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4" r:id="rId1"/>
  </p:sldMasterIdLst>
  <p:sldIdLst>
    <p:sldId id="268" r:id="rId2"/>
    <p:sldId id="270" r:id="rId3"/>
    <p:sldId id="272" r:id="rId4"/>
    <p:sldId id="275" r:id="rId5"/>
    <p:sldId id="280" r:id="rId6"/>
    <p:sldId id="276" r:id="rId7"/>
    <p:sldId id="271" r:id="rId8"/>
    <p:sldId id="279" r:id="rId9"/>
    <p:sldId id="277" r:id="rId10"/>
    <p:sldId id="285" r:id="rId11"/>
    <p:sldId id="286" r:id="rId12"/>
    <p:sldId id="284" r:id="rId13"/>
    <p:sldId id="283" r:id="rId14"/>
    <p:sldId id="278" r:id="rId15"/>
    <p:sldId id="281" r:id="rId16"/>
    <p:sldId id="282" r:id="rId17"/>
  </p:sldIdLst>
  <p:sldSz cx="12599988" cy="719931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267">
          <p15:clr>
            <a:srgbClr val="A4A3A4"/>
          </p15:clr>
        </p15:guide>
        <p15:guide id="2" pos="3968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8846" autoAdjust="0"/>
    <p:restoredTop sz="94660"/>
  </p:normalViewPr>
  <p:slideViewPr>
    <p:cSldViewPr snapToGrid="0">
      <p:cViewPr varScale="1">
        <p:scale>
          <a:sx n="114" d="100"/>
          <a:sy n="114" d="100"/>
        </p:scale>
        <p:origin x="372" y="102"/>
      </p:cViewPr>
      <p:guideLst>
        <p:guide orient="horz" pos="2267"/>
        <p:guide pos="3968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Başlık Slayd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74999" y="1178222"/>
            <a:ext cx="9449991" cy="2506427"/>
          </a:xfrm>
        </p:spPr>
        <p:txBody>
          <a:bodyPr anchor="b"/>
          <a:lstStyle>
            <a:lvl1pPr algn="ctr">
              <a:defRPr sz="6201"/>
            </a:lvl1pPr>
          </a:lstStyle>
          <a:p>
            <a:r>
              <a:rPr lang="tr-TR"/>
              <a:t>Asıl başlık stilini düzenlemek için tıklayın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74999" y="3781306"/>
            <a:ext cx="9449991" cy="1738167"/>
          </a:xfrm>
        </p:spPr>
        <p:txBody>
          <a:bodyPr/>
          <a:lstStyle>
            <a:lvl1pPr marL="0" indent="0" algn="ctr">
              <a:buNone/>
              <a:defRPr sz="2480"/>
            </a:lvl1pPr>
            <a:lvl2pPr marL="472516" indent="0" algn="ctr">
              <a:buNone/>
              <a:defRPr sz="2067"/>
            </a:lvl2pPr>
            <a:lvl3pPr marL="945032" indent="0" algn="ctr">
              <a:buNone/>
              <a:defRPr sz="1860"/>
            </a:lvl3pPr>
            <a:lvl4pPr marL="1417549" indent="0" algn="ctr">
              <a:buNone/>
              <a:defRPr sz="1654"/>
            </a:lvl4pPr>
            <a:lvl5pPr marL="1890065" indent="0" algn="ctr">
              <a:buNone/>
              <a:defRPr sz="1654"/>
            </a:lvl5pPr>
            <a:lvl6pPr marL="2362581" indent="0" algn="ctr">
              <a:buNone/>
              <a:defRPr sz="1654"/>
            </a:lvl6pPr>
            <a:lvl7pPr marL="2835097" indent="0" algn="ctr">
              <a:buNone/>
              <a:defRPr sz="1654"/>
            </a:lvl7pPr>
            <a:lvl8pPr marL="3307613" indent="0" algn="ctr">
              <a:buNone/>
              <a:defRPr sz="1654"/>
            </a:lvl8pPr>
            <a:lvl9pPr marL="3780130" indent="0" algn="ctr">
              <a:buNone/>
              <a:defRPr sz="1654"/>
            </a:lvl9pPr>
          </a:lstStyle>
          <a:p>
            <a:r>
              <a:rPr lang="tr-TR"/>
              <a:t>Asıl alt başlık stilini düzenlemek için tıklayın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000569-41FC-49E5-B2D4-D3D1AB23C11D}" type="datetimeFigureOut">
              <a:rPr lang="tr-TR" smtClean="0"/>
              <a:t>4.05.2020</a:t>
            </a:fld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B477F0-F65C-4F20-99C2-11092EA24C5E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49603451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Başlık ve Dikey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stilini düzenlemek için tıklayın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000569-41FC-49E5-B2D4-D3D1AB23C11D}" type="datetimeFigureOut">
              <a:rPr lang="tr-TR" smtClean="0"/>
              <a:t>4.05.2020</a:t>
            </a:fld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B477F0-F65C-4F20-99C2-11092EA24C5E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75838261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Dikey Başlık ve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016867" y="383297"/>
            <a:ext cx="2716872" cy="6101085"/>
          </a:xfrm>
        </p:spPr>
        <p:txBody>
          <a:bodyPr vert="eaVert"/>
          <a:lstStyle/>
          <a:p>
            <a:r>
              <a:rPr lang="tr-TR"/>
              <a:t>Asıl başlık stilini düzenlemek için tıklayın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66249" y="383297"/>
            <a:ext cx="7993117" cy="6101085"/>
          </a:xfrm>
        </p:spPr>
        <p:txBody>
          <a:bodyPr vert="eaVert"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000569-41FC-49E5-B2D4-D3D1AB23C11D}" type="datetimeFigureOut">
              <a:rPr lang="tr-TR" smtClean="0"/>
              <a:t>4.05.2020</a:t>
            </a:fld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B477F0-F65C-4F20-99C2-11092EA24C5E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7063636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aşlık ve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stilini düzenlemek için tıklayın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000569-41FC-49E5-B2D4-D3D1AB23C11D}" type="datetimeFigureOut">
              <a:rPr lang="tr-TR" smtClean="0"/>
              <a:t>4.05.2020</a:t>
            </a:fld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B477F0-F65C-4F20-99C2-11092EA24C5E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71060162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Bölüm Üst Bilgis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9687" y="1794830"/>
            <a:ext cx="10867490" cy="2994714"/>
          </a:xfrm>
        </p:spPr>
        <p:txBody>
          <a:bodyPr anchor="b"/>
          <a:lstStyle>
            <a:lvl1pPr>
              <a:defRPr sz="6201"/>
            </a:lvl1pPr>
          </a:lstStyle>
          <a:p>
            <a:r>
              <a:rPr lang="tr-TR"/>
              <a:t>Asıl başlık stilini düzenlemek için tıklayın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59687" y="4817875"/>
            <a:ext cx="10867490" cy="1574849"/>
          </a:xfrm>
        </p:spPr>
        <p:txBody>
          <a:bodyPr/>
          <a:lstStyle>
            <a:lvl1pPr marL="0" indent="0">
              <a:buNone/>
              <a:defRPr sz="2480">
                <a:solidFill>
                  <a:schemeClr val="tx1">
                    <a:tint val="75000"/>
                  </a:schemeClr>
                </a:solidFill>
              </a:defRPr>
            </a:lvl1pPr>
            <a:lvl2pPr marL="472516" indent="0">
              <a:buNone/>
              <a:defRPr sz="2067">
                <a:solidFill>
                  <a:schemeClr val="tx1">
                    <a:tint val="75000"/>
                  </a:schemeClr>
                </a:solidFill>
              </a:defRPr>
            </a:lvl2pPr>
            <a:lvl3pPr marL="945032" indent="0">
              <a:buNone/>
              <a:defRPr sz="1860">
                <a:solidFill>
                  <a:schemeClr val="tx1">
                    <a:tint val="75000"/>
                  </a:schemeClr>
                </a:solidFill>
              </a:defRPr>
            </a:lvl3pPr>
            <a:lvl4pPr marL="1417549" indent="0">
              <a:buNone/>
              <a:defRPr sz="1654">
                <a:solidFill>
                  <a:schemeClr val="tx1">
                    <a:tint val="75000"/>
                  </a:schemeClr>
                </a:solidFill>
              </a:defRPr>
            </a:lvl4pPr>
            <a:lvl5pPr marL="1890065" indent="0">
              <a:buNone/>
              <a:defRPr sz="1654">
                <a:solidFill>
                  <a:schemeClr val="tx1">
                    <a:tint val="75000"/>
                  </a:schemeClr>
                </a:solidFill>
              </a:defRPr>
            </a:lvl5pPr>
            <a:lvl6pPr marL="2362581" indent="0">
              <a:buNone/>
              <a:defRPr sz="1654">
                <a:solidFill>
                  <a:schemeClr val="tx1">
                    <a:tint val="75000"/>
                  </a:schemeClr>
                </a:solidFill>
              </a:defRPr>
            </a:lvl6pPr>
            <a:lvl7pPr marL="2835097" indent="0">
              <a:buNone/>
              <a:defRPr sz="1654">
                <a:solidFill>
                  <a:schemeClr val="tx1">
                    <a:tint val="75000"/>
                  </a:schemeClr>
                </a:solidFill>
              </a:defRPr>
            </a:lvl7pPr>
            <a:lvl8pPr marL="3307613" indent="0">
              <a:buNone/>
              <a:defRPr sz="1654">
                <a:solidFill>
                  <a:schemeClr val="tx1">
                    <a:tint val="75000"/>
                  </a:schemeClr>
                </a:solidFill>
              </a:defRPr>
            </a:lvl8pPr>
            <a:lvl9pPr marL="3780130" indent="0">
              <a:buNone/>
              <a:defRPr sz="1654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tr-TR"/>
              <a:t>Asıl metin stillerini düzenle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000569-41FC-49E5-B2D4-D3D1AB23C11D}" type="datetimeFigureOut">
              <a:rPr lang="tr-TR" smtClean="0"/>
              <a:t>4.05.2020</a:t>
            </a:fld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B477F0-F65C-4F20-99C2-11092EA24C5E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08698741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İki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stilini düzenlemek için tıklayın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66249" y="1916484"/>
            <a:ext cx="5354995" cy="4567898"/>
          </a:xfrm>
        </p:spPr>
        <p:txBody>
          <a:bodyPr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78744" y="1916484"/>
            <a:ext cx="5354995" cy="4567898"/>
          </a:xfrm>
        </p:spPr>
        <p:txBody>
          <a:bodyPr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000569-41FC-49E5-B2D4-D3D1AB23C11D}" type="datetimeFigureOut">
              <a:rPr lang="tr-TR" smtClean="0"/>
              <a:t>4.05.2020</a:t>
            </a:fld>
            <a:endParaRPr lang="tr-T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B477F0-F65C-4F20-99C2-11092EA24C5E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0496900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Karşılaştır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7890" y="383297"/>
            <a:ext cx="10867490" cy="1391534"/>
          </a:xfrm>
        </p:spPr>
        <p:txBody>
          <a:bodyPr/>
          <a:lstStyle/>
          <a:p>
            <a:r>
              <a:rPr lang="tr-TR"/>
              <a:t>Asıl başlık stilini düzenlemek için tıklayın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7891" y="1764832"/>
            <a:ext cx="5330385" cy="864917"/>
          </a:xfrm>
        </p:spPr>
        <p:txBody>
          <a:bodyPr anchor="b"/>
          <a:lstStyle>
            <a:lvl1pPr marL="0" indent="0">
              <a:buNone/>
              <a:defRPr sz="2480" b="1"/>
            </a:lvl1pPr>
            <a:lvl2pPr marL="472516" indent="0">
              <a:buNone/>
              <a:defRPr sz="2067" b="1"/>
            </a:lvl2pPr>
            <a:lvl3pPr marL="945032" indent="0">
              <a:buNone/>
              <a:defRPr sz="1860" b="1"/>
            </a:lvl3pPr>
            <a:lvl4pPr marL="1417549" indent="0">
              <a:buNone/>
              <a:defRPr sz="1654" b="1"/>
            </a:lvl4pPr>
            <a:lvl5pPr marL="1890065" indent="0">
              <a:buNone/>
              <a:defRPr sz="1654" b="1"/>
            </a:lvl5pPr>
            <a:lvl6pPr marL="2362581" indent="0">
              <a:buNone/>
              <a:defRPr sz="1654" b="1"/>
            </a:lvl6pPr>
            <a:lvl7pPr marL="2835097" indent="0">
              <a:buNone/>
              <a:defRPr sz="1654" b="1"/>
            </a:lvl7pPr>
            <a:lvl8pPr marL="3307613" indent="0">
              <a:buNone/>
              <a:defRPr sz="1654" b="1"/>
            </a:lvl8pPr>
            <a:lvl9pPr marL="3780130" indent="0">
              <a:buNone/>
              <a:defRPr sz="1654" b="1"/>
            </a:lvl9pPr>
          </a:lstStyle>
          <a:p>
            <a:pPr lvl="0"/>
            <a:r>
              <a:rPr lang="tr-TR"/>
              <a:t>Asıl metin stillerini düzenle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67891" y="2629749"/>
            <a:ext cx="5330385" cy="3867965"/>
          </a:xfrm>
        </p:spPr>
        <p:txBody>
          <a:bodyPr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378744" y="1764832"/>
            <a:ext cx="5356636" cy="864917"/>
          </a:xfrm>
        </p:spPr>
        <p:txBody>
          <a:bodyPr anchor="b"/>
          <a:lstStyle>
            <a:lvl1pPr marL="0" indent="0">
              <a:buNone/>
              <a:defRPr sz="2480" b="1"/>
            </a:lvl1pPr>
            <a:lvl2pPr marL="472516" indent="0">
              <a:buNone/>
              <a:defRPr sz="2067" b="1"/>
            </a:lvl2pPr>
            <a:lvl3pPr marL="945032" indent="0">
              <a:buNone/>
              <a:defRPr sz="1860" b="1"/>
            </a:lvl3pPr>
            <a:lvl4pPr marL="1417549" indent="0">
              <a:buNone/>
              <a:defRPr sz="1654" b="1"/>
            </a:lvl4pPr>
            <a:lvl5pPr marL="1890065" indent="0">
              <a:buNone/>
              <a:defRPr sz="1654" b="1"/>
            </a:lvl5pPr>
            <a:lvl6pPr marL="2362581" indent="0">
              <a:buNone/>
              <a:defRPr sz="1654" b="1"/>
            </a:lvl6pPr>
            <a:lvl7pPr marL="2835097" indent="0">
              <a:buNone/>
              <a:defRPr sz="1654" b="1"/>
            </a:lvl7pPr>
            <a:lvl8pPr marL="3307613" indent="0">
              <a:buNone/>
              <a:defRPr sz="1654" b="1"/>
            </a:lvl8pPr>
            <a:lvl9pPr marL="3780130" indent="0">
              <a:buNone/>
              <a:defRPr sz="1654" b="1"/>
            </a:lvl9pPr>
          </a:lstStyle>
          <a:p>
            <a:pPr lvl="0"/>
            <a:r>
              <a:rPr lang="tr-TR"/>
              <a:t>Asıl metin stillerini düzenle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378744" y="2629749"/>
            <a:ext cx="5356636" cy="3867965"/>
          </a:xfrm>
        </p:spPr>
        <p:txBody>
          <a:bodyPr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000569-41FC-49E5-B2D4-D3D1AB23C11D}" type="datetimeFigureOut">
              <a:rPr lang="tr-TR" smtClean="0"/>
              <a:t>4.05.2020</a:t>
            </a:fld>
            <a:endParaRPr lang="tr-TR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B477F0-F65C-4F20-99C2-11092EA24C5E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57567240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Yalnızca Başlı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stilini düzenlemek için tıklayın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000569-41FC-49E5-B2D4-D3D1AB23C11D}" type="datetimeFigureOut">
              <a:rPr lang="tr-TR" smtClean="0"/>
              <a:t>4.05.2020</a:t>
            </a:fld>
            <a:endParaRPr lang="tr-T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B477F0-F65C-4F20-99C2-11092EA24C5E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32022791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o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000569-41FC-49E5-B2D4-D3D1AB23C11D}" type="datetimeFigureOut">
              <a:rPr lang="tr-TR" smtClean="0"/>
              <a:t>4.05.2020</a:t>
            </a:fld>
            <a:endParaRPr lang="tr-TR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B477F0-F65C-4F20-99C2-11092EA24C5E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67658468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Başlıklı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7891" y="479954"/>
            <a:ext cx="4063824" cy="1679840"/>
          </a:xfrm>
        </p:spPr>
        <p:txBody>
          <a:bodyPr anchor="b"/>
          <a:lstStyle>
            <a:lvl1pPr>
              <a:defRPr sz="3307"/>
            </a:lvl1pPr>
          </a:lstStyle>
          <a:p>
            <a:r>
              <a:rPr lang="tr-TR"/>
              <a:t>Asıl başlık stilini düzenlemek için tıklayın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356636" y="1036569"/>
            <a:ext cx="6378744" cy="5116178"/>
          </a:xfrm>
        </p:spPr>
        <p:txBody>
          <a:bodyPr/>
          <a:lstStyle>
            <a:lvl1pPr>
              <a:defRPr sz="3307"/>
            </a:lvl1pPr>
            <a:lvl2pPr>
              <a:defRPr sz="2894"/>
            </a:lvl2pPr>
            <a:lvl3pPr>
              <a:defRPr sz="2480"/>
            </a:lvl3pPr>
            <a:lvl4pPr>
              <a:defRPr sz="2067"/>
            </a:lvl4pPr>
            <a:lvl5pPr>
              <a:defRPr sz="2067"/>
            </a:lvl5pPr>
            <a:lvl6pPr>
              <a:defRPr sz="2067"/>
            </a:lvl6pPr>
            <a:lvl7pPr>
              <a:defRPr sz="2067"/>
            </a:lvl7pPr>
            <a:lvl8pPr>
              <a:defRPr sz="2067"/>
            </a:lvl8pPr>
            <a:lvl9pPr>
              <a:defRPr sz="2067"/>
            </a:lvl9pPr>
          </a:lstStyle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67891" y="2159794"/>
            <a:ext cx="4063824" cy="4001285"/>
          </a:xfrm>
        </p:spPr>
        <p:txBody>
          <a:bodyPr/>
          <a:lstStyle>
            <a:lvl1pPr marL="0" indent="0">
              <a:buNone/>
              <a:defRPr sz="1654"/>
            </a:lvl1pPr>
            <a:lvl2pPr marL="472516" indent="0">
              <a:buNone/>
              <a:defRPr sz="1447"/>
            </a:lvl2pPr>
            <a:lvl3pPr marL="945032" indent="0">
              <a:buNone/>
              <a:defRPr sz="1240"/>
            </a:lvl3pPr>
            <a:lvl4pPr marL="1417549" indent="0">
              <a:buNone/>
              <a:defRPr sz="1034"/>
            </a:lvl4pPr>
            <a:lvl5pPr marL="1890065" indent="0">
              <a:buNone/>
              <a:defRPr sz="1034"/>
            </a:lvl5pPr>
            <a:lvl6pPr marL="2362581" indent="0">
              <a:buNone/>
              <a:defRPr sz="1034"/>
            </a:lvl6pPr>
            <a:lvl7pPr marL="2835097" indent="0">
              <a:buNone/>
              <a:defRPr sz="1034"/>
            </a:lvl7pPr>
            <a:lvl8pPr marL="3307613" indent="0">
              <a:buNone/>
              <a:defRPr sz="1034"/>
            </a:lvl8pPr>
            <a:lvl9pPr marL="3780130" indent="0">
              <a:buNone/>
              <a:defRPr sz="1034"/>
            </a:lvl9pPr>
          </a:lstStyle>
          <a:p>
            <a:pPr lvl="0"/>
            <a:r>
              <a:rPr lang="tr-TR"/>
              <a:t>Asıl metin stillerini düzenle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000569-41FC-49E5-B2D4-D3D1AB23C11D}" type="datetimeFigureOut">
              <a:rPr lang="tr-TR" smtClean="0"/>
              <a:t>4.05.2020</a:t>
            </a:fld>
            <a:endParaRPr lang="tr-T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B477F0-F65C-4F20-99C2-11092EA24C5E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72919396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aşlıklı Resi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7891" y="479954"/>
            <a:ext cx="4063824" cy="1679840"/>
          </a:xfrm>
        </p:spPr>
        <p:txBody>
          <a:bodyPr anchor="b"/>
          <a:lstStyle>
            <a:lvl1pPr>
              <a:defRPr sz="3307"/>
            </a:lvl1pPr>
          </a:lstStyle>
          <a:p>
            <a:r>
              <a:rPr lang="tr-TR"/>
              <a:t>Asıl başlık stilini düzenlemek için tıklayın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356636" y="1036569"/>
            <a:ext cx="6378744" cy="5116178"/>
          </a:xfrm>
        </p:spPr>
        <p:txBody>
          <a:bodyPr anchor="t"/>
          <a:lstStyle>
            <a:lvl1pPr marL="0" indent="0">
              <a:buNone/>
              <a:defRPr sz="3307"/>
            </a:lvl1pPr>
            <a:lvl2pPr marL="472516" indent="0">
              <a:buNone/>
              <a:defRPr sz="2894"/>
            </a:lvl2pPr>
            <a:lvl3pPr marL="945032" indent="0">
              <a:buNone/>
              <a:defRPr sz="2480"/>
            </a:lvl3pPr>
            <a:lvl4pPr marL="1417549" indent="0">
              <a:buNone/>
              <a:defRPr sz="2067"/>
            </a:lvl4pPr>
            <a:lvl5pPr marL="1890065" indent="0">
              <a:buNone/>
              <a:defRPr sz="2067"/>
            </a:lvl5pPr>
            <a:lvl6pPr marL="2362581" indent="0">
              <a:buNone/>
              <a:defRPr sz="2067"/>
            </a:lvl6pPr>
            <a:lvl7pPr marL="2835097" indent="0">
              <a:buNone/>
              <a:defRPr sz="2067"/>
            </a:lvl7pPr>
            <a:lvl8pPr marL="3307613" indent="0">
              <a:buNone/>
              <a:defRPr sz="2067"/>
            </a:lvl8pPr>
            <a:lvl9pPr marL="3780130" indent="0">
              <a:buNone/>
              <a:defRPr sz="2067"/>
            </a:lvl9pPr>
          </a:lstStyle>
          <a:p>
            <a:r>
              <a:rPr lang="tr-TR"/>
              <a:t>Resim eklemek için simgeye tıklayın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67891" y="2159794"/>
            <a:ext cx="4063824" cy="4001285"/>
          </a:xfrm>
        </p:spPr>
        <p:txBody>
          <a:bodyPr/>
          <a:lstStyle>
            <a:lvl1pPr marL="0" indent="0">
              <a:buNone/>
              <a:defRPr sz="1654"/>
            </a:lvl1pPr>
            <a:lvl2pPr marL="472516" indent="0">
              <a:buNone/>
              <a:defRPr sz="1447"/>
            </a:lvl2pPr>
            <a:lvl3pPr marL="945032" indent="0">
              <a:buNone/>
              <a:defRPr sz="1240"/>
            </a:lvl3pPr>
            <a:lvl4pPr marL="1417549" indent="0">
              <a:buNone/>
              <a:defRPr sz="1034"/>
            </a:lvl4pPr>
            <a:lvl5pPr marL="1890065" indent="0">
              <a:buNone/>
              <a:defRPr sz="1034"/>
            </a:lvl5pPr>
            <a:lvl6pPr marL="2362581" indent="0">
              <a:buNone/>
              <a:defRPr sz="1034"/>
            </a:lvl6pPr>
            <a:lvl7pPr marL="2835097" indent="0">
              <a:buNone/>
              <a:defRPr sz="1034"/>
            </a:lvl7pPr>
            <a:lvl8pPr marL="3307613" indent="0">
              <a:buNone/>
              <a:defRPr sz="1034"/>
            </a:lvl8pPr>
            <a:lvl9pPr marL="3780130" indent="0">
              <a:buNone/>
              <a:defRPr sz="1034"/>
            </a:lvl9pPr>
          </a:lstStyle>
          <a:p>
            <a:pPr lvl="0"/>
            <a:r>
              <a:rPr lang="tr-TR"/>
              <a:t>Asıl metin stillerini düzenle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000569-41FC-49E5-B2D4-D3D1AB23C11D}" type="datetimeFigureOut">
              <a:rPr lang="tr-TR" smtClean="0"/>
              <a:t>4.05.2020</a:t>
            </a:fld>
            <a:endParaRPr lang="tr-T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5B477F0-F65C-4F20-99C2-11092EA24C5E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03316888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66249" y="383297"/>
            <a:ext cx="10867490" cy="139153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r-TR"/>
              <a:t>Asıl başlık stilini düzenlemek için tıklayın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249" y="1916484"/>
            <a:ext cx="10867490" cy="456789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66249" y="6672697"/>
            <a:ext cx="2834997" cy="38329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4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0000569-41FC-49E5-B2D4-D3D1AB23C11D}" type="datetimeFigureOut">
              <a:rPr lang="tr-TR" smtClean="0"/>
              <a:t>4.05.2020</a:t>
            </a:fld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73746" y="6672697"/>
            <a:ext cx="4252496" cy="38329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4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898742" y="6672697"/>
            <a:ext cx="2834997" cy="38329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4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5B477F0-F65C-4F20-99C2-11092EA24C5E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9977262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xStyles>
    <p:titleStyle>
      <a:lvl1pPr algn="l" defTabSz="945032" rtl="0" eaLnBrk="1" latinLnBrk="0" hangingPunct="1">
        <a:lnSpc>
          <a:spcPct val="90000"/>
        </a:lnSpc>
        <a:spcBef>
          <a:spcPct val="0"/>
        </a:spcBef>
        <a:buNone/>
        <a:defRPr sz="454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36258" indent="-236258" algn="l" defTabSz="945032" rtl="0" eaLnBrk="1" latinLnBrk="0" hangingPunct="1">
        <a:lnSpc>
          <a:spcPct val="90000"/>
        </a:lnSpc>
        <a:spcBef>
          <a:spcPts val="1034"/>
        </a:spcBef>
        <a:buFont typeface="Arial" panose="020B0604020202020204" pitchFamily="34" charset="0"/>
        <a:buChar char="•"/>
        <a:defRPr sz="2894" kern="1200">
          <a:solidFill>
            <a:schemeClr val="tx1"/>
          </a:solidFill>
          <a:latin typeface="+mn-lt"/>
          <a:ea typeface="+mn-ea"/>
          <a:cs typeface="+mn-cs"/>
        </a:defRPr>
      </a:lvl1pPr>
      <a:lvl2pPr marL="708774" indent="-236258" algn="l" defTabSz="945032" rtl="0" eaLnBrk="1" latinLnBrk="0" hangingPunct="1">
        <a:lnSpc>
          <a:spcPct val="90000"/>
        </a:lnSpc>
        <a:spcBef>
          <a:spcPts val="517"/>
        </a:spcBef>
        <a:buFont typeface="Arial" panose="020B0604020202020204" pitchFamily="34" charset="0"/>
        <a:buChar char="•"/>
        <a:defRPr sz="2480" kern="1200">
          <a:solidFill>
            <a:schemeClr val="tx1"/>
          </a:solidFill>
          <a:latin typeface="+mn-lt"/>
          <a:ea typeface="+mn-ea"/>
          <a:cs typeface="+mn-cs"/>
        </a:defRPr>
      </a:lvl2pPr>
      <a:lvl3pPr marL="1181291" indent="-236258" algn="l" defTabSz="945032" rtl="0" eaLnBrk="1" latinLnBrk="0" hangingPunct="1">
        <a:lnSpc>
          <a:spcPct val="90000"/>
        </a:lnSpc>
        <a:spcBef>
          <a:spcPts val="517"/>
        </a:spcBef>
        <a:buFont typeface="Arial" panose="020B0604020202020204" pitchFamily="34" charset="0"/>
        <a:buChar char="•"/>
        <a:defRPr sz="2067" kern="1200">
          <a:solidFill>
            <a:schemeClr val="tx1"/>
          </a:solidFill>
          <a:latin typeface="+mn-lt"/>
          <a:ea typeface="+mn-ea"/>
          <a:cs typeface="+mn-cs"/>
        </a:defRPr>
      </a:lvl3pPr>
      <a:lvl4pPr marL="1653807" indent="-236258" algn="l" defTabSz="945032" rtl="0" eaLnBrk="1" latinLnBrk="0" hangingPunct="1">
        <a:lnSpc>
          <a:spcPct val="90000"/>
        </a:lnSpc>
        <a:spcBef>
          <a:spcPts val="517"/>
        </a:spcBef>
        <a:buFont typeface="Arial" panose="020B0604020202020204" pitchFamily="34" charset="0"/>
        <a:buChar char="•"/>
        <a:defRPr sz="1860" kern="1200">
          <a:solidFill>
            <a:schemeClr val="tx1"/>
          </a:solidFill>
          <a:latin typeface="+mn-lt"/>
          <a:ea typeface="+mn-ea"/>
          <a:cs typeface="+mn-cs"/>
        </a:defRPr>
      </a:lvl4pPr>
      <a:lvl5pPr marL="2126323" indent="-236258" algn="l" defTabSz="945032" rtl="0" eaLnBrk="1" latinLnBrk="0" hangingPunct="1">
        <a:lnSpc>
          <a:spcPct val="90000"/>
        </a:lnSpc>
        <a:spcBef>
          <a:spcPts val="517"/>
        </a:spcBef>
        <a:buFont typeface="Arial" panose="020B0604020202020204" pitchFamily="34" charset="0"/>
        <a:buChar char="•"/>
        <a:defRPr sz="1860" kern="1200">
          <a:solidFill>
            <a:schemeClr val="tx1"/>
          </a:solidFill>
          <a:latin typeface="+mn-lt"/>
          <a:ea typeface="+mn-ea"/>
          <a:cs typeface="+mn-cs"/>
        </a:defRPr>
      </a:lvl5pPr>
      <a:lvl6pPr marL="2598839" indent="-236258" algn="l" defTabSz="945032" rtl="0" eaLnBrk="1" latinLnBrk="0" hangingPunct="1">
        <a:lnSpc>
          <a:spcPct val="90000"/>
        </a:lnSpc>
        <a:spcBef>
          <a:spcPts val="517"/>
        </a:spcBef>
        <a:buFont typeface="Arial" panose="020B0604020202020204" pitchFamily="34" charset="0"/>
        <a:buChar char="•"/>
        <a:defRPr sz="1860" kern="1200">
          <a:solidFill>
            <a:schemeClr val="tx1"/>
          </a:solidFill>
          <a:latin typeface="+mn-lt"/>
          <a:ea typeface="+mn-ea"/>
          <a:cs typeface="+mn-cs"/>
        </a:defRPr>
      </a:lvl6pPr>
      <a:lvl7pPr marL="3071355" indent="-236258" algn="l" defTabSz="945032" rtl="0" eaLnBrk="1" latinLnBrk="0" hangingPunct="1">
        <a:lnSpc>
          <a:spcPct val="90000"/>
        </a:lnSpc>
        <a:spcBef>
          <a:spcPts val="517"/>
        </a:spcBef>
        <a:buFont typeface="Arial" panose="020B0604020202020204" pitchFamily="34" charset="0"/>
        <a:buChar char="•"/>
        <a:defRPr sz="1860" kern="1200">
          <a:solidFill>
            <a:schemeClr val="tx1"/>
          </a:solidFill>
          <a:latin typeface="+mn-lt"/>
          <a:ea typeface="+mn-ea"/>
          <a:cs typeface="+mn-cs"/>
        </a:defRPr>
      </a:lvl7pPr>
      <a:lvl8pPr marL="3543872" indent="-236258" algn="l" defTabSz="945032" rtl="0" eaLnBrk="1" latinLnBrk="0" hangingPunct="1">
        <a:lnSpc>
          <a:spcPct val="90000"/>
        </a:lnSpc>
        <a:spcBef>
          <a:spcPts val="517"/>
        </a:spcBef>
        <a:buFont typeface="Arial" panose="020B0604020202020204" pitchFamily="34" charset="0"/>
        <a:buChar char="•"/>
        <a:defRPr sz="1860" kern="1200">
          <a:solidFill>
            <a:schemeClr val="tx1"/>
          </a:solidFill>
          <a:latin typeface="+mn-lt"/>
          <a:ea typeface="+mn-ea"/>
          <a:cs typeface="+mn-cs"/>
        </a:defRPr>
      </a:lvl8pPr>
      <a:lvl9pPr marL="4016388" indent="-236258" algn="l" defTabSz="945032" rtl="0" eaLnBrk="1" latinLnBrk="0" hangingPunct="1">
        <a:lnSpc>
          <a:spcPct val="90000"/>
        </a:lnSpc>
        <a:spcBef>
          <a:spcPts val="517"/>
        </a:spcBef>
        <a:buFont typeface="Arial" panose="020B0604020202020204" pitchFamily="34" charset="0"/>
        <a:buChar char="•"/>
        <a:defRPr sz="186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45032" rtl="0" eaLnBrk="1" latinLnBrk="0" hangingPunct="1">
        <a:defRPr sz="1860" kern="1200">
          <a:solidFill>
            <a:schemeClr val="tx1"/>
          </a:solidFill>
          <a:latin typeface="+mn-lt"/>
          <a:ea typeface="+mn-ea"/>
          <a:cs typeface="+mn-cs"/>
        </a:defRPr>
      </a:lvl1pPr>
      <a:lvl2pPr marL="472516" algn="l" defTabSz="945032" rtl="0" eaLnBrk="1" latinLnBrk="0" hangingPunct="1">
        <a:defRPr sz="1860" kern="1200">
          <a:solidFill>
            <a:schemeClr val="tx1"/>
          </a:solidFill>
          <a:latin typeface="+mn-lt"/>
          <a:ea typeface="+mn-ea"/>
          <a:cs typeface="+mn-cs"/>
        </a:defRPr>
      </a:lvl2pPr>
      <a:lvl3pPr marL="945032" algn="l" defTabSz="945032" rtl="0" eaLnBrk="1" latinLnBrk="0" hangingPunct="1">
        <a:defRPr sz="1860" kern="1200">
          <a:solidFill>
            <a:schemeClr val="tx1"/>
          </a:solidFill>
          <a:latin typeface="+mn-lt"/>
          <a:ea typeface="+mn-ea"/>
          <a:cs typeface="+mn-cs"/>
        </a:defRPr>
      </a:lvl3pPr>
      <a:lvl4pPr marL="1417549" algn="l" defTabSz="945032" rtl="0" eaLnBrk="1" latinLnBrk="0" hangingPunct="1">
        <a:defRPr sz="1860" kern="1200">
          <a:solidFill>
            <a:schemeClr val="tx1"/>
          </a:solidFill>
          <a:latin typeface="+mn-lt"/>
          <a:ea typeface="+mn-ea"/>
          <a:cs typeface="+mn-cs"/>
        </a:defRPr>
      </a:lvl4pPr>
      <a:lvl5pPr marL="1890065" algn="l" defTabSz="945032" rtl="0" eaLnBrk="1" latinLnBrk="0" hangingPunct="1">
        <a:defRPr sz="1860" kern="1200">
          <a:solidFill>
            <a:schemeClr val="tx1"/>
          </a:solidFill>
          <a:latin typeface="+mn-lt"/>
          <a:ea typeface="+mn-ea"/>
          <a:cs typeface="+mn-cs"/>
        </a:defRPr>
      </a:lvl5pPr>
      <a:lvl6pPr marL="2362581" algn="l" defTabSz="945032" rtl="0" eaLnBrk="1" latinLnBrk="0" hangingPunct="1">
        <a:defRPr sz="1860" kern="1200">
          <a:solidFill>
            <a:schemeClr val="tx1"/>
          </a:solidFill>
          <a:latin typeface="+mn-lt"/>
          <a:ea typeface="+mn-ea"/>
          <a:cs typeface="+mn-cs"/>
        </a:defRPr>
      </a:lvl6pPr>
      <a:lvl7pPr marL="2835097" algn="l" defTabSz="945032" rtl="0" eaLnBrk="1" latinLnBrk="0" hangingPunct="1">
        <a:defRPr sz="1860" kern="1200">
          <a:solidFill>
            <a:schemeClr val="tx1"/>
          </a:solidFill>
          <a:latin typeface="+mn-lt"/>
          <a:ea typeface="+mn-ea"/>
          <a:cs typeface="+mn-cs"/>
        </a:defRPr>
      </a:lvl7pPr>
      <a:lvl8pPr marL="3307613" algn="l" defTabSz="945032" rtl="0" eaLnBrk="1" latinLnBrk="0" hangingPunct="1">
        <a:defRPr sz="1860" kern="1200">
          <a:solidFill>
            <a:schemeClr val="tx1"/>
          </a:solidFill>
          <a:latin typeface="+mn-lt"/>
          <a:ea typeface="+mn-ea"/>
          <a:cs typeface="+mn-cs"/>
        </a:defRPr>
      </a:lvl8pPr>
      <a:lvl9pPr marL="3780130" algn="l" defTabSz="945032" rtl="0" eaLnBrk="1" latinLnBrk="0" hangingPunct="1">
        <a:defRPr sz="186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1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emf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alphaModFix amt="25000"/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Unvan 1">
            <a:extLst>
              <a:ext uri="{FF2B5EF4-FFF2-40B4-BE49-F238E27FC236}">
                <a16:creationId xmlns:a16="http://schemas.microsoft.com/office/drawing/2014/main" id="{A95121A1-DC5D-4AEF-BD17-AAB05BBDCA3C}"/>
              </a:ext>
            </a:extLst>
          </p:cNvPr>
          <p:cNvSpPr txBox="1">
            <a:spLocks/>
          </p:cNvSpPr>
          <p:nvPr/>
        </p:nvSpPr>
        <p:spPr>
          <a:xfrm>
            <a:off x="4743346" y="468422"/>
            <a:ext cx="7856642" cy="1369921"/>
          </a:xfrm>
          <a:prstGeom prst="rect">
            <a:avLst/>
          </a:prstGeom>
        </p:spPr>
        <p:txBody>
          <a:bodyPr/>
          <a:lstStyle>
            <a:lvl1pPr algn="l" defTabSz="945032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547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tr-TR" sz="4800" b="1" dirty="0"/>
              <a:t>JEOMORFOLOİK ANALİZ II</a:t>
            </a:r>
          </a:p>
          <a:p>
            <a:pPr algn="r"/>
            <a:r>
              <a:rPr lang="tr-TR" sz="2894" b="1" dirty="0"/>
              <a:t>Yrd. Doç. Dr. Erkan Yılmaz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7F270C4E-83F8-4BAC-82FF-750B6453862C}"/>
              </a:ext>
            </a:extLst>
          </p:cNvPr>
          <p:cNvSpPr/>
          <p:nvPr/>
        </p:nvSpPr>
        <p:spPr>
          <a:xfrm>
            <a:off x="216270" y="3436204"/>
            <a:ext cx="6299200" cy="313932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tr-TR" b="1" dirty="0"/>
              <a:t>Topografik Analiz</a:t>
            </a:r>
          </a:p>
          <a:p>
            <a:r>
              <a:rPr lang="tr-TR" dirty="0"/>
              <a:t>	a)Ölçek </a:t>
            </a:r>
          </a:p>
          <a:p>
            <a:r>
              <a:rPr lang="tr-TR" dirty="0"/>
              <a:t>	b)</a:t>
            </a:r>
            <a:r>
              <a:rPr lang="tr-TR" dirty="0" err="1"/>
              <a:t>Eşaralık</a:t>
            </a:r>
            <a:endParaRPr lang="tr-TR" dirty="0"/>
          </a:p>
          <a:p>
            <a:r>
              <a:rPr lang="tr-TR" dirty="0"/>
              <a:t>	c)Akarsu ve Dere Çizimi</a:t>
            </a:r>
          </a:p>
          <a:p>
            <a:r>
              <a:rPr lang="tr-TR" b="1" dirty="0"/>
              <a:t>Jeolojik Analiz</a:t>
            </a:r>
          </a:p>
          <a:p>
            <a:r>
              <a:rPr lang="tr-TR" dirty="0"/>
              <a:t>	a)Profil Analizleri</a:t>
            </a:r>
          </a:p>
          <a:p>
            <a:r>
              <a:rPr lang="tr-TR" dirty="0"/>
              <a:t>	b)Kesit Oluşturma</a:t>
            </a:r>
          </a:p>
          <a:p>
            <a:r>
              <a:rPr lang="tr-TR" b="1" dirty="0"/>
              <a:t>Jeomorfolojik Analiz</a:t>
            </a:r>
          </a:p>
          <a:p>
            <a:r>
              <a:rPr lang="tr-TR" dirty="0"/>
              <a:t>	a)İç ve Dış Bükey eğim Kırıklıkları</a:t>
            </a:r>
          </a:p>
          <a:p>
            <a:r>
              <a:rPr lang="tr-TR" dirty="0"/>
              <a:t>	b)Jeomorfoloji Haritası</a:t>
            </a:r>
          </a:p>
          <a:p>
            <a:r>
              <a:rPr lang="tr-TR" dirty="0"/>
              <a:t>	c)</a:t>
            </a:r>
            <a:r>
              <a:rPr lang="tr-TR" dirty="0" err="1"/>
              <a:t>Paleocoğrafik</a:t>
            </a:r>
            <a:r>
              <a:rPr lang="tr-TR" dirty="0"/>
              <a:t> Evrim</a:t>
            </a:r>
          </a:p>
        </p:txBody>
      </p:sp>
    </p:spTree>
    <p:extLst>
      <p:ext uri="{BB962C8B-B14F-4D97-AF65-F5344CB8AC3E}">
        <p14:creationId xmlns:p14="http://schemas.microsoft.com/office/powerpoint/2010/main" val="150005471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Resim 8">
            <a:extLst>
              <a:ext uri="{FF2B5EF4-FFF2-40B4-BE49-F238E27FC236}">
                <a16:creationId xmlns:a16="http://schemas.microsoft.com/office/drawing/2014/main" id="{A0F84097-9CDE-4EEE-9F70-AFBC9EE3476C}"/>
              </a:ext>
            </a:extLst>
          </p:cNvPr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45440" y="475135"/>
            <a:ext cx="11668760" cy="6547965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C99BA26-7D51-498E-A452-4D838CF082D4}"/>
              </a:ext>
            </a:extLst>
          </p:cNvPr>
          <p:cNvSpPr txBox="1"/>
          <p:nvPr/>
        </p:nvSpPr>
        <p:spPr>
          <a:xfrm>
            <a:off x="10553700" y="386235"/>
            <a:ext cx="8477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/>
              <a:t>Profil 1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824175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Resim 7">
            <a:extLst>
              <a:ext uri="{FF2B5EF4-FFF2-40B4-BE49-F238E27FC236}">
                <a16:creationId xmlns:a16="http://schemas.microsoft.com/office/drawing/2014/main" id="{F0956D12-E7C0-459B-B689-862ED9FD7824}"/>
              </a:ext>
            </a:extLst>
          </p:cNvPr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2730" y="293614"/>
            <a:ext cx="10511406" cy="6502193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C77F62C-22E6-42B2-B2BF-C37393D31369}"/>
              </a:ext>
            </a:extLst>
          </p:cNvPr>
          <p:cNvSpPr txBox="1"/>
          <p:nvPr/>
        </p:nvSpPr>
        <p:spPr>
          <a:xfrm>
            <a:off x="10553700" y="386235"/>
            <a:ext cx="8477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/>
              <a:t>Profil 2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965969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Resim 2">
            <a:extLst>
              <a:ext uri="{FF2B5EF4-FFF2-40B4-BE49-F238E27FC236}">
                <a16:creationId xmlns:a16="http://schemas.microsoft.com/office/drawing/2014/main" id="{CA8B2F2C-0DA6-4D13-8BC0-FC03F067D05F}"/>
              </a:ext>
            </a:extLst>
          </p:cNvPr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95825" y="-535182"/>
            <a:ext cx="5848350" cy="4051935"/>
          </a:xfrm>
          <a:prstGeom prst="rect">
            <a:avLst/>
          </a:prstGeom>
        </p:spPr>
      </p:pic>
      <p:pic>
        <p:nvPicPr>
          <p:cNvPr id="3" name="Resim 3">
            <a:extLst>
              <a:ext uri="{FF2B5EF4-FFF2-40B4-BE49-F238E27FC236}">
                <a16:creationId xmlns:a16="http://schemas.microsoft.com/office/drawing/2014/main" id="{08754E5A-8345-4384-A974-665EE67BF576}"/>
              </a:ext>
            </a:extLst>
          </p:cNvPr>
          <p:cNvPicPr/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48534" y="-53144"/>
            <a:ext cx="5760720" cy="4329430"/>
          </a:xfrm>
          <a:prstGeom prst="rect">
            <a:avLst/>
          </a:prstGeom>
        </p:spPr>
      </p:pic>
      <p:pic>
        <p:nvPicPr>
          <p:cNvPr id="4" name="Resim 4">
            <a:extLst>
              <a:ext uri="{FF2B5EF4-FFF2-40B4-BE49-F238E27FC236}">
                <a16:creationId xmlns:a16="http://schemas.microsoft.com/office/drawing/2014/main" id="{68564CA2-7F83-41AA-B021-D101746AFC8B}"/>
              </a:ext>
            </a:extLst>
          </p:cNvPr>
          <p:cNvPicPr/>
          <p:nvPr/>
        </p:nvPicPr>
        <p:blipFill>
          <a:blip r:embed="rId4" cstate="email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6745" y="3085888"/>
            <a:ext cx="5760720" cy="423926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9BD85A24-7F5A-4DFD-B2B3-FF1F0B978B9B}"/>
              </a:ext>
            </a:extLst>
          </p:cNvPr>
          <p:cNvSpPr txBox="1"/>
          <p:nvPr/>
        </p:nvSpPr>
        <p:spPr>
          <a:xfrm>
            <a:off x="10706100" y="406400"/>
            <a:ext cx="16634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 err="1"/>
              <a:t>Paleocoğrafya</a:t>
            </a:r>
            <a:r>
              <a:rPr lang="tr-TR" dirty="0"/>
              <a:t> 1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851300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Resim 1">
            <a:extLst>
              <a:ext uri="{FF2B5EF4-FFF2-40B4-BE49-F238E27FC236}">
                <a16:creationId xmlns:a16="http://schemas.microsoft.com/office/drawing/2014/main" id="{2075983E-7AA8-4CE8-A76C-C20DA05BEEAD}"/>
              </a:ext>
            </a:extLst>
          </p:cNvPr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1132" y="406400"/>
            <a:ext cx="9837767" cy="59944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6B4D8DB-1AFA-4874-AB5F-9D1F2B705CA6}"/>
              </a:ext>
            </a:extLst>
          </p:cNvPr>
          <p:cNvSpPr txBox="1"/>
          <p:nvPr/>
        </p:nvSpPr>
        <p:spPr>
          <a:xfrm>
            <a:off x="10706100" y="406400"/>
            <a:ext cx="16634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 err="1"/>
              <a:t>Paleocoğrafya</a:t>
            </a:r>
            <a:r>
              <a:rPr lang="tr-TR" dirty="0"/>
              <a:t> 2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4489314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up 2"/>
          <p:cNvGrpSpPr/>
          <p:nvPr/>
        </p:nvGrpSpPr>
        <p:grpSpPr>
          <a:xfrm>
            <a:off x="889353" y="472722"/>
            <a:ext cx="10477500" cy="6251883"/>
            <a:chOff x="889353" y="472722"/>
            <a:chExt cx="10477500" cy="6251883"/>
          </a:xfrm>
        </p:grpSpPr>
        <p:pic>
          <p:nvPicPr>
            <p:cNvPr id="1026" name="Picture 2" descr="dayk ile ilgili görsel sonucu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9353" y="472722"/>
              <a:ext cx="10477500" cy="596265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" name="Dikdörtgen 1"/>
            <p:cNvSpPr/>
            <p:nvPr/>
          </p:nvSpPr>
          <p:spPr>
            <a:xfrm>
              <a:off x="889353" y="6447606"/>
              <a:ext cx="9606845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sz="1200" dirty="0">
                  <a:solidFill>
                    <a:srgbClr val="0070C0"/>
                  </a:solidFill>
                </a:rPr>
                <a:t>http://cografya.sitesi.web.tr/upload/1403/derinlik-volkanizmasi.jpg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6106330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up 2"/>
          <p:cNvGrpSpPr/>
          <p:nvPr/>
        </p:nvGrpSpPr>
        <p:grpSpPr>
          <a:xfrm>
            <a:off x="223308" y="485423"/>
            <a:ext cx="4647295" cy="5924936"/>
            <a:chOff x="223308" y="485423"/>
            <a:chExt cx="4647295" cy="5924936"/>
          </a:xfrm>
        </p:grpSpPr>
        <p:pic>
          <p:nvPicPr>
            <p:cNvPr id="2050" name="Picture 2" descr="volcanic neck ile ilgili görsel sonucu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3308" y="485423"/>
              <a:ext cx="4647295" cy="562839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" name="Dikdörtgen 1"/>
            <p:cNvSpPr/>
            <p:nvPr/>
          </p:nvSpPr>
          <p:spPr>
            <a:xfrm>
              <a:off x="356528" y="6133360"/>
              <a:ext cx="4171078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1200" dirty="0">
                  <a:solidFill>
                    <a:srgbClr val="0070C0"/>
                  </a:solidFill>
                </a:rPr>
                <a:t>http://www.landforms.eu/Lothian/images/volcanic%20neck.jpg</a:t>
              </a:r>
            </a:p>
          </p:txBody>
        </p:sp>
      </p:grpSp>
      <p:pic>
        <p:nvPicPr>
          <p:cNvPr id="2052" name="Picture 4" descr="volcanic neck ile ilgili görsel sonucu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856464" y="674864"/>
            <a:ext cx="4947003" cy="33109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5521578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up 2"/>
          <p:cNvGrpSpPr/>
          <p:nvPr/>
        </p:nvGrpSpPr>
        <p:grpSpPr>
          <a:xfrm>
            <a:off x="449087" y="118357"/>
            <a:ext cx="8707732" cy="6807799"/>
            <a:chOff x="449087" y="118357"/>
            <a:chExt cx="8707732" cy="6807799"/>
          </a:xfrm>
        </p:grpSpPr>
        <p:pic>
          <p:nvPicPr>
            <p:cNvPr id="3074" name="Picture 2" descr="volcanic neck ile ilgili görsel sonucu"/>
            <p:cNvPicPr>
              <a:picLocks noChangeAspect="1" noChangeArrowheads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9087" y="118357"/>
              <a:ext cx="8707732" cy="65308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" name="Dikdörtgen 1"/>
            <p:cNvSpPr/>
            <p:nvPr/>
          </p:nvSpPr>
          <p:spPr>
            <a:xfrm>
              <a:off x="449087" y="6649157"/>
              <a:ext cx="870773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sz="1200" dirty="0">
                  <a:solidFill>
                    <a:srgbClr val="0070C0"/>
                  </a:solidFill>
                </a:rPr>
                <a:t>http://slideplayer.com/9309649/28/images/18/Laccolith+Volcanic+neck+Stock+Dike+Sill+Batholith.jpg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5598508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93D071D0-22FC-4455-B881-1F2CF6BB2A5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13469" y="-3947"/>
            <a:ext cx="6723043" cy="7203260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B4113E51-AEED-4E13-9E62-060EE7AD88D7}"/>
              </a:ext>
            </a:extLst>
          </p:cNvPr>
          <p:cNvSpPr/>
          <p:nvPr/>
        </p:nvSpPr>
        <p:spPr>
          <a:xfrm>
            <a:off x="794" y="0"/>
            <a:ext cx="319960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Topografik Analiz</a:t>
            </a:r>
          </a:p>
          <a:p>
            <a:r>
              <a:rPr lang="tr-TR" dirty="0">
                <a:solidFill>
                  <a:srgbClr val="FF0000"/>
                </a:solidFill>
              </a:rPr>
              <a:t>	a)Ölçek </a:t>
            </a:r>
          </a:p>
          <a:p>
            <a:r>
              <a:rPr lang="tr-TR" dirty="0"/>
              <a:t>	b)</a:t>
            </a:r>
            <a:r>
              <a:rPr lang="tr-TR" dirty="0" err="1"/>
              <a:t>Eşaralık</a:t>
            </a:r>
            <a:endParaRPr lang="tr-TR" dirty="0"/>
          </a:p>
          <a:p>
            <a:r>
              <a:rPr lang="tr-TR" dirty="0"/>
              <a:t>	c)Akarsu ve Dere Çizimi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A8A9C200-236F-49B9-B728-5D35587050D6}"/>
                  </a:ext>
                </a:extLst>
              </p:cNvPr>
              <p:cNvSpPr txBox="1"/>
              <p:nvPr/>
            </p:nvSpPr>
            <p:spPr>
              <a:xfrm>
                <a:off x="61546" y="1723292"/>
                <a:ext cx="2591543" cy="5532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tr-TR" dirty="0"/>
                  <a:t>Ölçek=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pt-BR" i="1" smtClean="0"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tr-TR" b="0" i="1" smtClean="0">
                            <a:latin typeface="Cambria Math" panose="02040503050406030204" pitchFamily="18" charset="0"/>
                          </a:rPr>
                          <m:t>𝐻𝑎𝑟𝑖𝑡𝑎</m:t>
                        </m:r>
                        <m:r>
                          <a:rPr lang="tr-TR" b="0" i="1" smtClean="0">
                            <a:latin typeface="Cambria Math" panose="02040503050406030204" pitchFamily="18" charset="0"/>
                          </a:rPr>
                          <m:t> Ö</m:t>
                        </m:r>
                        <m:r>
                          <a:rPr lang="tr-TR" b="0" i="1" smtClean="0">
                            <a:latin typeface="Cambria Math" panose="02040503050406030204" pitchFamily="18" charset="0"/>
                          </a:rPr>
                          <m:t>𝑙</m:t>
                        </m:r>
                        <m:r>
                          <a:rPr lang="tr-TR" b="0" i="1" smtClean="0">
                            <a:latin typeface="Cambria Math" panose="02040503050406030204" pitchFamily="18" charset="0"/>
                          </a:rPr>
                          <m:t>ç</m:t>
                        </m:r>
                        <m:r>
                          <a:rPr lang="tr-TR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  <m:r>
                          <a:rPr lang="tr-TR" b="0" i="1" smtClean="0">
                            <a:latin typeface="Cambria Math" panose="02040503050406030204" pitchFamily="18" charset="0"/>
                          </a:rPr>
                          <m:t>ğ</m:t>
                        </m:r>
                        <m:r>
                          <a:rPr lang="tr-TR" b="0" i="1" smtClean="0">
                            <a:latin typeface="Cambria Math" panose="02040503050406030204" pitchFamily="18" charset="0"/>
                          </a:rPr>
                          <m:t>𝑖</m:t>
                        </m:r>
                        <m:r>
                          <a:rPr lang="tr-TR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lang="tr-TR" b="0" i="1" smtClean="0">
                            <a:latin typeface="Cambria Math" panose="02040503050406030204" pitchFamily="18" charset="0"/>
                          </a:rPr>
                          <m:t>𝐷𝑒</m:t>
                        </m:r>
                        <m:r>
                          <a:rPr lang="tr-TR" b="0" i="1" smtClean="0">
                            <a:latin typeface="Cambria Math" panose="02040503050406030204" pitchFamily="18" charset="0"/>
                          </a:rPr>
                          <m:t>ğ</m:t>
                        </m:r>
                        <m:r>
                          <a:rPr lang="tr-TR" b="0" i="1" smtClean="0">
                            <a:latin typeface="Cambria Math" panose="02040503050406030204" pitchFamily="18" charset="0"/>
                          </a:rPr>
                          <m:t>𝑒𝑟𝑖</m:t>
                        </m:r>
                      </m:num>
                      <m:den>
                        <m:r>
                          <a:rPr lang="tr-TR" b="0" i="1" smtClean="0">
                            <a:latin typeface="Cambria Math" panose="02040503050406030204" pitchFamily="18" charset="0"/>
                          </a:rPr>
                          <m:t>Ö</m:t>
                        </m:r>
                        <m:r>
                          <a:rPr lang="tr-TR" b="0" i="1" smtClean="0">
                            <a:latin typeface="Cambria Math" panose="02040503050406030204" pitchFamily="18" charset="0"/>
                          </a:rPr>
                          <m:t>𝑙</m:t>
                        </m:r>
                        <m:r>
                          <a:rPr lang="tr-TR" b="0" i="1" smtClean="0">
                            <a:latin typeface="Cambria Math" panose="02040503050406030204" pitchFamily="18" charset="0"/>
                          </a:rPr>
                          <m:t>ç</m:t>
                        </m:r>
                        <m:r>
                          <a:rPr lang="tr-TR" b="0" i="1" smtClean="0">
                            <a:latin typeface="Cambria Math" panose="02040503050406030204" pitchFamily="18" charset="0"/>
                          </a:rPr>
                          <m:t>𝑒</m:t>
                        </m:r>
                        <m:r>
                          <a:rPr lang="tr-TR" b="0" i="1" smtClean="0">
                            <a:latin typeface="Cambria Math" panose="02040503050406030204" pitchFamily="18" charset="0"/>
                          </a:rPr>
                          <m:t>ğ</m:t>
                        </m:r>
                        <m:r>
                          <a:rPr lang="tr-TR" b="0" i="1" smtClean="0">
                            <a:latin typeface="Cambria Math" panose="02040503050406030204" pitchFamily="18" charset="0"/>
                          </a:rPr>
                          <m:t>𝑖𝑛</m:t>
                        </m:r>
                        <m:r>
                          <a:rPr lang="tr-TR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lang="tr-TR" b="0" i="1" smtClean="0">
                            <a:latin typeface="Cambria Math" panose="02040503050406030204" pitchFamily="18" charset="0"/>
                          </a:rPr>
                          <m:t>𝐺𝑒𝑟</m:t>
                        </m:r>
                        <m:r>
                          <a:rPr lang="tr-TR" b="0" i="1" smtClean="0">
                            <a:latin typeface="Cambria Math" panose="02040503050406030204" pitchFamily="18" charset="0"/>
                          </a:rPr>
                          <m:t>ç</m:t>
                        </m:r>
                        <m:r>
                          <a:rPr lang="tr-TR" b="0" i="1" smtClean="0">
                            <a:latin typeface="Cambria Math" panose="02040503050406030204" pitchFamily="18" charset="0"/>
                          </a:rPr>
                          <m:t>𝑒𝑘</m:t>
                        </m:r>
                        <m:r>
                          <a:rPr lang="tr-TR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lang="tr-TR" b="0" i="1" smtClean="0">
                            <a:latin typeface="Cambria Math" panose="02040503050406030204" pitchFamily="18" charset="0"/>
                          </a:rPr>
                          <m:t>𝐷𝑒</m:t>
                        </m:r>
                        <m:r>
                          <a:rPr lang="tr-TR" b="0" i="1" smtClean="0">
                            <a:latin typeface="Cambria Math" panose="02040503050406030204" pitchFamily="18" charset="0"/>
                          </a:rPr>
                          <m:t>ğ</m:t>
                        </m:r>
                        <m:r>
                          <a:rPr lang="tr-TR" b="0" i="1" smtClean="0">
                            <a:latin typeface="Cambria Math" panose="02040503050406030204" pitchFamily="18" charset="0"/>
                          </a:rPr>
                          <m:t>𝑒𝑟𝑖</m:t>
                        </m:r>
                      </m:den>
                    </m:f>
                  </m:oMath>
                </a14:m>
                <a:endParaRPr lang="tr-TR" dirty="0"/>
              </a:p>
            </p:txBody>
          </p:sp>
        </mc:Choice>
        <mc:Fallback xmlns=""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A8A9C200-236F-49B9-B728-5D35587050D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546" y="1723292"/>
                <a:ext cx="2591543" cy="553293"/>
              </a:xfrm>
              <a:prstGeom prst="rect">
                <a:avLst/>
              </a:prstGeom>
              <a:blipFill>
                <a:blip r:embed="rId3"/>
                <a:stretch>
                  <a:fillRect l="-1882" b="-777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95008167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B0BE81E-2464-4A32-94FA-7151D7809817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141748"/>
            <a:ext cx="8269701" cy="585720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0EBD187-FB1D-41B4-B8FC-2753B12250DC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38444" y="0"/>
            <a:ext cx="8269701" cy="585720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3DDAE89-5E7F-4FD5-8B86-293E5D71F1A6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20644" y="1636252"/>
            <a:ext cx="8269701" cy="585720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CE2C1CF8-686B-4D08-A9C4-49D0E2A929FA}"/>
              </a:ext>
            </a:extLst>
          </p:cNvPr>
          <p:cNvSpPr txBox="1"/>
          <p:nvPr/>
        </p:nvSpPr>
        <p:spPr>
          <a:xfrm>
            <a:off x="9271000" y="203200"/>
            <a:ext cx="16257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/>
              <a:t>3B Görünümler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92934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04B48305-8FB8-4B8A-A0A0-449C5F5AD19C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08202" y="730461"/>
            <a:ext cx="8446799" cy="5272874"/>
          </a:xfrm>
          <a:prstGeom prst="rect">
            <a:avLst/>
          </a:prstGeom>
        </p:spPr>
      </p:pic>
      <p:sp>
        <p:nvSpPr>
          <p:cNvPr id="3" name="Freeform: Shape 2">
            <a:extLst>
              <a:ext uri="{FF2B5EF4-FFF2-40B4-BE49-F238E27FC236}">
                <a16:creationId xmlns:a16="http://schemas.microsoft.com/office/drawing/2014/main" id="{3A522A3F-5F63-494A-AA7C-AB7C439A5F68}"/>
              </a:ext>
            </a:extLst>
          </p:cNvPr>
          <p:cNvSpPr/>
          <p:nvPr/>
        </p:nvSpPr>
        <p:spPr>
          <a:xfrm>
            <a:off x="2202109" y="4321410"/>
            <a:ext cx="7247882" cy="684908"/>
          </a:xfrm>
          <a:custGeom>
            <a:avLst/>
            <a:gdLst>
              <a:gd name="connsiteX0" fmla="*/ 7013196 w 7013196"/>
              <a:gd name="connsiteY0" fmla="*/ 662731 h 662731"/>
              <a:gd name="connsiteX1" fmla="*/ 5570290 w 7013196"/>
              <a:gd name="connsiteY1" fmla="*/ 377505 h 662731"/>
              <a:gd name="connsiteX2" fmla="*/ 5075339 w 7013196"/>
              <a:gd name="connsiteY2" fmla="*/ 276837 h 662731"/>
              <a:gd name="connsiteX3" fmla="*/ 4093827 w 7013196"/>
              <a:gd name="connsiteY3" fmla="*/ 192947 h 662731"/>
              <a:gd name="connsiteX4" fmla="*/ 3103926 w 7013196"/>
              <a:gd name="connsiteY4" fmla="*/ 201336 h 662731"/>
              <a:gd name="connsiteX5" fmla="*/ 2164359 w 7013196"/>
              <a:gd name="connsiteY5" fmla="*/ 276837 h 662731"/>
              <a:gd name="connsiteX6" fmla="*/ 1828800 w 7013196"/>
              <a:gd name="connsiteY6" fmla="*/ 394283 h 662731"/>
              <a:gd name="connsiteX7" fmla="*/ 1233181 w 7013196"/>
              <a:gd name="connsiteY7" fmla="*/ 427839 h 662731"/>
              <a:gd name="connsiteX8" fmla="*/ 813732 w 7013196"/>
              <a:gd name="connsiteY8" fmla="*/ 310393 h 662731"/>
              <a:gd name="connsiteX9" fmla="*/ 0 w 7013196"/>
              <a:gd name="connsiteY9" fmla="*/ 0 h 662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13196" h="662731">
                <a:moveTo>
                  <a:pt x="7013196" y="662731"/>
                </a:moveTo>
                <a:lnTo>
                  <a:pt x="5570290" y="377505"/>
                </a:lnTo>
                <a:cubicBezTo>
                  <a:pt x="5247314" y="313189"/>
                  <a:pt x="5321416" y="307597"/>
                  <a:pt x="5075339" y="276837"/>
                </a:cubicBezTo>
                <a:cubicBezTo>
                  <a:pt x="4829262" y="246077"/>
                  <a:pt x="4422396" y="205530"/>
                  <a:pt x="4093827" y="192947"/>
                </a:cubicBezTo>
                <a:cubicBezTo>
                  <a:pt x="3765258" y="180364"/>
                  <a:pt x="3425504" y="187354"/>
                  <a:pt x="3103926" y="201336"/>
                </a:cubicBezTo>
                <a:cubicBezTo>
                  <a:pt x="2782348" y="215318"/>
                  <a:pt x="2376880" y="244679"/>
                  <a:pt x="2164359" y="276837"/>
                </a:cubicBezTo>
                <a:cubicBezTo>
                  <a:pt x="1951838" y="308995"/>
                  <a:pt x="1983996" y="369116"/>
                  <a:pt x="1828800" y="394283"/>
                </a:cubicBezTo>
                <a:cubicBezTo>
                  <a:pt x="1673604" y="419450"/>
                  <a:pt x="1402359" y="441821"/>
                  <a:pt x="1233181" y="427839"/>
                </a:cubicBezTo>
                <a:cubicBezTo>
                  <a:pt x="1064003" y="413857"/>
                  <a:pt x="1019262" y="381699"/>
                  <a:pt x="813732" y="310393"/>
                </a:cubicBezTo>
                <a:cubicBezTo>
                  <a:pt x="608202" y="239087"/>
                  <a:pt x="304101" y="119543"/>
                  <a:pt x="0" y="0"/>
                </a:cubicBezTo>
              </a:path>
            </a:pathLst>
          </a:cu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1860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71A0A88A-701A-4319-8F12-995317A18B62}"/>
              </a:ext>
            </a:extLst>
          </p:cNvPr>
          <p:cNvSpPr/>
          <p:nvPr/>
        </p:nvSpPr>
        <p:spPr>
          <a:xfrm>
            <a:off x="2288806" y="3931273"/>
            <a:ext cx="7094415" cy="740239"/>
          </a:xfrm>
          <a:custGeom>
            <a:avLst/>
            <a:gdLst>
              <a:gd name="connsiteX0" fmla="*/ 0 w 6864698"/>
              <a:gd name="connsiteY0" fmla="*/ 0 h 716270"/>
              <a:gd name="connsiteX1" fmla="*/ 1208014 w 6864698"/>
              <a:gd name="connsiteY1" fmla="*/ 385893 h 716270"/>
              <a:gd name="connsiteX2" fmla="*/ 2424418 w 6864698"/>
              <a:gd name="connsiteY2" fmla="*/ 226503 h 716270"/>
              <a:gd name="connsiteX3" fmla="*/ 4379053 w 6864698"/>
              <a:gd name="connsiteY3" fmla="*/ 276837 h 716270"/>
              <a:gd name="connsiteX4" fmla="*/ 5377343 w 6864698"/>
              <a:gd name="connsiteY4" fmla="*/ 327171 h 716270"/>
              <a:gd name="connsiteX5" fmla="*/ 6669247 w 6864698"/>
              <a:gd name="connsiteY5" fmla="*/ 679508 h 716270"/>
              <a:gd name="connsiteX6" fmla="*/ 6837027 w 6864698"/>
              <a:gd name="connsiteY6" fmla="*/ 687897 h 716270"/>
              <a:gd name="connsiteX0" fmla="*/ 0 w 6864698"/>
              <a:gd name="connsiteY0" fmla="*/ 0 h 716270"/>
              <a:gd name="connsiteX1" fmla="*/ 1208014 w 6864698"/>
              <a:gd name="connsiteY1" fmla="*/ 385893 h 716270"/>
              <a:gd name="connsiteX2" fmla="*/ 2424418 w 6864698"/>
              <a:gd name="connsiteY2" fmla="*/ 226503 h 716270"/>
              <a:gd name="connsiteX3" fmla="*/ 3523376 w 6864698"/>
              <a:gd name="connsiteY3" fmla="*/ 142613 h 716270"/>
              <a:gd name="connsiteX4" fmla="*/ 4379053 w 6864698"/>
              <a:gd name="connsiteY4" fmla="*/ 276837 h 716270"/>
              <a:gd name="connsiteX5" fmla="*/ 5377343 w 6864698"/>
              <a:gd name="connsiteY5" fmla="*/ 327171 h 716270"/>
              <a:gd name="connsiteX6" fmla="*/ 6669247 w 6864698"/>
              <a:gd name="connsiteY6" fmla="*/ 679508 h 716270"/>
              <a:gd name="connsiteX7" fmla="*/ 6837027 w 6864698"/>
              <a:gd name="connsiteY7" fmla="*/ 687897 h 716270"/>
              <a:gd name="connsiteX0" fmla="*/ 0 w 6864698"/>
              <a:gd name="connsiteY0" fmla="*/ 0 h 716270"/>
              <a:gd name="connsiteX1" fmla="*/ 1208014 w 6864698"/>
              <a:gd name="connsiteY1" fmla="*/ 385893 h 716270"/>
              <a:gd name="connsiteX2" fmla="*/ 2424418 w 6864698"/>
              <a:gd name="connsiteY2" fmla="*/ 226503 h 716270"/>
              <a:gd name="connsiteX3" fmla="*/ 3523376 w 6864698"/>
              <a:gd name="connsiteY3" fmla="*/ 142613 h 716270"/>
              <a:gd name="connsiteX4" fmla="*/ 4337108 w 6864698"/>
              <a:gd name="connsiteY4" fmla="*/ 201336 h 716270"/>
              <a:gd name="connsiteX5" fmla="*/ 5377343 w 6864698"/>
              <a:gd name="connsiteY5" fmla="*/ 327171 h 716270"/>
              <a:gd name="connsiteX6" fmla="*/ 6669247 w 6864698"/>
              <a:gd name="connsiteY6" fmla="*/ 679508 h 716270"/>
              <a:gd name="connsiteX7" fmla="*/ 6837027 w 6864698"/>
              <a:gd name="connsiteY7" fmla="*/ 687897 h 716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64698" h="716270">
                <a:moveTo>
                  <a:pt x="0" y="0"/>
                </a:moveTo>
                <a:cubicBezTo>
                  <a:pt x="401972" y="174071"/>
                  <a:pt x="803944" y="348143"/>
                  <a:pt x="1208014" y="385893"/>
                </a:cubicBezTo>
                <a:cubicBezTo>
                  <a:pt x="1612084" y="423644"/>
                  <a:pt x="2038524" y="267050"/>
                  <a:pt x="2424418" y="226503"/>
                </a:cubicBezTo>
                <a:cubicBezTo>
                  <a:pt x="2810312" y="185956"/>
                  <a:pt x="3129093" y="134224"/>
                  <a:pt x="3523376" y="142613"/>
                </a:cubicBezTo>
                <a:cubicBezTo>
                  <a:pt x="3808602" y="187354"/>
                  <a:pt x="4028114" y="170576"/>
                  <a:pt x="4337108" y="201336"/>
                </a:cubicBezTo>
                <a:cubicBezTo>
                  <a:pt x="4646103" y="232096"/>
                  <a:pt x="4988653" y="247476"/>
                  <a:pt x="5377343" y="327171"/>
                </a:cubicBezTo>
                <a:cubicBezTo>
                  <a:pt x="5766033" y="406866"/>
                  <a:pt x="6425966" y="619387"/>
                  <a:pt x="6669247" y="679508"/>
                </a:cubicBezTo>
                <a:cubicBezTo>
                  <a:pt x="6912528" y="739629"/>
                  <a:pt x="6874777" y="713763"/>
                  <a:pt x="6837027" y="687897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1860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8EE1FD7D-AAD2-4CFC-A627-BEF09259208C}"/>
              </a:ext>
            </a:extLst>
          </p:cNvPr>
          <p:cNvSpPr/>
          <p:nvPr/>
        </p:nvSpPr>
        <p:spPr>
          <a:xfrm>
            <a:off x="2410181" y="3577972"/>
            <a:ext cx="6831737" cy="743438"/>
          </a:xfrm>
          <a:custGeom>
            <a:avLst/>
            <a:gdLst>
              <a:gd name="connsiteX0" fmla="*/ 0 w 6610525"/>
              <a:gd name="connsiteY0" fmla="*/ 6301 h 719365"/>
              <a:gd name="connsiteX1" fmla="*/ 746621 w 6610525"/>
              <a:gd name="connsiteY1" fmla="*/ 232804 h 719365"/>
              <a:gd name="connsiteX2" fmla="*/ 1275127 w 6610525"/>
              <a:gd name="connsiteY2" fmla="*/ 333472 h 719365"/>
              <a:gd name="connsiteX3" fmla="*/ 2088859 w 6610525"/>
              <a:gd name="connsiteY3" fmla="*/ 266360 h 719365"/>
              <a:gd name="connsiteX4" fmla="*/ 3053593 w 6610525"/>
              <a:gd name="connsiteY4" fmla="*/ 6301 h 719365"/>
              <a:gd name="connsiteX5" fmla="*/ 4018327 w 6610525"/>
              <a:gd name="connsiteY5" fmla="*/ 98580 h 719365"/>
              <a:gd name="connsiteX6" fmla="*/ 4991450 w 6610525"/>
              <a:gd name="connsiteY6" fmla="*/ 299916 h 719365"/>
              <a:gd name="connsiteX7" fmla="*/ 5905850 w 6610525"/>
              <a:gd name="connsiteY7" fmla="*/ 476085 h 719365"/>
              <a:gd name="connsiteX8" fmla="*/ 6610525 w 6610525"/>
              <a:gd name="connsiteY8" fmla="*/ 719365 h 719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10525" h="719365">
                <a:moveTo>
                  <a:pt x="0" y="6301"/>
                </a:moveTo>
                <a:cubicBezTo>
                  <a:pt x="267050" y="92288"/>
                  <a:pt x="534100" y="178276"/>
                  <a:pt x="746621" y="232804"/>
                </a:cubicBezTo>
                <a:cubicBezTo>
                  <a:pt x="959142" y="287332"/>
                  <a:pt x="1051421" y="327879"/>
                  <a:pt x="1275127" y="333472"/>
                </a:cubicBezTo>
                <a:cubicBezTo>
                  <a:pt x="1498833" y="339065"/>
                  <a:pt x="1792448" y="320889"/>
                  <a:pt x="2088859" y="266360"/>
                </a:cubicBezTo>
                <a:cubicBezTo>
                  <a:pt x="2385270" y="211831"/>
                  <a:pt x="2732015" y="34264"/>
                  <a:pt x="3053593" y="6301"/>
                </a:cubicBezTo>
                <a:cubicBezTo>
                  <a:pt x="3375171" y="-21662"/>
                  <a:pt x="3695351" y="49644"/>
                  <a:pt x="4018327" y="98580"/>
                </a:cubicBezTo>
                <a:cubicBezTo>
                  <a:pt x="4341303" y="147516"/>
                  <a:pt x="4991450" y="299916"/>
                  <a:pt x="4991450" y="299916"/>
                </a:cubicBezTo>
                <a:cubicBezTo>
                  <a:pt x="5306037" y="362834"/>
                  <a:pt x="5636004" y="406177"/>
                  <a:pt x="5905850" y="476085"/>
                </a:cubicBezTo>
                <a:cubicBezTo>
                  <a:pt x="6175696" y="545993"/>
                  <a:pt x="6393110" y="632679"/>
                  <a:pt x="6610525" y="719365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186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3FFA7BCC-FDCF-459F-BBA7-30E0380158B7}"/>
              </a:ext>
            </a:extLst>
          </p:cNvPr>
          <p:cNvSpPr/>
          <p:nvPr/>
        </p:nvSpPr>
        <p:spPr>
          <a:xfrm>
            <a:off x="2488209" y="3198960"/>
            <a:ext cx="6693021" cy="836350"/>
          </a:xfrm>
          <a:custGeom>
            <a:avLst/>
            <a:gdLst>
              <a:gd name="connsiteX0" fmla="*/ 0 w 6476301"/>
              <a:gd name="connsiteY0" fmla="*/ 45871 h 809269"/>
              <a:gd name="connsiteX1" fmla="*/ 788566 w 6476301"/>
              <a:gd name="connsiteY1" fmla="*/ 255595 h 809269"/>
              <a:gd name="connsiteX2" fmla="*/ 1493241 w 6476301"/>
              <a:gd name="connsiteY2" fmla="*/ 364652 h 809269"/>
              <a:gd name="connsiteX3" fmla="*/ 2407641 w 6476301"/>
              <a:gd name="connsiteY3" fmla="*/ 171705 h 809269"/>
              <a:gd name="connsiteX4" fmla="*/ 2835479 w 6476301"/>
              <a:gd name="connsiteY4" fmla="*/ 3926 h 809269"/>
              <a:gd name="connsiteX5" fmla="*/ 3967993 w 6476301"/>
              <a:gd name="connsiteY5" fmla="*/ 79427 h 809269"/>
              <a:gd name="connsiteX6" fmla="*/ 4941116 w 6476301"/>
              <a:gd name="connsiteY6" fmla="*/ 364652 h 809269"/>
              <a:gd name="connsiteX7" fmla="*/ 5998129 w 6476301"/>
              <a:gd name="connsiteY7" fmla="*/ 633100 h 809269"/>
              <a:gd name="connsiteX8" fmla="*/ 6476301 w 6476301"/>
              <a:gd name="connsiteY8" fmla="*/ 809269 h 809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476301" h="809269">
                <a:moveTo>
                  <a:pt x="0" y="45871"/>
                </a:moveTo>
                <a:cubicBezTo>
                  <a:pt x="269846" y="124168"/>
                  <a:pt x="539693" y="202465"/>
                  <a:pt x="788566" y="255595"/>
                </a:cubicBezTo>
                <a:cubicBezTo>
                  <a:pt x="1037439" y="308725"/>
                  <a:pt x="1223395" y="378634"/>
                  <a:pt x="1493241" y="364652"/>
                </a:cubicBezTo>
                <a:cubicBezTo>
                  <a:pt x="1763087" y="350670"/>
                  <a:pt x="2183935" y="231826"/>
                  <a:pt x="2407641" y="171705"/>
                </a:cubicBezTo>
                <a:cubicBezTo>
                  <a:pt x="2631347" y="111584"/>
                  <a:pt x="2575420" y="19306"/>
                  <a:pt x="2835479" y="3926"/>
                </a:cubicBezTo>
                <a:cubicBezTo>
                  <a:pt x="3095538" y="-11454"/>
                  <a:pt x="3617054" y="19306"/>
                  <a:pt x="3967993" y="79427"/>
                </a:cubicBezTo>
                <a:cubicBezTo>
                  <a:pt x="4318933" y="139548"/>
                  <a:pt x="4602760" y="272373"/>
                  <a:pt x="4941116" y="364652"/>
                </a:cubicBezTo>
                <a:cubicBezTo>
                  <a:pt x="5279472" y="456931"/>
                  <a:pt x="5742265" y="558997"/>
                  <a:pt x="5998129" y="633100"/>
                </a:cubicBezTo>
                <a:cubicBezTo>
                  <a:pt x="6253993" y="707203"/>
                  <a:pt x="6365147" y="758236"/>
                  <a:pt x="6476301" y="809269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1860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572245EC-D390-4DEA-A444-CFC4ED480F87}"/>
              </a:ext>
            </a:extLst>
          </p:cNvPr>
          <p:cNvSpPr/>
          <p:nvPr/>
        </p:nvSpPr>
        <p:spPr>
          <a:xfrm>
            <a:off x="2548897" y="2882237"/>
            <a:ext cx="6502287" cy="832293"/>
          </a:xfrm>
          <a:custGeom>
            <a:avLst/>
            <a:gdLst>
              <a:gd name="connsiteX0" fmla="*/ 0 w 6291743"/>
              <a:gd name="connsiteY0" fmla="*/ 0 h 805343"/>
              <a:gd name="connsiteX1" fmla="*/ 989901 w 6291743"/>
              <a:gd name="connsiteY1" fmla="*/ 310393 h 805343"/>
              <a:gd name="connsiteX2" fmla="*/ 2592198 w 6291743"/>
              <a:gd name="connsiteY2" fmla="*/ 50334 h 805343"/>
              <a:gd name="connsiteX3" fmla="*/ 3598877 w 6291743"/>
              <a:gd name="connsiteY3" fmla="*/ 25167 h 805343"/>
              <a:gd name="connsiteX4" fmla="*/ 4739780 w 6291743"/>
              <a:gd name="connsiteY4" fmla="*/ 327171 h 805343"/>
              <a:gd name="connsiteX5" fmla="*/ 5654180 w 6291743"/>
              <a:gd name="connsiteY5" fmla="*/ 536895 h 805343"/>
              <a:gd name="connsiteX6" fmla="*/ 6291743 w 6291743"/>
              <a:gd name="connsiteY6" fmla="*/ 805343 h 805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291743" h="805343">
                <a:moveTo>
                  <a:pt x="0" y="0"/>
                </a:moveTo>
                <a:cubicBezTo>
                  <a:pt x="278934" y="151002"/>
                  <a:pt x="557868" y="302004"/>
                  <a:pt x="989901" y="310393"/>
                </a:cubicBezTo>
                <a:cubicBezTo>
                  <a:pt x="1421934" y="318782"/>
                  <a:pt x="2157369" y="97872"/>
                  <a:pt x="2592198" y="50334"/>
                </a:cubicBezTo>
                <a:cubicBezTo>
                  <a:pt x="3027027" y="2796"/>
                  <a:pt x="3240947" y="-20972"/>
                  <a:pt x="3598877" y="25167"/>
                </a:cubicBezTo>
                <a:cubicBezTo>
                  <a:pt x="3956807" y="71306"/>
                  <a:pt x="4397230" y="241883"/>
                  <a:pt x="4739780" y="327171"/>
                </a:cubicBezTo>
                <a:cubicBezTo>
                  <a:pt x="5082330" y="412459"/>
                  <a:pt x="5395520" y="457200"/>
                  <a:pt x="5654180" y="536895"/>
                </a:cubicBezTo>
                <a:cubicBezTo>
                  <a:pt x="5912841" y="616590"/>
                  <a:pt x="6102292" y="710966"/>
                  <a:pt x="6291743" y="805343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186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C681FEA2-0E9C-4229-A605-17319D67F696}"/>
              </a:ext>
            </a:extLst>
          </p:cNvPr>
          <p:cNvSpPr/>
          <p:nvPr/>
        </p:nvSpPr>
        <p:spPr>
          <a:xfrm>
            <a:off x="2570520" y="2559871"/>
            <a:ext cx="6463324" cy="911905"/>
          </a:xfrm>
          <a:custGeom>
            <a:avLst/>
            <a:gdLst>
              <a:gd name="connsiteX0" fmla="*/ 54578 w 6254042"/>
              <a:gd name="connsiteY0" fmla="*/ 30020 h 877308"/>
              <a:gd name="connsiteX1" fmla="*/ 121690 w 6254042"/>
              <a:gd name="connsiteY1" fmla="*/ 21631 h 877308"/>
              <a:gd name="connsiteX2" fmla="*/ 1128369 w 6254042"/>
              <a:gd name="connsiteY2" fmla="*/ 273301 h 877308"/>
              <a:gd name="connsiteX3" fmla="*/ 2252494 w 6254042"/>
              <a:gd name="connsiteY3" fmla="*/ 256523 h 877308"/>
              <a:gd name="connsiteX4" fmla="*/ 2856501 w 6254042"/>
              <a:gd name="connsiteY4" fmla="*/ 4853 h 877308"/>
              <a:gd name="connsiteX5" fmla="*/ 4181962 w 6254042"/>
              <a:gd name="connsiteY5" fmla="*/ 147466 h 877308"/>
              <a:gd name="connsiteX6" fmla="*/ 5012472 w 6254042"/>
              <a:gd name="connsiteY6" fmla="*/ 474637 h 877308"/>
              <a:gd name="connsiteX7" fmla="*/ 6254042 w 6254042"/>
              <a:gd name="connsiteY7" fmla="*/ 877308 h 877308"/>
              <a:gd name="connsiteX0" fmla="*/ 54578 w 6254042"/>
              <a:gd name="connsiteY0" fmla="*/ 30020 h 877308"/>
              <a:gd name="connsiteX1" fmla="*/ 121690 w 6254042"/>
              <a:gd name="connsiteY1" fmla="*/ 21631 h 877308"/>
              <a:gd name="connsiteX2" fmla="*/ 1128369 w 6254042"/>
              <a:gd name="connsiteY2" fmla="*/ 273301 h 877308"/>
              <a:gd name="connsiteX3" fmla="*/ 2034380 w 6254042"/>
              <a:gd name="connsiteY3" fmla="*/ 189411 h 877308"/>
              <a:gd name="connsiteX4" fmla="*/ 2856501 w 6254042"/>
              <a:gd name="connsiteY4" fmla="*/ 4853 h 877308"/>
              <a:gd name="connsiteX5" fmla="*/ 4181962 w 6254042"/>
              <a:gd name="connsiteY5" fmla="*/ 147466 h 877308"/>
              <a:gd name="connsiteX6" fmla="*/ 5012472 w 6254042"/>
              <a:gd name="connsiteY6" fmla="*/ 474637 h 877308"/>
              <a:gd name="connsiteX7" fmla="*/ 6254042 w 6254042"/>
              <a:gd name="connsiteY7" fmla="*/ 877308 h 877308"/>
              <a:gd name="connsiteX0" fmla="*/ 54578 w 6254042"/>
              <a:gd name="connsiteY0" fmla="*/ 33991 h 881279"/>
              <a:gd name="connsiteX1" fmla="*/ 121690 w 6254042"/>
              <a:gd name="connsiteY1" fmla="*/ 25602 h 881279"/>
              <a:gd name="connsiteX2" fmla="*/ 1128369 w 6254042"/>
              <a:gd name="connsiteY2" fmla="*/ 277272 h 881279"/>
              <a:gd name="connsiteX3" fmla="*/ 2034380 w 6254042"/>
              <a:gd name="connsiteY3" fmla="*/ 193382 h 881279"/>
              <a:gd name="connsiteX4" fmla="*/ 3091393 w 6254042"/>
              <a:gd name="connsiteY4" fmla="*/ 435 h 881279"/>
              <a:gd name="connsiteX5" fmla="*/ 4181962 w 6254042"/>
              <a:gd name="connsiteY5" fmla="*/ 151437 h 881279"/>
              <a:gd name="connsiteX6" fmla="*/ 5012472 w 6254042"/>
              <a:gd name="connsiteY6" fmla="*/ 478608 h 881279"/>
              <a:gd name="connsiteX7" fmla="*/ 6254042 w 6254042"/>
              <a:gd name="connsiteY7" fmla="*/ 881279 h 881279"/>
              <a:gd name="connsiteX0" fmla="*/ 54578 w 6254042"/>
              <a:gd name="connsiteY0" fmla="*/ 33921 h 881209"/>
              <a:gd name="connsiteX1" fmla="*/ 121690 w 6254042"/>
              <a:gd name="connsiteY1" fmla="*/ 25532 h 881209"/>
              <a:gd name="connsiteX2" fmla="*/ 1128369 w 6254042"/>
              <a:gd name="connsiteY2" fmla="*/ 277202 h 881209"/>
              <a:gd name="connsiteX3" fmla="*/ 2034380 w 6254042"/>
              <a:gd name="connsiteY3" fmla="*/ 193312 h 881209"/>
              <a:gd name="connsiteX4" fmla="*/ 3091393 w 6254042"/>
              <a:gd name="connsiteY4" fmla="*/ 365 h 881209"/>
              <a:gd name="connsiteX5" fmla="*/ 4181962 w 6254042"/>
              <a:gd name="connsiteY5" fmla="*/ 151367 h 881209"/>
              <a:gd name="connsiteX6" fmla="*/ 4618189 w 6254042"/>
              <a:gd name="connsiteY6" fmla="*/ 377870 h 881209"/>
              <a:gd name="connsiteX7" fmla="*/ 6254042 w 6254042"/>
              <a:gd name="connsiteY7" fmla="*/ 881209 h 881209"/>
              <a:gd name="connsiteX0" fmla="*/ 54578 w 6254042"/>
              <a:gd name="connsiteY0" fmla="*/ 33921 h 881209"/>
              <a:gd name="connsiteX1" fmla="*/ 121690 w 6254042"/>
              <a:gd name="connsiteY1" fmla="*/ 25532 h 881209"/>
              <a:gd name="connsiteX2" fmla="*/ 1128369 w 6254042"/>
              <a:gd name="connsiteY2" fmla="*/ 277202 h 881209"/>
              <a:gd name="connsiteX3" fmla="*/ 2034380 w 6254042"/>
              <a:gd name="connsiteY3" fmla="*/ 193312 h 881209"/>
              <a:gd name="connsiteX4" fmla="*/ 3091393 w 6254042"/>
              <a:gd name="connsiteY4" fmla="*/ 365 h 881209"/>
              <a:gd name="connsiteX5" fmla="*/ 4181962 w 6254042"/>
              <a:gd name="connsiteY5" fmla="*/ 151367 h 881209"/>
              <a:gd name="connsiteX6" fmla="*/ 4618189 w 6254042"/>
              <a:gd name="connsiteY6" fmla="*/ 377870 h 881209"/>
              <a:gd name="connsiteX7" fmla="*/ 6254042 w 6254042"/>
              <a:gd name="connsiteY7" fmla="*/ 881209 h 881209"/>
              <a:gd name="connsiteX0" fmla="*/ 54578 w 6254042"/>
              <a:gd name="connsiteY0" fmla="*/ 35090 h 882378"/>
              <a:gd name="connsiteX1" fmla="*/ 121690 w 6254042"/>
              <a:gd name="connsiteY1" fmla="*/ 26701 h 882378"/>
              <a:gd name="connsiteX2" fmla="*/ 1128369 w 6254042"/>
              <a:gd name="connsiteY2" fmla="*/ 278371 h 882378"/>
              <a:gd name="connsiteX3" fmla="*/ 2034380 w 6254042"/>
              <a:gd name="connsiteY3" fmla="*/ 194481 h 882378"/>
              <a:gd name="connsiteX4" fmla="*/ 3091393 w 6254042"/>
              <a:gd name="connsiteY4" fmla="*/ 1534 h 882378"/>
              <a:gd name="connsiteX5" fmla="*/ 3989015 w 6254042"/>
              <a:gd name="connsiteY5" fmla="*/ 118980 h 882378"/>
              <a:gd name="connsiteX6" fmla="*/ 4618189 w 6254042"/>
              <a:gd name="connsiteY6" fmla="*/ 379039 h 882378"/>
              <a:gd name="connsiteX7" fmla="*/ 6254042 w 6254042"/>
              <a:gd name="connsiteY7" fmla="*/ 882378 h 882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254042" h="882378">
                <a:moveTo>
                  <a:pt x="54578" y="35090"/>
                </a:moveTo>
                <a:cubicBezTo>
                  <a:pt x="-1349" y="10622"/>
                  <a:pt x="-57275" y="-13846"/>
                  <a:pt x="121690" y="26701"/>
                </a:cubicBezTo>
                <a:cubicBezTo>
                  <a:pt x="300655" y="67248"/>
                  <a:pt x="809587" y="250408"/>
                  <a:pt x="1128369" y="278371"/>
                </a:cubicBezTo>
                <a:cubicBezTo>
                  <a:pt x="1447151" y="306334"/>
                  <a:pt x="1707209" y="240621"/>
                  <a:pt x="2034380" y="194481"/>
                </a:cubicBezTo>
                <a:cubicBezTo>
                  <a:pt x="2361551" y="148341"/>
                  <a:pt x="2765621" y="14117"/>
                  <a:pt x="3091393" y="1534"/>
                </a:cubicBezTo>
                <a:cubicBezTo>
                  <a:pt x="3417165" y="-11049"/>
                  <a:pt x="3734549" y="56063"/>
                  <a:pt x="3989015" y="118980"/>
                </a:cubicBezTo>
                <a:cubicBezTo>
                  <a:pt x="4243481" y="181897"/>
                  <a:pt x="4240685" y="251806"/>
                  <a:pt x="4618189" y="379039"/>
                </a:cubicBezTo>
                <a:cubicBezTo>
                  <a:pt x="4995694" y="506272"/>
                  <a:pt x="5708758" y="714598"/>
                  <a:pt x="6254042" y="882378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1860" dirty="0"/>
          </a:p>
        </p:txBody>
      </p:sp>
    </p:spTree>
    <p:extLst>
      <p:ext uri="{BB962C8B-B14F-4D97-AF65-F5344CB8AC3E}">
        <p14:creationId xmlns:p14="http://schemas.microsoft.com/office/powerpoint/2010/main" val="10215686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9CCAA19-B4B1-4394-A69A-85531AD4A09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14596" y="0"/>
            <a:ext cx="10344790" cy="71221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999230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748265C-9E95-4D20-8A18-0FC0683ADA7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email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1015" y="0"/>
            <a:ext cx="7885952" cy="407963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F5B2718A-98DA-4F25-8F9A-CEDABF77E03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56073" y="975946"/>
            <a:ext cx="7886865" cy="496765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58769E77-E6B4-471E-A79E-A0A2CE78A9E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320583" y="2303585"/>
            <a:ext cx="8147520" cy="481818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CFF97FDB-8EF0-4EBD-9EA5-74455C504115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clrChange>
              <a:clrFrom>
                <a:srgbClr val="000000"/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4151"/>
          <a:stretch/>
        </p:blipFill>
        <p:spPr>
          <a:xfrm>
            <a:off x="824981" y="597083"/>
            <a:ext cx="8500432" cy="69650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3577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28193E58-AAA5-4C74-BD0F-4A3E5A9DC27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45654" y="-1"/>
            <a:ext cx="6679132" cy="71993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42062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3">
            <a:extLst>
              <a:ext uri="{FF2B5EF4-FFF2-40B4-BE49-F238E27FC236}">
                <a16:creationId xmlns:a16="http://schemas.microsoft.com/office/drawing/2014/main" id="{CA6CBA8F-B090-4A41-B757-51E948F1AB99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550988" y="442913"/>
            <a:ext cx="7550150" cy="3055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5" name="Group 205">
            <a:extLst>
              <a:ext uri="{FF2B5EF4-FFF2-40B4-BE49-F238E27FC236}">
                <a16:creationId xmlns:a16="http://schemas.microsoft.com/office/drawing/2014/main" id="{60AEA720-8D99-4A65-821C-B8320A7BDED9}"/>
              </a:ext>
            </a:extLst>
          </p:cNvPr>
          <p:cNvGrpSpPr>
            <a:grpSpLocks/>
          </p:cNvGrpSpPr>
          <p:nvPr/>
        </p:nvGrpSpPr>
        <p:grpSpPr bwMode="auto">
          <a:xfrm>
            <a:off x="1571626" y="785813"/>
            <a:ext cx="7502525" cy="2697162"/>
            <a:chOff x="990" y="495"/>
            <a:chExt cx="4726" cy="1699"/>
          </a:xfrm>
        </p:grpSpPr>
        <p:sp>
          <p:nvSpPr>
            <p:cNvPr id="5735" name="Rectangle 5">
              <a:extLst>
                <a:ext uri="{FF2B5EF4-FFF2-40B4-BE49-F238E27FC236}">
                  <a16:creationId xmlns:a16="http://schemas.microsoft.com/office/drawing/2014/main" id="{A8FCCD4D-57B5-4388-AFC7-5438684A3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" y="500"/>
              <a:ext cx="4707" cy="16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36" name="Freeform 6">
              <a:extLst>
                <a:ext uri="{FF2B5EF4-FFF2-40B4-BE49-F238E27FC236}">
                  <a16:creationId xmlns:a16="http://schemas.microsoft.com/office/drawing/2014/main" id="{AA71F094-9050-4FD8-870D-0C4EA16E3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721"/>
              <a:ext cx="4437" cy="1336"/>
            </a:xfrm>
            <a:custGeom>
              <a:avLst/>
              <a:gdLst>
                <a:gd name="T0" fmla="*/ 262 w 16761"/>
                <a:gd name="T1" fmla="*/ 596 h 5034"/>
                <a:gd name="T2" fmla="*/ 541 w 16761"/>
                <a:gd name="T3" fmla="*/ 715 h 5034"/>
                <a:gd name="T4" fmla="*/ 819 w 16761"/>
                <a:gd name="T5" fmla="*/ 803 h 5034"/>
                <a:gd name="T6" fmla="*/ 1098 w 16761"/>
                <a:gd name="T7" fmla="*/ 888 h 5034"/>
                <a:gd name="T8" fmla="*/ 1376 w 16761"/>
                <a:gd name="T9" fmla="*/ 973 h 5034"/>
                <a:gd name="T10" fmla="*/ 1655 w 16761"/>
                <a:gd name="T11" fmla="*/ 1050 h 5034"/>
                <a:gd name="T12" fmla="*/ 1933 w 16761"/>
                <a:gd name="T13" fmla="*/ 1095 h 5034"/>
                <a:gd name="T14" fmla="*/ 2212 w 16761"/>
                <a:gd name="T15" fmla="*/ 1092 h 5034"/>
                <a:gd name="T16" fmla="*/ 2490 w 16761"/>
                <a:gd name="T17" fmla="*/ 1059 h 5034"/>
                <a:gd name="T18" fmla="*/ 2769 w 16761"/>
                <a:gd name="T19" fmla="*/ 1025 h 5034"/>
                <a:gd name="T20" fmla="*/ 3047 w 16761"/>
                <a:gd name="T21" fmla="*/ 1003 h 5034"/>
                <a:gd name="T22" fmla="*/ 3326 w 16761"/>
                <a:gd name="T23" fmla="*/ 981 h 5034"/>
                <a:gd name="T24" fmla="*/ 3605 w 16761"/>
                <a:gd name="T25" fmla="*/ 952 h 5034"/>
                <a:gd name="T26" fmla="*/ 3883 w 16761"/>
                <a:gd name="T27" fmla="*/ 915 h 5034"/>
                <a:gd name="T28" fmla="*/ 4162 w 16761"/>
                <a:gd name="T29" fmla="*/ 868 h 5034"/>
                <a:gd name="T30" fmla="*/ 4440 w 16761"/>
                <a:gd name="T31" fmla="*/ 818 h 5034"/>
                <a:gd name="T32" fmla="*/ 4719 w 16761"/>
                <a:gd name="T33" fmla="*/ 778 h 5034"/>
                <a:gd name="T34" fmla="*/ 4997 w 16761"/>
                <a:gd name="T35" fmla="*/ 713 h 5034"/>
                <a:gd name="T36" fmla="*/ 5276 w 16761"/>
                <a:gd name="T37" fmla="*/ 613 h 5034"/>
                <a:gd name="T38" fmla="*/ 5554 w 16761"/>
                <a:gd name="T39" fmla="*/ 508 h 5034"/>
                <a:gd name="T40" fmla="*/ 5833 w 16761"/>
                <a:gd name="T41" fmla="*/ 414 h 5034"/>
                <a:gd name="T42" fmla="*/ 6111 w 16761"/>
                <a:gd name="T43" fmla="*/ 344 h 5034"/>
                <a:gd name="T44" fmla="*/ 6390 w 16761"/>
                <a:gd name="T45" fmla="*/ 270 h 5034"/>
                <a:gd name="T46" fmla="*/ 6668 w 16761"/>
                <a:gd name="T47" fmla="*/ 195 h 5034"/>
                <a:gd name="T48" fmla="*/ 6947 w 16761"/>
                <a:gd name="T49" fmla="*/ 125 h 5034"/>
                <a:gd name="T50" fmla="*/ 7225 w 16761"/>
                <a:gd name="T51" fmla="*/ 55 h 5034"/>
                <a:gd name="T52" fmla="*/ 7504 w 16761"/>
                <a:gd name="T53" fmla="*/ 7 h 5034"/>
                <a:gd name="T54" fmla="*/ 7782 w 16761"/>
                <a:gd name="T55" fmla="*/ 1 h 5034"/>
                <a:gd name="T56" fmla="*/ 8061 w 16761"/>
                <a:gd name="T57" fmla="*/ 9 h 5034"/>
                <a:gd name="T58" fmla="*/ 8339 w 16761"/>
                <a:gd name="T59" fmla="*/ 64 h 5034"/>
                <a:gd name="T60" fmla="*/ 8618 w 16761"/>
                <a:gd name="T61" fmla="*/ 156 h 5034"/>
                <a:gd name="T62" fmla="*/ 8896 w 16761"/>
                <a:gd name="T63" fmla="*/ 276 h 5034"/>
                <a:gd name="T64" fmla="*/ 9175 w 16761"/>
                <a:gd name="T65" fmla="*/ 433 h 5034"/>
                <a:gd name="T66" fmla="*/ 9453 w 16761"/>
                <a:gd name="T67" fmla="*/ 613 h 5034"/>
                <a:gd name="T68" fmla="*/ 9732 w 16761"/>
                <a:gd name="T69" fmla="*/ 794 h 5034"/>
                <a:gd name="T70" fmla="*/ 10011 w 16761"/>
                <a:gd name="T71" fmla="*/ 967 h 5034"/>
                <a:gd name="T72" fmla="*/ 10289 w 16761"/>
                <a:gd name="T73" fmla="*/ 1148 h 5034"/>
                <a:gd name="T74" fmla="*/ 10568 w 16761"/>
                <a:gd name="T75" fmla="*/ 1302 h 5034"/>
                <a:gd name="T76" fmla="*/ 10846 w 16761"/>
                <a:gd name="T77" fmla="*/ 1446 h 5034"/>
                <a:gd name="T78" fmla="*/ 11125 w 16761"/>
                <a:gd name="T79" fmla="*/ 1592 h 5034"/>
                <a:gd name="T80" fmla="*/ 11403 w 16761"/>
                <a:gd name="T81" fmla="*/ 1740 h 5034"/>
                <a:gd name="T82" fmla="*/ 11682 w 16761"/>
                <a:gd name="T83" fmla="*/ 1922 h 5034"/>
                <a:gd name="T84" fmla="*/ 11960 w 16761"/>
                <a:gd name="T85" fmla="*/ 2113 h 5034"/>
                <a:gd name="T86" fmla="*/ 12239 w 16761"/>
                <a:gd name="T87" fmla="*/ 2251 h 5034"/>
                <a:gd name="T88" fmla="*/ 12517 w 16761"/>
                <a:gd name="T89" fmla="*/ 2365 h 5034"/>
                <a:gd name="T90" fmla="*/ 12796 w 16761"/>
                <a:gd name="T91" fmla="*/ 2489 h 5034"/>
                <a:gd name="T92" fmla="*/ 13074 w 16761"/>
                <a:gd name="T93" fmla="*/ 2620 h 5034"/>
                <a:gd name="T94" fmla="*/ 13353 w 16761"/>
                <a:gd name="T95" fmla="*/ 2746 h 5034"/>
                <a:gd name="T96" fmla="*/ 13631 w 16761"/>
                <a:gd name="T97" fmla="*/ 2901 h 5034"/>
                <a:gd name="T98" fmla="*/ 13910 w 16761"/>
                <a:gd name="T99" fmla="*/ 3069 h 5034"/>
                <a:gd name="T100" fmla="*/ 14188 w 16761"/>
                <a:gd name="T101" fmla="*/ 3231 h 5034"/>
                <a:gd name="T102" fmla="*/ 14467 w 16761"/>
                <a:gd name="T103" fmla="*/ 3429 h 5034"/>
                <a:gd name="T104" fmla="*/ 14745 w 16761"/>
                <a:gd name="T105" fmla="*/ 3633 h 5034"/>
                <a:gd name="T106" fmla="*/ 15024 w 16761"/>
                <a:gd name="T107" fmla="*/ 3796 h 5034"/>
                <a:gd name="T108" fmla="*/ 15302 w 16761"/>
                <a:gd name="T109" fmla="*/ 3954 h 5034"/>
                <a:gd name="T110" fmla="*/ 15581 w 16761"/>
                <a:gd name="T111" fmla="*/ 4099 h 5034"/>
                <a:gd name="T112" fmla="*/ 15859 w 16761"/>
                <a:gd name="T113" fmla="*/ 4217 h 5034"/>
                <a:gd name="T114" fmla="*/ 16138 w 16761"/>
                <a:gd name="T115" fmla="*/ 4333 h 5034"/>
                <a:gd name="T116" fmla="*/ 16417 w 16761"/>
                <a:gd name="T117" fmla="*/ 4449 h 5034"/>
                <a:gd name="T118" fmla="*/ 16695 w 16761"/>
                <a:gd name="T119" fmla="*/ 4560 h 5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761" h="5034">
                  <a:moveTo>
                    <a:pt x="0" y="488"/>
                  </a:moveTo>
                  <a:lnTo>
                    <a:pt x="17" y="494"/>
                  </a:lnTo>
                  <a:lnTo>
                    <a:pt x="33" y="501"/>
                  </a:lnTo>
                  <a:lnTo>
                    <a:pt x="49" y="507"/>
                  </a:lnTo>
                  <a:lnTo>
                    <a:pt x="66" y="514"/>
                  </a:lnTo>
                  <a:lnTo>
                    <a:pt x="82" y="521"/>
                  </a:lnTo>
                  <a:lnTo>
                    <a:pt x="98" y="527"/>
                  </a:lnTo>
                  <a:lnTo>
                    <a:pt x="115" y="534"/>
                  </a:lnTo>
                  <a:lnTo>
                    <a:pt x="131" y="541"/>
                  </a:lnTo>
                  <a:lnTo>
                    <a:pt x="148" y="548"/>
                  </a:lnTo>
                  <a:lnTo>
                    <a:pt x="164" y="554"/>
                  </a:lnTo>
                  <a:lnTo>
                    <a:pt x="180" y="561"/>
                  </a:lnTo>
                  <a:lnTo>
                    <a:pt x="197" y="568"/>
                  </a:lnTo>
                  <a:lnTo>
                    <a:pt x="213" y="575"/>
                  </a:lnTo>
                  <a:lnTo>
                    <a:pt x="230" y="582"/>
                  </a:lnTo>
                  <a:lnTo>
                    <a:pt x="246" y="589"/>
                  </a:lnTo>
                  <a:lnTo>
                    <a:pt x="262" y="596"/>
                  </a:lnTo>
                  <a:lnTo>
                    <a:pt x="279" y="603"/>
                  </a:lnTo>
                  <a:lnTo>
                    <a:pt x="295" y="610"/>
                  </a:lnTo>
                  <a:lnTo>
                    <a:pt x="311" y="617"/>
                  </a:lnTo>
                  <a:lnTo>
                    <a:pt x="328" y="624"/>
                  </a:lnTo>
                  <a:lnTo>
                    <a:pt x="344" y="631"/>
                  </a:lnTo>
                  <a:lnTo>
                    <a:pt x="361" y="638"/>
                  </a:lnTo>
                  <a:lnTo>
                    <a:pt x="377" y="645"/>
                  </a:lnTo>
                  <a:lnTo>
                    <a:pt x="393" y="652"/>
                  </a:lnTo>
                  <a:lnTo>
                    <a:pt x="410" y="659"/>
                  </a:lnTo>
                  <a:lnTo>
                    <a:pt x="426" y="666"/>
                  </a:lnTo>
                  <a:lnTo>
                    <a:pt x="442" y="673"/>
                  </a:lnTo>
                  <a:lnTo>
                    <a:pt x="459" y="680"/>
                  </a:lnTo>
                  <a:lnTo>
                    <a:pt x="475" y="687"/>
                  </a:lnTo>
                  <a:lnTo>
                    <a:pt x="492" y="694"/>
                  </a:lnTo>
                  <a:lnTo>
                    <a:pt x="508" y="701"/>
                  </a:lnTo>
                  <a:lnTo>
                    <a:pt x="524" y="708"/>
                  </a:lnTo>
                  <a:lnTo>
                    <a:pt x="541" y="715"/>
                  </a:lnTo>
                  <a:lnTo>
                    <a:pt x="557" y="722"/>
                  </a:lnTo>
                  <a:lnTo>
                    <a:pt x="574" y="728"/>
                  </a:lnTo>
                  <a:lnTo>
                    <a:pt x="590" y="734"/>
                  </a:lnTo>
                  <a:lnTo>
                    <a:pt x="606" y="740"/>
                  </a:lnTo>
                  <a:lnTo>
                    <a:pt x="623" y="747"/>
                  </a:lnTo>
                  <a:lnTo>
                    <a:pt x="639" y="752"/>
                  </a:lnTo>
                  <a:lnTo>
                    <a:pt x="655" y="757"/>
                  </a:lnTo>
                  <a:lnTo>
                    <a:pt x="672" y="762"/>
                  </a:lnTo>
                  <a:lnTo>
                    <a:pt x="688" y="766"/>
                  </a:lnTo>
                  <a:lnTo>
                    <a:pt x="705" y="771"/>
                  </a:lnTo>
                  <a:lnTo>
                    <a:pt x="721" y="775"/>
                  </a:lnTo>
                  <a:lnTo>
                    <a:pt x="737" y="780"/>
                  </a:lnTo>
                  <a:lnTo>
                    <a:pt x="754" y="785"/>
                  </a:lnTo>
                  <a:lnTo>
                    <a:pt x="770" y="789"/>
                  </a:lnTo>
                  <a:lnTo>
                    <a:pt x="787" y="794"/>
                  </a:lnTo>
                  <a:lnTo>
                    <a:pt x="803" y="798"/>
                  </a:lnTo>
                  <a:lnTo>
                    <a:pt x="819" y="803"/>
                  </a:lnTo>
                  <a:lnTo>
                    <a:pt x="836" y="808"/>
                  </a:lnTo>
                  <a:lnTo>
                    <a:pt x="852" y="812"/>
                  </a:lnTo>
                  <a:lnTo>
                    <a:pt x="868" y="817"/>
                  </a:lnTo>
                  <a:lnTo>
                    <a:pt x="885" y="822"/>
                  </a:lnTo>
                  <a:lnTo>
                    <a:pt x="901" y="827"/>
                  </a:lnTo>
                  <a:lnTo>
                    <a:pt x="918" y="832"/>
                  </a:lnTo>
                  <a:lnTo>
                    <a:pt x="934" y="837"/>
                  </a:lnTo>
                  <a:lnTo>
                    <a:pt x="950" y="842"/>
                  </a:lnTo>
                  <a:lnTo>
                    <a:pt x="967" y="847"/>
                  </a:lnTo>
                  <a:lnTo>
                    <a:pt x="983" y="852"/>
                  </a:lnTo>
                  <a:lnTo>
                    <a:pt x="1000" y="857"/>
                  </a:lnTo>
                  <a:lnTo>
                    <a:pt x="1016" y="862"/>
                  </a:lnTo>
                  <a:lnTo>
                    <a:pt x="1032" y="867"/>
                  </a:lnTo>
                  <a:lnTo>
                    <a:pt x="1049" y="872"/>
                  </a:lnTo>
                  <a:lnTo>
                    <a:pt x="1065" y="877"/>
                  </a:lnTo>
                  <a:lnTo>
                    <a:pt x="1081" y="882"/>
                  </a:lnTo>
                  <a:lnTo>
                    <a:pt x="1098" y="888"/>
                  </a:lnTo>
                  <a:lnTo>
                    <a:pt x="1114" y="893"/>
                  </a:lnTo>
                  <a:lnTo>
                    <a:pt x="1131" y="898"/>
                  </a:lnTo>
                  <a:lnTo>
                    <a:pt x="1147" y="903"/>
                  </a:lnTo>
                  <a:lnTo>
                    <a:pt x="1163" y="908"/>
                  </a:lnTo>
                  <a:lnTo>
                    <a:pt x="1180" y="913"/>
                  </a:lnTo>
                  <a:lnTo>
                    <a:pt x="1196" y="918"/>
                  </a:lnTo>
                  <a:lnTo>
                    <a:pt x="1213" y="923"/>
                  </a:lnTo>
                  <a:lnTo>
                    <a:pt x="1229" y="929"/>
                  </a:lnTo>
                  <a:lnTo>
                    <a:pt x="1245" y="934"/>
                  </a:lnTo>
                  <a:lnTo>
                    <a:pt x="1262" y="939"/>
                  </a:lnTo>
                  <a:lnTo>
                    <a:pt x="1278" y="944"/>
                  </a:lnTo>
                  <a:lnTo>
                    <a:pt x="1294" y="949"/>
                  </a:lnTo>
                  <a:lnTo>
                    <a:pt x="1311" y="954"/>
                  </a:lnTo>
                  <a:lnTo>
                    <a:pt x="1327" y="959"/>
                  </a:lnTo>
                  <a:lnTo>
                    <a:pt x="1344" y="964"/>
                  </a:lnTo>
                  <a:lnTo>
                    <a:pt x="1360" y="968"/>
                  </a:lnTo>
                  <a:lnTo>
                    <a:pt x="1376" y="973"/>
                  </a:lnTo>
                  <a:lnTo>
                    <a:pt x="1393" y="978"/>
                  </a:lnTo>
                  <a:lnTo>
                    <a:pt x="1409" y="983"/>
                  </a:lnTo>
                  <a:lnTo>
                    <a:pt x="1426" y="988"/>
                  </a:lnTo>
                  <a:lnTo>
                    <a:pt x="1442" y="992"/>
                  </a:lnTo>
                  <a:lnTo>
                    <a:pt x="1458" y="997"/>
                  </a:lnTo>
                  <a:lnTo>
                    <a:pt x="1475" y="1002"/>
                  </a:lnTo>
                  <a:lnTo>
                    <a:pt x="1491" y="1006"/>
                  </a:lnTo>
                  <a:lnTo>
                    <a:pt x="1507" y="1011"/>
                  </a:lnTo>
                  <a:lnTo>
                    <a:pt x="1524" y="1016"/>
                  </a:lnTo>
                  <a:lnTo>
                    <a:pt x="1540" y="1020"/>
                  </a:lnTo>
                  <a:lnTo>
                    <a:pt x="1557" y="1025"/>
                  </a:lnTo>
                  <a:lnTo>
                    <a:pt x="1573" y="1029"/>
                  </a:lnTo>
                  <a:lnTo>
                    <a:pt x="1589" y="1033"/>
                  </a:lnTo>
                  <a:lnTo>
                    <a:pt x="1606" y="1038"/>
                  </a:lnTo>
                  <a:lnTo>
                    <a:pt x="1622" y="1042"/>
                  </a:lnTo>
                  <a:lnTo>
                    <a:pt x="1639" y="1046"/>
                  </a:lnTo>
                  <a:lnTo>
                    <a:pt x="1655" y="1050"/>
                  </a:lnTo>
                  <a:lnTo>
                    <a:pt x="1671" y="1054"/>
                  </a:lnTo>
                  <a:lnTo>
                    <a:pt x="1688" y="1057"/>
                  </a:lnTo>
                  <a:lnTo>
                    <a:pt x="1704" y="1061"/>
                  </a:lnTo>
                  <a:lnTo>
                    <a:pt x="1720" y="1065"/>
                  </a:lnTo>
                  <a:lnTo>
                    <a:pt x="1737" y="1068"/>
                  </a:lnTo>
                  <a:lnTo>
                    <a:pt x="1753" y="1071"/>
                  </a:lnTo>
                  <a:lnTo>
                    <a:pt x="1770" y="1074"/>
                  </a:lnTo>
                  <a:lnTo>
                    <a:pt x="1786" y="1077"/>
                  </a:lnTo>
                  <a:lnTo>
                    <a:pt x="1802" y="1080"/>
                  </a:lnTo>
                  <a:lnTo>
                    <a:pt x="1819" y="1082"/>
                  </a:lnTo>
                  <a:lnTo>
                    <a:pt x="1835" y="1085"/>
                  </a:lnTo>
                  <a:lnTo>
                    <a:pt x="1851" y="1087"/>
                  </a:lnTo>
                  <a:lnTo>
                    <a:pt x="1868" y="1089"/>
                  </a:lnTo>
                  <a:lnTo>
                    <a:pt x="1884" y="1090"/>
                  </a:lnTo>
                  <a:lnTo>
                    <a:pt x="1901" y="1092"/>
                  </a:lnTo>
                  <a:lnTo>
                    <a:pt x="1917" y="1094"/>
                  </a:lnTo>
                  <a:lnTo>
                    <a:pt x="1933" y="1095"/>
                  </a:lnTo>
                  <a:lnTo>
                    <a:pt x="1950" y="1096"/>
                  </a:lnTo>
                  <a:lnTo>
                    <a:pt x="1966" y="1097"/>
                  </a:lnTo>
                  <a:lnTo>
                    <a:pt x="1983" y="1097"/>
                  </a:lnTo>
                  <a:lnTo>
                    <a:pt x="1999" y="1098"/>
                  </a:lnTo>
                  <a:lnTo>
                    <a:pt x="2015" y="1098"/>
                  </a:lnTo>
                  <a:lnTo>
                    <a:pt x="2032" y="1099"/>
                  </a:lnTo>
                  <a:lnTo>
                    <a:pt x="2048" y="1099"/>
                  </a:lnTo>
                  <a:lnTo>
                    <a:pt x="2064" y="1099"/>
                  </a:lnTo>
                  <a:lnTo>
                    <a:pt x="2081" y="1098"/>
                  </a:lnTo>
                  <a:lnTo>
                    <a:pt x="2097" y="1098"/>
                  </a:lnTo>
                  <a:lnTo>
                    <a:pt x="2114" y="1098"/>
                  </a:lnTo>
                  <a:lnTo>
                    <a:pt x="2130" y="1097"/>
                  </a:lnTo>
                  <a:lnTo>
                    <a:pt x="2146" y="1096"/>
                  </a:lnTo>
                  <a:lnTo>
                    <a:pt x="2163" y="1095"/>
                  </a:lnTo>
                  <a:lnTo>
                    <a:pt x="2179" y="1095"/>
                  </a:lnTo>
                  <a:lnTo>
                    <a:pt x="2196" y="1093"/>
                  </a:lnTo>
                  <a:lnTo>
                    <a:pt x="2212" y="1092"/>
                  </a:lnTo>
                  <a:lnTo>
                    <a:pt x="2228" y="1091"/>
                  </a:lnTo>
                  <a:lnTo>
                    <a:pt x="2245" y="1090"/>
                  </a:lnTo>
                  <a:lnTo>
                    <a:pt x="2261" y="1088"/>
                  </a:lnTo>
                  <a:lnTo>
                    <a:pt x="2277" y="1087"/>
                  </a:lnTo>
                  <a:lnTo>
                    <a:pt x="2294" y="1085"/>
                  </a:lnTo>
                  <a:lnTo>
                    <a:pt x="2310" y="1083"/>
                  </a:lnTo>
                  <a:lnTo>
                    <a:pt x="2327" y="1081"/>
                  </a:lnTo>
                  <a:lnTo>
                    <a:pt x="2343" y="1079"/>
                  </a:lnTo>
                  <a:lnTo>
                    <a:pt x="2359" y="1077"/>
                  </a:lnTo>
                  <a:lnTo>
                    <a:pt x="2376" y="1075"/>
                  </a:lnTo>
                  <a:lnTo>
                    <a:pt x="2392" y="1073"/>
                  </a:lnTo>
                  <a:lnTo>
                    <a:pt x="2409" y="1071"/>
                  </a:lnTo>
                  <a:lnTo>
                    <a:pt x="2425" y="1068"/>
                  </a:lnTo>
                  <a:lnTo>
                    <a:pt x="2441" y="1066"/>
                  </a:lnTo>
                  <a:lnTo>
                    <a:pt x="2458" y="1064"/>
                  </a:lnTo>
                  <a:lnTo>
                    <a:pt x="2474" y="1061"/>
                  </a:lnTo>
                  <a:lnTo>
                    <a:pt x="2490" y="1059"/>
                  </a:lnTo>
                  <a:lnTo>
                    <a:pt x="2507" y="1057"/>
                  </a:lnTo>
                  <a:lnTo>
                    <a:pt x="2523" y="1054"/>
                  </a:lnTo>
                  <a:lnTo>
                    <a:pt x="2540" y="1052"/>
                  </a:lnTo>
                  <a:lnTo>
                    <a:pt x="2556" y="1050"/>
                  </a:lnTo>
                  <a:lnTo>
                    <a:pt x="2572" y="1048"/>
                  </a:lnTo>
                  <a:lnTo>
                    <a:pt x="2589" y="1046"/>
                  </a:lnTo>
                  <a:lnTo>
                    <a:pt x="2605" y="1044"/>
                  </a:lnTo>
                  <a:lnTo>
                    <a:pt x="2622" y="1041"/>
                  </a:lnTo>
                  <a:lnTo>
                    <a:pt x="2638" y="1039"/>
                  </a:lnTo>
                  <a:lnTo>
                    <a:pt x="2654" y="1038"/>
                  </a:lnTo>
                  <a:lnTo>
                    <a:pt x="2671" y="1036"/>
                  </a:lnTo>
                  <a:lnTo>
                    <a:pt x="2687" y="1034"/>
                  </a:lnTo>
                  <a:lnTo>
                    <a:pt x="2703" y="1032"/>
                  </a:lnTo>
                  <a:lnTo>
                    <a:pt x="2720" y="1030"/>
                  </a:lnTo>
                  <a:lnTo>
                    <a:pt x="2736" y="1028"/>
                  </a:lnTo>
                  <a:lnTo>
                    <a:pt x="2753" y="1027"/>
                  </a:lnTo>
                  <a:lnTo>
                    <a:pt x="2769" y="1025"/>
                  </a:lnTo>
                  <a:lnTo>
                    <a:pt x="2785" y="1024"/>
                  </a:lnTo>
                  <a:lnTo>
                    <a:pt x="2802" y="1022"/>
                  </a:lnTo>
                  <a:lnTo>
                    <a:pt x="2818" y="1021"/>
                  </a:lnTo>
                  <a:lnTo>
                    <a:pt x="2835" y="1019"/>
                  </a:lnTo>
                  <a:lnTo>
                    <a:pt x="2851" y="1018"/>
                  </a:lnTo>
                  <a:lnTo>
                    <a:pt x="2867" y="1016"/>
                  </a:lnTo>
                  <a:lnTo>
                    <a:pt x="2884" y="1015"/>
                  </a:lnTo>
                  <a:lnTo>
                    <a:pt x="2900" y="1014"/>
                  </a:lnTo>
                  <a:lnTo>
                    <a:pt x="2916" y="1012"/>
                  </a:lnTo>
                  <a:lnTo>
                    <a:pt x="2933" y="1011"/>
                  </a:lnTo>
                  <a:lnTo>
                    <a:pt x="2949" y="1010"/>
                  </a:lnTo>
                  <a:lnTo>
                    <a:pt x="2966" y="1009"/>
                  </a:lnTo>
                  <a:lnTo>
                    <a:pt x="2982" y="1008"/>
                  </a:lnTo>
                  <a:lnTo>
                    <a:pt x="2998" y="1006"/>
                  </a:lnTo>
                  <a:lnTo>
                    <a:pt x="3015" y="1005"/>
                  </a:lnTo>
                  <a:lnTo>
                    <a:pt x="3031" y="1004"/>
                  </a:lnTo>
                  <a:lnTo>
                    <a:pt x="3047" y="1003"/>
                  </a:lnTo>
                  <a:lnTo>
                    <a:pt x="3064" y="1002"/>
                  </a:lnTo>
                  <a:lnTo>
                    <a:pt x="3080" y="1001"/>
                  </a:lnTo>
                  <a:lnTo>
                    <a:pt x="3097" y="1000"/>
                  </a:lnTo>
                  <a:lnTo>
                    <a:pt x="3113" y="998"/>
                  </a:lnTo>
                  <a:lnTo>
                    <a:pt x="3129" y="997"/>
                  </a:lnTo>
                  <a:lnTo>
                    <a:pt x="3146" y="996"/>
                  </a:lnTo>
                  <a:lnTo>
                    <a:pt x="3162" y="995"/>
                  </a:lnTo>
                  <a:lnTo>
                    <a:pt x="3179" y="994"/>
                  </a:lnTo>
                  <a:lnTo>
                    <a:pt x="3195" y="992"/>
                  </a:lnTo>
                  <a:lnTo>
                    <a:pt x="3211" y="991"/>
                  </a:lnTo>
                  <a:lnTo>
                    <a:pt x="3228" y="989"/>
                  </a:lnTo>
                  <a:lnTo>
                    <a:pt x="3244" y="988"/>
                  </a:lnTo>
                  <a:lnTo>
                    <a:pt x="3260" y="987"/>
                  </a:lnTo>
                  <a:lnTo>
                    <a:pt x="3277" y="985"/>
                  </a:lnTo>
                  <a:lnTo>
                    <a:pt x="3293" y="984"/>
                  </a:lnTo>
                  <a:lnTo>
                    <a:pt x="3310" y="982"/>
                  </a:lnTo>
                  <a:lnTo>
                    <a:pt x="3326" y="981"/>
                  </a:lnTo>
                  <a:lnTo>
                    <a:pt x="3342" y="979"/>
                  </a:lnTo>
                  <a:lnTo>
                    <a:pt x="3359" y="978"/>
                  </a:lnTo>
                  <a:lnTo>
                    <a:pt x="3375" y="976"/>
                  </a:lnTo>
                  <a:lnTo>
                    <a:pt x="3392" y="975"/>
                  </a:lnTo>
                  <a:lnTo>
                    <a:pt x="3408" y="973"/>
                  </a:lnTo>
                  <a:lnTo>
                    <a:pt x="3424" y="971"/>
                  </a:lnTo>
                  <a:lnTo>
                    <a:pt x="3441" y="970"/>
                  </a:lnTo>
                  <a:lnTo>
                    <a:pt x="3457" y="968"/>
                  </a:lnTo>
                  <a:lnTo>
                    <a:pt x="3473" y="966"/>
                  </a:lnTo>
                  <a:lnTo>
                    <a:pt x="3490" y="965"/>
                  </a:lnTo>
                  <a:lnTo>
                    <a:pt x="3506" y="963"/>
                  </a:lnTo>
                  <a:lnTo>
                    <a:pt x="3523" y="961"/>
                  </a:lnTo>
                  <a:lnTo>
                    <a:pt x="3539" y="959"/>
                  </a:lnTo>
                  <a:lnTo>
                    <a:pt x="3555" y="958"/>
                  </a:lnTo>
                  <a:lnTo>
                    <a:pt x="3572" y="956"/>
                  </a:lnTo>
                  <a:lnTo>
                    <a:pt x="3588" y="954"/>
                  </a:lnTo>
                  <a:lnTo>
                    <a:pt x="3605" y="952"/>
                  </a:lnTo>
                  <a:lnTo>
                    <a:pt x="3621" y="950"/>
                  </a:lnTo>
                  <a:lnTo>
                    <a:pt x="3637" y="948"/>
                  </a:lnTo>
                  <a:lnTo>
                    <a:pt x="3654" y="946"/>
                  </a:lnTo>
                  <a:lnTo>
                    <a:pt x="3670" y="944"/>
                  </a:lnTo>
                  <a:lnTo>
                    <a:pt x="3686" y="942"/>
                  </a:lnTo>
                  <a:lnTo>
                    <a:pt x="3703" y="940"/>
                  </a:lnTo>
                  <a:lnTo>
                    <a:pt x="3719" y="938"/>
                  </a:lnTo>
                  <a:lnTo>
                    <a:pt x="3736" y="936"/>
                  </a:lnTo>
                  <a:lnTo>
                    <a:pt x="3752" y="934"/>
                  </a:lnTo>
                  <a:lnTo>
                    <a:pt x="3768" y="932"/>
                  </a:lnTo>
                  <a:lnTo>
                    <a:pt x="3785" y="929"/>
                  </a:lnTo>
                  <a:lnTo>
                    <a:pt x="3801" y="927"/>
                  </a:lnTo>
                  <a:lnTo>
                    <a:pt x="3818" y="925"/>
                  </a:lnTo>
                  <a:lnTo>
                    <a:pt x="3834" y="922"/>
                  </a:lnTo>
                  <a:lnTo>
                    <a:pt x="3850" y="920"/>
                  </a:lnTo>
                  <a:lnTo>
                    <a:pt x="3867" y="917"/>
                  </a:lnTo>
                  <a:lnTo>
                    <a:pt x="3883" y="915"/>
                  </a:lnTo>
                  <a:lnTo>
                    <a:pt x="3899" y="912"/>
                  </a:lnTo>
                  <a:lnTo>
                    <a:pt x="3916" y="910"/>
                  </a:lnTo>
                  <a:lnTo>
                    <a:pt x="3932" y="907"/>
                  </a:lnTo>
                  <a:lnTo>
                    <a:pt x="3949" y="904"/>
                  </a:lnTo>
                  <a:lnTo>
                    <a:pt x="3965" y="902"/>
                  </a:lnTo>
                  <a:lnTo>
                    <a:pt x="3981" y="899"/>
                  </a:lnTo>
                  <a:lnTo>
                    <a:pt x="3998" y="896"/>
                  </a:lnTo>
                  <a:lnTo>
                    <a:pt x="4014" y="894"/>
                  </a:lnTo>
                  <a:lnTo>
                    <a:pt x="4031" y="891"/>
                  </a:lnTo>
                  <a:lnTo>
                    <a:pt x="4047" y="888"/>
                  </a:lnTo>
                  <a:lnTo>
                    <a:pt x="4063" y="885"/>
                  </a:lnTo>
                  <a:lnTo>
                    <a:pt x="4080" y="883"/>
                  </a:lnTo>
                  <a:lnTo>
                    <a:pt x="4096" y="880"/>
                  </a:lnTo>
                  <a:lnTo>
                    <a:pt x="4112" y="877"/>
                  </a:lnTo>
                  <a:lnTo>
                    <a:pt x="4129" y="874"/>
                  </a:lnTo>
                  <a:lnTo>
                    <a:pt x="4145" y="871"/>
                  </a:lnTo>
                  <a:lnTo>
                    <a:pt x="4162" y="868"/>
                  </a:lnTo>
                  <a:lnTo>
                    <a:pt x="4178" y="865"/>
                  </a:lnTo>
                  <a:lnTo>
                    <a:pt x="4194" y="862"/>
                  </a:lnTo>
                  <a:lnTo>
                    <a:pt x="4211" y="859"/>
                  </a:lnTo>
                  <a:lnTo>
                    <a:pt x="4227" y="856"/>
                  </a:lnTo>
                  <a:lnTo>
                    <a:pt x="4243" y="853"/>
                  </a:lnTo>
                  <a:lnTo>
                    <a:pt x="4260" y="850"/>
                  </a:lnTo>
                  <a:lnTo>
                    <a:pt x="4276" y="847"/>
                  </a:lnTo>
                  <a:lnTo>
                    <a:pt x="4293" y="844"/>
                  </a:lnTo>
                  <a:lnTo>
                    <a:pt x="4309" y="841"/>
                  </a:lnTo>
                  <a:lnTo>
                    <a:pt x="4325" y="838"/>
                  </a:lnTo>
                  <a:lnTo>
                    <a:pt x="4342" y="835"/>
                  </a:lnTo>
                  <a:lnTo>
                    <a:pt x="4358" y="832"/>
                  </a:lnTo>
                  <a:lnTo>
                    <a:pt x="4375" y="829"/>
                  </a:lnTo>
                  <a:lnTo>
                    <a:pt x="4391" y="827"/>
                  </a:lnTo>
                  <a:lnTo>
                    <a:pt x="4407" y="824"/>
                  </a:lnTo>
                  <a:lnTo>
                    <a:pt x="4424" y="821"/>
                  </a:lnTo>
                  <a:lnTo>
                    <a:pt x="4440" y="818"/>
                  </a:lnTo>
                  <a:lnTo>
                    <a:pt x="4456" y="816"/>
                  </a:lnTo>
                  <a:lnTo>
                    <a:pt x="4473" y="813"/>
                  </a:lnTo>
                  <a:lnTo>
                    <a:pt x="4489" y="811"/>
                  </a:lnTo>
                  <a:lnTo>
                    <a:pt x="4506" y="809"/>
                  </a:lnTo>
                  <a:lnTo>
                    <a:pt x="4522" y="806"/>
                  </a:lnTo>
                  <a:lnTo>
                    <a:pt x="4538" y="804"/>
                  </a:lnTo>
                  <a:lnTo>
                    <a:pt x="4555" y="802"/>
                  </a:lnTo>
                  <a:lnTo>
                    <a:pt x="4571" y="800"/>
                  </a:lnTo>
                  <a:lnTo>
                    <a:pt x="4588" y="797"/>
                  </a:lnTo>
                  <a:lnTo>
                    <a:pt x="4604" y="795"/>
                  </a:lnTo>
                  <a:lnTo>
                    <a:pt x="4620" y="793"/>
                  </a:lnTo>
                  <a:lnTo>
                    <a:pt x="4637" y="791"/>
                  </a:lnTo>
                  <a:lnTo>
                    <a:pt x="4653" y="788"/>
                  </a:lnTo>
                  <a:lnTo>
                    <a:pt x="4669" y="786"/>
                  </a:lnTo>
                  <a:lnTo>
                    <a:pt x="4686" y="783"/>
                  </a:lnTo>
                  <a:lnTo>
                    <a:pt x="4702" y="781"/>
                  </a:lnTo>
                  <a:lnTo>
                    <a:pt x="4719" y="778"/>
                  </a:lnTo>
                  <a:lnTo>
                    <a:pt x="4735" y="775"/>
                  </a:lnTo>
                  <a:lnTo>
                    <a:pt x="4751" y="772"/>
                  </a:lnTo>
                  <a:lnTo>
                    <a:pt x="4768" y="769"/>
                  </a:lnTo>
                  <a:lnTo>
                    <a:pt x="4784" y="766"/>
                  </a:lnTo>
                  <a:lnTo>
                    <a:pt x="4801" y="763"/>
                  </a:lnTo>
                  <a:lnTo>
                    <a:pt x="4817" y="759"/>
                  </a:lnTo>
                  <a:lnTo>
                    <a:pt x="4833" y="756"/>
                  </a:lnTo>
                  <a:lnTo>
                    <a:pt x="4850" y="752"/>
                  </a:lnTo>
                  <a:lnTo>
                    <a:pt x="4866" y="748"/>
                  </a:lnTo>
                  <a:lnTo>
                    <a:pt x="4882" y="745"/>
                  </a:lnTo>
                  <a:lnTo>
                    <a:pt x="4899" y="740"/>
                  </a:lnTo>
                  <a:lnTo>
                    <a:pt x="4915" y="736"/>
                  </a:lnTo>
                  <a:lnTo>
                    <a:pt x="4932" y="732"/>
                  </a:lnTo>
                  <a:lnTo>
                    <a:pt x="4948" y="728"/>
                  </a:lnTo>
                  <a:lnTo>
                    <a:pt x="4964" y="723"/>
                  </a:lnTo>
                  <a:lnTo>
                    <a:pt x="4981" y="719"/>
                  </a:lnTo>
                  <a:lnTo>
                    <a:pt x="4997" y="713"/>
                  </a:lnTo>
                  <a:lnTo>
                    <a:pt x="5014" y="708"/>
                  </a:lnTo>
                  <a:lnTo>
                    <a:pt x="5030" y="703"/>
                  </a:lnTo>
                  <a:lnTo>
                    <a:pt x="5046" y="698"/>
                  </a:lnTo>
                  <a:lnTo>
                    <a:pt x="5063" y="692"/>
                  </a:lnTo>
                  <a:lnTo>
                    <a:pt x="5079" y="686"/>
                  </a:lnTo>
                  <a:lnTo>
                    <a:pt x="5095" y="681"/>
                  </a:lnTo>
                  <a:lnTo>
                    <a:pt x="5112" y="675"/>
                  </a:lnTo>
                  <a:lnTo>
                    <a:pt x="5128" y="669"/>
                  </a:lnTo>
                  <a:lnTo>
                    <a:pt x="5145" y="663"/>
                  </a:lnTo>
                  <a:lnTo>
                    <a:pt x="5161" y="657"/>
                  </a:lnTo>
                  <a:lnTo>
                    <a:pt x="5177" y="650"/>
                  </a:lnTo>
                  <a:lnTo>
                    <a:pt x="5194" y="644"/>
                  </a:lnTo>
                  <a:lnTo>
                    <a:pt x="5210" y="638"/>
                  </a:lnTo>
                  <a:lnTo>
                    <a:pt x="5227" y="632"/>
                  </a:lnTo>
                  <a:lnTo>
                    <a:pt x="5243" y="626"/>
                  </a:lnTo>
                  <a:lnTo>
                    <a:pt x="5259" y="619"/>
                  </a:lnTo>
                  <a:lnTo>
                    <a:pt x="5276" y="613"/>
                  </a:lnTo>
                  <a:lnTo>
                    <a:pt x="5292" y="607"/>
                  </a:lnTo>
                  <a:lnTo>
                    <a:pt x="5308" y="600"/>
                  </a:lnTo>
                  <a:lnTo>
                    <a:pt x="5325" y="594"/>
                  </a:lnTo>
                  <a:lnTo>
                    <a:pt x="5341" y="587"/>
                  </a:lnTo>
                  <a:lnTo>
                    <a:pt x="5358" y="581"/>
                  </a:lnTo>
                  <a:lnTo>
                    <a:pt x="5374" y="575"/>
                  </a:lnTo>
                  <a:lnTo>
                    <a:pt x="5390" y="569"/>
                  </a:lnTo>
                  <a:lnTo>
                    <a:pt x="5407" y="562"/>
                  </a:lnTo>
                  <a:lnTo>
                    <a:pt x="5423" y="556"/>
                  </a:lnTo>
                  <a:lnTo>
                    <a:pt x="5439" y="550"/>
                  </a:lnTo>
                  <a:lnTo>
                    <a:pt x="5456" y="544"/>
                  </a:lnTo>
                  <a:lnTo>
                    <a:pt x="5472" y="538"/>
                  </a:lnTo>
                  <a:lnTo>
                    <a:pt x="5489" y="532"/>
                  </a:lnTo>
                  <a:lnTo>
                    <a:pt x="5505" y="526"/>
                  </a:lnTo>
                  <a:lnTo>
                    <a:pt x="5521" y="520"/>
                  </a:lnTo>
                  <a:lnTo>
                    <a:pt x="5538" y="514"/>
                  </a:lnTo>
                  <a:lnTo>
                    <a:pt x="5554" y="508"/>
                  </a:lnTo>
                  <a:lnTo>
                    <a:pt x="5571" y="503"/>
                  </a:lnTo>
                  <a:lnTo>
                    <a:pt x="5587" y="497"/>
                  </a:lnTo>
                  <a:lnTo>
                    <a:pt x="5603" y="491"/>
                  </a:lnTo>
                  <a:lnTo>
                    <a:pt x="5620" y="486"/>
                  </a:lnTo>
                  <a:lnTo>
                    <a:pt x="5636" y="480"/>
                  </a:lnTo>
                  <a:lnTo>
                    <a:pt x="5652" y="474"/>
                  </a:lnTo>
                  <a:lnTo>
                    <a:pt x="5669" y="469"/>
                  </a:lnTo>
                  <a:lnTo>
                    <a:pt x="5685" y="463"/>
                  </a:lnTo>
                  <a:lnTo>
                    <a:pt x="5702" y="458"/>
                  </a:lnTo>
                  <a:lnTo>
                    <a:pt x="5718" y="452"/>
                  </a:lnTo>
                  <a:lnTo>
                    <a:pt x="5734" y="446"/>
                  </a:lnTo>
                  <a:lnTo>
                    <a:pt x="5751" y="441"/>
                  </a:lnTo>
                  <a:lnTo>
                    <a:pt x="5767" y="435"/>
                  </a:lnTo>
                  <a:lnTo>
                    <a:pt x="5784" y="430"/>
                  </a:lnTo>
                  <a:lnTo>
                    <a:pt x="5800" y="425"/>
                  </a:lnTo>
                  <a:lnTo>
                    <a:pt x="5816" y="420"/>
                  </a:lnTo>
                  <a:lnTo>
                    <a:pt x="5833" y="414"/>
                  </a:lnTo>
                  <a:lnTo>
                    <a:pt x="5849" y="409"/>
                  </a:lnTo>
                  <a:lnTo>
                    <a:pt x="5865" y="405"/>
                  </a:lnTo>
                  <a:lnTo>
                    <a:pt x="5882" y="400"/>
                  </a:lnTo>
                  <a:lnTo>
                    <a:pt x="5898" y="395"/>
                  </a:lnTo>
                  <a:lnTo>
                    <a:pt x="5915" y="391"/>
                  </a:lnTo>
                  <a:lnTo>
                    <a:pt x="5931" y="386"/>
                  </a:lnTo>
                  <a:lnTo>
                    <a:pt x="5947" y="382"/>
                  </a:lnTo>
                  <a:lnTo>
                    <a:pt x="5964" y="378"/>
                  </a:lnTo>
                  <a:lnTo>
                    <a:pt x="5980" y="374"/>
                  </a:lnTo>
                  <a:lnTo>
                    <a:pt x="5997" y="370"/>
                  </a:lnTo>
                  <a:lnTo>
                    <a:pt x="6013" y="367"/>
                  </a:lnTo>
                  <a:lnTo>
                    <a:pt x="6029" y="363"/>
                  </a:lnTo>
                  <a:lnTo>
                    <a:pt x="6046" y="359"/>
                  </a:lnTo>
                  <a:lnTo>
                    <a:pt x="6062" y="355"/>
                  </a:lnTo>
                  <a:lnTo>
                    <a:pt x="6078" y="352"/>
                  </a:lnTo>
                  <a:lnTo>
                    <a:pt x="6095" y="348"/>
                  </a:lnTo>
                  <a:lnTo>
                    <a:pt x="6111" y="344"/>
                  </a:lnTo>
                  <a:lnTo>
                    <a:pt x="6128" y="340"/>
                  </a:lnTo>
                  <a:lnTo>
                    <a:pt x="6144" y="336"/>
                  </a:lnTo>
                  <a:lnTo>
                    <a:pt x="6160" y="332"/>
                  </a:lnTo>
                  <a:lnTo>
                    <a:pt x="6177" y="328"/>
                  </a:lnTo>
                  <a:lnTo>
                    <a:pt x="6193" y="324"/>
                  </a:lnTo>
                  <a:lnTo>
                    <a:pt x="6210" y="319"/>
                  </a:lnTo>
                  <a:lnTo>
                    <a:pt x="6226" y="315"/>
                  </a:lnTo>
                  <a:lnTo>
                    <a:pt x="6242" y="310"/>
                  </a:lnTo>
                  <a:lnTo>
                    <a:pt x="6259" y="306"/>
                  </a:lnTo>
                  <a:lnTo>
                    <a:pt x="6275" y="301"/>
                  </a:lnTo>
                  <a:lnTo>
                    <a:pt x="6291" y="297"/>
                  </a:lnTo>
                  <a:lnTo>
                    <a:pt x="6308" y="292"/>
                  </a:lnTo>
                  <a:lnTo>
                    <a:pt x="6324" y="287"/>
                  </a:lnTo>
                  <a:lnTo>
                    <a:pt x="6341" y="283"/>
                  </a:lnTo>
                  <a:lnTo>
                    <a:pt x="6357" y="278"/>
                  </a:lnTo>
                  <a:lnTo>
                    <a:pt x="6373" y="274"/>
                  </a:lnTo>
                  <a:lnTo>
                    <a:pt x="6390" y="270"/>
                  </a:lnTo>
                  <a:lnTo>
                    <a:pt x="6406" y="266"/>
                  </a:lnTo>
                  <a:lnTo>
                    <a:pt x="6423" y="262"/>
                  </a:lnTo>
                  <a:lnTo>
                    <a:pt x="6439" y="257"/>
                  </a:lnTo>
                  <a:lnTo>
                    <a:pt x="6455" y="253"/>
                  </a:lnTo>
                  <a:lnTo>
                    <a:pt x="6472" y="248"/>
                  </a:lnTo>
                  <a:lnTo>
                    <a:pt x="6488" y="243"/>
                  </a:lnTo>
                  <a:lnTo>
                    <a:pt x="6504" y="238"/>
                  </a:lnTo>
                  <a:lnTo>
                    <a:pt x="6521" y="234"/>
                  </a:lnTo>
                  <a:lnTo>
                    <a:pt x="6537" y="229"/>
                  </a:lnTo>
                  <a:lnTo>
                    <a:pt x="6554" y="225"/>
                  </a:lnTo>
                  <a:lnTo>
                    <a:pt x="6570" y="220"/>
                  </a:lnTo>
                  <a:lnTo>
                    <a:pt x="6586" y="216"/>
                  </a:lnTo>
                  <a:lnTo>
                    <a:pt x="6603" y="212"/>
                  </a:lnTo>
                  <a:lnTo>
                    <a:pt x="6619" y="207"/>
                  </a:lnTo>
                  <a:lnTo>
                    <a:pt x="6635" y="203"/>
                  </a:lnTo>
                  <a:lnTo>
                    <a:pt x="6652" y="199"/>
                  </a:lnTo>
                  <a:lnTo>
                    <a:pt x="6668" y="195"/>
                  </a:lnTo>
                  <a:lnTo>
                    <a:pt x="6685" y="191"/>
                  </a:lnTo>
                  <a:lnTo>
                    <a:pt x="6701" y="187"/>
                  </a:lnTo>
                  <a:lnTo>
                    <a:pt x="6717" y="183"/>
                  </a:lnTo>
                  <a:lnTo>
                    <a:pt x="6734" y="179"/>
                  </a:lnTo>
                  <a:lnTo>
                    <a:pt x="6750" y="175"/>
                  </a:lnTo>
                  <a:lnTo>
                    <a:pt x="6767" y="171"/>
                  </a:lnTo>
                  <a:lnTo>
                    <a:pt x="6783" y="167"/>
                  </a:lnTo>
                  <a:lnTo>
                    <a:pt x="6799" y="163"/>
                  </a:lnTo>
                  <a:lnTo>
                    <a:pt x="6816" y="159"/>
                  </a:lnTo>
                  <a:lnTo>
                    <a:pt x="6832" y="155"/>
                  </a:lnTo>
                  <a:lnTo>
                    <a:pt x="6848" y="151"/>
                  </a:lnTo>
                  <a:lnTo>
                    <a:pt x="6865" y="146"/>
                  </a:lnTo>
                  <a:lnTo>
                    <a:pt x="6881" y="142"/>
                  </a:lnTo>
                  <a:lnTo>
                    <a:pt x="6898" y="138"/>
                  </a:lnTo>
                  <a:lnTo>
                    <a:pt x="6914" y="134"/>
                  </a:lnTo>
                  <a:lnTo>
                    <a:pt x="6930" y="130"/>
                  </a:lnTo>
                  <a:lnTo>
                    <a:pt x="6947" y="125"/>
                  </a:lnTo>
                  <a:lnTo>
                    <a:pt x="6963" y="121"/>
                  </a:lnTo>
                  <a:lnTo>
                    <a:pt x="6980" y="117"/>
                  </a:lnTo>
                  <a:lnTo>
                    <a:pt x="6996" y="112"/>
                  </a:lnTo>
                  <a:lnTo>
                    <a:pt x="7012" y="108"/>
                  </a:lnTo>
                  <a:lnTo>
                    <a:pt x="7029" y="104"/>
                  </a:lnTo>
                  <a:lnTo>
                    <a:pt x="7045" y="100"/>
                  </a:lnTo>
                  <a:lnTo>
                    <a:pt x="7061" y="96"/>
                  </a:lnTo>
                  <a:lnTo>
                    <a:pt x="7078" y="91"/>
                  </a:lnTo>
                  <a:lnTo>
                    <a:pt x="7094" y="87"/>
                  </a:lnTo>
                  <a:lnTo>
                    <a:pt x="7111" y="83"/>
                  </a:lnTo>
                  <a:lnTo>
                    <a:pt x="7127" y="79"/>
                  </a:lnTo>
                  <a:lnTo>
                    <a:pt x="7143" y="75"/>
                  </a:lnTo>
                  <a:lnTo>
                    <a:pt x="7160" y="71"/>
                  </a:lnTo>
                  <a:lnTo>
                    <a:pt x="7176" y="67"/>
                  </a:lnTo>
                  <a:lnTo>
                    <a:pt x="7193" y="63"/>
                  </a:lnTo>
                  <a:lnTo>
                    <a:pt x="7209" y="59"/>
                  </a:lnTo>
                  <a:lnTo>
                    <a:pt x="7225" y="55"/>
                  </a:lnTo>
                  <a:lnTo>
                    <a:pt x="7242" y="51"/>
                  </a:lnTo>
                  <a:lnTo>
                    <a:pt x="7258" y="47"/>
                  </a:lnTo>
                  <a:lnTo>
                    <a:pt x="7274" y="43"/>
                  </a:lnTo>
                  <a:lnTo>
                    <a:pt x="7291" y="39"/>
                  </a:lnTo>
                  <a:lnTo>
                    <a:pt x="7307" y="35"/>
                  </a:lnTo>
                  <a:lnTo>
                    <a:pt x="7324" y="32"/>
                  </a:lnTo>
                  <a:lnTo>
                    <a:pt x="7340" y="28"/>
                  </a:lnTo>
                  <a:lnTo>
                    <a:pt x="7356" y="25"/>
                  </a:lnTo>
                  <a:lnTo>
                    <a:pt x="7373" y="22"/>
                  </a:lnTo>
                  <a:lnTo>
                    <a:pt x="7389" y="20"/>
                  </a:lnTo>
                  <a:lnTo>
                    <a:pt x="7406" y="17"/>
                  </a:lnTo>
                  <a:lnTo>
                    <a:pt x="7422" y="15"/>
                  </a:lnTo>
                  <a:lnTo>
                    <a:pt x="7438" y="13"/>
                  </a:lnTo>
                  <a:lnTo>
                    <a:pt x="7455" y="11"/>
                  </a:lnTo>
                  <a:lnTo>
                    <a:pt x="7471" y="9"/>
                  </a:lnTo>
                  <a:lnTo>
                    <a:pt x="7487" y="8"/>
                  </a:lnTo>
                  <a:lnTo>
                    <a:pt x="7504" y="7"/>
                  </a:lnTo>
                  <a:lnTo>
                    <a:pt x="7520" y="6"/>
                  </a:lnTo>
                  <a:lnTo>
                    <a:pt x="7537" y="6"/>
                  </a:lnTo>
                  <a:lnTo>
                    <a:pt x="7553" y="5"/>
                  </a:lnTo>
                  <a:lnTo>
                    <a:pt x="7569" y="5"/>
                  </a:lnTo>
                  <a:lnTo>
                    <a:pt x="7586" y="4"/>
                  </a:lnTo>
                  <a:lnTo>
                    <a:pt x="7602" y="4"/>
                  </a:lnTo>
                  <a:lnTo>
                    <a:pt x="7619" y="4"/>
                  </a:lnTo>
                  <a:lnTo>
                    <a:pt x="7635" y="4"/>
                  </a:lnTo>
                  <a:lnTo>
                    <a:pt x="7651" y="4"/>
                  </a:lnTo>
                  <a:lnTo>
                    <a:pt x="7668" y="3"/>
                  </a:lnTo>
                  <a:lnTo>
                    <a:pt x="7684" y="3"/>
                  </a:lnTo>
                  <a:lnTo>
                    <a:pt x="7700" y="3"/>
                  </a:lnTo>
                  <a:lnTo>
                    <a:pt x="7717" y="3"/>
                  </a:lnTo>
                  <a:lnTo>
                    <a:pt x="7733" y="2"/>
                  </a:lnTo>
                  <a:lnTo>
                    <a:pt x="7750" y="2"/>
                  </a:lnTo>
                  <a:lnTo>
                    <a:pt x="7766" y="2"/>
                  </a:lnTo>
                  <a:lnTo>
                    <a:pt x="7782" y="1"/>
                  </a:lnTo>
                  <a:lnTo>
                    <a:pt x="7799" y="1"/>
                  </a:lnTo>
                  <a:lnTo>
                    <a:pt x="7815" y="1"/>
                  </a:lnTo>
                  <a:lnTo>
                    <a:pt x="7831" y="0"/>
                  </a:lnTo>
                  <a:lnTo>
                    <a:pt x="7848" y="0"/>
                  </a:lnTo>
                  <a:lnTo>
                    <a:pt x="7864" y="0"/>
                  </a:lnTo>
                  <a:lnTo>
                    <a:pt x="7881" y="0"/>
                  </a:lnTo>
                  <a:lnTo>
                    <a:pt x="7897" y="0"/>
                  </a:lnTo>
                  <a:lnTo>
                    <a:pt x="7913" y="0"/>
                  </a:lnTo>
                  <a:lnTo>
                    <a:pt x="7930" y="0"/>
                  </a:lnTo>
                  <a:lnTo>
                    <a:pt x="7946" y="1"/>
                  </a:lnTo>
                  <a:lnTo>
                    <a:pt x="7963" y="1"/>
                  </a:lnTo>
                  <a:lnTo>
                    <a:pt x="7979" y="2"/>
                  </a:lnTo>
                  <a:lnTo>
                    <a:pt x="7995" y="3"/>
                  </a:lnTo>
                  <a:lnTo>
                    <a:pt x="8012" y="4"/>
                  </a:lnTo>
                  <a:lnTo>
                    <a:pt x="8028" y="5"/>
                  </a:lnTo>
                  <a:lnTo>
                    <a:pt x="8044" y="7"/>
                  </a:lnTo>
                  <a:lnTo>
                    <a:pt x="8061" y="9"/>
                  </a:lnTo>
                  <a:lnTo>
                    <a:pt x="8077" y="10"/>
                  </a:lnTo>
                  <a:lnTo>
                    <a:pt x="8094" y="12"/>
                  </a:lnTo>
                  <a:lnTo>
                    <a:pt x="8110" y="15"/>
                  </a:lnTo>
                  <a:lnTo>
                    <a:pt x="8126" y="17"/>
                  </a:lnTo>
                  <a:lnTo>
                    <a:pt x="8143" y="20"/>
                  </a:lnTo>
                  <a:lnTo>
                    <a:pt x="8159" y="23"/>
                  </a:lnTo>
                  <a:lnTo>
                    <a:pt x="8176" y="26"/>
                  </a:lnTo>
                  <a:lnTo>
                    <a:pt x="8192" y="29"/>
                  </a:lnTo>
                  <a:lnTo>
                    <a:pt x="8208" y="32"/>
                  </a:lnTo>
                  <a:lnTo>
                    <a:pt x="8225" y="36"/>
                  </a:lnTo>
                  <a:lnTo>
                    <a:pt x="8241" y="39"/>
                  </a:lnTo>
                  <a:lnTo>
                    <a:pt x="8257" y="43"/>
                  </a:lnTo>
                  <a:lnTo>
                    <a:pt x="8274" y="47"/>
                  </a:lnTo>
                  <a:lnTo>
                    <a:pt x="8290" y="51"/>
                  </a:lnTo>
                  <a:lnTo>
                    <a:pt x="8307" y="55"/>
                  </a:lnTo>
                  <a:lnTo>
                    <a:pt x="8323" y="60"/>
                  </a:lnTo>
                  <a:lnTo>
                    <a:pt x="8339" y="64"/>
                  </a:lnTo>
                  <a:lnTo>
                    <a:pt x="8356" y="69"/>
                  </a:lnTo>
                  <a:lnTo>
                    <a:pt x="8372" y="73"/>
                  </a:lnTo>
                  <a:lnTo>
                    <a:pt x="8389" y="78"/>
                  </a:lnTo>
                  <a:lnTo>
                    <a:pt x="8405" y="83"/>
                  </a:lnTo>
                  <a:lnTo>
                    <a:pt x="8421" y="88"/>
                  </a:lnTo>
                  <a:lnTo>
                    <a:pt x="8438" y="93"/>
                  </a:lnTo>
                  <a:lnTo>
                    <a:pt x="8454" y="98"/>
                  </a:lnTo>
                  <a:lnTo>
                    <a:pt x="8470" y="104"/>
                  </a:lnTo>
                  <a:lnTo>
                    <a:pt x="8487" y="109"/>
                  </a:lnTo>
                  <a:lnTo>
                    <a:pt x="8503" y="115"/>
                  </a:lnTo>
                  <a:lnTo>
                    <a:pt x="8520" y="120"/>
                  </a:lnTo>
                  <a:lnTo>
                    <a:pt x="8536" y="126"/>
                  </a:lnTo>
                  <a:lnTo>
                    <a:pt x="8552" y="132"/>
                  </a:lnTo>
                  <a:lnTo>
                    <a:pt x="8569" y="138"/>
                  </a:lnTo>
                  <a:lnTo>
                    <a:pt x="8585" y="144"/>
                  </a:lnTo>
                  <a:lnTo>
                    <a:pt x="8602" y="150"/>
                  </a:lnTo>
                  <a:lnTo>
                    <a:pt x="8618" y="156"/>
                  </a:lnTo>
                  <a:lnTo>
                    <a:pt x="8634" y="163"/>
                  </a:lnTo>
                  <a:lnTo>
                    <a:pt x="8651" y="169"/>
                  </a:lnTo>
                  <a:lnTo>
                    <a:pt x="8667" y="176"/>
                  </a:lnTo>
                  <a:lnTo>
                    <a:pt x="8683" y="182"/>
                  </a:lnTo>
                  <a:lnTo>
                    <a:pt x="8700" y="189"/>
                  </a:lnTo>
                  <a:lnTo>
                    <a:pt x="8716" y="196"/>
                  </a:lnTo>
                  <a:lnTo>
                    <a:pt x="8733" y="202"/>
                  </a:lnTo>
                  <a:lnTo>
                    <a:pt x="8749" y="209"/>
                  </a:lnTo>
                  <a:lnTo>
                    <a:pt x="8765" y="216"/>
                  </a:lnTo>
                  <a:lnTo>
                    <a:pt x="8782" y="223"/>
                  </a:lnTo>
                  <a:lnTo>
                    <a:pt x="8798" y="231"/>
                  </a:lnTo>
                  <a:lnTo>
                    <a:pt x="8815" y="238"/>
                  </a:lnTo>
                  <a:lnTo>
                    <a:pt x="8831" y="245"/>
                  </a:lnTo>
                  <a:lnTo>
                    <a:pt x="8847" y="253"/>
                  </a:lnTo>
                  <a:lnTo>
                    <a:pt x="8864" y="260"/>
                  </a:lnTo>
                  <a:lnTo>
                    <a:pt x="8880" y="268"/>
                  </a:lnTo>
                  <a:lnTo>
                    <a:pt x="8896" y="276"/>
                  </a:lnTo>
                  <a:lnTo>
                    <a:pt x="8913" y="283"/>
                  </a:lnTo>
                  <a:lnTo>
                    <a:pt x="8929" y="291"/>
                  </a:lnTo>
                  <a:lnTo>
                    <a:pt x="8946" y="299"/>
                  </a:lnTo>
                  <a:lnTo>
                    <a:pt x="8962" y="307"/>
                  </a:lnTo>
                  <a:lnTo>
                    <a:pt x="8978" y="316"/>
                  </a:lnTo>
                  <a:lnTo>
                    <a:pt x="8995" y="325"/>
                  </a:lnTo>
                  <a:lnTo>
                    <a:pt x="9011" y="334"/>
                  </a:lnTo>
                  <a:lnTo>
                    <a:pt x="9028" y="343"/>
                  </a:lnTo>
                  <a:lnTo>
                    <a:pt x="9044" y="352"/>
                  </a:lnTo>
                  <a:lnTo>
                    <a:pt x="9060" y="362"/>
                  </a:lnTo>
                  <a:lnTo>
                    <a:pt x="9077" y="372"/>
                  </a:lnTo>
                  <a:lnTo>
                    <a:pt x="9093" y="382"/>
                  </a:lnTo>
                  <a:lnTo>
                    <a:pt x="9109" y="392"/>
                  </a:lnTo>
                  <a:lnTo>
                    <a:pt x="9126" y="402"/>
                  </a:lnTo>
                  <a:lnTo>
                    <a:pt x="9142" y="412"/>
                  </a:lnTo>
                  <a:lnTo>
                    <a:pt x="9159" y="422"/>
                  </a:lnTo>
                  <a:lnTo>
                    <a:pt x="9175" y="433"/>
                  </a:lnTo>
                  <a:lnTo>
                    <a:pt x="9191" y="443"/>
                  </a:lnTo>
                  <a:lnTo>
                    <a:pt x="9208" y="454"/>
                  </a:lnTo>
                  <a:lnTo>
                    <a:pt x="9224" y="464"/>
                  </a:lnTo>
                  <a:lnTo>
                    <a:pt x="9240" y="475"/>
                  </a:lnTo>
                  <a:lnTo>
                    <a:pt x="9257" y="485"/>
                  </a:lnTo>
                  <a:lnTo>
                    <a:pt x="9273" y="496"/>
                  </a:lnTo>
                  <a:lnTo>
                    <a:pt x="9290" y="506"/>
                  </a:lnTo>
                  <a:lnTo>
                    <a:pt x="9306" y="517"/>
                  </a:lnTo>
                  <a:lnTo>
                    <a:pt x="9322" y="528"/>
                  </a:lnTo>
                  <a:lnTo>
                    <a:pt x="9339" y="538"/>
                  </a:lnTo>
                  <a:lnTo>
                    <a:pt x="9355" y="549"/>
                  </a:lnTo>
                  <a:lnTo>
                    <a:pt x="9372" y="559"/>
                  </a:lnTo>
                  <a:lnTo>
                    <a:pt x="9388" y="570"/>
                  </a:lnTo>
                  <a:lnTo>
                    <a:pt x="9404" y="581"/>
                  </a:lnTo>
                  <a:lnTo>
                    <a:pt x="9421" y="591"/>
                  </a:lnTo>
                  <a:lnTo>
                    <a:pt x="9437" y="602"/>
                  </a:lnTo>
                  <a:lnTo>
                    <a:pt x="9453" y="613"/>
                  </a:lnTo>
                  <a:lnTo>
                    <a:pt x="9470" y="624"/>
                  </a:lnTo>
                  <a:lnTo>
                    <a:pt x="9486" y="634"/>
                  </a:lnTo>
                  <a:lnTo>
                    <a:pt x="9503" y="645"/>
                  </a:lnTo>
                  <a:lnTo>
                    <a:pt x="9519" y="656"/>
                  </a:lnTo>
                  <a:lnTo>
                    <a:pt x="9535" y="667"/>
                  </a:lnTo>
                  <a:lnTo>
                    <a:pt x="9552" y="677"/>
                  </a:lnTo>
                  <a:lnTo>
                    <a:pt x="9568" y="688"/>
                  </a:lnTo>
                  <a:lnTo>
                    <a:pt x="9585" y="699"/>
                  </a:lnTo>
                  <a:lnTo>
                    <a:pt x="9601" y="710"/>
                  </a:lnTo>
                  <a:lnTo>
                    <a:pt x="9617" y="720"/>
                  </a:lnTo>
                  <a:lnTo>
                    <a:pt x="9634" y="731"/>
                  </a:lnTo>
                  <a:lnTo>
                    <a:pt x="9650" y="742"/>
                  </a:lnTo>
                  <a:lnTo>
                    <a:pt x="9666" y="752"/>
                  </a:lnTo>
                  <a:lnTo>
                    <a:pt x="9683" y="763"/>
                  </a:lnTo>
                  <a:lnTo>
                    <a:pt x="9699" y="773"/>
                  </a:lnTo>
                  <a:lnTo>
                    <a:pt x="9716" y="784"/>
                  </a:lnTo>
                  <a:lnTo>
                    <a:pt x="9732" y="794"/>
                  </a:lnTo>
                  <a:lnTo>
                    <a:pt x="9748" y="804"/>
                  </a:lnTo>
                  <a:lnTo>
                    <a:pt x="9765" y="814"/>
                  </a:lnTo>
                  <a:lnTo>
                    <a:pt x="9781" y="824"/>
                  </a:lnTo>
                  <a:lnTo>
                    <a:pt x="9798" y="834"/>
                  </a:lnTo>
                  <a:lnTo>
                    <a:pt x="9814" y="844"/>
                  </a:lnTo>
                  <a:lnTo>
                    <a:pt x="9830" y="854"/>
                  </a:lnTo>
                  <a:lnTo>
                    <a:pt x="9847" y="865"/>
                  </a:lnTo>
                  <a:lnTo>
                    <a:pt x="9863" y="875"/>
                  </a:lnTo>
                  <a:lnTo>
                    <a:pt x="9879" y="885"/>
                  </a:lnTo>
                  <a:lnTo>
                    <a:pt x="9896" y="895"/>
                  </a:lnTo>
                  <a:lnTo>
                    <a:pt x="9912" y="905"/>
                  </a:lnTo>
                  <a:lnTo>
                    <a:pt x="9929" y="915"/>
                  </a:lnTo>
                  <a:lnTo>
                    <a:pt x="9945" y="925"/>
                  </a:lnTo>
                  <a:lnTo>
                    <a:pt x="9961" y="936"/>
                  </a:lnTo>
                  <a:lnTo>
                    <a:pt x="9978" y="946"/>
                  </a:lnTo>
                  <a:lnTo>
                    <a:pt x="9994" y="956"/>
                  </a:lnTo>
                  <a:lnTo>
                    <a:pt x="10011" y="967"/>
                  </a:lnTo>
                  <a:lnTo>
                    <a:pt x="10027" y="977"/>
                  </a:lnTo>
                  <a:lnTo>
                    <a:pt x="10043" y="988"/>
                  </a:lnTo>
                  <a:lnTo>
                    <a:pt x="10060" y="999"/>
                  </a:lnTo>
                  <a:lnTo>
                    <a:pt x="10076" y="1009"/>
                  </a:lnTo>
                  <a:lnTo>
                    <a:pt x="10092" y="1020"/>
                  </a:lnTo>
                  <a:lnTo>
                    <a:pt x="10109" y="1031"/>
                  </a:lnTo>
                  <a:lnTo>
                    <a:pt x="10125" y="1042"/>
                  </a:lnTo>
                  <a:lnTo>
                    <a:pt x="10142" y="1053"/>
                  </a:lnTo>
                  <a:lnTo>
                    <a:pt x="10158" y="1063"/>
                  </a:lnTo>
                  <a:lnTo>
                    <a:pt x="10174" y="1074"/>
                  </a:lnTo>
                  <a:lnTo>
                    <a:pt x="10191" y="1085"/>
                  </a:lnTo>
                  <a:lnTo>
                    <a:pt x="10207" y="1096"/>
                  </a:lnTo>
                  <a:lnTo>
                    <a:pt x="10224" y="1106"/>
                  </a:lnTo>
                  <a:lnTo>
                    <a:pt x="10240" y="1117"/>
                  </a:lnTo>
                  <a:lnTo>
                    <a:pt x="10256" y="1128"/>
                  </a:lnTo>
                  <a:lnTo>
                    <a:pt x="10273" y="1138"/>
                  </a:lnTo>
                  <a:lnTo>
                    <a:pt x="10289" y="1148"/>
                  </a:lnTo>
                  <a:lnTo>
                    <a:pt x="10305" y="1159"/>
                  </a:lnTo>
                  <a:lnTo>
                    <a:pt x="10322" y="1169"/>
                  </a:lnTo>
                  <a:lnTo>
                    <a:pt x="10338" y="1179"/>
                  </a:lnTo>
                  <a:lnTo>
                    <a:pt x="10355" y="1189"/>
                  </a:lnTo>
                  <a:lnTo>
                    <a:pt x="10371" y="1199"/>
                  </a:lnTo>
                  <a:lnTo>
                    <a:pt x="10387" y="1208"/>
                  </a:lnTo>
                  <a:lnTo>
                    <a:pt x="10404" y="1218"/>
                  </a:lnTo>
                  <a:lnTo>
                    <a:pt x="10420" y="1227"/>
                  </a:lnTo>
                  <a:lnTo>
                    <a:pt x="10436" y="1236"/>
                  </a:lnTo>
                  <a:lnTo>
                    <a:pt x="10453" y="1245"/>
                  </a:lnTo>
                  <a:lnTo>
                    <a:pt x="10469" y="1253"/>
                  </a:lnTo>
                  <a:lnTo>
                    <a:pt x="10486" y="1261"/>
                  </a:lnTo>
                  <a:lnTo>
                    <a:pt x="10502" y="1269"/>
                  </a:lnTo>
                  <a:lnTo>
                    <a:pt x="10518" y="1277"/>
                  </a:lnTo>
                  <a:lnTo>
                    <a:pt x="10535" y="1286"/>
                  </a:lnTo>
                  <a:lnTo>
                    <a:pt x="10551" y="1294"/>
                  </a:lnTo>
                  <a:lnTo>
                    <a:pt x="10568" y="1302"/>
                  </a:lnTo>
                  <a:lnTo>
                    <a:pt x="10584" y="1310"/>
                  </a:lnTo>
                  <a:lnTo>
                    <a:pt x="10600" y="1318"/>
                  </a:lnTo>
                  <a:lnTo>
                    <a:pt x="10617" y="1327"/>
                  </a:lnTo>
                  <a:lnTo>
                    <a:pt x="10633" y="1335"/>
                  </a:lnTo>
                  <a:lnTo>
                    <a:pt x="10649" y="1343"/>
                  </a:lnTo>
                  <a:lnTo>
                    <a:pt x="10666" y="1352"/>
                  </a:lnTo>
                  <a:lnTo>
                    <a:pt x="10682" y="1361"/>
                  </a:lnTo>
                  <a:lnTo>
                    <a:pt x="10699" y="1369"/>
                  </a:lnTo>
                  <a:lnTo>
                    <a:pt x="10715" y="1378"/>
                  </a:lnTo>
                  <a:lnTo>
                    <a:pt x="10731" y="1386"/>
                  </a:lnTo>
                  <a:lnTo>
                    <a:pt x="10748" y="1395"/>
                  </a:lnTo>
                  <a:lnTo>
                    <a:pt x="10764" y="1403"/>
                  </a:lnTo>
                  <a:lnTo>
                    <a:pt x="10781" y="1412"/>
                  </a:lnTo>
                  <a:lnTo>
                    <a:pt x="10797" y="1420"/>
                  </a:lnTo>
                  <a:lnTo>
                    <a:pt x="10813" y="1429"/>
                  </a:lnTo>
                  <a:lnTo>
                    <a:pt x="10830" y="1437"/>
                  </a:lnTo>
                  <a:lnTo>
                    <a:pt x="10846" y="1446"/>
                  </a:lnTo>
                  <a:lnTo>
                    <a:pt x="10862" y="1454"/>
                  </a:lnTo>
                  <a:lnTo>
                    <a:pt x="10879" y="1463"/>
                  </a:lnTo>
                  <a:lnTo>
                    <a:pt x="10895" y="1471"/>
                  </a:lnTo>
                  <a:lnTo>
                    <a:pt x="10912" y="1480"/>
                  </a:lnTo>
                  <a:lnTo>
                    <a:pt x="10928" y="1488"/>
                  </a:lnTo>
                  <a:lnTo>
                    <a:pt x="10944" y="1497"/>
                  </a:lnTo>
                  <a:lnTo>
                    <a:pt x="10961" y="1505"/>
                  </a:lnTo>
                  <a:lnTo>
                    <a:pt x="10977" y="1514"/>
                  </a:lnTo>
                  <a:lnTo>
                    <a:pt x="10994" y="1522"/>
                  </a:lnTo>
                  <a:lnTo>
                    <a:pt x="11010" y="1531"/>
                  </a:lnTo>
                  <a:lnTo>
                    <a:pt x="11026" y="1540"/>
                  </a:lnTo>
                  <a:lnTo>
                    <a:pt x="11043" y="1548"/>
                  </a:lnTo>
                  <a:lnTo>
                    <a:pt x="11059" y="1557"/>
                  </a:lnTo>
                  <a:lnTo>
                    <a:pt x="11075" y="1566"/>
                  </a:lnTo>
                  <a:lnTo>
                    <a:pt x="11092" y="1574"/>
                  </a:lnTo>
                  <a:lnTo>
                    <a:pt x="11108" y="1583"/>
                  </a:lnTo>
                  <a:lnTo>
                    <a:pt x="11125" y="1592"/>
                  </a:lnTo>
                  <a:lnTo>
                    <a:pt x="11141" y="1600"/>
                  </a:lnTo>
                  <a:lnTo>
                    <a:pt x="11157" y="1609"/>
                  </a:lnTo>
                  <a:lnTo>
                    <a:pt x="11174" y="1618"/>
                  </a:lnTo>
                  <a:lnTo>
                    <a:pt x="11190" y="1626"/>
                  </a:lnTo>
                  <a:lnTo>
                    <a:pt x="11207" y="1635"/>
                  </a:lnTo>
                  <a:lnTo>
                    <a:pt x="11223" y="1643"/>
                  </a:lnTo>
                  <a:lnTo>
                    <a:pt x="11239" y="1652"/>
                  </a:lnTo>
                  <a:lnTo>
                    <a:pt x="11256" y="1661"/>
                  </a:lnTo>
                  <a:lnTo>
                    <a:pt x="11272" y="1669"/>
                  </a:lnTo>
                  <a:lnTo>
                    <a:pt x="11288" y="1678"/>
                  </a:lnTo>
                  <a:lnTo>
                    <a:pt x="11305" y="1686"/>
                  </a:lnTo>
                  <a:lnTo>
                    <a:pt x="11321" y="1695"/>
                  </a:lnTo>
                  <a:lnTo>
                    <a:pt x="11338" y="1704"/>
                  </a:lnTo>
                  <a:lnTo>
                    <a:pt x="11354" y="1713"/>
                  </a:lnTo>
                  <a:lnTo>
                    <a:pt x="11370" y="1722"/>
                  </a:lnTo>
                  <a:lnTo>
                    <a:pt x="11387" y="1731"/>
                  </a:lnTo>
                  <a:lnTo>
                    <a:pt x="11403" y="1740"/>
                  </a:lnTo>
                  <a:lnTo>
                    <a:pt x="11420" y="1750"/>
                  </a:lnTo>
                  <a:lnTo>
                    <a:pt x="11436" y="1759"/>
                  </a:lnTo>
                  <a:lnTo>
                    <a:pt x="11452" y="1769"/>
                  </a:lnTo>
                  <a:lnTo>
                    <a:pt x="11469" y="1779"/>
                  </a:lnTo>
                  <a:lnTo>
                    <a:pt x="11485" y="1790"/>
                  </a:lnTo>
                  <a:lnTo>
                    <a:pt x="11501" y="1800"/>
                  </a:lnTo>
                  <a:lnTo>
                    <a:pt x="11518" y="1811"/>
                  </a:lnTo>
                  <a:lnTo>
                    <a:pt x="11534" y="1821"/>
                  </a:lnTo>
                  <a:lnTo>
                    <a:pt x="11551" y="1832"/>
                  </a:lnTo>
                  <a:lnTo>
                    <a:pt x="11567" y="1843"/>
                  </a:lnTo>
                  <a:lnTo>
                    <a:pt x="11583" y="1854"/>
                  </a:lnTo>
                  <a:lnTo>
                    <a:pt x="11600" y="1865"/>
                  </a:lnTo>
                  <a:lnTo>
                    <a:pt x="11616" y="1876"/>
                  </a:lnTo>
                  <a:lnTo>
                    <a:pt x="11632" y="1888"/>
                  </a:lnTo>
                  <a:lnTo>
                    <a:pt x="11649" y="1899"/>
                  </a:lnTo>
                  <a:lnTo>
                    <a:pt x="11665" y="1910"/>
                  </a:lnTo>
                  <a:lnTo>
                    <a:pt x="11682" y="1922"/>
                  </a:lnTo>
                  <a:lnTo>
                    <a:pt x="11698" y="1934"/>
                  </a:lnTo>
                  <a:lnTo>
                    <a:pt x="11714" y="1945"/>
                  </a:lnTo>
                  <a:lnTo>
                    <a:pt x="11731" y="1957"/>
                  </a:lnTo>
                  <a:lnTo>
                    <a:pt x="11747" y="1968"/>
                  </a:lnTo>
                  <a:lnTo>
                    <a:pt x="11764" y="1980"/>
                  </a:lnTo>
                  <a:lnTo>
                    <a:pt x="11780" y="1991"/>
                  </a:lnTo>
                  <a:lnTo>
                    <a:pt x="11796" y="2003"/>
                  </a:lnTo>
                  <a:lnTo>
                    <a:pt x="11813" y="2014"/>
                  </a:lnTo>
                  <a:lnTo>
                    <a:pt x="11829" y="2026"/>
                  </a:lnTo>
                  <a:lnTo>
                    <a:pt x="11845" y="2037"/>
                  </a:lnTo>
                  <a:lnTo>
                    <a:pt x="11862" y="2049"/>
                  </a:lnTo>
                  <a:lnTo>
                    <a:pt x="11878" y="2060"/>
                  </a:lnTo>
                  <a:lnTo>
                    <a:pt x="11895" y="2071"/>
                  </a:lnTo>
                  <a:lnTo>
                    <a:pt x="11911" y="2082"/>
                  </a:lnTo>
                  <a:lnTo>
                    <a:pt x="11927" y="2092"/>
                  </a:lnTo>
                  <a:lnTo>
                    <a:pt x="11944" y="2103"/>
                  </a:lnTo>
                  <a:lnTo>
                    <a:pt x="11960" y="2113"/>
                  </a:lnTo>
                  <a:lnTo>
                    <a:pt x="11977" y="2123"/>
                  </a:lnTo>
                  <a:lnTo>
                    <a:pt x="11993" y="2133"/>
                  </a:lnTo>
                  <a:lnTo>
                    <a:pt x="12009" y="2143"/>
                  </a:lnTo>
                  <a:lnTo>
                    <a:pt x="12026" y="2152"/>
                  </a:lnTo>
                  <a:lnTo>
                    <a:pt x="12042" y="2161"/>
                  </a:lnTo>
                  <a:lnTo>
                    <a:pt x="12058" y="2170"/>
                  </a:lnTo>
                  <a:lnTo>
                    <a:pt x="12075" y="2179"/>
                  </a:lnTo>
                  <a:lnTo>
                    <a:pt x="12091" y="2187"/>
                  </a:lnTo>
                  <a:lnTo>
                    <a:pt x="12108" y="2195"/>
                  </a:lnTo>
                  <a:lnTo>
                    <a:pt x="12124" y="2203"/>
                  </a:lnTo>
                  <a:lnTo>
                    <a:pt x="12140" y="2210"/>
                  </a:lnTo>
                  <a:lnTo>
                    <a:pt x="12157" y="2217"/>
                  </a:lnTo>
                  <a:lnTo>
                    <a:pt x="12173" y="2224"/>
                  </a:lnTo>
                  <a:lnTo>
                    <a:pt x="12190" y="2231"/>
                  </a:lnTo>
                  <a:lnTo>
                    <a:pt x="12206" y="2238"/>
                  </a:lnTo>
                  <a:lnTo>
                    <a:pt x="12222" y="2244"/>
                  </a:lnTo>
                  <a:lnTo>
                    <a:pt x="12239" y="2251"/>
                  </a:lnTo>
                  <a:lnTo>
                    <a:pt x="12255" y="2257"/>
                  </a:lnTo>
                  <a:lnTo>
                    <a:pt x="12271" y="2264"/>
                  </a:lnTo>
                  <a:lnTo>
                    <a:pt x="12288" y="2270"/>
                  </a:lnTo>
                  <a:lnTo>
                    <a:pt x="12304" y="2277"/>
                  </a:lnTo>
                  <a:lnTo>
                    <a:pt x="12321" y="2283"/>
                  </a:lnTo>
                  <a:lnTo>
                    <a:pt x="12337" y="2290"/>
                  </a:lnTo>
                  <a:lnTo>
                    <a:pt x="12353" y="2297"/>
                  </a:lnTo>
                  <a:lnTo>
                    <a:pt x="12370" y="2303"/>
                  </a:lnTo>
                  <a:lnTo>
                    <a:pt x="12386" y="2310"/>
                  </a:lnTo>
                  <a:lnTo>
                    <a:pt x="12403" y="2317"/>
                  </a:lnTo>
                  <a:lnTo>
                    <a:pt x="12419" y="2324"/>
                  </a:lnTo>
                  <a:lnTo>
                    <a:pt x="12435" y="2331"/>
                  </a:lnTo>
                  <a:lnTo>
                    <a:pt x="12452" y="2338"/>
                  </a:lnTo>
                  <a:lnTo>
                    <a:pt x="12468" y="2344"/>
                  </a:lnTo>
                  <a:lnTo>
                    <a:pt x="12484" y="2351"/>
                  </a:lnTo>
                  <a:lnTo>
                    <a:pt x="12501" y="2358"/>
                  </a:lnTo>
                  <a:lnTo>
                    <a:pt x="12517" y="2365"/>
                  </a:lnTo>
                  <a:lnTo>
                    <a:pt x="12534" y="2372"/>
                  </a:lnTo>
                  <a:lnTo>
                    <a:pt x="12550" y="2379"/>
                  </a:lnTo>
                  <a:lnTo>
                    <a:pt x="12566" y="2387"/>
                  </a:lnTo>
                  <a:lnTo>
                    <a:pt x="12583" y="2394"/>
                  </a:lnTo>
                  <a:lnTo>
                    <a:pt x="12599" y="2401"/>
                  </a:lnTo>
                  <a:lnTo>
                    <a:pt x="12616" y="2408"/>
                  </a:lnTo>
                  <a:lnTo>
                    <a:pt x="12632" y="2415"/>
                  </a:lnTo>
                  <a:lnTo>
                    <a:pt x="12648" y="2422"/>
                  </a:lnTo>
                  <a:lnTo>
                    <a:pt x="12665" y="2430"/>
                  </a:lnTo>
                  <a:lnTo>
                    <a:pt x="12681" y="2437"/>
                  </a:lnTo>
                  <a:lnTo>
                    <a:pt x="12697" y="2444"/>
                  </a:lnTo>
                  <a:lnTo>
                    <a:pt x="12714" y="2452"/>
                  </a:lnTo>
                  <a:lnTo>
                    <a:pt x="12730" y="2459"/>
                  </a:lnTo>
                  <a:lnTo>
                    <a:pt x="12747" y="2466"/>
                  </a:lnTo>
                  <a:lnTo>
                    <a:pt x="12763" y="2474"/>
                  </a:lnTo>
                  <a:lnTo>
                    <a:pt x="12779" y="2481"/>
                  </a:lnTo>
                  <a:lnTo>
                    <a:pt x="12796" y="2489"/>
                  </a:lnTo>
                  <a:lnTo>
                    <a:pt x="12812" y="2496"/>
                  </a:lnTo>
                  <a:lnTo>
                    <a:pt x="12828" y="2504"/>
                  </a:lnTo>
                  <a:lnTo>
                    <a:pt x="12845" y="2512"/>
                  </a:lnTo>
                  <a:lnTo>
                    <a:pt x="12861" y="2519"/>
                  </a:lnTo>
                  <a:lnTo>
                    <a:pt x="12878" y="2527"/>
                  </a:lnTo>
                  <a:lnTo>
                    <a:pt x="12894" y="2535"/>
                  </a:lnTo>
                  <a:lnTo>
                    <a:pt x="12910" y="2543"/>
                  </a:lnTo>
                  <a:lnTo>
                    <a:pt x="12927" y="2550"/>
                  </a:lnTo>
                  <a:lnTo>
                    <a:pt x="12943" y="2558"/>
                  </a:lnTo>
                  <a:lnTo>
                    <a:pt x="12960" y="2566"/>
                  </a:lnTo>
                  <a:lnTo>
                    <a:pt x="12976" y="2574"/>
                  </a:lnTo>
                  <a:lnTo>
                    <a:pt x="12992" y="2582"/>
                  </a:lnTo>
                  <a:lnTo>
                    <a:pt x="13009" y="2590"/>
                  </a:lnTo>
                  <a:lnTo>
                    <a:pt x="13025" y="2597"/>
                  </a:lnTo>
                  <a:lnTo>
                    <a:pt x="13041" y="2605"/>
                  </a:lnTo>
                  <a:lnTo>
                    <a:pt x="13058" y="2613"/>
                  </a:lnTo>
                  <a:lnTo>
                    <a:pt x="13074" y="2620"/>
                  </a:lnTo>
                  <a:lnTo>
                    <a:pt x="13091" y="2628"/>
                  </a:lnTo>
                  <a:lnTo>
                    <a:pt x="13107" y="2636"/>
                  </a:lnTo>
                  <a:lnTo>
                    <a:pt x="13123" y="2643"/>
                  </a:lnTo>
                  <a:lnTo>
                    <a:pt x="13140" y="2651"/>
                  </a:lnTo>
                  <a:lnTo>
                    <a:pt x="13156" y="2658"/>
                  </a:lnTo>
                  <a:lnTo>
                    <a:pt x="13173" y="2666"/>
                  </a:lnTo>
                  <a:lnTo>
                    <a:pt x="13189" y="2673"/>
                  </a:lnTo>
                  <a:lnTo>
                    <a:pt x="13205" y="2680"/>
                  </a:lnTo>
                  <a:lnTo>
                    <a:pt x="13222" y="2688"/>
                  </a:lnTo>
                  <a:lnTo>
                    <a:pt x="13238" y="2695"/>
                  </a:lnTo>
                  <a:lnTo>
                    <a:pt x="13254" y="2702"/>
                  </a:lnTo>
                  <a:lnTo>
                    <a:pt x="13271" y="2709"/>
                  </a:lnTo>
                  <a:lnTo>
                    <a:pt x="13287" y="2716"/>
                  </a:lnTo>
                  <a:lnTo>
                    <a:pt x="13304" y="2723"/>
                  </a:lnTo>
                  <a:lnTo>
                    <a:pt x="13320" y="2731"/>
                  </a:lnTo>
                  <a:lnTo>
                    <a:pt x="13336" y="2738"/>
                  </a:lnTo>
                  <a:lnTo>
                    <a:pt x="13353" y="2746"/>
                  </a:lnTo>
                  <a:lnTo>
                    <a:pt x="13369" y="2754"/>
                  </a:lnTo>
                  <a:lnTo>
                    <a:pt x="13386" y="2763"/>
                  </a:lnTo>
                  <a:lnTo>
                    <a:pt x="13402" y="2771"/>
                  </a:lnTo>
                  <a:lnTo>
                    <a:pt x="13418" y="2780"/>
                  </a:lnTo>
                  <a:lnTo>
                    <a:pt x="13435" y="2789"/>
                  </a:lnTo>
                  <a:lnTo>
                    <a:pt x="13451" y="2797"/>
                  </a:lnTo>
                  <a:lnTo>
                    <a:pt x="13467" y="2807"/>
                  </a:lnTo>
                  <a:lnTo>
                    <a:pt x="13484" y="2816"/>
                  </a:lnTo>
                  <a:lnTo>
                    <a:pt x="13500" y="2825"/>
                  </a:lnTo>
                  <a:lnTo>
                    <a:pt x="13517" y="2834"/>
                  </a:lnTo>
                  <a:lnTo>
                    <a:pt x="13533" y="2844"/>
                  </a:lnTo>
                  <a:lnTo>
                    <a:pt x="13549" y="2853"/>
                  </a:lnTo>
                  <a:lnTo>
                    <a:pt x="13566" y="2863"/>
                  </a:lnTo>
                  <a:lnTo>
                    <a:pt x="13582" y="2872"/>
                  </a:lnTo>
                  <a:lnTo>
                    <a:pt x="13599" y="2882"/>
                  </a:lnTo>
                  <a:lnTo>
                    <a:pt x="13615" y="2891"/>
                  </a:lnTo>
                  <a:lnTo>
                    <a:pt x="13631" y="2901"/>
                  </a:lnTo>
                  <a:lnTo>
                    <a:pt x="13648" y="2911"/>
                  </a:lnTo>
                  <a:lnTo>
                    <a:pt x="13664" y="2921"/>
                  </a:lnTo>
                  <a:lnTo>
                    <a:pt x="13680" y="2931"/>
                  </a:lnTo>
                  <a:lnTo>
                    <a:pt x="13697" y="2941"/>
                  </a:lnTo>
                  <a:lnTo>
                    <a:pt x="13713" y="2951"/>
                  </a:lnTo>
                  <a:lnTo>
                    <a:pt x="13730" y="2961"/>
                  </a:lnTo>
                  <a:lnTo>
                    <a:pt x="13746" y="2971"/>
                  </a:lnTo>
                  <a:lnTo>
                    <a:pt x="13762" y="2981"/>
                  </a:lnTo>
                  <a:lnTo>
                    <a:pt x="13779" y="2991"/>
                  </a:lnTo>
                  <a:lnTo>
                    <a:pt x="13795" y="3001"/>
                  </a:lnTo>
                  <a:lnTo>
                    <a:pt x="13812" y="3011"/>
                  </a:lnTo>
                  <a:lnTo>
                    <a:pt x="13828" y="3021"/>
                  </a:lnTo>
                  <a:lnTo>
                    <a:pt x="13844" y="3030"/>
                  </a:lnTo>
                  <a:lnTo>
                    <a:pt x="13861" y="3040"/>
                  </a:lnTo>
                  <a:lnTo>
                    <a:pt x="13877" y="3050"/>
                  </a:lnTo>
                  <a:lnTo>
                    <a:pt x="13893" y="3059"/>
                  </a:lnTo>
                  <a:lnTo>
                    <a:pt x="13910" y="3069"/>
                  </a:lnTo>
                  <a:lnTo>
                    <a:pt x="13926" y="3078"/>
                  </a:lnTo>
                  <a:lnTo>
                    <a:pt x="13943" y="3088"/>
                  </a:lnTo>
                  <a:lnTo>
                    <a:pt x="13959" y="3097"/>
                  </a:lnTo>
                  <a:lnTo>
                    <a:pt x="13975" y="3106"/>
                  </a:lnTo>
                  <a:lnTo>
                    <a:pt x="13992" y="3116"/>
                  </a:lnTo>
                  <a:lnTo>
                    <a:pt x="14008" y="3125"/>
                  </a:lnTo>
                  <a:lnTo>
                    <a:pt x="14024" y="3134"/>
                  </a:lnTo>
                  <a:lnTo>
                    <a:pt x="14041" y="3143"/>
                  </a:lnTo>
                  <a:lnTo>
                    <a:pt x="14057" y="3152"/>
                  </a:lnTo>
                  <a:lnTo>
                    <a:pt x="14074" y="3162"/>
                  </a:lnTo>
                  <a:lnTo>
                    <a:pt x="14090" y="3171"/>
                  </a:lnTo>
                  <a:lnTo>
                    <a:pt x="14106" y="3181"/>
                  </a:lnTo>
                  <a:lnTo>
                    <a:pt x="14123" y="3190"/>
                  </a:lnTo>
                  <a:lnTo>
                    <a:pt x="14139" y="3200"/>
                  </a:lnTo>
                  <a:lnTo>
                    <a:pt x="14156" y="3210"/>
                  </a:lnTo>
                  <a:lnTo>
                    <a:pt x="14172" y="3221"/>
                  </a:lnTo>
                  <a:lnTo>
                    <a:pt x="14188" y="3231"/>
                  </a:lnTo>
                  <a:lnTo>
                    <a:pt x="14205" y="3243"/>
                  </a:lnTo>
                  <a:lnTo>
                    <a:pt x="14221" y="3254"/>
                  </a:lnTo>
                  <a:lnTo>
                    <a:pt x="14237" y="3265"/>
                  </a:lnTo>
                  <a:lnTo>
                    <a:pt x="14254" y="3276"/>
                  </a:lnTo>
                  <a:lnTo>
                    <a:pt x="14270" y="3288"/>
                  </a:lnTo>
                  <a:lnTo>
                    <a:pt x="14287" y="3299"/>
                  </a:lnTo>
                  <a:lnTo>
                    <a:pt x="14303" y="3311"/>
                  </a:lnTo>
                  <a:lnTo>
                    <a:pt x="14319" y="3323"/>
                  </a:lnTo>
                  <a:lnTo>
                    <a:pt x="14336" y="3334"/>
                  </a:lnTo>
                  <a:lnTo>
                    <a:pt x="14352" y="3346"/>
                  </a:lnTo>
                  <a:lnTo>
                    <a:pt x="14369" y="3358"/>
                  </a:lnTo>
                  <a:lnTo>
                    <a:pt x="14385" y="3370"/>
                  </a:lnTo>
                  <a:lnTo>
                    <a:pt x="14401" y="3382"/>
                  </a:lnTo>
                  <a:lnTo>
                    <a:pt x="14418" y="3394"/>
                  </a:lnTo>
                  <a:lnTo>
                    <a:pt x="14434" y="3405"/>
                  </a:lnTo>
                  <a:lnTo>
                    <a:pt x="14450" y="3417"/>
                  </a:lnTo>
                  <a:lnTo>
                    <a:pt x="14467" y="3429"/>
                  </a:lnTo>
                  <a:lnTo>
                    <a:pt x="14483" y="3442"/>
                  </a:lnTo>
                  <a:lnTo>
                    <a:pt x="14500" y="3454"/>
                  </a:lnTo>
                  <a:lnTo>
                    <a:pt x="14516" y="3466"/>
                  </a:lnTo>
                  <a:lnTo>
                    <a:pt x="14532" y="3478"/>
                  </a:lnTo>
                  <a:lnTo>
                    <a:pt x="14549" y="3490"/>
                  </a:lnTo>
                  <a:lnTo>
                    <a:pt x="14565" y="3503"/>
                  </a:lnTo>
                  <a:lnTo>
                    <a:pt x="14582" y="3515"/>
                  </a:lnTo>
                  <a:lnTo>
                    <a:pt x="14598" y="3527"/>
                  </a:lnTo>
                  <a:lnTo>
                    <a:pt x="14614" y="3539"/>
                  </a:lnTo>
                  <a:lnTo>
                    <a:pt x="14631" y="3552"/>
                  </a:lnTo>
                  <a:lnTo>
                    <a:pt x="14647" y="3564"/>
                  </a:lnTo>
                  <a:lnTo>
                    <a:pt x="14663" y="3576"/>
                  </a:lnTo>
                  <a:lnTo>
                    <a:pt x="14680" y="3587"/>
                  </a:lnTo>
                  <a:lnTo>
                    <a:pt x="14696" y="3599"/>
                  </a:lnTo>
                  <a:lnTo>
                    <a:pt x="14713" y="3611"/>
                  </a:lnTo>
                  <a:lnTo>
                    <a:pt x="14729" y="3622"/>
                  </a:lnTo>
                  <a:lnTo>
                    <a:pt x="14745" y="3633"/>
                  </a:lnTo>
                  <a:lnTo>
                    <a:pt x="14762" y="3644"/>
                  </a:lnTo>
                  <a:lnTo>
                    <a:pt x="14778" y="3654"/>
                  </a:lnTo>
                  <a:lnTo>
                    <a:pt x="14795" y="3664"/>
                  </a:lnTo>
                  <a:lnTo>
                    <a:pt x="14811" y="3674"/>
                  </a:lnTo>
                  <a:lnTo>
                    <a:pt x="14827" y="3683"/>
                  </a:lnTo>
                  <a:lnTo>
                    <a:pt x="14844" y="3693"/>
                  </a:lnTo>
                  <a:lnTo>
                    <a:pt x="14860" y="3702"/>
                  </a:lnTo>
                  <a:lnTo>
                    <a:pt x="14876" y="3711"/>
                  </a:lnTo>
                  <a:lnTo>
                    <a:pt x="14893" y="3721"/>
                  </a:lnTo>
                  <a:lnTo>
                    <a:pt x="14909" y="3730"/>
                  </a:lnTo>
                  <a:lnTo>
                    <a:pt x="14926" y="3740"/>
                  </a:lnTo>
                  <a:lnTo>
                    <a:pt x="14942" y="3749"/>
                  </a:lnTo>
                  <a:lnTo>
                    <a:pt x="14958" y="3759"/>
                  </a:lnTo>
                  <a:lnTo>
                    <a:pt x="14975" y="3768"/>
                  </a:lnTo>
                  <a:lnTo>
                    <a:pt x="14991" y="3777"/>
                  </a:lnTo>
                  <a:lnTo>
                    <a:pt x="15008" y="3787"/>
                  </a:lnTo>
                  <a:lnTo>
                    <a:pt x="15024" y="3796"/>
                  </a:lnTo>
                  <a:lnTo>
                    <a:pt x="15040" y="3806"/>
                  </a:lnTo>
                  <a:lnTo>
                    <a:pt x="15057" y="3815"/>
                  </a:lnTo>
                  <a:lnTo>
                    <a:pt x="15073" y="3825"/>
                  </a:lnTo>
                  <a:lnTo>
                    <a:pt x="15089" y="3834"/>
                  </a:lnTo>
                  <a:lnTo>
                    <a:pt x="15106" y="3844"/>
                  </a:lnTo>
                  <a:lnTo>
                    <a:pt x="15122" y="3853"/>
                  </a:lnTo>
                  <a:lnTo>
                    <a:pt x="15139" y="3863"/>
                  </a:lnTo>
                  <a:lnTo>
                    <a:pt x="15155" y="3872"/>
                  </a:lnTo>
                  <a:lnTo>
                    <a:pt x="15171" y="3881"/>
                  </a:lnTo>
                  <a:lnTo>
                    <a:pt x="15188" y="3890"/>
                  </a:lnTo>
                  <a:lnTo>
                    <a:pt x="15204" y="3900"/>
                  </a:lnTo>
                  <a:lnTo>
                    <a:pt x="15221" y="3909"/>
                  </a:lnTo>
                  <a:lnTo>
                    <a:pt x="15237" y="3918"/>
                  </a:lnTo>
                  <a:lnTo>
                    <a:pt x="15253" y="3927"/>
                  </a:lnTo>
                  <a:lnTo>
                    <a:pt x="15270" y="3936"/>
                  </a:lnTo>
                  <a:lnTo>
                    <a:pt x="15286" y="3945"/>
                  </a:lnTo>
                  <a:lnTo>
                    <a:pt x="15302" y="3954"/>
                  </a:lnTo>
                  <a:lnTo>
                    <a:pt x="15319" y="3962"/>
                  </a:lnTo>
                  <a:lnTo>
                    <a:pt x="15335" y="3971"/>
                  </a:lnTo>
                  <a:lnTo>
                    <a:pt x="15352" y="3980"/>
                  </a:lnTo>
                  <a:lnTo>
                    <a:pt x="15368" y="3989"/>
                  </a:lnTo>
                  <a:lnTo>
                    <a:pt x="15384" y="3998"/>
                  </a:lnTo>
                  <a:lnTo>
                    <a:pt x="15401" y="4006"/>
                  </a:lnTo>
                  <a:lnTo>
                    <a:pt x="15417" y="4015"/>
                  </a:lnTo>
                  <a:lnTo>
                    <a:pt x="15433" y="4024"/>
                  </a:lnTo>
                  <a:lnTo>
                    <a:pt x="15450" y="4032"/>
                  </a:lnTo>
                  <a:lnTo>
                    <a:pt x="15466" y="4041"/>
                  </a:lnTo>
                  <a:lnTo>
                    <a:pt x="15483" y="4050"/>
                  </a:lnTo>
                  <a:lnTo>
                    <a:pt x="15499" y="4058"/>
                  </a:lnTo>
                  <a:lnTo>
                    <a:pt x="15515" y="4066"/>
                  </a:lnTo>
                  <a:lnTo>
                    <a:pt x="15532" y="4075"/>
                  </a:lnTo>
                  <a:lnTo>
                    <a:pt x="15548" y="4083"/>
                  </a:lnTo>
                  <a:lnTo>
                    <a:pt x="15565" y="4091"/>
                  </a:lnTo>
                  <a:lnTo>
                    <a:pt x="15581" y="4099"/>
                  </a:lnTo>
                  <a:lnTo>
                    <a:pt x="15597" y="4107"/>
                  </a:lnTo>
                  <a:lnTo>
                    <a:pt x="15614" y="4115"/>
                  </a:lnTo>
                  <a:lnTo>
                    <a:pt x="15630" y="4123"/>
                  </a:lnTo>
                  <a:lnTo>
                    <a:pt x="15646" y="4130"/>
                  </a:lnTo>
                  <a:lnTo>
                    <a:pt x="15663" y="4138"/>
                  </a:lnTo>
                  <a:lnTo>
                    <a:pt x="15679" y="4145"/>
                  </a:lnTo>
                  <a:lnTo>
                    <a:pt x="15696" y="4152"/>
                  </a:lnTo>
                  <a:lnTo>
                    <a:pt x="15712" y="4158"/>
                  </a:lnTo>
                  <a:lnTo>
                    <a:pt x="15728" y="4165"/>
                  </a:lnTo>
                  <a:lnTo>
                    <a:pt x="15745" y="4171"/>
                  </a:lnTo>
                  <a:lnTo>
                    <a:pt x="15761" y="4178"/>
                  </a:lnTo>
                  <a:lnTo>
                    <a:pt x="15778" y="4184"/>
                  </a:lnTo>
                  <a:lnTo>
                    <a:pt x="15794" y="4191"/>
                  </a:lnTo>
                  <a:lnTo>
                    <a:pt x="15810" y="4197"/>
                  </a:lnTo>
                  <a:lnTo>
                    <a:pt x="15827" y="4203"/>
                  </a:lnTo>
                  <a:lnTo>
                    <a:pt x="15843" y="4210"/>
                  </a:lnTo>
                  <a:lnTo>
                    <a:pt x="15859" y="4217"/>
                  </a:lnTo>
                  <a:lnTo>
                    <a:pt x="15876" y="4223"/>
                  </a:lnTo>
                  <a:lnTo>
                    <a:pt x="15892" y="4230"/>
                  </a:lnTo>
                  <a:lnTo>
                    <a:pt x="15909" y="4237"/>
                  </a:lnTo>
                  <a:lnTo>
                    <a:pt x="15925" y="4243"/>
                  </a:lnTo>
                  <a:lnTo>
                    <a:pt x="15941" y="4250"/>
                  </a:lnTo>
                  <a:lnTo>
                    <a:pt x="15958" y="4257"/>
                  </a:lnTo>
                  <a:lnTo>
                    <a:pt x="15974" y="4264"/>
                  </a:lnTo>
                  <a:lnTo>
                    <a:pt x="15991" y="4271"/>
                  </a:lnTo>
                  <a:lnTo>
                    <a:pt x="16007" y="4278"/>
                  </a:lnTo>
                  <a:lnTo>
                    <a:pt x="16023" y="4285"/>
                  </a:lnTo>
                  <a:lnTo>
                    <a:pt x="16040" y="4291"/>
                  </a:lnTo>
                  <a:lnTo>
                    <a:pt x="16056" y="4298"/>
                  </a:lnTo>
                  <a:lnTo>
                    <a:pt x="16072" y="4305"/>
                  </a:lnTo>
                  <a:lnTo>
                    <a:pt x="16089" y="4312"/>
                  </a:lnTo>
                  <a:lnTo>
                    <a:pt x="16105" y="4319"/>
                  </a:lnTo>
                  <a:lnTo>
                    <a:pt x="16122" y="4326"/>
                  </a:lnTo>
                  <a:lnTo>
                    <a:pt x="16138" y="4333"/>
                  </a:lnTo>
                  <a:lnTo>
                    <a:pt x="16154" y="4340"/>
                  </a:lnTo>
                  <a:lnTo>
                    <a:pt x="16171" y="4346"/>
                  </a:lnTo>
                  <a:lnTo>
                    <a:pt x="16187" y="4353"/>
                  </a:lnTo>
                  <a:lnTo>
                    <a:pt x="16204" y="4360"/>
                  </a:lnTo>
                  <a:lnTo>
                    <a:pt x="16220" y="4367"/>
                  </a:lnTo>
                  <a:lnTo>
                    <a:pt x="16236" y="4374"/>
                  </a:lnTo>
                  <a:lnTo>
                    <a:pt x="16253" y="4381"/>
                  </a:lnTo>
                  <a:lnTo>
                    <a:pt x="16269" y="4388"/>
                  </a:lnTo>
                  <a:lnTo>
                    <a:pt x="16285" y="4395"/>
                  </a:lnTo>
                  <a:lnTo>
                    <a:pt x="16302" y="4401"/>
                  </a:lnTo>
                  <a:lnTo>
                    <a:pt x="16318" y="4408"/>
                  </a:lnTo>
                  <a:lnTo>
                    <a:pt x="16335" y="4415"/>
                  </a:lnTo>
                  <a:lnTo>
                    <a:pt x="16351" y="4422"/>
                  </a:lnTo>
                  <a:lnTo>
                    <a:pt x="16367" y="4429"/>
                  </a:lnTo>
                  <a:lnTo>
                    <a:pt x="16384" y="4436"/>
                  </a:lnTo>
                  <a:lnTo>
                    <a:pt x="16400" y="4442"/>
                  </a:lnTo>
                  <a:lnTo>
                    <a:pt x="16417" y="4449"/>
                  </a:lnTo>
                  <a:lnTo>
                    <a:pt x="16433" y="4456"/>
                  </a:lnTo>
                  <a:lnTo>
                    <a:pt x="16449" y="4463"/>
                  </a:lnTo>
                  <a:lnTo>
                    <a:pt x="16466" y="4469"/>
                  </a:lnTo>
                  <a:lnTo>
                    <a:pt x="16482" y="4476"/>
                  </a:lnTo>
                  <a:lnTo>
                    <a:pt x="16498" y="4482"/>
                  </a:lnTo>
                  <a:lnTo>
                    <a:pt x="16515" y="4489"/>
                  </a:lnTo>
                  <a:lnTo>
                    <a:pt x="16531" y="4496"/>
                  </a:lnTo>
                  <a:lnTo>
                    <a:pt x="16548" y="4502"/>
                  </a:lnTo>
                  <a:lnTo>
                    <a:pt x="16564" y="4509"/>
                  </a:lnTo>
                  <a:lnTo>
                    <a:pt x="16580" y="4515"/>
                  </a:lnTo>
                  <a:lnTo>
                    <a:pt x="16597" y="4522"/>
                  </a:lnTo>
                  <a:lnTo>
                    <a:pt x="16613" y="4528"/>
                  </a:lnTo>
                  <a:lnTo>
                    <a:pt x="16629" y="4535"/>
                  </a:lnTo>
                  <a:lnTo>
                    <a:pt x="16646" y="4541"/>
                  </a:lnTo>
                  <a:lnTo>
                    <a:pt x="16662" y="4547"/>
                  </a:lnTo>
                  <a:lnTo>
                    <a:pt x="16679" y="4554"/>
                  </a:lnTo>
                  <a:lnTo>
                    <a:pt x="16695" y="4560"/>
                  </a:lnTo>
                  <a:lnTo>
                    <a:pt x="16711" y="4567"/>
                  </a:lnTo>
                  <a:lnTo>
                    <a:pt x="16728" y="4573"/>
                  </a:lnTo>
                  <a:lnTo>
                    <a:pt x="16744" y="4576"/>
                  </a:lnTo>
                  <a:lnTo>
                    <a:pt x="16761" y="4576"/>
                  </a:lnTo>
                  <a:lnTo>
                    <a:pt x="16761" y="5034"/>
                  </a:lnTo>
                  <a:lnTo>
                    <a:pt x="0" y="5034"/>
                  </a:lnTo>
                  <a:lnTo>
                    <a:pt x="0" y="488"/>
                  </a:lnTo>
                  <a:close/>
                </a:path>
              </a:pathLst>
            </a:custGeom>
            <a:solidFill>
              <a:srgbClr val="00C800"/>
            </a:solidFill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37" name="Line 7">
              <a:extLst>
                <a:ext uri="{FF2B5EF4-FFF2-40B4-BE49-F238E27FC236}">
                  <a16:creationId xmlns:a16="http://schemas.microsoft.com/office/drawing/2014/main" id="{BD60CC4D-5C90-4A11-9040-EAA761BF3E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15" y="495"/>
              <a:ext cx="0" cy="456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38" name="Line 8">
              <a:extLst>
                <a:ext uri="{FF2B5EF4-FFF2-40B4-BE49-F238E27FC236}">
                  <a16:creationId xmlns:a16="http://schemas.microsoft.com/office/drawing/2014/main" id="{DE2298D3-E3D7-4933-82EE-7883A9FA96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87" y="899"/>
              <a:ext cx="0" cy="455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39" name="Line 9">
              <a:extLst>
                <a:ext uri="{FF2B5EF4-FFF2-40B4-BE49-F238E27FC236}">
                  <a16:creationId xmlns:a16="http://schemas.microsoft.com/office/drawing/2014/main" id="{913C9BEA-B369-4E44-83EF-D9DECA25E6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87" y="899"/>
              <a:ext cx="0" cy="455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40" name="Line 10">
              <a:extLst>
                <a:ext uri="{FF2B5EF4-FFF2-40B4-BE49-F238E27FC236}">
                  <a16:creationId xmlns:a16="http://schemas.microsoft.com/office/drawing/2014/main" id="{C8E75233-C73A-4836-8777-1A2E26ACD2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8" y="1174"/>
              <a:ext cx="0" cy="455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41" name="Line 11">
              <a:extLst>
                <a:ext uri="{FF2B5EF4-FFF2-40B4-BE49-F238E27FC236}">
                  <a16:creationId xmlns:a16="http://schemas.microsoft.com/office/drawing/2014/main" id="{91A95BF8-1BF2-4A41-A7DA-97A5C4992F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81" y="1454"/>
              <a:ext cx="0" cy="455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42" name="Freeform 12">
              <a:extLst>
                <a:ext uri="{FF2B5EF4-FFF2-40B4-BE49-F238E27FC236}">
                  <a16:creationId xmlns:a16="http://schemas.microsoft.com/office/drawing/2014/main" id="{9D5C0496-4C15-492C-ABA7-BD8665424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1889"/>
              <a:ext cx="1" cy="3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0 h 3"/>
                <a:gd name="T6" fmla="*/ 1 w 1"/>
                <a:gd name="T7" fmla="*/ 0 h 3"/>
                <a:gd name="T8" fmla="*/ 1 w 1"/>
                <a:gd name="T9" fmla="*/ 1 h 3"/>
                <a:gd name="T10" fmla="*/ 1 w 1"/>
                <a:gd name="T11" fmla="*/ 1 h 3"/>
                <a:gd name="T12" fmla="*/ 0 w 1"/>
                <a:gd name="T13" fmla="*/ 1 h 3"/>
                <a:gd name="T14" fmla="*/ 0 w 1"/>
                <a:gd name="T15" fmla="*/ 1 h 3"/>
                <a:gd name="T16" fmla="*/ 0 w 1"/>
                <a:gd name="T17" fmla="*/ 1 h 3"/>
                <a:gd name="T18" fmla="*/ 0 w 1"/>
                <a:gd name="T19" fmla="*/ 2 h 3"/>
                <a:gd name="T20" fmla="*/ 0 w 1"/>
                <a:gd name="T21" fmla="*/ 2 h 3"/>
                <a:gd name="T22" fmla="*/ 1 w 1"/>
                <a:gd name="T23" fmla="*/ 2 h 3"/>
                <a:gd name="T24" fmla="*/ 1 w 1"/>
                <a:gd name="T25" fmla="*/ 2 h 3"/>
                <a:gd name="T26" fmla="*/ 1 w 1"/>
                <a:gd name="T27" fmla="*/ 3 h 3"/>
                <a:gd name="T28" fmla="*/ 1 w 1"/>
                <a:gd name="T29" fmla="*/ 3 h 3"/>
                <a:gd name="T30" fmla="*/ 1 w 1"/>
                <a:gd name="T31" fmla="*/ 3 h 3"/>
                <a:gd name="T32" fmla="*/ 1 w 1"/>
                <a:gd name="T33" fmla="*/ 3 h 3"/>
                <a:gd name="T34" fmla="*/ 1 w 1"/>
                <a:gd name="T3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43" name="Rectangle 13">
              <a:extLst>
                <a:ext uri="{FF2B5EF4-FFF2-40B4-BE49-F238E27FC236}">
                  <a16:creationId xmlns:a16="http://schemas.microsoft.com/office/drawing/2014/main" id="{1DFD7699-2480-4074-B85E-FF50196B9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44" name="Freeform 14">
              <a:extLst>
                <a:ext uri="{FF2B5EF4-FFF2-40B4-BE49-F238E27FC236}">
                  <a16:creationId xmlns:a16="http://schemas.microsoft.com/office/drawing/2014/main" id="{FF58799F-4653-49D1-BB3C-F31472F38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45" name="Rectangle 15">
              <a:extLst>
                <a:ext uri="{FF2B5EF4-FFF2-40B4-BE49-F238E27FC236}">
                  <a16:creationId xmlns:a16="http://schemas.microsoft.com/office/drawing/2014/main" id="{5B80B598-744B-4A60-A0E5-2B4B1DAEA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46" name="Freeform 16">
              <a:extLst>
                <a:ext uri="{FF2B5EF4-FFF2-40B4-BE49-F238E27FC236}">
                  <a16:creationId xmlns:a16="http://schemas.microsoft.com/office/drawing/2014/main" id="{47F7E867-CC1B-4C67-9049-C692166A1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47" name="Rectangle 17">
              <a:extLst>
                <a:ext uri="{FF2B5EF4-FFF2-40B4-BE49-F238E27FC236}">
                  <a16:creationId xmlns:a16="http://schemas.microsoft.com/office/drawing/2014/main" id="{F8833515-2E48-40EE-8A83-FAA0D7AB8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48" name="Freeform 18">
              <a:extLst>
                <a:ext uri="{FF2B5EF4-FFF2-40B4-BE49-F238E27FC236}">
                  <a16:creationId xmlns:a16="http://schemas.microsoft.com/office/drawing/2014/main" id="{6C9986AE-26E6-48D1-83A9-D2307FDE6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49" name="Rectangle 19">
              <a:extLst>
                <a:ext uri="{FF2B5EF4-FFF2-40B4-BE49-F238E27FC236}">
                  <a16:creationId xmlns:a16="http://schemas.microsoft.com/office/drawing/2014/main" id="{6D54AFB5-76EC-46BD-A52A-91C086C42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50" name="Freeform 20">
              <a:extLst>
                <a:ext uri="{FF2B5EF4-FFF2-40B4-BE49-F238E27FC236}">
                  <a16:creationId xmlns:a16="http://schemas.microsoft.com/office/drawing/2014/main" id="{FA8E0403-BEAE-4B26-AFDC-80FB76DFD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51" name="Rectangle 21">
              <a:extLst>
                <a:ext uri="{FF2B5EF4-FFF2-40B4-BE49-F238E27FC236}">
                  <a16:creationId xmlns:a16="http://schemas.microsoft.com/office/drawing/2014/main" id="{C9A8BF7B-BD95-4015-ADEA-3D63570F3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52" name="Freeform 22">
              <a:extLst>
                <a:ext uri="{FF2B5EF4-FFF2-40B4-BE49-F238E27FC236}">
                  <a16:creationId xmlns:a16="http://schemas.microsoft.com/office/drawing/2014/main" id="{866F4E7E-62C9-4C36-9079-C9445EC1F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53" name="Rectangle 23">
              <a:extLst>
                <a:ext uri="{FF2B5EF4-FFF2-40B4-BE49-F238E27FC236}">
                  <a16:creationId xmlns:a16="http://schemas.microsoft.com/office/drawing/2014/main" id="{54C67FD8-F2D2-445C-811D-468AB2539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54" name="Freeform 24">
              <a:extLst>
                <a:ext uri="{FF2B5EF4-FFF2-40B4-BE49-F238E27FC236}">
                  <a16:creationId xmlns:a16="http://schemas.microsoft.com/office/drawing/2014/main" id="{DE9AAB3D-CF58-4B2D-96DA-0DA1D0F41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55" name="Rectangle 25">
              <a:extLst>
                <a:ext uri="{FF2B5EF4-FFF2-40B4-BE49-F238E27FC236}">
                  <a16:creationId xmlns:a16="http://schemas.microsoft.com/office/drawing/2014/main" id="{BE68FDF9-1FD2-4606-9B58-6FCF04108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56" name="Freeform 26">
              <a:extLst>
                <a:ext uri="{FF2B5EF4-FFF2-40B4-BE49-F238E27FC236}">
                  <a16:creationId xmlns:a16="http://schemas.microsoft.com/office/drawing/2014/main" id="{54ED09D6-7B49-4DB1-9409-71D555EE3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57" name="Rectangle 27">
              <a:extLst>
                <a:ext uri="{FF2B5EF4-FFF2-40B4-BE49-F238E27FC236}">
                  <a16:creationId xmlns:a16="http://schemas.microsoft.com/office/drawing/2014/main" id="{9CAD9BDE-BFCB-40BF-9981-E5A6A5502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58" name="Freeform 28">
              <a:extLst>
                <a:ext uri="{FF2B5EF4-FFF2-40B4-BE49-F238E27FC236}">
                  <a16:creationId xmlns:a16="http://schemas.microsoft.com/office/drawing/2014/main" id="{B8157988-A590-4BB4-B7C6-60437A299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59" name="Rectangle 29">
              <a:extLst>
                <a:ext uri="{FF2B5EF4-FFF2-40B4-BE49-F238E27FC236}">
                  <a16:creationId xmlns:a16="http://schemas.microsoft.com/office/drawing/2014/main" id="{0CF35B79-7417-4F1B-8389-B34D04785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60" name="Freeform 30">
              <a:extLst>
                <a:ext uri="{FF2B5EF4-FFF2-40B4-BE49-F238E27FC236}">
                  <a16:creationId xmlns:a16="http://schemas.microsoft.com/office/drawing/2014/main" id="{9A45ED5F-64A1-4800-AB07-F6DED1AA5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61" name="Rectangle 31">
              <a:extLst>
                <a:ext uri="{FF2B5EF4-FFF2-40B4-BE49-F238E27FC236}">
                  <a16:creationId xmlns:a16="http://schemas.microsoft.com/office/drawing/2014/main" id="{94E27DD4-5C0C-4928-B4D6-63B2ED0B4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62" name="Freeform 32">
              <a:extLst>
                <a:ext uri="{FF2B5EF4-FFF2-40B4-BE49-F238E27FC236}">
                  <a16:creationId xmlns:a16="http://schemas.microsoft.com/office/drawing/2014/main" id="{43AEADBB-938D-46F3-BB1A-1377EC7F4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63" name="Rectangle 33">
              <a:extLst>
                <a:ext uri="{FF2B5EF4-FFF2-40B4-BE49-F238E27FC236}">
                  <a16:creationId xmlns:a16="http://schemas.microsoft.com/office/drawing/2014/main" id="{F400DCCA-650C-473D-9856-C3615D51A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64" name="Freeform 34">
              <a:extLst>
                <a:ext uri="{FF2B5EF4-FFF2-40B4-BE49-F238E27FC236}">
                  <a16:creationId xmlns:a16="http://schemas.microsoft.com/office/drawing/2014/main" id="{2278D17F-3567-446A-81A8-5176414A9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65" name="Rectangle 35">
              <a:extLst>
                <a:ext uri="{FF2B5EF4-FFF2-40B4-BE49-F238E27FC236}">
                  <a16:creationId xmlns:a16="http://schemas.microsoft.com/office/drawing/2014/main" id="{47082392-42E8-433C-A591-884FBBD09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66" name="Freeform 36">
              <a:extLst>
                <a:ext uri="{FF2B5EF4-FFF2-40B4-BE49-F238E27FC236}">
                  <a16:creationId xmlns:a16="http://schemas.microsoft.com/office/drawing/2014/main" id="{7247A6B6-53B4-45F3-A3B9-26C30EFC7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67" name="Rectangle 37">
              <a:extLst>
                <a:ext uri="{FF2B5EF4-FFF2-40B4-BE49-F238E27FC236}">
                  <a16:creationId xmlns:a16="http://schemas.microsoft.com/office/drawing/2014/main" id="{E722B228-5CE5-4299-AD2C-36EA48890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68" name="Freeform 38">
              <a:extLst>
                <a:ext uri="{FF2B5EF4-FFF2-40B4-BE49-F238E27FC236}">
                  <a16:creationId xmlns:a16="http://schemas.microsoft.com/office/drawing/2014/main" id="{BF5A3747-F662-48AB-B64D-FCCB9779A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69" name="Rectangle 39">
              <a:extLst>
                <a:ext uri="{FF2B5EF4-FFF2-40B4-BE49-F238E27FC236}">
                  <a16:creationId xmlns:a16="http://schemas.microsoft.com/office/drawing/2014/main" id="{F8CDEBF1-3292-483B-884C-FDC033B1A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70" name="Freeform 40">
              <a:extLst>
                <a:ext uri="{FF2B5EF4-FFF2-40B4-BE49-F238E27FC236}">
                  <a16:creationId xmlns:a16="http://schemas.microsoft.com/office/drawing/2014/main" id="{A24EF8CE-2FCD-4597-937E-1B0E88CE6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71" name="Rectangle 41">
              <a:extLst>
                <a:ext uri="{FF2B5EF4-FFF2-40B4-BE49-F238E27FC236}">
                  <a16:creationId xmlns:a16="http://schemas.microsoft.com/office/drawing/2014/main" id="{E36392F0-3BE8-43A2-A5B4-F1782A197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72" name="Freeform 42">
              <a:extLst>
                <a:ext uri="{FF2B5EF4-FFF2-40B4-BE49-F238E27FC236}">
                  <a16:creationId xmlns:a16="http://schemas.microsoft.com/office/drawing/2014/main" id="{1100C518-F9A1-4C08-BF17-0BD22FC38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73" name="Rectangle 43">
              <a:extLst>
                <a:ext uri="{FF2B5EF4-FFF2-40B4-BE49-F238E27FC236}">
                  <a16:creationId xmlns:a16="http://schemas.microsoft.com/office/drawing/2014/main" id="{BB3B753A-4E86-4533-82BF-501682D65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74" name="Freeform 44">
              <a:extLst>
                <a:ext uri="{FF2B5EF4-FFF2-40B4-BE49-F238E27FC236}">
                  <a16:creationId xmlns:a16="http://schemas.microsoft.com/office/drawing/2014/main" id="{CC27B0FE-75D3-4484-9110-584D6E5DB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75" name="Rectangle 45">
              <a:extLst>
                <a:ext uri="{FF2B5EF4-FFF2-40B4-BE49-F238E27FC236}">
                  <a16:creationId xmlns:a16="http://schemas.microsoft.com/office/drawing/2014/main" id="{0BCF434F-38DC-4FB2-B4DF-775E53DFB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76" name="Freeform 46">
              <a:extLst>
                <a:ext uri="{FF2B5EF4-FFF2-40B4-BE49-F238E27FC236}">
                  <a16:creationId xmlns:a16="http://schemas.microsoft.com/office/drawing/2014/main" id="{D923B2D8-CC25-4A85-A6E6-5D9A6092B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77" name="Rectangle 47">
              <a:extLst>
                <a:ext uri="{FF2B5EF4-FFF2-40B4-BE49-F238E27FC236}">
                  <a16:creationId xmlns:a16="http://schemas.microsoft.com/office/drawing/2014/main" id="{1AADE64B-E88C-4D8A-AE0D-F667BE8F3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78" name="Freeform 48">
              <a:extLst>
                <a:ext uri="{FF2B5EF4-FFF2-40B4-BE49-F238E27FC236}">
                  <a16:creationId xmlns:a16="http://schemas.microsoft.com/office/drawing/2014/main" id="{22201BB5-9359-4F5E-947E-D290F43F0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79" name="Rectangle 49">
              <a:extLst>
                <a:ext uri="{FF2B5EF4-FFF2-40B4-BE49-F238E27FC236}">
                  <a16:creationId xmlns:a16="http://schemas.microsoft.com/office/drawing/2014/main" id="{485541E6-12E7-45CE-B1D0-1451FEFD6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80" name="Freeform 50">
              <a:extLst>
                <a:ext uri="{FF2B5EF4-FFF2-40B4-BE49-F238E27FC236}">
                  <a16:creationId xmlns:a16="http://schemas.microsoft.com/office/drawing/2014/main" id="{2D1ECDBD-3DF0-4453-A972-D176A9759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81" name="Rectangle 51">
              <a:extLst>
                <a:ext uri="{FF2B5EF4-FFF2-40B4-BE49-F238E27FC236}">
                  <a16:creationId xmlns:a16="http://schemas.microsoft.com/office/drawing/2014/main" id="{40D4B233-6041-4412-916D-D61BC0B2C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82" name="Freeform 52">
              <a:extLst>
                <a:ext uri="{FF2B5EF4-FFF2-40B4-BE49-F238E27FC236}">
                  <a16:creationId xmlns:a16="http://schemas.microsoft.com/office/drawing/2014/main" id="{81521AC8-57CE-4681-9F28-0EC8A0C30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83" name="Rectangle 53">
              <a:extLst>
                <a:ext uri="{FF2B5EF4-FFF2-40B4-BE49-F238E27FC236}">
                  <a16:creationId xmlns:a16="http://schemas.microsoft.com/office/drawing/2014/main" id="{42BAFA80-5F5F-4FA7-B1E2-F3021A48D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84" name="Freeform 54">
              <a:extLst>
                <a:ext uri="{FF2B5EF4-FFF2-40B4-BE49-F238E27FC236}">
                  <a16:creationId xmlns:a16="http://schemas.microsoft.com/office/drawing/2014/main" id="{53DFE133-C837-4078-A9B1-547791175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85" name="Rectangle 55">
              <a:extLst>
                <a:ext uri="{FF2B5EF4-FFF2-40B4-BE49-F238E27FC236}">
                  <a16:creationId xmlns:a16="http://schemas.microsoft.com/office/drawing/2014/main" id="{7F4B3824-1012-49B4-A700-02A8014D6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86" name="Freeform 56">
              <a:extLst>
                <a:ext uri="{FF2B5EF4-FFF2-40B4-BE49-F238E27FC236}">
                  <a16:creationId xmlns:a16="http://schemas.microsoft.com/office/drawing/2014/main" id="{59A67BF3-4B47-4570-AC31-331B3373A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87" name="Rectangle 57">
              <a:extLst>
                <a:ext uri="{FF2B5EF4-FFF2-40B4-BE49-F238E27FC236}">
                  <a16:creationId xmlns:a16="http://schemas.microsoft.com/office/drawing/2014/main" id="{8FE34F02-9903-45F7-9C82-E0282D613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88" name="Freeform 58">
              <a:extLst>
                <a:ext uri="{FF2B5EF4-FFF2-40B4-BE49-F238E27FC236}">
                  <a16:creationId xmlns:a16="http://schemas.microsoft.com/office/drawing/2014/main" id="{DD884F62-E49B-4F27-86A8-66CB2FA35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89" name="Rectangle 59">
              <a:extLst>
                <a:ext uri="{FF2B5EF4-FFF2-40B4-BE49-F238E27FC236}">
                  <a16:creationId xmlns:a16="http://schemas.microsoft.com/office/drawing/2014/main" id="{B250CF80-2E8B-4D98-9D21-3500CE9B9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90" name="Freeform 60">
              <a:extLst>
                <a:ext uri="{FF2B5EF4-FFF2-40B4-BE49-F238E27FC236}">
                  <a16:creationId xmlns:a16="http://schemas.microsoft.com/office/drawing/2014/main" id="{53EEC99D-755B-4F2D-BB16-78B477A27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91" name="Rectangle 61">
              <a:extLst>
                <a:ext uri="{FF2B5EF4-FFF2-40B4-BE49-F238E27FC236}">
                  <a16:creationId xmlns:a16="http://schemas.microsoft.com/office/drawing/2014/main" id="{79A17386-24B1-4F4D-8C63-235B303EA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92" name="Freeform 62">
              <a:extLst>
                <a:ext uri="{FF2B5EF4-FFF2-40B4-BE49-F238E27FC236}">
                  <a16:creationId xmlns:a16="http://schemas.microsoft.com/office/drawing/2014/main" id="{E1F33CE5-B148-4F0B-829D-51B6EBBA6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93" name="Rectangle 63">
              <a:extLst>
                <a:ext uri="{FF2B5EF4-FFF2-40B4-BE49-F238E27FC236}">
                  <a16:creationId xmlns:a16="http://schemas.microsoft.com/office/drawing/2014/main" id="{B3746117-2A15-4167-8918-F673885B8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94" name="Freeform 64">
              <a:extLst>
                <a:ext uri="{FF2B5EF4-FFF2-40B4-BE49-F238E27FC236}">
                  <a16:creationId xmlns:a16="http://schemas.microsoft.com/office/drawing/2014/main" id="{7B4A3621-7EE6-43E4-AE1C-977B1620B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95" name="Rectangle 65">
              <a:extLst>
                <a:ext uri="{FF2B5EF4-FFF2-40B4-BE49-F238E27FC236}">
                  <a16:creationId xmlns:a16="http://schemas.microsoft.com/office/drawing/2014/main" id="{6B78485C-5882-48C9-A51F-208C8195C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96" name="Freeform 66">
              <a:extLst>
                <a:ext uri="{FF2B5EF4-FFF2-40B4-BE49-F238E27FC236}">
                  <a16:creationId xmlns:a16="http://schemas.microsoft.com/office/drawing/2014/main" id="{A186FA68-D77A-4FCD-A2A8-CEB53870F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97" name="Rectangle 67">
              <a:extLst>
                <a:ext uri="{FF2B5EF4-FFF2-40B4-BE49-F238E27FC236}">
                  <a16:creationId xmlns:a16="http://schemas.microsoft.com/office/drawing/2014/main" id="{E0148CD3-CB53-425E-80A9-DEB6C9315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98" name="Freeform 68">
              <a:extLst>
                <a:ext uri="{FF2B5EF4-FFF2-40B4-BE49-F238E27FC236}">
                  <a16:creationId xmlns:a16="http://schemas.microsoft.com/office/drawing/2014/main" id="{43BEF1F7-0098-47B6-83D4-49FB2DC9A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99" name="Rectangle 69">
              <a:extLst>
                <a:ext uri="{FF2B5EF4-FFF2-40B4-BE49-F238E27FC236}">
                  <a16:creationId xmlns:a16="http://schemas.microsoft.com/office/drawing/2014/main" id="{E9E966BC-D5BF-45F5-9D7A-21A40DC44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00" name="Freeform 70">
              <a:extLst>
                <a:ext uri="{FF2B5EF4-FFF2-40B4-BE49-F238E27FC236}">
                  <a16:creationId xmlns:a16="http://schemas.microsoft.com/office/drawing/2014/main" id="{0102F557-27ED-4F27-A697-B898DBBBE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01" name="Rectangle 71">
              <a:extLst>
                <a:ext uri="{FF2B5EF4-FFF2-40B4-BE49-F238E27FC236}">
                  <a16:creationId xmlns:a16="http://schemas.microsoft.com/office/drawing/2014/main" id="{09B4D835-A263-419C-B160-83C114308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02" name="Freeform 72">
              <a:extLst>
                <a:ext uri="{FF2B5EF4-FFF2-40B4-BE49-F238E27FC236}">
                  <a16:creationId xmlns:a16="http://schemas.microsoft.com/office/drawing/2014/main" id="{78C1250E-23D1-4008-ADE2-93F38B9B4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03" name="Rectangle 73">
              <a:extLst>
                <a:ext uri="{FF2B5EF4-FFF2-40B4-BE49-F238E27FC236}">
                  <a16:creationId xmlns:a16="http://schemas.microsoft.com/office/drawing/2014/main" id="{ED6929D9-881D-482C-BD64-167C2DCA9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04" name="Freeform 74">
              <a:extLst>
                <a:ext uri="{FF2B5EF4-FFF2-40B4-BE49-F238E27FC236}">
                  <a16:creationId xmlns:a16="http://schemas.microsoft.com/office/drawing/2014/main" id="{4B9F369F-B52C-4FE9-9E4B-3A4E75C72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05" name="Rectangle 75">
              <a:extLst>
                <a:ext uri="{FF2B5EF4-FFF2-40B4-BE49-F238E27FC236}">
                  <a16:creationId xmlns:a16="http://schemas.microsoft.com/office/drawing/2014/main" id="{8BE93201-3D43-4069-84D9-DC58D3526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06" name="Freeform 76">
              <a:extLst>
                <a:ext uri="{FF2B5EF4-FFF2-40B4-BE49-F238E27FC236}">
                  <a16:creationId xmlns:a16="http://schemas.microsoft.com/office/drawing/2014/main" id="{4EDF0720-CC03-497D-AD49-53027D809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07" name="Rectangle 77">
              <a:extLst>
                <a:ext uri="{FF2B5EF4-FFF2-40B4-BE49-F238E27FC236}">
                  <a16:creationId xmlns:a16="http://schemas.microsoft.com/office/drawing/2014/main" id="{981438A7-CB25-4609-89BD-3D190CD3C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08" name="Freeform 78">
              <a:extLst>
                <a:ext uri="{FF2B5EF4-FFF2-40B4-BE49-F238E27FC236}">
                  <a16:creationId xmlns:a16="http://schemas.microsoft.com/office/drawing/2014/main" id="{D551627F-E450-46FE-B182-771445663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09" name="Rectangle 79">
              <a:extLst>
                <a:ext uri="{FF2B5EF4-FFF2-40B4-BE49-F238E27FC236}">
                  <a16:creationId xmlns:a16="http://schemas.microsoft.com/office/drawing/2014/main" id="{55224F5C-ECF7-4722-B849-E43DE1909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10" name="Freeform 80">
              <a:extLst>
                <a:ext uri="{FF2B5EF4-FFF2-40B4-BE49-F238E27FC236}">
                  <a16:creationId xmlns:a16="http://schemas.microsoft.com/office/drawing/2014/main" id="{99857C4E-8EA1-44F8-8674-0A6E7F468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11" name="Rectangle 81">
              <a:extLst>
                <a:ext uri="{FF2B5EF4-FFF2-40B4-BE49-F238E27FC236}">
                  <a16:creationId xmlns:a16="http://schemas.microsoft.com/office/drawing/2014/main" id="{EB33FAFA-0E3F-4C22-A17D-2CF125F86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12" name="Freeform 82">
              <a:extLst>
                <a:ext uri="{FF2B5EF4-FFF2-40B4-BE49-F238E27FC236}">
                  <a16:creationId xmlns:a16="http://schemas.microsoft.com/office/drawing/2014/main" id="{E69E531E-FBC3-4027-96D3-3996E076E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13" name="Rectangle 83">
              <a:extLst>
                <a:ext uri="{FF2B5EF4-FFF2-40B4-BE49-F238E27FC236}">
                  <a16:creationId xmlns:a16="http://schemas.microsoft.com/office/drawing/2014/main" id="{9D5D04F0-2CA9-4276-8DCD-413ECB211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14" name="Freeform 84">
              <a:extLst>
                <a:ext uri="{FF2B5EF4-FFF2-40B4-BE49-F238E27FC236}">
                  <a16:creationId xmlns:a16="http://schemas.microsoft.com/office/drawing/2014/main" id="{EC7C626C-F770-42CA-BF2B-54CF67E5B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15" name="Rectangle 85">
              <a:extLst>
                <a:ext uri="{FF2B5EF4-FFF2-40B4-BE49-F238E27FC236}">
                  <a16:creationId xmlns:a16="http://schemas.microsoft.com/office/drawing/2014/main" id="{0C4B810D-C24A-41B8-9180-4BFD5C754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16" name="Freeform 86">
              <a:extLst>
                <a:ext uri="{FF2B5EF4-FFF2-40B4-BE49-F238E27FC236}">
                  <a16:creationId xmlns:a16="http://schemas.microsoft.com/office/drawing/2014/main" id="{FC7142F4-3C13-49F3-AA8C-F95FF3FE5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1 w 2"/>
                <a:gd name="T15" fmla="*/ 2 h 3"/>
                <a:gd name="T16" fmla="*/ 2 w 2"/>
                <a:gd name="T17" fmla="*/ 1 h 3"/>
                <a:gd name="T18" fmla="*/ 1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17" name="Rectangle 87">
              <a:extLst>
                <a:ext uri="{FF2B5EF4-FFF2-40B4-BE49-F238E27FC236}">
                  <a16:creationId xmlns:a16="http://schemas.microsoft.com/office/drawing/2014/main" id="{AB7D4339-CB3E-4B02-A7D3-EEDC35BBB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18" name="Freeform 88">
              <a:extLst>
                <a:ext uri="{FF2B5EF4-FFF2-40B4-BE49-F238E27FC236}">
                  <a16:creationId xmlns:a16="http://schemas.microsoft.com/office/drawing/2014/main" id="{45CAD92E-1DA4-48E0-B4F6-CEA792FD8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0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0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19" name="Rectangle 89">
              <a:extLst>
                <a:ext uri="{FF2B5EF4-FFF2-40B4-BE49-F238E27FC236}">
                  <a16:creationId xmlns:a16="http://schemas.microsoft.com/office/drawing/2014/main" id="{D68AAE66-C47C-4D8A-A209-4482A0EA7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20" name="Freeform 90">
              <a:extLst>
                <a:ext uri="{FF2B5EF4-FFF2-40B4-BE49-F238E27FC236}">
                  <a16:creationId xmlns:a16="http://schemas.microsoft.com/office/drawing/2014/main" id="{07CE306B-A604-4110-AC97-A3A282137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21" name="Rectangle 91">
              <a:extLst>
                <a:ext uri="{FF2B5EF4-FFF2-40B4-BE49-F238E27FC236}">
                  <a16:creationId xmlns:a16="http://schemas.microsoft.com/office/drawing/2014/main" id="{C3410D4D-2480-4823-A39C-6C48E7BD6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22" name="Freeform 92">
              <a:extLst>
                <a:ext uri="{FF2B5EF4-FFF2-40B4-BE49-F238E27FC236}">
                  <a16:creationId xmlns:a16="http://schemas.microsoft.com/office/drawing/2014/main" id="{73D8FCD0-2F85-4B46-85AA-8C937ADF4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23" name="Rectangle 93">
              <a:extLst>
                <a:ext uri="{FF2B5EF4-FFF2-40B4-BE49-F238E27FC236}">
                  <a16:creationId xmlns:a16="http://schemas.microsoft.com/office/drawing/2014/main" id="{72488D24-A395-4AC8-8F0D-EBBE03551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24" name="Freeform 94">
              <a:extLst>
                <a:ext uri="{FF2B5EF4-FFF2-40B4-BE49-F238E27FC236}">
                  <a16:creationId xmlns:a16="http://schemas.microsoft.com/office/drawing/2014/main" id="{295D97F6-A7F9-4788-B4F2-1DB7780F0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25" name="Rectangle 95">
              <a:extLst>
                <a:ext uri="{FF2B5EF4-FFF2-40B4-BE49-F238E27FC236}">
                  <a16:creationId xmlns:a16="http://schemas.microsoft.com/office/drawing/2014/main" id="{D3F52C6B-8B1C-4DAC-B1EA-6133650C7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26" name="Freeform 96">
              <a:extLst>
                <a:ext uri="{FF2B5EF4-FFF2-40B4-BE49-F238E27FC236}">
                  <a16:creationId xmlns:a16="http://schemas.microsoft.com/office/drawing/2014/main" id="{020A09FC-FA3C-4C5E-8530-5493E06EB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27" name="Rectangle 97">
              <a:extLst>
                <a:ext uri="{FF2B5EF4-FFF2-40B4-BE49-F238E27FC236}">
                  <a16:creationId xmlns:a16="http://schemas.microsoft.com/office/drawing/2014/main" id="{A4B4EFC4-E67C-4299-A180-562A5F3AF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28" name="Freeform 98">
              <a:extLst>
                <a:ext uri="{FF2B5EF4-FFF2-40B4-BE49-F238E27FC236}">
                  <a16:creationId xmlns:a16="http://schemas.microsoft.com/office/drawing/2014/main" id="{BC21E938-E000-4C77-B1D9-60F8A6EBE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29" name="Rectangle 99">
              <a:extLst>
                <a:ext uri="{FF2B5EF4-FFF2-40B4-BE49-F238E27FC236}">
                  <a16:creationId xmlns:a16="http://schemas.microsoft.com/office/drawing/2014/main" id="{6DACF9E8-175E-4044-A677-1EBAFA87E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30" name="Freeform 100">
              <a:extLst>
                <a:ext uri="{FF2B5EF4-FFF2-40B4-BE49-F238E27FC236}">
                  <a16:creationId xmlns:a16="http://schemas.microsoft.com/office/drawing/2014/main" id="{C7E19069-8AC0-4360-ACC0-CA1B5CFB2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31" name="Rectangle 101">
              <a:extLst>
                <a:ext uri="{FF2B5EF4-FFF2-40B4-BE49-F238E27FC236}">
                  <a16:creationId xmlns:a16="http://schemas.microsoft.com/office/drawing/2014/main" id="{985ACF70-C3F2-4175-B9EB-743ACF34C6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32" name="Freeform 102">
              <a:extLst>
                <a:ext uri="{FF2B5EF4-FFF2-40B4-BE49-F238E27FC236}">
                  <a16:creationId xmlns:a16="http://schemas.microsoft.com/office/drawing/2014/main" id="{4182FB90-6415-4E97-A8A8-AE3BE90CA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33" name="Rectangle 103">
              <a:extLst>
                <a:ext uri="{FF2B5EF4-FFF2-40B4-BE49-F238E27FC236}">
                  <a16:creationId xmlns:a16="http://schemas.microsoft.com/office/drawing/2014/main" id="{BD4838E7-CBAD-4AFF-94AE-29B04EE28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34" name="Freeform 104">
              <a:extLst>
                <a:ext uri="{FF2B5EF4-FFF2-40B4-BE49-F238E27FC236}">
                  <a16:creationId xmlns:a16="http://schemas.microsoft.com/office/drawing/2014/main" id="{703370FC-7B60-4A66-B694-3E6280974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35" name="Rectangle 105">
              <a:extLst>
                <a:ext uri="{FF2B5EF4-FFF2-40B4-BE49-F238E27FC236}">
                  <a16:creationId xmlns:a16="http://schemas.microsoft.com/office/drawing/2014/main" id="{096F0FB2-BA1F-46CC-80B1-85029FECD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36" name="Freeform 106">
              <a:extLst>
                <a:ext uri="{FF2B5EF4-FFF2-40B4-BE49-F238E27FC236}">
                  <a16:creationId xmlns:a16="http://schemas.microsoft.com/office/drawing/2014/main" id="{1519A455-184F-4669-A207-95026C428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37" name="Rectangle 107">
              <a:extLst>
                <a:ext uri="{FF2B5EF4-FFF2-40B4-BE49-F238E27FC236}">
                  <a16:creationId xmlns:a16="http://schemas.microsoft.com/office/drawing/2014/main" id="{0788B61E-5AA0-4700-85B4-417A099A2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38" name="Freeform 108">
              <a:extLst>
                <a:ext uri="{FF2B5EF4-FFF2-40B4-BE49-F238E27FC236}">
                  <a16:creationId xmlns:a16="http://schemas.microsoft.com/office/drawing/2014/main" id="{82AB13CE-FBA3-4CD5-A524-3B4B80F22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39" name="Rectangle 109">
              <a:extLst>
                <a:ext uri="{FF2B5EF4-FFF2-40B4-BE49-F238E27FC236}">
                  <a16:creationId xmlns:a16="http://schemas.microsoft.com/office/drawing/2014/main" id="{C6A8AE07-635A-4477-99A1-6BD1F65F1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40" name="Freeform 110">
              <a:extLst>
                <a:ext uri="{FF2B5EF4-FFF2-40B4-BE49-F238E27FC236}">
                  <a16:creationId xmlns:a16="http://schemas.microsoft.com/office/drawing/2014/main" id="{416B2217-E461-487B-AD77-07F79EE7D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41" name="Rectangle 111">
              <a:extLst>
                <a:ext uri="{FF2B5EF4-FFF2-40B4-BE49-F238E27FC236}">
                  <a16:creationId xmlns:a16="http://schemas.microsoft.com/office/drawing/2014/main" id="{A4F13022-69B5-4128-A6D2-5F4067019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42" name="Freeform 112">
              <a:extLst>
                <a:ext uri="{FF2B5EF4-FFF2-40B4-BE49-F238E27FC236}">
                  <a16:creationId xmlns:a16="http://schemas.microsoft.com/office/drawing/2014/main" id="{127BB19B-4F94-4BC8-B794-71169A787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43" name="Rectangle 113">
              <a:extLst>
                <a:ext uri="{FF2B5EF4-FFF2-40B4-BE49-F238E27FC236}">
                  <a16:creationId xmlns:a16="http://schemas.microsoft.com/office/drawing/2014/main" id="{F4C27EFA-C65A-44E2-B444-752DE62FB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44" name="Freeform 114">
              <a:extLst>
                <a:ext uri="{FF2B5EF4-FFF2-40B4-BE49-F238E27FC236}">
                  <a16:creationId xmlns:a16="http://schemas.microsoft.com/office/drawing/2014/main" id="{698D929E-9F41-41E3-B97F-4CCDDF84C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45" name="Rectangle 115">
              <a:extLst>
                <a:ext uri="{FF2B5EF4-FFF2-40B4-BE49-F238E27FC236}">
                  <a16:creationId xmlns:a16="http://schemas.microsoft.com/office/drawing/2014/main" id="{7B6A355A-3B4A-462F-A4CE-9E92BDF92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46" name="Freeform 116">
              <a:extLst>
                <a:ext uri="{FF2B5EF4-FFF2-40B4-BE49-F238E27FC236}">
                  <a16:creationId xmlns:a16="http://schemas.microsoft.com/office/drawing/2014/main" id="{AFCDD55D-40A7-4405-B019-AA934625D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47" name="Rectangle 117">
              <a:extLst>
                <a:ext uri="{FF2B5EF4-FFF2-40B4-BE49-F238E27FC236}">
                  <a16:creationId xmlns:a16="http://schemas.microsoft.com/office/drawing/2014/main" id="{85296D09-9C96-40BB-82DA-5352FF7D6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48" name="Freeform 118">
              <a:extLst>
                <a:ext uri="{FF2B5EF4-FFF2-40B4-BE49-F238E27FC236}">
                  <a16:creationId xmlns:a16="http://schemas.microsoft.com/office/drawing/2014/main" id="{C90A5D6E-B2CC-4793-9321-B10FDBEBB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49" name="Rectangle 119">
              <a:extLst>
                <a:ext uri="{FF2B5EF4-FFF2-40B4-BE49-F238E27FC236}">
                  <a16:creationId xmlns:a16="http://schemas.microsoft.com/office/drawing/2014/main" id="{BF6FA15C-6360-46AC-AA58-A4852039C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50" name="Freeform 120">
              <a:extLst>
                <a:ext uri="{FF2B5EF4-FFF2-40B4-BE49-F238E27FC236}">
                  <a16:creationId xmlns:a16="http://schemas.microsoft.com/office/drawing/2014/main" id="{25CD9DB6-A6FF-4320-B878-099466827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51" name="Rectangle 121">
              <a:extLst>
                <a:ext uri="{FF2B5EF4-FFF2-40B4-BE49-F238E27FC236}">
                  <a16:creationId xmlns:a16="http://schemas.microsoft.com/office/drawing/2014/main" id="{CB8C570D-1B0A-475C-9FC9-BAD712B82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52" name="Freeform 122">
              <a:extLst>
                <a:ext uri="{FF2B5EF4-FFF2-40B4-BE49-F238E27FC236}">
                  <a16:creationId xmlns:a16="http://schemas.microsoft.com/office/drawing/2014/main" id="{23B1579A-062E-4A52-8890-C7E4CF2BD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53" name="Rectangle 123">
              <a:extLst>
                <a:ext uri="{FF2B5EF4-FFF2-40B4-BE49-F238E27FC236}">
                  <a16:creationId xmlns:a16="http://schemas.microsoft.com/office/drawing/2014/main" id="{BAC6255A-F9EF-464A-93AB-375F00A7D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54" name="Freeform 124">
              <a:extLst>
                <a:ext uri="{FF2B5EF4-FFF2-40B4-BE49-F238E27FC236}">
                  <a16:creationId xmlns:a16="http://schemas.microsoft.com/office/drawing/2014/main" id="{4E10740F-9B9F-4BDD-AE9F-7AF9E1E99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55" name="Rectangle 125">
              <a:extLst>
                <a:ext uri="{FF2B5EF4-FFF2-40B4-BE49-F238E27FC236}">
                  <a16:creationId xmlns:a16="http://schemas.microsoft.com/office/drawing/2014/main" id="{ACB570C8-4F85-4C2C-9F7D-D0C3F7230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56" name="Freeform 126">
              <a:extLst>
                <a:ext uri="{FF2B5EF4-FFF2-40B4-BE49-F238E27FC236}">
                  <a16:creationId xmlns:a16="http://schemas.microsoft.com/office/drawing/2014/main" id="{A7FE7074-84BE-481B-B414-92DF5BCBA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57" name="Rectangle 127">
              <a:extLst>
                <a:ext uri="{FF2B5EF4-FFF2-40B4-BE49-F238E27FC236}">
                  <a16:creationId xmlns:a16="http://schemas.microsoft.com/office/drawing/2014/main" id="{0C99D8B6-F648-4D6B-A09A-EB9D46EAF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58" name="Freeform 128">
              <a:extLst>
                <a:ext uri="{FF2B5EF4-FFF2-40B4-BE49-F238E27FC236}">
                  <a16:creationId xmlns:a16="http://schemas.microsoft.com/office/drawing/2014/main" id="{0AC06451-787E-41AD-BD05-07F22B3E7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59" name="Rectangle 129">
              <a:extLst>
                <a:ext uri="{FF2B5EF4-FFF2-40B4-BE49-F238E27FC236}">
                  <a16:creationId xmlns:a16="http://schemas.microsoft.com/office/drawing/2014/main" id="{FF82ABCC-4E40-4A25-9A2F-DF0D92D4D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60" name="Freeform 130">
              <a:extLst>
                <a:ext uri="{FF2B5EF4-FFF2-40B4-BE49-F238E27FC236}">
                  <a16:creationId xmlns:a16="http://schemas.microsoft.com/office/drawing/2014/main" id="{95D7A253-ACD7-4144-BB15-463899A62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0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0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61" name="Rectangle 131">
              <a:extLst>
                <a:ext uri="{FF2B5EF4-FFF2-40B4-BE49-F238E27FC236}">
                  <a16:creationId xmlns:a16="http://schemas.microsoft.com/office/drawing/2014/main" id="{6C3799AD-E6E4-4A1C-80A4-5BF42E34F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62" name="Freeform 132">
              <a:extLst>
                <a:ext uri="{FF2B5EF4-FFF2-40B4-BE49-F238E27FC236}">
                  <a16:creationId xmlns:a16="http://schemas.microsoft.com/office/drawing/2014/main" id="{71E0177B-BA5E-434F-9244-0C6A8FF05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63" name="Rectangle 133">
              <a:extLst>
                <a:ext uri="{FF2B5EF4-FFF2-40B4-BE49-F238E27FC236}">
                  <a16:creationId xmlns:a16="http://schemas.microsoft.com/office/drawing/2014/main" id="{B66AEE4B-7A2A-4E5B-9A32-5AC4605A9D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64" name="Freeform 134">
              <a:extLst>
                <a:ext uri="{FF2B5EF4-FFF2-40B4-BE49-F238E27FC236}">
                  <a16:creationId xmlns:a16="http://schemas.microsoft.com/office/drawing/2014/main" id="{33E23D30-DD54-47B8-B349-D7A3E44B1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65" name="Rectangle 135">
              <a:extLst>
                <a:ext uri="{FF2B5EF4-FFF2-40B4-BE49-F238E27FC236}">
                  <a16:creationId xmlns:a16="http://schemas.microsoft.com/office/drawing/2014/main" id="{F589D8B7-4AC3-4AB6-90A4-71DDC357E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66" name="Freeform 136">
              <a:extLst>
                <a:ext uri="{FF2B5EF4-FFF2-40B4-BE49-F238E27FC236}">
                  <a16:creationId xmlns:a16="http://schemas.microsoft.com/office/drawing/2014/main" id="{4F95A729-30B1-4ED9-A4BB-622FE8DC2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67" name="Rectangle 137">
              <a:extLst>
                <a:ext uri="{FF2B5EF4-FFF2-40B4-BE49-F238E27FC236}">
                  <a16:creationId xmlns:a16="http://schemas.microsoft.com/office/drawing/2014/main" id="{CEFD5315-5720-40FF-A93C-8EDE7985E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68" name="Freeform 138">
              <a:extLst>
                <a:ext uri="{FF2B5EF4-FFF2-40B4-BE49-F238E27FC236}">
                  <a16:creationId xmlns:a16="http://schemas.microsoft.com/office/drawing/2014/main" id="{0FC6706B-CC0D-425C-9AA0-D1E88695F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69" name="Rectangle 139">
              <a:extLst>
                <a:ext uri="{FF2B5EF4-FFF2-40B4-BE49-F238E27FC236}">
                  <a16:creationId xmlns:a16="http://schemas.microsoft.com/office/drawing/2014/main" id="{461F35A4-82C6-47E5-8D75-169A3BD48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70" name="Freeform 140">
              <a:extLst>
                <a:ext uri="{FF2B5EF4-FFF2-40B4-BE49-F238E27FC236}">
                  <a16:creationId xmlns:a16="http://schemas.microsoft.com/office/drawing/2014/main" id="{EE71A090-77DB-4587-A0D7-38FA11A61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71" name="Rectangle 141">
              <a:extLst>
                <a:ext uri="{FF2B5EF4-FFF2-40B4-BE49-F238E27FC236}">
                  <a16:creationId xmlns:a16="http://schemas.microsoft.com/office/drawing/2014/main" id="{CB7850DA-4927-4199-9531-E00057C47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72" name="Freeform 142">
              <a:extLst>
                <a:ext uri="{FF2B5EF4-FFF2-40B4-BE49-F238E27FC236}">
                  <a16:creationId xmlns:a16="http://schemas.microsoft.com/office/drawing/2014/main" id="{DA413687-90DE-49F3-9A66-AA41EA409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73" name="Rectangle 143">
              <a:extLst>
                <a:ext uri="{FF2B5EF4-FFF2-40B4-BE49-F238E27FC236}">
                  <a16:creationId xmlns:a16="http://schemas.microsoft.com/office/drawing/2014/main" id="{804BE670-CEE5-434F-815E-37F3944FB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74" name="Freeform 144">
              <a:extLst>
                <a:ext uri="{FF2B5EF4-FFF2-40B4-BE49-F238E27FC236}">
                  <a16:creationId xmlns:a16="http://schemas.microsoft.com/office/drawing/2014/main" id="{F9666549-9126-4EB6-B817-665DEDCC6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75" name="Rectangle 145">
              <a:extLst>
                <a:ext uri="{FF2B5EF4-FFF2-40B4-BE49-F238E27FC236}">
                  <a16:creationId xmlns:a16="http://schemas.microsoft.com/office/drawing/2014/main" id="{BA0B9924-BDD9-4ADC-A08F-49DF588AD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76" name="Freeform 146">
              <a:extLst>
                <a:ext uri="{FF2B5EF4-FFF2-40B4-BE49-F238E27FC236}">
                  <a16:creationId xmlns:a16="http://schemas.microsoft.com/office/drawing/2014/main" id="{C9AB538D-A00D-451D-8394-66B663263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77" name="Rectangle 147">
              <a:extLst>
                <a:ext uri="{FF2B5EF4-FFF2-40B4-BE49-F238E27FC236}">
                  <a16:creationId xmlns:a16="http://schemas.microsoft.com/office/drawing/2014/main" id="{B71BDDBA-0813-4F97-8B55-CD59FC3B4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78" name="Freeform 148">
              <a:extLst>
                <a:ext uri="{FF2B5EF4-FFF2-40B4-BE49-F238E27FC236}">
                  <a16:creationId xmlns:a16="http://schemas.microsoft.com/office/drawing/2014/main" id="{CA0ADC70-4DFB-4EFC-8575-3E5BC67AA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79" name="Rectangle 149">
              <a:extLst>
                <a:ext uri="{FF2B5EF4-FFF2-40B4-BE49-F238E27FC236}">
                  <a16:creationId xmlns:a16="http://schemas.microsoft.com/office/drawing/2014/main" id="{C03303EF-9CA2-42D3-A76F-93A65400E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80" name="Freeform 150">
              <a:extLst>
                <a:ext uri="{FF2B5EF4-FFF2-40B4-BE49-F238E27FC236}">
                  <a16:creationId xmlns:a16="http://schemas.microsoft.com/office/drawing/2014/main" id="{6F1155B4-8ADC-4920-A48B-37B004CB7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81" name="Rectangle 151">
              <a:extLst>
                <a:ext uri="{FF2B5EF4-FFF2-40B4-BE49-F238E27FC236}">
                  <a16:creationId xmlns:a16="http://schemas.microsoft.com/office/drawing/2014/main" id="{66219EDA-5D43-4339-A0FF-9D25CFE13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82" name="Freeform 152">
              <a:extLst>
                <a:ext uri="{FF2B5EF4-FFF2-40B4-BE49-F238E27FC236}">
                  <a16:creationId xmlns:a16="http://schemas.microsoft.com/office/drawing/2014/main" id="{88ECF7F0-92F1-4905-AFEC-AA3EA8E37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83" name="Rectangle 153">
              <a:extLst>
                <a:ext uri="{FF2B5EF4-FFF2-40B4-BE49-F238E27FC236}">
                  <a16:creationId xmlns:a16="http://schemas.microsoft.com/office/drawing/2014/main" id="{F6076972-3C55-491B-9541-CE3F0EADA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84" name="Freeform 154">
              <a:extLst>
                <a:ext uri="{FF2B5EF4-FFF2-40B4-BE49-F238E27FC236}">
                  <a16:creationId xmlns:a16="http://schemas.microsoft.com/office/drawing/2014/main" id="{FF11C0AA-31A9-46A7-B8D1-C5DB6DAE0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85" name="Rectangle 155">
              <a:extLst>
                <a:ext uri="{FF2B5EF4-FFF2-40B4-BE49-F238E27FC236}">
                  <a16:creationId xmlns:a16="http://schemas.microsoft.com/office/drawing/2014/main" id="{A0F169C8-1BC8-4734-931A-DA217DE6F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86" name="Freeform 156">
              <a:extLst>
                <a:ext uri="{FF2B5EF4-FFF2-40B4-BE49-F238E27FC236}">
                  <a16:creationId xmlns:a16="http://schemas.microsoft.com/office/drawing/2014/main" id="{E6E498E5-6471-4D07-ABF2-37A0BE59E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87" name="Rectangle 157">
              <a:extLst>
                <a:ext uri="{FF2B5EF4-FFF2-40B4-BE49-F238E27FC236}">
                  <a16:creationId xmlns:a16="http://schemas.microsoft.com/office/drawing/2014/main" id="{6F4863F2-6CA8-4716-977F-A714C5A6A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88" name="Freeform 158">
              <a:extLst>
                <a:ext uri="{FF2B5EF4-FFF2-40B4-BE49-F238E27FC236}">
                  <a16:creationId xmlns:a16="http://schemas.microsoft.com/office/drawing/2014/main" id="{0A822DA7-8906-4344-A444-046B6D887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1 w 2"/>
                <a:gd name="T15" fmla="*/ 2 h 3"/>
                <a:gd name="T16" fmla="*/ 2 w 2"/>
                <a:gd name="T17" fmla="*/ 1 h 3"/>
                <a:gd name="T18" fmla="*/ 1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0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89" name="Rectangle 159">
              <a:extLst>
                <a:ext uri="{FF2B5EF4-FFF2-40B4-BE49-F238E27FC236}">
                  <a16:creationId xmlns:a16="http://schemas.microsoft.com/office/drawing/2014/main" id="{8EFD2D21-A201-492E-A401-354FED2B1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90" name="Freeform 160">
              <a:extLst>
                <a:ext uri="{FF2B5EF4-FFF2-40B4-BE49-F238E27FC236}">
                  <a16:creationId xmlns:a16="http://schemas.microsoft.com/office/drawing/2014/main" id="{F2584611-BD0C-4896-857D-78FBCC898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0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91" name="Rectangle 161">
              <a:extLst>
                <a:ext uri="{FF2B5EF4-FFF2-40B4-BE49-F238E27FC236}">
                  <a16:creationId xmlns:a16="http://schemas.microsoft.com/office/drawing/2014/main" id="{BA1B87BB-37C9-4C78-A2C7-B9D7A540B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92" name="Freeform 162">
              <a:extLst>
                <a:ext uri="{FF2B5EF4-FFF2-40B4-BE49-F238E27FC236}">
                  <a16:creationId xmlns:a16="http://schemas.microsoft.com/office/drawing/2014/main" id="{BE887F00-E63E-4614-97FC-A42369FED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93" name="Rectangle 163">
              <a:extLst>
                <a:ext uri="{FF2B5EF4-FFF2-40B4-BE49-F238E27FC236}">
                  <a16:creationId xmlns:a16="http://schemas.microsoft.com/office/drawing/2014/main" id="{91DF19ED-7F53-45D4-819A-B09F7B60D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94" name="Freeform 164">
              <a:extLst>
                <a:ext uri="{FF2B5EF4-FFF2-40B4-BE49-F238E27FC236}">
                  <a16:creationId xmlns:a16="http://schemas.microsoft.com/office/drawing/2014/main" id="{5E4FD166-AA1B-4EC8-8D3A-A6AA39871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95" name="Rectangle 165">
              <a:extLst>
                <a:ext uri="{FF2B5EF4-FFF2-40B4-BE49-F238E27FC236}">
                  <a16:creationId xmlns:a16="http://schemas.microsoft.com/office/drawing/2014/main" id="{C33E5FA7-2C13-4E46-A57A-D4E9B06E6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96" name="Freeform 166">
              <a:extLst>
                <a:ext uri="{FF2B5EF4-FFF2-40B4-BE49-F238E27FC236}">
                  <a16:creationId xmlns:a16="http://schemas.microsoft.com/office/drawing/2014/main" id="{C09850C5-A383-4B8A-AA62-C542D7451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97" name="Rectangle 167">
              <a:extLst>
                <a:ext uri="{FF2B5EF4-FFF2-40B4-BE49-F238E27FC236}">
                  <a16:creationId xmlns:a16="http://schemas.microsoft.com/office/drawing/2014/main" id="{D5E464EE-3157-4A85-8286-0D0076315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98" name="Freeform 168">
              <a:extLst>
                <a:ext uri="{FF2B5EF4-FFF2-40B4-BE49-F238E27FC236}">
                  <a16:creationId xmlns:a16="http://schemas.microsoft.com/office/drawing/2014/main" id="{3D1AA291-A12D-4D5E-871E-F6BB15ECE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99" name="Rectangle 169">
              <a:extLst>
                <a:ext uri="{FF2B5EF4-FFF2-40B4-BE49-F238E27FC236}">
                  <a16:creationId xmlns:a16="http://schemas.microsoft.com/office/drawing/2014/main" id="{9B52062C-FFC8-482B-B4A6-AC8471ED5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00" name="Freeform 170">
              <a:extLst>
                <a:ext uri="{FF2B5EF4-FFF2-40B4-BE49-F238E27FC236}">
                  <a16:creationId xmlns:a16="http://schemas.microsoft.com/office/drawing/2014/main" id="{3E63649F-E138-4963-9367-3EB6A74DB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01" name="Rectangle 171">
              <a:extLst>
                <a:ext uri="{FF2B5EF4-FFF2-40B4-BE49-F238E27FC236}">
                  <a16:creationId xmlns:a16="http://schemas.microsoft.com/office/drawing/2014/main" id="{6881BDD5-8204-4C84-B9CC-A6C899052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02" name="Freeform 172">
              <a:extLst>
                <a:ext uri="{FF2B5EF4-FFF2-40B4-BE49-F238E27FC236}">
                  <a16:creationId xmlns:a16="http://schemas.microsoft.com/office/drawing/2014/main" id="{40CB2A9C-3732-4C00-A325-EAAAA8FC2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03" name="Rectangle 173">
              <a:extLst>
                <a:ext uri="{FF2B5EF4-FFF2-40B4-BE49-F238E27FC236}">
                  <a16:creationId xmlns:a16="http://schemas.microsoft.com/office/drawing/2014/main" id="{C0E708B2-B4B9-451E-B3BA-66E71BE85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04" name="Freeform 174">
              <a:extLst>
                <a:ext uri="{FF2B5EF4-FFF2-40B4-BE49-F238E27FC236}">
                  <a16:creationId xmlns:a16="http://schemas.microsoft.com/office/drawing/2014/main" id="{254F8D3A-9584-474F-9044-E927C32EC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05" name="Rectangle 175">
              <a:extLst>
                <a:ext uri="{FF2B5EF4-FFF2-40B4-BE49-F238E27FC236}">
                  <a16:creationId xmlns:a16="http://schemas.microsoft.com/office/drawing/2014/main" id="{241B9938-2CF3-4654-A923-67B671EA2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06" name="Freeform 176">
              <a:extLst>
                <a:ext uri="{FF2B5EF4-FFF2-40B4-BE49-F238E27FC236}">
                  <a16:creationId xmlns:a16="http://schemas.microsoft.com/office/drawing/2014/main" id="{0ADFD4E7-EAF8-4197-B8A0-78046AD5E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07" name="Rectangle 177">
              <a:extLst>
                <a:ext uri="{FF2B5EF4-FFF2-40B4-BE49-F238E27FC236}">
                  <a16:creationId xmlns:a16="http://schemas.microsoft.com/office/drawing/2014/main" id="{46022252-5CAC-4A73-A865-3883E9CF1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08" name="Freeform 178">
              <a:extLst>
                <a:ext uri="{FF2B5EF4-FFF2-40B4-BE49-F238E27FC236}">
                  <a16:creationId xmlns:a16="http://schemas.microsoft.com/office/drawing/2014/main" id="{A5F9D0AD-28C0-439F-A4F0-95FAB3A08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09" name="Rectangle 179">
              <a:extLst>
                <a:ext uri="{FF2B5EF4-FFF2-40B4-BE49-F238E27FC236}">
                  <a16:creationId xmlns:a16="http://schemas.microsoft.com/office/drawing/2014/main" id="{9325003F-A851-4AC2-8AE7-E9B7CAEDC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10" name="Freeform 180">
              <a:extLst>
                <a:ext uri="{FF2B5EF4-FFF2-40B4-BE49-F238E27FC236}">
                  <a16:creationId xmlns:a16="http://schemas.microsoft.com/office/drawing/2014/main" id="{1E12FFF2-4574-403D-B5CC-D17E4D074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11" name="Rectangle 181">
              <a:extLst>
                <a:ext uri="{FF2B5EF4-FFF2-40B4-BE49-F238E27FC236}">
                  <a16:creationId xmlns:a16="http://schemas.microsoft.com/office/drawing/2014/main" id="{C712C5F6-B316-4129-A53C-7EA6A32D6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12" name="Freeform 182">
              <a:extLst>
                <a:ext uri="{FF2B5EF4-FFF2-40B4-BE49-F238E27FC236}">
                  <a16:creationId xmlns:a16="http://schemas.microsoft.com/office/drawing/2014/main" id="{F3EF5808-BBF0-45AF-BF73-81EB0F55E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13" name="Rectangle 183">
              <a:extLst>
                <a:ext uri="{FF2B5EF4-FFF2-40B4-BE49-F238E27FC236}">
                  <a16:creationId xmlns:a16="http://schemas.microsoft.com/office/drawing/2014/main" id="{5227235F-C902-4540-A05D-E2B25FFF0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14" name="Freeform 184">
              <a:extLst>
                <a:ext uri="{FF2B5EF4-FFF2-40B4-BE49-F238E27FC236}">
                  <a16:creationId xmlns:a16="http://schemas.microsoft.com/office/drawing/2014/main" id="{BC23B579-599B-449A-BEFF-B33FADD6A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15" name="Rectangle 185">
              <a:extLst>
                <a:ext uri="{FF2B5EF4-FFF2-40B4-BE49-F238E27FC236}">
                  <a16:creationId xmlns:a16="http://schemas.microsoft.com/office/drawing/2014/main" id="{C9403346-0FBF-4022-BB3D-18FA9F194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16" name="Freeform 186">
              <a:extLst>
                <a:ext uri="{FF2B5EF4-FFF2-40B4-BE49-F238E27FC236}">
                  <a16:creationId xmlns:a16="http://schemas.microsoft.com/office/drawing/2014/main" id="{D6DCC9FE-1856-44DD-80F8-638F2DE7B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17" name="Rectangle 187">
              <a:extLst>
                <a:ext uri="{FF2B5EF4-FFF2-40B4-BE49-F238E27FC236}">
                  <a16:creationId xmlns:a16="http://schemas.microsoft.com/office/drawing/2014/main" id="{DDE1C5EF-0C59-4DF3-8CC5-55A1DFEBB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18" name="Freeform 188">
              <a:extLst>
                <a:ext uri="{FF2B5EF4-FFF2-40B4-BE49-F238E27FC236}">
                  <a16:creationId xmlns:a16="http://schemas.microsoft.com/office/drawing/2014/main" id="{BB23B9BF-02B0-4BE3-ACC8-E73DC0510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19" name="Rectangle 189">
              <a:extLst>
                <a:ext uri="{FF2B5EF4-FFF2-40B4-BE49-F238E27FC236}">
                  <a16:creationId xmlns:a16="http://schemas.microsoft.com/office/drawing/2014/main" id="{0D3E74FE-A379-4416-8853-71EFBF0BB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20" name="Freeform 190">
              <a:extLst>
                <a:ext uri="{FF2B5EF4-FFF2-40B4-BE49-F238E27FC236}">
                  <a16:creationId xmlns:a16="http://schemas.microsoft.com/office/drawing/2014/main" id="{06172670-237D-45D6-9138-4545A35DA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21" name="Rectangle 191">
              <a:extLst>
                <a:ext uri="{FF2B5EF4-FFF2-40B4-BE49-F238E27FC236}">
                  <a16:creationId xmlns:a16="http://schemas.microsoft.com/office/drawing/2014/main" id="{2EEA18C0-77B5-400E-A305-628B5A68E0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22" name="Freeform 192">
              <a:extLst>
                <a:ext uri="{FF2B5EF4-FFF2-40B4-BE49-F238E27FC236}">
                  <a16:creationId xmlns:a16="http://schemas.microsoft.com/office/drawing/2014/main" id="{D54C5AEA-95F6-4DF8-9AF8-2E12BAB8F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23" name="Rectangle 193">
              <a:extLst>
                <a:ext uri="{FF2B5EF4-FFF2-40B4-BE49-F238E27FC236}">
                  <a16:creationId xmlns:a16="http://schemas.microsoft.com/office/drawing/2014/main" id="{4BA066FE-6A4F-4D1A-839F-E7065BA277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24" name="Freeform 194">
              <a:extLst>
                <a:ext uri="{FF2B5EF4-FFF2-40B4-BE49-F238E27FC236}">
                  <a16:creationId xmlns:a16="http://schemas.microsoft.com/office/drawing/2014/main" id="{35628FC9-72A9-4CDD-97A8-2BD162DB2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25" name="Rectangle 195">
              <a:extLst>
                <a:ext uri="{FF2B5EF4-FFF2-40B4-BE49-F238E27FC236}">
                  <a16:creationId xmlns:a16="http://schemas.microsoft.com/office/drawing/2014/main" id="{6AD0AC9D-22AF-4B0F-B7D0-79193052B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26" name="Freeform 196">
              <a:extLst>
                <a:ext uri="{FF2B5EF4-FFF2-40B4-BE49-F238E27FC236}">
                  <a16:creationId xmlns:a16="http://schemas.microsoft.com/office/drawing/2014/main" id="{956F36C3-1F4A-48ED-A987-86F9A858D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27" name="Rectangle 197">
              <a:extLst>
                <a:ext uri="{FF2B5EF4-FFF2-40B4-BE49-F238E27FC236}">
                  <a16:creationId xmlns:a16="http://schemas.microsoft.com/office/drawing/2014/main" id="{CCEE7859-2DC2-498A-B0DE-2414409102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28" name="Freeform 198">
              <a:extLst>
                <a:ext uri="{FF2B5EF4-FFF2-40B4-BE49-F238E27FC236}">
                  <a16:creationId xmlns:a16="http://schemas.microsoft.com/office/drawing/2014/main" id="{7058470F-19F2-40E1-972D-A43346FE3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29" name="Rectangle 199">
              <a:extLst>
                <a:ext uri="{FF2B5EF4-FFF2-40B4-BE49-F238E27FC236}">
                  <a16:creationId xmlns:a16="http://schemas.microsoft.com/office/drawing/2014/main" id="{474F3F72-9B38-41DA-B9AA-66F898B21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30" name="Freeform 200">
              <a:extLst>
                <a:ext uri="{FF2B5EF4-FFF2-40B4-BE49-F238E27FC236}">
                  <a16:creationId xmlns:a16="http://schemas.microsoft.com/office/drawing/2014/main" id="{660DC540-F746-499B-9125-A60A977BA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31" name="Rectangle 201">
              <a:extLst>
                <a:ext uri="{FF2B5EF4-FFF2-40B4-BE49-F238E27FC236}">
                  <a16:creationId xmlns:a16="http://schemas.microsoft.com/office/drawing/2014/main" id="{5E3ABF2F-9553-4214-9044-6E378AC80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32" name="Freeform 202">
              <a:extLst>
                <a:ext uri="{FF2B5EF4-FFF2-40B4-BE49-F238E27FC236}">
                  <a16:creationId xmlns:a16="http://schemas.microsoft.com/office/drawing/2014/main" id="{AA736E70-E6E3-4D75-8B05-5007A3D2F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0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0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33" name="Rectangle 203">
              <a:extLst>
                <a:ext uri="{FF2B5EF4-FFF2-40B4-BE49-F238E27FC236}">
                  <a16:creationId xmlns:a16="http://schemas.microsoft.com/office/drawing/2014/main" id="{ED0B2C44-BA4E-42C2-AA14-1614C9E07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34" name="Freeform 204">
              <a:extLst>
                <a:ext uri="{FF2B5EF4-FFF2-40B4-BE49-F238E27FC236}">
                  <a16:creationId xmlns:a16="http://schemas.microsoft.com/office/drawing/2014/main" id="{A6371879-D4C6-4D82-91A8-765CCE925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6" name="Group 406">
            <a:extLst>
              <a:ext uri="{FF2B5EF4-FFF2-40B4-BE49-F238E27FC236}">
                <a16:creationId xmlns:a16="http://schemas.microsoft.com/office/drawing/2014/main" id="{127783F6-BFE8-47C7-BF50-E08BF49C06EC}"/>
              </a:ext>
            </a:extLst>
          </p:cNvPr>
          <p:cNvGrpSpPr>
            <a:grpSpLocks/>
          </p:cNvGrpSpPr>
          <p:nvPr/>
        </p:nvGrpSpPr>
        <p:grpSpPr bwMode="auto">
          <a:xfrm>
            <a:off x="1971676" y="2998788"/>
            <a:ext cx="9525" cy="4762"/>
            <a:chOff x="1242" y="1889"/>
            <a:chExt cx="6" cy="3"/>
          </a:xfrm>
        </p:grpSpPr>
        <p:sp>
          <p:nvSpPr>
            <p:cNvPr id="5535" name="Rectangle 206">
              <a:extLst>
                <a:ext uri="{FF2B5EF4-FFF2-40B4-BE49-F238E27FC236}">
                  <a16:creationId xmlns:a16="http://schemas.microsoft.com/office/drawing/2014/main" id="{F09FB226-E765-4631-AF98-817424A92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36" name="Freeform 207">
              <a:extLst>
                <a:ext uri="{FF2B5EF4-FFF2-40B4-BE49-F238E27FC236}">
                  <a16:creationId xmlns:a16="http://schemas.microsoft.com/office/drawing/2014/main" id="{870132BD-DEDC-43FC-AF6B-4E0E5FEEA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37" name="Rectangle 208">
              <a:extLst>
                <a:ext uri="{FF2B5EF4-FFF2-40B4-BE49-F238E27FC236}">
                  <a16:creationId xmlns:a16="http://schemas.microsoft.com/office/drawing/2014/main" id="{A5B8C9AA-B0E0-4414-AD83-CE2F39F78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38" name="Freeform 209">
              <a:extLst>
                <a:ext uri="{FF2B5EF4-FFF2-40B4-BE49-F238E27FC236}">
                  <a16:creationId xmlns:a16="http://schemas.microsoft.com/office/drawing/2014/main" id="{A4837079-7909-4207-9CF0-78B58ADBC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39" name="Rectangle 210">
              <a:extLst>
                <a:ext uri="{FF2B5EF4-FFF2-40B4-BE49-F238E27FC236}">
                  <a16:creationId xmlns:a16="http://schemas.microsoft.com/office/drawing/2014/main" id="{B03B95D3-9B3F-4049-B034-489863C57E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40" name="Freeform 211">
              <a:extLst>
                <a:ext uri="{FF2B5EF4-FFF2-40B4-BE49-F238E27FC236}">
                  <a16:creationId xmlns:a16="http://schemas.microsoft.com/office/drawing/2014/main" id="{1BD59CB4-F454-46CD-83C5-AD674CA9B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41" name="Rectangle 212">
              <a:extLst>
                <a:ext uri="{FF2B5EF4-FFF2-40B4-BE49-F238E27FC236}">
                  <a16:creationId xmlns:a16="http://schemas.microsoft.com/office/drawing/2014/main" id="{F0C5D313-67B5-4AC9-BD82-76E22FBBF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42" name="Freeform 213">
              <a:extLst>
                <a:ext uri="{FF2B5EF4-FFF2-40B4-BE49-F238E27FC236}">
                  <a16:creationId xmlns:a16="http://schemas.microsoft.com/office/drawing/2014/main" id="{9E25DE43-79C4-4EF5-88B2-1C83456E9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43" name="Rectangle 214">
              <a:extLst>
                <a:ext uri="{FF2B5EF4-FFF2-40B4-BE49-F238E27FC236}">
                  <a16:creationId xmlns:a16="http://schemas.microsoft.com/office/drawing/2014/main" id="{F6F2C506-C834-40F5-8AAC-0CB7456A5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44" name="Freeform 215">
              <a:extLst>
                <a:ext uri="{FF2B5EF4-FFF2-40B4-BE49-F238E27FC236}">
                  <a16:creationId xmlns:a16="http://schemas.microsoft.com/office/drawing/2014/main" id="{937FB963-E6B7-4568-B4F1-6C8D236DA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45" name="Rectangle 216">
              <a:extLst>
                <a:ext uri="{FF2B5EF4-FFF2-40B4-BE49-F238E27FC236}">
                  <a16:creationId xmlns:a16="http://schemas.microsoft.com/office/drawing/2014/main" id="{8E3F42CC-8C00-4F1C-8B8F-1F163F0DA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46" name="Freeform 217">
              <a:extLst>
                <a:ext uri="{FF2B5EF4-FFF2-40B4-BE49-F238E27FC236}">
                  <a16:creationId xmlns:a16="http://schemas.microsoft.com/office/drawing/2014/main" id="{55EE74A4-CE05-4285-A351-57D16CF73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47" name="Rectangle 218">
              <a:extLst>
                <a:ext uri="{FF2B5EF4-FFF2-40B4-BE49-F238E27FC236}">
                  <a16:creationId xmlns:a16="http://schemas.microsoft.com/office/drawing/2014/main" id="{0EF61F44-69A3-4368-81F8-2C31B4E45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48" name="Freeform 219">
              <a:extLst>
                <a:ext uri="{FF2B5EF4-FFF2-40B4-BE49-F238E27FC236}">
                  <a16:creationId xmlns:a16="http://schemas.microsoft.com/office/drawing/2014/main" id="{6A748A16-0D43-4512-8CA5-4CA74844F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49" name="Rectangle 220">
              <a:extLst>
                <a:ext uri="{FF2B5EF4-FFF2-40B4-BE49-F238E27FC236}">
                  <a16:creationId xmlns:a16="http://schemas.microsoft.com/office/drawing/2014/main" id="{4AFFCD4E-AB5E-461C-917F-CB62B7708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50" name="Freeform 221">
              <a:extLst>
                <a:ext uri="{FF2B5EF4-FFF2-40B4-BE49-F238E27FC236}">
                  <a16:creationId xmlns:a16="http://schemas.microsoft.com/office/drawing/2014/main" id="{91991760-0CD9-4A76-968B-41B5BBD0A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51" name="Rectangle 222">
              <a:extLst>
                <a:ext uri="{FF2B5EF4-FFF2-40B4-BE49-F238E27FC236}">
                  <a16:creationId xmlns:a16="http://schemas.microsoft.com/office/drawing/2014/main" id="{6A837695-17E1-4286-BB34-659E502ED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52" name="Freeform 223">
              <a:extLst>
                <a:ext uri="{FF2B5EF4-FFF2-40B4-BE49-F238E27FC236}">
                  <a16:creationId xmlns:a16="http://schemas.microsoft.com/office/drawing/2014/main" id="{B57B389B-AD8E-495E-BB7F-E74CB8837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53" name="Rectangle 224">
              <a:extLst>
                <a:ext uri="{FF2B5EF4-FFF2-40B4-BE49-F238E27FC236}">
                  <a16:creationId xmlns:a16="http://schemas.microsoft.com/office/drawing/2014/main" id="{DCEEE63F-3575-4AE5-B5D9-087989C47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54" name="Freeform 225">
              <a:extLst>
                <a:ext uri="{FF2B5EF4-FFF2-40B4-BE49-F238E27FC236}">
                  <a16:creationId xmlns:a16="http://schemas.microsoft.com/office/drawing/2014/main" id="{99D8CCCD-17F7-4492-9BF1-AE73B1802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55" name="Rectangle 226">
              <a:extLst>
                <a:ext uri="{FF2B5EF4-FFF2-40B4-BE49-F238E27FC236}">
                  <a16:creationId xmlns:a16="http://schemas.microsoft.com/office/drawing/2014/main" id="{E15F26E4-5AE5-4900-A5EF-B26B77C85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56" name="Freeform 227">
              <a:extLst>
                <a:ext uri="{FF2B5EF4-FFF2-40B4-BE49-F238E27FC236}">
                  <a16:creationId xmlns:a16="http://schemas.microsoft.com/office/drawing/2014/main" id="{73265527-3350-43F8-8BDA-4B45718B9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57" name="Rectangle 228">
              <a:extLst>
                <a:ext uri="{FF2B5EF4-FFF2-40B4-BE49-F238E27FC236}">
                  <a16:creationId xmlns:a16="http://schemas.microsoft.com/office/drawing/2014/main" id="{8E8959B0-2004-4D53-BB1A-6F30C1F12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58" name="Freeform 229">
              <a:extLst>
                <a:ext uri="{FF2B5EF4-FFF2-40B4-BE49-F238E27FC236}">
                  <a16:creationId xmlns:a16="http://schemas.microsoft.com/office/drawing/2014/main" id="{DA28438C-80FC-4E6E-8026-46018A331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59" name="Rectangle 230">
              <a:extLst>
                <a:ext uri="{FF2B5EF4-FFF2-40B4-BE49-F238E27FC236}">
                  <a16:creationId xmlns:a16="http://schemas.microsoft.com/office/drawing/2014/main" id="{94FEA83D-F166-4E72-B5C3-AA3C3A44D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60" name="Freeform 231">
              <a:extLst>
                <a:ext uri="{FF2B5EF4-FFF2-40B4-BE49-F238E27FC236}">
                  <a16:creationId xmlns:a16="http://schemas.microsoft.com/office/drawing/2014/main" id="{B7E03F40-AB75-4461-8543-5310C1DF2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61" name="Rectangle 232">
              <a:extLst>
                <a:ext uri="{FF2B5EF4-FFF2-40B4-BE49-F238E27FC236}">
                  <a16:creationId xmlns:a16="http://schemas.microsoft.com/office/drawing/2014/main" id="{7A0CECF9-8404-4097-ABE4-A6CCFF2DE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62" name="Freeform 233">
              <a:extLst>
                <a:ext uri="{FF2B5EF4-FFF2-40B4-BE49-F238E27FC236}">
                  <a16:creationId xmlns:a16="http://schemas.microsoft.com/office/drawing/2014/main" id="{077E9CF5-C50B-4C77-993F-C24B598D9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63" name="Rectangle 234">
              <a:extLst>
                <a:ext uri="{FF2B5EF4-FFF2-40B4-BE49-F238E27FC236}">
                  <a16:creationId xmlns:a16="http://schemas.microsoft.com/office/drawing/2014/main" id="{936DF13A-31E3-4BC7-BC04-BF4B31918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64" name="Freeform 235">
              <a:extLst>
                <a:ext uri="{FF2B5EF4-FFF2-40B4-BE49-F238E27FC236}">
                  <a16:creationId xmlns:a16="http://schemas.microsoft.com/office/drawing/2014/main" id="{B17A61B7-1698-43EA-BA31-674A99E00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65" name="Rectangle 236">
              <a:extLst>
                <a:ext uri="{FF2B5EF4-FFF2-40B4-BE49-F238E27FC236}">
                  <a16:creationId xmlns:a16="http://schemas.microsoft.com/office/drawing/2014/main" id="{02B4DE82-CD5A-4D68-B587-009E503CD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66" name="Freeform 237">
              <a:extLst>
                <a:ext uri="{FF2B5EF4-FFF2-40B4-BE49-F238E27FC236}">
                  <a16:creationId xmlns:a16="http://schemas.microsoft.com/office/drawing/2014/main" id="{4F7EA706-5CBD-4815-B482-7A719BE5B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67" name="Rectangle 238">
              <a:extLst>
                <a:ext uri="{FF2B5EF4-FFF2-40B4-BE49-F238E27FC236}">
                  <a16:creationId xmlns:a16="http://schemas.microsoft.com/office/drawing/2014/main" id="{EE5EAC06-0FA6-42F1-8578-A9CD4E0AA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68" name="Freeform 239">
              <a:extLst>
                <a:ext uri="{FF2B5EF4-FFF2-40B4-BE49-F238E27FC236}">
                  <a16:creationId xmlns:a16="http://schemas.microsoft.com/office/drawing/2014/main" id="{B20A2CF4-16C1-4041-AD17-321CD7E75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69" name="Rectangle 240">
              <a:extLst>
                <a:ext uri="{FF2B5EF4-FFF2-40B4-BE49-F238E27FC236}">
                  <a16:creationId xmlns:a16="http://schemas.microsoft.com/office/drawing/2014/main" id="{DA3D9E8D-F4C1-4DF0-B928-3C6631F91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70" name="Freeform 241">
              <a:extLst>
                <a:ext uri="{FF2B5EF4-FFF2-40B4-BE49-F238E27FC236}">
                  <a16:creationId xmlns:a16="http://schemas.microsoft.com/office/drawing/2014/main" id="{03351EB4-A6CD-4AD7-ACA4-E1FD0CA2E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71" name="Rectangle 242">
              <a:extLst>
                <a:ext uri="{FF2B5EF4-FFF2-40B4-BE49-F238E27FC236}">
                  <a16:creationId xmlns:a16="http://schemas.microsoft.com/office/drawing/2014/main" id="{8AC5E0B5-2319-4228-9F7D-EE07BA4B4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72" name="Freeform 243">
              <a:extLst>
                <a:ext uri="{FF2B5EF4-FFF2-40B4-BE49-F238E27FC236}">
                  <a16:creationId xmlns:a16="http://schemas.microsoft.com/office/drawing/2014/main" id="{018BB595-DE4A-49C4-ACB4-9EB8021C0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73" name="Rectangle 244">
              <a:extLst>
                <a:ext uri="{FF2B5EF4-FFF2-40B4-BE49-F238E27FC236}">
                  <a16:creationId xmlns:a16="http://schemas.microsoft.com/office/drawing/2014/main" id="{8C87E45A-48C4-4B0A-9679-9C77DB8CD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74" name="Freeform 245">
              <a:extLst>
                <a:ext uri="{FF2B5EF4-FFF2-40B4-BE49-F238E27FC236}">
                  <a16:creationId xmlns:a16="http://schemas.microsoft.com/office/drawing/2014/main" id="{2DF22691-25FB-4FB8-BA37-D52EE62C9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75" name="Rectangle 246">
              <a:extLst>
                <a:ext uri="{FF2B5EF4-FFF2-40B4-BE49-F238E27FC236}">
                  <a16:creationId xmlns:a16="http://schemas.microsoft.com/office/drawing/2014/main" id="{DC8FE297-8C04-42A4-BE58-119DD020C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76" name="Freeform 247">
              <a:extLst>
                <a:ext uri="{FF2B5EF4-FFF2-40B4-BE49-F238E27FC236}">
                  <a16:creationId xmlns:a16="http://schemas.microsoft.com/office/drawing/2014/main" id="{006D0AAD-6505-4CF8-98F5-DB561201D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77" name="Rectangle 248">
              <a:extLst>
                <a:ext uri="{FF2B5EF4-FFF2-40B4-BE49-F238E27FC236}">
                  <a16:creationId xmlns:a16="http://schemas.microsoft.com/office/drawing/2014/main" id="{B7E79E8F-2B1A-47BB-B026-90617D987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78" name="Freeform 249">
              <a:extLst>
                <a:ext uri="{FF2B5EF4-FFF2-40B4-BE49-F238E27FC236}">
                  <a16:creationId xmlns:a16="http://schemas.microsoft.com/office/drawing/2014/main" id="{8CB1D9A2-9272-42A5-8F3B-A1A2408B2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79" name="Rectangle 250">
              <a:extLst>
                <a:ext uri="{FF2B5EF4-FFF2-40B4-BE49-F238E27FC236}">
                  <a16:creationId xmlns:a16="http://schemas.microsoft.com/office/drawing/2014/main" id="{7EF9760D-3998-4D06-8698-5C8F4B190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80" name="Freeform 251">
              <a:extLst>
                <a:ext uri="{FF2B5EF4-FFF2-40B4-BE49-F238E27FC236}">
                  <a16:creationId xmlns:a16="http://schemas.microsoft.com/office/drawing/2014/main" id="{4B4CBB4D-D022-408E-9776-A78188726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81" name="Rectangle 252">
              <a:extLst>
                <a:ext uri="{FF2B5EF4-FFF2-40B4-BE49-F238E27FC236}">
                  <a16:creationId xmlns:a16="http://schemas.microsoft.com/office/drawing/2014/main" id="{70874576-B337-4BB2-A780-0F79ED2B8B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82" name="Freeform 253">
              <a:extLst>
                <a:ext uri="{FF2B5EF4-FFF2-40B4-BE49-F238E27FC236}">
                  <a16:creationId xmlns:a16="http://schemas.microsoft.com/office/drawing/2014/main" id="{89BEECEB-48BF-44BD-A341-B3A9B7841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83" name="Rectangle 254">
              <a:extLst>
                <a:ext uri="{FF2B5EF4-FFF2-40B4-BE49-F238E27FC236}">
                  <a16:creationId xmlns:a16="http://schemas.microsoft.com/office/drawing/2014/main" id="{DF43CF58-D940-46DD-8729-9EA4D0F00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84" name="Freeform 255">
              <a:extLst>
                <a:ext uri="{FF2B5EF4-FFF2-40B4-BE49-F238E27FC236}">
                  <a16:creationId xmlns:a16="http://schemas.microsoft.com/office/drawing/2014/main" id="{7A45B165-5F85-4B70-95BB-200E8A04A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85" name="Rectangle 256">
              <a:extLst>
                <a:ext uri="{FF2B5EF4-FFF2-40B4-BE49-F238E27FC236}">
                  <a16:creationId xmlns:a16="http://schemas.microsoft.com/office/drawing/2014/main" id="{541E4F86-3D35-4B79-BE8A-36CB4A627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86" name="Freeform 257">
              <a:extLst>
                <a:ext uri="{FF2B5EF4-FFF2-40B4-BE49-F238E27FC236}">
                  <a16:creationId xmlns:a16="http://schemas.microsoft.com/office/drawing/2014/main" id="{DA4FD4EA-651B-4B37-9255-72A17F8E6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87" name="Rectangle 258">
              <a:extLst>
                <a:ext uri="{FF2B5EF4-FFF2-40B4-BE49-F238E27FC236}">
                  <a16:creationId xmlns:a16="http://schemas.microsoft.com/office/drawing/2014/main" id="{E7ABD29B-82A1-441C-A558-B93D466B5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88" name="Freeform 259">
              <a:extLst>
                <a:ext uri="{FF2B5EF4-FFF2-40B4-BE49-F238E27FC236}">
                  <a16:creationId xmlns:a16="http://schemas.microsoft.com/office/drawing/2014/main" id="{DD117DA3-46D4-4032-8E66-0C600F0EC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89" name="Rectangle 260">
              <a:extLst>
                <a:ext uri="{FF2B5EF4-FFF2-40B4-BE49-F238E27FC236}">
                  <a16:creationId xmlns:a16="http://schemas.microsoft.com/office/drawing/2014/main" id="{5394C674-89D1-4157-BB97-E1EB309A67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90" name="Freeform 261">
              <a:extLst>
                <a:ext uri="{FF2B5EF4-FFF2-40B4-BE49-F238E27FC236}">
                  <a16:creationId xmlns:a16="http://schemas.microsoft.com/office/drawing/2014/main" id="{DCEC5207-3C90-4EA5-8B51-5B89D1008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91" name="Rectangle 262">
              <a:extLst>
                <a:ext uri="{FF2B5EF4-FFF2-40B4-BE49-F238E27FC236}">
                  <a16:creationId xmlns:a16="http://schemas.microsoft.com/office/drawing/2014/main" id="{C822D174-286D-4342-9883-EA494ACD4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92" name="Freeform 263">
              <a:extLst>
                <a:ext uri="{FF2B5EF4-FFF2-40B4-BE49-F238E27FC236}">
                  <a16:creationId xmlns:a16="http://schemas.microsoft.com/office/drawing/2014/main" id="{3DBBE6EB-61D5-4E2B-81D9-2E3D261C3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93" name="Rectangle 264">
              <a:extLst>
                <a:ext uri="{FF2B5EF4-FFF2-40B4-BE49-F238E27FC236}">
                  <a16:creationId xmlns:a16="http://schemas.microsoft.com/office/drawing/2014/main" id="{996574E4-9836-4463-A60B-B905AD8DB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94" name="Freeform 265">
              <a:extLst>
                <a:ext uri="{FF2B5EF4-FFF2-40B4-BE49-F238E27FC236}">
                  <a16:creationId xmlns:a16="http://schemas.microsoft.com/office/drawing/2014/main" id="{1393DB85-6B90-4053-8C03-7961C8E3A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95" name="Rectangle 266">
              <a:extLst>
                <a:ext uri="{FF2B5EF4-FFF2-40B4-BE49-F238E27FC236}">
                  <a16:creationId xmlns:a16="http://schemas.microsoft.com/office/drawing/2014/main" id="{108BEA02-D1A2-4565-9421-58F7139FE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96" name="Freeform 267">
              <a:extLst>
                <a:ext uri="{FF2B5EF4-FFF2-40B4-BE49-F238E27FC236}">
                  <a16:creationId xmlns:a16="http://schemas.microsoft.com/office/drawing/2014/main" id="{B6449217-AF76-4BEE-82EF-443F99A3E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97" name="Rectangle 268">
              <a:extLst>
                <a:ext uri="{FF2B5EF4-FFF2-40B4-BE49-F238E27FC236}">
                  <a16:creationId xmlns:a16="http://schemas.microsoft.com/office/drawing/2014/main" id="{ECEAD512-E22D-446B-9F20-C9F840E725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98" name="Freeform 269">
              <a:extLst>
                <a:ext uri="{FF2B5EF4-FFF2-40B4-BE49-F238E27FC236}">
                  <a16:creationId xmlns:a16="http://schemas.microsoft.com/office/drawing/2014/main" id="{8029FCA0-2334-418A-AA3C-E5F6F1FED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99" name="Rectangle 270">
              <a:extLst>
                <a:ext uri="{FF2B5EF4-FFF2-40B4-BE49-F238E27FC236}">
                  <a16:creationId xmlns:a16="http://schemas.microsoft.com/office/drawing/2014/main" id="{AAD8E98E-DE44-47B2-B9D6-2BBFD479A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00" name="Freeform 271">
              <a:extLst>
                <a:ext uri="{FF2B5EF4-FFF2-40B4-BE49-F238E27FC236}">
                  <a16:creationId xmlns:a16="http://schemas.microsoft.com/office/drawing/2014/main" id="{3BE7C88C-6841-4DDB-A42D-1E0159385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01" name="Rectangle 272">
              <a:extLst>
                <a:ext uri="{FF2B5EF4-FFF2-40B4-BE49-F238E27FC236}">
                  <a16:creationId xmlns:a16="http://schemas.microsoft.com/office/drawing/2014/main" id="{25529C3A-D1DF-416A-939B-F37E24D3A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02" name="Freeform 273">
              <a:extLst>
                <a:ext uri="{FF2B5EF4-FFF2-40B4-BE49-F238E27FC236}">
                  <a16:creationId xmlns:a16="http://schemas.microsoft.com/office/drawing/2014/main" id="{A2DD662A-C61D-4701-9F54-AF421CF71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03" name="Rectangle 274">
              <a:extLst>
                <a:ext uri="{FF2B5EF4-FFF2-40B4-BE49-F238E27FC236}">
                  <a16:creationId xmlns:a16="http://schemas.microsoft.com/office/drawing/2014/main" id="{D334FF66-B617-4331-A22A-6413B09EA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04" name="Freeform 275">
              <a:extLst>
                <a:ext uri="{FF2B5EF4-FFF2-40B4-BE49-F238E27FC236}">
                  <a16:creationId xmlns:a16="http://schemas.microsoft.com/office/drawing/2014/main" id="{2CF536D4-9982-46AE-8890-A672E5D2E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05" name="Rectangle 276">
              <a:extLst>
                <a:ext uri="{FF2B5EF4-FFF2-40B4-BE49-F238E27FC236}">
                  <a16:creationId xmlns:a16="http://schemas.microsoft.com/office/drawing/2014/main" id="{F6EB6829-E62C-472C-8047-637BD8119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06" name="Freeform 277">
              <a:extLst>
                <a:ext uri="{FF2B5EF4-FFF2-40B4-BE49-F238E27FC236}">
                  <a16:creationId xmlns:a16="http://schemas.microsoft.com/office/drawing/2014/main" id="{27A70509-6A33-4B36-9DA3-EDF6E25EC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07" name="Rectangle 278">
              <a:extLst>
                <a:ext uri="{FF2B5EF4-FFF2-40B4-BE49-F238E27FC236}">
                  <a16:creationId xmlns:a16="http://schemas.microsoft.com/office/drawing/2014/main" id="{5B15A4CE-CF1B-4798-9C3A-94CD74414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08" name="Freeform 279">
              <a:extLst>
                <a:ext uri="{FF2B5EF4-FFF2-40B4-BE49-F238E27FC236}">
                  <a16:creationId xmlns:a16="http://schemas.microsoft.com/office/drawing/2014/main" id="{10AC0FBB-253C-4FC1-B4C4-4720267EB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09" name="Rectangle 280">
              <a:extLst>
                <a:ext uri="{FF2B5EF4-FFF2-40B4-BE49-F238E27FC236}">
                  <a16:creationId xmlns:a16="http://schemas.microsoft.com/office/drawing/2014/main" id="{DF26E943-BF4D-4308-BCAB-D1BAE2663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10" name="Freeform 281">
              <a:extLst>
                <a:ext uri="{FF2B5EF4-FFF2-40B4-BE49-F238E27FC236}">
                  <a16:creationId xmlns:a16="http://schemas.microsoft.com/office/drawing/2014/main" id="{C70F6A67-7D02-41EF-8BCB-85C79EA24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11" name="Rectangle 282">
              <a:extLst>
                <a:ext uri="{FF2B5EF4-FFF2-40B4-BE49-F238E27FC236}">
                  <a16:creationId xmlns:a16="http://schemas.microsoft.com/office/drawing/2014/main" id="{B69FE6A5-3EB0-4873-B4D9-D17FD672E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12" name="Freeform 283">
              <a:extLst>
                <a:ext uri="{FF2B5EF4-FFF2-40B4-BE49-F238E27FC236}">
                  <a16:creationId xmlns:a16="http://schemas.microsoft.com/office/drawing/2014/main" id="{68F214B7-63FD-4634-8E95-89E87897F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1 w 2"/>
                <a:gd name="T15" fmla="*/ 2 h 3"/>
                <a:gd name="T16" fmla="*/ 2 w 2"/>
                <a:gd name="T17" fmla="*/ 1 h 3"/>
                <a:gd name="T18" fmla="*/ 1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13" name="Rectangle 284">
              <a:extLst>
                <a:ext uri="{FF2B5EF4-FFF2-40B4-BE49-F238E27FC236}">
                  <a16:creationId xmlns:a16="http://schemas.microsoft.com/office/drawing/2014/main" id="{A5DD171E-0337-44A0-8429-9E9567ED9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14" name="Freeform 285">
              <a:extLst>
                <a:ext uri="{FF2B5EF4-FFF2-40B4-BE49-F238E27FC236}">
                  <a16:creationId xmlns:a16="http://schemas.microsoft.com/office/drawing/2014/main" id="{284371A9-0ACC-4B02-A66A-044DE8B49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15" name="Rectangle 286">
              <a:extLst>
                <a:ext uri="{FF2B5EF4-FFF2-40B4-BE49-F238E27FC236}">
                  <a16:creationId xmlns:a16="http://schemas.microsoft.com/office/drawing/2014/main" id="{52BA4C32-894B-4147-BE3B-4E5801B52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16" name="Freeform 287">
              <a:extLst>
                <a:ext uri="{FF2B5EF4-FFF2-40B4-BE49-F238E27FC236}">
                  <a16:creationId xmlns:a16="http://schemas.microsoft.com/office/drawing/2014/main" id="{6BEE84B3-4FF7-4CD3-BA60-0F8461B13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17" name="Rectangle 288">
              <a:extLst>
                <a:ext uri="{FF2B5EF4-FFF2-40B4-BE49-F238E27FC236}">
                  <a16:creationId xmlns:a16="http://schemas.microsoft.com/office/drawing/2014/main" id="{F6836177-80F4-42DA-B8C3-F3FA3E92B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18" name="Freeform 289">
              <a:extLst>
                <a:ext uri="{FF2B5EF4-FFF2-40B4-BE49-F238E27FC236}">
                  <a16:creationId xmlns:a16="http://schemas.microsoft.com/office/drawing/2014/main" id="{46D9C48B-1A15-47E6-8286-2E579E25A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19" name="Rectangle 290">
              <a:extLst>
                <a:ext uri="{FF2B5EF4-FFF2-40B4-BE49-F238E27FC236}">
                  <a16:creationId xmlns:a16="http://schemas.microsoft.com/office/drawing/2014/main" id="{34DE160C-F3D3-4365-8214-9283DD051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20" name="Freeform 291">
              <a:extLst>
                <a:ext uri="{FF2B5EF4-FFF2-40B4-BE49-F238E27FC236}">
                  <a16:creationId xmlns:a16="http://schemas.microsoft.com/office/drawing/2014/main" id="{3388707B-B9E2-430F-9F82-3FA837E88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21" name="Rectangle 292">
              <a:extLst>
                <a:ext uri="{FF2B5EF4-FFF2-40B4-BE49-F238E27FC236}">
                  <a16:creationId xmlns:a16="http://schemas.microsoft.com/office/drawing/2014/main" id="{A84AA5B5-18E7-4EB4-9B01-BBB22DE15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22" name="Freeform 293">
              <a:extLst>
                <a:ext uri="{FF2B5EF4-FFF2-40B4-BE49-F238E27FC236}">
                  <a16:creationId xmlns:a16="http://schemas.microsoft.com/office/drawing/2014/main" id="{8E59D0AF-B093-45A2-9C8A-70EA8001F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23" name="Rectangle 294">
              <a:extLst>
                <a:ext uri="{FF2B5EF4-FFF2-40B4-BE49-F238E27FC236}">
                  <a16:creationId xmlns:a16="http://schemas.microsoft.com/office/drawing/2014/main" id="{9BFA29B3-44DF-4982-962A-E3903D273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24" name="Freeform 295">
              <a:extLst>
                <a:ext uri="{FF2B5EF4-FFF2-40B4-BE49-F238E27FC236}">
                  <a16:creationId xmlns:a16="http://schemas.microsoft.com/office/drawing/2014/main" id="{FF240007-13A7-4EDB-A350-016166AA1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25" name="Rectangle 296">
              <a:extLst>
                <a:ext uri="{FF2B5EF4-FFF2-40B4-BE49-F238E27FC236}">
                  <a16:creationId xmlns:a16="http://schemas.microsoft.com/office/drawing/2014/main" id="{DF9B27EF-3135-4006-9734-649CF06F8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26" name="Freeform 297">
              <a:extLst>
                <a:ext uri="{FF2B5EF4-FFF2-40B4-BE49-F238E27FC236}">
                  <a16:creationId xmlns:a16="http://schemas.microsoft.com/office/drawing/2014/main" id="{9FFB3654-CAF7-4DC4-A8F7-D19BBF868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27" name="Rectangle 298">
              <a:extLst>
                <a:ext uri="{FF2B5EF4-FFF2-40B4-BE49-F238E27FC236}">
                  <a16:creationId xmlns:a16="http://schemas.microsoft.com/office/drawing/2014/main" id="{197D86CC-2C19-4010-B9E8-B85337194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28" name="Freeform 299">
              <a:extLst>
                <a:ext uri="{FF2B5EF4-FFF2-40B4-BE49-F238E27FC236}">
                  <a16:creationId xmlns:a16="http://schemas.microsoft.com/office/drawing/2014/main" id="{A9606E93-486A-4E0E-89B7-7E2E48AA2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29" name="Rectangle 300">
              <a:extLst>
                <a:ext uri="{FF2B5EF4-FFF2-40B4-BE49-F238E27FC236}">
                  <a16:creationId xmlns:a16="http://schemas.microsoft.com/office/drawing/2014/main" id="{44EF6B86-A9B6-472B-AA2B-DBC441A54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30" name="Freeform 301">
              <a:extLst>
                <a:ext uri="{FF2B5EF4-FFF2-40B4-BE49-F238E27FC236}">
                  <a16:creationId xmlns:a16="http://schemas.microsoft.com/office/drawing/2014/main" id="{CDB3A127-2FD6-4420-B2BC-A3862906A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31" name="Rectangle 302">
              <a:extLst>
                <a:ext uri="{FF2B5EF4-FFF2-40B4-BE49-F238E27FC236}">
                  <a16:creationId xmlns:a16="http://schemas.microsoft.com/office/drawing/2014/main" id="{731E4336-00D0-45B3-9F59-06A27D723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32" name="Freeform 303">
              <a:extLst>
                <a:ext uri="{FF2B5EF4-FFF2-40B4-BE49-F238E27FC236}">
                  <a16:creationId xmlns:a16="http://schemas.microsoft.com/office/drawing/2014/main" id="{43310C64-2746-4813-A122-55325C5C6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33" name="Rectangle 304">
              <a:extLst>
                <a:ext uri="{FF2B5EF4-FFF2-40B4-BE49-F238E27FC236}">
                  <a16:creationId xmlns:a16="http://schemas.microsoft.com/office/drawing/2014/main" id="{24390E3C-1162-475B-9371-6F1F2D479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34" name="Freeform 305">
              <a:extLst>
                <a:ext uri="{FF2B5EF4-FFF2-40B4-BE49-F238E27FC236}">
                  <a16:creationId xmlns:a16="http://schemas.microsoft.com/office/drawing/2014/main" id="{F71AF2B8-5703-45A1-8A26-8C666FAB9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35" name="Rectangle 306">
              <a:extLst>
                <a:ext uri="{FF2B5EF4-FFF2-40B4-BE49-F238E27FC236}">
                  <a16:creationId xmlns:a16="http://schemas.microsoft.com/office/drawing/2014/main" id="{30FDAAE7-48D1-4AF7-AFE6-572A99A7D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36" name="Freeform 307">
              <a:extLst>
                <a:ext uri="{FF2B5EF4-FFF2-40B4-BE49-F238E27FC236}">
                  <a16:creationId xmlns:a16="http://schemas.microsoft.com/office/drawing/2014/main" id="{372A24E9-333E-457A-B76F-AF4903BE8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37" name="Rectangle 308">
              <a:extLst>
                <a:ext uri="{FF2B5EF4-FFF2-40B4-BE49-F238E27FC236}">
                  <a16:creationId xmlns:a16="http://schemas.microsoft.com/office/drawing/2014/main" id="{9B341E97-9F78-41AF-8292-599ABAF0B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38" name="Freeform 309">
              <a:extLst>
                <a:ext uri="{FF2B5EF4-FFF2-40B4-BE49-F238E27FC236}">
                  <a16:creationId xmlns:a16="http://schemas.microsoft.com/office/drawing/2014/main" id="{247536DC-5433-4B12-BED9-04DA0AC09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39" name="Rectangle 310">
              <a:extLst>
                <a:ext uri="{FF2B5EF4-FFF2-40B4-BE49-F238E27FC236}">
                  <a16:creationId xmlns:a16="http://schemas.microsoft.com/office/drawing/2014/main" id="{22287CAF-7582-41BA-9323-44209EBE4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40" name="Freeform 311">
              <a:extLst>
                <a:ext uri="{FF2B5EF4-FFF2-40B4-BE49-F238E27FC236}">
                  <a16:creationId xmlns:a16="http://schemas.microsoft.com/office/drawing/2014/main" id="{25B8360F-61B7-493D-8C75-7B1C9F5F3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41" name="Rectangle 312">
              <a:extLst>
                <a:ext uri="{FF2B5EF4-FFF2-40B4-BE49-F238E27FC236}">
                  <a16:creationId xmlns:a16="http://schemas.microsoft.com/office/drawing/2014/main" id="{D13D6D30-910D-481D-8172-75E4CE42C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42" name="Freeform 313">
              <a:extLst>
                <a:ext uri="{FF2B5EF4-FFF2-40B4-BE49-F238E27FC236}">
                  <a16:creationId xmlns:a16="http://schemas.microsoft.com/office/drawing/2014/main" id="{E1F62CB2-2673-48C7-99AC-5BB70CB33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43" name="Rectangle 314">
              <a:extLst>
                <a:ext uri="{FF2B5EF4-FFF2-40B4-BE49-F238E27FC236}">
                  <a16:creationId xmlns:a16="http://schemas.microsoft.com/office/drawing/2014/main" id="{C4ECA990-8B95-4F2D-99F1-EC89F173A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44" name="Freeform 315">
              <a:extLst>
                <a:ext uri="{FF2B5EF4-FFF2-40B4-BE49-F238E27FC236}">
                  <a16:creationId xmlns:a16="http://schemas.microsoft.com/office/drawing/2014/main" id="{087CCB6A-0C3E-4DF1-8E0A-2B6AF6EE9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45" name="Rectangle 316">
              <a:extLst>
                <a:ext uri="{FF2B5EF4-FFF2-40B4-BE49-F238E27FC236}">
                  <a16:creationId xmlns:a16="http://schemas.microsoft.com/office/drawing/2014/main" id="{57894AE3-D9BF-49B9-B63A-EE47E2869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46" name="Freeform 317">
              <a:extLst>
                <a:ext uri="{FF2B5EF4-FFF2-40B4-BE49-F238E27FC236}">
                  <a16:creationId xmlns:a16="http://schemas.microsoft.com/office/drawing/2014/main" id="{DE218315-0399-457B-9E32-2DCAEE90B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47" name="Rectangle 318">
              <a:extLst>
                <a:ext uri="{FF2B5EF4-FFF2-40B4-BE49-F238E27FC236}">
                  <a16:creationId xmlns:a16="http://schemas.microsoft.com/office/drawing/2014/main" id="{0E3995FC-B2C6-4ABD-8D2B-1AE51B24A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48" name="Freeform 319">
              <a:extLst>
                <a:ext uri="{FF2B5EF4-FFF2-40B4-BE49-F238E27FC236}">
                  <a16:creationId xmlns:a16="http://schemas.microsoft.com/office/drawing/2014/main" id="{B3515D0B-D706-4A06-AC5C-349DEF8E7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49" name="Rectangle 320">
              <a:extLst>
                <a:ext uri="{FF2B5EF4-FFF2-40B4-BE49-F238E27FC236}">
                  <a16:creationId xmlns:a16="http://schemas.microsoft.com/office/drawing/2014/main" id="{D1B4E5D7-9DF3-4238-8CAC-03D0251AB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50" name="Freeform 321">
              <a:extLst>
                <a:ext uri="{FF2B5EF4-FFF2-40B4-BE49-F238E27FC236}">
                  <a16:creationId xmlns:a16="http://schemas.microsoft.com/office/drawing/2014/main" id="{33A032AD-6C78-44CA-BD6A-2C8483D7B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51" name="Rectangle 322">
              <a:extLst>
                <a:ext uri="{FF2B5EF4-FFF2-40B4-BE49-F238E27FC236}">
                  <a16:creationId xmlns:a16="http://schemas.microsoft.com/office/drawing/2014/main" id="{A6C6F67B-66DB-4A9F-B06E-AFC7A42D4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52" name="Freeform 323">
              <a:extLst>
                <a:ext uri="{FF2B5EF4-FFF2-40B4-BE49-F238E27FC236}">
                  <a16:creationId xmlns:a16="http://schemas.microsoft.com/office/drawing/2014/main" id="{A825EBEC-12DB-4D97-A0E2-0F79B7908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53" name="Rectangle 324">
              <a:extLst>
                <a:ext uri="{FF2B5EF4-FFF2-40B4-BE49-F238E27FC236}">
                  <a16:creationId xmlns:a16="http://schemas.microsoft.com/office/drawing/2014/main" id="{4606263E-6D6F-4B2F-8829-5045C1A5F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54" name="Freeform 325">
              <a:extLst>
                <a:ext uri="{FF2B5EF4-FFF2-40B4-BE49-F238E27FC236}">
                  <a16:creationId xmlns:a16="http://schemas.microsoft.com/office/drawing/2014/main" id="{D69F7613-102D-4BDC-8960-71E767BC7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55" name="Rectangle 326">
              <a:extLst>
                <a:ext uri="{FF2B5EF4-FFF2-40B4-BE49-F238E27FC236}">
                  <a16:creationId xmlns:a16="http://schemas.microsoft.com/office/drawing/2014/main" id="{0287BEF8-FCA3-4851-B77C-BCC3688BF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56" name="Freeform 327">
              <a:extLst>
                <a:ext uri="{FF2B5EF4-FFF2-40B4-BE49-F238E27FC236}">
                  <a16:creationId xmlns:a16="http://schemas.microsoft.com/office/drawing/2014/main" id="{14905651-A19E-460B-B1BF-59F7E028B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0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0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57" name="Rectangle 328">
              <a:extLst>
                <a:ext uri="{FF2B5EF4-FFF2-40B4-BE49-F238E27FC236}">
                  <a16:creationId xmlns:a16="http://schemas.microsoft.com/office/drawing/2014/main" id="{F1B87958-E944-4458-8220-0717C2325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58" name="Freeform 329">
              <a:extLst>
                <a:ext uri="{FF2B5EF4-FFF2-40B4-BE49-F238E27FC236}">
                  <a16:creationId xmlns:a16="http://schemas.microsoft.com/office/drawing/2014/main" id="{4ED794A5-D8B4-418E-9678-C3CE3D08C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59" name="Rectangle 330">
              <a:extLst>
                <a:ext uri="{FF2B5EF4-FFF2-40B4-BE49-F238E27FC236}">
                  <a16:creationId xmlns:a16="http://schemas.microsoft.com/office/drawing/2014/main" id="{0A56C979-ADE9-435F-99CB-3CEF143A9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60" name="Freeform 331">
              <a:extLst>
                <a:ext uri="{FF2B5EF4-FFF2-40B4-BE49-F238E27FC236}">
                  <a16:creationId xmlns:a16="http://schemas.microsoft.com/office/drawing/2014/main" id="{9F018CBA-ECD2-45D2-B6A7-64DF9D8A2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61" name="Rectangle 332">
              <a:extLst>
                <a:ext uri="{FF2B5EF4-FFF2-40B4-BE49-F238E27FC236}">
                  <a16:creationId xmlns:a16="http://schemas.microsoft.com/office/drawing/2014/main" id="{A4CBCD10-44D7-4394-A621-05D81E9F2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62" name="Freeform 333">
              <a:extLst>
                <a:ext uri="{FF2B5EF4-FFF2-40B4-BE49-F238E27FC236}">
                  <a16:creationId xmlns:a16="http://schemas.microsoft.com/office/drawing/2014/main" id="{2A8BFFF8-0D39-49BD-8635-15642BE58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63" name="Rectangle 334">
              <a:extLst>
                <a:ext uri="{FF2B5EF4-FFF2-40B4-BE49-F238E27FC236}">
                  <a16:creationId xmlns:a16="http://schemas.microsoft.com/office/drawing/2014/main" id="{9C12D71E-B2FE-4225-9732-81CCC821A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64" name="Freeform 335">
              <a:extLst>
                <a:ext uri="{FF2B5EF4-FFF2-40B4-BE49-F238E27FC236}">
                  <a16:creationId xmlns:a16="http://schemas.microsoft.com/office/drawing/2014/main" id="{D0713ABD-1C3E-4F12-A51C-6E35B2499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65" name="Rectangle 336">
              <a:extLst>
                <a:ext uri="{FF2B5EF4-FFF2-40B4-BE49-F238E27FC236}">
                  <a16:creationId xmlns:a16="http://schemas.microsoft.com/office/drawing/2014/main" id="{75934E6A-3277-43A0-A30D-897B19EAAB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66" name="Freeform 337">
              <a:extLst>
                <a:ext uri="{FF2B5EF4-FFF2-40B4-BE49-F238E27FC236}">
                  <a16:creationId xmlns:a16="http://schemas.microsoft.com/office/drawing/2014/main" id="{724DEB6C-7C2D-49B0-847E-0632DF7AD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67" name="Rectangle 338">
              <a:extLst>
                <a:ext uri="{FF2B5EF4-FFF2-40B4-BE49-F238E27FC236}">
                  <a16:creationId xmlns:a16="http://schemas.microsoft.com/office/drawing/2014/main" id="{FE5901AE-102E-46B1-BF91-F72C89439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68" name="Freeform 339">
              <a:extLst>
                <a:ext uri="{FF2B5EF4-FFF2-40B4-BE49-F238E27FC236}">
                  <a16:creationId xmlns:a16="http://schemas.microsoft.com/office/drawing/2014/main" id="{643BD51A-A9EF-4956-9D03-66004AB8A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69" name="Rectangle 340">
              <a:extLst>
                <a:ext uri="{FF2B5EF4-FFF2-40B4-BE49-F238E27FC236}">
                  <a16:creationId xmlns:a16="http://schemas.microsoft.com/office/drawing/2014/main" id="{45AE2E15-EDB3-42B7-BCC1-D339607F4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70" name="Freeform 341">
              <a:extLst>
                <a:ext uri="{FF2B5EF4-FFF2-40B4-BE49-F238E27FC236}">
                  <a16:creationId xmlns:a16="http://schemas.microsoft.com/office/drawing/2014/main" id="{CD480D89-B66D-48C4-9E1C-30B83B2C7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71" name="Rectangle 342">
              <a:extLst>
                <a:ext uri="{FF2B5EF4-FFF2-40B4-BE49-F238E27FC236}">
                  <a16:creationId xmlns:a16="http://schemas.microsoft.com/office/drawing/2014/main" id="{8B9F1ED3-8190-452F-9F89-CF3479FEE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72" name="Freeform 343">
              <a:extLst>
                <a:ext uri="{FF2B5EF4-FFF2-40B4-BE49-F238E27FC236}">
                  <a16:creationId xmlns:a16="http://schemas.microsoft.com/office/drawing/2014/main" id="{831DE2CB-958E-46AA-8441-44F6B893A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73" name="Rectangle 344">
              <a:extLst>
                <a:ext uri="{FF2B5EF4-FFF2-40B4-BE49-F238E27FC236}">
                  <a16:creationId xmlns:a16="http://schemas.microsoft.com/office/drawing/2014/main" id="{D1DB6E03-AE3D-4592-ACB5-EFA6C94BD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74" name="Freeform 345">
              <a:extLst>
                <a:ext uri="{FF2B5EF4-FFF2-40B4-BE49-F238E27FC236}">
                  <a16:creationId xmlns:a16="http://schemas.microsoft.com/office/drawing/2014/main" id="{339F8BC7-1805-4546-BFFC-9B0B00560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75" name="Rectangle 346">
              <a:extLst>
                <a:ext uri="{FF2B5EF4-FFF2-40B4-BE49-F238E27FC236}">
                  <a16:creationId xmlns:a16="http://schemas.microsoft.com/office/drawing/2014/main" id="{EC81A0A2-B0AD-4904-B8D4-2B6F28999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76" name="Freeform 347">
              <a:extLst>
                <a:ext uri="{FF2B5EF4-FFF2-40B4-BE49-F238E27FC236}">
                  <a16:creationId xmlns:a16="http://schemas.microsoft.com/office/drawing/2014/main" id="{F3E9E190-3977-44DD-A9BB-CF209EFB8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77" name="Rectangle 348">
              <a:extLst>
                <a:ext uri="{FF2B5EF4-FFF2-40B4-BE49-F238E27FC236}">
                  <a16:creationId xmlns:a16="http://schemas.microsoft.com/office/drawing/2014/main" id="{77279A2B-810D-4F11-95E1-DA604E438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78" name="Freeform 349">
              <a:extLst>
                <a:ext uri="{FF2B5EF4-FFF2-40B4-BE49-F238E27FC236}">
                  <a16:creationId xmlns:a16="http://schemas.microsoft.com/office/drawing/2014/main" id="{89F4D36B-B988-46D7-A7FD-E390AA861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79" name="Rectangle 350">
              <a:extLst>
                <a:ext uri="{FF2B5EF4-FFF2-40B4-BE49-F238E27FC236}">
                  <a16:creationId xmlns:a16="http://schemas.microsoft.com/office/drawing/2014/main" id="{1813D831-D20D-4B66-8D27-F740A711B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80" name="Freeform 351">
              <a:extLst>
                <a:ext uri="{FF2B5EF4-FFF2-40B4-BE49-F238E27FC236}">
                  <a16:creationId xmlns:a16="http://schemas.microsoft.com/office/drawing/2014/main" id="{58CE15BB-4517-4987-9450-A7AFCADD6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81" name="Rectangle 352">
              <a:extLst>
                <a:ext uri="{FF2B5EF4-FFF2-40B4-BE49-F238E27FC236}">
                  <a16:creationId xmlns:a16="http://schemas.microsoft.com/office/drawing/2014/main" id="{D55E24C4-9258-47AE-A359-EC66291CD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82" name="Freeform 353">
              <a:extLst>
                <a:ext uri="{FF2B5EF4-FFF2-40B4-BE49-F238E27FC236}">
                  <a16:creationId xmlns:a16="http://schemas.microsoft.com/office/drawing/2014/main" id="{4E1DCC1D-9DDE-4F4F-BD97-22123A68C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83" name="Rectangle 354">
              <a:extLst>
                <a:ext uri="{FF2B5EF4-FFF2-40B4-BE49-F238E27FC236}">
                  <a16:creationId xmlns:a16="http://schemas.microsoft.com/office/drawing/2014/main" id="{A73F0A51-C9DF-4BF5-96BF-5C0A8536E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84" name="Freeform 355">
              <a:extLst>
                <a:ext uri="{FF2B5EF4-FFF2-40B4-BE49-F238E27FC236}">
                  <a16:creationId xmlns:a16="http://schemas.microsoft.com/office/drawing/2014/main" id="{DF46CD77-C843-4187-8956-426AF319D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1 w 2"/>
                <a:gd name="T15" fmla="*/ 2 h 3"/>
                <a:gd name="T16" fmla="*/ 2 w 2"/>
                <a:gd name="T17" fmla="*/ 1 h 3"/>
                <a:gd name="T18" fmla="*/ 1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0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85" name="Rectangle 356">
              <a:extLst>
                <a:ext uri="{FF2B5EF4-FFF2-40B4-BE49-F238E27FC236}">
                  <a16:creationId xmlns:a16="http://schemas.microsoft.com/office/drawing/2014/main" id="{0E19CAA6-236C-4BBA-9AE2-E42387A38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86" name="Freeform 357">
              <a:extLst>
                <a:ext uri="{FF2B5EF4-FFF2-40B4-BE49-F238E27FC236}">
                  <a16:creationId xmlns:a16="http://schemas.microsoft.com/office/drawing/2014/main" id="{A41C522A-51AC-4822-928F-25808F06D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0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87" name="Rectangle 358">
              <a:extLst>
                <a:ext uri="{FF2B5EF4-FFF2-40B4-BE49-F238E27FC236}">
                  <a16:creationId xmlns:a16="http://schemas.microsoft.com/office/drawing/2014/main" id="{A3CC9CCC-0380-462B-A00D-0E1F61758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88" name="Freeform 359">
              <a:extLst>
                <a:ext uri="{FF2B5EF4-FFF2-40B4-BE49-F238E27FC236}">
                  <a16:creationId xmlns:a16="http://schemas.microsoft.com/office/drawing/2014/main" id="{10115ED0-6659-4C5A-AFD7-1A2E94892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89" name="Rectangle 360">
              <a:extLst>
                <a:ext uri="{FF2B5EF4-FFF2-40B4-BE49-F238E27FC236}">
                  <a16:creationId xmlns:a16="http://schemas.microsoft.com/office/drawing/2014/main" id="{8ACC6AEC-F88B-4C25-AF0C-DC517A644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90" name="Freeform 361">
              <a:extLst>
                <a:ext uri="{FF2B5EF4-FFF2-40B4-BE49-F238E27FC236}">
                  <a16:creationId xmlns:a16="http://schemas.microsoft.com/office/drawing/2014/main" id="{4033EA88-BAEC-45BE-AF1F-E09F528CB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91" name="Rectangle 362">
              <a:extLst>
                <a:ext uri="{FF2B5EF4-FFF2-40B4-BE49-F238E27FC236}">
                  <a16:creationId xmlns:a16="http://schemas.microsoft.com/office/drawing/2014/main" id="{36B8E1A4-C04B-428C-B1EB-69210F3B8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92" name="Freeform 363">
              <a:extLst>
                <a:ext uri="{FF2B5EF4-FFF2-40B4-BE49-F238E27FC236}">
                  <a16:creationId xmlns:a16="http://schemas.microsoft.com/office/drawing/2014/main" id="{ABB803F9-C9A2-4A26-97F9-96860B917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93" name="Rectangle 364">
              <a:extLst>
                <a:ext uri="{FF2B5EF4-FFF2-40B4-BE49-F238E27FC236}">
                  <a16:creationId xmlns:a16="http://schemas.microsoft.com/office/drawing/2014/main" id="{6A36370D-7A5B-427C-A74C-97AE28AF3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94" name="Freeform 365">
              <a:extLst>
                <a:ext uri="{FF2B5EF4-FFF2-40B4-BE49-F238E27FC236}">
                  <a16:creationId xmlns:a16="http://schemas.microsoft.com/office/drawing/2014/main" id="{63128141-1545-4FE6-B003-6A51F9AA4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95" name="Rectangle 366">
              <a:extLst>
                <a:ext uri="{FF2B5EF4-FFF2-40B4-BE49-F238E27FC236}">
                  <a16:creationId xmlns:a16="http://schemas.microsoft.com/office/drawing/2014/main" id="{F5CD10FF-2E9E-45C2-BD29-640DA7E8E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96" name="Freeform 367">
              <a:extLst>
                <a:ext uri="{FF2B5EF4-FFF2-40B4-BE49-F238E27FC236}">
                  <a16:creationId xmlns:a16="http://schemas.microsoft.com/office/drawing/2014/main" id="{3E43B5F7-CF4F-4F42-80B5-8411379B1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97" name="Rectangle 368">
              <a:extLst>
                <a:ext uri="{FF2B5EF4-FFF2-40B4-BE49-F238E27FC236}">
                  <a16:creationId xmlns:a16="http://schemas.microsoft.com/office/drawing/2014/main" id="{7B57662D-B6B5-470D-877D-65E321716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98" name="Freeform 369">
              <a:extLst>
                <a:ext uri="{FF2B5EF4-FFF2-40B4-BE49-F238E27FC236}">
                  <a16:creationId xmlns:a16="http://schemas.microsoft.com/office/drawing/2014/main" id="{DA5DA2CF-17DA-4381-BA11-D381EEA91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99" name="Rectangle 370">
              <a:extLst>
                <a:ext uri="{FF2B5EF4-FFF2-40B4-BE49-F238E27FC236}">
                  <a16:creationId xmlns:a16="http://schemas.microsoft.com/office/drawing/2014/main" id="{6F98507A-64B9-4280-AC21-322667E5C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00" name="Freeform 371">
              <a:extLst>
                <a:ext uri="{FF2B5EF4-FFF2-40B4-BE49-F238E27FC236}">
                  <a16:creationId xmlns:a16="http://schemas.microsoft.com/office/drawing/2014/main" id="{E9056A65-4EA5-4910-990D-EAFAFBED4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01" name="Rectangle 372">
              <a:extLst>
                <a:ext uri="{FF2B5EF4-FFF2-40B4-BE49-F238E27FC236}">
                  <a16:creationId xmlns:a16="http://schemas.microsoft.com/office/drawing/2014/main" id="{613B3F4B-092F-4C23-9E08-974C4A627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02" name="Freeform 373">
              <a:extLst>
                <a:ext uri="{FF2B5EF4-FFF2-40B4-BE49-F238E27FC236}">
                  <a16:creationId xmlns:a16="http://schemas.microsoft.com/office/drawing/2014/main" id="{346EFB2B-9714-4BE4-9370-76E76B5F0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03" name="Rectangle 374">
              <a:extLst>
                <a:ext uri="{FF2B5EF4-FFF2-40B4-BE49-F238E27FC236}">
                  <a16:creationId xmlns:a16="http://schemas.microsoft.com/office/drawing/2014/main" id="{61325C3B-29FF-414E-B882-BB0540887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04" name="Freeform 375">
              <a:extLst>
                <a:ext uri="{FF2B5EF4-FFF2-40B4-BE49-F238E27FC236}">
                  <a16:creationId xmlns:a16="http://schemas.microsoft.com/office/drawing/2014/main" id="{72CA65A0-318B-4B45-85CF-D6F977E5D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05" name="Rectangle 376">
              <a:extLst>
                <a:ext uri="{FF2B5EF4-FFF2-40B4-BE49-F238E27FC236}">
                  <a16:creationId xmlns:a16="http://schemas.microsoft.com/office/drawing/2014/main" id="{EA4888B1-9975-40A1-B79E-58D5A00A2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06" name="Freeform 377">
              <a:extLst>
                <a:ext uri="{FF2B5EF4-FFF2-40B4-BE49-F238E27FC236}">
                  <a16:creationId xmlns:a16="http://schemas.microsoft.com/office/drawing/2014/main" id="{83000FEC-ED52-44DF-8513-5442D408F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07" name="Rectangle 378">
              <a:extLst>
                <a:ext uri="{FF2B5EF4-FFF2-40B4-BE49-F238E27FC236}">
                  <a16:creationId xmlns:a16="http://schemas.microsoft.com/office/drawing/2014/main" id="{4ED052B6-BF79-4A70-BD50-24075A0B5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08" name="Freeform 379">
              <a:extLst>
                <a:ext uri="{FF2B5EF4-FFF2-40B4-BE49-F238E27FC236}">
                  <a16:creationId xmlns:a16="http://schemas.microsoft.com/office/drawing/2014/main" id="{621448B1-17E4-4071-8E83-C0093219B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09" name="Rectangle 380">
              <a:extLst>
                <a:ext uri="{FF2B5EF4-FFF2-40B4-BE49-F238E27FC236}">
                  <a16:creationId xmlns:a16="http://schemas.microsoft.com/office/drawing/2014/main" id="{F91AEEB8-666E-4D44-B491-FD236A76B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10" name="Freeform 381">
              <a:extLst>
                <a:ext uri="{FF2B5EF4-FFF2-40B4-BE49-F238E27FC236}">
                  <a16:creationId xmlns:a16="http://schemas.microsoft.com/office/drawing/2014/main" id="{2772E928-B77C-44D0-8E62-CF3232673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11" name="Rectangle 382">
              <a:extLst>
                <a:ext uri="{FF2B5EF4-FFF2-40B4-BE49-F238E27FC236}">
                  <a16:creationId xmlns:a16="http://schemas.microsoft.com/office/drawing/2014/main" id="{DF4DBC9E-B157-4CC1-983A-EC9641CED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12" name="Freeform 383">
              <a:extLst>
                <a:ext uri="{FF2B5EF4-FFF2-40B4-BE49-F238E27FC236}">
                  <a16:creationId xmlns:a16="http://schemas.microsoft.com/office/drawing/2014/main" id="{4B182FA4-7165-4469-883C-6441DF366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13" name="Rectangle 384">
              <a:extLst>
                <a:ext uri="{FF2B5EF4-FFF2-40B4-BE49-F238E27FC236}">
                  <a16:creationId xmlns:a16="http://schemas.microsoft.com/office/drawing/2014/main" id="{6F05E6D7-E7B8-476B-B05F-C415794DC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14" name="Freeform 385">
              <a:extLst>
                <a:ext uri="{FF2B5EF4-FFF2-40B4-BE49-F238E27FC236}">
                  <a16:creationId xmlns:a16="http://schemas.microsoft.com/office/drawing/2014/main" id="{B1815E3E-1FFA-4135-BE98-4BFB5E041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15" name="Rectangle 386">
              <a:extLst>
                <a:ext uri="{FF2B5EF4-FFF2-40B4-BE49-F238E27FC236}">
                  <a16:creationId xmlns:a16="http://schemas.microsoft.com/office/drawing/2014/main" id="{669CA406-AE36-4AA6-8DFB-7E601CF96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16" name="Freeform 387">
              <a:extLst>
                <a:ext uri="{FF2B5EF4-FFF2-40B4-BE49-F238E27FC236}">
                  <a16:creationId xmlns:a16="http://schemas.microsoft.com/office/drawing/2014/main" id="{C047813D-B5EC-42A6-8B9E-95CB72F1A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17" name="Rectangle 388">
              <a:extLst>
                <a:ext uri="{FF2B5EF4-FFF2-40B4-BE49-F238E27FC236}">
                  <a16:creationId xmlns:a16="http://schemas.microsoft.com/office/drawing/2014/main" id="{ACEBAD95-9CE7-47BD-897E-28286367C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18" name="Freeform 389">
              <a:extLst>
                <a:ext uri="{FF2B5EF4-FFF2-40B4-BE49-F238E27FC236}">
                  <a16:creationId xmlns:a16="http://schemas.microsoft.com/office/drawing/2014/main" id="{8396A93D-BD00-4FF8-B4BC-A44959254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19" name="Rectangle 390">
              <a:extLst>
                <a:ext uri="{FF2B5EF4-FFF2-40B4-BE49-F238E27FC236}">
                  <a16:creationId xmlns:a16="http://schemas.microsoft.com/office/drawing/2014/main" id="{88869A71-31B5-49D4-9489-D33BDDBE1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20" name="Freeform 391">
              <a:extLst>
                <a:ext uri="{FF2B5EF4-FFF2-40B4-BE49-F238E27FC236}">
                  <a16:creationId xmlns:a16="http://schemas.microsoft.com/office/drawing/2014/main" id="{0323F252-BBDD-4C91-9034-0BC386B37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21" name="Rectangle 392">
              <a:extLst>
                <a:ext uri="{FF2B5EF4-FFF2-40B4-BE49-F238E27FC236}">
                  <a16:creationId xmlns:a16="http://schemas.microsoft.com/office/drawing/2014/main" id="{66FB0C56-5DE9-4205-B7BE-C35C39491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22" name="Freeform 393">
              <a:extLst>
                <a:ext uri="{FF2B5EF4-FFF2-40B4-BE49-F238E27FC236}">
                  <a16:creationId xmlns:a16="http://schemas.microsoft.com/office/drawing/2014/main" id="{BC12A2EF-61CF-4C9C-B235-5A2E5C324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23" name="Rectangle 394">
              <a:extLst>
                <a:ext uri="{FF2B5EF4-FFF2-40B4-BE49-F238E27FC236}">
                  <a16:creationId xmlns:a16="http://schemas.microsoft.com/office/drawing/2014/main" id="{03E59E49-50ED-4363-901C-67BDF3BD0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24" name="Freeform 395">
              <a:extLst>
                <a:ext uri="{FF2B5EF4-FFF2-40B4-BE49-F238E27FC236}">
                  <a16:creationId xmlns:a16="http://schemas.microsoft.com/office/drawing/2014/main" id="{A0049741-9A15-4331-AFA0-29CE41288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25" name="Rectangle 396">
              <a:extLst>
                <a:ext uri="{FF2B5EF4-FFF2-40B4-BE49-F238E27FC236}">
                  <a16:creationId xmlns:a16="http://schemas.microsoft.com/office/drawing/2014/main" id="{2014CDF5-AB89-4577-A47B-142C73E5C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26" name="Freeform 397">
              <a:extLst>
                <a:ext uri="{FF2B5EF4-FFF2-40B4-BE49-F238E27FC236}">
                  <a16:creationId xmlns:a16="http://schemas.microsoft.com/office/drawing/2014/main" id="{7F62A4B5-3777-4008-93B1-A15CC8BE6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1 w 2"/>
                <a:gd name="T15" fmla="*/ 2 h 3"/>
                <a:gd name="T16" fmla="*/ 2 w 2"/>
                <a:gd name="T17" fmla="*/ 1 h 3"/>
                <a:gd name="T18" fmla="*/ 1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27" name="Rectangle 398">
              <a:extLst>
                <a:ext uri="{FF2B5EF4-FFF2-40B4-BE49-F238E27FC236}">
                  <a16:creationId xmlns:a16="http://schemas.microsoft.com/office/drawing/2014/main" id="{A1A35988-3326-472B-8C07-B16A065AA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28" name="Freeform 399">
              <a:extLst>
                <a:ext uri="{FF2B5EF4-FFF2-40B4-BE49-F238E27FC236}">
                  <a16:creationId xmlns:a16="http://schemas.microsoft.com/office/drawing/2014/main" id="{9908A06B-513A-447F-93D0-C809924A0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0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0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29" name="Rectangle 400">
              <a:extLst>
                <a:ext uri="{FF2B5EF4-FFF2-40B4-BE49-F238E27FC236}">
                  <a16:creationId xmlns:a16="http://schemas.microsoft.com/office/drawing/2014/main" id="{278B6125-CA5B-4BAE-BFCE-ECEC3CD1C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30" name="Freeform 401">
              <a:extLst>
                <a:ext uri="{FF2B5EF4-FFF2-40B4-BE49-F238E27FC236}">
                  <a16:creationId xmlns:a16="http://schemas.microsoft.com/office/drawing/2014/main" id="{236791BA-5587-47EF-805E-9AE7B9BD3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31" name="Rectangle 402">
              <a:extLst>
                <a:ext uri="{FF2B5EF4-FFF2-40B4-BE49-F238E27FC236}">
                  <a16:creationId xmlns:a16="http://schemas.microsoft.com/office/drawing/2014/main" id="{DFB199C7-EA04-4500-A4DE-685D1D31B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32" name="Freeform 403">
              <a:extLst>
                <a:ext uri="{FF2B5EF4-FFF2-40B4-BE49-F238E27FC236}">
                  <a16:creationId xmlns:a16="http://schemas.microsoft.com/office/drawing/2014/main" id="{23999747-6FB1-4890-9B3F-60E2FEF64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33" name="Rectangle 404">
              <a:extLst>
                <a:ext uri="{FF2B5EF4-FFF2-40B4-BE49-F238E27FC236}">
                  <a16:creationId xmlns:a16="http://schemas.microsoft.com/office/drawing/2014/main" id="{CA770189-E1F3-4C15-8799-ABFD1A377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34" name="Freeform 405">
              <a:extLst>
                <a:ext uri="{FF2B5EF4-FFF2-40B4-BE49-F238E27FC236}">
                  <a16:creationId xmlns:a16="http://schemas.microsoft.com/office/drawing/2014/main" id="{BEB389D3-D787-4490-A0C7-16CEE1A5C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7" name="Group 607">
            <a:extLst>
              <a:ext uri="{FF2B5EF4-FFF2-40B4-BE49-F238E27FC236}">
                <a16:creationId xmlns:a16="http://schemas.microsoft.com/office/drawing/2014/main" id="{21A3C2DB-32AF-4DB0-82D6-3EF3530A0BAE}"/>
              </a:ext>
            </a:extLst>
          </p:cNvPr>
          <p:cNvGrpSpPr>
            <a:grpSpLocks/>
          </p:cNvGrpSpPr>
          <p:nvPr/>
        </p:nvGrpSpPr>
        <p:grpSpPr bwMode="auto">
          <a:xfrm>
            <a:off x="1979613" y="2998788"/>
            <a:ext cx="9525" cy="4762"/>
            <a:chOff x="1247" y="1889"/>
            <a:chExt cx="6" cy="3"/>
          </a:xfrm>
        </p:grpSpPr>
        <p:sp>
          <p:nvSpPr>
            <p:cNvPr id="5335" name="Rectangle 407">
              <a:extLst>
                <a:ext uri="{FF2B5EF4-FFF2-40B4-BE49-F238E27FC236}">
                  <a16:creationId xmlns:a16="http://schemas.microsoft.com/office/drawing/2014/main" id="{0CD43FEC-1763-4F66-9BEA-61DD48343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36" name="Freeform 408">
              <a:extLst>
                <a:ext uri="{FF2B5EF4-FFF2-40B4-BE49-F238E27FC236}">
                  <a16:creationId xmlns:a16="http://schemas.microsoft.com/office/drawing/2014/main" id="{511C27C6-B136-4D77-97B9-B987F8AE1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37" name="Rectangle 409">
              <a:extLst>
                <a:ext uri="{FF2B5EF4-FFF2-40B4-BE49-F238E27FC236}">
                  <a16:creationId xmlns:a16="http://schemas.microsoft.com/office/drawing/2014/main" id="{A4D6E95F-8512-4A66-B649-8ACA8D11C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38" name="Freeform 410">
              <a:extLst>
                <a:ext uri="{FF2B5EF4-FFF2-40B4-BE49-F238E27FC236}">
                  <a16:creationId xmlns:a16="http://schemas.microsoft.com/office/drawing/2014/main" id="{E2423945-FE09-4438-95DA-4232A7731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39" name="Rectangle 411">
              <a:extLst>
                <a:ext uri="{FF2B5EF4-FFF2-40B4-BE49-F238E27FC236}">
                  <a16:creationId xmlns:a16="http://schemas.microsoft.com/office/drawing/2014/main" id="{6AC386BA-58A5-43B8-93CC-2AC9B9ABC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40" name="Freeform 412">
              <a:extLst>
                <a:ext uri="{FF2B5EF4-FFF2-40B4-BE49-F238E27FC236}">
                  <a16:creationId xmlns:a16="http://schemas.microsoft.com/office/drawing/2014/main" id="{B012C354-E6B3-49F6-A16B-ADA095DE4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41" name="Rectangle 413">
              <a:extLst>
                <a:ext uri="{FF2B5EF4-FFF2-40B4-BE49-F238E27FC236}">
                  <a16:creationId xmlns:a16="http://schemas.microsoft.com/office/drawing/2014/main" id="{64337C67-78F2-454E-88AE-11EC8A4CE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42" name="Freeform 414">
              <a:extLst>
                <a:ext uri="{FF2B5EF4-FFF2-40B4-BE49-F238E27FC236}">
                  <a16:creationId xmlns:a16="http://schemas.microsoft.com/office/drawing/2014/main" id="{BBD7385C-3022-46A2-82AC-7ABF0D93D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43" name="Rectangle 415">
              <a:extLst>
                <a:ext uri="{FF2B5EF4-FFF2-40B4-BE49-F238E27FC236}">
                  <a16:creationId xmlns:a16="http://schemas.microsoft.com/office/drawing/2014/main" id="{6AA0C39F-0DCB-49D3-97A8-AC13D4AFC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44" name="Freeform 416">
              <a:extLst>
                <a:ext uri="{FF2B5EF4-FFF2-40B4-BE49-F238E27FC236}">
                  <a16:creationId xmlns:a16="http://schemas.microsoft.com/office/drawing/2014/main" id="{C9666E3D-97E3-4DDE-8356-8BFD5AB44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45" name="Rectangle 417">
              <a:extLst>
                <a:ext uri="{FF2B5EF4-FFF2-40B4-BE49-F238E27FC236}">
                  <a16:creationId xmlns:a16="http://schemas.microsoft.com/office/drawing/2014/main" id="{4D197FC3-F9E9-4EC4-91FF-5A06B4C52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46" name="Freeform 418">
              <a:extLst>
                <a:ext uri="{FF2B5EF4-FFF2-40B4-BE49-F238E27FC236}">
                  <a16:creationId xmlns:a16="http://schemas.microsoft.com/office/drawing/2014/main" id="{E46ED7A2-A915-44D4-8933-E98828C5D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47" name="Rectangle 419">
              <a:extLst>
                <a:ext uri="{FF2B5EF4-FFF2-40B4-BE49-F238E27FC236}">
                  <a16:creationId xmlns:a16="http://schemas.microsoft.com/office/drawing/2014/main" id="{74C435F2-DB8E-406F-AA1F-D57505112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48" name="Freeform 420">
              <a:extLst>
                <a:ext uri="{FF2B5EF4-FFF2-40B4-BE49-F238E27FC236}">
                  <a16:creationId xmlns:a16="http://schemas.microsoft.com/office/drawing/2014/main" id="{A947B3B0-32A5-40C1-A6C2-EB73F6027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49" name="Rectangle 421">
              <a:extLst>
                <a:ext uri="{FF2B5EF4-FFF2-40B4-BE49-F238E27FC236}">
                  <a16:creationId xmlns:a16="http://schemas.microsoft.com/office/drawing/2014/main" id="{317333A2-855F-4DF6-83C1-B83F129C3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50" name="Freeform 422">
              <a:extLst>
                <a:ext uri="{FF2B5EF4-FFF2-40B4-BE49-F238E27FC236}">
                  <a16:creationId xmlns:a16="http://schemas.microsoft.com/office/drawing/2014/main" id="{0773AB46-05E4-42FD-8263-02D46DB65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51" name="Rectangle 423">
              <a:extLst>
                <a:ext uri="{FF2B5EF4-FFF2-40B4-BE49-F238E27FC236}">
                  <a16:creationId xmlns:a16="http://schemas.microsoft.com/office/drawing/2014/main" id="{84BBBD81-36CC-4A77-B994-8E6D0CE2A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52" name="Freeform 424">
              <a:extLst>
                <a:ext uri="{FF2B5EF4-FFF2-40B4-BE49-F238E27FC236}">
                  <a16:creationId xmlns:a16="http://schemas.microsoft.com/office/drawing/2014/main" id="{F4334B9D-23C6-407D-B3A6-C72FB3F45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53" name="Rectangle 425">
              <a:extLst>
                <a:ext uri="{FF2B5EF4-FFF2-40B4-BE49-F238E27FC236}">
                  <a16:creationId xmlns:a16="http://schemas.microsoft.com/office/drawing/2014/main" id="{EB186FD9-6332-4099-9D7D-7D3981009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54" name="Freeform 426">
              <a:extLst>
                <a:ext uri="{FF2B5EF4-FFF2-40B4-BE49-F238E27FC236}">
                  <a16:creationId xmlns:a16="http://schemas.microsoft.com/office/drawing/2014/main" id="{C7C46AE9-37A1-4DD5-A9A1-3AE8FFFFB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55" name="Rectangle 427">
              <a:extLst>
                <a:ext uri="{FF2B5EF4-FFF2-40B4-BE49-F238E27FC236}">
                  <a16:creationId xmlns:a16="http://schemas.microsoft.com/office/drawing/2014/main" id="{8DDCBADC-BADC-4D23-A706-DFF7870B1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56" name="Freeform 428">
              <a:extLst>
                <a:ext uri="{FF2B5EF4-FFF2-40B4-BE49-F238E27FC236}">
                  <a16:creationId xmlns:a16="http://schemas.microsoft.com/office/drawing/2014/main" id="{D198CC89-9DBA-4C02-920B-9DD41565B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57" name="Rectangle 429">
              <a:extLst>
                <a:ext uri="{FF2B5EF4-FFF2-40B4-BE49-F238E27FC236}">
                  <a16:creationId xmlns:a16="http://schemas.microsoft.com/office/drawing/2014/main" id="{493A8BC1-AD97-4870-A50C-700731FF6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58" name="Freeform 430">
              <a:extLst>
                <a:ext uri="{FF2B5EF4-FFF2-40B4-BE49-F238E27FC236}">
                  <a16:creationId xmlns:a16="http://schemas.microsoft.com/office/drawing/2014/main" id="{741D6BDD-9C1C-4844-A199-90F1BA7BA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59" name="Rectangle 431">
              <a:extLst>
                <a:ext uri="{FF2B5EF4-FFF2-40B4-BE49-F238E27FC236}">
                  <a16:creationId xmlns:a16="http://schemas.microsoft.com/office/drawing/2014/main" id="{0074386E-E198-435B-95C6-7A0E42E5D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60" name="Freeform 432">
              <a:extLst>
                <a:ext uri="{FF2B5EF4-FFF2-40B4-BE49-F238E27FC236}">
                  <a16:creationId xmlns:a16="http://schemas.microsoft.com/office/drawing/2014/main" id="{74EB0B1E-42F9-4A90-A8FD-4CD883067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61" name="Rectangle 433">
              <a:extLst>
                <a:ext uri="{FF2B5EF4-FFF2-40B4-BE49-F238E27FC236}">
                  <a16:creationId xmlns:a16="http://schemas.microsoft.com/office/drawing/2014/main" id="{613191DD-DDA3-40D6-A1ED-6ABC47B84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62" name="Freeform 434">
              <a:extLst>
                <a:ext uri="{FF2B5EF4-FFF2-40B4-BE49-F238E27FC236}">
                  <a16:creationId xmlns:a16="http://schemas.microsoft.com/office/drawing/2014/main" id="{571203ED-88C9-494A-8A8E-35650C540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63" name="Rectangle 435">
              <a:extLst>
                <a:ext uri="{FF2B5EF4-FFF2-40B4-BE49-F238E27FC236}">
                  <a16:creationId xmlns:a16="http://schemas.microsoft.com/office/drawing/2014/main" id="{5A28AAEA-6C81-4866-875E-56B9358F2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64" name="Freeform 436">
              <a:extLst>
                <a:ext uri="{FF2B5EF4-FFF2-40B4-BE49-F238E27FC236}">
                  <a16:creationId xmlns:a16="http://schemas.microsoft.com/office/drawing/2014/main" id="{1E5BDF40-78E5-4184-A412-B486E79B4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65" name="Rectangle 437">
              <a:extLst>
                <a:ext uri="{FF2B5EF4-FFF2-40B4-BE49-F238E27FC236}">
                  <a16:creationId xmlns:a16="http://schemas.microsoft.com/office/drawing/2014/main" id="{836E4F07-C09C-42FD-AC83-65F93A57D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66" name="Freeform 438">
              <a:extLst>
                <a:ext uri="{FF2B5EF4-FFF2-40B4-BE49-F238E27FC236}">
                  <a16:creationId xmlns:a16="http://schemas.microsoft.com/office/drawing/2014/main" id="{D2CC174F-3EF7-4464-9514-122A5E895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67" name="Rectangle 439">
              <a:extLst>
                <a:ext uri="{FF2B5EF4-FFF2-40B4-BE49-F238E27FC236}">
                  <a16:creationId xmlns:a16="http://schemas.microsoft.com/office/drawing/2014/main" id="{9D874135-C61C-4EAD-9A1B-812E8D72A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68" name="Freeform 440">
              <a:extLst>
                <a:ext uri="{FF2B5EF4-FFF2-40B4-BE49-F238E27FC236}">
                  <a16:creationId xmlns:a16="http://schemas.microsoft.com/office/drawing/2014/main" id="{C6234C9C-04AF-40C1-BAFC-2626B3278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69" name="Rectangle 441">
              <a:extLst>
                <a:ext uri="{FF2B5EF4-FFF2-40B4-BE49-F238E27FC236}">
                  <a16:creationId xmlns:a16="http://schemas.microsoft.com/office/drawing/2014/main" id="{1E790D65-9517-4FC4-9799-9E6B6B9C7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70" name="Freeform 442">
              <a:extLst>
                <a:ext uri="{FF2B5EF4-FFF2-40B4-BE49-F238E27FC236}">
                  <a16:creationId xmlns:a16="http://schemas.microsoft.com/office/drawing/2014/main" id="{E35A606D-4353-460F-A9D7-9E66733CF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71" name="Rectangle 443">
              <a:extLst>
                <a:ext uri="{FF2B5EF4-FFF2-40B4-BE49-F238E27FC236}">
                  <a16:creationId xmlns:a16="http://schemas.microsoft.com/office/drawing/2014/main" id="{D0BB03E1-635F-4AA9-BE17-B47A4563E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72" name="Freeform 444">
              <a:extLst>
                <a:ext uri="{FF2B5EF4-FFF2-40B4-BE49-F238E27FC236}">
                  <a16:creationId xmlns:a16="http://schemas.microsoft.com/office/drawing/2014/main" id="{BDC57EB9-8D60-4718-A40B-BD1E9979E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73" name="Rectangle 445">
              <a:extLst>
                <a:ext uri="{FF2B5EF4-FFF2-40B4-BE49-F238E27FC236}">
                  <a16:creationId xmlns:a16="http://schemas.microsoft.com/office/drawing/2014/main" id="{377AECAE-B6EE-44A5-87DF-2328919A4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74" name="Freeform 446">
              <a:extLst>
                <a:ext uri="{FF2B5EF4-FFF2-40B4-BE49-F238E27FC236}">
                  <a16:creationId xmlns:a16="http://schemas.microsoft.com/office/drawing/2014/main" id="{4C35D1AE-7508-408F-942D-E65849FCB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75" name="Rectangle 447">
              <a:extLst>
                <a:ext uri="{FF2B5EF4-FFF2-40B4-BE49-F238E27FC236}">
                  <a16:creationId xmlns:a16="http://schemas.microsoft.com/office/drawing/2014/main" id="{7B8EDD88-0FD6-4C5B-88FA-0E52A0448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76" name="Freeform 448">
              <a:extLst>
                <a:ext uri="{FF2B5EF4-FFF2-40B4-BE49-F238E27FC236}">
                  <a16:creationId xmlns:a16="http://schemas.microsoft.com/office/drawing/2014/main" id="{DCA6A466-90B2-475F-B429-95BE430EA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77" name="Rectangle 449">
              <a:extLst>
                <a:ext uri="{FF2B5EF4-FFF2-40B4-BE49-F238E27FC236}">
                  <a16:creationId xmlns:a16="http://schemas.microsoft.com/office/drawing/2014/main" id="{202A9B9B-9604-4CD4-8809-7AD3F12AB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78" name="Freeform 450">
              <a:extLst>
                <a:ext uri="{FF2B5EF4-FFF2-40B4-BE49-F238E27FC236}">
                  <a16:creationId xmlns:a16="http://schemas.microsoft.com/office/drawing/2014/main" id="{2F4F6BAA-2867-46A3-AE80-1064100CC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79" name="Rectangle 451">
              <a:extLst>
                <a:ext uri="{FF2B5EF4-FFF2-40B4-BE49-F238E27FC236}">
                  <a16:creationId xmlns:a16="http://schemas.microsoft.com/office/drawing/2014/main" id="{26253A47-B019-475D-AA2F-D3D4221DF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80" name="Freeform 452">
              <a:extLst>
                <a:ext uri="{FF2B5EF4-FFF2-40B4-BE49-F238E27FC236}">
                  <a16:creationId xmlns:a16="http://schemas.microsoft.com/office/drawing/2014/main" id="{E04489CE-3081-49BC-A1AD-A08903C55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81" name="Rectangle 453">
              <a:extLst>
                <a:ext uri="{FF2B5EF4-FFF2-40B4-BE49-F238E27FC236}">
                  <a16:creationId xmlns:a16="http://schemas.microsoft.com/office/drawing/2014/main" id="{0D2F1562-0FBD-45FE-AE0C-64E045099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82" name="Freeform 454">
              <a:extLst>
                <a:ext uri="{FF2B5EF4-FFF2-40B4-BE49-F238E27FC236}">
                  <a16:creationId xmlns:a16="http://schemas.microsoft.com/office/drawing/2014/main" id="{2F072E7C-DA4C-4EF9-B1A2-46F8F64C7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83" name="Rectangle 455">
              <a:extLst>
                <a:ext uri="{FF2B5EF4-FFF2-40B4-BE49-F238E27FC236}">
                  <a16:creationId xmlns:a16="http://schemas.microsoft.com/office/drawing/2014/main" id="{75ED0B1D-79B8-4DF2-BBC2-B11E18426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84" name="Freeform 456">
              <a:extLst>
                <a:ext uri="{FF2B5EF4-FFF2-40B4-BE49-F238E27FC236}">
                  <a16:creationId xmlns:a16="http://schemas.microsoft.com/office/drawing/2014/main" id="{7625DBB6-7571-455E-A322-2585A87C2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85" name="Rectangle 457">
              <a:extLst>
                <a:ext uri="{FF2B5EF4-FFF2-40B4-BE49-F238E27FC236}">
                  <a16:creationId xmlns:a16="http://schemas.microsoft.com/office/drawing/2014/main" id="{02986E21-1F4F-4B60-A2E4-A4ABA9D3D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86" name="Freeform 458">
              <a:extLst>
                <a:ext uri="{FF2B5EF4-FFF2-40B4-BE49-F238E27FC236}">
                  <a16:creationId xmlns:a16="http://schemas.microsoft.com/office/drawing/2014/main" id="{6C228FBF-ED05-4F69-98B9-C02E45C56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87" name="Rectangle 459">
              <a:extLst>
                <a:ext uri="{FF2B5EF4-FFF2-40B4-BE49-F238E27FC236}">
                  <a16:creationId xmlns:a16="http://schemas.microsoft.com/office/drawing/2014/main" id="{2DF0E218-8E52-4B98-827B-9358F76E4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88" name="Freeform 460">
              <a:extLst>
                <a:ext uri="{FF2B5EF4-FFF2-40B4-BE49-F238E27FC236}">
                  <a16:creationId xmlns:a16="http://schemas.microsoft.com/office/drawing/2014/main" id="{D6B7C638-8C04-4B5C-B357-D78DFD06A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89" name="Rectangle 461">
              <a:extLst>
                <a:ext uri="{FF2B5EF4-FFF2-40B4-BE49-F238E27FC236}">
                  <a16:creationId xmlns:a16="http://schemas.microsoft.com/office/drawing/2014/main" id="{3B75393A-4A38-43CF-B255-9A5885339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90" name="Freeform 462">
              <a:extLst>
                <a:ext uri="{FF2B5EF4-FFF2-40B4-BE49-F238E27FC236}">
                  <a16:creationId xmlns:a16="http://schemas.microsoft.com/office/drawing/2014/main" id="{1ED2A78C-0682-4D91-95C8-2CCE17899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91" name="Rectangle 463">
              <a:extLst>
                <a:ext uri="{FF2B5EF4-FFF2-40B4-BE49-F238E27FC236}">
                  <a16:creationId xmlns:a16="http://schemas.microsoft.com/office/drawing/2014/main" id="{AC3F8D3F-60D0-4B01-A663-AC8D9643F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92" name="Freeform 464">
              <a:extLst>
                <a:ext uri="{FF2B5EF4-FFF2-40B4-BE49-F238E27FC236}">
                  <a16:creationId xmlns:a16="http://schemas.microsoft.com/office/drawing/2014/main" id="{3EA52C81-60B7-454D-B3C3-47FDD7CD1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93" name="Rectangle 465">
              <a:extLst>
                <a:ext uri="{FF2B5EF4-FFF2-40B4-BE49-F238E27FC236}">
                  <a16:creationId xmlns:a16="http://schemas.microsoft.com/office/drawing/2014/main" id="{028674EA-D296-4265-8785-0B3211CEC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94" name="Freeform 466">
              <a:extLst>
                <a:ext uri="{FF2B5EF4-FFF2-40B4-BE49-F238E27FC236}">
                  <a16:creationId xmlns:a16="http://schemas.microsoft.com/office/drawing/2014/main" id="{695D7415-52A8-4FD8-8169-76B96B643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95" name="Rectangle 467">
              <a:extLst>
                <a:ext uri="{FF2B5EF4-FFF2-40B4-BE49-F238E27FC236}">
                  <a16:creationId xmlns:a16="http://schemas.microsoft.com/office/drawing/2014/main" id="{09EF5211-0BF3-4F94-96FA-E9061424E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96" name="Freeform 468">
              <a:extLst>
                <a:ext uri="{FF2B5EF4-FFF2-40B4-BE49-F238E27FC236}">
                  <a16:creationId xmlns:a16="http://schemas.microsoft.com/office/drawing/2014/main" id="{4A3F9BFA-1EA4-42BF-9586-54946BB2D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97" name="Rectangle 469">
              <a:extLst>
                <a:ext uri="{FF2B5EF4-FFF2-40B4-BE49-F238E27FC236}">
                  <a16:creationId xmlns:a16="http://schemas.microsoft.com/office/drawing/2014/main" id="{DA7986C6-1E41-413B-80DF-ECB25E83C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98" name="Freeform 470">
              <a:extLst>
                <a:ext uri="{FF2B5EF4-FFF2-40B4-BE49-F238E27FC236}">
                  <a16:creationId xmlns:a16="http://schemas.microsoft.com/office/drawing/2014/main" id="{77549E21-1166-4D7B-B07B-D0CCE3D88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99" name="Rectangle 471">
              <a:extLst>
                <a:ext uri="{FF2B5EF4-FFF2-40B4-BE49-F238E27FC236}">
                  <a16:creationId xmlns:a16="http://schemas.microsoft.com/office/drawing/2014/main" id="{3F04F3A5-72D9-4BCC-95DF-CA46469DD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00" name="Freeform 472">
              <a:extLst>
                <a:ext uri="{FF2B5EF4-FFF2-40B4-BE49-F238E27FC236}">
                  <a16:creationId xmlns:a16="http://schemas.microsoft.com/office/drawing/2014/main" id="{2B64E603-F690-4C2F-A095-6DA7F74A1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01" name="Rectangle 473">
              <a:extLst>
                <a:ext uri="{FF2B5EF4-FFF2-40B4-BE49-F238E27FC236}">
                  <a16:creationId xmlns:a16="http://schemas.microsoft.com/office/drawing/2014/main" id="{82032AD2-B47A-40FA-B573-941C16F88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02" name="Freeform 474">
              <a:extLst>
                <a:ext uri="{FF2B5EF4-FFF2-40B4-BE49-F238E27FC236}">
                  <a16:creationId xmlns:a16="http://schemas.microsoft.com/office/drawing/2014/main" id="{31CF291F-256E-4894-A56E-859972B59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03" name="Rectangle 475">
              <a:extLst>
                <a:ext uri="{FF2B5EF4-FFF2-40B4-BE49-F238E27FC236}">
                  <a16:creationId xmlns:a16="http://schemas.microsoft.com/office/drawing/2014/main" id="{5296E8B1-FAEF-4EC0-9948-F9998962A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04" name="Freeform 476">
              <a:extLst>
                <a:ext uri="{FF2B5EF4-FFF2-40B4-BE49-F238E27FC236}">
                  <a16:creationId xmlns:a16="http://schemas.microsoft.com/office/drawing/2014/main" id="{D6E43ACB-A783-4D19-BCF4-EA03297E5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05" name="Rectangle 477">
              <a:extLst>
                <a:ext uri="{FF2B5EF4-FFF2-40B4-BE49-F238E27FC236}">
                  <a16:creationId xmlns:a16="http://schemas.microsoft.com/office/drawing/2014/main" id="{7D9AA900-67D9-4FC2-85B8-0D57FF11C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06" name="Freeform 478">
              <a:extLst>
                <a:ext uri="{FF2B5EF4-FFF2-40B4-BE49-F238E27FC236}">
                  <a16:creationId xmlns:a16="http://schemas.microsoft.com/office/drawing/2014/main" id="{0373D9E1-F7C5-492C-B7AD-9D8EDD6B4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07" name="Rectangle 479">
              <a:extLst>
                <a:ext uri="{FF2B5EF4-FFF2-40B4-BE49-F238E27FC236}">
                  <a16:creationId xmlns:a16="http://schemas.microsoft.com/office/drawing/2014/main" id="{C00581C4-C441-4F4D-AA8E-F9B5F66E8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08" name="Freeform 480">
              <a:extLst>
                <a:ext uri="{FF2B5EF4-FFF2-40B4-BE49-F238E27FC236}">
                  <a16:creationId xmlns:a16="http://schemas.microsoft.com/office/drawing/2014/main" id="{DE916071-0870-450A-8DAA-32883FDC8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1 w 2"/>
                <a:gd name="T15" fmla="*/ 2 h 3"/>
                <a:gd name="T16" fmla="*/ 2 w 2"/>
                <a:gd name="T17" fmla="*/ 1 h 3"/>
                <a:gd name="T18" fmla="*/ 1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09" name="Rectangle 481">
              <a:extLst>
                <a:ext uri="{FF2B5EF4-FFF2-40B4-BE49-F238E27FC236}">
                  <a16:creationId xmlns:a16="http://schemas.microsoft.com/office/drawing/2014/main" id="{0A1BC95A-E6CA-4BE4-BD20-69CF8CC6F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10" name="Freeform 482">
              <a:extLst>
                <a:ext uri="{FF2B5EF4-FFF2-40B4-BE49-F238E27FC236}">
                  <a16:creationId xmlns:a16="http://schemas.microsoft.com/office/drawing/2014/main" id="{EF3FD9D3-85BC-45EC-8B6D-B945CDE98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11" name="Rectangle 483">
              <a:extLst>
                <a:ext uri="{FF2B5EF4-FFF2-40B4-BE49-F238E27FC236}">
                  <a16:creationId xmlns:a16="http://schemas.microsoft.com/office/drawing/2014/main" id="{7C6E4523-183F-4723-A576-D3C97BA95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12" name="Freeform 484">
              <a:extLst>
                <a:ext uri="{FF2B5EF4-FFF2-40B4-BE49-F238E27FC236}">
                  <a16:creationId xmlns:a16="http://schemas.microsoft.com/office/drawing/2014/main" id="{9EB5B34D-A496-4812-9F1E-2833E857C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13" name="Rectangle 485">
              <a:extLst>
                <a:ext uri="{FF2B5EF4-FFF2-40B4-BE49-F238E27FC236}">
                  <a16:creationId xmlns:a16="http://schemas.microsoft.com/office/drawing/2014/main" id="{69340748-27A4-45C1-896B-CBF8A2B42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14" name="Freeform 486">
              <a:extLst>
                <a:ext uri="{FF2B5EF4-FFF2-40B4-BE49-F238E27FC236}">
                  <a16:creationId xmlns:a16="http://schemas.microsoft.com/office/drawing/2014/main" id="{22FBE285-1F1B-40B5-BE80-DDA45DDE9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15" name="Rectangle 487">
              <a:extLst>
                <a:ext uri="{FF2B5EF4-FFF2-40B4-BE49-F238E27FC236}">
                  <a16:creationId xmlns:a16="http://schemas.microsoft.com/office/drawing/2014/main" id="{6FE71990-0B80-4DD4-ABAC-F770AC09C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16" name="Freeform 488">
              <a:extLst>
                <a:ext uri="{FF2B5EF4-FFF2-40B4-BE49-F238E27FC236}">
                  <a16:creationId xmlns:a16="http://schemas.microsoft.com/office/drawing/2014/main" id="{89692E32-C13F-405B-8747-C669CEDE5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17" name="Rectangle 489">
              <a:extLst>
                <a:ext uri="{FF2B5EF4-FFF2-40B4-BE49-F238E27FC236}">
                  <a16:creationId xmlns:a16="http://schemas.microsoft.com/office/drawing/2014/main" id="{559CC7C9-5DA2-4CFD-9DC2-6471469D3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18" name="Freeform 490">
              <a:extLst>
                <a:ext uri="{FF2B5EF4-FFF2-40B4-BE49-F238E27FC236}">
                  <a16:creationId xmlns:a16="http://schemas.microsoft.com/office/drawing/2014/main" id="{87FB2E2A-F5E1-4756-AF90-A509162CD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19" name="Rectangle 491">
              <a:extLst>
                <a:ext uri="{FF2B5EF4-FFF2-40B4-BE49-F238E27FC236}">
                  <a16:creationId xmlns:a16="http://schemas.microsoft.com/office/drawing/2014/main" id="{8CD1A7E1-C1BE-4262-A03E-28BD02898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20" name="Freeform 492">
              <a:extLst>
                <a:ext uri="{FF2B5EF4-FFF2-40B4-BE49-F238E27FC236}">
                  <a16:creationId xmlns:a16="http://schemas.microsoft.com/office/drawing/2014/main" id="{EE1C3A55-7527-45F4-8991-8C98A4FCC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21" name="Rectangle 493">
              <a:extLst>
                <a:ext uri="{FF2B5EF4-FFF2-40B4-BE49-F238E27FC236}">
                  <a16:creationId xmlns:a16="http://schemas.microsoft.com/office/drawing/2014/main" id="{21256640-C128-4651-9CBE-F339440AE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22" name="Freeform 494">
              <a:extLst>
                <a:ext uri="{FF2B5EF4-FFF2-40B4-BE49-F238E27FC236}">
                  <a16:creationId xmlns:a16="http://schemas.microsoft.com/office/drawing/2014/main" id="{7DDD0F94-9C85-43EC-AA59-2DA7D14A7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23" name="Rectangle 495">
              <a:extLst>
                <a:ext uri="{FF2B5EF4-FFF2-40B4-BE49-F238E27FC236}">
                  <a16:creationId xmlns:a16="http://schemas.microsoft.com/office/drawing/2014/main" id="{E4F37209-F1DC-4960-9347-6A7666B1E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24" name="Freeform 496">
              <a:extLst>
                <a:ext uri="{FF2B5EF4-FFF2-40B4-BE49-F238E27FC236}">
                  <a16:creationId xmlns:a16="http://schemas.microsoft.com/office/drawing/2014/main" id="{BCA91437-9080-4B6F-A35A-BF2778D87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25" name="Rectangle 497">
              <a:extLst>
                <a:ext uri="{FF2B5EF4-FFF2-40B4-BE49-F238E27FC236}">
                  <a16:creationId xmlns:a16="http://schemas.microsoft.com/office/drawing/2014/main" id="{F554B7ED-7DC8-4109-9BD7-B43410941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26" name="Freeform 498">
              <a:extLst>
                <a:ext uri="{FF2B5EF4-FFF2-40B4-BE49-F238E27FC236}">
                  <a16:creationId xmlns:a16="http://schemas.microsoft.com/office/drawing/2014/main" id="{36AC6D30-40B8-425D-A313-43D97FF2F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27" name="Rectangle 499">
              <a:extLst>
                <a:ext uri="{FF2B5EF4-FFF2-40B4-BE49-F238E27FC236}">
                  <a16:creationId xmlns:a16="http://schemas.microsoft.com/office/drawing/2014/main" id="{5CD9B9A4-02CF-44D8-A7A3-A20B3AD21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28" name="Freeform 500">
              <a:extLst>
                <a:ext uri="{FF2B5EF4-FFF2-40B4-BE49-F238E27FC236}">
                  <a16:creationId xmlns:a16="http://schemas.microsoft.com/office/drawing/2014/main" id="{3172E0B7-B567-45E7-A4C1-1DB61CEF6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29" name="Rectangle 501">
              <a:extLst>
                <a:ext uri="{FF2B5EF4-FFF2-40B4-BE49-F238E27FC236}">
                  <a16:creationId xmlns:a16="http://schemas.microsoft.com/office/drawing/2014/main" id="{4BC5D1F0-39A8-435A-9DAC-147655059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30" name="Freeform 502">
              <a:extLst>
                <a:ext uri="{FF2B5EF4-FFF2-40B4-BE49-F238E27FC236}">
                  <a16:creationId xmlns:a16="http://schemas.microsoft.com/office/drawing/2014/main" id="{E3E5A266-6E4E-43F2-B1F4-8197F637C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31" name="Rectangle 503">
              <a:extLst>
                <a:ext uri="{FF2B5EF4-FFF2-40B4-BE49-F238E27FC236}">
                  <a16:creationId xmlns:a16="http://schemas.microsoft.com/office/drawing/2014/main" id="{1288FF87-7A92-4412-A0B5-190F73628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32" name="Freeform 504">
              <a:extLst>
                <a:ext uri="{FF2B5EF4-FFF2-40B4-BE49-F238E27FC236}">
                  <a16:creationId xmlns:a16="http://schemas.microsoft.com/office/drawing/2014/main" id="{F5C49706-6ACA-4A43-AF3B-7BA9D3B97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33" name="Rectangle 505">
              <a:extLst>
                <a:ext uri="{FF2B5EF4-FFF2-40B4-BE49-F238E27FC236}">
                  <a16:creationId xmlns:a16="http://schemas.microsoft.com/office/drawing/2014/main" id="{2C86F69F-68F1-4BB0-8160-84F79C6FD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34" name="Freeform 506">
              <a:extLst>
                <a:ext uri="{FF2B5EF4-FFF2-40B4-BE49-F238E27FC236}">
                  <a16:creationId xmlns:a16="http://schemas.microsoft.com/office/drawing/2014/main" id="{1A84366C-0273-4441-A191-907FE38E0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35" name="Rectangle 507">
              <a:extLst>
                <a:ext uri="{FF2B5EF4-FFF2-40B4-BE49-F238E27FC236}">
                  <a16:creationId xmlns:a16="http://schemas.microsoft.com/office/drawing/2014/main" id="{20B88A09-8F1A-48A7-8FAF-C18BB3369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36" name="Freeform 508">
              <a:extLst>
                <a:ext uri="{FF2B5EF4-FFF2-40B4-BE49-F238E27FC236}">
                  <a16:creationId xmlns:a16="http://schemas.microsoft.com/office/drawing/2014/main" id="{923506EB-C818-4F15-9E6E-4C67FE7A7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37" name="Rectangle 509">
              <a:extLst>
                <a:ext uri="{FF2B5EF4-FFF2-40B4-BE49-F238E27FC236}">
                  <a16:creationId xmlns:a16="http://schemas.microsoft.com/office/drawing/2014/main" id="{9E4C9A87-C8DB-4960-8F88-BA6AECE10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38" name="Freeform 510">
              <a:extLst>
                <a:ext uri="{FF2B5EF4-FFF2-40B4-BE49-F238E27FC236}">
                  <a16:creationId xmlns:a16="http://schemas.microsoft.com/office/drawing/2014/main" id="{014CC288-FDAD-4D9E-86B2-8D161E2A0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39" name="Rectangle 511">
              <a:extLst>
                <a:ext uri="{FF2B5EF4-FFF2-40B4-BE49-F238E27FC236}">
                  <a16:creationId xmlns:a16="http://schemas.microsoft.com/office/drawing/2014/main" id="{3B482722-5A44-4F8D-A563-B0FC188F6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40" name="Freeform 512">
              <a:extLst>
                <a:ext uri="{FF2B5EF4-FFF2-40B4-BE49-F238E27FC236}">
                  <a16:creationId xmlns:a16="http://schemas.microsoft.com/office/drawing/2014/main" id="{1E870035-6E41-440A-B557-F0AACFDCE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0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41" name="Rectangle 513">
              <a:extLst>
                <a:ext uri="{FF2B5EF4-FFF2-40B4-BE49-F238E27FC236}">
                  <a16:creationId xmlns:a16="http://schemas.microsoft.com/office/drawing/2014/main" id="{E21867EA-B3D8-4240-9E08-4BAA12ECE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42" name="Freeform 514">
              <a:extLst>
                <a:ext uri="{FF2B5EF4-FFF2-40B4-BE49-F238E27FC236}">
                  <a16:creationId xmlns:a16="http://schemas.microsoft.com/office/drawing/2014/main" id="{138EFE24-A77F-4AF5-B2BE-516AA7BCD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0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43" name="Rectangle 515">
              <a:extLst>
                <a:ext uri="{FF2B5EF4-FFF2-40B4-BE49-F238E27FC236}">
                  <a16:creationId xmlns:a16="http://schemas.microsoft.com/office/drawing/2014/main" id="{D7DD15D5-999D-4635-9767-D7A97AB93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44" name="Freeform 516">
              <a:extLst>
                <a:ext uri="{FF2B5EF4-FFF2-40B4-BE49-F238E27FC236}">
                  <a16:creationId xmlns:a16="http://schemas.microsoft.com/office/drawing/2014/main" id="{4917281F-D684-4855-A804-34234A3A0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45" name="Rectangle 517">
              <a:extLst>
                <a:ext uri="{FF2B5EF4-FFF2-40B4-BE49-F238E27FC236}">
                  <a16:creationId xmlns:a16="http://schemas.microsoft.com/office/drawing/2014/main" id="{933A1F33-AA9B-405E-AE01-9D269BA5D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46" name="Freeform 518">
              <a:extLst>
                <a:ext uri="{FF2B5EF4-FFF2-40B4-BE49-F238E27FC236}">
                  <a16:creationId xmlns:a16="http://schemas.microsoft.com/office/drawing/2014/main" id="{CD598690-BA54-4B10-A094-E9ED45D55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47" name="Rectangle 519">
              <a:extLst>
                <a:ext uri="{FF2B5EF4-FFF2-40B4-BE49-F238E27FC236}">
                  <a16:creationId xmlns:a16="http://schemas.microsoft.com/office/drawing/2014/main" id="{3E9B8960-80BF-4E7D-899C-F942C79DA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48" name="Freeform 520">
              <a:extLst>
                <a:ext uri="{FF2B5EF4-FFF2-40B4-BE49-F238E27FC236}">
                  <a16:creationId xmlns:a16="http://schemas.microsoft.com/office/drawing/2014/main" id="{2EEEAE0C-87CB-4361-A330-71A0E606F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49" name="Rectangle 521">
              <a:extLst>
                <a:ext uri="{FF2B5EF4-FFF2-40B4-BE49-F238E27FC236}">
                  <a16:creationId xmlns:a16="http://schemas.microsoft.com/office/drawing/2014/main" id="{EA55280C-D91B-4F20-BCFF-185F8357A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50" name="Freeform 522">
              <a:extLst>
                <a:ext uri="{FF2B5EF4-FFF2-40B4-BE49-F238E27FC236}">
                  <a16:creationId xmlns:a16="http://schemas.microsoft.com/office/drawing/2014/main" id="{B70D5A68-8576-44DE-802E-5B974BA31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51" name="Rectangle 523">
              <a:extLst>
                <a:ext uri="{FF2B5EF4-FFF2-40B4-BE49-F238E27FC236}">
                  <a16:creationId xmlns:a16="http://schemas.microsoft.com/office/drawing/2014/main" id="{C486F9D6-0813-4DA8-B9E1-309B52B1E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52" name="Freeform 524">
              <a:extLst>
                <a:ext uri="{FF2B5EF4-FFF2-40B4-BE49-F238E27FC236}">
                  <a16:creationId xmlns:a16="http://schemas.microsoft.com/office/drawing/2014/main" id="{2DFE4BA1-5FFD-4CF4-9B89-D0F9803B3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53" name="Rectangle 525">
              <a:extLst>
                <a:ext uri="{FF2B5EF4-FFF2-40B4-BE49-F238E27FC236}">
                  <a16:creationId xmlns:a16="http://schemas.microsoft.com/office/drawing/2014/main" id="{4B678C3C-F1ED-4289-99D7-427E9157A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54" name="Freeform 526">
              <a:extLst>
                <a:ext uri="{FF2B5EF4-FFF2-40B4-BE49-F238E27FC236}">
                  <a16:creationId xmlns:a16="http://schemas.microsoft.com/office/drawing/2014/main" id="{70543B31-AA4E-4A4B-809E-74FE08487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55" name="Rectangle 527">
              <a:extLst>
                <a:ext uri="{FF2B5EF4-FFF2-40B4-BE49-F238E27FC236}">
                  <a16:creationId xmlns:a16="http://schemas.microsoft.com/office/drawing/2014/main" id="{1D0271E5-70EE-46DD-A140-B0EABEF9E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56" name="Freeform 528">
              <a:extLst>
                <a:ext uri="{FF2B5EF4-FFF2-40B4-BE49-F238E27FC236}">
                  <a16:creationId xmlns:a16="http://schemas.microsoft.com/office/drawing/2014/main" id="{79786791-7ACA-4901-BBBC-359EB59BD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57" name="Rectangle 529">
              <a:extLst>
                <a:ext uri="{FF2B5EF4-FFF2-40B4-BE49-F238E27FC236}">
                  <a16:creationId xmlns:a16="http://schemas.microsoft.com/office/drawing/2014/main" id="{0B03B090-5321-4607-9354-8A8CC8013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58" name="Freeform 530">
              <a:extLst>
                <a:ext uri="{FF2B5EF4-FFF2-40B4-BE49-F238E27FC236}">
                  <a16:creationId xmlns:a16="http://schemas.microsoft.com/office/drawing/2014/main" id="{379124BE-1A35-42CC-9EA9-AF9BD4E5E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59" name="Rectangle 531">
              <a:extLst>
                <a:ext uri="{FF2B5EF4-FFF2-40B4-BE49-F238E27FC236}">
                  <a16:creationId xmlns:a16="http://schemas.microsoft.com/office/drawing/2014/main" id="{D4CAB33D-45C5-4994-9BB0-2D0FEF65E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60" name="Freeform 532">
              <a:extLst>
                <a:ext uri="{FF2B5EF4-FFF2-40B4-BE49-F238E27FC236}">
                  <a16:creationId xmlns:a16="http://schemas.microsoft.com/office/drawing/2014/main" id="{34E2BD85-624D-4805-B2A5-89C86EE3B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61" name="Rectangle 533">
              <a:extLst>
                <a:ext uri="{FF2B5EF4-FFF2-40B4-BE49-F238E27FC236}">
                  <a16:creationId xmlns:a16="http://schemas.microsoft.com/office/drawing/2014/main" id="{4EC4EBD6-9A52-48E4-97EE-2C3615E97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62" name="Freeform 534">
              <a:extLst>
                <a:ext uri="{FF2B5EF4-FFF2-40B4-BE49-F238E27FC236}">
                  <a16:creationId xmlns:a16="http://schemas.microsoft.com/office/drawing/2014/main" id="{1D1A7F12-78E9-467B-AD37-2559800B7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63" name="Rectangle 535">
              <a:extLst>
                <a:ext uri="{FF2B5EF4-FFF2-40B4-BE49-F238E27FC236}">
                  <a16:creationId xmlns:a16="http://schemas.microsoft.com/office/drawing/2014/main" id="{868A7CD3-C68E-4FF6-B591-4860206E2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64" name="Freeform 536">
              <a:extLst>
                <a:ext uri="{FF2B5EF4-FFF2-40B4-BE49-F238E27FC236}">
                  <a16:creationId xmlns:a16="http://schemas.microsoft.com/office/drawing/2014/main" id="{B29EFC3F-927A-4D27-9A7C-17C525E91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65" name="Rectangle 537">
              <a:extLst>
                <a:ext uri="{FF2B5EF4-FFF2-40B4-BE49-F238E27FC236}">
                  <a16:creationId xmlns:a16="http://schemas.microsoft.com/office/drawing/2014/main" id="{D105B846-B688-4D1C-8C9C-136E1FBE0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66" name="Freeform 538">
              <a:extLst>
                <a:ext uri="{FF2B5EF4-FFF2-40B4-BE49-F238E27FC236}">
                  <a16:creationId xmlns:a16="http://schemas.microsoft.com/office/drawing/2014/main" id="{FEAA1018-6D77-47E0-A384-8DFEB6B4B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67" name="Rectangle 539">
              <a:extLst>
                <a:ext uri="{FF2B5EF4-FFF2-40B4-BE49-F238E27FC236}">
                  <a16:creationId xmlns:a16="http://schemas.microsoft.com/office/drawing/2014/main" id="{E7FC2787-94CD-4537-B873-DE5D73684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68" name="Freeform 540">
              <a:extLst>
                <a:ext uri="{FF2B5EF4-FFF2-40B4-BE49-F238E27FC236}">
                  <a16:creationId xmlns:a16="http://schemas.microsoft.com/office/drawing/2014/main" id="{3FC9A2D0-DCFB-4503-BD36-7907A8002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69" name="Rectangle 541">
              <a:extLst>
                <a:ext uri="{FF2B5EF4-FFF2-40B4-BE49-F238E27FC236}">
                  <a16:creationId xmlns:a16="http://schemas.microsoft.com/office/drawing/2014/main" id="{AF63F6E7-3E50-4609-9154-C0CF0E227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70" name="Freeform 542">
              <a:extLst>
                <a:ext uri="{FF2B5EF4-FFF2-40B4-BE49-F238E27FC236}">
                  <a16:creationId xmlns:a16="http://schemas.microsoft.com/office/drawing/2014/main" id="{8AC82535-306E-4D10-B50A-20D51B3F1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71" name="Rectangle 543">
              <a:extLst>
                <a:ext uri="{FF2B5EF4-FFF2-40B4-BE49-F238E27FC236}">
                  <a16:creationId xmlns:a16="http://schemas.microsoft.com/office/drawing/2014/main" id="{1B7B7405-29D7-4E8F-89F6-DC50922C2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72" name="Freeform 544">
              <a:extLst>
                <a:ext uri="{FF2B5EF4-FFF2-40B4-BE49-F238E27FC236}">
                  <a16:creationId xmlns:a16="http://schemas.microsoft.com/office/drawing/2014/main" id="{221C7033-BEB5-491F-AB22-D681F2049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73" name="Rectangle 545">
              <a:extLst>
                <a:ext uri="{FF2B5EF4-FFF2-40B4-BE49-F238E27FC236}">
                  <a16:creationId xmlns:a16="http://schemas.microsoft.com/office/drawing/2014/main" id="{99CD16B6-AD7A-4B28-B44A-24F775F8B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74" name="Freeform 546">
              <a:extLst>
                <a:ext uri="{FF2B5EF4-FFF2-40B4-BE49-F238E27FC236}">
                  <a16:creationId xmlns:a16="http://schemas.microsoft.com/office/drawing/2014/main" id="{3DFF6CE2-D57E-4532-8774-95B59D496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75" name="Rectangle 547">
              <a:extLst>
                <a:ext uri="{FF2B5EF4-FFF2-40B4-BE49-F238E27FC236}">
                  <a16:creationId xmlns:a16="http://schemas.microsoft.com/office/drawing/2014/main" id="{A69E2102-3434-4F84-9D26-427BDD982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76" name="Freeform 548">
              <a:extLst>
                <a:ext uri="{FF2B5EF4-FFF2-40B4-BE49-F238E27FC236}">
                  <a16:creationId xmlns:a16="http://schemas.microsoft.com/office/drawing/2014/main" id="{41DEAB82-EC99-4515-894B-2CF1F60C2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77" name="Rectangle 549">
              <a:extLst>
                <a:ext uri="{FF2B5EF4-FFF2-40B4-BE49-F238E27FC236}">
                  <a16:creationId xmlns:a16="http://schemas.microsoft.com/office/drawing/2014/main" id="{37860AD6-1C75-41A2-B68A-D1936D749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78" name="Freeform 550">
              <a:extLst>
                <a:ext uri="{FF2B5EF4-FFF2-40B4-BE49-F238E27FC236}">
                  <a16:creationId xmlns:a16="http://schemas.microsoft.com/office/drawing/2014/main" id="{ED8309BA-BF7B-4140-A114-9FB0ECF1F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79" name="Rectangle 551">
              <a:extLst>
                <a:ext uri="{FF2B5EF4-FFF2-40B4-BE49-F238E27FC236}">
                  <a16:creationId xmlns:a16="http://schemas.microsoft.com/office/drawing/2014/main" id="{E5B7969F-0E34-476C-BFC4-972B7D95E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80" name="Freeform 552">
              <a:extLst>
                <a:ext uri="{FF2B5EF4-FFF2-40B4-BE49-F238E27FC236}">
                  <a16:creationId xmlns:a16="http://schemas.microsoft.com/office/drawing/2014/main" id="{54D6BEDE-5C17-4DE7-A6EC-8C4264104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81" name="Rectangle 553">
              <a:extLst>
                <a:ext uri="{FF2B5EF4-FFF2-40B4-BE49-F238E27FC236}">
                  <a16:creationId xmlns:a16="http://schemas.microsoft.com/office/drawing/2014/main" id="{F402C63D-43D1-4F96-ADD8-0339DB531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82" name="Freeform 554">
              <a:extLst>
                <a:ext uri="{FF2B5EF4-FFF2-40B4-BE49-F238E27FC236}">
                  <a16:creationId xmlns:a16="http://schemas.microsoft.com/office/drawing/2014/main" id="{88AC5260-4C22-4AB2-A96E-601F75A22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83" name="Rectangle 555">
              <a:extLst>
                <a:ext uri="{FF2B5EF4-FFF2-40B4-BE49-F238E27FC236}">
                  <a16:creationId xmlns:a16="http://schemas.microsoft.com/office/drawing/2014/main" id="{069ECB31-D816-4CF1-80E8-5A66A0688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84" name="Freeform 556">
              <a:extLst>
                <a:ext uri="{FF2B5EF4-FFF2-40B4-BE49-F238E27FC236}">
                  <a16:creationId xmlns:a16="http://schemas.microsoft.com/office/drawing/2014/main" id="{C3A761AE-9785-4FEB-853B-551171A7E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85" name="Rectangle 557">
              <a:extLst>
                <a:ext uri="{FF2B5EF4-FFF2-40B4-BE49-F238E27FC236}">
                  <a16:creationId xmlns:a16="http://schemas.microsoft.com/office/drawing/2014/main" id="{56416803-CB85-4120-B88E-A37D3D0A9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86" name="Freeform 558">
              <a:extLst>
                <a:ext uri="{FF2B5EF4-FFF2-40B4-BE49-F238E27FC236}">
                  <a16:creationId xmlns:a16="http://schemas.microsoft.com/office/drawing/2014/main" id="{A6ABBAA3-EB56-4824-BB01-D855D4403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87" name="Rectangle 559">
              <a:extLst>
                <a:ext uri="{FF2B5EF4-FFF2-40B4-BE49-F238E27FC236}">
                  <a16:creationId xmlns:a16="http://schemas.microsoft.com/office/drawing/2014/main" id="{A1C09D58-B506-4E2D-AAA1-7F59E9006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88" name="Freeform 560">
              <a:extLst>
                <a:ext uri="{FF2B5EF4-FFF2-40B4-BE49-F238E27FC236}">
                  <a16:creationId xmlns:a16="http://schemas.microsoft.com/office/drawing/2014/main" id="{A2B33279-FB9C-4132-A7C8-DA05C16E6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89" name="Rectangle 561">
              <a:extLst>
                <a:ext uri="{FF2B5EF4-FFF2-40B4-BE49-F238E27FC236}">
                  <a16:creationId xmlns:a16="http://schemas.microsoft.com/office/drawing/2014/main" id="{706A2640-FF76-41B2-8438-861AE3186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90" name="Freeform 562">
              <a:extLst>
                <a:ext uri="{FF2B5EF4-FFF2-40B4-BE49-F238E27FC236}">
                  <a16:creationId xmlns:a16="http://schemas.microsoft.com/office/drawing/2014/main" id="{6DAC8DD3-A6D7-4598-9ECB-20355AB29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91" name="Rectangle 563">
              <a:extLst>
                <a:ext uri="{FF2B5EF4-FFF2-40B4-BE49-F238E27FC236}">
                  <a16:creationId xmlns:a16="http://schemas.microsoft.com/office/drawing/2014/main" id="{CD17B505-81AB-4DB1-8FBB-7B5D26A9B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92" name="Freeform 564">
              <a:extLst>
                <a:ext uri="{FF2B5EF4-FFF2-40B4-BE49-F238E27FC236}">
                  <a16:creationId xmlns:a16="http://schemas.microsoft.com/office/drawing/2014/main" id="{602C7816-2118-4708-9AAD-1FAB77809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93" name="Rectangle 565">
              <a:extLst>
                <a:ext uri="{FF2B5EF4-FFF2-40B4-BE49-F238E27FC236}">
                  <a16:creationId xmlns:a16="http://schemas.microsoft.com/office/drawing/2014/main" id="{935D3D6A-EA65-441E-8960-9C7E799EC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94" name="Freeform 566">
              <a:extLst>
                <a:ext uri="{FF2B5EF4-FFF2-40B4-BE49-F238E27FC236}">
                  <a16:creationId xmlns:a16="http://schemas.microsoft.com/office/drawing/2014/main" id="{73D7ADCF-A823-4B9E-AD7C-2615ACF72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95" name="Rectangle 567">
              <a:extLst>
                <a:ext uri="{FF2B5EF4-FFF2-40B4-BE49-F238E27FC236}">
                  <a16:creationId xmlns:a16="http://schemas.microsoft.com/office/drawing/2014/main" id="{D6896434-3965-421B-AE2E-EC07F6899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96" name="Freeform 568">
              <a:extLst>
                <a:ext uri="{FF2B5EF4-FFF2-40B4-BE49-F238E27FC236}">
                  <a16:creationId xmlns:a16="http://schemas.microsoft.com/office/drawing/2014/main" id="{9767E4C4-EA74-4459-ACD4-7132E0147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97" name="Rectangle 569">
              <a:extLst>
                <a:ext uri="{FF2B5EF4-FFF2-40B4-BE49-F238E27FC236}">
                  <a16:creationId xmlns:a16="http://schemas.microsoft.com/office/drawing/2014/main" id="{23454958-7B08-43AF-BE28-4CAC9BF77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98" name="Freeform 570">
              <a:extLst>
                <a:ext uri="{FF2B5EF4-FFF2-40B4-BE49-F238E27FC236}">
                  <a16:creationId xmlns:a16="http://schemas.microsoft.com/office/drawing/2014/main" id="{E3246435-2FE8-48B6-8F21-6562B68E1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99" name="Rectangle 571">
              <a:extLst>
                <a:ext uri="{FF2B5EF4-FFF2-40B4-BE49-F238E27FC236}">
                  <a16:creationId xmlns:a16="http://schemas.microsoft.com/office/drawing/2014/main" id="{38E200CA-7F4B-4585-9308-2DB0872FF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00" name="Freeform 572">
              <a:extLst>
                <a:ext uri="{FF2B5EF4-FFF2-40B4-BE49-F238E27FC236}">
                  <a16:creationId xmlns:a16="http://schemas.microsoft.com/office/drawing/2014/main" id="{F56A4B5A-9B35-4DAB-823D-48687DFA3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01" name="Rectangle 573">
              <a:extLst>
                <a:ext uri="{FF2B5EF4-FFF2-40B4-BE49-F238E27FC236}">
                  <a16:creationId xmlns:a16="http://schemas.microsoft.com/office/drawing/2014/main" id="{C93E5553-08FE-41C2-BFB3-9661CC6B0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02" name="Freeform 574">
              <a:extLst>
                <a:ext uri="{FF2B5EF4-FFF2-40B4-BE49-F238E27FC236}">
                  <a16:creationId xmlns:a16="http://schemas.microsoft.com/office/drawing/2014/main" id="{2546FDB7-4F7B-4C0C-83CA-C66FA12B4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03" name="Rectangle 575">
              <a:extLst>
                <a:ext uri="{FF2B5EF4-FFF2-40B4-BE49-F238E27FC236}">
                  <a16:creationId xmlns:a16="http://schemas.microsoft.com/office/drawing/2014/main" id="{231B18C0-AC44-4E35-9643-97A9B4FD9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04" name="Freeform 576">
              <a:extLst>
                <a:ext uri="{FF2B5EF4-FFF2-40B4-BE49-F238E27FC236}">
                  <a16:creationId xmlns:a16="http://schemas.microsoft.com/office/drawing/2014/main" id="{0AECCD29-D596-493A-877C-ED5C0AE67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05" name="Rectangle 577">
              <a:extLst>
                <a:ext uri="{FF2B5EF4-FFF2-40B4-BE49-F238E27FC236}">
                  <a16:creationId xmlns:a16="http://schemas.microsoft.com/office/drawing/2014/main" id="{FDB73019-CDD8-4B44-917F-36A76C908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06" name="Freeform 578">
              <a:extLst>
                <a:ext uri="{FF2B5EF4-FFF2-40B4-BE49-F238E27FC236}">
                  <a16:creationId xmlns:a16="http://schemas.microsoft.com/office/drawing/2014/main" id="{9C9E38DC-F58C-48FE-AC8F-CF334D2DF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07" name="Rectangle 579">
              <a:extLst>
                <a:ext uri="{FF2B5EF4-FFF2-40B4-BE49-F238E27FC236}">
                  <a16:creationId xmlns:a16="http://schemas.microsoft.com/office/drawing/2014/main" id="{1D0DF252-2427-48D6-8942-CF74C9661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08" name="Freeform 580">
              <a:extLst>
                <a:ext uri="{FF2B5EF4-FFF2-40B4-BE49-F238E27FC236}">
                  <a16:creationId xmlns:a16="http://schemas.microsoft.com/office/drawing/2014/main" id="{C0F9F5FE-53B3-43CF-9BDB-896B87545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09" name="Rectangle 581">
              <a:extLst>
                <a:ext uri="{FF2B5EF4-FFF2-40B4-BE49-F238E27FC236}">
                  <a16:creationId xmlns:a16="http://schemas.microsoft.com/office/drawing/2014/main" id="{4306368C-985E-4BDB-9782-E2F613A2A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10" name="Freeform 582">
              <a:extLst>
                <a:ext uri="{FF2B5EF4-FFF2-40B4-BE49-F238E27FC236}">
                  <a16:creationId xmlns:a16="http://schemas.microsoft.com/office/drawing/2014/main" id="{42DB6DD0-6D05-4EA4-8A98-A92D88FBA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11" name="Rectangle 583">
              <a:extLst>
                <a:ext uri="{FF2B5EF4-FFF2-40B4-BE49-F238E27FC236}">
                  <a16:creationId xmlns:a16="http://schemas.microsoft.com/office/drawing/2014/main" id="{5A416E53-ABD7-4DEB-A983-DD8F4B39C5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12" name="Freeform 584">
              <a:extLst>
                <a:ext uri="{FF2B5EF4-FFF2-40B4-BE49-F238E27FC236}">
                  <a16:creationId xmlns:a16="http://schemas.microsoft.com/office/drawing/2014/main" id="{E83D9FA4-29B3-449A-A467-6DDD91315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13" name="Rectangle 585">
              <a:extLst>
                <a:ext uri="{FF2B5EF4-FFF2-40B4-BE49-F238E27FC236}">
                  <a16:creationId xmlns:a16="http://schemas.microsoft.com/office/drawing/2014/main" id="{2601744F-6EFA-4364-9C4C-699089FA3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14" name="Freeform 586">
              <a:extLst>
                <a:ext uri="{FF2B5EF4-FFF2-40B4-BE49-F238E27FC236}">
                  <a16:creationId xmlns:a16="http://schemas.microsoft.com/office/drawing/2014/main" id="{6AC71498-D3D5-47DC-8200-170A14E1A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15" name="Rectangle 587">
              <a:extLst>
                <a:ext uri="{FF2B5EF4-FFF2-40B4-BE49-F238E27FC236}">
                  <a16:creationId xmlns:a16="http://schemas.microsoft.com/office/drawing/2014/main" id="{FB8F3889-B88E-4ABA-BCC7-EE96CE89D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16" name="Freeform 588">
              <a:extLst>
                <a:ext uri="{FF2B5EF4-FFF2-40B4-BE49-F238E27FC236}">
                  <a16:creationId xmlns:a16="http://schemas.microsoft.com/office/drawing/2014/main" id="{35A19E59-73BF-4E2E-AB6F-890D4ABA8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17" name="Rectangle 589">
              <a:extLst>
                <a:ext uri="{FF2B5EF4-FFF2-40B4-BE49-F238E27FC236}">
                  <a16:creationId xmlns:a16="http://schemas.microsoft.com/office/drawing/2014/main" id="{9B2D68D3-E288-4151-8108-BC7898129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18" name="Freeform 590">
              <a:extLst>
                <a:ext uri="{FF2B5EF4-FFF2-40B4-BE49-F238E27FC236}">
                  <a16:creationId xmlns:a16="http://schemas.microsoft.com/office/drawing/2014/main" id="{467B4841-B50B-4250-845F-2D6390D21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19" name="Rectangle 591">
              <a:extLst>
                <a:ext uri="{FF2B5EF4-FFF2-40B4-BE49-F238E27FC236}">
                  <a16:creationId xmlns:a16="http://schemas.microsoft.com/office/drawing/2014/main" id="{E1085F1D-52A2-4CE1-BDEE-A1351CD9F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20" name="Freeform 592">
              <a:extLst>
                <a:ext uri="{FF2B5EF4-FFF2-40B4-BE49-F238E27FC236}">
                  <a16:creationId xmlns:a16="http://schemas.microsoft.com/office/drawing/2014/main" id="{0A3A822C-C223-46C0-B184-791D00388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21" name="Rectangle 593">
              <a:extLst>
                <a:ext uri="{FF2B5EF4-FFF2-40B4-BE49-F238E27FC236}">
                  <a16:creationId xmlns:a16="http://schemas.microsoft.com/office/drawing/2014/main" id="{B4D857D8-3AE3-424F-9A9B-E7AB149A9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22" name="Freeform 594">
              <a:extLst>
                <a:ext uri="{FF2B5EF4-FFF2-40B4-BE49-F238E27FC236}">
                  <a16:creationId xmlns:a16="http://schemas.microsoft.com/office/drawing/2014/main" id="{A4C510B1-D8CF-4BF7-BFB9-711323DF7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1 w 2"/>
                <a:gd name="T15" fmla="*/ 2 h 3"/>
                <a:gd name="T16" fmla="*/ 2 w 2"/>
                <a:gd name="T17" fmla="*/ 1 h 3"/>
                <a:gd name="T18" fmla="*/ 1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23" name="Rectangle 595">
              <a:extLst>
                <a:ext uri="{FF2B5EF4-FFF2-40B4-BE49-F238E27FC236}">
                  <a16:creationId xmlns:a16="http://schemas.microsoft.com/office/drawing/2014/main" id="{19529325-1577-4C1B-A6C9-7CEB6F0D4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24" name="Freeform 596">
              <a:extLst>
                <a:ext uri="{FF2B5EF4-FFF2-40B4-BE49-F238E27FC236}">
                  <a16:creationId xmlns:a16="http://schemas.microsoft.com/office/drawing/2014/main" id="{0F1C5A60-568B-47F4-A547-7651FB54F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0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0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25" name="Rectangle 597">
              <a:extLst>
                <a:ext uri="{FF2B5EF4-FFF2-40B4-BE49-F238E27FC236}">
                  <a16:creationId xmlns:a16="http://schemas.microsoft.com/office/drawing/2014/main" id="{E112C424-41DD-49AC-BE82-FA6B53433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26" name="Freeform 598">
              <a:extLst>
                <a:ext uri="{FF2B5EF4-FFF2-40B4-BE49-F238E27FC236}">
                  <a16:creationId xmlns:a16="http://schemas.microsoft.com/office/drawing/2014/main" id="{D822D5AF-127F-4A38-9EC1-7A5ADAF39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27" name="Rectangle 599">
              <a:extLst>
                <a:ext uri="{FF2B5EF4-FFF2-40B4-BE49-F238E27FC236}">
                  <a16:creationId xmlns:a16="http://schemas.microsoft.com/office/drawing/2014/main" id="{3EEFD024-01B0-496D-BC4F-7AF0C85B0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28" name="Freeform 600">
              <a:extLst>
                <a:ext uri="{FF2B5EF4-FFF2-40B4-BE49-F238E27FC236}">
                  <a16:creationId xmlns:a16="http://schemas.microsoft.com/office/drawing/2014/main" id="{AC2DCBF2-9107-423A-AB12-3EB84E797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29" name="Rectangle 601">
              <a:extLst>
                <a:ext uri="{FF2B5EF4-FFF2-40B4-BE49-F238E27FC236}">
                  <a16:creationId xmlns:a16="http://schemas.microsoft.com/office/drawing/2014/main" id="{65763919-74D7-41E8-A2E0-CBD2AB3DC5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30" name="Freeform 602">
              <a:extLst>
                <a:ext uri="{FF2B5EF4-FFF2-40B4-BE49-F238E27FC236}">
                  <a16:creationId xmlns:a16="http://schemas.microsoft.com/office/drawing/2014/main" id="{B9FAC8DB-CC42-4347-BC20-7BB7B3BA0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31" name="Rectangle 603">
              <a:extLst>
                <a:ext uri="{FF2B5EF4-FFF2-40B4-BE49-F238E27FC236}">
                  <a16:creationId xmlns:a16="http://schemas.microsoft.com/office/drawing/2014/main" id="{3FEC8CEB-7D15-4CA4-ABFC-21D66B747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32" name="Freeform 604">
              <a:extLst>
                <a:ext uri="{FF2B5EF4-FFF2-40B4-BE49-F238E27FC236}">
                  <a16:creationId xmlns:a16="http://schemas.microsoft.com/office/drawing/2014/main" id="{BF2AD2FB-E7D1-44B2-A5E2-8AB248718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33" name="Rectangle 605">
              <a:extLst>
                <a:ext uri="{FF2B5EF4-FFF2-40B4-BE49-F238E27FC236}">
                  <a16:creationId xmlns:a16="http://schemas.microsoft.com/office/drawing/2014/main" id="{7BF8BF3B-A6C6-4486-B817-27D691C39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34" name="Freeform 606">
              <a:extLst>
                <a:ext uri="{FF2B5EF4-FFF2-40B4-BE49-F238E27FC236}">
                  <a16:creationId xmlns:a16="http://schemas.microsoft.com/office/drawing/2014/main" id="{462D0D50-244D-4578-A4FC-5DCA17496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8" name="Group 808">
            <a:extLst>
              <a:ext uri="{FF2B5EF4-FFF2-40B4-BE49-F238E27FC236}">
                <a16:creationId xmlns:a16="http://schemas.microsoft.com/office/drawing/2014/main" id="{650D1D83-A529-4394-8495-90A45A126CB4}"/>
              </a:ext>
            </a:extLst>
          </p:cNvPr>
          <p:cNvGrpSpPr>
            <a:grpSpLocks/>
          </p:cNvGrpSpPr>
          <p:nvPr/>
        </p:nvGrpSpPr>
        <p:grpSpPr bwMode="auto">
          <a:xfrm>
            <a:off x="1987551" y="2998788"/>
            <a:ext cx="9525" cy="4762"/>
            <a:chOff x="1252" y="1889"/>
            <a:chExt cx="6" cy="3"/>
          </a:xfrm>
        </p:grpSpPr>
        <p:sp>
          <p:nvSpPr>
            <p:cNvPr id="5135" name="Rectangle 608">
              <a:extLst>
                <a:ext uri="{FF2B5EF4-FFF2-40B4-BE49-F238E27FC236}">
                  <a16:creationId xmlns:a16="http://schemas.microsoft.com/office/drawing/2014/main" id="{7E7DE5ED-26EB-492B-A59F-5E756FEEB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36" name="Freeform 609">
              <a:extLst>
                <a:ext uri="{FF2B5EF4-FFF2-40B4-BE49-F238E27FC236}">
                  <a16:creationId xmlns:a16="http://schemas.microsoft.com/office/drawing/2014/main" id="{86945679-9F2C-4FAA-AF82-EE368CA47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37" name="Rectangle 610">
              <a:extLst>
                <a:ext uri="{FF2B5EF4-FFF2-40B4-BE49-F238E27FC236}">
                  <a16:creationId xmlns:a16="http://schemas.microsoft.com/office/drawing/2014/main" id="{6EDF64F1-3286-490D-AFAC-546D01EDC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38" name="Freeform 611">
              <a:extLst>
                <a:ext uri="{FF2B5EF4-FFF2-40B4-BE49-F238E27FC236}">
                  <a16:creationId xmlns:a16="http://schemas.microsoft.com/office/drawing/2014/main" id="{C9874BC1-848B-4919-98F6-2F8629871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39" name="Rectangle 612">
              <a:extLst>
                <a:ext uri="{FF2B5EF4-FFF2-40B4-BE49-F238E27FC236}">
                  <a16:creationId xmlns:a16="http://schemas.microsoft.com/office/drawing/2014/main" id="{491A826D-AE8E-44F7-94D1-3B760372D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40" name="Freeform 613">
              <a:extLst>
                <a:ext uri="{FF2B5EF4-FFF2-40B4-BE49-F238E27FC236}">
                  <a16:creationId xmlns:a16="http://schemas.microsoft.com/office/drawing/2014/main" id="{0752F215-796B-4090-9DA9-1AA8678A3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41" name="Rectangle 614">
              <a:extLst>
                <a:ext uri="{FF2B5EF4-FFF2-40B4-BE49-F238E27FC236}">
                  <a16:creationId xmlns:a16="http://schemas.microsoft.com/office/drawing/2014/main" id="{DF3C1518-8C9C-4870-BA04-14BCD9BF8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42" name="Freeform 615">
              <a:extLst>
                <a:ext uri="{FF2B5EF4-FFF2-40B4-BE49-F238E27FC236}">
                  <a16:creationId xmlns:a16="http://schemas.microsoft.com/office/drawing/2014/main" id="{D24CA2D1-905E-4BB3-A4DC-EE0433B43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43" name="Rectangle 616">
              <a:extLst>
                <a:ext uri="{FF2B5EF4-FFF2-40B4-BE49-F238E27FC236}">
                  <a16:creationId xmlns:a16="http://schemas.microsoft.com/office/drawing/2014/main" id="{B23BB1D8-BB0D-469C-8257-7E83910D6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44" name="Freeform 617">
              <a:extLst>
                <a:ext uri="{FF2B5EF4-FFF2-40B4-BE49-F238E27FC236}">
                  <a16:creationId xmlns:a16="http://schemas.microsoft.com/office/drawing/2014/main" id="{0DCDA6E8-D22B-40D7-9273-3BAB79368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45" name="Rectangle 618">
              <a:extLst>
                <a:ext uri="{FF2B5EF4-FFF2-40B4-BE49-F238E27FC236}">
                  <a16:creationId xmlns:a16="http://schemas.microsoft.com/office/drawing/2014/main" id="{9440397F-9585-43C1-9D8D-D60220CAC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46" name="Freeform 619">
              <a:extLst>
                <a:ext uri="{FF2B5EF4-FFF2-40B4-BE49-F238E27FC236}">
                  <a16:creationId xmlns:a16="http://schemas.microsoft.com/office/drawing/2014/main" id="{FA39D4A0-CAF1-430F-88F1-E4BA5C98E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47" name="Rectangle 620">
              <a:extLst>
                <a:ext uri="{FF2B5EF4-FFF2-40B4-BE49-F238E27FC236}">
                  <a16:creationId xmlns:a16="http://schemas.microsoft.com/office/drawing/2014/main" id="{9D4B4DA3-C740-4D25-86AC-ECB8B49B6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48" name="Freeform 621">
              <a:extLst>
                <a:ext uri="{FF2B5EF4-FFF2-40B4-BE49-F238E27FC236}">
                  <a16:creationId xmlns:a16="http://schemas.microsoft.com/office/drawing/2014/main" id="{36C22A80-CB3A-462F-9E6B-81C838960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49" name="Rectangle 622">
              <a:extLst>
                <a:ext uri="{FF2B5EF4-FFF2-40B4-BE49-F238E27FC236}">
                  <a16:creationId xmlns:a16="http://schemas.microsoft.com/office/drawing/2014/main" id="{1E144D1F-BB16-4D11-BBA7-8AA4D2E2F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50" name="Freeform 623">
              <a:extLst>
                <a:ext uri="{FF2B5EF4-FFF2-40B4-BE49-F238E27FC236}">
                  <a16:creationId xmlns:a16="http://schemas.microsoft.com/office/drawing/2014/main" id="{158C581F-6C62-4DBD-A102-59E8322AF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51" name="Rectangle 624">
              <a:extLst>
                <a:ext uri="{FF2B5EF4-FFF2-40B4-BE49-F238E27FC236}">
                  <a16:creationId xmlns:a16="http://schemas.microsoft.com/office/drawing/2014/main" id="{32256E74-38F4-4A4B-A177-ADAAB0536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52" name="Freeform 625">
              <a:extLst>
                <a:ext uri="{FF2B5EF4-FFF2-40B4-BE49-F238E27FC236}">
                  <a16:creationId xmlns:a16="http://schemas.microsoft.com/office/drawing/2014/main" id="{00845B2D-599C-497C-8244-ADEFCF061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53" name="Rectangle 626">
              <a:extLst>
                <a:ext uri="{FF2B5EF4-FFF2-40B4-BE49-F238E27FC236}">
                  <a16:creationId xmlns:a16="http://schemas.microsoft.com/office/drawing/2014/main" id="{00C7EF3E-D198-4350-96F5-43C552CBE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54" name="Freeform 627">
              <a:extLst>
                <a:ext uri="{FF2B5EF4-FFF2-40B4-BE49-F238E27FC236}">
                  <a16:creationId xmlns:a16="http://schemas.microsoft.com/office/drawing/2014/main" id="{310A2C4F-2C63-4774-A10C-8A51649B6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55" name="Rectangle 628">
              <a:extLst>
                <a:ext uri="{FF2B5EF4-FFF2-40B4-BE49-F238E27FC236}">
                  <a16:creationId xmlns:a16="http://schemas.microsoft.com/office/drawing/2014/main" id="{EC89DEF5-BD59-45ED-B018-E1FB1B5F1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56" name="Freeform 629">
              <a:extLst>
                <a:ext uri="{FF2B5EF4-FFF2-40B4-BE49-F238E27FC236}">
                  <a16:creationId xmlns:a16="http://schemas.microsoft.com/office/drawing/2014/main" id="{545123E0-BE46-4BC7-A593-5B1E6302B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57" name="Rectangle 630">
              <a:extLst>
                <a:ext uri="{FF2B5EF4-FFF2-40B4-BE49-F238E27FC236}">
                  <a16:creationId xmlns:a16="http://schemas.microsoft.com/office/drawing/2014/main" id="{71807CD2-1E9E-419A-8598-3A2178103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58" name="Freeform 631">
              <a:extLst>
                <a:ext uri="{FF2B5EF4-FFF2-40B4-BE49-F238E27FC236}">
                  <a16:creationId xmlns:a16="http://schemas.microsoft.com/office/drawing/2014/main" id="{0FC31E43-6311-4832-B1EF-9A82BA038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59" name="Rectangle 632">
              <a:extLst>
                <a:ext uri="{FF2B5EF4-FFF2-40B4-BE49-F238E27FC236}">
                  <a16:creationId xmlns:a16="http://schemas.microsoft.com/office/drawing/2014/main" id="{3571B05C-BF24-48F3-A023-726839512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60" name="Freeform 633">
              <a:extLst>
                <a:ext uri="{FF2B5EF4-FFF2-40B4-BE49-F238E27FC236}">
                  <a16:creationId xmlns:a16="http://schemas.microsoft.com/office/drawing/2014/main" id="{0FC41919-5F66-481F-9252-5197AEC39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61" name="Rectangle 634">
              <a:extLst>
                <a:ext uri="{FF2B5EF4-FFF2-40B4-BE49-F238E27FC236}">
                  <a16:creationId xmlns:a16="http://schemas.microsoft.com/office/drawing/2014/main" id="{D3B609E9-6438-4252-A93D-9FAA58041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62" name="Freeform 635">
              <a:extLst>
                <a:ext uri="{FF2B5EF4-FFF2-40B4-BE49-F238E27FC236}">
                  <a16:creationId xmlns:a16="http://schemas.microsoft.com/office/drawing/2014/main" id="{462A3266-16F5-4D26-97AB-14FED3996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63" name="Rectangle 636">
              <a:extLst>
                <a:ext uri="{FF2B5EF4-FFF2-40B4-BE49-F238E27FC236}">
                  <a16:creationId xmlns:a16="http://schemas.microsoft.com/office/drawing/2014/main" id="{3FBFEBE2-6D63-426D-9B74-E725659BE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64" name="Freeform 637">
              <a:extLst>
                <a:ext uri="{FF2B5EF4-FFF2-40B4-BE49-F238E27FC236}">
                  <a16:creationId xmlns:a16="http://schemas.microsoft.com/office/drawing/2014/main" id="{30A3CCB2-D469-4221-9047-74516B03B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65" name="Rectangle 638">
              <a:extLst>
                <a:ext uri="{FF2B5EF4-FFF2-40B4-BE49-F238E27FC236}">
                  <a16:creationId xmlns:a16="http://schemas.microsoft.com/office/drawing/2014/main" id="{CF668995-606C-488C-A9A9-410CFE7E7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66" name="Freeform 639">
              <a:extLst>
                <a:ext uri="{FF2B5EF4-FFF2-40B4-BE49-F238E27FC236}">
                  <a16:creationId xmlns:a16="http://schemas.microsoft.com/office/drawing/2014/main" id="{8334A8FC-6CC3-460E-B008-2D45D49F1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0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0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67" name="Rectangle 640">
              <a:extLst>
                <a:ext uri="{FF2B5EF4-FFF2-40B4-BE49-F238E27FC236}">
                  <a16:creationId xmlns:a16="http://schemas.microsoft.com/office/drawing/2014/main" id="{82FC2BAB-7EB9-40B5-B03A-6626A9A4C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68" name="Freeform 641">
              <a:extLst>
                <a:ext uri="{FF2B5EF4-FFF2-40B4-BE49-F238E27FC236}">
                  <a16:creationId xmlns:a16="http://schemas.microsoft.com/office/drawing/2014/main" id="{0815E9CB-7EAF-446A-A06B-2B2CF2429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69" name="Rectangle 642">
              <a:extLst>
                <a:ext uri="{FF2B5EF4-FFF2-40B4-BE49-F238E27FC236}">
                  <a16:creationId xmlns:a16="http://schemas.microsoft.com/office/drawing/2014/main" id="{D5600368-16BB-473C-BAA9-197306062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70" name="Freeform 643">
              <a:extLst>
                <a:ext uri="{FF2B5EF4-FFF2-40B4-BE49-F238E27FC236}">
                  <a16:creationId xmlns:a16="http://schemas.microsoft.com/office/drawing/2014/main" id="{35754955-213E-4C81-ABBA-D88785DCB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71" name="Rectangle 644">
              <a:extLst>
                <a:ext uri="{FF2B5EF4-FFF2-40B4-BE49-F238E27FC236}">
                  <a16:creationId xmlns:a16="http://schemas.microsoft.com/office/drawing/2014/main" id="{469C3EAE-CE2B-4625-BC9D-5302F7BD8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72" name="Freeform 645">
              <a:extLst>
                <a:ext uri="{FF2B5EF4-FFF2-40B4-BE49-F238E27FC236}">
                  <a16:creationId xmlns:a16="http://schemas.microsoft.com/office/drawing/2014/main" id="{DC30AD0E-5B87-4C18-8342-EFF9B079E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73" name="Rectangle 646">
              <a:extLst>
                <a:ext uri="{FF2B5EF4-FFF2-40B4-BE49-F238E27FC236}">
                  <a16:creationId xmlns:a16="http://schemas.microsoft.com/office/drawing/2014/main" id="{5DB820C2-0F3D-4048-A0D4-237BA2CB0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74" name="Freeform 647">
              <a:extLst>
                <a:ext uri="{FF2B5EF4-FFF2-40B4-BE49-F238E27FC236}">
                  <a16:creationId xmlns:a16="http://schemas.microsoft.com/office/drawing/2014/main" id="{DD97B330-3964-474D-9E0C-6CE5C6982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75" name="Rectangle 648">
              <a:extLst>
                <a:ext uri="{FF2B5EF4-FFF2-40B4-BE49-F238E27FC236}">
                  <a16:creationId xmlns:a16="http://schemas.microsoft.com/office/drawing/2014/main" id="{11A71E6B-0A79-4970-B8F9-6D73C8A50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76" name="Freeform 649">
              <a:extLst>
                <a:ext uri="{FF2B5EF4-FFF2-40B4-BE49-F238E27FC236}">
                  <a16:creationId xmlns:a16="http://schemas.microsoft.com/office/drawing/2014/main" id="{3C56E524-808E-4178-A6E0-B62E291C0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77" name="Rectangle 650">
              <a:extLst>
                <a:ext uri="{FF2B5EF4-FFF2-40B4-BE49-F238E27FC236}">
                  <a16:creationId xmlns:a16="http://schemas.microsoft.com/office/drawing/2014/main" id="{941C4D6E-955F-43F7-9A98-EF5326DE8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78" name="Freeform 651">
              <a:extLst>
                <a:ext uri="{FF2B5EF4-FFF2-40B4-BE49-F238E27FC236}">
                  <a16:creationId xmlns:a16="http://schemas.microsoft.com/office/drawing/2014/main" id="{7B0C086E-38CE-4D7C-9CC7-79C574706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79" name="Rectangle 652">
              <a:extLst>
                <a:ext uri="{FF2B5EF4-FFF2-40B4-BE49-F238E27FC236}">
                  <a16:creationId xmlns:a16="http://schemas.microsoft.com/office/drawing/2014/main" id="{5B874E3D-C820-4123-9740-DE640EF22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80" name="Freeform 653">
              <a:extLst>
                <a:ext uri="{FF2B5EF4-FFF2-40B4-BE49-F238E27FC236}">
                  <a16:creationId xmlns:a16="http://schemas.microsoft.com/office/drawing/2014/main" id="{18FD25DD-E868-428D-B1AA-EEAD091A6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81" name="Rectangle 654">
              <a:extLst>
                <a:ext uri="{FF2B5EF4-FFF2-40B4-BE49-F238E27FC236}">
                  <a16:creationId xmlns:a16="http://schemas.microsoft.com/office/drawing/2014/main" id="{A2473AF5-73F2-42FB-A50B-C404D745E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82" name="Freeform 655">
              <a:extLst>
                <a:ext uri="{FF2B5EF4-FFF2-40B4-BE49-F238E27FC236}">
                  <a16:creationId xmlns:a16="http://schemas.microsoft.com/office/drawing/2014/main" id="{D835470B-F487-4C7D-A698-432FDBDB7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83" name="Rectangle 656">
              <a:extLst>
                <a:ext uri="{FF2B5EF4-FFF2-40B4-BE49-F238E27FC236}">
                  <a16:creationId xmlns:a16="http://schemas.microsoft.com/office/drawing/2014/main" id="{77071439-EAE6-46A6-8026-B5C9C1216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84" name="Freeform 657">
              <a:extLst>
                <a:ext uri="{FF2B5EF4-FFF2-40B4-BE49-F238E27FC236}">
                  <a16:creationId xmlns:a16="http://schemas.microsoft.com/office/drawing/2014/main" id="{6C049F5C-E7FC-4254-9F21-FEB0ED7A2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85" name="Rectangle 658">
              <a:extLst>
                <a:ext uri="{FF2B5EF4-FFF2-40B4-BE49-F238E27FC236}">
                  <a16:creationId xmlns:a16="http://schemas.microsoft.com/office/drawing/2014/main" id="{DD79730F-4A46-4DB7-8201-76676BB74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86" name="Freeform 659">
              <a:extLst>
                <a:ext uri="{FF2B5EF4-FFF2-40B4-BE49-F238E27FC236}">
                  <a16:creationId xmlns:a16="http://schemas.microsoft.com/office/drawing/2014/main" id="{D0215BB6-86A6-4626-BA14-673A8E526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87" name="Rectangle 660">
              <a:extLst>
                <a:ext uri="{FF2B5EF4-FFF2-40B4-BE49-F238E27FC236}">
                  <a16:creationId xmlns:a16="http://schemas.microsoft.com/office/drawing/2014/main" id="{1522CEEA-36F5-43C9-B52A-E17CA9988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88" name="Freeform 661">
              <a:extLst>
                <a:ext uri="{FF2B5EF4-FFF2-40B4-BE49-F238E27FC236}">
                  <a16:creationId xmlns:a16="http://schemas.microsoft.com/office/drawing/2014/main" id="{B0DFB1F5-FE5E-4110-B55A-4536F023F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89" name="Rectangle 662">
              <a:extLst>
                <a:ext uri="{FF2B5EF4-FFF2-40B4-BE49-F238E27FC236}">
                  <a16:creationId xmlns:a16="http://schemas.microsoft.com/office/drawing/2014/main" id="{E8885455-9DFC-4E51-9448-69F36A739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90" name="Freeform 663">
              <a:extLst>
                <a:ext uri="{FF2B5EF4-FFF2-40B4-BE49-F238E27FC236}">
                  <a16:creationId xmlns:a16="http://schemas.microsoft.com/office/drawing/2014/main" id="{1C3D8A97-F2BF-43D5-AA6E-6F9EE4CFB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91" name="Rectangle 664">
              <a:extLst>
                <a:ext uri="{FF2B5EF4-FFF2-40B4-BE49-F238E27FC236}">
                  <a16:creationId xmlns:a16="http://schemas.microsoft.com/office/drawing/2014/main" id="{E0F4EB2D-012B-42D8-A8EF-7BE7D4516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92" name="Freeform 665">
              <a:extLst>
                <a:ext uri="{FF2B5EF4-FFF2-40B4-BE49-F238E27FC236}">
                  <a16:creationId xmlns:a16="http://schemas.microsoft.com/office/drawing/2014/main" id="{891790DC-4A7B-41EE-B2FC-7B886ABC9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93" name="Rectangle 666">
              <a:extLst>
                <a:ext uri="{FF2B5EF4-FFF2-40B4-BE49-F238E27FC236}">
                  <a16:creationId xmlns:a16="http://schemas.microsoft.com/office/drawing/2014/main" id="{3A43CF51-096E-40D3-80F3-56DDC5812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94" name="Freeform 667">
              <a:extLst>
                <a:ext uri="{FF2B5EF4-FFF2-40B4-BE49-F238E27FC236}">
                  <a16:creationId xmlns:a16="http://schemas.microsoft.com/office/drawing/2014/main" id="{6C067011-50E7-41BE-BA6F-48A4FBEE0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95" name="Rectangle 668">
              <a:extLst>
                <a:ext uri="{FF2B5EF4-FFF2-40B4-BE49-F238E27FC236}">
                  <a16:creationId xmlns:a16="http://schemas.microsoft.com/office/drawing/2014/main" id="{FBDCFEC9-8F60-4322-89F2-3F17F63B3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96" name="Freeform 669">
              <a:extLst>
                <a:ext uri="{FF2B5EF4-FFF2-40B4-BE49-F238E27FC236}">
                  <a16:creationId xmlns:a16="http://schemas.microsoft.com/office/drawing/2014/main" id="{259AE4C7-A478-4E9D-964B-C01101D30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97" name="Rectangle 670">
              <a:extLst>
                <a:ext uri="{FF2B5EF4-FFF2-40B4-BE49-F238E27FC236}">
                  <a16:creationId xmlns:a16="http://schemas.microsoft.com/office/drawing/2014/main" id="{29FCD4DC-0023-4CF8-B476-F4062FC7B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98" name="Freeform 671">
              <a:extLst>
                <a:ext uri="{FF2B5EF4-FFF2-40B4-BE49-F238E27FC236}">
                  <a16:creationId xmlns:a16="http://schemas.microsoft.com/office/drawing/2014/main" id="{A121C1CF-7C96-49D5-AEAF-5200352F0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99" name="Rectangle 672">
              <a:extLst>
                <a:ext uri="{FF2B5EF4-FFF2-40B4-BE49-F238E27FC236}">
                  <a16:creationId xmlns:a16="http://schemas.microsoft.com/office/drawing/2014/main" id="{DED0EEDB-8F04-453B-875D-77E6FCF18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00" name="Freeform 673">
              <a:extLst>
                <a:ext uri="{FF2B5EF4-FFF2-40B4-BE49-F238E27FC236}">
                  <a16:creationId xmlns:a16="http://schemas.microsoft.com/office/drawing/2014/main" id="{4C0DEF05-77AC-46E2-945F-AC3B07551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01" name="Rectangle 674">
              <a:extLst>
                <a:ext uri="{FF2B5EF4-FFF2-40B4-BE49-F238E27FC236}">
                  <a16:creationId xmlns:a16="http://schemas.microsoft.com/office/drawing/2014/main" id="{581D46F7-EF4E-40D9-BF66-8B9AAD435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02" name="Freeform 675">
              <a:extLst>
                <a:ext uri="{FF2B5EF4-FFF2-40B4-BE49-F238E27FC236}">
                  <a16:creationId xmlns:a16="http://schemas.microsoft.com/office/drawing/2014/main" id="{AB1D2A44-C25C-4F0F-8F42-A87ECA6DB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03" name="Rectangle 676">
              <a:extLst>
                <a:ext uri="{FF2B5EF4-FFF2-40B4-BE49-F238E27FC236}">
                  <a16:creationId xmlns:a16="http://schemas.microsoft.com/office/drawing/2014/main" id="{0EA32A24-7B90-4497-A926-E9ADDD2B0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04" name="Freeform 677">
              <a:extLst>
                <a:ext uri="{FF2B5EF4-FFF2-40B4-BE49-F238E27FC236}">
                  <a16:creationId xmlns:a16="http://schemas.microsoft.com/office/drawing/2014/main" id="{AB36CED9-8D4F-4A9A-90AE-F716069BE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1 w 2"/>
                <a:gd name="T15" fmla="*/ 2 h 3"/>
                <a:gd name="T16" fmla="*/ 2 w 2"/>
                <a:gd name="T17" fmla="*/ 1 h 3"/>
                <a:gd name="T18" fmla="*/ 1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05" name="Rectangle 678">
              <a:extLst>
                <a:ext uri="{FF2B5EF4-FFF2-40B4-BE49-F238E27FC236}">
                  <a16:creationId xmlns:a16="http://schemas.microsoft.com/office/drawing/2014/main" id="{69A4A32E-4104-4349-87FC-704B80BA6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06" name="Freeform 679">
              <a:extLst>
                <a:ext uri="{FF2B5EF4-FFF2-40B4-BE49-F238E27FC236}">
                  <a16:creationId xmlns:a16="http://schemas.microsoft.com/office/drawing/2014/main" id="{89A8C2D4-4643-4AA6-B908-9CDB2B7EE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07" name="Rectangle 680">
              <a:extLst>
                <a:ext uri="{FF2B5EF4-FFF2-40B4-BE49-F238E27FC236}">
                  <a16:creationId xmlns:a16="http://schemas.microsoft.com/office/drawing/2014/main" id="{4D70C688-A902-4B35-B332-B9876FD11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08" name="Freeform 681">
              <a:extLst>
                <a:ext uri="{FF2B5EF4-FFF2-40B4-BE49-F238E27FC236}">
                  <a16:creationId xmlns:a16="http://schemas.microsoft.com/office/drawing/2014/main" id="{0C9F2AB0-DC0D-4A32-89F4-56281D34B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09" name="Rectangle 682">
              <a:extLst>
                <a:ext uri="{FF2B5EF4-FFF2-40B4-BE49-F238E27FC236}">
                  <a16:creationId xmlns:a16="http://schemas.microsoft.com/office/drawing/2014/main" id="{A8CB73BB-94C2-4766-9496-336DE75F9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10" name="Freeform 683">
              <a:extLst>
                <a:ext uri="{FF2B5EF4-FFF2-40B4-BE49-F238E27FC236}">
                  <a16:creationId xmlns:a16="http://schemas.microsoft.com/office/drawing/2014/main" id="{F336D35B-C603-4306-86FD-9EBA5A39A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11" name="Rectangle 684">
              <a:extLst>
                <a:ext uri="{FF2B5EF4-FFF2-40B4-BE49-F238E27FC236}">
                  <a16:creationId xmlns:a16="http://schemas.microsoft.com/office/drawing/2014/main" id="{FF71480A-ADF0-4011-AC3C-2E2048178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12" name="Freeform 685">
              <a:extLst>
                <a:ext uri="{FF2B5EF4-FFF2-40B4-BE49-F238E27FC236}">
                  <a16:creationId xmlns:a16="http://schemas.microsoft.com/office/drawing/2014/main" id="{7E6FF9D7-630A-45FB-B457-0F389F546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13" name="Rectangle 686">
              <a:extLst>
                <a:ext uri="{FF2B5EF4-FFF2-40B4-BE49-F238E27FC236}">
                  <a16:creationId xmlns:a16="http://schemas.microsoft.com/office/drawing/2014/main" id="{09B376F9-C77C-4867-A50A-2E18290E9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14" name="Freeform 687">
              <a:extLst>
                <a:ext uri="{FF2B5EF4-FFF2-40B4-BE49-F238E27FC236}">
                  <a16:creationId xmlns:a16="http://schemas.microsoft.com/office/drawing/2014/main" id="{F14840DF-9310-40E7-B798-E0535CA4A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15" name="Rectangle 688">
              <a:extLst>
                <a:ext uri="{FF2B5EF4-FFF2-40B4-BE49-F238E27FC236}">
                  <a16:creationId xmlns:a16="http://schemas.microsoft.com/office/drawing/2014/main" id="{C36B4C21-3122-4452-B2D6-B3E46BC3A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16" name="Freeform 689">
              <a:extLst>
                <a:ext uri="{FF2B5EF4-FFF2-40B4-BE49-F238E27FC236}">
                  <a16:creationId xmlns:a16="http://schemas.microsoft.com/office/drawing/2014/main" id="{604C878C-C8B5-406C-A75C-EB22D5F81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17" name="Rectangle 690">
              <a:extLst>
                <a:ext uri="{FF2B5EF4-FFF2-40B4-BE49-F238E27FC236}">
                  <a16:creationId xmlns:a16="http://schemas.microsoft.com/office/drawing/2014/main" id="{31DCCDC4-ED2A-4531-9193-40331C603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18" name="Freeform 691">
              <a:extLst>
                <a:ext uri="{FF2B5EF4-FFF2-40B4-BE49-F238E27FC236}">
                  <a16:creationId xmlns:a16="http://schemas.microsoft.com/office/drawing/2014/main" id="{1F05E722-FFF1-499A-904A-F11FCE74F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19" name="Rectangle 692">
              <a:extLst>
                <a:ext uri="{FF2B5EF4-FFF2-40B4-BE49-F238E27FC236}">
                  <a16:creationId xmlns:a16="http://schemas.microsoft.com/office/drawing/2014/main" id="{355B19A6-6C02-4A6A-B7C7-5A364CFCA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20" name="Freeform 693">
              <a:extLst>
                <a:ext uri="{FF2B5EF4-FFF2-40B4-BE49-F238E27FC236}">
                  <a16:creationId xmlns:a16="http://schemas.microsoft.com/office/drawing/2014/main" id="{387EE22D-59D5-46D8-8F5F-4BAD20AD6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21" name="Rectangle 694">
              <a:extLst>
                <a:ext uri="{FF2B5EF4-FFF2-40B4-BE49-F238E27FC236}">
                  <a16:creationId xmlns:a16="http://schemas.microsoft.com/office/drawing/2014/main" id="{9B168DA6-5476-424D-9D21-744A11EA5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22" name="Freeform 695">
              <a:extLst>
                <a:ext uri="{FF2B5EF4-FFF2-40B4-BE49-F238E27FC236}">
                  <a16:creationId xmlns:a16="http://schemas.microsoft.com/office/drawing/2014/main" id="{2FB1449B-8E62-471F-BBFE-8177A68E7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23" name="Rectangle 696">
              <a:extLst>
                <a:ext uri="{FF2B5EF4-FFF2-40B4-BE49-F238E27FC236}">
                  <a16:creationId xmlns:a16="http://schemas.microsoft.com/office/drawing/2014/main" id="{10537E62-148C-4F61-8590-1288EDE19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24" name="Freeform 697">
              <a:extLst>
                <a:ext uri="{FF2B5EF4-FFF2-40B4-BE49-F238E27FC236}">
                  <a16:creationId xmlns:a16="http://schemas.microsoft.com/office/drawing/2014/main" id="{A357C01B-FDA0-4CFA-9262-211E41FAA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25" name="Rectangle 698">
              <a:extLst>
                <a:ext uri="{FF2B5EF4-FFF2-40B4-BE49-F238E27FC236}">
                  <a16:creationId xmlns:a16="http://schemas.microsoft.com/office/drawing/2014/main" id="{1F823059-AB64-4E93-B4C4-0430AE1EE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26" name="Freeform 699">
              <a:extLst>
                <a:ext uri="{FF2B5EF4-FFF2-40B4-BE49-F238E27FC236}">
                  <a16:creationId xmlns:a16="http://schemas.microsoft.com/office/drawing/2014/main" id="{A7D5DAE6-36B8-4F15-BC44-A1669203D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27" name="Rectangle 700">
              <a:extLst>
                <a:ext uri="{FF2B5EF4-FFF2-40B4-BE49-F238E27FC236}">
                  <a16:creationId xmlns:a16="http://schemas.microsoft.com/office/drawing/2014/main" id="{47518840-A820-460C-BA1D-FDB8F9F5F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28" name="Freeform 701">
              <a:extLst>
                <a:ext uri="{FF2B5EF4-FFF2-40B4-BE49-F238E27FC236}">
                  <a16:creationId xmlns:a16="http://schemas.microsoft.com/office/drawing/2014/main" id="{7EAA098B-30E4-451C-BECC-50823F127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29" name="Rectangle 702">
              <a:extLst>
                <a:ext uri="{FF2B5EF4-FFF2-40B4-BE49-F238E27FC236}">
                  <a16:creationId xmlns:a16="http://schemas.microsoft.com/office/drawing/2014/main" id="{27A5BC31-A965-4187-9569-EBDB114B5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30" name="Freeform 703">
              <a:extLst>
                <a:ext uri="{FF2B5EF4-FFF2-40B4-BE49-F238E27FC236}">
                  <a16:creationId xmlns:a16="http://schemas.microsoft.com/office/drawing/2014/main" id="{C1C8901B-6E9A-423F-A535-BD2CA000A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31" name="Rectangle 704">
              <a:extLst>
                <a:ext uri="{FF2B5EF4-FFF2-40B4-BE49-F238E27FC236}">
                  <a16:creationId xmlns:a16="http://schemas.microsoft.com/office/drawing/2014/main" id="{ADBACB5B-9F2A-4766-9A80-CDAAEB089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32" name="Freeform 705">
              <a:extLst>
                <a:ext uri="{FF2B5EF4-FFF2-40B4-BE49-F238E27FC236}">
                  <a16:creationId xmlns:a16="http://schemas.microsoft.com/office/drawing/2014/main" id="{20076932-01DA-426E-A5BA-7612F863C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33" name="Rectangle 706">
              <a:extLst>
                <a:ext uri="{FF2B5EF4-FFF2-40B4-BE49-F238E27FC236}">
                  <a16:creationId xmlns:a16="http://schemas.microsoft.com/office/drawing/2014/main" id="{40003A93-F636-4B7C-91D2-7D02923C6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34" name="Freeform 707">
              <a:extLst>
                <a:ext uri="{FF2B5EF4-FFF2-40B4-BE49-F238E27FC236}">
                  <a16:creationId xmlns:a16="http://schemas.microsoft.com/office/drawing/2014/main" id="{121D165B-E3F2-4DED-B1CE-070288BB8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35" name="Rectangle 708">
              <a:extLst>
                <a:ext uri="{FF2B5EF4-FFF2-40B4-BE49-F238E27FC236}">
                  <a16:creationId xmlns:a16="http://schemas.microsoft.com/office/drawing/2014/main" id="{77639905-B003-4546-965B-6AFF88B1E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36" name="Freeform 709">
              <a:extLst>
                <a:ext uri="{FF2B5EF4-FFF2-40B4-BE49-F238E27FC236}">
                  <a16:creationId xmlns:a16="http://schemas.microsoft.com/office/drawing/2014/main" id="{72A4D097-3233-49B9-BCD8-B8958E741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0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37" name="Rectangle 710">
              <a:extLst>
                <a:ext uri="{FF2B5EF4-FFF2-40B4-BE49-F238E27FC236}">
                  <a16:creationId xmlns:a16="http://schemas.microsoft.com/office/drawing/2014/main" id="{066FC043-06CE-4345-BE7A-FB16E0543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38" name="Freeform 711">
              <a:extLst>
                <a:ext uri="{FF2B5EF4-FFF2-40B4-BE49-F238E27FC236}">
                  <a16:creationId xmlns:a16="http://schemas.microsoft.com/office/drawing/2014/main" id="{B2A29378-0EC0-46E0-AFC5-B8F103961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0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39" name="Rectangle 712">
              <a:extLst>
                <a:ext uri="{FF2B5EF4-FFF2-40B4-BE49-F238E27FC236}">
                  <a16:creationId xmlns:a16="http://schemas.microsoft.com/office/drawing/2014/main" id="{94E7DD48-5AE4-4934-9C20-DB5F5AE17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40" name="Freeform 713">
              <a:extLst>
                <a:ext uri="{FF2B5EF4-FFF2-40B4-BE49-F238E27FC236}">
                  <a16:creationId xmlns:a16="http://schemas.microsoft.com/office/drawing/2014/main" id="{26C2EB25-35AF-45BA-B53C-AF478457A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41" name="Rectangle 714">
              <a:extLst>
                <a:ext uri="{FF2B5EF4-FFF2-40B4-BE49-F238E27FC236}">
                  <a16:creationId xmlns:a16="http://schemas.microsoft.com/office/drawing/2014/main" id="{A8214397-882A-4A13-885D-9603432B5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42" name="Freeform 715">
              <a:extLst>
                <a:ext uri="{FF2B5EF4-FFF2-40B4-BE49-F238E27FC236}">
                  <a16:creationId xmlns:a16="http://schemas.microsoft.com/office/drawing/2014/main" id="{53A4C42A-CF08-4FEE-BBA2-1B6CEEF83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43" name="Rectangle 716">
              <a:extLst>
                <a:ext uri="{FF2B5EF4-FFF2-40B4-BE49-F238E27FC236}">
                  <a16:creationId xmlns:a16="http://schemas.microsoft.com/office/drawing/2014/main" id="{56C74CC6-B4FE-4E24-AF86-03E28BC66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44" name="Freeform 717">
              <a:extLst>
                <a:ext uri="{FF2B5EF4-FFF2-40B4-BE49-F238E27FC236}">
                  <a16:creationId xmlns:a16="http://schemas.microsoft.com/office/drawing/2014/main" id="{9DA280E9-9C6C-492A-A09B-74FBD6DFB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45" name="Rectangle 718">
              <a:extLst>
                <a:ext uri="{FF2B5EF4-FFF2-40B4-BE49-F238E27FC236}">
                  <a16:creationId xmlns:a16="http://schemas.microsoft.com/office/drawing/2014/main" id="{2DA3CFA1-E876-4D3C-BD00-A63C46EDB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46" name="Freeform 719">
              <a:extLst>
                <a:ext uri="{FF2B5EF4-FFF2-40B4-BE49-F238E27FC236}">
                  <a16:creationId xmlns:a16="http://schemas.microsoft.com/office/drawing/2014/main" id="{592AE58F-9A1D-48F8-A548-97E3B9BEB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47" name="Rectangle 720">
              <a:extLst>
                <a:ext uri="{FF2B5EF4-FFF2-40B4-BE49-F238E27FC236}">
                  <a16:creationId xmlns:a16="http://schemas.microsoft.com/office/drawing/2014/main" id="{C6ADC3ED-3B14-48BC-BBF8-16ADD5B92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48" name="Freeform 721">
              <a:extLst>
                <a:ext uri="{FF2B5EF4-FFF2-40B4-BE49-F238E27FC236}">
                  <a16:creationId xmlns:a16="http://schemas.microsoft.com/office/drawing/2014/main" id="{1349324B-C3BE-4819-943B-1A58F97D6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49" name="Rectangle 722">
              <a:extLst>
                <a:ext uri="{FF2B5EF4-FFF2-40B4-BE49-F238E27FC236}">
                  <a16:creationId xmlns:a16="http://schemas.microsoft.com/office/drawing/2014/main" id="{212B1568-8CF0-460D-98E9-E9DD54E9E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50" name="Freeform 723">
              <a:extLst>
                <a:ext uri="{FF2B5EF4-FFF2-40B4-BE49-F238E27FC236}">
                  <a16:creationId xmlns:a16="http://schemas.microsoft.com/office/drawing/2014/main" id="{33FA3ABC-454B-450B-B96F-C1218965F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51" name="Rectangle 724">
              <a:extLst>
                <a:ext uri="{FF2B5EF4-FFF2-40B4-BE49-F238E27FC236}">
                  <a16:creationId xmlns:a16="http://schemas.microsoft.com/office/drawing/2014/main" id="{DDA3583D-988A-4990-B392-5C95D16353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52" name="Freeform 725">
              <a:extLst>
                <a:ext uri="{FF2B5EF4-FFF2-40B4-BE49-F238E27FC236}">
                  <a16:creationId xmlns:a16="http://schemas.microsoft.com/office/drawing/2014/main" id="{66C3B77A-AA17-443D-8A13-043A96140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53" name="Rectangle 726">
              <a:extLst>
                <a:ext uri="{FF2B5EF4-FFF2-40B4-BE49-F238E27FC236}">
                  <a16:creationId xmlns:a16="http://schemas.microsoft.com/office/drawing/2014/main" id="{C894F3B2-85BD-4CE6-B45E-6C8DE5062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54" name="Freeform 727">
              <a:extLst>
                <a:ext uri="{FF2B5EF4-FFF2-40B4-BE49-F238E27FC236}">
                  <a16:creationId xmlns:a16="http://schemas.microsoft.com/office/drawing/2014/main" id="{6A3663B4-E4FB-4EDA-BA77-03662242D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55" name="Rectangle 728">
              <a:extLst>
                <a:ext uri="{FF2B5EF4-FFF2-40B4-BE49-F238E27FC236}">
                  <a16:creationId xmlns:a16="http://schemas.microsoft.com/office/drawing/2014/main" id="{DC5AE2B0-7DE7-4F4F-BE6F-BA7258B6A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56" name="Freeform 729">
              <a:extLst>
                <a:ext uri="{FF2B5EF4-FFF2-40B4-BE49-F238E27FC236}">
                  <a16:creationId xmlns:a16="http://schemas.microsoft.com/office/drawing/2014/main" id="{405641AA-6083-4F4C-A5D7-1EB46B919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57" name="Rectangle 730">
              <a:extLst>
                <a:ext uri="{FF2B5EF4-FFF2-40B4-BE49-F238E27FC236}">
                  <a16:creationId xmlns:a16="http://schemas.microsoft.com/office/drawing/2014/main" id="{E506F964-A3FD-45DD-A48C-0AB2DB09A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58" name="Freeform 731">
              <a:extLst>
                <a:ext uri="{FF2B5EF4-FFF2-40B4-BE49-F238E27FC236}">
                  <a16:creationId xmlns:a16="http://schemas.microsoft.com/office/drawing/2014/main" id="{62D8FD04-EDD3-4431-8986-A893FF364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59" name="Rectangle 732">
              <a:extLst>
                <a:ext uri="{FF2B5EF4-FFF2-40B4-BE49-F238E27FC236}">
                  <a16:creationId xmlns:a16="http://schemas.microsoft.com/office/drawing/2014/main" id="{B5616FEC-1AB2-4441-8316-D05A7541C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60" name="Freeform 733">
              <a:extLst>
                <a:ext uri="{FF2B5EF4-FFF2-40B4-BE49-F238E27FC236}">
                  <a16:creationId xmlns:a16="http://schemas.microsoft.com/office/drawing/2014/main" id="{BDF76D36-B9A0-4357-9CC8-7154ED743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61" name="Rectangle 734">
              <a:extLst>
                <a:ext uri="{FF2B5EF4-FFF2-40B4-BE49-F238E27FC236}">
                  <a16:creationId xmlns:a16="http://schemas.microsoft.com/office/drawing/2014/main" id="{E2FA3A40-EACD-419B-80DA-FD4119485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62" name="Freeform 735">
              <a:extLst>
                <a:ext uri="{FF2B5EF4-FFF2-40B4-BE49-F238E27FC236}">
                  <a16:creationId xmlns:a16="http://schemas.microsoft.com/office/drawing/2014/main" id="{CAC8E1BC-C63F-4AAB-A5D1-A99E4B597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63" name="Rectangle 736">
              <a:extLst>
                <a:ext uri="{FF2B5EF4-FFF2-40B4-BE49-F238E27FC236}">
                  <a16:creationId xmlns:a16="http://schemas.microsoft.com/office/drawing/2014/main" id="{82B20D0C-269C-494C-8FF8-F9747B486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64" name="Freeform 737">
              <a:extLst>
                <a:ext uri="{FF2B5EF4-FFF2-40B4-BE49-F238E27FC236}">
                  <a16:creationId xmlns:a16="http://schemas.microsoft.com/office/drawing/2014/main" id="{2F83BE6F-7951-46D4-8908-F0489668E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65" name="Rectangle 738">
              <a:extLst>
                <a:ext uri="{FF2B5EF4-FFF2-40B4-BE49-F238E27FC236}">
                  <a16:creationId xmlns:a16="http://schemas.microsoft.com/office/drawing/2014/main" id="{139EAAEE-28E7-4662-B33D-A12CFEBFD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66" name="Freeform 739">
              <a:extLst>
                <a:ext uri="{FF2B5EF4-FFF2-40B4-BE49-F238E27FC236}">
                  <a16:creationId xmlns:a16="http://schemas.microsoft.com/office/drawing/2014/main" id="{68005F58-6400-43BF-BB9C-4B3BB31D6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67" name="Rectangle 740">
              <a:extLst>
                <a:ext uri="{FF2B5EF4-FFF2-40B4-BE49-F238E27FC236}">
                  <a16:creationId xmlns:a16="http://schemas.microsoft.com/office/drawing/2014/main" id="{8B3182B0-0090-4BD9-91AA-5A09ECDC5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68" name="Freeform 741">
              <a:extLst>
                <a:ext uri="{FF2B5EF4-FFF2-40B4-BE49-F238E27FC236}">
                  <a16:creationId xmlns:a16="http://schemas.microsoft.com/office/drawing/2014/main" id="{5ABF4F82-923E-40A9-AC81-F277D6393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69" name="Rectangle 742">
              <a:extLst>
                <a:ext uri="{FF2B5EF4-FFF2-40B4-BE49-F238E27FC236}">
                  <a16:creationId xmlns:a16="http://schemas.microsoft.com/office/drawing/2014/main" id="{F3950BCF-142A-4B42-B6C1-95CA45431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70" name="Freeform 743">
              <a:extLst>
                <a:ext uri="{FF2B5EF4-FFF2-40B4-BE49-F238E27FC236}">
                  <a16:creationId xmlns:a16="http://schemas.microsoft.com/office/drawing/2014/main" id="{6EDB885A-4D47-433E-8728-E34153119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71" name="Rectangle 744">
              <a:extLst>
                <a:ext uri="{FF2B5EF4-FFF2-40B4-BE49-F238E27FC236}">
                  <a16:creationId xmlns:a16="http://schemas.microsoft.com/office/drawing/2014/main" id="{34991966-FF9C-46D3-A177-1C9AB4AE7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72" name="Freeform 745">
              <a:extLst>
                <a:ext uri="{FF2B5EF4-FFF2-40B4-BE49-F238E27FC236}">
                  <a16:creationId xmlns:a16="http://schemas.microsoft.com/office/drawing/2014/main" id="{9ACB01EC-C73B-4333-B087-19267D400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73" name="Rectangle 746">
              <a:extLst>
                <a:ext uri="{FF2B5EF4-FFF2-40B4-BE49-F238E27FC236}">
                  <a16:creationId xmlns:a16="http://schemas.microsoft.com/office/drawing/2014/main" id="{224FFB2D-C1DD-424E-AC91-CFFDD7DD9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74" name="Freeform 747">
              <a:extLst>
                <a:ext uri="{FF2B5EF4-FFF2-40B4-BE49-F238E27FC236}">
                  <a16:creationId xmlns:a16="http://schemas.microsoft.com/office/drawing/2014/main" id="{1FEE91EB-2712-440D-8DA6-DB6E2EA30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75" name="Rectangle 748">
              <a:extLst>
                <a:ext uri="{FF2B5EF4-FFF2-40B4-BE49-F238E27FC236}">
                  <a16:creationId xmlns:a16="http://schemas.microsoft.com/office/drawing/2014/main" id="{D89AD26F-16FD-4E57-B018-BDB8B5BC3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76" name="Freeform 749">
              <a:extLst>
                <a:ext uri="{FF2B5EF4-FFF2-40B4-BE49-F238E27FC236}">
                  <a16:creationId xmlns:a16="http://schemas.microsoft.com/office/drawing/2014/main" id="{5D6003C2-842C-4B75-A03F-717091148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77" name="Rectangle 750">
              <a:extLst>
                <a:ext uri="{FF2B5EF4-FFF2-40B4-BE49-F238E27FC236}">
                  <a16:creationId xmlns:a16="http://schemas.microsoft.com/office/drawing/2014/main" id="{F5DB0F05-C6A3-4F5D-8E5D-0874E51E0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78" name="Freeform 751">
              <a:extLst>
                <a:ext uri="{FF2B5EF4-FFF2-40B4-BE49-F238E27FC236}">
                  <a16:creationId xmlns:a16="http://schemas.microsoft.com/office/drawing/2014/main" id="{FF6B4D8C-F762-497D-80BD-B49A48F2D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79" name="Rectangle 752">
              <a:extLst>
                <a:ext uri="{FF2B5EF4-FFF2-40B4-BE49-F238E27FC236}">
                  <a16:creationId xmlns:a16="http://schemas.microsoft.com/office/drawing/2014/main" id="{5D3BC90D-3627-4FAE-BABA-1798B23B2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80" name="Freeform 753">
              <a:extLst>
                <a:ext uri="{FF2B5EF4-FFF2-40B4-BE49-F238E27FC236}">
                  <a16:creationId xmlns:a16="http://schemas.microsoft.com/office/drawing/2014/main" id="{70C13B59-A634-43EF-9BB1-0C7A32D8F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81" name="Rectangle 754">
              <a:extLst>
                <a:ext uri="{FF2B5EF4-FFF2-40B4-BE49-F238E27FC236}">
                  <a16:creationId xmlns:a16="http://schemas.microsoft.com/office/drawing/2014/main" id="{6CA7EF04-D5D9-4C72-9409-D7CA28226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82" name="Freeform 755">
              <a:extLst>
                <a:ext uri="{FF2B5EF4-FFF2-40B4-BE49-F238E27FC236}">
                  <a16:creationId xmlns:a16="http://schemas.microsoft.com/office/drawing/2014/main" id="{0DED48BF-0D6C-4D76-9BE3-437CBDF76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83" name="Rectangle 756">
              <a:extLst>
                <a:ext uri="{FF2B5EF4-FFF2-40B4-BE49-F238E27FC236}">
                  <a16:creationId xmlns:a16="http://schemas.microsoft.com/office/drawing/2014/main" id="{B60E96A7-E9CA-4BB5-ABE1-419B6F3BA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84" name="Freeform 757">
              <a:extLst>
                <a:ext uri="{FF2B5EF4-FFF2-40B4-BE49-F238E27FC236}">
                  <a16:creationId xmlns:a16="http://schemas.microsoft.com/office/drawing/2014/main" id="{D5472042-DD3B-45FC-A77A-4A700577F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85" name="Rectangle 758">
              <a:extLst>
                <a:ext uri="{FF2B5EF4-FFF2-40B4-BE49-F238E27FC236}">
                  <a16:creationId xmlns:a16="http://schemas.microsoft.com/office/drawing/2014/main" id="{31BE40EB-A969-4F5D-9B26-B21D15B34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86" name="Freeform 759">
              <a:extLst>
                <a:ext uri="{FF2B5EF4-FFF2-40B4-BE49-F238E27FC236}">
                  <a16:creationId xmlns:a16="http://schemas.microsoft.com/office/drawing/2014/main" id="{42DA6C34-F8E6-41C3-A36D-30710A968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87" name="Rectangle 760">
              <a:extLst>
                <a:ext uri="{FF2B5EF4-FFF2-40B4-BE49-F238E27FC236}">
                  <a16:creationId xmlns:a16="http://schemas.microsoft.com/office/drawing/2014/main" id="{01BB6B48-2792-4E4D-963D-9021796F2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88" name="Freeform 761">
              <a:extLst>
                <a:ext uri="{FF2B5EF4-FFF2-40B4-BE49-F238E27FC236}">
                  <a16:creationId xmlns:a16="http://schemas.microsoft.com/office/drawing/2014/main" id="{F844B30F-098F-4D14-9A5C-00CFB34CB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89" name="Rectangle 762">
              <a:extLst>
                <a:ext uri="{FF2B5EF4-FFF2-40B4-BE49-F238E27FC236}">
                  <a16:creationId xmlns:a16="http://schemas.microsoft.com/office/drawing/2014/main" id="{0035B20D-A789-4A59-83FE-FFF19C1B8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90" name="Freeform 763">
              <a:extLst>
                <a:ext uri="{FF2B5EF4-FFF2-40B4-BE49-F238E27FC236}">
                  <a16:creationId xmlns:a16="http://schemas.microsoft.com/office/drawing/2014/main" id="{342A8F84-F03D-4D47-9196-EB5DED321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91" name="Rectangle 764">
              <a:extLst>
                <a:ext uri="{FF2B5EF4-FFF2-40B4-BE49-F238E27FC236}">
                  <a16:creationId xmlns:a16="http://schemas.microsoft.com/office/drawing/2014/main" id="{96773324-ED2C-4CBC-A4B2-6A36AFA1D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92" name="Freeform 765">
              <a:extLst>
                <a:ext uri="{FF2B5EF4-FFF2-40B4-BE49-F238E27FC236}">
                  <a16:creationId xmlns:a16="http://schemas.microsoft.com/office/drawing/2014/main" id="{9733DC68-CEE2-4858-8A79-655284CF8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93" name="Rectangle 766">
              <a:extLst>
                <a:ext uri="{FF2B5EF4-FFF2-40B4-BE49-F238E27FC236}">
                  <a16:creationId xmlns:a16="http://schemas.microsoft.com/office/drawing/2014/main" id="{340BE5A9-A0A6-4B52-B1B7-24A8886F2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94" name="Freeform 767">
              <a:extLst>
                <a:ext uri="{FF2B5EF4-FFF2-40B4-BE49-F238E27FC236}">
                  <a16:creationId xmlns:a16="http://schemas.microsoft.com/office/drawing/2014/main" id="{1FD954C0-9533-4688-AF9D-D97E795F4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95" name="Rectangle 768">
              <a:extLst>
                <a:ext uri="{FF2B5EF4-FFF2-40B4-BE49-F238E27FC236}">
                  <a16:creationId xmlns:a16="http://schemas.microsoft.com/office/drawing/2014/main" id="{FA4A3086-AD66-427B-BB88-11205A0F6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96" name="Freeform 769">
              <a:extLst>
                <a:ext uri="{FF2B5EF4-FFF2-40B4-BE49-F238E27FC236}">
                  <a16:creationId xmlns:a16="http://schemas.microsoft.com/office/drawing/2014/main" id="{A34008A4-57EC-4A68-88A2-453A2E01C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97" name="Rectangle 770">
              <a:extLst>
                <a:ext uri="{FF2B5EF4-FFF2-40B4-BE49-F238E27FC236}">
                  <a16:creationId xmlns:a16="http://schemas.microsoft.com/office/drawing/2014/main" id="{A5322556-256A-4D9B-89A8-F0E80E74F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98" name="Freeform 771">
              <a:extLst>
                <a:ext uri="{FF2B5EF4-FFF2-40B4-BE49-F238E27FC236}">
                  <a16:creationId xmlns:a16="http://schemas.microsoft.com/office/drawing/2014/main" id="{7EAD0B2E-A232-4879-8B15-A53C0FE12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99" name="Rectangle 772">
              <a:extLst>
                <a:ext uri="{FF2B5EF4-FFF2-40B4-BE49-F238E27FC236}">
                  <a16:creationId xmlns:a16="http://schemas.microsoft.com/office/drawing/2014/main" id="{5CAF32A7-583B-4DD0-B562-E64FFAF9F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00" name="Freeform 773">
              <a:extLst>
                <a:ext uri="{FF2B5EF4-FFF2-40B4-BE49-F238E27FC236}">
                  <a16:creationId xmlns:a16="http://schemas.microsoft.com/office/drawing/2014/main" id="{73645341-D641-4980-B7F7-CCBBCDF66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01" name="Rectangle 774">
              <a:extLst>
                <a:ext uri="{FF2B5EF4-FFF2-40B4-BE49-F238E27FC236}">
                  <a16:creationId xmlns:a16="http://schemas.microsoft.com/office/drawing/2014/main" id="{F3364909-1B78-4007-97FC-27C3ABE87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02" name="Freeform 775">
              <a:extLst>
                <a:ext uri="{FF2B5EF4-FFF2-40B4-BE49-F238E27FC236}">
                  <a16:creationId xmlns:a16="http://schemas.microsoft.com/office/drawing/2014/main" id="{9AC2C30B-D6D2-4BDC-B7E2-0F4F9A381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03" name="Rectangle 776">
              <a:extLst>
                <a:ext uri="{FF2B5EF4-FFF2-40B4-BE49-F238E27FC236}">
                  <a16:creationId xmlns:a16="http://schemas.microsoft.com/office/drawing/2014/main" id="{D7FCA6A8-1F74-4513-B274-FF605C0AC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04" name="Freeform 777">
              <a:extLst>
                <a:ext uri="{FF2B5EF4-FFF2-40B4-BE49-F238E27FC236}">
                  <a16:creationId xmlns:a16="http://schemas.microsoft.com/office/drawing/2014/main" id="{181F79C5-AAD9-4D9E-A069-60981C0FE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05" name="Rectangle 778">
              <a:extLst>
                <a:ext uri="{FF2B5EF4-FFF2-40B4-BE49-F238E27FC236}">
                  <a16:creationId xmlns:a16="http://schemas.microsoft.com/office/drawing/2014/main" id="{66626FA6-06DF-4615-B852-7D10D7B24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06" name="Freeform 779">
              <a:extLst>
                <a:ext uri="{FF2B5EF4-FFF2-40B4-BE49-F238E27FC236}">
                  <a16:creationId xmlns:a16="http://schemas.microsoft.com/office/drawing/2014/main" id="{491CB741-9C14-4023-AAC7-61D1639AF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07" name="Rectangle 780">
              <a:extLst>
                <a:ext uri="{FF2B5EF4-FFF2-40B4-BE49-F238E27FC236}">
                  <a16:creationId xmlns:a16="http://schemas.microsoft.com/office/drawing/2014/main" id="{ABD3818A-4BB3-4F2B-BBF0-1B738CBA1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08" name="Freeform 781">
              <a:extLst>
                <a:ext uri="{FF2B5EF4-FFF2-40B4-BE49-F238E27FC236}">
                  <a16:creationId xmlns:a16="http://schemas.microsoft.com/office/drawing/2014/main" id="{68431D1C-DECC-4D68-89D9-0635A94EE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09" name="Rectangle 782">
              <a:extLst>
                <a:ext uri="{FF2B5EF4-FFF2-40B4-BE49-F238E27FC236}">
                  <a16:creationId xmlns:a16="http://schemas.microsoft.com/office/drawing/2014/main" id="{386E1413-2664-470C-BB08-37316B8EC2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10" name="Freeform 783">
              <a:extLst>
                <a:ext uri="{FF2B5EF4-FFF2-40B4-BE49-F238E27FC236}">
                  <a16:creationId xmlns:a16="http://schemas.microsoft.com/office/drawing/2014/main" id="{9DFBE9AF-2F47-4AC8-9A7A-5C6B3A83A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11" name="Rectangle 784">
              <a:extLst>
                <a:ext uri="{FF2B5EF4-FFF2-40B4-BE49-F238E27FC236}">
                  <a16:creationId xmlns:a16="http://schemas.microsoft.com/office/drawing/2014/main" id="{AC283CC0-4D4B-4687-BAE6-0BBE79ABB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12" name="Freeform 785">
              <a:extLst>
                <a:ext uri="{FF2B5EF4-FFF2-40B4-BE49-F238E27FC236}">
                  <a16:creationId xmlns:a16="http://schemas.microsoft.com/office/drawing/2014/main" id="{7AF0BFC5-ABB3-4F60-BFE5-24BF69390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13" name="Rectangle 786">
              <a:extLst>
                <a:ext uri="{FF2B5EF4-FFF2-40B4-BE49-F238E27FC236}">
                  <a16:creationId xmlns:a16="http://schemas.microsoft.com/office/drawing/2014/main" id="{B54948F2-B1A0-4F5D-BFCC-0371B18D5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14" name="Freeform 787">
              <a:extLst>
                <a:ext uri="{FF2B5EF4-FFF2-40B4-BE49-F238E27FC236}">
                  <a16:creationId xmlns:a16="http://schemas.microsoft.com/office/drawing/2014/main" id="{C0FCE829-1934-4530-A017-F34A746BD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15" name="Rectangle 788">
              <a:extLst>
                <a:ext uri="{FF2B5EF4-FFF2-40B4-BE49-F238E27FC236}">
                  <a16:creationId xmlns:a16="http://schemas.microsoft.com/office/drawing/2014/main" id="{911E0C8E-6037-4E09-84E9-642B364D8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16" name="Freeform 789">
              <a:extLst>
                <a:ext uri="{FF2B5EF4-FFF2-40B4-BE49-F238E27FC236}">
                  <a16:creationId xmlns:a16="http://schemas.microsoft.com/office/drawing/2014/main" id="{A09F0838-24FE-47F9-BACA-B1E2790F6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17" name="Rectangle 790">
              <a:extLst>
                <a:ext uri="{FF2B5EF4-FFF2-40B4-BE49-F238E27FC236}">
                  <a16:creationId xmlns:a16="http://schemas.microsoft.com/office/drawing/2014/main" id="{10B15835-5CDF-448C-B9AD-C4C558C2F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18" name="Freeform 791">
              <a:extLst>
                <a:ext uri="{FF2B5EF4-FFF2-40B4-BE49-F238E27FC236}">
                  <a16:creationId xmlns:a16="http://schemas.microsoft.com/office/drawing/2014/main" id="{1C318E08-EA52-4E01-81D8-416D4D755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1 w 2"/>
                <a:gd name="T15" fmla="*/ 2 h 3"/>
                <a:gd name="T16" fmla="*/ 2 w 2"/>
                <a:gd name="T17" fmla="*/ 1 h 3"/>
                <a:gd name="T18" fmla="*/ 1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19" name="Rectangle 792">
              <a:extLst>
                <a:ext uri="{FF2B5EF4-FFF2-40B4-BE49-F238E27FC236}">
                  <a16:creationId xmlns:a16="http://schemas.microsoft.com/office/drawing/2014/main" id="{5CF95817-D7E5-4A56-9542-078D15B11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20" name="Freeform 793">
              <a:extLst>
                <a:ext uri="{FF2B5EF4-FFF2-40B4-BE49-F238E27FC236}">
                  <a16:creationId xmlns:a16="http://schemas.microsoft.com/office/drawing/2014/main" id="{51BDC106-8B2D-4AF3-81CA-F0AF12930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21" name="Rectangle 794">
              <a:extLst>
                <a:ext uri="{FF2B5EF4-FFF2-40B4-BE49-F238E27FC236}">
                  <a16:creationId xmlns:a16="http://schemas.microsoft.com/office/drawing/2014/main" id="{E3B3B27E-1ABE-4AA7-9102-56C459448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22" name="Freeform 795">
              <a:extLst>
                <a:ext uri="{FF2B5EF4-FFF2-40B4-BE49-F238E27FC236}">
                  <a16:creationId xmlns:a16="http://schemas.microsoft.com/office/drawing/2014/main" id="{C95EA73A-71B1-4836-9226-B728230BE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23" name="Rectangle 796">
              <a:extLst>
                <a:ext uri="{FF2B5EF4-FFF2-40B4-BE49-F238E27FC236}">
                  <a16:creationId xmlns:a16="http://schemas.microsoft.com/office/drawing/2014/main" id="{03E658B8-8C0D-4C0D-A1A4-B88B6C7D7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24" name="Freeform 797">
              <a:extLst>
                <a:ext uri="{FF2B5EF4-FFF2-40B4-BE49-F238E27FC236}">
                  <a16:creationId xmlns:a16="http://schemas.microsoft.com/office/drawing/2014/main" id="{E43E59F8-9DE8-48D2-AD20-CEABFD1B7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25" name="Rectangle 798">
              <a:extLst>
                <a:ext uri="{FF2B5EF4-FFF2-40B4-BE49-F238E27FC236}">
                  <a16:creationId xmlns:a16="http://schemas.microsoft.com/office/drawing/2014/main" id="{7E06F2FB-B76D-41FF-AFAE-7BA86B215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26" name="Freeform 799">
              <a:extLst>
                <a:ext uri="{FF2B5EF4-FFF2-40B4-BE49-F238E27FC236}">
                  <a16:creationId xmlns:a16="http://schemas.microsoft.com/office/drawing/2014/main" id="{260E7F31-B0CF-4764-A793-B264BB4BF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27" name="Rectangle 800">
              <a:extLst>
                <a:ext uri="{FF2B5EF4-FFF2-40B4-BE49-F238E27FC236}">
                  <a16:creationId xmlns:a16="http://schemas.microsoft.com/office/drawing/2014/main" id="{6C811AB3-9092-47F6-97F6-314FA80C4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28" name="Freeform 801">
              <a:extLst>
                <a:ext uri="{FF2B5EF4-FFF2-40B4-BE49-F238E27FC236}">
                  <a16:creationId xmlns:a16="http://schemas.microsoft.com/office/drawing/2014/main" id="{8FB69154-B5A4-4EE7-ACB6-9C98E28AA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29" name="Rectangle 802">
              <a:extLst>
                <a:ext uri="{FF2B5EF4-FFF2-40B4-BE49-F238E27FC236}">
                  <a16:creationId xmlns:a16="http://schemas.microsoft.com/office/drawing/2014/main" id="{72994F8A-2259-4F8D-8D23-201F2D9F0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30" name="Freeform 803">
              <a:extLst>
                <a:ext uri="{FF2B5EF4-FFF2-40B4-BE49-F238E27FC236}">
                  <a16:creationId xmlns:a16="http://schemas.microsoft.com/office/drawing/2014/main" id="{3631D62F-CE0E-4663-A1D9-3A9666A19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31" name="Rectangle 804">
              <a:extLst>
                <a:ext uri="{FF2B5EF4-FFF2-40B4-BE49-F238E27FC236}">
                  <a16:creationId xmlns:a16="http://schemas.microsoft.com/office/drawing/2014/main" id="{C0BBCD13-8B5C-4632-9F18-E596571B81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32" name="Freeform 805">
              <a:extLst>
                <a:ext uri="{FF2B5EF4-FFF2-40B4-BE49-F238E27FC236}">
                  <a16:creationId xmlns:a16="http://schemas.microsoft.com/office/drawing/2014/main" id="{BB68FDC9-B9FA-43D2-8FB9-074B23A61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33" name="Rectangle 806">
              <a:extLst>
                <a:ext uri="{FF2B5EF4-FFF2-40B4-BE49-F238E27FC236}">
                  <a16:creationId xmlns:a16="http://schemas.microsoft.com/office/drawing/2014/main" id="{69BDABDD-5BED-48B9-9D24-9DE87517B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34" name="Freeform 807">
              <a:extLst>
                <a:ext uri="{FF2B5EF4-FFF2-40B4-BE49-F238E27FC236}">
                  <a16:creationId xmlns:a16="http://schemas.microsoft.com/office/drawing/2014/main" id="{ADE378D8-B536-4292-A97E-755BCD5FE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9" name="Group 1009">
            <a:extLst>
              <a:ext uri="{FF2B5EF4-FFF2-40B4-BE49-F238E27FC236}">
                <a16:creationId xmlns:a16="http://schemas.microsoft.com/office/drawing/2014/main" id="{6FD17A25-D0DA-4723-9D4A-AF7F84B3D6A9}"/>
              </a:ext>
            </a:extLst>
          </p:cNvPr>
          <p:cNvGrpSpPr>
            <a:grpSpLocks/>
          </p:cNvGrpSpPr>
          <p:nvPr/>
        </p:nvGrpSpPr>
        <p:grpSpPr bwMode="auto">
          <a:xfrm>
            <a:off x="1995488" y="2998788"/>
            <a:ext cx="44450" cy="4762"/>
            <a:chOff x="1257" y="1889"/>
            <a:chExt cx="28" cy="3"/>
          </a:xfrm>
        </p:grpSpPr>
        <p:sp>
          <p:nvSpPr>
            <p:cNvPr id="4935" name="Rectangle 809">
              <a:extLst>
                <a:ext uri="{FF2B5EF4-FFF2-40B4-BE49-F238E27FC236}">
                  <a16:creationId xmlns:a16="http://schemas.microsoft.com/office/drawing/2014/main" id="{B7FEDD67-2520-44D6-8485-DA1B6CDCB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36" name="Freeform 810">
              <a:extLst>
                <a:ext uri="{FF2B5EF4-FFF2-40B4-BE49-F238E27FC236}">
                  <a16:creationId xmlns:a16="http://schemas.microsoft.com/office/drawing/2014/main" id="{59D92A2C-FCC8-442D-8DF6-C423D51DD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37" name="Rectangle 811">
              <a:extLst>
                <a:ext uri="{FF2B5EF4-FFF2-40B4-BE49-F238E27FC236}">
                  <a16:creationId xmlns:a16="http://schemas.microsoft.com/office/drawing/2014/main" id="{3AA7377C-396B-4439-9FDA-ADC8AB264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38" name="Freeform 812">
              <a:extLst>
                <a:ext uri="{FF2B5EF4-FFF2-40B4-BE49-F238E27FC236}">
                  <a16:creationId xmlns:a16="http://schemas.microsoft.com/office/drawing/2014/main" id="{61E61176-333A-4EA6-91B0-0C9A78534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39" name="Rectangle 813">
              <a:extLst>
                <a:ext uri="{FF2B5EF4-FFF2-40B4-BE49-F238E27FC236}">
                  <a16:creationId xmlns:a16="http://schemas.microsoft.com/office/drawing/2014/main" id="{E846AC19-D2E2-4FBB-A2A5-963D0D976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40" name="Freeform 814">
              <a:extLst>
                <a:ext uri="{FF2B5EF4-FFF2-40B4-BE49-F238E27FC236}">
                  <a16:creationId xmlns:a16="http://schemas.microsoft.com/office/drawing/2014/main" id="{10A93836-C4A1-4959-BDC7-88A3165D5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41" name="Rectangle 815">
              <a:extLst>
                <a:ext uri="{FF2B5EF4-FFF2-40B4-BE49-F238E27FC236}">
                  <a16:creationId xmlns:a16="http://schemas.microsoft.com/office/drawing/2014/main" id="{62DC20C7-A983-4DD9-95CB-0042F008D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42" name="Freeform 816">
              <a:extLst>
                <a:ext uri="{FF2B5EF4-FFF2-40B4-BE49-F238E27FC236}">
                  <a16:creationId xmlns:a16="http://schemas.microsoft.com/office/drawing/2014/main" id="{0C6F6FD4-E217-4186-A84B-5BC453890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43" name="Rectangle 817">
              <a:extLst>
                <a:ext uri="{FF2B5EF4-FFF2-40B4-BE49-F238E27FC236}">
                  <a16:creationId xmlns:a16="http://schemas.microsoft.com/office/drawing/2014/main" id="{22B70BD9-334E-4CFD-9919-DC66D12FD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44" name="Freeform 818">
              <a:extLst>
                <a:ext uri="{FF2B5EF4-FFF2-40B4-BE49-F238E27FC236}">
                  <a16:creationId xmlns:a16="http://schemas.microsoft.com/office/drawing/2014/main" id="{AD3210A4-2823-4459-894A-B7F852A31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45" name="Rectangle 819">
              <a:extLst>
                <a:ext uri="{FF2B5EF4-FFF2-40B4-BE49-F238E27FC236}">
                  <a16:creationId xmlns:a16="http://schemas.microsoft.com/office/drawing/2014/main" id="{F931A97E-6032-494D-B9AB-243022E90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46" name="Freeform 820">
              <a:extLst>
                <a:ext uri="{FF2B5EF4-FFF2-40B4-BE49-F238E27FC236}">
                  <a16:creationId xmlns:a16="http://schemas.microsoft.com/office/drawing/2014/main" id="{13F33969-18D1-44F1-BD08-339B29F71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47" name="Rectangle 821">
              <a:extLst>
                <a:ext uri="{FF2B5EF4-FFF2-40B4-BE49-F238E27FC236}">
                  <a16:creationId xmlns:a16="http://schemas.microsoft.com/office/drawing/2014/main" id="{3DCD487F-AC7E-40CE-A830-CE594AF35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48" name="Freeform 822">
              <a:extLst>
                <a:ext uri="{FF2B5EF4-FFF2-40B4-BE49-F238E27FC236}">
                  <a16:creationId xmlns:a16="http://schemas.microsoft.com/office/drawing/2014/main" id="{107C111D-B890-4A94-A7DE-7776F821D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49" name="Rectangle 823">
              <a:extLst>
                <a:ext uri="{FF2B5EF4-FFF2-40B4-BE49-F238E27FC236}">
                  <a16:creationId xmlns:a16="http://schemas.microsoft.com/office/drawing/2014/main" id="{590F3F02-75A5-46EE-B9EA-DD4427A87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50" name="Freeform 824">
              <a:extLst>
                <a:ext uri="{FF2B5EF4-FFF2-40B4-BE49-F238E27FC236}">
                  <a16:creationId xmlns:a16="http://schemas.microsoft.com/office/drawing/2014/main" id="{2DD338F2-5854-4831-848B-06D67C091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51" name="Rectangle 825">
              <a:extLst>
                <a:ext uri="{FF2B5EF4-FFF2-40B4-BE49-F238E27FC236}">
                  <a16:creationId xmlns:a16="http://schemas.microsoft.com/office/drawing/2014/main" id="{57432E43-308E-46EC-AEB1-0D313192D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52" name="Freeform 826">
              <a:extLst>
                <a:ext uri="{FF2B5EF4-FFF2-40B4-BE49-F238E27FC236}">
                  <a16:creationId xmlns:a16="http://schemas.microsoft.com/office/drawing/2014/main" id="{202BCBBC-7BF6-4B8D-80F1-1735FF575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53" name="Rectangle 827">
              <a:extLst>
                <a:ext uri="{FF2B5EF4-FFF2-40B4-BE49-F238E27FC236}">
                  <a16:creationId xmlns:a16="http://schemas.microsoft.com/office/drawing/2014/main" id="{91DB0A34-6F00-409D-BA3A-D8E9ACB1C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54" name="Freeform 828">
              <a:extLst>
                <a:ext uri="{FF2B5EF4-FFF2-40B4-BE49-F238E27FC236}">
                  <a16:creationId xmlns:a16="http://schemas.microsoft.com/office/drawing/2014/main" id="{8CBF41E5-E69E-4378-81ED-0FC0AB477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55" name="Rectangle 829">
              <a:extLst>
                <a:ext uri="{FF2B5EF4-FFF2-40B4-BE49-F238E27FC236}">
                  <a16:creationId xmlns:a16="http://schemas.microsoft.com/office/drawing/2014/main" id="{AEDEDBC3-C06F-4A1F-91EB-B02C2EF3F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56" name="Freeform 830">
              <a:extLst>
                <a:ext uri="{FF2B5EF4-FFF2-40B4-BE49-F238E27FC236}">
                  <a16:creationId xmlns:a16="http://schemas.microsoft.com/office/drawing/2014/main" id="{47E6C36F-8529-4D05-B502-64A6167AF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57" name="Rectangle 831">
              <a:extLst>
                <a:ext uri="{FF2B5EF4-FFF2-40B4-BE49-F238E27FC236}">
                  <a16:creationId xmlns:a16="http://schemas.microsoft.com/office/drawing/2014/main" id="{A5D61A50-A297-4C09-9451-41396B3D1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58" name="Freeform 832">
              <a:extLst>
                <a:ext uri="{FF2B5EF4-FFF2-40B4-BE49-F238E27FC236}">
                  <a16:creationId xmlns:a16="http://schemas.microsoft.com/office/drawing/2014/main" id="{4A835899-16D6-44B3-90FB-16C704DBB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59" name="Rectangle 833">
              <a:extLst>
                <a:ext uri="{FF2B5EF4-FFF2-40B4-BE49-F238E27FC236}">
                  <a16:creationId xmlns:a16="http://schemas.microsoft.com/office/drawing/2014/main" id="{1DCAD035-75D4-4724-9C45-41B023280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60" name="Freeform 834">
              <a:extLst>
                <a:ext uri="{FF2B5EF4-FFF2-40B4-BE49-F238E27FC236}">
                  <a16:creationId xmlns:a16="http://schemas.microsoft.com/office/drawing/2014/main" id="{F48CDFC7-0DBF-45BF-85A6-3CF521A04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61" name="Rectangle 835">
              <a:extLst>
                <a:ext uri="{FF2B5EF4-FFF2-40B4-BE49-F238E27FC236}">
                  <a16:creationId xmlns:a16="http://schemas.microsoft.com/office/drawing/2014/main" id="{1B90A25D-F48F-42BA-9D97-37504309F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62" name="Freeform 836">
              <a:extLst>
                <a:ext uri="{FF2B5EF4-FFF2-40B4-BE49-F238E27FC236}">
                  <a16:creationId xmlns:a16="http://schemas.microsoft.com/office/drawing/2014/main" id="{869B5DF0-424B-4FE0-A25D-38AB3CCBE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0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0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63" name="Rectangle 837">
              <a:extLst>
                <a:ext uri="{FF2B5EF4-FFF2-40B4-BE49-F238E27FC236}">
                  <a16:creationId xmlns:a16="http://schemas.microsoft.com/office/drawing/2014/main" id="{A5F033A0-A3CA-424E-9692-B0ACC4876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64" name="Freeform 838">
              <a:extLst>
                <a:ext uri="{FF2B5EF4-FFF2-40B4-BE49-F238E27FC236}">
                  <a16:creationId xmlns:a16="http://schemas.microsoft.com/office/drawing/2014/main" id="{DED7CA43-BE6F-4377-BBDB-3899BECC6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65" name="Rectangle 839">
              <a:extLst>
                <a:ext uri="{FF2B5EF4-FFF2-40B4-BE49-F238E27FC236}">
                  <a16:creationId xmlns:a16="http://schemas.microsoft.com/office/drawing/2014/main" id="{5974DF31-EE8E-4CD9-89C6-649D068A0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66" name="Freeform 840">
              <a:extLst>
                <a:ext uri="{FF2B5EF4-FFF2-40B4-BE49-F238E27FC236}">
                  <a16:creationId xmlns:a16="http://schemas.microsoft.com/office/drawing/2014/main" id="{C84606C1-6113-46F6-8244-ED90F45D3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67" name="Rectangle 841">
              <a:extLst>
                <a:ext uri="{FF2B5EF4-FFF2-40B4-BE49-F238E27FC236}">
                  <a16:creationId xmlns:a16="http://schemas.microsoft.com/office/drawing/2014/main" id="{C23283A0-12F0-42BC-B094-1A4F0EF14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68" name="Freeform 842">
              <a:extLst>
                <a:ext uri="{FF2B5EF4-FFF2-40B4-BE49-F238E27FC236}">
                  <a16:creationId xmlns:a16="http://schemas.microsoft.com/office/drawing/2014/main" id="{05C56F13-4288-4A5C-A618-AD864BE93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69" name="Rectangle 843">
              <a:extLst>
                <a:ext uri="{FF2B5EF4-FFF2-40B4-BE49-F238E27FC236}">
                  <a16:creationId xmlns:a16="http://schemas.microsoft.com/office/drawing/2014/main" id="{DE62F8BA-F0A8-49A8-943D-EC951086E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70" name="Freeform 844">
              <a:extLst>
                <a:ext uri="{FF2B5EF4-FFF2-40B4-BE49-F238E27FC236}">
                  <a16:creationId xmlns:a16="http://schemas.microsoft.com/office/drawing/2014/main" id="{AEEEDE7A-61F9-4A7D-BC1E-14E3681F2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71" name="Rectangle 845">
              <a:extLst>
                <a:ext uri="{FF2B5EF4-FFF2-40B4-BE49-F238E27FC236}">
                  <a16:creationId xmlns:a16="http://schemas.microsoft.com/office/drawing/2014/main" id="{DD5B5D3F-40CE-48E1-9EA6-AE9CDFC72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72" name="Freeform 846">
              <a:extLst>
                <a:ext uri="{FF2B5EF4-FFF2-40B4-BE49-F238E27FC236}">
                  <a16:creationId xmlns:a16="http://schemas.microsoft.com/office/drawing/2014/main" id="{9274B599-0866-456C-A8C9-9D3904BF3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73" name="Rectangle 847">
              <a:extLst>
                <a:ext uri="{FF2B5EF4-FFF2-40B4-BE49-F238E27FC236}">
                  <a16:creationId xmlns:a16="http://schemas.microsoft.com/office/drawing/2014/main" id="{481C1DE3-ACE4-47D7-B633-44363FAB6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74" name="Freeform 848">
              <a:extLst>
                <a:ext uri="{FF2B5EF4-FFF2-40B4-BE49-F238E27FC236}">
                  <a16:creationId xmlns:a16="http://schemas.microsoft.com/office/drawing/2014/main" id="{DBE25B14-961D-43F2-9DE1-0066EECA0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75" name="Rectangle 849">
              <a:extLst>
                <a:ext uri="{FF2B5EF4-FFF2-40B4-BE49-F238E27FC236}">
                  <a16:creationId xmlns:a16="http://schemas.microsoft.com/office/drawing/2014/main" id="{32F00C17-ABCF-4D4D-88E4-DFB7010B6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76" name="Freeform 850">
              <a:extLst>
                <a:ext uri="{FF2B5EF4-FFF2-40B4-BE49-F238E27FC236}">
                  <a16:creationId xmlns:a16="http://schemas.microsoft.com/office/drawing/2014/main" id="{B4AD6A6C-1344-4A83-8BD0-9F9DBBEB5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77" name="Rectangle 851">
              <a:extLst>
                <a:ext uri="{FF2B5EF4-FFF2-40B4-BE49-F238E27FC236}">
                  <a16:creationId xmlns:a16="http://schemas.microsoft.com/office/drawing/2014/main" id="{BCF75AA7-E9BD-4D1B-BBDB-C248F840E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78" name="Freeform 852">
              <a:extLst>
                <a:ext uri="{FF2B5EF4-FFF2-40B4-BE49-F238E27FC236}">
                  <a16:creationId xmlns:a16="http://schemas.microsoft.com/office/drawing/2014/main" id="{868AC8E3-46FB-405D-B9F2-F215D4BFD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79" name="Rectangle 853">
              <a:extLst>
                <a:ext uri="{FF2B5EF4-FFF2-40B4-BE49-F238E27FC236}">
                  <a16:creationId xmlns:a16="http://schemas.microsoft.com/office/drawing/2014/main" id="{B29ABA4B-234F-47E4-BF90-79C271C7F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80" name="Freeform 854">
              <a:extLst>
                <a:ext uri="{FF2B5EF4-FFF2-40B4-BE49-F238E27FC236}">
                  <a16:creationId xmlns:a16="http://schemas.microsoft.com/office/drawing/2014/main" id="{C9B3784E-AB44-41C6-A24C-2C441FAB7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81" name="Rectangle 855">
              <a:extLst>
                <a:ext uri="{FF2B5EF4-FFF2-40B4-BE49-F238E27FC236}">
                  <a16:creationId xmlns:a16="http://schemas.microsoft.com/office/drawing/2014/main" id="{B292728E-A31F-4FC1-A06A-5376B3324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82" name="Freeform 856">
              <a:extLst>
                <a:ext uri="{FF2B5EF4-FFF2-40B4-BE49-F238E27FC236}">
                  <a16:creationId xmlns:a16="http://schemas.microsoft.com/office/drawing/2014/main" id="{E4743B1E-A8A7-432F-8227-C4C4F13C7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83" name="Rectangle 857">
              <a:extLst>
                <a:ext uri="{FF2B5EF4-FFF2-40B4-BE49-F238E27FC236}">
                  <a16:creationId xmlns:a16="http://schemas.microsoft.com/office/drawing/2014/main" id="{C0095D59-063A-44AA-B32A-4B2F611EA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84" name="Freeform 858">
              <a:extLst>
                <a:ext uri="{FF2B5EF4-FFF2-40B4-BE49-F238E27FC236}">
                  <a16:creationId xmlns:a16="http://schemas.microsoft.com/office/drawing/2014/main" id="{69F7628F-C0B9-4E6D-8F3C-CCC9AD7F9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85" name="Rectangle 859">
              <a:extLst>
                <a:ext uri="{FF2B5EF4-FFF2-40B4-BE49-F238E27FC236}">
                  <a16:creationId xmlns:a16="http://schemas.microsoft.com/office/drawing/2014/main" id="{4E62BBCD-100B-44BE-837D-9A1F4C3C4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86" name="Freeform 860">
              <a:extLst>
                <a:ext uri="{FF2B5EF4-FFF2-40B4-BE49-F238E27FC236}">
                  <a16:creationId xmlns:a16="http://schemas.microsoft.com/office/drawing/2014/main" id="{4DE71F1C-345F-4893-A4E8-45D062FBF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87" name="Rectangle 861">
              <a:extLst>
                <a:ext uri="{FF2B5EF4-FFF2-40B4-BE49-F238E27FC236}">
                  <a16:creationId xmlns:a16="http://schemas.microsoft.com/office/drawing/2014/main" id="{1B7157E7-FA61-4A87-B0E6-04C1E3A68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88" name="Freeform 862">
              <a:extLst>
                <a:ext uri="{FF2B5EF4-FFF2-40B4-BE49-F238E27FC236}">
                  <a16:creationId xmlns:a16="http://schemas.microsoft.com/office/drawing/2014/main" id="{592F3798-0B4F-4D2F-A459-86ED18FE3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89" name="Rectangle 863">
              <a:extLst>
                <a:ext uri="{FF2B5EF4-FFF2-40B4-BE49-F238E27FC236}">
                  <a16:creationId xmlns:a16="http://schemas.microsoft.com/office/drawing/2014/main" id="{60F97543-757F-42B7-A752-3C0F4E138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90" name="Freeform 864">
              <a:extLst>
                <a:ext uri="{FF2B5EF4-FFF2-40B4-BE49-F238E27FC236}">
                  <a16:creationId xmlns:a16="http://schemas.microsoft.com/office/drawing/2014/main" id="{3E0EB95C-23F4-409C-BE46-27A50EC8B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1 w 2"/>
                <a:gd name="T15" fmla="*/ 2 h 3"/>
                <a:gd name="T16" fmla="*/ 2 w 2"/>
                <a:gd name="T17" fmla="*/ 1 h 3"/>
                <a:gd name="T18" fmla="*/ 1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0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91" name="Rectangle 865">
              <a:extLst>
                <a:ext uri="{FF2B5EF4-FFF2-40B4-BE49-F238E27FC236}">
                  <a16:creationId xmlns:a16="http://schemas.microsoft.com/office/drawing/2014/main" id="{DE87EFB7-5D1F-4124-ABE9-7DD39AF63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92" name="Freeform 866">
              <a:extLst>
                <a:ext uri="{FF2B5EF4-FFF2-40B4-BE49-F238E27FC236}">
                  <a16:creationId xmlns:a16="http://schemas.microsoft.com/office/drawing/2014/main" id="{6F69B788-C09A-475B-97D2-E67E1840C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0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93" name="Rectangle 867">
              <a:extLst>
                <a:ext uri="{FF2B5EF4-FFF2-40B4-BE49-F238E27FC236}">
                  <a16:creationId xmlns:a16="http://schemas.microsoft.com/office/drawing/2014/main" id="{FACBFFB6-7847-430B-B4CB-EC134BDDA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94" name="Freeform 868">
              <a:extLst>
                <a:ext uri="{FF2B5EF4-FFF2-40B4-BE49-F238E27FC236}">
                  <a16:creationId xmlns:a16="http://schemas.microsoft.com/office/drawing/2014/main" id="{561872DC-92B8-45CE-BD33-4B19EED8A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95" name="Rectangle 869">
              <a:extLst>
                <a:ext uri="{FF2B5EF4-FFF2-40B4-BE49-F238E27FC236}">
                  <a16:creationId xmlns:a16="http://schemas.microsoft.com/office/drawing/2014/main" id="{614BFE1A-2F0F-49AD-881C-05AFD39E1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96" name="Freeform 870">
              <a:extLst>
                <a:ext uri="{FF2B5EF4-FFF2-40B4-BE49-F238E27FC236}">
                  <a16:creationId xmlns:a16="http://schemas.microsoft.com/office/drawing/2014/main" id="{F1D0A051-2B25-468A-9A7D-CFE566CA7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97" name="Rectangle 871">
              <a:extLst>
                <a:ext uri="{FF2B5EF4-FFF2-40B4-BE49-F238E27FC236}">
                  <a16:creationId xmlns:a16="http://schemas.microsoft.com/office/drawing/2014/main" id="{F290CEE7-CC3F-4A43-B7BB-84ABBB7E5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98" name="Freeform 872">
              <a:extLst>
                <a:ext uri="{FF2B5EF4-FFF2-40B4-BE49-F238E27FC236}">
                  <a16:creationId xmlns:a16="http://schemas.microsoft.com/office/drawing/2014/main" id="{3DD6A3CF-88DC-402D-8F34-1E9219431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99" name="Rectangle 873">
              <a:extLst>
                <a:ext uri="{FF2B5EF4-FFF2-40B4-BE49-F238E27FC236}">
                  <a16:creationId xmlns:a16="http://schemas.microsoft.com/office/drawing/2014/main" id="{44BA0A11-1601-4AEC-93D2-F604E6005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00" name="Freeform 874">
              <a:extLst>
                <a:ext uri="{FF2B5EF4-FFF2-40B4-BE49-F238E27FC236}">
                  <a16:creationId xmlns:a16="http://schemas.microsoft.com/office/drawing/2014/main" id="{3A716D93-3DB0-4192-96EC-3A01CF699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01" name="Rectangle 875">
              <a:extLst>
                <a:ext uri="{FF2B5EF4-FFF2-40B4-BE49-F238E27FC236}">
                  <a16:creationId xmlns:a16="http://schemas.microsoft.com/office/drawing/2014/main" id="{94990807-078D-4516-8295-A60B85C99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02" name="Freeform 876">
              <a:extLst>
                <a:ext uri="{FF2B5EF4-FFF2-40B4-BE49-F238E27FC236}">
                  <a16:creationId xmlns:a16="http://schemas.microsoft.com/office/drawing/2014/main" id="{E41C0015-06CB-48EA-B702-52883E1B1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03" name="Rectangle 877">
              <a:extLst>
                <a:ext uri="{FF2B5EF4-FFF2-40B4-BE49-F238E27FC236}">
                  <a16:creationId xmlns:a16="http://schemas.microsoft.com/office/drawing/2014/main" id="{71EDCA5F-4E8B-4A97-8927-3294D30F0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04" name="Freeform 878">
              <a:extLst>
                <a:ext uri="{FF2B5EF4-FFF2-40B4-BE49-F238E27FC236}">
                  <a16:creationId xmlns:a16="http://schemas.microsoft.com/office/drawing/2014/main" id="{1FB230CB-437C-4062-8401-A450FD1E8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05" name="Rectangle 879">
              <a:extLst>
                <a:ext uri="{FF2B5EF4-FFF2-40B4-BE49-F238E27FC236}">
                  <a16:creationId xmlns:a16="http://schemas.microsoft.com/office/drawing/2014/main" id="{44A4B530-D179-48E5-AF41-348F0F78F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06" name="Freeform 880">
              <a:extLst>
                <a:ext uri="{FF2B5EF4-FFF2-40B4-BE49-F238E27FC236}">
                  <a16:creationId xmlns:a16="http://schemas.microsoft.com/office/drawing/2014/main" id="{D0F9CB85-660B-412D-AEF5-11BED7ECC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07" name="Rectangle 881">
              <a:extLst>
                <a:ext uri="{FF2B5EF4-FFF2-40B4-BE49-F238E27FC236}">
                  <a16:creationId xmlns:a16="http://schemas.microsoft.com/office/drawing/2014/main" id="{A5B23DD5-35C0-4E9C-944F-AC9B6EC04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08" name="Freeform 882">
              <a:extLst>
                <a:ext uri="{FF2B5EF4-FFF2-40B4-BE49-F238E27FC236}">
                  <a16:creationId xmlns:a16="http://schemas.microsoft.com/office/drawing/2014/main" id="{E8839508-39CB-4D70-9B41-18F45B4BF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09" name="Rectangle 883">
              <a:extLst>
                <a:ext uri="{FF2B5EF4-FFF2-40B4-BE49-F238E27FC236}">
                  <a16:creationId xmlns:a16="http://schemas.microsoft.com/office/drawing/2014/main" id="{D6ED00D8-2029-418A-A513-269AE5167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10" name="Freeform 884">
              <a:extLst>
                <a:ext uri="{FF2B5EF4-FFF2-40B4-BE49-F238E27FC236}">
                  <a16:creationId xmlns:a16="http://schemas.microsoft.com/office/drawing/2014/main" id="{EFEE1ABE-39A5-473D-A45E-A4F1A8D5A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11" name="Rectangle 885">
              <a:extLst>
                <a:ext uri="{FF2B5EF4-FFF2-40B4-BE49-F238E27FC236}">
                  <a16:creationId xmlns:a16="http://schemas.microsoft.com/office/drawing/2014/main" id="{F0116E56-ED05-4322-A7A6-3E872A957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12" name="Freeform 886">
              <a:extLst>
                <a:ext uri="{FF2B5EF4-FFF2-40B4-BE49-F238E27FC236}">
                  <a16:creationId xmlns:a16="http://schemas.microsoft.com/office/drawing/2014/main" id="{32ABEB15-A455-4247-BB4F-9B51313CD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13" name="Rectangle 887">
              <a:extLst>
                <a:ext uri="{FF2B5EF4-FFF2-40B4-BE49-F238E27FC236}">
                  <a16:creationId xmlns:a16="http://schemas.microsoft.com/office/drawing/2014/main" id="{1070AF36-7E85-443B-A119-6EA2F0291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14" name="Freeform 888">
              <a:extLst>
                <a:ext uri="{FF2B5EF4-FFF2-40B4-BE49-F238E27FC236}">
                  <a16:creationId xmlns:a16="http://schemas.microsoft.com/office/drawing/2014/main" id="{41F4B572-7C39-4FD8-8787-A69340112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15" name="Rectangle 889">
              <a:extLst>
                <a:ext uri="{FF2B5EF4-FFF2-40B4-BE49-F238E27FC236}">
                  <a16:creationId xmlns:a16="http://schemas.microsoft.com/office/drawing/2014/main" id="{9A5BBB45-6CD8-4D80-8B74-45072097F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16" name="Freeform 890">
              <a:extLst>
                <a:ext uri="{FF2B5EF4-FFF2-40B4-BE49-F238E27FC236}">
                  <a16:creationId xmlns:a16="http://schemas.microsoft.com/office/drawing/2014/main" id="{E7B06EF4-009E-48F8-8534-8CDF96476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17" name="Rectangle 891">
              <a:extLst>
                <a:ext uri="{FF2B5EF4-FFF2-40B4-BE49-F238E27FC236}">
                  <a16:creationId xmlns:a16="http://schemas.microsoft.com/office/drawing/2014/main" id="{3D09F09F-9E5F-4E6E-B1B1-9DF66CD9C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18" name="Freeform 892">
              <a:extLst>
                <a:ext uri="{FF2B5EF4-FFF2-40B4-BE49-F238E27FC236}">
                  <a16:creationId xmlns:a16="http://schemas.microsoft.com/office/drawing/2014/main" id="{91847EFB-03DC-4526-AC02-D8E586CDB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19" name="Freeform 893">
              <a:extLst>
                <a:ext uri="{FF2B5EF4-FFF2-40B4-BE49-F238E27FC236}">
                  <a16:creationId xmlns:a16="http://schemas.microsoft.com/office/drawing/2014/main" id="{45AC4D4D-B813-4C6B-BBF2-29B4A0DF8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1889"/>
              <a:ext cx="1" cy="3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0 h 3"/>
                <a:gd name="T6" fmla="*/ 1 w 1"/>
                <a:gd name="T7" fmla="*/ 0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1 h 3"/>
                <a:gd name="T14" fmla="*/ 0 w 1"/>
                <a:gd name="T15" fmla="*/ 1 h 3"/>
                <a:gd name="T16" fmla="*/ 0 w 1"/>
                <a:gd name="T17" fmla="*/ 1 h 3"/>
                <a:gd name="T18" fmla="*/ 0 w 1"/>
                <a:gd name="T19" fmla="*/ 2 h 3"/>
                <a:gd name="T20" fmla="*/ 0 w 1"/>
                <a:gd name="T21" fmla="*/ 2 h 3"/>
                <a:gd name="T22" fmla="*/ 0 w 1"/>
                <a:gd name="T23" fmla="*/ 2 h 3"/>
                <a:gd name="T24" fmla="*/ 0 w 1"/>
                <a:gd name="T25" fmla="*/ 2 h 3"/>
                <a:gd name="T26" fmla="*/ 1 w 1"/>
                <a:gd name="T27" fmla="*/ 3 h 3"/>
                <a:gd name="T28" fmla="*/ 1 w 1"/>
                <a:gd name="T29" fmla="*/ 3 h 3"/>
                <a:gd name="T30" fmla="*/ 1 w 1"/>
                <a:gd name="T31" fmla="*/ 3 h 3"/>
                <a:gd name="T32" fmla="*/ 1 w 1"/>
                <a:gd name="T33" fmla="*/ 3 h 3"/>
                <a:gd name="T34" fmla="*/ 1 w 1"/>
                <a:gd name="T3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20" name="Rectangle 894">
              <a:extLst>
                <a:ext uri="{FF2B5EF4-FFF2-40B4-BE49-F238E27FC236}">
                  <a16:creationId xmlns:a16="http://schemas.microsoft.com/office/drawing/2014/main" id="{90F119E9-7B13-43B7-9F9B-5A2EBCAE0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21" name="Freeform 895">
              <a:extLst>
                <a:ext uri="{FF2B5EF4-FFF2-40B4-BE49-F238E27FC236}">
                  <a16:creationId xmlns:a16="http://schemas.microsoft.com/office/drawing/2014/main" id="{FABBD4A1-C987-4277-8B8B-F75B2CFAC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0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22" name="Rectangle 896">
              <a:extLst>
                <a:ext uri="{FF2B5EF4-FFF2-40B4-BE49-F238E27FC236}">
                  <a16:creationId xmlns:a16="http://schemas.microsoft.com/office/drawing/2014/main" id="{A5E14287-F9E2-430E-A5B7-9988D7065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23" name="Freeform 897">
              <a:extLst>
                <a:ext uri="{FF2B5EF4-FFF2-40B4-BE49-F238E27FC236}">
                  <a16:creationId xmlns:a16="http://schemas.microsoft.com/office/drawing/2014/main" id="{C53FE85D-5F71-4C95-8D3F-8B8354600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24" name="Rectangle 898">
              <a:extLst>
                <a:ext uri="{FF2B5EF4-FFF2-40B4-BE49-F238E27FC236}">
                  <a16:creationId xmlns:a16="http://schemas.microsoft.com/office/drawing/2014/main" id="{1179D139-2ABD-4933-95AC-5FB8B7D62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25" name="Freeform 899">
              <a:extLst>
                <a:ext uri="{FF2B5EF4-FFF2-40B4-BE49-F238E27FC236}">
                  <a16:creationId xmlns:a16="http://schemas.microsoft.com/office/drawing/2014/main" id="{C41B7E90-BBB3-4D06-83E6-B970B0B70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26" name="Rectangle 900">
              <a:extLst>
                <a:ext uri="{FF2B5EF4-FFF2-40B4-BE49-F238E27FC236}">
                  <a16:creationId xmlns:a16="http://schemas.microsoft.com/office/drawing/2014/main" id="{05C823E9-30AB-4334-B436-302ED4B34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27" name="Freeform 901">
              <a:extLst>
                <a:ext uri="{FF2B5EF4-FFF2-40B4-BE49-F238E27FC236}">
                  <a16:creationId xmlns:a16="http://schemas.microsoft.com/office/drawing/2014/main" id="{2CCEA792-21C3-4F38-86D6-4EDA49A59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28" name="Rectangle 902">
              <a:extLst>
                <a:ext uri="{FF2B5EF4-FFF2-40B4-BE49-F238E27FC236}">
                  <a16:creationId xmlns:a16="http://schemas.microsoft.com/office/drawing/2014/main" id="{46721E8F-B842-4973-A87F-40DEBC844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29" name="Freeform 903">
              <a:extLst>
                <a:ext uri="{FF2B5EF4-FFF2-40B4-BE49-F238E27FC236}">
                  <a16:creationId xmlns:a16="http://schemas.microsoft.com/office/drawing/2014/main" id="{77321786-828C-476A-A4A9-695A90C89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30" name="Rectangle 904">
              <a:extLst>
                <a:ext uri="{FF2B5EF4-FFF2-40B4-BE49-F238E27FC236}">
                  <a16:creationId xmlns:a16="http://schemas.microsoft.com/office/drawing/2014/main" id="{FB348215-ADE3-41D2-ABBE-0C0A184B9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31" name="Freeform 905">
              <a:extLst>
                <a:ext uri="{FF2B5EF4-FFF2-40B4-BE49-F238E27FC236}">
                  <a16:creationId xmlns:a16="http://schemas.microsoft.com/office/drawing/2014/main" id="{73D8A948-4DA5-45F9-8E6C-D5ABF81DC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32" name="Rectangle 906">
              <a:extLst>
                <a:ext uri="{FF2B5EF4-FFF2-40B4-BE49-F238E27FC236}">
                  <a16:creationId xmlns:a16="http://schemas.microsoft.com/office/drawing/2014/main" id="{FC9728F1-ADD6-4DCC-B2B6-D5EBFF9C0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33" name="Freeform 907">
              <a:extLst>
                <a:ext uri="{FF2B5EF4-FFF2-40B4-BE49-F238E27FC236}">
                  <a16:creationId xmlns:a16="http://schemas.microsoft.com/office/drawing/2014/main" id="{8CCB36B6-D36E-4E4F-A537-CFC421557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34" name="Rectangle 908">
              <a:extLst>
                <a:ext uri="{FF2B5EF4-FFF2-40B4-BE49-F238E27FC236}">
                  <a16:creationId xmlns:a16="http://schemas.microsoft.com/office/drawing/2014/main" id="{65B2CD18-E573-4161-94DD-9711F4057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35" name="Freeform 909">
              <a:extLst>
                <a:ext uri="{FF2B5EF4-FFF2-40B4-BE49-F238E27FC236}">
                  <a16:creationId xmlns:a16="http://schemas.microsoft.com/office/drawing/2014/main" id="{01CF2F63-304F-4A33-BABC-2BD2C6C6E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36" name="Rectangle 910">
              <a:extLst>
                <a:ext uri="{FF2B5EF4-FFF2-40B4-BE49-F238E27FC236}">
                  <a16:creationId xmlns:a16="http://schemas.microsoft.com/office/drawing/2014/main" id="{5295C49B-59C9-452D-AA4B-33D9D3835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37" name="Freeform 911">
              <a:extLst>
                <a:ext uri="{FF2B5EF4-FFF2-40B4-BE49-F238E27FC236}">
                  <a16:creationId xmlns:a16="http://schemas.microsoft.com/office/drawing/2014/main" id="{F1FF5A9E-45B5-4225-8060-CA63D4F2A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38" name="Rectangle 912">
              <a:extLst>
                <a:ext uri="{FF2B5EF4-FFF2-40B4-BE49-F238E27FC236}">
                  <a16:creationId xmlns:a16="http://schemas.microsoft.com/office/drawing/2014/main" id="{09143CFC-8D69-4684-B857-C4663A6F5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39" name="Freeform 913">
              <a:extLst>
                <a:ext uri="{FF2B5EF4-FFF2-40B4-BE49-F238E27FC236}">
                  <a16:creationId xmlns:a16="http://schemas.microsoft.com/office/drawing/2014/main" id="{665B5D20-2691-41F2-872E-9A18123F5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40" name="Rectangle 914">
              <a:extLst>
                <a:ext uri="{FF2B5EF4-FFF2-40B4-BE49-F238E27FC236}">
                  <a16:creationId xmlns:a16="http://schemas.microsoft.com/office/drawing/2014/main" id="{8F0590BE-6D8A-47AA-AA10-79E43EF9F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41" name="Freeform 915">
              <a:extLst>
                <a:ext uri="{FF2B5EF4-FFF2-40B4-BE49-F238E27FC236}">
                  <a16:creationId xmlns:a16="http://schemas.microsoft.com/office/drawing/2014/main" id="{22BD03F6-980A-44D9-9052-4DDABFE92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42" name="Rectangle 916">
              <a:extLst>
                <a:ext uri="{FF2B5EF4-FFF2-40B4-BE49-F238E27FC236}">
                  <a16:creationId xmlns:a16="http://schemas.microsoft.com/office/drawing/2014/main" id="{74FBB55A-A852-4CB3-B8B8-AD637CCB1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43" name="Freeform 917">
              <a:extLst>
                <a:ext uri="{FF2B5EF4-FFF2-40B4-BE49-F238E27FC236}">
                  <a16:creationId xmlns:a16="http://schemas.microsoft.com/office/drawing/2014/main" id="{E6CF0656-2E26-484E-8FAE-EC72E9BF0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44" name="Rectangle 918">
              <a:extLst>
                <a:ext uri="{FF2B5EF4-FFF2-40B4-BE49-F238E27FC236}">
                  <a16:creationId xmlns:a16="http://schemas.microsoft.com/office/drawing/2014/main" id="{E3247AFC-FFAA-46E2-81A8-2C6B89AB4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45" name="Freeform 919">
              <a:extLst>
                <a:ext uri="{FF2B5EF4-FFF2-40B4-BE49-F238E27FC236}">
                  <a16:creationId xmlns:a16="http://schemas.microsoft.com/office/drawing/2014/main" id="{F8B4C078-3B66-4E2C-A6E5-79610AD5A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46" name="Rectangle 920">
              <a:extLst>
                <a:ext uri="{FF2B5EF4-FFF2-40B4-BE49-F238E27FC236}">
                  <a16:creationId xmlns:a16="http://schemas.microsoft.com/office/drawing/2014/main" id="{113677B2-BDF7-4EF6-89A5-0B644BB0E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47" name="Freeform 921">
              <a:extLst>
                <a:ext uri="{FF2B5EF4-FFF2-40B4-BE49-F238E27FC236}">
                  <a16:creationId xmlns:a16="http://schemas.microsoft.com/office/drawing/2014/main" id="{22215BE4-B20C-4D4B-BB4D-6C8EE9C3E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48" name="Rectangle 922">
              <a:extLst>
                <a:ext uri="{FF2B5EF4-FFF2-40B4-BE49-F238E27FC236}">
                  <a16:creationId xmlns:a16="http://schemas.microsoft.com/office/drawing/2014/main" id="{4B0C2166-0E82-427B-A47F-DA78CDB9A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49" name="Freeform 923">
              <a:extLst>
                <a:ext uri="{FF2B5EF4-FFF2-40B4-BE49-F238E27FC236}">
                  <a16:creationId xmlns:a16="http://schemas.microsoft.com/office/drawing/2014/main" id="{6E9CD9E9-C313-4BAE-BA65-5B21D4FE6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50" name="Rectangle 924">
              <a:extLst>
                <a:ext uri="{FF2B5EF4-FFF2-40B4-BE49-F238E27FC236}">
                  <a16:creationId xmlns:a16="http://schemas.microsoft.com/office/drawing/2014/main" id="{32438CC8-A6C0-4201-BD69-D2CC211CD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51" name="Freeform 925">
              <a:extLst>
                <a:ext uri="{FF2B5EF4-FFF2-40B4-BE49-F238E27FC236}">
                  <a16:creationId xmlns:a16="http://schemas.microsoft.com/office/drawing/2014/main" id="{CF8A78D5-EED4-43A6-915C-A91138454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52" name="Rectangle 926">
              <a:extLst>
                <a:ext uri="{FF2B5EF4-FFF2-40B4-BE49-F238E27FC236}">
                  <a16:creationId xmlns:a16="http://schemas.microsoft.com/office/drawing/2014/main" id="{BF90C538-8FC3-4496-BC2E-B94B663AC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53" name="Freeform 927">
              <a:extLst>
                <a:ext uri="{FF2B5EF4-FFF2-40B4-BE49-F238E27FC236}">
                  <a16:creationId xmlns:a16="http://schemas.microsoft.com/office/drawing/2014/main" id="{351696C8-9006-4957-B628-77B9A97C3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54" name="Rectangle 928">
              <a:extLst>
                <a:ext uri="{FF2B5EF4-FFF2-40B4-BE49-F238E27FC236}">
                  <a16:creationId xmlns:a16="http://schemas.microsoft.com/office/drawing/2014/main" id="{7DD085DE-9DB3-4B7F-BBC0-65F129F43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55" name="Freeform 929">
              <a:extLst>
                <a:ext uri="{FF2B5EF4-FFF2-40B4-BE49-F238E27FC236}">
                  <a16:creationId xmlns:a16="http://schemas.microsoft.com/office/drawing/2014/main" id="{06177296-4F65-48F8-9038-4467A6B31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56" name="Rectangle 930">
              <a:extLst>
                <a:ext uri="{FF2B5EF4-FFF2-40B4-BE49-F238E27FC236}">
                  <a16:creationId xmlns:a16="http://schemas.microsoft.com/office/drawing/2014/main" id="{5FF5410D-873D-49F8-8FE5-26FB57C2C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57" name="Freeform 931">
              <a:extLst>
                <a:ext uri="{FF2B5EF4-FFF2-40B4-BE49-F238E27FC236}">
                  <a16:creationId xmlns:a16="http://schemas.microsoft.com/office/drawing/2014/main" id="{A7499648-6B82-4EE2-97E2-4B6E26BBE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58" name="Rectangle 932">
              <a:extLst>
                <a:ext uri="{FF2B5EF4-FFF2-40B4-BE49-F238E27FC236}">
                  <a16:creationId xmlns:a16="http://schemas.microsoft.com/office/drawing/2014/main" id="{643F1FE7-14FA-452B-83FE-2CE3AB2AB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59" name="Freeform 933">
              <a:extLst>
                <a:ext uri="{FF2B5EF4-FFF2-40B4-BE49-F238E27FC236}">
                  <a16:creationId xmlns:a16="http://schemas.microsoft.com/office/drawing/2014/main" id="{E60175E2-49D6-428E-8D58-3BC5AFFC8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1 w 2"/>
                <a:gd name="T15" fmla="*/ 2 h 3"/>
                <a:gd name="T16" fmla="*/ 2 w 2"/>
                <a:gd name="T17" fmla="*/ 1 h 3"/>
                <a:gd name="T18" fmla="*/ 1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60" name="Rectangle 934">
              <a:extLst>
                <a:ext uri="{FF2B5EF4-FFF2-40B4-BE49-F238E27FC236}">
                  <a16:creationId xmlns:a16="http://schemas.microsoft.com/office/drawing/2014/main" id="{5D7285E4-9845-4B6B-89EC-B863708FD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61" name="Freeform 935">
              <a:extLst>
                <a:ext uri="{FF2B5EF4-FFF2-40B4-BE49-F238E27FC236}">
                  <a16:creationId xmlns:a16="http://schemas.microsoft.com/office/drawing/2014/main" id="{592892BA-5476-40BB-B3DE-4D0278F53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0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0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62" name="Rectangle 936">
              <a:extLst>
                <a:ext uri="{FF2B5EF4-FFF2-40B4-BE49-F238E27FC236}">
                  <a16:creationId xmlns:a16="http://schemas.microsoft.com/office/drawing/2014/main" id="{03E4ADC4-CB32-46D6-A2E9-270D295F5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63" name="Freeform 937">
              <a:extLst>
                <a:ext uri="{FF2B5EF4-FFF2-40B4-BE49-F238E27FC236}">
                  <a16:creationId xmlns:a16="http://schemas.microsoft.com/office/drawing/2014/main" id="{BECC0415-4758-4F13-A9F3-74893D7BE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64" name="Rectangle 938">
              <a:extLst>
                <a:ext uri="{FF2B5EF4-FFF2-40B4-BE49-F238E27FC236}">
                  <a16:creationId xmlns:a16="http://schemas.microsoft.com/office/drawing/2014/main" id="{84537E04-FE78-42E6-A4BB-E2CBB6F8B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65" name="Freeform 939">
              <a:extLst>
                <a:ext uri="{FF2B5EF4-FFF2-40B4-BE49-F238E27FC236}">
                  <a16:creationId xmlns:a16="http://schemas.microsoft.com/office/drawing/2014/main" id="{6B44BB12-4B16-4108-83C8-261E20D32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66" name="Rectangle 940">
              <a:extLst>
                <a:ext uri="{FF2B5EF4-FFF2-40B4-BE49-F238E27FC236}">
                  <a16:creationId xmlns:a16="http://schemas.microsoft.com/office/drawing/2014/main" id="{05E75D7B-5A04-468E-903B-1062A451E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67" name="Freeform 941">
              <a:extLst>
                <a:ext uri="{FF2B5EF4-FFF2-40B4-BE49-F238E27FC236}">
                  <a16:creationId xmlns:a16="http://schemas.microsoft.com/office/drawing/2014/main" id="{9A5C6BEB-F65A-4EF7-93BB-63EDDA9D1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68" name="Rectangle 942">
              <a:extLst>
                <a:ext uri="{FF2B5EF4-FFF2-40B4-BE49-F238E27FC236}">
                  <a16:creationId xmlns:a16="http://schemas.microsoft.com/office/drawing/2014/main" id="{F10FBE6C-AE20-421A-840F-32FFB2D48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69" name="Freeform 943">
              <a:extLst>
                <a:ext uri="{FF2B5EF4-FFF2-40B4-BE49-F238E27FC236}">
                  <a16:creationId xmlns:a16="http://schemas.microsoft.com/office/drawing/2014/main" id="{6ED212FB-F2FF-461E-AE82-857C4DBBF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70" name="Rectangle 944">
              <a:extLst>
                <a:ext uri="{FF2B5EF4-FFF2-40B4-BE49-F238E27FC236}">
                  <a16:creationId xmlns:a16="http://schemas.microsoft.com/office/drawing/2014/main" id="{4F93A705-E50F-49F5-84DA-1E74AE02F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71" name="Freeform 945">
              <a:extLst>
                <a:ext uri="{FF2B5EF4-FFF2-40B4-BE49-F238E27FC236}">
                  <a16:creationId xmlns:a16="http://schemas.microsoft.com/office/drawing/2014/main" id="{153873C5-6472-49D0-BE22-CFE38818B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72" name="Rectangle 946">
              <a:extLst>
                <a:ext uri="{FF2B5EF4-FFF2-40B4-BE49-F238E27FC236}">
                  <a16:creationId xmlns:a16="http://schemas.microsoft.com/office/drawing/2014/main" id="{6E6467F6-4205-4AA3-BE20-480B37948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73" name="Freeform 947">
              <a:extLst>
                <a:ext uri="{FF2B5EF4-FFF2-40B4-BE49-F238E27FC236}">
                  <a16:creationId xmlns:a16="http://schemas.microsoft.com/office/drawing/2014/main" id="{3B5E77C3-BFDA-4664-A37E-67175D753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74" name="Rectangle 948">
              <a:extLst>
                <a:ext uri="{FF2B5EF4-FFF2-40B4-BE49-F238E27FC236}">
                  <a16:creationId xmlns:a16="http://schemas.microsoft.com/office/drawing/2014/main" id="{806274D7-163F-4093-AE82-DAE5B8E26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75" name="Freeform 949">
              <a:extLst>
                <a:ext uri="{FF2B5EF4-FFF2-40B4-BE49-F238E27FC236}">
                  <a16:creationId xmlns:a16="http://schemas.microsoft.com/office/drawing/2014/main" id="{FAB69EAD-000C-4584-B63B-5B332EE44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76" name="Rectangle 950">
              <a:extLst>
                <a:ext uri="{FF2B5EF4-FFF2-40B4-BE49-F238E27FC236}">
                  <a16:creationId xmlns:a16="http://schemas.microsoft.com/office/drawing/2014/main" id="{61AC1004-970E-42A0-926C-FD4C58534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77" name="Freeform 951">
              <a:extLst>
                <a:ext uri="{FF2B5EF4-FFF2-40B4-BE49-F238E27FC236}">
                  <a16:creationId xmlns:a16="http://schemas.microsoft.com/office/drawing/2014/main" id="{8DEF24E8-525E-4BAB-A995-60581E304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78" name="Rectangle 952">
              <a:extLst>
                <a:ext uri="{FF2B5EF4-FFF2-40B4-BE49-F238E27FC236}">
                  <a16:creationId xmlns:a16="http://schemas.microsoft.com/office/drawing/2014/main" id="{28694C99-B0AB-432D-85E1-4102A6669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79" name="Freeform 953">
              <a:extLst>
                <a:ext uri="{FF2B5EF4-FFF2-40B4-BE49-F238E27FC236}">
                  <a16:creationId xmlns:a16="http://schemas.microsoft.com/office/drawing/2014/main" id="{B53A2372-0283-4A60-AE29-CA5FC479E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80" name="Rectangle 954">
              <a:extLst>
                <a:ext uri="{FF2B5EF4-FFF2-40B4-BE49-F238E27FC236}">
                  <a16:creationId xmlns:a16="http://schemas.microsoft.com/office/drawing/2014/main" id="{7C4EFE34-2955-4190-9754-D0A5805E4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81" name="Freeform 955">
              <a:extLst>
                <a:ext uri="{FF2B5EF4-FFF2-40B4-BE49-F238E27FC236}">
                  <a16:creationId xmlns:a16="http://schemas.microsoft.com/office/drawing/2014/main" id="{8E293C90-872B-454E-99C4-B29A667F2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82" name="Rectangle 956">
              <a:extLst>
                <a:ext uri="{FF2B5EF4-FFF2-40B4-BE49-F238E27FC236}">
                  <a16:creationId xmlns:a16="http://schemas.microsoft.com/office/drawing/2014/main" id="{47CDA4BE-910A-4D0A-8748-430591EC0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83" name="Freeform 957">
              <a:extLst>
                <a:ext uri="{FF2B5EF4-FFF2-40B4-BE49-F238E27FC236}">
                  <a16:creationId xmlns:a16="http://schemas.microsoft.com/office/drawing/2014/main" id="{279786ED-FF28-47B1-B8E8-A2A9920A6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84" name="Rectangle 958">
              <a:extLst>
                <a:ext uri="{FF2B5EF4-FFF2-40B4-BE49-F238E27FC236}">
                  <a16:creationId xmlns:a16="http://schemas.microsoft.com/office/drawing/2014/main" id="{5252834B-5F2A-442B-B933-F26591F25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85" name="Freeform 959">
              <a:extLst>
                <a:ext uri="{FF2B5EF4-FFF2-40B4-BE49-F238E27FC236}">
                  <a16:creationId xmlns:a16="http://schemas.microsoft.com/office/drawing/2014/main" id="{6E484271-FBBF-4CDD-AED2-110F9572F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86" name="Rectangle 960">
              <a:extLst>
                <a:ext uri="{FF2B5EF4-FFF2-40B4-BE49-F238E27FC236}">
                  <a16:creationId xmlns:a16="http://schemas.microsoft.com/office/drawing/2014/main" id="{DCFE58F5-AD7B-4571-9D93-8653833BE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87" name="Freeform 961">
              <a:extLst>
                <a:ext uri="{FF2B5EF4-FFF2-40B4-BE49-F238E27FC236}">
                  <a16:creationId xmlns:a16="http://schemas.microsoft.com/office/drawing/2014/main" id="{A66A8DCE-F268-4FF6-8768-CA8DBE022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88" name="Rectangle 962">
              <a:extLst>
                <a:ext uri="{FF2B5EF4-FFF2-40B4-BE49-F238E27FC236}">
                  <a16:creationId xmlns:a16="http://schemas.microsoft.com/office/drawing/2014/main" id="{6731105D-BEC6-4DC2-B60F-0B6114D0C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89" name="Freeform 963">
              <a:extLst>
                <a:ext uri="{FF2B5EF4-FFF2-40B4-BE49-F238E27FC236}">
                  <a16:creationId xmlns:a16="http://schemas.microsoft.com/office/drawing/2014/main" id="{F3D716D9-411F-4449-8FB6-C514F9F18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90" name="Rectangle 964">
              <a:extLst>
                <a:ext uri="{FF2B5EF4-FFF2-40B4-BE49-F238E27FC236}">
                  <a16:creationId xmlns:a16="http://schemas.microsoft.com/office/drawing/2014/main" id="{FC5BC6ED-AE51-4767-A5A7-85CB9E7DF2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91" name="Freeform 965">
              <a:extLst>
                <a:ext uri="{FF2B5EF4-FFF2-40B4-BE49-F238E27FC236}">
                  <a16:creationId xmlns:a16="http://schemas.microsoft.com/office/drawing/2014/main" id="{16A4A70B-1BB7-44A6-B6F0-38C2B1238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92" name="Rectangle 966">
              <a:extLst>
                <a:ext uri="{FF2B5EF4-FFF2-40B4-BE49-F238E27FC236}">
                  <a16:creationId xmlns:a16="http://schemas.microsoft.com/office/drawing/2014/main" id="{90F251B8-EA7E-4DF4-B85D-A273172F8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93" name="Freeform 967">
              <a:extLst>
                <a:ext uri="{FF2B5EF4-FFF2-40B4-BE49-F238E27FC236}">
                  <a16:creationId xmlns:a16="http://schemas.microsoft.com/office/drawing/2014/main" id="{9C703B2F-57E4-4C0C-87A7-0CBD47D6D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94" name="Rectangle 968">
              <a:extLst>
                <a:ext uri="{FF2B5EF4-FFF2-40B4-BE49-F238E27FC236}">
                  <a16:creationId xmlns:a16="http://schemas.microsoft.com/office/drawing/2014/main" id="{769A48EC-C72F-418C-8CEB-0CCBFD632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95" name="Freeform 969">
              <a:extLst>
                <a:ext uri="{FF2B5EF4-FFF2-40B4-BE49-F238E27FC236}">
                  <a16:creationId xmlns:a16="http://schemas.microsoft.com/office/drawing/2014/main" id="{8A64C1F0-D6AA-44F2-94E9-6F38B4DF9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96" name="Rectangle 970">
              <a:extLst>
                <a:ext uri="{FF2B5EF4-FFF2-40B4-BE49-F238E27FC236}">
                  <a16:creationId xmlns:a16="http://schemas.microsoft.com/office/drawing/2014/main" id="{09BF87EC-8DB0-436A-BF5E-0EC700F72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97" name="Freeform 971">
              <a:extLst>
                <a:ext uri="{FF2B5EF4-FFF2-40B4-BE49-F238E27FC236}">
                  <a16:creationId xmlns:a16="http://schemas.microsoft.com/office/drawing/2014/main" id="{ABB5E5F8-8643-46B1-A439-7BFF8B1FB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98" name="Rectangle 972">
              <a:extLst>
                <a:ext uri="{FF2B5EF4-FFF2-40B4-BE49-F238E27FC236}">
                  <a16:creationId xmlns:a16="http://schemas.microsoft.com/office/drawing/2014/main" id="{7C69FEF8-DDEC-45F2-A4FA-0E42A6309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99" name="Freeform 973">
              <a:extLst>
                <a:ext uri="{FF2B5EF4-FFF2-40B4-BE49-F238E27FC236}">
                  <a16:creationId xmlns:a16="http://schemas.microsoft.com/office/drawing/2014/main" id="{18B9B6DF-88EE-4E46-9959-85966E640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00" name="Rectangle 974">
              <a:extLst>
                <a:ext uri="{FF2B5EF4-FFF2-40B4-BE49-F238E27FC236}">
                  <a16:creationId xmlns:a16="http://schemas.microsoft.com/office/drawing/2014/main" id="{5BE3E6FE-98CA-41ED-9D5C-7D1CB927F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01" name="Freeform 975">
              <a:extLst>
                <a:ext uri="{FF2B5EF4-FFF2-40B4-BE49-F238E27FC236}">
                  <a16:creationId xmlns:a16="http://schemas.microsoft.com/office/drawing/2014/main" id="{709AAF49-96B8-430E-9A0A-9C7E41C34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02" name="Rectangle 976">
              <a:extLst>
                <a:ext uri="{FF2B5EF4-FFF2-40B4-BE49-F238E27FC236}">
                  <a16:creationId xmlns:a16="http://schemas.microsoft.com/office/drawing/2014/main" id="{4D4F37BB-9D15-4FAF-BDF3-C81829D61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03" name="Freeform 977">
              <a:extLst>
                <a:ext uri="{FF2B5EF4-FFF2-40B4-BE49-F238E27FC236}">
                  <a16:creationId xmlns:a16="http://schemas.microsoft.com/office/drawing/2014/main" id="{BDEC5515-E942-447C-87CD-795D46384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0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0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04" name="Rectangle 978">
              <a:extLst>
                <a:ext uri="{FF2B5EF4-FFF2-40B4-BE49-F238E27FC236}">
                  <a16:creationId xmlns:a16="http://schemas.microsoft.com/office/drawing/2014/main" id="{9F3F6287-C526-4518-AD83-1F9B8759A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05" name="Freeform 979">
              <a:extLst>
                <a:ext uri="{FF2B5EF4-FFF2-40B4-BE49-F238E27FC236}">
                  <a16:creationId xmlns:a16="http://schemas.microsoft.com/office/drawing/2014/main" id="{863A6074-F718-425F-AD78-61C5F4463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06" name="Rectangle 980">
              <a:extLst>
                <a:ext uri="{FF2B5EF4-FFF2-40B4-BE49-F238E27FC236}">
                  <a16:creationId xmlns:a16="http://schemas.microsoft.com/office/drawing/2014/main" id="{D1B3DCF0-D774-4186-B55C-F2BD08559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07" name="Freeform 981">
              <a:extLst>
                <a:ext uri="{FF2B5EF4-FFF2-40B4-BE49-F238E27FC236}">
                  <a16:creationId xmlns:a16="http://schemas.microsoft.com/office/drawing/2014/main" id="{20C609FF-6481-4E23-B7F5-E4636AA28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08" name="Rectangle 982">
              <a:extLst>
                <a:ext uri="{FF2B5EF4-FFF2-40B4-BE49-F238E27FC236}">
                  <a16:creationId xmlns:a16="http://schemas.microsoft.com/office/drawing/2014/main" id="{34AF0A20-7887-4570-AA88-4F47DF427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09" name="Freeform 983">
              <a:extLst>
                <a:ext uri="{FF2B5EF4-FFF2-40B4-BE49-F238E27FC236}">
                  <a16:creationId xmlns:a16="http://schemas.microsoft.com/office/drawing/2014/main" id="{8921F551-5C01-4948-B888-FBC07476C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10" name="Rectangle 984">
              <a:extLst>
                <a:ext uri="{FF2B5EF4-FFF2-40B4-BE49-F238E27FC236}">
                  <a16:creationId xmlns:a16="http://schemas.microsoft.com/office/drawing/2014/main" id="{B894171D-86BA-4047-B988-E85814BCB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11" name="Freeform 985">
              <a:extLst>
                <a:ext uri="{FF2B5EF4-FFF2-40B4-BE49-F238E27FC236}">
                  <a16:creationId xmlns:a16="http://schemas.microsoft.com/office/drawing/2014/main" id="{D895F5E4-251B-49DC-9958-1B9145DD9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12" name="Rectangle 986">
              <a:extLst>
                <a:ext uri="{FF2B5EF4-FFF2-40B4-BE49-F238E27FC236}">
                  <a16:creationId xmlns:a16="http://schemas.microsoft.com/office/drawing/2014/main" id="{ED0DDE2B-6F4A-4F3F-9686-981360544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13" name="Freeform 987">
              <a:extLst>
                <a:ext uri="{FF2B5EF4-FFF2-40B4-BE49-F238E27FC236}">
                  <a16:creationId xmlns:a16="http://schemas.microsoft.com/office/drawing/2014/main" id="{A1793347-4C46-46D4-85C0-37C8DF9DE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14" name="Rectangle 988">
              <a:extLst>
                <a:ext uri="{FF2B5EF4-FFF2-40B4-BE49-F238E27FC236}">
                  <a16:creationId xmlns:a16="http://schemas.microsoft.com/office/drawing/2014/main" id="{2419ACF8-1E5B-4214-81CC-50DC1E51E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15" name="Freeform 989">
              <a:extLst>
                <a:ext uri="{FF2B5EF4-FFF2-40B4-BE49-F238E27FC236}">
                  <a16:creationId xmlns:a16="http://schemas.microsoft.com/office/drawing/2014/main" id="{8985845A-C721-4761-BADE-148EFD573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16" name="Rectangle 990">
              <a:extLst>
                <a:ext uri="{FF2B5EF4-FFF2-40B4-BE49-F238E27FC236}">
                  <a16:creationId xmlns:a16="http://schemas.microsoft.com/office/drawing/2014/main" id="{C2E041EE-567C-4C7F-9FF3-90651DA1B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17" name="Freeform 991">
              <a:extLst>
                <a:ext uri="{FF2B5EF4-FFF2-40B4-BE49-F238E27FC236}">
                  <a16:creationId xmlns:a16="http://schemas.microsoft.com/office/drawing/2014/main" id="{36996409-0981-4D17-AC55-3467DDC8D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18" name="Rectangle 992">
              <a:extLst>
                <a:ext uri="{FF2B5EF4-FFF2-40B4-BE49-F238E27FC236}">
                  <a16:creationId xmlns:a16="http://schemas.microsoft.com/office/drawing/2014/main" id="{C69676EA-1590-46E1-8DDF-CC090F262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19" name="Freeform 993">
              <a:extLst>
                <a:ext uri="{FF2B5EF4-FFF2-40B4-BE49-F238E27FC236}">
                  <a16:creationId xmlns:a16="http://schemas.microsoft.com/office/drawing/2014/main" id="{CF44FD31-9E34-48F7-AF70-CE2146ED5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20" name="Rectangle 994">
              <a:extLst>
                <a:ext uri="{FF2B5EF4-FFF2-40B4-BE49-F238E27FC236}">
                  <a16:creationId xmlns:a16="http://schemas.microsoft.com/office/drawing/2014/main" id="{02A09016-BD31-4A23-B450-68E2AB1CA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21" name="Freeform 995">
              <a:extLst>
                <a:ext uri="{FF2B5EF4-FFF2-40B4-BE49-F238E27FC236}">
                  <a16:creationId xmlns:a16="http://schemas.microsoft.com/office/drawing/2014/main" id="{6716C5C5-5C8C-4FEE-9E05-F4DD6AC77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22" name="Rectangle 996">
              <a:extLst>
                <a:ext uri="{FF2B5EF4-FFF2-40B4-BE49-F238E27FC236}">
                  <a16:creationId xmlns:a16="http://schemas.microsoft.com/office/drawing/2014/main" id="{E92AEDD5-BE58-4F3A-859D-1F84F7F9F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23" name="Freeform 997">
              <a:extLst>
                <a:ext uri="{FF2B5EF4-FFF2-40B4-BE49-F238E27FC236}">
                  <a16:creationId xmlns:a16="http://schemas.microsoft.com/office/drawing/2014/main" id="{7896A7DA-094A-4687-9318-6E830B114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24" name="Rectangle 998">
              <a:extLst>
                <a:ext uri="{FF2B5EF4-FFF2-40B4-BE49-F238E27FC236}">
                  <a16:creationId xmlns:a16="http://schemas.microsoft.com/office/drawing/2014/main" id="{8536B686-A313-42A5-8FCC-3D58CFC94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25" name="Freeform 999">
              <a:extLst>
                <a:ext uri="{FF2B5EF4-FFF2-40B4-BE49-F238E27FC236}">
                  <a16:creationId xmlns:a16="http://schemas.microsoft.com/office/drawing/2014/main" id="{9F2464AC-8B7D-4BD4-AA00-25BC1381D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26" name="Rectangle 1000">
              <a:extLst>
                <a:ext uri="{FF2B5EF4-FFF2-40B4-BE49-F238E27FC236}">
                  <a16:creationId xmlns:a16="http://schemas.microsoft.com/office/drawing/2014/main" id="{D96D4F54-8E95-43BB-B84D-193A00568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27" name="Freeform 1001">
              <a:extLst>
                <a:ext uri="{FF2B5EF4-FFF2-40B4-BE49-F238E27FC236}">
                  <a16:creationId xmlns:a16="http://schemas.microsoft.com/office/drawing/2014/main" id="{67B510F1-2545-4068-AE42-3BDA16F5B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28" name="Rectangle 1002">
              <a:extLst>
                <a:ext uri="{FF2B5EF4-FFF2-40B4-BE49-F238E27FC236}">
                  <a16:creationId xmlns:a16="http://schemas.microsoft.com/office/drawing/2014/main" id="{25800087-D628-4EA8-9979-BEE0BD062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29" name="Freeform 1003">
              <a:extLst>
                <a:ext uri="{FF2B5EF4-FFF2-40B4-BE49-F238E27FC236}">
                  <a16:creationId xmlns:a16="http://schemas.microsoft.com/office/drawing/2014/main" id="{7E1D168F-DAF1-4531-B2BD-C88364C6E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30" name="Rectangle 1004">
              <a:extLst>
                <a:ext uri="{FF2B5EF4-FFF2-40B4-BE49-F238E27FC236}">
                  <a16:creationId xmlns:a16="http://schemas.microsoft.com/office/drawing/2014/main" id="{BB7A67BE-5E78-4E5D-AADE-F4C742BF4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31" name="Freeform 1005">
              <a:extLst>
                <a:ext uri="{FF2B5EF4-FFF2-40B4-BE49-F238E27FC236}">
                  <a16:creationId xmlns:a16="http://schemas.microsoft.com/office/drawing/2014/main" id="{32DAB4D1-43FB-44F6-869E-276DB2732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32" name="Rectangle 1006">
              <a:extLst>
                <a:ext uri="{FF2B5EF4-FFF2-40B4-BE49-F238E27FC236}">
                  <a16:creationId xmlns:a16="http://schemas.microsoft.com/office/drawing/2014/main" id="{86BFF120-887D-43CF-B2F4-A25E75C04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33" name="Freeform 1007">
              <a:extLst>
                <a:ext uri="{FF2B5EF4-FFF2-40B4-BE49-F238E27FC236}">
                  <a16:creationId xmlns:a16="http://schemas.microsoft.com/office/drawing/2014/main" id="{EE9BFA3F-EF11-4E50-9398-DB1CFEF64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34" name="Rectangle 1008">
              <a:extLst>
                <a:ext uri="{FF2B5EF4-FFF2-40B4-BE49-F238E27FC236}">
                  <a16:creationId xmlns:a16="http://schemas.microsoft.com/office/drawing/2014/main" id="{BE481627-60D5-40E0-A4D5-8F914C517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0" name="Group 1210">
            <a:extLst>
              <a:ext uri="{FF2B5EF4-FFF2-40B4-BE49-F238E27FC236}">
                <a16:creationId xmlns:a16="http://schemas.microsoft.com/office/drawing/2014/main" id="{F51ABA6C-9AA0-4BC7-BB15-80EF02EA02F7}"/>
              </a:ext>
            </a:extLst>
          </p:cNvPr>
          <p:cNvGrpSpPr>
            <a:grpSpLocks/>
          </p:cNvGrpSpPr>
          <p:nvPr/>
        </p:nvGrpSpPr>
        <p:grpSpPr bwMode="auto">
          <a:xfrm>
            <a:off x="1960563" y="2487613"/>
            <a:ext cx="87313" cy="515937"/>
            <a:chOff x="1235" y="1567"/>
            <a:chExt cx="55" cy="325"/>
          </a:xfrm>
        </p:grpSpPr>
        <p:sp>
          <p:nvSpPr>
            <p:cNvPr id="4735" name="Freeform 1010">
              <a:extLst>
                <a:ext uri="{FF2B5EF4-FFF2-40B4-BE49-F238E27FC236}">
                  <a16:creationId xmlns:a16="http://schemas.microsoft.com/office/drawing/2014/main" id="{F910D489-F16D-43EC-94C6-8829B562A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36" name="Rectangle 1011">
              <a:extLst>
                <a:ext uri="{FF2B5EF4-FFF2-40B4-BE49-F238E27FC236}">
                  <a16:creationId xmlns:a16="http://schemas.microsoft.com/office/drawing/2014/main" id="{AF892C90-657A-4FEF-8A24-AB6C34107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37" name="Freeform 1012">
              <a:extLst>
                <a:ext uri="{FF2B5EF4-FFF2-40B4-BE49-F238E27FC236}">
                  <a16:creationId xmlns:a16="http://schemas.microsoft.com/office/drawing/2014/main" id="{90847BB8-535B-4D27-9132-5FE8AD4DC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38" name="Rectangle 1013">
              <a:extLst>
                <a:ext uri="{FF2B5EF4-FFF2-40B4-BE49-F238E27FC236}">
                  <a16:creationId xmlns:a16="http://schemas.microsoft.com/office/drawing/2014/main" id="{83DEED19-C635-490A-A442-EDF906A42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39" name="Freeform 1014">
              <a:extLst>
                <a:ext uri="{FF2B5EF4-FFF2-40B4-BE49-F238E27FC236}">
                  <a16:creationId xmlns:a16="http://schemas.microsoft.com/office/drawing/2014/main" id="{1879F97E-A240-441E-8051-FE5114460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40" name="Rectangle 1015">
              <a:extLst>
                <a:ext uri="{FF2B5EF4-FFF2-40B4-BE49-F238E27FC236}">
                  <a16:creationId xmlns:a16="http://schemas.microsoft.com/office/drawing/2014/main" id="{E5D9B140-1246-4C94-8AE1-EACAEB9C2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41" name="Freeform 1016">
              <a:extLst>
                <a:ext uri="{FF2B5EF4-FFF2-40B4-BE49-F238E27FC236}">
                  <a16:creationId xmlns:a16="http://schemas.microsoft.com/office/drawing/2014/main" id="{F337D025-E627-4CB4-87E8-2EDC66716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1 w 2"/>
                <a:gd name="T15" fmla="*/ 2 h 3"/>
                <a:gd name="T16" fmla="*/ 2 w 2"/>
                <a:gd name="T17" fmla="*/ 1 h 3"/>
                <a:gd name="T18" fmla="*/ 1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42" name="Rectangle 1017">
              <a:extLst>
                <a:ext uri="{FF2B5EF4-FFF2-40B4-BE49-F238E27FC236}">
                  <a16:creationId xmlns:a16="http://schemas.microsoft.com/office/drawing/2014/main" id="{73DA2768-910E-4BF5-AE5A-FE82D854F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43" name="Freeform 1018">
              <a:extLst>
                <a:ext uri="{FF2B5EF4-FFF2-40B4-BE49-F238E27FC236}">
                  <a16:creationId xmlns:a16="http://schemas.microsoft.com/office/drawing/2014/main" id="{B1AD5191-4295-45FA-8D33-3ED55E2BD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44" name="Rectangle 1019">
              <a:extLst>
                <a:ext uri="{FF2B5EF4-FFF2-40B4-BE49-F238E27FC236}">
                  <a16:creationId xmlns:a16="http://schemas.microsoft.com/office/drawing/2014/main" id="{917B0F22-13B4-4F0C-A5A8-0AD31506E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45" name="Freeform 1020">
              <a:extLst>
                <a:ext uri="{FF2B5EF4-FFF2-40B4-BE49-F238E27FC236}">
                  <a16:creationId xmlns:a16="http://schemas.microsoft.com/office/drawing/2014/main" id="{094BAB8E-4FF8-465C-B341-AB4E26FCE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46" name="Rectangle 1021">
              <a:extLst>
                <a:ext uri="{FF2B5EF4-FFF2-40B4-BE49-F238E27FC236}">
                  <a16:creationId xmlns:a16="http://schemas.microsoft.com/office/drawing/2014/main" id="{82AC4E93-A263-477D-826E-CAC1F7261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47" name="Freeform 1022">
              <a:extLst>
                <a:ext uri="{FF2B5EF4-FFF2-40B4-BE49-F238E27FC236}">
                  <a16:creationId xmlns:a16="http://schemas.microsoft.com/office/drawing/2014/main" id="{14C0DBA8-E296-429D-8BCB-5727A60AA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48" name="Rectangle 1023">
              <a:extLst>
                <a:ext uri="{FF2B5EF4-FFF2-40B4-BE49-F238E27FC236}">
                  <a16:creationId xmlns:a16="http://schemas.microsoft.com/office/drawing/2014/main" id="{0AF58720-31E4-44CD-B74B-45277F213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49" name="Freeform 1024">
              <a:extLst>
                <a:ext uri="{FF2B5EF4-FFF2-40B4-BE49-F238E27FC236}">
                  <a16:creationId xmlns:a16="http://schemas.microsoft.com/office/drawing/2014/main" id="{2481A5DE-7540-48CA-97A5-32868CEB5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50" name="Rectangle 1025">
              <a:extLst>
                <a:ext uri="{FF2B5EF4-FFF2-40B4-BE49-F238E27FC236}">
                  <a16:creationId xmlns:a16="http://schemas.microsoft.com/office/drawing/2014/main" id="{5F617D16-94CA-4605-BAF4-D2027FDDD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51" name="Freeform 1026">
              <a:extLst>
                <a:ext uri="{FF2B5EF4-FFF2-40B4-BE49-F238E27FC236}">
                  <a16:creationId xmlns:a16="http://schemas.microsoft.com/office/drawing/2014/main" id="{56AEACFF-F76F-451D-9BE3-BBC885C49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52" name="Rectangle 1027">
              <a:extLst>
                <a:ext uri="{FF2B5EF4-FFF2-40B4-BE49-F238E27FC236}">
                  <a16:creationId xmlns:a16="http://schemas.microsoft.com/office/drawing/2014/main" id="{A52EC5FB-58E1-4DDC-86C4-12A6543C0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53" name="Freeform 1028">
              <a:extLst>
                <a:ext uri="{FF2B5EF4-FFF2-40B4-BE49-F238E27FC236}">
                  <a16:creationId xmlns:a16="http://schemas.microsoft.com/office/drawing/2014/main" id="{5A4D65D4-9E1A-4A13-8179-2BA4C4246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54" name="Rectangle 1029">
              <a:extLst>
                <a:ext uri="{FF2B5EF4-FFF2-40B4-BE49-F238E27FC236}">
                  <a16:creationId xmlns:a16="http://schemas.microsoft.com/office/drawing/2014/main" id="{D6ECE2CB-1B9A-43E5-BC12-4956031509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55" name="Freeform 1030">
              <a:extLst>
                <a:ext uri="{FF2B5EF4-FFF2-40B4-BE49-F238E27FC236}">
                  <a16:creationId xmlns:a16="http://schemas.microsoft.com/office/drawing/2014/main" id="{6CC8CDD7-EE76-41A9-8150-8E35A6E45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56" name="Rectangle 1031">
              <a:extLst>
                <a:ext uri="{FF2B5EF4-FFF2-40B4-BE49-F238E27FC236}">
                  <a16:creationId xmlns:a16="http://schemas.microsoft.com/office/drawing/2014/main" id="{BBD35F47-C1C2-49F0-BBFF-FC4267107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57" name="Freeform 1032">
              <a:extLst>
                <a:ext uri="{FF2B5EF4-FFF2-40B4-BE49-F238E27FC236}">
                  <a16:creationId xmlns:a16="http://schemas.microsoft.com/office/drawing/2014/main" id="{A838844E-9604-4666-B0A5-1BA16573B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58" name="Rectangle 1033">
              <a:extLst>
                <a:ext uri="{FF2B5EF4-FFF2-40B4-BE49-F238E27FC236}">
                  <a16:creationId xmlns:a16="http://schemas.microsoft.com/office/drawing/2014/main" id="{29C90F7C-BA3B-4EB7-884B-9B728B79B4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59" name="Freeform 1034">
              <a:extLst>
                <a:ext uri="{FF2B5EF4-FFF2-40B4-BE49-F238E27FC236}">
                  <a16:creationId xmlns:a16="http://schemas.microsoft.com/office/drawing/2014/main" id="{408A5F89-C5AB-4EEA-928A-3B5A88366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60" name="Rectangle 1035">
              <a:extLst>
                <a:ext uri="{FF2B5EF4-FFF2-40B4-BE49-F238E27FC236}">
                  <a16:creationId xmlns:a16="http://schemas.microsoft.com/office/drawing/2014/main" id="{E9BE066B-EF92-47C3-BB1C-4BF437D89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61" name="Freeform 1036">
              <a:extLst>
                <a:ext uri="{FF2B5EF4-FFF2-40B4-BE49-F238E27FC236}">
                  <a16:creationId xmlns:a16="http://schemas.microsoft.com/office/drawing/2014/main" id="{D779889D-A421-4BE9-9550-4E9B97CDF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62" name="Rectangle 1037">
              <a:extLst>
                <a:ext uri="{FF2B5EF4-FFF2-40B4-BE49-F238E27FC236}">
                  <a16:creationId xmlns:a16="http://schemas.microsoft.com/office/drawing/2014/main" id="{754AFC16-7DF6-451E-9667-1B6F24178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63" name="Freeform 1038">
              <a:extLst>
                <a:ext uri="{FF2B5EF4-FFF2-40B4-BE49-F238E27FC236}">
                  <a16:creationId xmlns:a16="http://schemas.microsoft.com/office/drawing/2014/main" id="{512366B4-2328-4F57-8D2D-10B7F176B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64" name="Rectangle 1039">
              <a:extLst>
                <a:ext uri="{FF2B5EF4-FFF2-40B4-BE49-F238E27FC236}">
                  <a16:creationId xmlns:a16="http://schemas.microsoft.com/office/drawing/2014/main" id="{FE96DAB6-C5CB-40DD-9E44-035A21ACC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65" name="Freeform 1040">
              <a:extLst>
                <a:ext uri="{FF2B5EF4-FFF2-40B4-BE49-F238E27FC236}">
                  <a16:creationId xmlns:a16="http://schemas.microsoft.com/office/drawing/2014/main" id="{A9B983C2-4CC3-4F4C-B4FE-3C215B133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66" name="Rectangle 1041">
              <a:extLst>
                <a:ext uri="{FF2B5EF4-FFF2-40B4-BE49-F238E27FC236}">
                  <a16:creationId xmlns:a16="http://schemas.microsoft.com/office/drawing/2014/main" id="{6739B936-304A-4C0D-B99F-EE13E4872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67" name="Freeform 1042">
              <a:extLst>
                <a:ext uri="{FF2B5EF4-FFF2-40B4-BE49-F238E27FC236}">
                  <a16:creationId xmlns:a16="http://schemas.microsoft.com/office/drawing/2014/main" id="{365E31A9-B43C-40BA-A8A5-6A772BDEE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68" name="Rectangle 1043">
              <a:extLst>
                <a:ext uri="{FF2B5EF4-FFF2-40B4-BE49-F238E27FC236}">
                  <a16:creationId xmlns:a16="http://schemas.microsoft.com/office/drawing/2014/main" id="{EA62B772-80D7-426D-9148-3FEEC904F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69" name="Freeform 1044">
              <a:extLst>
                <a:ext uri="{FF2B5EF4-FFF2-40B4-BE49-F238E27FC236}">
                  <a16:creationId xmlns:a16="http://schemas.microsoft.com/office/drawing/2014/main" id="{8687F6F0-ADE4-4FCC-B5BD-356596C2B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70" name="Rectangle 1045">
              <a:extLst>
                <a:ext uri="{FF2B5EF4-FFF2-40B4-BE49-F238E27FC236}">
                  <a16:creationId xmlns:a16="http://schemas.microsoft.com/office/drawing/2014/main" id="{1A69BC24-7E0A-4733-971F-6562ED86A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71" name="Freeform 1046">
              <a:extLst>
                <a:ext uri="{FF2B5EF4-FFF2-40B4-BE49-F238E27FC236}">
                  <a16:creationId xmlns:a16="http://schemas.microsoft.com/office/drawing/2014/main" id="{FDBDE56B-E1C4-4C35-9397-E02C6CDFE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72" name="Rectangle 1047">
              <a:extLst>
                <a:ext uri="{FF2B5EF4-FFF2-40B4-BE49-F238E27FC236}">
                  <a16:creationId xmlns:a16="http://schemas.microsoft.com/office/drawing/2014/main" id="{6B3CF5B8-E8D3-4AA7-BF5F-B440F4B1E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73" name="Freeform 1048">
              <a:extLst>
                <a:ext uri="{FF2B5EF4-FFF2-40B4-BE49-F238E27FC236}">
                  <a16:creationId xmlns:a16="http://schemas.microsoft.com/office/drawing/2014/main" id="{1C20F26F-1E30-4AF5-B9D4-9A17A2E52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0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74" name="Rectangle 1049">
              <a:extLst>
                <a:ext uri="{FF2B5EF4-FFF2-40B4-BE49-F238E27FC236}">
                  <a16:creationId xmlns:a16="http://schemas.microsoft.com/office/drawing/2014/main" id="{BF57B64F-2AFD-4C9A-A6CF-3B70C12AF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75" name="Freeform 1050">
              <a:extLst>
                <a:ext uri="{FF2B5EF4-FFF2-40B4-BE49-F238E27FC236}">
                  <a16:creationId xmlns:a16="http://schemas.microsoft.com/office/drawing/2014/main" id="{B7AFE0F8-4018-4AEA-A7BF-6EA87CDE5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0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76" name="Rectangle 1051">
              <a:extLst>
                <a:ext uri="{FF2B5EF4-FFF2-40B4-BE49-F238E27FC236}">
                  <a16:creationId xmlns:a16="http://schemas.microsoft.com/office/drawing/2014/main" id="{3AC681B2-867F-431C-9C17-4D9FC0CEA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77" name="Freeform 1052">
              <a:extLst>
                <a:ext uri="{FF2B5EF4-FFF2-40B4-BE49-F238E27FC236}">
                  <a16:creationId xmlns:a16="http://schemas.microsoft.com/office/drawing/2014/main" id="{797F470B-770D-4F97-B4FF-1F96E235C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78" name="Rectangle 1053">
              <a:extLst>
                <a:ext uri="{FF2B5EF4-FFF2-40B4-BE49-F238E27FC236}">
                  <a16:creationId xmlns:a16="http://schemas.microsoft.com/office/drawing/2014/main" id="{3FA298A6-359C-4AD3-9D52-BFCC14771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79" name="Freeform 1054">
              <a:extLst>
                <a:ext uri="{FF2B5EF4-FFF2-40B4-BE49-F238E27FC236}">
                  <a16:creationId xmlns:a16="http://schemas.microsoft.com/office/drawing/2014/main" id="{F4B6B42D-2954-4B47-837D-31A38DFE7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80" name="Rectangle 1055">
              <a:extLst>
                <a:ext uri="{FF2B5EF4-FFF2-40B4-BE49-F238E27FC236}">
                  <a16:creationId xmlns:a16="http://schemas.microsoft.com/office/drawing/2014/main" id="{9D6D00EE-DA47-4556-AFFE-077279B5B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81" name="Freeform 1056">
              <a:extLst>
                <a:ext uri="{FF2B5EF4-FFF2-40B4-BE49-F238E27FC236}">
                  <a16:creationId xmlns:a16="http://schemas.microsoft.com/office/drawing/2014/main" id="{A97B9F18-1573-420A-9911-E0DAE4318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82" name="Rectangle 1057">
              <a:extLst>
                <a:ext uri="{FF2B5EF4-FFF2-40B4-BE49-F238E27FC236}">
                  <a16:creationId xmlns:a16="http://schemas.microsoft.com/office/drawing/2014/main" id="{59FFE5EE-5212-4119-B0CE-333D66622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83" name="Freeform 1058">
              <a:extLst>
                <a:ext uri="{FF2B5EF4-FFF2-40B4-BE49-F238E27FC236}">
                  <a16:creationId xmlns:a16="http://schemas.microsoft.com/office/drawing/2014/main" id="{85FFE179-3415-4A07-93A7-F7B2B5C26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84" name="Rectangle 1059">
              <a:extLst>
                <a:ext uri="{FF2B5EF4-FFF2-40B4-BE49-F238E27FC236}">
                  <a16:creationId xmlns:a16="http://schemas.microsoft.com/office/drawing/2014/main" id="{BA08149A-BCE3-451F-9974-1C3EF595E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85" name="Freeform 1060">
              <a:extLst>
                <a:ext uri="{FF2B5EF4-FFF2-40B4-BE49-F238E27FC236}">
                  <a16:creationId xmlns:a16="http://schemas.microsoft.com/office/drawing/2014/main" id="{91B516AB-F207-490E-8FC0-5DE2A7D15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86" name="Rectangle 1061">
              <a:extLst>
                <a:ext uri="{FF2B5EF4-FFF2-40B4-BE49-F238E27FC236}">
                  <a16:creationId xmlns:a16="http://schemas.microsoft.com/office/drawing/2014/main" id="{75C6153D-F7A3-411F-A0B6-10A927904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87" name="Freeform 1062">
              <a:extLst>
                <a:ext uri="{FF2B5EF4-FFF2-40B4-BE49-F238E27FC236}">
                  <a16:creationId xmlns:a16="http://schemas.microsoft.com/office/drawing/2014/main" id="{AEB98A73-8606-4FEB-8636-C741DCF45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88" name="Rectangle 1063">
              <a:extLst>
                <a:ext uri="{FF2B5EF4-FFF2-40B4-BE49-F238E27FC236}">
                  <a16:creationId xmlns:a16="http://schemas.microsoft.com/office/drawing/2014/main" id="{DA9179A3-ACC7-43FB-B093-7CF13BB12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89" name="Freeform 1064">
              <a:extLst>
                <a:ext uri="{FF2B5EF4-FFF2-40B4-BE49-F238E27FC236}">
                  <a16:creationId xmlns:a16="http://schemas.microsoft.com/office/drawing/2014/main" id="{2ED20302-3172-42E1-B2EC-16DA225D6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90" name="Rectangle 1065">
              <a:extLst>
                <a:ext uri="{FF2B5EF4-FFF2-40B4-BE49-F238E27FC236}">
                  <a16:creationId xmlns:a16="http://schemas.microsoft.com/office/drawing/2014/main" id="{1D45F3BB-6633-422F-B3E4-14FA9D197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91" name="Freeform 1066">
              <a:extLst>
                <a:ext uri="{FF2B5EF4-FFF2-40B4-BE49-F238E27FC236}">
                  <a16:creationId xmlns:a16="http://schemas.microsoft.com/office/drawing/2014/main" id="{EF583CC8-49DD-489F-A4E8-E9B26756B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92" name="Rectangle 1067">
              <a:extLst>
                <a:ext uri="{FF2B5EF4-FFF2-40B4-BE49-F238E27FC236}">
                  <a16:creationId xmlns:a16="http://schemas.microsoft.com/office/drawing/2014/main" id="{363C2704-403A-408F-A7A2-26CACF23B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93" name="Freeform 1068">
              <a:extLst>
                <a:ext uri="{FF2B5EF4-FFF2-40B4-BE49-F238E27FC236}">
                  <a16:creationId xmlns:a16="http://schemas.microsoft.com/office/drawing/2014/main" id="{C7EA0E9A-55F7-414D-807D-1B1AAAF5C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94" name="Rectangle 1069">
              <a:extLst>
                <a:ext uri="{FF2B5EF4-FFF2-40B4-BE49-F238E27FC236}">
                  <a16:creationId xmlns:a16="http://schemas.microsoft.com/office/drawing/2014/main" id="{DE12B070-C597-4875-A21B-EF1F910B8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95" name="Freeform 1070">
              <a:extLst>
                <a:ext uri="{FF2B5EF4-FFF2-40B4-BE49-F238E27FC236}">
                  <a16:creationId xmlns:a16="http://schemas.microsoft.com/office/drawing/2014/main" id="{2280A57E-8B0D-4ED4-8205-C11304D95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96" name="Rectangle 1071">
              <a:extLst>
                <a:ext uri="{FF2B5EF4-FFF2-40B4-BE49-F238E27FC236}">
                  <a16:creationId xmlns:a16="http://schemas.microsoft.com/office/drawing/2014/main" id="{022F62A0-D039-40A3-95D0-F2122BA71E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97" name="Freeform 1072">
              <a:extLst>
                <a:ext uri="{FF2B5EF4-FFF2-40B4-BE49-F238E27FC236}">
                  <a16:creationId xmlns:a16="http://schemas.microsoft.com/office/drawing/2014/main" id="{E95A2E6D-E862-4BA7-8518-4C0AB00AC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98" name="Rectangle 1073">
              <a:extLst>
                <a:ext uri="{FF2B5EF4-FFF2-40B4-BE49-F238E27FC236}">
                  <a16:creationId xmlns:a16="http://schemas.microsoft.com/office/drawing/2014/main" id="{42320C59-900E-4200-907D-AED4A456E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99" name="Freeform 1074">
              <a:extLst>
                <a:ext uri="{FF2B5EF4-FFF2-40B4-BE49-F238E27FC236}">
                  <a16:creationId xmlns:a16="http://schemas.microsoft.com/office/drawing/2014/main" id="{D675ED6D-3E87-4011-81F1-91A3B1126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00" name="Rectangle 1075">
              <a:extLst>
                <a:ext uri="{FF2B5EF4-FFF2-40B4-BE49-F238E27FC236}">
                  <a16:creationId xmlns:a16="http://schemas.microsoft.com/office/drawing/2014/main" id="{4DB7F6C5-54E6-492C-83F4-2935586BE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01" name="Freeform 1076">
              <a:extLst>
                <a:ext uri="{FF2B5EF4-FFF2-40B4-BE49-F238E27FC236}">
                  <a16:creationId xmlns:a16="http://schemas.microsoft.com/office/drawing/2014/main" id="{1D9A5655-272C-4804-A3B5-92C1781AC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02" name="Rectangle 1077">
              <a:extLst>
                <a:ext uri="{FF2B5EF4-FFF2-40B4-BE49-F238E27FC236}">
                  <a16:creationId xmlns:a16="http://schemas.microsoft.com/office/drawing/2014/main" id="{5ECAAB49-D24A-4159-AC6D-136449BF65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03" name="Freeform 1078">
              <a:extLst>
                <a:ext uri="{FF2B5EF4-FFF2-40B4-BE49-F238E27FC236}">
                  <a16:creationId xmlns:a16="http://schemas.microsoft.com/office/drawing/2014/main" id="{0CD73891-7DB0-4A73-AB5E-E164D7D2E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04" name="Rectangle 1079">
              <a:extLst>
                <a:ext uri="{FF2B5EF4-FFF2-40B4-BE49-F238E27FC236}">
                  <a16:creationId xmlns:a16="http://schemas.microsoft.com/office/drawing/2014/main" id="{F146BCDB-CC08-4690-B632-90F50C6E5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05" name="Freeform 1080">
              <a:extLst>
                <a:ext uri="{FF2B5EF4-FFF2-40B4-BE49-F238E27FC236}">
                  <a16:creationId xmlns:a16="http://schemas.microsoft.com/office/drawing/2014/main" id="{4184D50C-FAD0-4B7B-BFC2-E84D56CA3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06" name="Rectangle 1081">
              <a:extLst>
                <a:ext uri="{FF2B5EF4-FFF2-40B4-BE49-F238E27FC236}">
                  <a16:creationId xmlns:a16="http://schemas.microsoft.com/office/drawing/2014/main" id="{D0D62F92-A10B-43DC-BC2A-20EA16742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07" name="Freeform 1082">
              <a:extLst>
                <a:ext uri="{FF2B5EF4-FFF2-40B4-BE49-F238E27FC236}">
                  <a16:creationId xmlns:a16="http://schemas.microsoft.com/office/drawing/2014/main" id="{95C658F7-6C6D-46B6-B1DB-3E9FC8B03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08" name="Rectangle 1083">
              <a:extLst>
                <a:ext uri="{FF2B5EF4-FFF2-40B4-BE49-F238E27FC236}">
                  <a16:creationId xmlns:a16="http://schemas.microsoft.com/office/drawing/2014/main" id="{D05FDDC1-89CB-403E-B52C-B45F208986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09" name="Freeform 1084">
              <a:extLst>
                <a:ext uri="{FF2B5EF4-FFF2-40B4-BE49-F238E27FC236}">
                  <a16:creationId xmlns:a16="http://schemas.microsoft.com/office/drawing/2014/main" id="{45D6C99E-60C7-4D50-8055-DDF871B20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10" name="Rectangle 1085">
              <a:extLst>
                <a:ext uri="{FF2B5EF4-FFF2-40B4-BE49-F238E27FC236}">
                  <a16:creationId xmlns:a16="http://schemas.microsoft.com/office/drawing/2014/main" id="{FD7DAA72-16B3-419F-80C7-C227BD90C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11" name="Freeform 1086">
              <a:extLst>
                <a:ext uri="{FF2B5EF4-FFF2-40B4-BE49-F238E27FC236}">
                  <a16:creationId xmlns:a16="http://schemas.microsoft.com/office/drawing/2014/main" id="{F31B7BD1-13A3-4D7B-8CE5-A8E70FDFB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12" name="Rectangle 1087">
              <a:extLst>
                <a:ext uri="{FF2B5EF4-FFF2-40B4-BE49-F238E27FC236}">
                  <a16:creationId xmlns:a16="http://schemas.microsoft.com/office/drawing/2014/main" id="{78F0BC4D-5FB0-45E3-84E5-690C7AEC8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13" name="Freeform 1088">
              <a:extLst>
                <a:ext uri="{FF2B5EF4-FFF2-40B4-BE49-F238E27FC236}">
                  <a16:creationId xmlns:a16="http://schemas.microsoft.com/office/drawing/2014/main" id="{19CE7F75-A462-46C9-A99B-A5B737429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14" name="Rectangle 1089">
              <a:extLst>
                <a:ext uri="{FF2B5EF4-FFF2-40B4-BE49-F238E27FC236}">
                  <a16:creationId xmlns:a16="http://schemas.microsoft.com/office/drawing/2014/main" id="{1963FE2A-78EE-477A-A593-1423F8FB4F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15" name="Freeform 1090">
              <a:extLst>
                <a:ext uri="{FF2B5EF4-FFF2-40B4-BE49-F238E27FC236}">
                  <a16:creationId xmlns:a16="http://schemas.microsoft.com/office/drawing/2014/main" id="{25220D2B-B7F2-4843-B7DE-8F56D9AD6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16" name="Rectangle 1091">
              <a:extLst>
                <a:ext uri="{FF2B5EF4-FFF2-40B4-BE49-F238E27FC236}">
                  <a16:creationId xmlns:a16="http://schemas.microsoft.com/office/drawing/2014/main" id="{B1EB0C16-8D3F-4064-9736-F32CE85C2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17" name="Freeform 1092">
              <a:extLst>
                <a:ext uri="{FF2B5EF4-FFF2-40B4-BE49-F238E27FC236}">
                  <a16:creationId xmlns:a16="http://schemas.microsoft.com/office/drawing/2014/main" id="{ABFFDAF3-D7EB-42D7-8A64-2C15713A9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18" name="Rectangle 1093">
              <a:extLst>
                <a:ext uri="{FF2B5EF4-FFF2-40B4-BE49-F238E27FC236}">
                  <a16:creationId xmlns:a16="http://schemas.microsoft.com/office/drawing/2014/main" id="{A92F5D6B-7365-41F0-B888-DC9B778AE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19" name="Freeform 1094">
              <a:extLst>
                <a:ext uri="{FF2B5EF4-FFF2-40B4-BE49-F238E27FC236}">
                  <a16:creationId xmlns:a16="http://schemas.microsoft.com/office/drawing/2014/main" id="{09139B26-7A16-4B7A-AD87-89467DA09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20" name="Rectangle 1095">
              <a:extLst>
                <a:ext uri="{FF2B5EF4-FFF2-40B4-BE49-F238E27FC236}">
                  <a16:creationId xmlns:a16="http://schemas.microsoft.com/office/drawing/2014/main" id="{5497A045-40AF-4957-A467-5C30AA90E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21" name="Freeform 1096">
              <a:extLst>
                <a:ext uri="{FF2B5EF4-FFF2-40B4-BE49-F238E27FC236}">
                  <a16:creationId xmlns:a16="http://schemas.microsoft.com/office/drawing/2014/main" id="{21BD33B7-9E36-4457-B27D-1B8060889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22" name="Rectangle 1097">
              <a:extLst>
                <a:ext uri="{FF2B5EF4-FFF2-40B4-BE49-F238E27FC236}">
                  <a16:creationId xmlns:a16="http://schemas.microsoft.com/office/drawing/2014/main" id="{F8C0C8AF-3FE9-4D49-8366-252ADB0FE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23" name="Freeform 1098">
              <a:extLst>
                <a:ext uri="{FF2B5EF4-FFF2-40B4-BE49-F238E27FC236}">
                  <a16:creationId xmlns:a16="http://schemas.microsoft.com/office/drawing/2014/main" id="{83C7E1E7-6F42-49D0-9151-122C60E44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24" name="Rectangle 1099">
              <a:extLst>
                <a:ext uri="{FF2B5EF4-FFF2-40B4-BE49-F238E27FC236}">
                  <a16:creationId xmlns:a16="http://schemas.microsoft.com/office/drawing/2014/main" id="{611E272D-E469-40CD-A5BA-AA5695561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25" name="Freeform 1100">
              <a:extLst>
                <a:ext uri="{FF2B5EF4-FFF2-40B4-BE49-F238E27FC236}">
                  <a16:creationId xmlns:a16="http://schemas.microsoft.com/office/drawing/2014/main" id="{A3C056BB-4E90-4914-A8CC-D048ABFD2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26" name="Rectangle 1101">
              <a:extLst>
                <a:ext uri="{FF2B5EF4-FFF2-40B4-BE49-F238E27FC236}">
                  <a16:creationId xmlns:a16="http://schemas.microsoft.com/office/drawing/2014/main" id="{61E05F75-B7EE-45A3-A311-672D6E922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27" name="Freeform 1102">
              <a:extLst>
                <a:ext uri="{FF2B5EF4-FFF2-40B4-BE49-F238E27FC236}">
                  <a16:creationId xmlns:a16="http://schemas.microsoft.com/office/drawing/2014/main" id="{446B81E2-1D4D-494C-8D7F-676233000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28" name="Rectangle 1103">
              <a:extLst>
                <a:ext uri="{FF2B5EF4-FFF2-40B4-BE49-F238E27FC236}">
                  <a16:creationId xmlns:a16="http://schemas.microsoft.com/office/drawing/2014/main" id="{3BA9730E-B3EE-4D19-ABE9-F8B42F35F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29" name="Freeform 1104">
              <a:extLst>
                <a:ext uri="{FF2B5EF4-FFF2-40B4-BE49-F238E27FC236}">
                  <a16:creationId xmlns:a16="http://schemas.microsoft.com/office/drawing/2014/main" id="{2B2F964A-FF0D-4D75-A00D-3E2E650DD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30" name="Rectangle 1105">
              <a:extLst>
                <a:ext uri="{FF2B5EF4-FFF2-40B4-BE49-F238E27FC236}">
                  <a16:creationId xmlns:a16="http://schemas.microsoft.com/office/drawing/2014/main" id="{4365AEA3-F77F-4F43-ADC7-4F6872951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31" name="Freeform 1106">
              <a:extLst>
                <a:ext uri="{FF2B5EF4-FFF2-40B4-BE49-F238E27FC236}">
                  <a16:creationId xmlns:a16="http://schemas.microsoft.com/office/drawing/2014/main" id="{B7EDE67D-7C8F-4E55-9116-920E8F140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32" name="Rectangle 1107">
              <a:extLst>
                <a:ext uri="{FF2B5EF4-FFF2-40B4-BE49-F238E27FC236}">
                  <a16:creationId xmlns:a16="http://schemas.microsoft.com/office/drawing/2014/main" id="{CF5D25D5-9C46-4A3C-83C6-2C41784BC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33" name="Freeform 1108">
              <a:extLst>
                <a:ext uri="{FF2B5EF4-FFF2-40B4-BE49-F238E27FC236}">
                  <a16:creationId xmlns:a16="http://schemas.microsoft.com/office/drawing/2014/main" id="{AD622E27-D57C-4213-A3B7-E5E584463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34" name="Rectangle 1109">
              <a:extLst>
                <a:ext uri="{FF2B5EF4-FFF2-40B4-BE49-F238E27FC236}">
                  <a16:creationId xmlns:a16="http://schemas.microsoft.com/office/drawing/2014/main" id="{BB7780E3-0F26-4787-A2E7-C6DA1DC56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35" name="Freeform 1110">
              <a:extLst>
                <a:ext uri="{FF2B5EF4-FFF2-40B4-BE49-F238E27FC236}">
                  <a16:creationId xmlns:a16="http://schemas.microsoft.com/office/drawing/2014/main" id="{46E02C24-3FAA-4156-AAAF-C6105459F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36" name="Rectangle 1111">
              <a:extLst>
                <a:ext uri="{FF2B5EF4-FFF2-40B4-BE49-F238E27FC236}">
                  <a16:creationId xmlns:a16="http://schemas.microsoft.com/office/drawing/2014/main" id="{3572D859-8EB4-4C1D-8E0C-83E482E04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37" name="Freeform 1112">
              <a:extLst>
                <a:ext uri="{FF2B5EF4-FFF2-40B4-BE49-F238E27FC236}">
                  <a16:creationId xmlns:a16="http://schemas.microsoft.com/office/drawing/2014/main" id="{571A569C-16B4-454D-8C48-2C15F91CA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38" name="Rectangle 1113">
              <a:extLst>
                <a:ext uri="{FF2B5EF4-FFF2-40B4-BE49-F238E27FC236}">
                  <a16:creationId xmlns:a16="http://schemas.microsoft.com/office/drawing/2014/main" id="{F6D2D75C-C392-41E0-A7CF-28E501EA2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39" name="Freeform 1114">
              <a:extLst>
                <a:ext uri="{FF2B5EF4-FFF2-40B4-BE49-F238E27FC236}">
                  <a16:creationId xmlns:a16="http://schemas.microsoft.com/office/drawing/2014/main" id="{3AAD8AD5-B4DC-40CD-AD90-CEF413890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40" name="Rectangle 1115">
              <a:extLst>
                <a:ext uri="{FF2B5EF4-FFF2-40B4-BE49-F238E27FC236}">
                  <a16:creationId xmlns:a16="http://schemas.microsoft.com/office/drawing/2014/main" id="{00383BF4-99A3-439D-874B-E975DF5BF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41" name="Freeform 1116">
              <a:extLst>
                <a:ext uri="{FF2B5EF4-FFF2-40B4-BE49-F238E27FC236}">
                  <a16:creationId xmlns:a16="http://schemas.microsoft.com/office/drawing/2014/main" id="{0BA3F17A-78EF-4241-98E7-8A3F1C455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42" name="Rectangle 1117">
              <a:extLst>
                <a:ext uri="{FF2B5EF4-FFF2-40B4-BE49-F238E27FC236}">
                  <a16:creationId xmlns:a16="http://schemas.microsoft.com/office/drawing/2014/main" id="{76A1E741-B4BB-455E-8851-DC12244C8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43" name="Freeform 1118">
              <a:extLst>
                <a:ext uri="{FF2B5EF4-FFF2-40B4-BE49-F238E27FC236}">
                  <a16:creationId xmlns:a16="http://schemas.microsoft.com/office/drawing/2014/main" id="{BC99E02F-08C0-4FBD-8765-BA5E7A9A8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44" name="Rectangle 1119">
              <a:extLst>
                <a:ext uri="{FF2B5EF4-FFF2-40B4-BE49-F238E27FC236}">
                  <a16:creationId xmlns:a16="http://schemas.microsoft.com/office/drawing/2014/main" id="{9C9DC634-F1CF-4DF5-B035-289842B28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45" name="Freeform 1120">
              <a:extLst>
                <a:ext uri="{FF2B5EF4-FFF2-40B4-BE49-F238E27FC236}">
                  <a16:creationId xmlns:a16="http://schemas.microsoft.com/office/drawing/2014/main" id="{0E775FDC-C3C6-4F59-8371-9E3831CF2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46" name="Rectangle 1121">
              <a:extLst>
                <a:ext uri="{FF2B5EF4-FFF2-40B4-BE49-F238E27FC236}">
                  <a16:creationId xmlns:a16="http://schemas.microsoft.com/office/drawing/2014/main" id="{CD2CC960-351E-4F0E-B23A-2BFF9C0F85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47" name="Freeform 1122">
              <a:extLst>
                <a:ext uri="{FF2B5EF4-FFF2-40B4-BE49-F238E27FC236}">
                  <a16:creationId xmlns:a16="http://schemas.microsoft.com/office/drawing/2014/main" id="{BC4836B8-BC3E-4C38-A836-BB49643EE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48" name="Rectangle 1123">
              <a:extLst>
                <a:ext uri="{FF2B5EF4-FFF2-40B4-BE49-F238E27FC236}">
                  <a16:creationId xmlns:a16="http://schemas.microsoft.com/office/drawing/2014/main" id="{051F3532-1C48-483C-8D15-C25497C63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49" name="Freeform 1124">
              <a:extLst>
                <a:ext uri="{FF2B5EF4-FFF2-40B4-BE49-F238E27FC236}">
                  <a16:creationId xmlns:a16="http://schemas.microsoft.com/office/drawing/2014/main" id="{283CF00D-3D49-4309-B732-2E1534FAA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50" name="Rectangle 1125">
              <a:extLst>
                <a:ext uri="{FF2B5EF4-FFF2-40B4-BE49-F238E27FC236}">
                  <a16:creationId xmlns:a16="http://schemas.microsoft.com/office/drawing/2014/main" id="{D88CBD7E-D3A2-433D-A3E0-834508FD9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51" name="Freeform 1126">
              <a:extLst>
                <a:ext uri="{FF2B5EF4-FFF2-40B4-BE49-F238E27FC236}">
                  <a16:creationId xmlns:a16="http://schemas.microsoft.com/office/drawing/2014/main" id="{0B27C6FE-4D4C-4FAF-A3A9-DD133B6E8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52" name="Rectangle 1127">
              <a:extLst>
                <a:ext uri="{FF2B5EF4-FFF2-40B4-BE49-F238E27FC236}">
                  <a16:creationId xmlns:a16="http://schemas.microsoft.com/office/drawing/2014/main" id="{2D97D546-F38F-4C7A-8D27-1B8952BCC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53" name="Freeform 1128">
              <a:extLst>
                <a:ext uri="{FF2B5EF4-FFF2-40B4-BE49-F238E27FC236}">
                  <a16:creationId xmlns:a16="http://schemas.microsoft.com/office/drawing/2014/main" id="{4F63FCB1-CD8F-4F2F-8318-73D771FC7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54" name="Rectangle 1129">
              <a:extLst>
                <a:ext uri="{FF2B5EF4-FFF2-40B4-BE49-F238E27FC236}">
                  <a16:creationId xmlns:a16="http://schemas.microsoft.com/office/drawing/2014/main" id="{0EE7D047-E95A-42F1-A720-A69D29FAC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55" name="Freeform 1130">
              <a:extLst>
                <a:ext uri="{FF2B5EF4-FFF2-40B4-BE49-F238E27FC236}">
                  <a16:creationId xmlns:a16="http://schemas.microsoft.com/office/drawing/2014/main" id="{3BA44060-F56E-4A2D-A16B-F86E3FB5F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1 w 2"/>
                <a:gd name="T15" fmla="*/ 2 h 3"/>
                <a:gd name="T16" fmla="*/ 2 w 2"/>
                <a:gd name="T17" fmla="*/ 1 h 3"/>
                <a:gd name="T18" fmla="*/ 1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56" name="Rectangle 1131">
              <a:extLst>
                <a:ext uri="{FF2B5EF4-FFF2-40B4-BE49-F238E27FC236}">
                  <a16:creationId xmlns:a16="http://schemas.microsoft.com/office/drawing/2014/main" id="{10DB2FE9-D753-4594-B1F3-5DBB704C3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57" name="Freeform 1132">
              <a:extLst>
                <a:ext uri="{FF2B5EF4-FFF2-40B4-BE49-F238E27FC236}">
                  <a16:creationId xmlns:a16="http://schemas.microsoft.com/office/drawing/2014/main" id="{782DDC9F-564E-4D67-9FF7-3CDE1B5D8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0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0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58" name="Rectangle 1133">
              <a:extLst>
                <a:ext uri="{FF2B5EF4-FFF2-40B4-BE49-F238E27FC236}">
                  <a16:creationId xmlns:a16="http://schemas.microsoft.com/office/drawing/2014/main" id="{45D3E4FC-9AD8-4629-8931-1932AC9D3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59" name="Freeform 1134">
              <a:extLst>
                <a:ext uri="{FF2B5EF4-FFF2-40B4-BE49-F238E27FC236}">
                  <a16:creationId xmlns:a16="http://schemas.microsoft.com/office/drawing/2014/main" id="{97965571-15DD-4DC5-AD11-4E53640E2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60" name="Rectangle 1135">
              <a:extLst>
                <a:ext uri="{FF2B5EF4-FFF2-40B4-BE49-F238E27FC236}">
                  <a16:creationId xmlns:a16="http://schemas.microsoft.com/office/drawing/2014/main" id="{3809D46E-8148-4286-AA54-7BE42BC6E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61" name="Freeform 1136">
              <a:extLst>
                <a:ext uri="{FF2B5EF4-FFF2-40B4-BE49-F238E27FC236}">
                  <a16:creationId xmlns:a16="http://schemas.microsoft.com/office/drawing/2014/main" id="{E8FF3703-2A06-4E62-89F1-D387AA0FF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62" name="Rectangle 1137">
              <a:extLst>
                <a:ext uri="{FF2B5EF4-FFF2-40B4-BE49-F238E27FC236}">
                  <a16:creationId xmlns:a16="http://schemas.microsoft.com/office/drawing/2014/main" id="{A173F851-E935-48B5-ACD2-D4BAFB811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63" name="Freeform 1138">
              <a:extLst>
                <a:ext uri="{FF2B5EF4-FFF2-40B4-BE49-F238E27FC236}">
                  <a16:creationId xmlns:a16="http://schemas.microsoft.com/office/drawing/2014/main" id="{222E5695-F1A5-4630-A958-1DD4DF616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64" name="Rectangle 1139">
              <a:extLst>
                <a:ext uri="{FF2B5EF4-FFF2-40B4-BE49-F238E27FC236}">
                  <a16:creationId xmlns:a16="http://schemas.microsoft.com/office/drawing/2014/main" id="{6A2C797D-157F-4DE3-9FC3-583B6A060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65" name="Freeform 1140">
              <a:extLst>
                <a:ext uri="{FF2B5EF4-FFF2-40B4-BE49-F238E27FC236}">
                  <a16:creationId xmlns:a16="http://schemas.microsoft.com/office/drawing/2014/main" id="{CB60D251-9066-48F7-A641-BB1670DCD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66" name="Rectangle 1141">
              <a:extLst>
                <a:ext uri="{FF2B5EF4-FFF2-40B4-BE49-F238E27FC236}">
                  <a16:creationId xmlns:a16="http://schemas.microsoft.com/office/drawing/2014/main" id="{74204200-772D-47C1-B16A-88F219701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67" name="Freeform 1142">
              <a:extLst>
                <a:ext uri="{FF2B5EF4-FFF2-40B4-BE49-F238E27FC236}">
                  <a16:creationId xmlns:a16="http://schemas.microsoft.com/office/drawing/2014/main" id="{3258C818-B374-4DAA-8F2D-CD6229A3B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68" name="Rectangle 1143">
              <a:extLst>
                <a:ext uri="{FF2B5EF4-FFF2-40B4-BE49-F238E27FC236}">
                  <a16:creationId xmlns:a16="http://schemas.microsoft.com/office/drawing/2014/main" id="{71D4D909-025D-4B63-B2EF-76C3E74B1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69" name="Freeform 1144">
              <a:extLst>
                <a:ext uri="{FF2B5EF4-FFF2-40B4-BE49-F238E27FC236}">
                  <a16:creationId xmlns:a16="http://schemas.microsoft.com/office/drawing/2014/main" id="{1D88C4FF-281F-4B11-82BC-95883F46B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70" name="Rectangle 1145">
              <a:extLst>
                <a:ext uri="{FF2B5EF4-FFF2-40B4-BE49-F238E27FC236}">
                  <a16:creationId xmlns:a16="http://schemas.microsoft.com/office/drawing/2014/main" id="{08FF7350-330F-4EED-8928-80E796740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71" name="Freeform 1146">
              <a:extLst>
                <a:ext uri="{FF2B5EF4-FFF2-40B4-BE49-F238E27FC236}">
                  <a16:creationId xmlns:a16="http://schemas.microsoft.com/office/drawing/2014/main" id="{616637EB-4DE8-4464-A77C-56B280244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72" name="Rectangle 1147">
              <a:extLst>
                <a:ext uri="{FF2B5EF4-FFF2-40B4-BE49-F238E27FC236}">
                  <a16:creationId xmlns:a16="http://schemas.microsoft.com/office/drawing/2014/main" id="{15B95D7E-6F12-4C99-8793-3292CEA46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73" name="Freeform 1148">
              <a:extLst>
                <a:ext uri="{FF2B5EF4-FFF2-40B4-BE49-F238E27FC236}">
                  <a16:creationId xmlns:a16="http://schemas.microsoft.com/office/drawing/2014/main" id="{BFDD3CF0-2CAD-4C4B-AD0C-2F1CFF98E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74" name="Rectangle 1149">
              <a:extLst>
                <a:ext uri="{FF2B5EF4-FFF2-40B4-BE49-F238E27FC236}">
                  <a16:creationId xmlns:a16="http://schemas.microsoft.com/office/drawing/2014/main" id="{080B8C3D-9E7B-4DED-970B-2BB08C76A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75" name="Freeform 1150">
              <a:extLst>
                <a:ext uri="{FF2B5EF4-FFF2-40B4-BE49-F238E27FC236}">
                  <a16:creationId xmlns:a16="http://schemas.microsoft.com/office/drawing/2014/main" id="{906216B5-FDE6-4DF4-9445-AAA5812E6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76" name="Rectangle 1151">
              <a:extLst>
                <a:ext uri="{FF2B5EF4-FFF2-40B4-BE49-F238E27FC236}">
                  <a16:creationId xmlns:a16="http://schemas.microsoft.com/office/drawing/2014/main" id="{4CEE3184-A0F8-4E0F-A3F4-DEA874FF3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77" name="Freeform 1152">
              <a:extLst>
                <a:ext uri="{FF2B5EF4-FFF2-40B4-BE49-F238E27FC236}">
                  <a16:creationId xmlns:a16="http://schemas.microsoft.com/office/drawing/2014/main" id="{1E9B8869-DAF7-41D8-A45A-B937C4DD1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78" name="Rectangle 1153">
              <a:extLst>
                <a:ext uri="{FF2B5EF4-FFF2-40B4-BE49-F238E27FC236}">
                  <a16:creationId xmlns:a16="http://schemas.microsoft.com/office/drawing/2014/main" id="{A6FBE37C-D629-4D17-9096-EC0390C26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79" name="Freeform 1154">
              <a:extLst>
                <a:ext uri="{FF2B5EF4-FFF2-40B4-BE49-F238E27FC236}">
                  <a16:creationId xmlns:a16="http://schemas.microsoft.com/office/drawing/2014/main" id="{4D683863-BE60-4506-8D16-F1178B112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80" name="Rectangle 1155">
              <a:extLst>
                <a:ext uri="{FF2B5EF4-FFF2-40B4-BE49-F238E27FC236}">
                  <a16:creationId xmlns:a16="http://schemas.microsoft.com/office/drawing/2014/main" id="{8353A08C-10CF-49DE-BA67-ED8FB401A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81" name="Freeform 1156">
              <a:extLst>
                <a:ext uri="{FF2B5EF4-FFF2-40B4-BE49-F238E27FC236}">
                  <a16:creationId xmlns:a16="http://schemas.microsoft.com/office/drawing/2014/main" id="{F4870780-A54A-4D2D-8151-4A362C70A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82" name="Rectangle 1157">
              <a:extLst>
                <a:ext uri="{FF2B5EF4-FFF2-40B4-BE49-F238E27FC236}">
                  <a16:creationId xmlns:a16="http://schemas.microsoft.com/office/drawing/2014/main" id="{A70FAF3F-B70A-4EFB-AD6F-98E9FE004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83" name="Freeform 1158">
              <a:extLst>
                <a:ext uri="{FF2B5EF4-FFF2-40B4-BE49-F238E27FC236}">
                  <a16:creationId xmlns:a16="http://schemas.microsoft.com/office/drawing/2014/main" id="{057F4DC9-0FCB-4E14-8DC3-1687D07BD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84" name="Rectangle 1159">
              <a:extLst>
                <a:ext uri="{FF2B5EF4-FFF2-40B4-BE49-F238E27FC236}">
                  <a16:creationId xmlns:a16="http://schemas.microsoft.com/office/drawing/2014/main" id="{4A65ADBC-0393-4AC5-BE68-1242AA36D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85" name="Freeform 1160">
              <a:extLst>
                <a:ext uri="{FF2B5EF4-FFF2-40B4-BE49-F238E27FC236}">
                  <a16:creationId xmlns:a16="http://schemas.microsoft.com/office/drawing/2014/main" id="{008A1B87-58D3-454D-9A7B-95F12C8C5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86" name="Rectangle 1161">
              <a:extLst>
                <a:ext uri="{FF2B5EF4-FFF2-40B4-BE49-F238E27FC236}">
                  <a16:creationId xmlns:a16="http://schemas.microsoft.com/office/drawing/2014/main" id="{25E64419-9E04-4D9C-A187-CD58EA447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87" name="Freeform 1162">
              <a:extLst>
                <a:ext uri="{FF2B5EF4-FFF2-40B4-BE49-F238E27FC236}">
                  <a16:creationId xmlns:a16="http://schemas.microsoft.com/office/drawing/2014/main" id="{7FCC9018-218A-4B31-A5D3-E8E69E78E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88" name="Rectangle 1163">
              <a:extLst>
                <a:ext uri="{FF2B5EF4-FFF2-40B4-BE49-F238E27FC236}">
                  <a16:creationId xmlns:a16="http://schemas.microsoft.com/office/drawing/2014/main" id="{5D8CB768-C3D8-4A54-89E0-574FBD50E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89" name="Freeform 1164">
              <a:extLst>
                <a:ext uri="{FF2B5EF4-FFF2-40B4-BE49-F238E27FC236}">
                  <a16:creationId xmlns:a16="http://schemas.microsoft.com/office/drawing/2014/main" id="{B3D6899D-D7CB-4582-B3D1-13765E647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90" name="Rectangle 1165">
              <a:extLst>
                <a:ext uri="{FF2B5EF4-FFF2-40B4-BE49-F238E27FC236}">
                  <a16:creationId xmlns:a16="http://schemas.microsoft.com/office/drawing/2014/main" id="{0A80636D-67C0-4F47-BC28-D60C8E9F4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91" name="Freeform 1166">
              <a:extLst>
                <a:ext uri="{FF2B5EF4-FFF2-40B4-BE49-F238E27FC236}">
                  <a16:creationId xmlns:a16="http://schemas.microsoft.com/office/drawing/2014/main" id="{8FCD5838-F712-4D23-B55E-BBBA6A7C7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92" name="Rectangle 1167">
              <a:extLst>
                <a:ext uri="{FF2B5EF4-FFF2-40B4-BE49-F238E27FC236}">
                  <a16:creationId xmlns:a16="http://schemas.microsoft.com/office/drawing/2014/main" id="{F28DCB73-9738-43B7-A6C1-39BCA0889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93" name="Freeform 1168">
              <a:extLst>
                <a:ext uri="{FF2B5EF4-FFF2-40B4-BE49-F238E27FC236}">
                  <a16:creationId xmlns:a16="http://schemas.microsoft.com/office/drawing/2014/main" id="{51AA38D1-B531-41FA-AB7D-EAB1464A5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94" name="Rectangle 1169">
              <a:extLst>
                <a:ext uri="{FF2B5EF4-FFF2-40B4-BE49-F238E27FC236}">
                  <a16:creationId xmlns:a16="http://schemas.microsoft.com/office/drawing/2014/main" id="{5C783B1C-AE01-4722-8B96-37D56FC62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95" name="Freeform 1170">
              <a:extLst>
                <a:ext uri="{FF2B5EF4-FFF2-40B4-BE49-F238E27FC236}">
                  <a16:creationId xmlns:a16="http://schemas.microsoft.com/office/drawing/2014/main" id="{62006A6B-55E7-4743-A175-A7AA7EA68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1 w 1"/>
                <a:gd name="T29" fmla="*/ 0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96" name="Rectangle 1171">
              <a:extLst>
                <a:ext uri="{FF2B5EF4-FFF2-40B4-BE49-F238E27FC236}">
                  <a16:creationId xmlns:a16="http://schemas.microsoft.com/office/drawing/2014/main" id="{4ACA88D4-8A20-4C2E-882E-B56A67F7D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97" name="Freeform 1172">
              <a:extLst>
                <a:ext uri="{FF2B5EF4-FFF2-40B4-BE49-F238E27FC236}">
                  <a16:creationId xmlns:a16="http://schemas.microsoft.com/office/drawing/2014/main" id="{A82470A4-1FCD-42DC-AB67-21BB57A0A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889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1 h 3"/>
                <a:gd name="T18" fmla="*/ 2 w 2"/>
                <a:gd name="T19" fmla="*/ 1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0 h 3"/>
                <a:gd name="T28" fmla="*/ 1 w 2"/>
                <a:gd name="T29" fmla="*/ 0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98" name="Rectangle 1173">
              <a:extLst>
                <a:ext uri="{FF2B5EF4-FFF2-40B4-BE49-F238E27FC236}">
                  <a16:creationId xmlns:a16="http://schemas.microsoft.com/office/drawing/2014/main" id="{13CAF43E-D5E7-41CE-9790-8E34F810D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99" name="Freeform 1174">
              <a:extLst>
                <a:ext uri="{FF2B5EF4-FFF2-40B4-BE49-F238E27FC236}">
                  <a16:creationId xmlns:a16="http://schemas.microsoft.com/office/drawing/2014/main" id="{14C5E154-279A-4713-A5A4-18EC2C8C2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0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0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00" name="Rectangle 1175">
              <a:extLst>
                <a:ext uri="{FF2B5EF4-FFF2-40B4-BE49-F238E27FC236}">
                  <a16:creationId xmlns:a16="http://schemas.microsoft.com/office/drawing/2014/main" id="{B0131DEB-0B7A-4C6D-AB8A-6033A2172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01" name="Freeform 1176">
              <a:extLst>
                <a:ext uri="{FF2B5EF4-FFF2-40B4-BE49-F238E27FC236}">
                  <a16:creationId xmlns:a16="http://schemas.microsoft.com/office/drawing/2014/main" id="{201AEB93-4AE5-4477-AD51-E606D52A7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02" name="Rectangle 1177">
              <a:extLst>
                <a:ext uri="{FF2B5EF4-FFF2-40B4-BE49-F238E27FC236}">
                  <a16:creationId xmlns:a16="http://schemas.microsoft.com/office/drawing/2014/main" id="{E2A419E3-6BF3-4478-B6D5-10E68EF41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03" name="Freeform 1178">
              <a:extLst>
                <a:ext uri="{FF2B5EF4-FFF2-40B4-BE49-F238E27FC236}">
                  <a16:creationId xmlns:a16="http://schemas.microsoft.com/office/drawing/2014/main" id="{28120E4A-B520-4187-B0D5-163C3A9EC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04" name="Rectangle 1179">
              <a:extLst>
                <a:ext uri="{FF2B5EF4-FFF2-40B4-BE49-F238E27FC236}">
                  <a16:creationId xmlns:a16="http://schemas.microsoft.com/office/drawing/2014/main" id="{D90355B9-4F5E-4A67-8303-CA3D1BF7F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05" name="Freeform 1180">
              <a:extLst>
                <a:ext uri="{FF2B5EF4-FFF2-40B4-BE49-F238E27FC236}">
                  <a16:creationId xmlns:a16="http://schemas.microsoft.com/office/drawing/2014/main" id="{56EA404D-A774-4984-8A91-DCF14FF7C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06" name="Rectangle 1181">
              <a:extLst>
                <a:ext uri="{FF2B5EF4-FFF2-40B4-BE49-F238E27FC236}">
                  <a16:creationId xmlns:a16="http://schemas.microsoft.com/office/drawing/2014/main" id="{FB884F04-66E2-45F1-824C-275485832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07" name="Freeform 1182">
              <a:extLst>
                <a:ext uri="{FF2B5EF4-FFF2-40B4-BE49-F238E27FC236}">
                  <a16:creationId xmlns:a16="http://schemas.microsoft.com/office/drawing/2014/main" id="{B8793F19-D1E9-405D-8FD1-607FF7802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08" name="Rectangle 1183">
              <a:extLst>
                <a:ext uri="{FF2B5EF4-FFF2-40B4-BE49-F238E27FC236}">
                  <a16:creationId xmlns:a16="http://schemas.microsoft.com/office/drawing/2014/main" id="{2A4254E3-E63F-4A99-9E7A-5DBFC1B1A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09" name="Freeform 1184">
              <a:extLst>
                <a:ext uri="{FF2B5EF4-FFF2-40B4-BE49-F238E27FC236}">
                  <a16:creationId xmlns:a16="http://schemas.microsoft.com/office/drawing/2014/main" id="{3470FD49-3E7B-4DAB-BA87-BA9324C42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10" name="Rectangle 1185">
              <a:extLst>
                <a:ext uri="{FF2B5EF4-FFF2-40B4-BE49-F238E27FC236}">
                  <a16:creationId xmlns:a16="http://schemas.microsoft.com/office/drawing/2014/main" id="{84876A3D-A809-493D-BF55-153257878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11" name="Freeform 1186">
              <a:extLst>
                <a:ext uri="{FF2B5EF4-FFF2-40B4-BE49-F238E27FC236}">
                  <a16:creationId xmlns:a16="http://schemas.microsoft.com/office/drawing/2014/main" id="{CD4A3032-A54B-4B3A-A5C1-D35F52976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12" name="Rectangle 1187">
              <a:extLst>
                <a:ext uri="{FF2B5EF4-FFF2-40B4-BE49-F238E27FC236}">
                  <a16:creationId xmlns:a16="http://schemas.microsoft.com/office/drawing/2014/main" id="{A57609C6-8616-4219-A6B5-1534022A1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13" name="Freeform 1188">
              <a:extLst>
                <a:ext uri="{FF2B5EF4-FFF2-40B4-BE49-F238E27FC236}">
                  <a16:creationId xmlns:a16="http://schemas.microsoft.com/office/drawing/2014/main" id="{D6559919-D187-4D3E-AA1A-F28B25949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14" name="Rectangle 1189">
              <a:extLst>
                <a:ext uri="{FF2B5EF4-FFF2-40B4-BE49-F238E27FC236}">
                  <a16:creationId xmlns:a16="http://schemas.microsoft.com/office/drawing/2014/main" id="{A96307C8-A751-4914-92F3-DB9536464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15" name="Freeform 1190">
              <a:extLst>
                <a:ext uri="{FF2B5EF4-FFF2-40B4-BE49-F238E27FC236}">
                  <a16:creationId xmlns:a16="http://schemas.microsoft.com/office/drawing/2014/main" id="{CA863483-42DA-44BA-9B24-EF09B7344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16" name="Rectangle 1191">
              <a:extLst>
                <a:ext uri="{FF2B5EF4-FFF2-40B4-BE49-F238E27FC236}">
                  <a16:creationId xmlns:a16="http://schemas.microsoft.com/office/drawing/2014/main" id="{F3484C23-80A8-4BB8-A2F5-414612FAB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889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17" name="Freeform 1192">
              <a:extLst>
                <a:ext uri="{FF2B5EF4-FFF2-40B4-BE49-F238E27FC236}">
                  <a16:creationId xmlns:a16="http://schemas.microsoft.com/office/drawing/2014/main" id="{CA2C77A1-0A21-4398-8F38-A27C7F9D9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88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1 h 3"/>
                <a:gd name="T18" fmla="*/ 1 w 1"/>
                <a:gd name="T19" fmla="*/ 1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0 h 3"/>
                <a:gd name="T28" fmla="*/ 0 w 1"/>
                <a:gd name="T29" fmla="*/ 0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18" name="Freeform 1193">
              <a:extLst>
                <a:ext uri="{FF2B5EF4-FFF2-40B4-BE49-F238E27FC236}">
                  <a16:creationId xmlns:a16="http://schemas.microsoft.com/office/drawing/2014/main" id="{6AA08E43-CE16-41FA-BB61-FFA3F41D9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1567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0 h 2"/>
                <a:gd name="T6" fmla="*/ 1 w 1"/>
                <a:gd name="T7" fmla="*/ 0 h 2"/>
                <a:gd name="T8" fmla="*/ 1 w 1"/>
                <a:gd name="T9" fmla="*/ 0 h 2"/>
                <a:gd name="T10" fmla="*/ 1 w 1"/>
                <a:gd name="T11" fmla="*/ 0 h 2"/>
                <a:gd name="T12" fmla="*/ 0 w 1"/>
                <a:gd name="T13" fmla="*/ 0 h 2"/>
                <a:gd name="T14" fmla="*/ 0 w 1"/>
                <a:gd name="T15" fmla="*/ 1 h 2"/>
                <a:gd name="T16" fmla="*/ 0 w 1"/>
                <a:gd name="T17" fmla="*/ 1 h 2"/>
                <a:gd name="T18" fmla="*/ 0 w 1"/>
                <a:gd name="T19" fmla="*/ 1 h 2"/>
                <a:gd name="T20" fmla="*/ 0 w 1"/>
                <a:gd name="T21" fmla="*/ 1 h 2"/>
                <a:gd name="T22" fmla="*/ 1 w 1"/>
                <a:gd name="T23" fmla="*/ 1 h 2"/>
                <a:gd name="T24" fmla="*/ 1 w 1"/>
                <a:gd name="T25" fmla="*/ 2 h 2"/>
                <a:gd name="T26" fmla="*/ 1 w 1"/>
                <a:gd name="T27" fmla="*/ 2 h 2"/>
                <a:gd name="T28" fmla="*/ 1 w 1"/>
                <a:gd name="T29" fmla="*/ 2 h 2"/>
                <a:gd name="T30" fmla="*/ 1 w 1"/>
                <a:gd name="T31" fmla="*/ 2 h 2"/>
                <a:gd name="T32" fmla="*/ 1 w 1"/>
                <a:gd name="T33" fmla="*/ 2 h 2"/>
                <a:gd name="T34" fmla="*/ 1 w 1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19" name="Rectangle 1194">
              <a:extLst>
                <a:ext uri="{FF2B5EF4-FFF2-40B4-BE49-F238E27FC236}">
                  <a16:creationId xmlns:a16="http://schemas.microsoft.com/office/drawing/2014/main" id="{68D17078-12A0-406F-ADD1-EEA224DD5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20" name="Freeform 1195">
              <a:extLst>
                <a:ext uri="{FF2B5EF4-FFF2-40B4-BE49-F238E27FC236}">
                  <a16:creationId xmlns:a16="http://schemas.microsoft.com/office/drawing/2014/main" id="{B3E610EA-1114-4A37-A091-C5AEEA7EE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21" name="Rectangle 1196">
              <a:extLst>
                <a:ext uri="{FF2B5EF4-FFF2-40B4-BE49-F238E27FC236}">
                  <a16:creationId xmlns:a16="http://schemas.microsoft.com/office/drawing/2014/main" id="{EE0B6D4E-39A2-49B3-99EF-FD2E3E3FF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22" name="Freeform 1197">
              <a:extLst>
                <a:ext uri="{FF2B5EF4-FFF2-40B4-BE49-F238E27FC236}">
                  <a16:creationId xmlns:a16="http://schemas.microsoft.com/office/drawing/2014/main" id="{FB385C27-CC66-4A4E-9D60-A913F69F1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23" name="Rectangle 1198">
              <a:extLst>
                <a:ext uri="{FF2B5EF4-FFF2-40B4-BE49-F238E27FC236}">
                  <a16:creationId xmlns:a16="http://schemas.microsoft.com/office/drawing/2014/main" id="{9EF9FA74-A87D-4D61-B69E-87BE30FD8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24" name="Freeform 1199">
              <a:extLst>
                <a:ext uri="{FF2B5EF4-FFF2-40B4-BE49-F238E27FC236}">
                  <a16:creationId xmlns:a16="http://schemas.microsoft.com/office/drawing/2014/main" id="{D8565E94-F8D5-4E9B-B549-44DE5199A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25" name="Rectangle 1200">
              <a:extLst>
                <a:ext uri="{FF2B5EF4-FFF2-40B4-BE49-F238E27FC236}">
                  <a16:creationId xmlns:a16="http://schemas.microsoft.com/office/drawing/2014/main" id="{5D37FBC0-0098-4ECE-9273-63EDEF315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26" name="Freeform 1201">
              <a:extLst>
                <a:ext uri="{FF2B5EF4-FFF2-40B4-BE49-F238E27FC236}">
                  <a16:creationId xmlns:a16="http://schemas.microsoft.com/office/drawing/2014/main" id="{6AE4A7B5-0388-47F6-96A9-C748C0920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27" name="Rectangle 1202">
              <a:extLst>
                <a:ext uri="{FF2B5EF4-FFF2-40B4-BE49-F238E27FC236}">
                  <a16:creationId xmlns:a16="http://schemas.microsoft.com/office/drawing/2014/main" id="{89F7383B-2581-4C88-B501-6B1D01CA4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28" name="Freeform 1203">
              <a:extLst>
                <a:ext uri="{FF2B5EF4-FFF2-40B4-BE49-F238E27FC236}">
                  <a16:creationId xmlns:a16="http://schemas.microsoft.com/office/drawing/2014/main" id="{C5615C93-AE07-4854-9291-2545FD182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29" name="Rectangle 1204">
              <a:extLst>
                <a:ext uri="{FF2B5EF4-FFF2-40B4-BE49-F238E27FC236}">
                  <a16:creationId xmlns:a16="http://schemas.microsoft.com/office/drawing/2014/main" id="{70A2762C-C3AB-43EA-85CA-F058C58CD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30" name="Freeform 1205">
              <a:extLst>
                <a:ext uri="{FF2B5EF4-FFF2-40B4-BE49-F238E27FC236}">
                  <a16:creationId xmlns:a16="http://schemas.microsoft.com/office/drawing/2014/main" id="{95063859-DC35-4807-8C17-B319C94D1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31" name="Rectangle 1206">
              <a:extLst>
                <a:ext uri="{FF2B5EF4-FFF2-40B4-BE49-F238E27FC236}">
                  <a16:creationId xmlns:a16="http://schemas.microsoft.com/office/drawing/2014/main" id="{1AD98064-5504-4E6D-A0B1-F8DD33A63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32" name="Freeform 1207">
              <a:extLst>
                <a:ext uri="{FF2B5EF4-FFF2-40B4-BE49-F238E27FC236}">
                  <a16:creationId xmlns:a16="http://schemas.microsoft.com/office/drawing/2014/main" id="{CDB9AB96-4231-4766-8C88-BE07CBC6F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33" name="Rectangle 1208">
              <a:extLst>
                <a:ext uri="{FF2B5EF4-FFF2-40B4-BE49-F238E27FC236}">
                  <a16:creationId xmlns:a16="http://schemas.microsoft.com/office/drawing/2014/main" id="{C5900545-594D-4D50-8C1B-EB978E220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34" name="Freeform 1209">
              <a:extLst>
                <a:ext uri="{FF2B5EF4-FFF2-40B4-BE49-F238E27FC236}">
                  <a16:creationId xmlns:a16="http://schemas.microsoft.com/office/drawing/2014/main" id="{8A36629A-229A-4C5A-AD52-CBB790EF4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1" name="Group 1411">
            <a:extLst>
              <a:ext uri="{FF2B5EF4-FFF2-40B4-BE49-F238E27FC236}">
                <a16:creationId xmlns:a16="http://schemas.microsoft.com/office/drawing/2014/main" id="{8B641463-302A-4D63-A625-A8533F7D0B32}"/>
              </a:ext>
            </a:extLst>
          </p:cNvPr>
          <p:cNvGrpSpPr>
            <a:grpSpLocks/>
          </p:cNvGrpSpPr>
          <p:nvPr/>
        </p:nvGrpSpPr>
        <p:grpSpPr bwMode="auto">
          <a:xfrm>
            <a:off x="1963738" y="2487613"/>
            <a:ext cx="9525" cy="3175"/>
            <a:chOff x="1237" y="1567"/>
            <a:chExt cx="6" cy="2"/>
          </a:xfrm>
        </p:grpSpPr>
        <p:sp>
          <p:nvSpPr>
            <p:cNvPr id="4535" name="Rectangle 1211">
              <a:extLst>
                <a:ext uri="{FF2B5EF4-FFF2-40B4-BE49-F238E27FC236}">
                  <a16:creationId xmlns:a16="http://schemas.microsoft.com/office/drawing/2014/main" id="{7EF9D8D6-3903-4E91-96D7-78D50BF40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36" name="Freeform 1212">
              <a:extLst>
                <a:ext uri="{FF2B5EF4-FFF2-40B4-BE49-F238E27FC236}">
                  <a16:creationId xmlns:a16="http://schemas.microsoft.com/office/drawing/2014/main" id="{0087F501-56B5-4E7F-B204-873C46780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37" name="Rectangle 1213">
              <a:extLst>
                <a:ext uri="{FF2B5EF4-FFF2-40B4-BE49-F238E27FC236}">
                  <a16:creationId xmlns:a16="http://schemas.microsoft.com/office/drawing/2014/main" id="{C01CAF24-8298-449B-BEF8-D1DC017B7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38" name="Freeform 1214">
              <a:extLst>
                <a:ext uri="{FF2B5EF4-FFF2-40B4-BE49-F238E27FC236}">
                  <a16:creationId xmlns:a16="http://schemas.microsoft.com/office/drawing/2014/main" id="{1047B621-ACD4-4120-9847-B63682EAD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39" name="Rectangle 1215">
              <a:extLst>
                <a:ext uri="{FF2B5EF4-FFF2-40B4-BE49-F238E27FC236}">
                  <a16:creationId xmlns:a16="http://schemas.microsoft.com/office/drawing/2014/main" id="{F7367C77-7E31-4CC6-A636-2CD05D098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40" name="Freeform 1216">
              <a:extLst>
                <a:ext uri="{FF2B5EF4-FFF2-40B4-BE49-F238E27FC236}">
                  <a16:creationId xmlns:a16="http://schemas.microsoft.com/office/drawing/2014/main" id="{A4420919-2B3F-4D3C-A966-7098E058B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41" name="Rectangle 1217">
              <a:extLst>
                <a:ext uri="{FF2B5EF4-FFF2-40B4-BE49-F238E27FC236}">
                  <a16:creationId xmlns:a16="http://schemas.microsoft.com/office/drawing/2014/main" id="{218B2E00-7D69-4758-9243-4CD1F211F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42" name="Freeform 1218">
              <a:extLst>
                <a:ext uri="{FF2B5EF4-FFF2-40B4-BE49-F238E27FC236}">
                  <a16:creationId xmlns:a16="http://schemas.microsoft.com/office/drawing/2014/main" id="{CDBA8323-9027-4504-983C-FBD598CA6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43" name="Rectangle 1219">
              <a:extLst>
                <a:ext uri="{FF2B5EF4-FFF2-40B4-BE49-F238E27FC236}">
                  <a16:creationId xmlns:a16="http://schemas.microsoft.com/office/drawing/2014/main" id="{2048979A-B96F-4C13-B851-8845635F8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44" name="Freeform 1220">
              <a:extLst>
                <a:ext uri="{FF2B5EF4-FFF2-40B4-BE49-F238E27FC236}">
                  <a16:creationId xmlns:a16="http://schemas.microsoft.com/office/drawing/2014/main" id="{9F529056-D2ED-45D5-9CC1-CF0962D89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45" name="Rectangle 1221">
              <a:extLst>
                <a:ext uri="{FF2B5EF4-FFF2-40B4-BE49-F238E27FC236}">
                  <a16:creationId xmlns:a16="http://schemas.microsoft.com/office/drawing/2014/main" id="{6C52C3F3-E0A0-4B55-A5D1-2D3CE1424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46" name="Freeform 1222">
              <a:extLst>
                <a:ext uri="{FF2B5EF4-FFF2-40B4-BE49-F238E27FC236}">
                  <a16:creationId xmlns:a16="http://schemas.microsoft.com/office/drawing/2014/main" id="{5C56E853-6BB2-403B-8D63-E19EB5BA1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47" name="Rectangle 1223">
              <a:extLst>
                <a:ext uri="{FF2B5EF4-FFF2-40B4-BE49-F238E27FC236}">
                  <a16:creationId xmlns:a16="http://schemas.microsoft.com/office/drawing/2014/main" id="{3A311193-DD3B-48A1-8353-6267152FC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48" name="Freeform 1224">
              <a:extLst>
                <a:ext uri="{FF2B5EF4-FFF2-40B4-BE49-F238E27FC236}">
                  <a16:creationId xmlns:a16="http://schemas.microsoft.com/office/drawing/2014/main" id="{FF7D75B6-1D07-41E8-9CEE-8335FE7D6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49" name="Rectangle 1225">
              <a:extLst>
                <a:ext uri="{FF2B5EF4-FFF2-40B4-BE49-F238E27FC236}">
                  <a16:creationId xmlns:a16="http://schemas.microsoft.com/office/drawing/2014/main" id="{5884774B-1801-40D6-8302-68C526579D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50" name="Freeform 1226">
              <a:extLst>
                <a:ext uri="{FF2B5EF4-FFF2-40B4-BE49-F238E27FC236}">
                  <a16:creationId xmlns:a16="http://schemas.microsoft.com/office/drawing/2014/main" id="{B2FBC0D4-B358-4CA7-8080-42DAB9098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51" name="Rectangle 1227">
              <a:extLst>
                <a:ext uri="{FF2B5EF4-FFF2-40B4-BE49-F238E27FC236}">
                  <a16:creationId xmlns:a16="http://schemas.microsoft.com/office/drawing/2014/main" id="{86580AA9-7AFF-474B-A074-94E1C4AB8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52" name="Freeform 1228">
              <a:extLst>
                <a:ext uri="{FF2B5EF4-FFF2-40B4-BE49-F238E27FC236}">
                  <a16:creationId xmlns:a16="http://schemas.microsoft.com/office/drawing/2014/main" id="{C8150EEC-7A21-4C16-9790-AFF4A3914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53" name="Rectangle 1229">
              <a:extLst>
                <a:ext uri="{FF2B5EF4-FFF2-40B4-BE49-F238E27FC236}">
                  <a16:creationId xmlns:a16="http://schemas.microsoft.com/office/drawing/2014/main" id="{C82CCDC3-1C50-4C60-AE79-3BBEC8B39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54" name="Freeform 1230">
              <a:extLst>
                <a:ext uri="{FF2B5EF4-FFF2-40B4-BE49-F238E27FC236}">
                  <a16:creationId xmlns:a16="http://schemas.microsoft.com/office/drawing/2014/main" id="{AFC019DA-50FF-4231-B76E-167AEB868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55" name="Rectangle 1231">
              <a:extLst>
                <a:ext uri="{FF2B5EF4-FFF2-40B4-BE49-F238E27FC236}">
                  <a16:creationId xmlns:a16="http://schemas.microsoft.com/office/drawing/2014/main" id="{DC163DD7-A80F-47F0-A77E-62540073C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56" name="Freeform 1232">
              <a:extLst>
                <a:ext uri="{FF2B5EF4-FFF2-40B4-BE49-F238E27FC236}">
                  <a16:creationId xmlns:a16="http://schemas.microsoft.com/office/drawing/2014/main" id="{E0C969BB-6118-494F-A8E1-7D0962B0B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57" name="Rectangle 1233">
              <a:extLst>
                <a:ext uri="{FF2B5EF4-FFF2-40B4-BE49-F238E27FC236}">
                  <a16:creationId xmlns:a16="http://schemas.microsoft.com/office/drawing/2014/main" id="{2FA64BA5-8F46-4CA8-AC5A-FC9200403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58" name="Freeform 1234">
              <a:extLst>
                <a:ext uri="{FF2B5EF4-FFF2-40B4-BE49-F238E27FC236}">
                  <a16:creationId xmlns:a16="http://schemas.microsoft.com/office/drawing/2014/main" id="{4B99662E-A5B3-482B-8AB6-A02DE35D7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59" name="Rectangle 1235">
              <a:extLst>
                <a:ext uri="{FF2B5EF4-FFF2-40B4-BE49-F238E27FC236}">
                  <a16:creationId xmlns:a16="http://schemas.microsoft.com/office/drawing/2014/main" id="{F66884DA-ECF2-48F3-9DB2-BC7515845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60" name="Freeform 1236">
              <a:extLst>
                <a:ext uri="{FF2B5EF4-FFF2-40B4-BE49-F238E27FC236}">
                  <a16:creationId xmlns:a16="http://schemas.microsoft.com/office/drawing/2014/main" id="{FCF9188A-A6B6-4614-8E4D-55410C968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61" name="Rectangle 1237">
              <a:extLst>
                <a:ext uri="{FF2B5EF4-FFF2-40B4-BE49-F238E27FC236}">
                  <a16:creationId xmlns:a16="http://schemas.microsoft.com/office/drawing/2014/main" id="{3FF61B44-6FB5-4385-8F71-D57CC111B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62" name="Freeform 1238">
              <a:extLst>
                <a:ext uri="{FF2B5EF4-FFF2-40B4-BE49-F238E27FC236}">
                  <a16:creationId xmlns:a16="http://schemas.microsoft.com/office/drawing/2014/main" id="{9D0212D3-91F1-48AC-81AA-47AAA74E8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63" name="Rectangle 1239">
              <a:extLst>
                <a:ext uri="{FF2B5EF4-FFF2-40B4-BE49-F238E27FC236}">
                  <a16:creationId xmlns:a16="http://schemas.microsoft.com/office/drawing/2014/main" id="{24E9EDA1-504C-429C-8470-507B4224C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64" name="Freeform 1240">
              <a:extLst>
                <a:ext uri="{FF2B5EF4-FFF2-40B4-BE49-F238E27FC236}">
                  <a16:creationId xmlns:a16="http://schemas.microsoft.com/office/drawing/2014/main" id="{5EC50FB8-BA31-421D-968D-681D67A0B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65" name="Rectangle 1241">
              <a:extLst>
                <a:ext uri="{FF2B5EF4-FFF2-40B4-BE49-F238E27FC236}">
                  <a16:creationId xmlns:a16="http://schemas.microsoft.com/office/drawing/2014/main" id="{5B30D91A-C2E3-4338-83C6-D164C02BB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66" name="Freeform 1242">
              <a:extLst>
                <a:ext uri="{FF2B5EF4-FFF2-40B4-BE49-F238E27FC236}">
                  <a16:creationId xmlns:a16="http://schemas.microsoft.com/office/drawing/2014/main" id="{598FCFDB-7DC1-47BA-9F28-68BB46A16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67" name="Rectangle 1243">
              <a:extLst>
                <a:ext uri="{FF2B5EF4-FFF2-40B4-BE49-F238E27FC236}">
                  <a16:creationId xmlns:a16="http://schemas.microsoft.com/office/drawing/2014/main" id="{98EAACA1-1627-4FD8-B1A8-CF3B29BAC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68" name="Freeform 1244">
              <a:extLst>
                <a:ext uri="{FF2B5EF4-FFF2-40B4-BE49-F238E27FC236}">
                  <a16:creationId xmlns:a16="http://schemas.microsoft.com/office/drawing/2014/main" id="{4669DB39-2DD5-477E-9519-1A7B1BC19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69" name="Rectangle 1245">
              <a:extLst>
                <a:ext uri="{FF2B5EF4-FFF2-40B4-BE49-F238E27FC236}">
                  <a16:creationId xmlns:a16="http://schemas.microsoft.com/office/drawing/2014/main" id="{136C3A08-706C-4B88-B3C5-064782B22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70" name="Freeform 1246">
              <a:extLst>
                <a:ext uri="{FF2B5EF4-FFF2-40B4-BE49-F238E27FC236}">
                  <a16:creationId xmlns:a16="http://schemas.microsoft.com/office/drawing/2014/main" id="{97817A6A-76F5-45F4-946D-90AD6378D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71" name="Rectangle 1247">
              <a:extLst>
                <a:ext uri="{FF2B5EF4-FFF2-40B4-BE49-F238E27FC236}">
                  <a16:creationId xmlns:a16="http://schemas.microsoft.com/office/drawing/2014/main" id="{E3DAC1ED-C1FF-48EF-BB96-9E6E66266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72" name="Freeform 1248">
              <a:extLst>
                <a:ext uri="{FF2B5EF4-FFF2-40B4-BE49-F238E27FC236}">
                  <a16:creationId xmlns:a16="http://schemas.microsoft.com/office/drawing/2014/main" id="{6EA0C3D4-1291-4B32-A5ED-2D68D3DF0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73" name="Rectangle 1249">
              <a:extLst>
                <a:ext uri="{FF2B5EF4-FFF2-40B4-BE49-F238E27FC236}">
                  <a16:creationId xmlns:a16="http://schemas.microsoft.com/office/drawing/2014/main" id="{A0C85C73-66D1-4A93-A32E-A03744AEF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74" name="Freeform 1250">
              <a:extLst>
                <a:ext uri="{FF2B5EF4-FFF2-40B4-BE49-F238E27FC236}">
                  <a16:creationId xmlns:a16="http://schemas.microsoft.com/office/drawing/2014/main" id="{B05E0FFD-76F7-4079-B0C7-E8988FB30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75" name="Rectangle 1251">
              <a:extLst>
                <a:ext uri="{FF2B5EF4-FFF2-40B4-BE49-F238E27FC236}">
                  <a16:creationId xmlns:a16="http://schemas.microsoft.com/office/drawing/2014/main" id="{8A9636A4-96A6-4EA1-B8A7-A9A3FC042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76" name="Freeform 1252">
              <a:extLst>
                <a:ext uri="{FF2B5EF4-FFF2-40B4-BE49-F238E27FC236}">
                  <a16:creationId xmlns:a16="http://schemas.microsoft.com/office/drawing/2014/main" id="{563CAD45-2F17-4AC4-BCE2-CFE4836F5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77" name="Rectangle 1253">
              <a:extLst>
                <a:ext uri="{FF2B5EF4-FFF2-40B4-BE49-F238E27FC236}">
                  <a16:creationId xmlns:a16="http://schemas.microsoft.com/office/drawing/2014/main" id="{D25D57B6-D82F-464A-A204-249843A22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78" name="Freeform 1254">
              <a:extLst>
                <a:ext uri="{FF2B5EF4-FFF2-40B4-BE49-F238E27FC236}">
                  <a16:creationId xmlns:a16="http://schemas.microsoft.com/office/drawing/2014/main" id="{437A0C96-1523-405D-8ED4-35571A295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79" name="Rectangle 1255">
              <a:extLst>
                <a:ext uri="{FF2B5EF4-FFF2-40B4-BE49-F238E27FC236}">
                  <a16:creationId xmlns:a16="http://schemas.microsoft.com/office/drawing/2014/main" id="{BEB3F231-F226-40FE-87D1-FB160AC89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80" name="Freeform 1256">
              <a:extLst>
                <a:ext uri="{FF2B5EF4-FFF2-40B4-BE49-F238E27FC236}">
                  <a16:creationId xmlns:a16="http://schemas.microsoft.com/office/drawing/2014/main" id="{C72FFC61-A6D7-4953-A4E8-7787D5902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81" name="Rectangle 1257">
              <a:extLst>
                <a:ext uri="{FF2B5EF4-FFF2-40B4-BE49-F238E27FC236}">
                  <a16:creationId xmlns:a16="http://schemas.microsoft.com/office/drawing/2014/main" id="{0EADA8E6-1601-45A6-918D-3AF665858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82" name="Freeform 1258">
              <a:extLst>
                <a:ext uri="{FF2B5EF4-FFF2-40B4-BE49-F238E27FC236}">
                  <a16:creationId xmlns:a16="http://schemas.microsoft.com/office/drawing/2014/main" id="{27A767D1-454E-4BDF-A0B2-CB746C25D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83" name="Rectangle 1259">
              <a:extLst>
                <a:ext uri="{FF2B5EF4-FFF2-40B4-BE49-F238E27FC236}">
                  <a16:creationId xmlns:a16="http://schemas.microsoft.com/office/drawing/2014/main" id="{F0087CCE-E8AC-4E9F-BF90-ACDB3F1BE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84" name="Freeform 1260">
              <a:extLst>
                <a:ext uri="{FF2B5EF4-FFF2-40B4-BE49-F238E27FC236}">
                  <a16:creationId xmlns:a16="http://schemas.microsoft.com/office/drawing/2014/main" id="{450261D5-3BD7-4766-A198-47093E502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85" name="Rectangle 1261">
              <a:extLst>
                <a:ext uri="{FF2B5EF4-FFF2-40B4-BE49-F238E27FC236}">
                  <a16:creationId xmlns:a16="http://schemas.microsoft.com/office/drawing/2014/main" id="{CB3DDD8D-2B65-4A39-9CD8-CC27696A29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86" name="Freeform 1262">
              <a:extLst>
                <a:ext uri="{FF2B5EF4-FFF2-40B4-BE49-F238E27FC236}">
                  <a16:creationId xmlns:a16="http://schemas.microsoft.com/office/drawing/2014/main" id="{D57ED393-6E91-4E2B-BDD4-02C2E27BE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87" name="Rectangle 1263">
              <a:extLst>
                <a:ext uri="{FF2B5EF4-FFF2-40B4-BE49-F238E27FC236}">
                  <a16:creationId xmlns:a16="http://schemas.microsoft.com/office/drawing/2014/main" id="{7565F2B1-7BEF-4113-945B-58E7267E8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88" name="Freeform 1264">
              <a:extLst>
                <a:ext uri="{FF2B5EF4-FFF2-40B4-BE49-F238E27FC236}">
                  <a16:creationId xmlns:a16="http://schemas.microsoft.com/office/drawing/2014/main" id="{252BC975-33AA-4D05-9AA3-3AD8FA036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89" name="Rectangle 1265">
              <a:extLst>
                <a:ext uri="{FF2B5EF4-FFF2-40B4-BE49-F238E27FC236}">
                  <a16:creationId xmlns:a16="http://schemas.microsoft.com/office/drawing/2014/main" id="{20E666B1-30AD-4E73-91D2-1A1B2D367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90" name="Freeform 1266">
              <a:extLst>
                <a:ext uri="{FF2B5EF4-FFF2-40B4-BE49-F238E27FC236}">
                  <a16:creationId xmlns:a16="http://schemas.microsoft.com/office/drawing/2014/main" id="{E2091758-E577-4BEC-B234-3FDD0149C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91" name="Rectangle 1267">
              <a:extLst>
                <a:ext uri="{FF2B5EF4-FFF2-40B4-BE49-F238E27FC236}">
                  <a16:creationId xmlns:a16="http://schemas.microsoft.com/office/drawing/2014/main" id="{A99686A6-ACC0-41DA-9D44-2318A2CF3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92" name="Freeform 1268">
              <a:extLst>
                <a:ext uri="{FF2B5EF4-FFF2-40B4-BE49-F238E27FC236}">
                  <a16:creationId xmlns:a16="http://schemas.microsoft.com/office/drawing/2014/main" id="{F6853AA4-75F6-4F89-8CD2-E077C6A6D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93" name="Rectangle 1269">
              <a:extLst>
                <a:ext uri="{FF2B5EF4-FFF2-40B4-BE49-F238E27FC236}">
                  <a16:creationId xmlns:a16="http://schemas.microsoft.com/office/drawing/2014/main" id="{E56DA5D8-9999-4236-84BE-B3D8378BB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94" name="Freeform 1270">
              <a:extLst>
                <a:ext uri="{FF2B5EF4-FFF2-40B4-BE49-F238E27FC236}">
                  <a16:creationId xmlns:a16="http://schemas.microsoft.com/office/drawing/2014/main" id="{B8AF608A-14E5-49BF-8872-D3D29168E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0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95" name="Rectangle 1271">
              <a:extLst>
                <a:ext uri="{FF2B5EF4-FFF2-40B4-BE49-F238E27FC236}">
                  <a16:creationId xmlns:a16="http://schemas.microsoft.com/office/drawing/2014/main" id="{8A72DEC1-2241-4665-8202-FE1B4182C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96" name="Freeform 1272">
              <a:extLst>
                <a:ext uri="{FF2B5EF4-FFF2-40B4-BE49-F238E27FC236}">
                  <a16:creationId xmlns:a16="http://schemas.microsoft.com/office/drawing/2014/main" id="{407F3A30-A4DA-467E-867C-455F31855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97" name="Rectangle 1273">
              <a:extLst>
                <a:ext uri="{FF2B5EF4-FFF2-40B4-BE49-F238E27FC236}">
                  <a16:creationId xmlns:a16="http://schemas.microsoft.com/office/drawing/2014/main" id="{53BAF32F-06DA-47A2-9AC5-FA1480228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98" name="Freeform 1274">
              <a:extLst>
                <a:ext uri="{FF2B5EF4-FFF2-40B4-BE49-F238E27FC236}">
                  <a16:creationId xmlns:a16="http://schemas.microsoft.com/office/drawing/2014/main" id="{0BACA70C-2FA6-4337-9E5D-490F6728B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99" name="Rectangle 1275">
              <a:extLst>
                <a:ext uri="{FF2B5EF4-FFF2-40B4-BE49-F238E27FC236}">
                  <a16:creationId xmlns:a16="http://schemas.microsoft.com/office/drawing/2014/main" id="{23EE287F-53B3-4C5F-8BEB-AEDDB6A67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00" name="Freeform 1276">
              <a:extLst>
                <a:ext uri="{FF2B5EF4-FFF2-40B4-BE49-F238E27FC236}">
                  <a16:creationId xmlns:a16="http://schemas.microsoft.com/office/drawing/2014/main" id="{61478454-AF2C-486C-8CBA-F74A7C82E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01" name="Rectangle 1277">
              <a:extLst>
                <a:ext uri="{FF2B5EF4-FFF2-40B4-BE49-F238E27FC236}">
                  <a16:creationId xmlns:a16="http://schemas.microsoft.com/office/drawing/2014/main" id="{BA949BE7-9E4F-43E0-9758-7FC2283BB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02" name="Freeform 1278">
              <a:extLst>
                <a:ext uri="{FF2B5EF4-FFF2-40B4-BE49-F238E27FC236}">
                  <a16:creationId xmlns:a16="http://schemas.microsoft.com/office/drawing/2014/main" id="{9FEBEC0F-07DA-49AA-9AD8-50298652C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03" name="Rectangle 1279">
              <a:extLst>
                <a:ext uri="{FF2B5EF4-FFF2-40B4-BE49-F238E27FC236}">
                  <a16:creationId xmlns:a16="http://schemas.microsoft.com/office/drawing/2014/main" id="{858C9025-AA99-4C41-B4A0-43A0C7427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04" name="Freeform 1280">
              <a:extLst>
                <a:ext uri="{FF2B5EF4-FFF2-40B4-BE49-F238E27FC236}">
                  <a16:creationId xmlns:a16="http://schemas.microsoft.com/office/drawing/2014/main" id="{163BFA7F-8357-4837-B2F6-E84377937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05" name="Rectangle 1281">
              <a:extLst>
                <a:ext uri="{FF2B5EF4-FFF2-40B4-BE49-F238E27FC236}">
                  <a16:creationId xmlns:a16="http://schemas.microsoft.com/office/drawing/2014/main" id="{6D58B97A-448A-480E-9925-236606502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06" name="Freeform 1282">
              <a:extLst>
                <a:ext uri="{FF2B5EF4-FFF2-40B4-BE49-F238E27FC236}">
                  <a16:creationId xmlns:a16="http://schemas.microsoft.com/office/drawing/2014/main" id="{5B970224-CF88-4FBE-BADE-CE2B5892A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07" name="Rectangle 1283">
              <a:extLst>
                <a:ext uri="{FF2B5EF4-FFF2-40B4-BE49-F238E27FC236}">
                  <a16:creationId xmlns:a16="http://schemas.microsoft.com/office/drawing/2014/main" id="{781C6561-6F8F-4ADA-9D51-F8CD588FF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08" name="Freeform 1284">
              <a:extLst>
                <a:ext uri="{FF2B5EF4-FFF2-40B4-BE49-F238E27FC236}">
                  <a16:creationId xmlns:a16="http://schemas.microsoft.com/office/drawing/2014/main" id="{E5A4EED0-849F-4EAB-A892-B2BC27D6E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09" name="Rectangle 1285">
              <a:extLst>
                <a:ext uri="{FF2B5EF4-FFF2-40B4-BE49-F238E27FC236}">
                  <a16:creationId xmlns:a16="http://schemas.microsoft.com/office/drawing/2014/main" id="{897FB56E-2B83-4E9E-B4DD-3E26B56BA9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10" name="Freeform 1286">
              <a:extLst>
                <a:ext uri="{FF2B5EF4-FFF2-40B4-BE49-F238E27FC236}">
                  <a16:creationId xmlns:a16="http://schemas.microsoft.com/office/drawing/2014/main" id="{F8848DCD-D941-4B3C-8C16-A95D1C33A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11" name="Rectangle 1287">
              <a:extLst>
                <a:ext uri="{FF2B5EF4-FFF2-40B4-BE49-F238E27FC236}">
                  <a16:creationId xmlns:a16="http://schemas.microsoft.com/office/drawing/2014/main" id="{02ED49AE-AA7D-4794-BE6C-7C4279034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12" name="Freeform 1288">
              <a:extLst>
                <a:ext uri="{FF2B5EF4-FFF2-40B4-BE49-F238E27FC236}">
                  <a16:creationId xmlns:a16="http://schemas.microsoft.com/office/drawing/2014/main" id="{D8AB55CF-8B9D-450D-BE48-7D0238625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13" name="Rectangle 1289">
              <a:extLst>
                <a:ext uri="{FF2B5EF4-FFF2-40B4-BE49-F238E27FC236}">
                  <a16:creationId xmlns:a16="http://schemas.microsoft.com/office/drawing/2014/main" id="{E539055F-CAAB-4F18-8B21-8DD963514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14" name="Freeform 1290">
              <a:extLst>
                <a:ext uri="{FF2B5EF4-FFF2-40B4-BE49-F238E27FC236}">
                  <a16:creationId xmlns:a16="http://schemas.microsoft.com/office/drawing/2014/main" id="{14A45565-F018-4B19-836A-A0410A496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15" name="Rectangle 1291">
              <a:extLst>
                <a:ext uri="{FF2B5EF4-FFF2-40B4-BE49-F238E27FC236}">
                  <a16:creationId xmlns:a16="http://schemas.microsoft.com/office/drawing/2014/main" id="{56189FDA-D8B5-4812-910F-11859421A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16" name="Freeform 1292">
              <a:extLst>
                <a:ext uri="{FF2B5EF4-FFF2-40B4-BE49-F238E27FC236}">
                  <a16:creationId xmlns:a16="http://schemas.microsoft.com/office/drawing/2014/main" id="{A55B682B-82CB-46D5-B5BB-9CF788199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17" name="Rectangle 1293">
              <a:extLst>
                <a:ext uri="{FF2B5EF4-FFF2-40B4-BE49-F238E27FC236}">
                  <a16:creationId xmlns:a16="http://schemas.microsoft.com/office/drawing/2014/main" id="{4618C8C9-D280-4EC0-9B1E-50B886A6A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18" name="Freeform 1294">
              <a:extLst>
                <a:ext uri="{FF2B5EF4-FFF2-40B4-BE49-F238E27FC236}">
                  <a16:creationId xmlns:a16="http://schemas.microsoft.com/office/drawing/2014/main" id="{022DEE37-7E41-4FE3-8EA0-2E41579BC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19" name="Rectangle 1295">
              <a:extLst>
                <a:ext uri="{FF2B5EF4-FFF2-40B4-BE49-F238E27FC236}">
                  <a16:creationId xmlns:a16="http://schemas.microsoft.com/office/drawing/2014/main" id="{576ECF21-F34C-4ECA-B0C8-0FB790EB0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20" name="Freeform 1296">
              <a:extLst>
                <a:ext uri="{FF2B5EF4-FFF2-40B4-BE49-F238E27FC236}">
                  <a16:creationId xmlns:a16="http://schemas.microsoft.com/office/drawing/2014/main" id="{1321A8E8-09D8-4956-AA90-63E4D9639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21" name="Rectangle 1297">
              <a:extLst>
                <a:ext uri="{FF2B5EF4-FFF2-40B4-BE49-F238E27FC236}">
                  <a16:creationId xmlns:a16="http://schemas.microsoft.com/office/drawing/2014/main" id="{09DD58D5-E1A7-4CFD-B51E-8E1D49184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22" name="Freeform 1298">
              <a:extLst>
                <a:ext uri="{FF2B5EF4-FFF2-40B4-BE49-F238E27FC236}">
                  <a16:creationId xmlns:a16="http://schemas.microsoft.com/office/drawing/2014/main" id="{5E1B26D2-665F-4A98-9CFF-1CFD3ADFF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23" name="Rectangle 1299">
              <a:extLst>
                <a:ext uri="{FF2B5EF4-FFF2-40B4-BE49-F238E27FC236}">
                  <a16:creationId xmlns:a16="http://schemas.microsoft.com/office/drawing/2014/main" id="{1DBED5E3-5FED-4E70-86C6-EB1B2F7BE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24" name="Freeform 1300">
              <a:extLst>
                <a:ext uri="{FF2B5EF4-FFF2-40B4-BE49-F238E27FC236}">
                  <a16:creationId xmlns:a16="http://schemas.microsoft.com/office/drawing/2014/main" id="{E738C721-B72E-4817-9765-FCC541786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25" name="Rectangle 1301">
              <a:extLst>
                <a:ext uri="{FF2B5EF4-FFF2-40B4-BE49-F238E27FC236}">
                  <a16:creationId xmlns:a16="http://schemas.microsoft.com/office/drawing/2014/main" id="{239DD061-9860-48FE-BCA3-D6ECC2E9A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26" name="Freeform 1302">
              <a:extLst>
                <a:ext uri="{FF2B5EF4-FFF2-40B4-BE49-F238E27FC236}">
                  <a16:creationId xmlns:a16="http://schemas.microsoft.com/office/drawing/2014/main" id="{AB980E15-8B24-43F7-BFD1-E37E3B181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27" name="Rectangle 1303">
              <a:extLst>
                <a:ext uri="{FF2B5EF4-FFF2-40B4-BE49-F238E27FC236}">
                  <a16:creationId xmlns:a16="http://schemas.microsoft.com/office/drawing/2014/main" id="{585DD62C-B93A-4B04-802F-3448BDAAD3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28" name="Freeform 1304">
              <a:extLst>
                <a:ext uri="{FF2B5EF4-FFF2-40B4-BE49-F238E27FC236}">
                  <a16:creationId xmlns:a16="http://schemas.microsoft.com/office/drawing/2014/main" id="{01895CEB-ACDB-4E90-AB37-F982D265B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29" name="Rectangle 1305">
              <a:extLst>
                <a:ext uri="{FF2B5EF4-FFF2-40B4-BE49-F238E27FC236}">
                  <a16:creationId xmlns:a16="http://schemas.microsoft.com/office/drawing/2014/main" id="{8139F436-13B1-4D38-98CA-8B24C0525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30" name="Freeform 1306">
              <a:extLst>
                <a:ext uri="{FF2B5EF4-FFF2-40B4-BE49-F238E27FC236}">
                  <a16:creationId xmlns:a16="http://schemas.microsoft.com/office/drawing/2014/main" id="{E425EEB7-E592-4A8C-8F3D-9E0CD27AD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31" name="Rectangle 1307">
              <a:extLst>
                <a:ext uri="{FF2B5EF4-FFF2-40B4-BE49-F238E27FC236}">
                  <a16:creationId xmlns:a16="http://schemas.microsoft.com/office/drawing/2014/main" id="{06B30EE3-BF5F-499D-9338-0C211668F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32" name="Freeform 1308">
              <a:extLst>
                <a:ext uri="{FF2B5EF4-FFF2-40B4-BE49-F238E27FC236}">
                  <a16:creationId xmlns:a16="http://schemas.microsoft.com/office/drawing/2014/main" id="{E417A4B4-217C-47ED-97AA-B5D575B12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33" name="Rectangle 1309">
              <a:extLst>
                <a:ext uri="{FF2B5EF4-FFF2-40B4-BE49-F238E27FC236}">
                  <a16:creationId xmlns:a16="http://schemas.microsoft.com/office/drawing/2014/main" id="{DA1A3233-F163-4D35-9341-B0300686C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34" name="Freeform 1310">
              <a:extLst>
                <a:ext uri="{FF2B5EF4-FFF2-40B4-BE49-F238E27FC236}">
                  <a16:creationId xmlns:a16="http://schemas.microsoft.com/office/drawing/2014/main" id="{E4C9C775-4387-431D-9985-378FAC870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35" name="Rectangle 1311">
              <a:extLst>
                <a:ext uri="{FF2B5EF4-FFF2-40B4-BE49-F238E27FC236}">
                  <a16:creationId xmlns:a16="http://schemas.microsoft.com/office/drawing/2014/main" id="{05163268-FE61-4739-BC3F-A8AFE7A43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36" name="Freeform 1312">
              <a:extLst>
                <a:ext uri="{FF2B5EF4-FFF2-40B4-BE49-F238E27FC236}">
                  <a16:creationId xmlns:a16="http://schemas.microsoft.com/office/drawing/2014/main" id="{BCB0B78C-1562-4FBB-9AFD-935ADAEFA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0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37" name="Rectangle 1313">
              <a:extLst>
                <a:ext uri="{FF2B5EF4-FFF2-40B4-BE49-F238E27FC236}">
                  <a16:creationId xmlns:a16="http://schemas.microsoft.com/office/drawing/2014/main" id="{53554471-552B-489C-880E-DDD8640C9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38" name="Freeform 1314">
              <a:extLst>
                <a:ext uri="{FF2B5EF4-FFF2-40B4-BE49-F238E27FC236}">
                  <a16:creationId xmlns:a16="http://schemas.microsoft.com/office/drawing/2014/main" id="{30381E01-6CB3-430F-96B9-F957C3192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39" name="Rectangle 1315">
              <a:extLst>
                <a:ext uri="{FF2B5EF4-FFF2-40B4-BE49-F238E27FC236}">
                  <a16:creationId xmlns:a16="http://schemas.microsoft.com/office/drawing/2014/main" id="{D520C8AF-9A67-472D-A058-90842025E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40" name="Freeform 1316">
              <a:extLst>
                <a:ext uri="{FF2B5EF4-FFF2-40B4-BE49-F238E27FC236}">
                  <a16:creationId xmlns:a16="http://schemas.microsoft.com/office/drawing/2014/main" id="{436BF71F-5617-4048-B490-9CB48CD25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41" name="Rectangle 1317">
              <a:extLst>
                <a:ext uri="{FF2B5EF4-FFF2-40B4-BE49-F238E27FC236}">
                  <a16:creationId xmlns:a16="http://schemas.microsoft.com/office/drawing/2014/main" id="{E7D17CAD-AA92-4665-91AA-B19D16E6D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42" name="Freeform 1318">
              <a:extLst>
                <a:ext uri="{FF2B5EF4-FFF2-40B4-BE49-F238E27FC236}">
                  <a16:creationId xmlns:a16="http://schemas.microsoft.com/office/drawing/2014/main" id="{58D1CB53-4426-4E64-87C2-08BD2C046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43" name="Rectangle 1319">
              <a:extLst>
                <a:ext uri="{FF2B5EF4-FFF2-40B4-BE49-F238E27FC236}">
                  <a16:creationId xmlns:a16="http://schemas.microsoft.com/office/drawing/2014/main" id="{6D208405-40A5-4CC9-84F7-B18AF8122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44" name="Freeform 1320">
              <a:extLst>
                <a:ext uri="{FF2B5EF4-FFF2-40B4-BE49-F238E27FC236}">
                  <a16:creationId xmlns:a16="http://schemas.microsoft.com/office/drawing/2014/main" id="{1DC14E30-EFDB-486E-B152-AC6E726DB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45" name="Rectangle 1321">
              <a:extLst>
                <a:ext uri="{FF2B5EF4-FFF2-40B4-BE49-F238E27FC236}">
                  <a16:creationId xmlns:a16="http://schemas.microsoft.com/office/drawing/2014/main" id="{AF3EDA13-DCE1-4194-B029-4EA3C487C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46" name="Freeform 1322">
              <a:extLst>
                <a:ext uri="{FF2B5EF4-FFF2-40B4-BE49-F238E27FC236}">
                  <a16:creationId xmlns:a16="http://schemas.microsoft.com/office/drawing/2014/main" id="{DC3469D0-0E9C-4EEB-B98B-4B6DC7539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47" name="Rectangle 1323">
              <a:extLst>
                <a:ext uri="{FF2B5EF4-FFF2-40B4-BE49-F238E27FC236}">
                  <a16:creationId xmlns:a16="http://schemas.microsoft.com/office/drawing/2014/main" id="{68E89235-0743-494E-A050-8FC547B53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48" name="Freeform 1324">
              <a:extLst>
                <a:ext uri="{FF2B5EF4-FFF2-40B4-BE49-F238E27FC236}">
                  <a16:creationId xmlns:a16="http://schemas.microsoft.com/office/drawing/2014/main" id="{384EC86B-9D3D-490B-AA3D-A3B649DE0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49" name="Rectangle 1325">
              <a:extLst>
                <a:ext uri="{FF2B5EF4-FFF2-40B4-BE49-F238E27FC236}">
                  <a16:creationId xmlns:a16="http://schemas.microsoft.com/office/drawing/2014/main" id="{9B133764-2EAC-4216-AADF-7FCF814D9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50" name="Freeform 1326">
              <a:extLst>
                <a:ext uri="{FF2B5EF4-FFF2-40B4-BE49-F238E27FC236}">
                  <a16:creationId xmlns:a16="http://schemas.microsoft.com/office/drawing/2014/main" id="{CEAC4076-9BEE-4685-BD28-21AE0D7CC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51" name="Rectangle 1327">
              <a:extLst>
                <a:ext uri="{FF2B5EF4-FFF2-40B4-BE49-F238E27FC236}">
                  <a16:creationId xmlns:a16="http://schemas.microsoft.com/office/drawing/2014/main" id="{6CFDF7D2-A98E-40BA-A904-A68B0DFD1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52" name="Freeform 1328">
              <a:extLst>
                <a:ext uri="{FF2B5EF4-FFF2-40B4-BE49-F238E27FC236}">
                  <a16:creationId xmlns:a16="http://schemas.microsoft.com/office/drawing/2014/main" id="{7B30AD0E-0EE3-441A-9C1C-0E220FC68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53" name="Rectangle 1329">
              <a:extLst>
                <a:ext uri="{FF2B5EF4-FFF2-40B4-BE49-F238E27FC236}">
                  <a16:creationId xmlns:a16="http://schemas.microsoft.com/office/drawing/2014/main" id="{4B920456-FD99-45E3-9528-B26FB284E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54" name="Freeform 1330">
              <a:extLst>
                <a:ext uri="{FF2B5EF4-FFF2-40B4-BE49-F238E27FC236}">
                  <a16:creationId xmlns:a16="http://schemas.microsoft.com/office/drawing/2014/main" id="{3209FC15-083D-47EB-9ADF-C85326820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55" name="Rectangle 1331">
              <a:extLst>
                <a:ext uri="{FF2B5EF4-FFF2-40B4-BE49-F238E27FC236}">
                  <a16:creationId xmlns:a16="http://schemas.microsoft.com/office/drawing/2014/main" id="{F76AC826-54C7-4FEB-85CC-4FF3EA2B7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56" name="Freeform 1332">
              <a:extLst>
                <a:ext uri="{FF2B5EF4-FFF2-40B4-BE49-F238E27FC236}">
                  <a16:creationId xmlns:a16="http://schemas.microsoft.com/office/drawing/2014/main" id="{A5DDA8B5-628C-4615-AAAC-31E019789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57" name="Rectangle 1333">
              <a:extLst>
                <a:ext uri="{FF2B5EF4-FFF2-40B4-BE49-F238E27FC236}">
                  <a16:creationId xmlns:a16="http://schemas.microsoft.com/office/drawing/2014/main" id="{841FB87F-66BF-42D9-BF38-7C03B2A35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58" name="Freeform 1334">
              <a:extLst>
                <a:ext uri="{FF2B5EF4-FFF2-40B4-BE49-F238E27FC236}">
                  <a16:creationId xmlns:a16="http://schemas.microsoft.com/office/drawing/2014/main" id="{B01066F6-0884-4FC0-94EB-F5743F0C3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59" name="Rectangle 1335">
              <a:extLst>
                <a:ext uri="{FF2B5EF4-FFF2-40B4-BE49-F238E27FC236}">
                  <a16:creationId xmlns:a16="http://schemas.microsoft.com/office/drawing/2014/main" id="{8C41E140-5917-4FBC-8300-CB50753D5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60" name="Freeform 1336">
              <a:extLst>
                <a:ext uri="{FF2B5EF4-FFF2-40B4-BE49-F238E27FC236}">
                  <a16:creationId xmlns:a16="http://schemas.microsoft.com/office/drawing/2014/main" id="{8DCEE5D7-5263-4409-B3FF-EF19597A0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61" name="Rectangle 1337">
              <a:extLst>
                <a:ext uri="{FF2B5EF4-FFF2-40B4-BE49-F238E27FC236}">
                  <a16:creationId xmlns:a16="http://schemas.microsoft.com/office/drawing/2014/main" id="{3B0DD02F-9BB0-4522-BCCA-7747902DB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62" name="Freeform 1338">
              <a:extLst>
                <a:ext uri="{FF2B5EF4-FFF2-40B4-BE49-F238E27FC236}">
                  <a16:creationId xmlns:a16="http://schemas.microsoft.com/office/drawing/2014/main" id="{113B9CC7-7404-4687-AA2F-AD025B70D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63" name="Rectangle 1339">
              <a:extLst>
                <a:ext uri="{FF2B5EF4-FFF2-40B4-BE49-F238E27FC236}">
                  <a16:creationId xmlns:a16="http://schemas.microsoft.com/office/drawing/2014/main" id="{D1961D20-769E-4BB7-99FF-466EB2C9B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64" name="Freeform 1340">
              <a:extLst>
                <a:ext uri="{FF2B5EF4-FFF2-40B4-BE49-F238E27FC236}">
                  <a16:creationId xmlns:a16="http://schemas.microsoft.com/office/drawing/2014/main" id="{F4FE8810-4896-4BF8-A6C8-121B3613E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65" name="Rectangle 1341">
              <a:extLst>
                <a:ext uri="{FF2B5EF4-FFF2-40B4-BE49-F238E27FC236}">
                  <a16:creationId xmlns:a16="http://schemas.microsoft.com/office/drawing/2014/main" id="{4B865857-22EA-4846-A443-CDF8C7875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66" name="Freeform 1342">
              <a:extLst>
                <a:ext uri="{FF2B5EF4-FFF2-40B4-BE49-F238E27FC236}">
                  <a16:creationId xmlns:a16="http://schemas.microsoft.com/office/drawing/2014/main" id="{1AD93CCF-41D4-46D2-8B2C-71F7A60DF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67" name="Rectangle 1343">
              <a:extLst>
                <a:ext uri="{FF2B5EF4-FFF2-40B4-BE49-F238E27FC236}">
                  <a16:creationId xmlns:a16="http://schemas.microsoft.com/office/drawing/2014/main" id="{EC5B9879-87F3-48BD-9F06-8D15BFDA0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68" name="Freeform 1344">
              <a:extLst>
                <a:ext uri="{FF2B5EF4-FFF2-40B4-BE49-F238E27FC236}">
                  <a16:creationId xmlns:a16="http://schemas.microsoft.com/office/drawing/2014/main" id="{B0778AE0-E03E-465C-8C95-B3EBD58BA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69" name="Rectangle 1345">
              <a:extLst>
                <a:ext uri="{FF2B5EF4-FFF2-40B4-BE49-F238E27FC236}">
                  <a16:creationId xmlns:a16="http://schemas.microsoft.com/office/drawing/2014/main" id="{57E97FBA-458C-4D68-8594-77EE0D064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70" name="Freeform 1346">
              <a:extLst>
                <a:ext uri="{FF2B5EF4-FFF2-40B4-BE49-F238E27FC236}">
                  <a16:creationId xmlns:a16="http://schemas.microsoft.com/office/drawing/2014/main" id="{11269F76-8CB1-4B66-B448-14D5EA83E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71" name="Rectangle 1347">
              <a:extLst>
                <a:ext uri="{FF2B5EF4-FFF2-40B4-BE49-F238E27FC236}">
                  <a16:creationId xmlns:a16="http://schemas.microsoft.com/office/drawing/2014/main" id="{90415962-D989-4504-8DFB-BAB9C3684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72" name="Freeform 1348">
              <a:extLst>
                <a:ext uri="{FF2B5EF4-FFF2-40B4-BE49-F238E27FC236}">
                  <a16:creationId xmlns:a16="http://schemas.microsoft.com/office/drawing/2014/main" id="{2A5C5A4D-8FE2-4F39-A41B-71CE306B1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73" name="Rectangle 1349">
              <a:extLst>
                <a:ext uri="{FF2B5EF4-FFF2-40B4-BE49-F238E27FC236}">
                  <a16:creationId xmlns:a16="http://schemas.microsoft.com/office/drawing/2014/main" id="{1B093EF5-7F9A-4638-8D86-507B6340B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74" name="Freeform 1350">
              <a:extLst>
                <a:ext uri="{FF2B5EF4-FFF2-40B4-BE49-F238E27FC236}">
                  <a16:creationId xmlns:a16="http://schemas.microsoft.com/office/drawing/2014/main" id="{72AF5A7C-05DB-4DD5-92F3-6D1F7AC3D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75" name="Rectangle 1351">
              <a:extLst>
                <a:ext uri="{FF2B5EF4-FFF2-40B4-BE49-F238E27FC236}">
                  <a16:creationId xmlns:a16="http://schemas.microsoft.com/office/drawing/2014/main" id="{CEBD6189-D053-4A67-8ACF-0AC9F3760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76" name="Freeform 1352">
              <a:extLst>
                <a:ext uri="{FF2B5EF4-FFF2-40B4-BE49-F238E27FC236}">
                  <a16:creationId xmlns:a16="http://schemas.microsoft.com/office/drawing/2014/main" id="{398BEC6A-12C8-4B29-8026-8D19AF4DA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77" name="Rectangle 1353">
              <a:extLst>
                <a:ext uri="{FF2B5EF4-FFF2-40B4-BE49-F238E27FC236}">
                  <a16:creationId xmlns:a16="http://schemas.microsoft.com/office/drawing/2014/main" id="{C96F093F-E058-47FF-9C4B-A635635DF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78" name="Freeform 1354">
              <a:extLst>
                <a:ext uri="{FF2B5EF4-FFF2-40B4-BE49-F238E27FC236}">
                  <a16:creationId xmlns:a16="http://schemas.microsoft.com/office/drawing/2014/main" id="{8F744E88-79EA-4AD1-A27F-991F85E1F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79" name="Rectangle 1355">
              <a:extLst>
                <a:ext uri="{FF2B5EF4-FFF2-40B4-BE49-F238E27FC236}">
                  <a16:creationId xmlns:a16="http://schemas.microsoft.com/office/drawing/2014/main" id="{783E3C00-0E11-43CA-9131-C2F218E5C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80" name="Freeform 1356">
              <a:extLst>
                <a:ext uri="{FF2B5EF4-FFF2-40B4-BE49-F238E27FC236}">
                  <a16:creationId xmlns:a16="http://schemas.microsoft.com/office/drawing/2014/main" id="{5C9FA096-DECC-47FD-AF51-8BD7CDC64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81" name="Rectangle 1357">
              <a:extLst>
                <a:ext uri="{FF2B5EF4-FFF2-40B4-BE49-F238E27FC236}">
                  <a16:creationId xmlns:a16="http://schemas.microsoft.com/office/drawing/2014/main" id="{42788622-4CE4-4B00-9AD8-DFBF946CF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82" name="Freeform 1358">
              <a:extLst>
                <a:ext uri="{FF2B5EF4-FFF2-40B4-BE49-F238E27FC236}">
                  <a16:creationId xmlns:a16="http://schemas.microsoft.com/office/drawing/2014/main" id="{B8769518-3BBE-49D3-B461-D93BFA00F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83" name="Rectangle 1359">
              <a:extLst>
                <a:ext uri="{FF2B5EF4-FFF2-40B4-BE49-F238E27FC236}">
                  <a16:creationId xmlns:a16="http://schemas.microsoft.com/office/drawing/2014/main" id="{97218794-BB09-42B2-B19D-D2DC9ACC8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84" name="Freeform 1360">
              <a:extLst>
                <a:ext uri="{FF2B5EF4-FFF2-40B4-BE49-F238E27FC236}">
                  <a16:creationId xmlns:a16="http://schemas.microsoft.com/office/drawing/2014/main" id="{212B607E-14BB-4260-9662-C797C7BE3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85" name="Rectangle 1361">
              <a:extLst>
                <a:ext uri="{FF2B5EF4-FFF2-40B4-BE49-F238E27FC236}">
                  <a16:creationId xmlns:a16="http://schemas.microsoft.com/office/drawing/2014/main" id="{377B5B9C-0EA2-4F61-8012-B1068F446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86" name="Freeform 1362">
              <a:extLst>
                <a:ext uri="{FF2B5EF4-FFF2-40B4-BE49-F238E27FC236}">
                  <a16:creationId xmlns:a16="http://schemas.microsoft.com/office/drawing/2014/main" id="{18EE94DB-2978-4EC2-AB92-4736B6C0E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87" name="Rectangle 1363">
              <a:extLst>
                <a:ext uri="{FF2B5EF4-FFF2-40B4-BE49-F238E27FC236}">
                  <a16:creationId xmlns:a16="http://schemas.microsoft.com/office/drawing/2014/main" id="{B1DFAA33-C821-4E83-B064-364A4D78C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88" name="Freeform 1364">
              <a:extLst>
                <a:ext uri="{FF2B5EF4-FFF2-40B4-BE49-F238E27FC236}">
                  <a16:creationId xmlns:a16="http://schemas.microsoft.com/office/drawing/2014/main" id="{FD5D9B7F-2610-4557-A810-072FE6EC3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89" name="Rectangle 1365">
              <a:extLst>
                <a:ext uri="{FF2B5EF4-FFF2-40B4-BE49-F238E27FC236}">
                  <a16:creationId xmlns:a16="http://schemas.microsoft.com/office/drawing/2014/main" id="{F996843D-D759-4E86-A2C9-731697525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90" name="Freeform 1366">
              <a:extLst>
                <a:ext uri="{FF2B5EF4-FFF2-40B4-BE49-F238E27FC236}">
                  <a16:creationId xmlns:a16="http://schemas.microsoft.com/office/drawing/2014/main" id="{00375F08-9DE8-4B86-B36E-69926D859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91" name="Rectangle 1367">
              <a:extLst>
                <a:ext uri="{FF2B5EF4-FFF2-40B4-BE49-F238E27FC236}">
                  <a16:creationId xmlns:a16="http://schemas.microsoft.com/office/drawing/2014/main" id="{9A9DE5A3-D47A-4F98-B2AA-E7710FC27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92" name="Freeform 1368">
              <a:extLst>
                <a:ext uri="{FF2B5EF4-FFF2-40B4-BE49-F238E27FC236}">
                  <a16:creationId xmlns:a16="http://schemas.microsoft.com/office/drawing/2014/main" id="{B44FB39C-0D83-4BA6-8F9B-37F730A0B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93" name="Rectangle 1369">
              <a:extLst>
                <a:ext uri="{FF2B5EF4-FFF2-40B4-BE49-F238E27FC236}">
                  <a16:creationId xmlns:a16="http://schemas.microsoft.com/office/drawing/2014/main" id="{6A15DD14-CC64-43D7-82D0-98A921EFD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94" name="Freeform 1370">
              <a:extLst>
                <a:ext uri="{FF2B5EF4-FFF2-40B4-BE49-F238E27FC236}">
                  <a16:creationId xmlns:a16="http://schemas.microsoft.com/office/drawing/2014/main" id="{8B440990-18E9-47EA-A63B-933B26CFC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95" name="Rectangle 1371">
              <a:extLst>
                <a:ext uri="{FF2B5EF4-FFF2-40B4-BE49-F238E27FC236}">
                  <a16:creationId xmlns:a16="http://schemas.microsoft.com/office/drawing/2014/main" id="{A530E924-3E83-4367-843D-DFB5988F4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96" name="Freeform 1372">
              <a:extLst>
                <a:ext uri="{FF2B5EF4-FFF2-40B4-BE49-F238E27FC236}">
                  <a16:creationId xmlns:a16="http://schemas.microsoft.com/office/drawing/2014/main" id="{FC4BCD40-ED4A-458B-A75B-9A32BC06D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97" name="Rectangle 1373">
              <a:extLst>
                <a:ext uri="{FF2B5EF4-FFF2-40B4-BE49-F238E27FC236}">
                  <a16:creationId xmlns:a16="http://schemas.microsoft.com/office/drawing/2014/main" id="{D52AE988-2E35-44E4-B2D7-207F9DF9E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98" name="Freeform 1374">
              <a:extLst>
                <a:ext uri="{FF2B5EF4-FFF2-40B4-BE49-F238E27FC236}">
                  <a16:creationId xmlns:a16="http://schemas.microsoft.com/office/drawing/2014/main" id="{F1749BD0-C7BD-4772-AB5A-3049D80AC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99" name="Rectangle 1375">
              <a:extLst>
                <a:ext uri="{FF2B5EF4-FFF2-40B4-BE49-F238E27FC236}">
                  <a16:creationId xmlns:a16="http://schemas.microsoft.com/office/drawing/2014/main" id="{3D60FC9C-F97E-48FD-83B4-E9A9DA034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00" name="Freeform 1376">
              <a:extLst>
                <a:ext uri="{FF2B5EF4-FFF2-40B4-BE49-F238E27FC236}">
                  <a16:creationId xmlns:a16="http://schemas.microsoft.com/office/drawing/2014/main" id="{E4B69643-8F95-4014-B247-245473663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01" name="Rectangle 1377">
              <a:extLst>
                <a:ext uri="{FF2B5EF4-FFF2-40B4-BE49-F238E27FC236}">
                  <a16:creationId xmlns:a16="http://schemas.microsoft.com/office/drawing/2014/main" id="{F3AFCDE3-9B60-4628-82D7-E8E56507B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02" name="Freeform 1378">
              <a:extLst>
                <a:ext uri="{FF2B5EF4-FFF2-40B4-BE49-F238E27FC236}">
                  <a16:creationId xmlns:a16="http://schemas.microsoft.com/office/drawing/2014/main" id="{A21EB2E0-BCC5-4A8F-81FE-A71DB0794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03" name="Rectangle 1379">
              <a:extLst>
                <a:ext uri="{FF2B5EF4-FFF2-40B4-BE49-F238E27FC236}">
                  <a16:creationId xmlns:a16="http://schemas.microsoft.com/office/drawing/2014/main" id="{C600AD1C-D8CB-4920-99A4-A887C2464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04" name="Freeform 1380">
              <a:extLst>
                <a:ext uri="{FF2B5EF4-FFF2-40B4-BE49-F238E27FC236}">
                  <a16:creationId xmlns:a16="http://schemas.microsoft.com/office/drawing/2014/main" id="{FAFB4B6C-3D77-46F3-81F4-D260DE01E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05" name="Rectangle 1381">
              <a:extLst>
                <a:ext uri="{FF2B5EF4-FFF2-40B4-BE49-F238E27FC236}">
                  <a16:creationId xmlns:a16="http://schemas.microsoft.com/office/drawing/2014/main" id="{901C3086-121B-406E-8FC1-413951CDF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06" name="Freeform 1382">
              <a:extLst>
                <a:ext uri="{FF2B5EF4-FFF2-40B4-BE49-F238E27FC236}">
                  <a16:creationId xmlns:a16="http://schemas.microsoft.com/office/drawing/2014/main" id="{223AF88F-80FF-4E57-B2C4-3D7B85329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07" name="Rectangle 1383">
              <a:extLst>
                <a:ext uri="{FF2B5EF4-FFF2-40B4-BE49-F238E27FC236}">
                  <a16:creationId xmlns:a16="http://schemas.microsoft.com/office/drawing/2014/main" id="{BDF42820-ED52-4475-8665-46C4E28DB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08" name="Freeform 1384">
              <a:extLst>
                <a:ext uri="{FF2B5EF4-FFF2-40B4-BE49-F238E27FC236}">
                  <a16:creationId xmlns:a16="http://schemas.microsoft.com/office/drawing/2014/main" id="{905E4BD2-27C8-43B5-8398-392ADAC64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0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09" name="Rectangle 1385">
              <a:extLst>
                <a:ext uri="{FF2B5EF4-FFF2-40B4-BE49-F238E27FC236}">
                  <a16:creationId xmlns:a16="http://schemas.microsoft.com/office/drawing/2014/main" id="{93116FFB-2466-424D-BC8F-23E859A26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10" name="Freeform 1386">
              <a:extLst>
                <a:ext uri="{FF2B5EF4-FFF2-40B4-BE49-F238E27FC236}">
                  <a16:creationId xmlns:a16="http://schemas.microsoft.com/office/drawing/2014/main" id="{95E09568-2E0A-462F-9D38-A385ECF03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11" name="Rectangle 1387">
              <a:extLst>
                <a:ext uri="{FF2B5EF4-FFF2-40B4-BE49-F238E27FC236}">
                  <a16:creationId xmlns:a16="http://schemas.microsoft.com/office/drawing/2014/main" id="{2EF01A82-5A34-4E41-951F-B5858AD6B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12" name="Freeform 1388">
              <a:extLst>
                <a:ext uri="{FF2B5EF4-FFF2-40B4-BE49-F238E27FC236}">
                  <a16:creationId xmlns:a16="http://schemas.microsoft.com/office/drawing/2014/main" id="{BB41AD19-F638-462D-92C2-CF59AF4CD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13" name="Rectangle 1389">
              <a:extLst>
                <a:ext uri="{FF2B5EF4-FFF2-40B4-BE49-F238E27FC236}">
                  <a16:creationId xmlns:a16="http://schemas.microsoft.com/office/drawing/2014/main" id="{3549597A-0B68-4895-AB13-2941B4DE5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14" name="Freeform 1390">
              <a:extLst>
                <a:ext uri="{FF2B5EF4-FFF2-40B4-BE49-F238E27FC236}">
                  <a16:creationId xmlns:a16="http://schemas.microsoft.com/office/drawing/2014/main" id="{A3EF575D-A512-4DF3-81AC-FA34A60AE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15" name="Rectangle 1391">
              <a:extLst>
                <a:ext uri="{FF2B5EF4-FFF2-40B4-BE49-F238E27FC236}">
                  <a16:creationId xmlns:a16="http://schemas.microsoft.com/office/drawing/2014/main" id="{FDF954AD-319E-467E-A396-C08CEBDD7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16" name="Freeform 1392">
              <a:extLst>
                <a:ext uri="{FF2B5EF4-FFF2-40B4-BE49-F238E27FC236}">
                  <a16:creationId xmlns:a16="http://schemas.microsoft.com/office/drawing/2014/main" id="{D3BE452C-6F5E-4142-92A2-72E5D20BF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17" name="Rectangle 1393">
              <a:extLst>
                <a:ext uri="{FF2B5EF4-FFF2-40B4-BE49-F238E27FC236}">
                  <a16:creationId xmlns:a16="http://schemas.microsoft.com/office/drawing/2014/main" id="{276533A8-6C2C-43B0-A562-2396E55AD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18" name="Freeform 1394">
              <a:extLst>
                <a:ext uri="{FF2B5EF4-FFF2-40B4-BE49-F238E27FC236}">
                  <a16:creationId xmlns:a16="http://schemas.microsoft.com/office/drawing/2014/main" id="{598A4FF4-C768-48EC-963E-6B5B0E93F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19" name="Rectangle 1395">
              <a:extLst>
                <a:ext uri="{FF2B5EF4-FFF2-40B4-BE49-F238E27FC236}">
                  <a16:creationId xmlns:a16="http://schemas.microsoft.com/office/drawing/2014/main" id="{42CDCB22-ADAD-4836-A1F6-3B58F5C54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20" name="Freeform 1396">
              <a:extLst>
                <a:ext uri="{FF2B5EF4-FFF2-40B4-BE49-F238E27FC236}">
                  <a16:creationId xmlns:a16="http://schemas.microsoft.com/office/drawing/2014/main" id="{8D80FE5E-6644-4607-9352-0022804D1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21" name="Rectangle 1397">
              <a:extLst>
                <a:ext uri="{FF2B5EF4-FFF2-40B4-BE49-F238E27FC236}">
                  <a16:creationId xmlns:a16="http://schemas.microsoft.com/office/drawing/2014/main" id="{15A6BDCA-06B2-4530-8708-2826784FE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22" name="Freeform 1398">
              <a:extLst>
                <a:ext uri="{FF2B5EF4-FFF2-40B4-BE49-F238E27FC236}">
                  <a16:creationId xmlns:a16="http://schemas.microsoft.com/office/drawing/2014/main" id="{EB266324-A6D0-4F6D-AE26-299EB7DF0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23" name="Rectangle 1399">
              <a:extLst>
                <a:ext uri="{FF2B5EF4-FFF2-40B4-BE49-F238E27FC236}">
                  <a16:creationId xmlns:a16="http://schemas.microsoft.com/office/drawing/2014/main" id="{810643F9-9AC1-49AD-8740-7EC0F266C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24" name="Freeform 1400">
              <a:extLst>
                <a:ext uri="{FF2B5EF4-FFF2-40B4-BE49-F238E27FC236}">
                  <a16:creationId xmlns:a16="http://schemas.microsoft.com/office/drawing/2014/main" id="{0FFF7255-9BF9-4C9D-A7FA-7636491B6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25" name="Rectangle 1401">
              <a:extLst>
                <a:ext uri="{FF2B5EF4-FFF2-40B4-BE49-F238E27FC236}">
                  <a16:creationId xmlns:a16="http://schemas.microsoft.com/office/drawing/2014/main" id="{2178D265-C00F-4910-8041-9ED413853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26" name="Freeform 1402">
              <a:extLst>
                <a:ext uri="{FF2B5EF4-FFF2-40B4-BE49-F238E27FC236}">
                  <a16:creationId xmlns:a16="http://schemas.microsoft.com/office/drawing/2014/main" id="{623AA20D-64E8-402D-BEE3-95EFF0B51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27" name="Rectangle 1403">
              <a:extLst>
                <a:ext uri="{FF2B5EF4-FFF2-40B4-BE49-F238E27FC236}">
                  <a16:creationId xmlns:a16="http://schemas.microsoft.com/office/drawing/2014/main" id="{84006F8A-FE40-4BDD-A2F1-8CA1DA4E4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28" name="Freeform 1404">
              <a:extLst>
                <a:ext uri="{FF2B5EF4-FFF2-40B4-BE49-F238E27FC236}">
                  <a16:creationId xmlns:a16="http://schemas.microsoft.com/office/drawing/2014/main" id="{FA31B400-882D-46AD-9AF3-2F32E986D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29" name="Rectangle 1405">
              <a:extLst>
                <a:ext uri="{FF2B5EF4-FFF2-40B4-BE49-F238E27FC236}">
                  <a16:creationId xmlns:a16="http://schemas.microsoft.com/office/drawing/2014/main" id="{C481C227-0310-4A18-BDEC-7785A0E9C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30" name="Freeform 1406">
              <a:extLst>
                <a:ext uri="{FF2B5EF4-FFF2-40B4-BE49-F238E27FC236}">
                  <a16:creationId xmlns:a16="http://schemas.microsoft.com/office/drawing/2014/main" id="{B6E72A52-8D00-45A3-9603-3A397162F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31" name="Rectangle 1407">
              <a:extLst>
                <a:ext uri="{FF2B5EF4-FFF2-40B4-BE49-F238E27FC236}">
                  <a16:creationId xmlns:a16="http://schemas.microsoft.com/office/drawing/2014/main" id="{3DD7B839-8074-4E7B-85C9-146282F66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32" name="Freeform 1408">
              <a:extLst>
                <a:ext uri="{FF2B5EF4-FFF2-40B4-BE49-F238E27FC236}">
                  <a16:creationId xmlns:a16="http://schemas.microsoft.com/office/drawing/2014/main" id="{813CE8F1-4E8E-4678-AD5A-6E7CD9528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33" name="Rectangle 1409">
              <a:extLst>
                <a:ext uri="{FF2B5EF4-FFF2-40B4-BE49-F238E27FC236}">
                  <a16:creationId xmlns:a16="http://schemas.microsoft.com/office/drawing/2014/main" id="{286271FF-A16F-4929-BC5B-7108CACAD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34" name="Freeform 1410">
              <a:extLst>
                <a:ext uri="{FF2B5EF4-FFF2-40B4-BE49-F238E27FC236}">
                  <a16:creationId xmlns:a16="http://schemas.microsoft.com/office/drawing/2014/main" id="{0E622513-6E08-4D5B-825C-8DD7E22A9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" name="Group 1612">
            <a:extLst>
              <a:ext uri="{FF2B5EF4-FFF2-40B4-BE49-F238E27FC236}">
                <a16:creationId xmlns:a16="http://schemas.microsoft.com/office/drawing/2014/main" id="{25587819-01D7-4A45-B4AD-6F8DEE05DE3D}"/>
              </a:ext>
            </a:extLst>
          </p:cNvPr>
          <p:cNvGrpSpPr>
            <a:grpSpLocks/>
          </p:cNvGrpSpPr>
          <p:nvPr/>
        </p:nvGrpSpPr>
        <p:grpSpPr bwMode="auto">
          <a:xfrm>
            <a:off x="1971676" y="2487613"/>
            <a:ext cx="9525" cy="3175"/>
            <a:chOff x="1242" y="1567"/>
            <a:chExt cx="6" cy="2"/>
          </a:xfrm>
        </p:grpSpPr>
        <p:sp>
          <p:nvSpPr>
            <p:cNvPr id="4335" name="Rectangle 1412">
              <a:extLst>
                <a:ext uri="{FF2B5EF4-FFF2-40B4-BE49-F238E27FC236}">
                  <a16:creationId xmlns:a16="http://schemas.microsoft.com/office/drawing/2014/main" id="{68B6C634-34ED-4AB0-9AF4-6D9543D3C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36" name="Freeform 1413">
              <a:extLst>
                <a:ext uri="{FF2B5EF4-FFF2-40B4-BE49-F238E27FC236}">
                  <a16:creationId xmlns:a16="http://schemas.microsoft.com/office/drawing/2014/main" id="{6836EB33-6DED-410B-B3FC-11987D395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37" name="Rectangle 1414">
              <a:extLst>
                <a:ext uri="{FF2B5EF4-FFF2-40B4-BE49-F238E27FC236}">
                  <a16:creationId xmlns:a16="http://schemas.microsoft.com/office/drawing/2014/main" id="{1763717F-C825-401A-965C-9FF072F9B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38" name="Freeform 1415">
              <a:extLst>
                <a:ext uri="{FF2B5EF4-FFF2-40B4-BE49-F238E27FC236}">
                  <a16:creationId xmlns:a16="http://schemas.microsoft.com/office/drawing/2014/main" id="{70F33484-B7B0-48A8-B4B2-6D8B494BE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39" name="Rectangle 1416">
              <a:extLst>
                <a:ext uri="{FF2B5EF4-FFF2-40B4-BE49-F238E27FC236}">
                  <a16:creationId xmlns:a16="http://schemas.microsoft.com/office/drawing/2014/main" id="{D62690DF-F50C-4E59-B5F6-B923B6D44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40" name="Freeform 1417">
              <a:extLst>
                <a:ext uri="{FF2B5EF4-FFF2-40B4-BE49-F238E27FC236}">
                  <a16:creationId xmlns:a16="http://schemas.microsoft.com/office/drawing/2014/main" id="{195C5D80-A762-4257-8F5B-89859A990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41" name="Rectangle 1418">
              <a:extLst>
                <a:ext uri="{FF2B5EF4-FFF2-40B4-BE49-F238E27FC236}">
                  <a16:creationId xmlns:a16="http://schemas.microsoft.com/office/drawing/2014/main" id="{4358873B-1826-4B82-8273-72418157D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42" name="Freeform 1419">
              <a:extLst>
                <a:ext uri="{FF2B5EF4-FFF2-40B4-BE49-F238E27FC236}">
                  <a16:creationId xmlns:a16="http://schemas.microsoft.com/office/drawing/2014/main" id="{27A66727-E9A0-4B34-B99F-E9681EB87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43" name="Rectangle 1420">
              <a:extLst>
                <a:ext uri="{FF2B5EF4-FFF2-40B4-BE49-F238E27FC236}">
                  <a16:creationId xmlns:a16="http://schemas.microsoft.com/office/drawing/2014/main" id="{F4C6EA2C-06E6-4D6F-9114-7E261098C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44" name="Freeform 1421">
              <a:extLst>
                <a:ext uri="{FF2B5EF4-FFF2-40B4-BE49-F238E27FC236}">
                  <a16:creationId xmlns:a16="http://schemas.microsoft.com/office/drawing/2014/main" id="{B4414AF8-31AF-4F95-A39F-5B44FE7A5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45" name="Rectangle 1422">
              <a:extLst>
                <a:ext uri="{FF2B5EF4-FFF2-40B4-BE49-F238E27FC236}">
                  <a16:creationId xmlns:a16="http://schemas.microsoft.com/office/drawing/2014/main" id="{963E2D99-7A5F-4DD5-B91A-978A53E36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46" name="Freeform 1423">
              <a:extLst>
                <a:ext uri="{FF2B5EF4-FFF2-40B4-BE49-F238E27FC236}">
                  <a16:creationId xmlns:a16="http://schemas.microsoft.com/office/drawing/2014/main" id="{847EEE58-7A36-479A-8962-734FE6C9F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47" name="Rectangle 1424">
              <a:extLst>
                <a:ext uri="{FF2B5EF4-FFF2-40B4-BE49-F238E27FC236}">
                  <a16:creationId xmlns:a16="http://schemas.microsoft.com/office/drawing/2014/main" id="{8A63BDF8-09C0-4DD4-9917-946754732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48" name="Freeform 1425">
              <a:extLst>
                <a:ext uri="{FF2B5EF4-FFF2-40B4-BE49-F238E27FC236}">
                  <a16:creationId xmlns:a16="http://schemas.microsoft.com/office/drawing/2014/main" id="{C337270B-84D0-42AC-9E7C-9ADEA06B6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49" name="Rectangle 1426">
              <a:extLst>
                <a:ext uri="{FF2B5EF4-FFF2-40B4-BE49-F238E27FC236}">
                  <a16:creationId xmlns:a16="http://schemas.microsoft.com/office/drawing/2014/main" id="{3F3E80D5-9D30-49F1-8C47-5778F898B5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50" name="Freeform 1427">
              <a:extLst>
                <a:ext uri="{FF2B5EF4-FFF2-40B4-BE49-F238E27FC236}">
                  <a16:creationId xmlns:a16="http://schemas.microsoft.com/office/drawing/2014/main" id="{2BE0F2B8-9908-4DBE-807B-760D26AC3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51" name="Rectangle 1428">
              <a:extLst>
                <a:ext uri="{FF2B5EF4-FFF2-40B4-BE49-F238E27FC236}">
                  <a16:creationId xmlns:a16="http://schemas.microsoft.com/office/drawing/2014/main" id="{A7EAB484-7598-4CA5-A1B0-AB64DB822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52" name="Freeform 1429">
              <a:extLst>
                <a:ext uri="{FF2B5EF4-FFF2-40B4-BE49-F238E27FC236}">
                  <a16:creationId xmlns:a16="http://schemas.microsoft.com/office/drawing/2014/main" id="{99081DFD-8C1F-4856-9578-E9FA730DB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53" name="Rectangle 1430">
              <a:extLst>
                <a:ext uri="{FF2B5EF4-FFF2-40B4-BE49-F238E27FC236}">
                  <a16:creationId xmlns:a16="http://schemas.microsoft.com/office/drawing/2014/main" id="{3DB8BF60-6B21-4434-BBE3-B7BA5F09E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54" name="Freeform 1431">
              <a:extLst>
                <a:ext uri="{FF2B5EF4-FFF2-40B4-BE49-F238E27FC236}">
                  <a16:creationId xmlns:a16="http://schemas.microsoft.com/office/drawing/2014/main" id="{0AA67A24-68CA-4F06-9AF5-8EA95B939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55" name="Rectangle 1432">
              <a:extLst>
                <a:ext uri="{FF2B5EF4-FFF2-40B4-BE49-F238E27FC236}">
                  <a16:creationId xmlns:a16="http://schemas.microsoft.com/office/drawing/2014/main" id="{BE375948-0BDF-4162-BE25-757027499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56" name="Freeform 1433">
              <a:extLst>
                <a:ext uri="{FF2B5EF4-FFF2-40B4-BE49-F238E27FC236}">
                  <a16:creationId xmlns:a16="http://schemas.microsoft.com/office/drawing/2014/main" id="{A5C009E1-50A0-4CF5-81DF-DB699EC01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57" name="Rectangle 1434">
              <a:extLst>
                <a:ext uri="{FF2B5EF4-FFF2-40B4-BE49-F238E27FC236}">
                  <a16:creationId xmlns:a16="http://schemas.microsoft.com/office/drawing/2014/main" id="{E90BB896-5973-4974-8DD0-63F880259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58" name="Freeform 1435">
              <a:extLst>
                <a:ext uri="{FF2B5EF4-FFF2-40B4-BE49-F238E27FC236}">
                  <a16:creationId xmlns:a16="http://schemas.microsoft.com/office/drawing/2014/main" id="{7B5D1A73-3E00-4F65-8B14-BA5630BFF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59" name="Rectangle 1436">
              <a:extLst>
                <a:ext uri="{FF2B5EF4-FFF2-40B4-BE49-F238E27FC236}">
                  <a16:creationId xmlns:a16="http://schemas.microsoft.com/office/drawing/2014/main" id="{9CF5A3C2-10F9-47E9-B422-2BAAA532C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60" name="Freeform 1437">
              <a:extLst>
                <a:ext uri="{FF2B5EF4-FFF2-40B4-BE49-F238E27FC236}">
                  <a16:creationId xmlns:a16="http://schemas.microsoft.com/office/drawing/2014/main" id="{E093AFB3-5F4D-4DA4-9FC0-DD99FDDB1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61" name="Rectangle 1438">
              <a:extLst>
                <a:ext uri="{FF2B5EF4-FFF2-40B4-BE49-F238E27FC236}">
                  <a16:creationId xmlns:a16="http://schemas.microsoft.com/office/drawing/2014/main" id="{380BD276-85C9-4599-91E9-604049EC4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62" name="Freeform 1439">
              <a:extLst>
                <a:ext uri="{FF2B5EF4-FFF2-40B4-BE49-F238E27FC236}">
                  <a16:creationId xmlns:a16="http://schemas.microsoft.com/office/drawing/2014/main" id="{D3E30AA9-8725-4A38-A231-FE0F033E3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63" name="Rectangle 1440">
              <a:extLst>
                <a:ext uri="{FF2B5EF4-FFF2-40B4-BE49-F238E27FC236}">
                  <a16:creationId xmlns:a16="http://schemas.microsoft.com/office/drawing/2014/main" id="{78DAE9EB-EBBA-4EB1-BB42-43E1AD7A7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64" name="Freeform 1441">
              <a:extLst>
                <a:ext uri="{FF2B5EF4-FFF2-40B4-BE49-F238E27FC236}">
                  <a16:creationId xmlns:a16="http://schemas.microsoft.com/office/drawing/2014/main" id="{A8CDD7B1-0FA1-4584-BDFD-959D44545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65" name="Rectangle 1442">
              <a:extLst>
                <a:ext uri="{FF2B5EF4-FFF2-40B4-BE49-F238E27FC236}">
                  <a16:creationId xmlns:a16="http://schemas.microsoft.com/office/drawing/2014/main" id="{4EC48D0B-94B3-45B6-A065-93A025758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66" name="Freeform 1443">
              <a:extLst>
                <a:ext uri="{FF2B5EF4-FFF2-40B4-BE49-F238E27FC236}">
                  <a16:creationId xmlns:a16="http://schemas.microsoft.com/office/drawing/2014/main" id="{DCC8A27F-D098-4A52-8129-41CCC3ECA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67" name="Rectangle 1444">
              <a:extLst>
                <a:ext uri="{FF2B5EF4-FFF2-40B4-BE49-F238E27FC236}">
                  <a16:creationId xmlns:a16="http://schemas.microsoft.com/office/drawing/2014/main" id="{39794A31-C1A4-43E1-91E1-D0CD5E845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68" name="Freeform 1445">
              <a:extLst>
                <a:ext uri="{FF2B5EF4-FFF2-40B4-BE49-F238E27FC236}">
                  <a16:creationId xmlns:a16="http://schemas.microsoft.com/office/drawing/2014/main" id="{348365FA-8A04-42D2-BCBA-95A21CBC9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69" name="Rectangle 1446">
              <a:extLst>
                <a:ext uri="{FF2B5EF4-FFF2-40B4-BE49-F238E27FC236}">
                  <a16:creationId xmlns:a16="http://schemas.microsoft.com/office/drawing/2014/main" id="{FC3359B2-33E0-44F2-9E50-2718B497C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70" name="Freeform 1447">
              <a:extLst>
                <a:ext uri="{FF2B5EF4-FFF2-40B4-BE49-F238E27FC236}">
                  <a16:creationId xmlns:a16="http://schemas.microsoft.com/office/drawing/2014/main" id="{C31CE9EA-D555-46A6-955C-819A3D0E6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71" name="Rectangle 1448">
              <a:extLst>
                <a:ext uri="{FF2B5EF4-FFF2-40B4-BE49-F238E27FC236}">
                  <a16:creationId xmlns:a16="http://schemas.microsoft.com/office/drawing/2014/main" id="{8F2922B6-E73A-47F0-8CC6-329A1372F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72" name="Freeform 1449">
              <a:extLst>
                <a:ext uri="{FF2B5EF4-FFF2-40B4-BE49-F238E27FC236}">
                  <a16:creationId xmlns:a16="http://schemas.microsoft.com/office/drawing/2014/main" id="{E324747A-CF1E-4DC8-BC0E-D86270EE6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73" name="Rectangle 1450">
              <a:extLst>
                <a:ext uri="{FF2B5EF4-FFF2-40B4-BE49-F238E27FC236}">
                  <a16:creationId xmlns:a16="http://schemas.microsoft.com/office/drawing/2014/main" id="{DF43DC9F-A285-4EEB-A15E-09A6C9B0D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74" name="Freeform 1451">
              <a:extLst>
                <a:ext uri="{FF2B5EF4-FFF2-40B4-BE49-F238E27FC236}">
                  <a16:creationId xmlns:a16="http://schemas.microsoft.com/office/drawing/2014/main" id="{8182C68C-2D19-4EF7-93CD-C7AA53EDF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75" name="Rectangle 1452">
              <a:extLst>
                <a:ext uri="{FF2B5EF4-FFF2-40B4-BE49-F238E27FC236}">
                  <a16:creationId xmlns:a16="http://schemas.microsoft.com/office/drawing/2014/main" id="{5BE9DC4F-C1D2-411B-878E-F2658E68D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76" name="Freeform 1453">
              <a:extLst>
                <a:ext uri="{FF2B5EF4-FFF2-40B4-BE49-F238E27FC236}">
                  <a16:creationId xmlns:a16="http://schemas.microsoft.com/office/drawing/2014/main" id="{3A1B7D58-0848-4488-995E-4C8366921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77" name="Rectangle 1454">
              <a:extLst>
                <a:ext uri="{FF2B5EF4-FFF2-40B4-BE49-F238E27FC236}">
                  <a16:creationId xmlns:a16="http://schemas.microsoft.com/office/drawing/2014/main" id="{D33D9F1C-90A5-42D2-AF2D-DF6E4272D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78" name="Freeform 1455">
              <a:extLst>
                <a:ext uri="{FF2B5EF4-FFF2-40B4-BE49-F238E27FC236}">
                  <a16:creationId xmlns:a16="http://schemas.microsoft.com/office/drawing/2014/main" id="{13F2980D-638C-4966-9CC3-6746A7DAA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79" name="Rectangle 1456">
              <a:extLst>
                <a:ext uri="{FF2B5EF4-FFF2-40B4-BE49-F238E27FC236}">
                  <a16:creationId xmlns:a16="http://schemas.microsoft.com/office/drawing/2014/main" id="{E2D3FB64-7D7C-4829-A630-843BD8534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80" name="Freeform 1457">
              <a:extLst>
                <a:ext uri="{FF2B5EF4-FFF2-40B4-BE49-F238E27FC236}">
                  <a16:creationId xmlns:a16="http://schemas.microsoft.com/office/drawing/2014/main" id="{098A0556-9DD8-485B-BB35-37F575B51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81" name="Rectangle 1458">
              <a:extLst>
                <a:ext uri="{FF2B5EF4-FFF2-40B4-BE49-F238E27FC236}">
                  <a16:creationId xmlns:a16="http://schemas.microsoft.com/office/drawing/2014/main" id="{1947AF4A-7132-4F74-9D76-502E7C88F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82" name="Freeform 1459">
              <a:extLst>
                <a:ext uri="{FF2B5EF4-FFF2-40B4-BE49-F238E27FC236}">
                  <a16:creationId xmlns:a16="http://schemas.microsoft.com/office/drawing/2014/main" id="{A6EFB1C4-58C7-4F0C-A2A3-2BF2B6CEB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83" name="Rectangle 1460">
              <a:extLst>
                <a:ext uri="{FF2B5EF4-FFF2-40B4-BE49-F238E27FC236}">
                  <a16:creationId xmlns:a16="http://schemas.microsoft.com/office/drawing/2014/main" id="{69291C06-C479-4FC6-A624-BF2A2E652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84" name="Freeform 1461">
              <a:extLst>
                <a:ext uri="{FF2B5EF4-FFF2-40B4-BE49-F238E27FC236}">
                  <a16:creationId xmlns:a16="http://schemas.microsoft.com/office/drawing/2014/main" id="{639A0D2F-779D-4447-95F4-845AFDF25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85" name="Rectangle 1462">
              <a:extLst>
                <a:ext uri="{FF2B5EF4-FFF2-40B4-BE49-F238E27FC236}">
                  <a16:creationId xmlns:a16="http://schemas.microsoft.com/office/drawing/2014/main" id="{C6C3B4D4-C5EF-49EB-B8F1-0B692D0FF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86" name="Freeform 1463">
              <a:extLst>
                <a:ext uri="{FF2B5EF4-FFF2-40B4-BE49-F238E27FC236}">
                  <a16:creationId xmlns:a16="http://schemas.microsoft.com/office/drawing/2014/main" id="{7B4B16AB-563A-4B5B-8A90-C90712AE3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87" name="Rectangle 1464">
              <a:extLst>
                <a:ext uri="{FF2B5EF4-FFF2-40B4-BE49-F238E27FC236}">
                  <a16:creationId xmlns:a16="http://schemas.microsoft.com/office/drawing/2014/main" id="{4E286829-8343-4DC6-96BA-62B2CA3A3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88" name="Freeform 1465">
              <a:extLst>
                <a:ext uri="{FF2B5EF4-FFF2-40B4-BE49-F238E27FC236}">
                  <a16:creationId xmlns:a16="http://schemas.microsoft.com/office/drawing/2014/main" id="{417F156F-D862-41EA-A0EB-95AF255F5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89" name="Rectangle 1466">
              <a:extLst>
                <a:ext uri="{FF2B5EF4-FFF2-40B4-BE49-F238E27FC236}">
                  <a16:creationId xmlns:a16="http://schemas.microsoft.com/office/drawing/2014/main" id="{BBA5B5F7-FB1B-46D4-9074-420C77B7A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90" name="Freeform 1467">
              <a:extLst>
                <a:ext uri="{FF2B5EF4-FFF2-40B4-BE49-F238E27FC236}">
                  <a16:creationId xmlns:a16="http://schemas.microsoft.com/office/drawing/2014/main" id="{CE0BCFF8-DBF4-4731-85C5-9FA7F0B9A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91" name="Rectangle 1468">
              <a:extLst>
                <a:ext uri="{FF2B5EF4-FFF2-40B4-BE49-F238E27FC236}">
                  <a16:creationId xmlns:a16="http://schemas.microsoft.com/office/drawing/2014/main" id="{D542E32F-9D88-4BCE-8452-9638863E5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92" name="Freeform 1469">
              <a:extLst>
                <a:ext uri="{FF2B5EF4-FFF2-40B4-BE49-F238E27FC236}">
                  <a16:creationId xmlns:a16="http://schemas.microsoft.com/office/drawing/2014/main" id="{63B891A9-F34E-446A-99DD-D3EB90E63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93" name="Rectangle 1470">
              <a:extLst>
                <a:ext uri="{FF2B5EF4-FFF2-40B4-BE49-F238E27FC236}">
                  <a16:creationId xmlns:a16="http://schemas.microsoft.com/office/drawing/2014/main" id="{34A1C9D4-1617-407C-8360-D1996D6B6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94" name="Freeform 1471">
              <a:extLst>
                <a:ext uri="{FF2B5EF4-FFF2-40B4-BE49-F238E27FC236}">
                  <a16:creationId xmlns:a16="http://schemas.microsoft.com/office/drawing/2014/main" id="{4298363D-B48B-433E-BDE5-35994981C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95" name="Rectangle 1472">
              <a:extLst>
                <a:ext uri="{FF2B5EF4-FFF2-40B4-BE49-F238E27FC236}">
                  <a16:creationId xmlns:a16="http://schemas.microsoft.com/office/drawing/2014/main" id="{A3577099-CBCF-46F3-AFF3-BDA0FB5AB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96" name="Freeform 1473">
              <a:extLst>
                <a:ext uri="{FF2B5EF4-FFF2-40B4-BE49-F238E27FC236}">
                  <a16:creationId xmlns:a16="http://schemas.microsoft.com/office/drawing/2014/main" id="{3DC21DC9-2781-498D-A9E7-B9F7DB739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97" name="Rectangle 1474">
              <a:extLst>
                <a:ext uri="{FF2B5EF4-FFF2-40B4-BE49-F238E27FC236}">
                  <a16:creationId xmlns:a16="http://schemas.microsoft.com/office/drawing/2014/main" id="{ABC5FF48-8676-4D77-8CC5-FFB129E3F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98" name="Freeform 1475">
              <a:extLst>
                <a:ext uri="{FF2B5EF4-FFF2-40B4-BE49-F238E27FC236}">
                  <a16:creationId xmlns:a16="http://schemas.microsoft.com/office/drawing/2014/main" id="{AF4A7188-7D57-4ADF-AB13-1603C3B8E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99" name="Rectangle 1476">
              <a:extLst>
                <a:ext uri="{FF2B5EF4-FFF2-40B4-BE49-F238E27FC236}">
                  <a16:creationId xmlns:a16="http://schemas.microsoft.com/office/drawing/2014/main" id="{238E4713-D333-4432-A937-5219E909D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00" name="Freeform 1477">
              <a:extLst>
                <a:ext uri="{FF2B5EF4-FFF2-40B4-BE49-F238E27FC236}">
                  <a16:creationId xmlns:a16="http://schemas.microsoft.com/office/drawing/2014/main" id="{E447BB4E-13C2-4BC8-9DC4-CCA3A32D4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01" name="Rectangle 1478">
              <a:extLst>
                <a:ext uri="{FF2B5EF4-FFF2-40B4-BE49-F238E27FC236}">
                  <a16:creationId xmlns:a16="http://schemas.microsoft.com/office/drawing/2014/main" id="{400FAF7D-D225-44C9-9F70-B196F7DDA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02" name="Freeform 1479">
              <a:extLst>
                <a:ext uri="{FF2B5EF4-FFF2-40B4-BE49-F238E27FC236}">
                  <a16:creationId xmlns:a16="http://schemas.microsoft.com/office/drawing/2014/main" id="{E9775B2F-94A7-43D0-A598-11C6C7434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03" name="Rectangle 1480">
              <a:extLst>
                <a:ext uri="{FF2B5EF4-FFF2-40B4-BE49-F238E27FC236}">
                  <a16:creationId xmlns:a16="http://schemas.microsoft.com/office/drawing/2014/main" id="{0FDABF1E-9B74-4C0B-8B27-86FD4451DC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04" name="Freeform 1481">
              <a:extLst>
                <a:ext uri="{FF2B5EF4-FFF2-40B4-BE49-F238E27FC236}">
                  <a16:creationId xmlns:a16="http://schemas.microsoft.com/office/drawing/2014/main" id="{D5FCA604-16C2-467C-8800-598D56FDE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05" name="Rectangle 1482">
              <a:extLst>
                <a:ext uri="{FF2B5EF4-FFF2-40B4-BE49-F238E27FC236}">
                  <a16:creationId xmlns:a16="http://schemas.microsoft.com/office/drawing/2014/main" id="{BF6325F9-0650-48BE-A2DB-6D2DD5A8C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06" name="Freeform 1483">
              <a:extLst>
                <a:ext uri="{FF2B5EF4-FFF2-40B4-BE49-F238E27FC236}">
                  <a16:creationId xmlns:a16="http://schemas.microsoft.com/office/drawing/2014/main" id="{98AA1C72-AF52-4407-A425-C1739319C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07" name="Rectangle 1484">
              <a:extLst>
                <a:ext uri="{FF2B5EF4-FFF2-40B4-BE49-F238E27FC236}">
                  <a16:creationId xmlns:a16="http://schemas.microsoft.com/office/drawing/2014/main" id="{88F82D5E-38DB-4D4B-987F-386C493CB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08" name="Freeform 1485">
              <a:extLst>
                <a:ext uri="{FF2B5EF4-FFF2-40B4-BE49-F238E27FC236}">
                  <a16:creationId xmlns:a16="http://schemas.microsoft.com/office/drawing/2014/main" id="{15CED03A-D75F-4469-B627-559DFB6FF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09" name="Rectangle 1486">
              <a:extLst>
                <a:ext uri="{FF2B5EF4-FFF2-40B4-BE49-F238E27FC236}">
                  <a16:creationId xmlns:a16="http://schemas.microsoft.com/office/drawing/2014/main" id="{E733E0D4-98F9-47FD-B96E-DA46966A2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10" name="Freeform 1487">
              <a:extLst>
                <a:ext uri="{FF2B5EF4-FFF2-40B4-BE49-F238E27FC236}">
                  <a16:creationId xmlns:a16="http://schemas.microsoft.com/office/drawing/2014/main" id="{82A12EE4-5DA2-4E27-A818-AE954BDBD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11" name="Rectangle 1488">
              <a:extLst>
                <a:ext uri="{FF2B5EF4-FFF2-40B4-BE49-F238E27FC236}">
                  <a16:creationId xmlns:a16="http://schemas.microsoft.com/office/drawing/2014/main" id="{B6485AA9-57C0-460E-B000-B8BED5F9D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12" name="Freeform 1489">
              <a:extLst>
                <a:ext uri="{FF2B5EF4-FFF2-40B4-BE49-F238E27FC236}">
                  <a16:creationId xmlns:a16="http://schemas.microsoft.com/office/drawing/2014/main" id="{A7B2B541-437B-4CBA-90F5-E49027A9E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13" name="Rectangle 1490">
              <a:extLst>
                <a:ext uri="{FF2B5EF4-FFF2-40B4-BE49-F238E27FC236}">
                  <a16:creationId xmlns:a16="http://schemas.microsoft.com/office/drawing/2014/main" id="{44647B40-E9CF-4B10-8EC6-AAB30FEB1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14" name="Freeform 1491">
              <a:extLst>
                <a:ext uri="{FF2B5EF4-FFF2-40B4-BE49-F238E27FC236}">
                  <a16:creationId xmlns:a16="http://schemas.microsoft.com/office/drawing/2014/main" id="{E589C40F-DA6C-40D9-959B-7228C6355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15" name="Rectangle 1492">
              <a:extLst>
                <a:ext uri="{FF2B5EF4-FFF2-40B4-BE49-F238E27FC236}">
                  <a16:creationId xmlns:a16="http://schemas.microsoft.com/office/drawing/2014/main" id="{125C3CA0-6B69-4DDA-8915-5351A23A8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16" name="Freeform 1493">
              <a:extLst>
                <a:ext uri="{FF2B5EF4-FFF2-40B4-BE49-F238E27FC236}">
                  <a16:creationId xmlns:a16="http://schemas.microsoft.com/office/drawing/2014/main" id="{1727ECF5-0907-4380-B660-F06BD9D11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17" name="Rectangle 1494">
              <a:extLst>
                <a:ext uri="{FF2B5EF4-FFF2-40B4-BE49-F238E27FC236}">
                  <a16:creationId xmlns:a16="http://schemas.microsoft.com/office/drawing/2014/main" id="{E2010B15-0CE6-41E0-866E-9859F3C87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18" name="Freeform 1495">
              <a:extLst>
                <a:ext uri="{FF2B5EF4-FFF2-40B4-BE49-F238E27FC236}">
                  <a16:creationId xmlns:a16="http://schemas.microsoft.com/office/drawing/2014/main" id="{E5FF2FA7-15C5-4559-8922-4BE499F66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19" name="Rectangle 1496">
              <a:extLst>
                <a:ext uri="{FF2B5EF4-FFF2-40B4-BE49-F238E27FC236}">
                  <a16:creationId xmlns:a16="http://schemas.microsoft.com/office/drawing/2014/main" id="{59A429E7-E6FA-45A4-B708-7EFBAF2AA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20" name="Freeform 1497">
              <a:extLst>
                <a:ext uri="{FF2B5EF4-FFF2-40B4-BE49-F238E27FC236}">
                  <a16:creationId xmlns:a16="http://schemas.microsoft.com/office/drawing/2014/main" id="{BA2524EC-E713-43B7-B2CF-378FB6AE6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21" name="Rectangle 1498">
              <a:extLst>
                <a:ext uri="{FF2B5EF4-FFF2-40B4-BE49-F238E27FC236}">
                  <a16:creationId xmlns:a16="http://schemas.microsoft.com/office/drawing/2014/main" id="{6F9CFDBD-C6DA-473B-85B6-E308B4C2C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22" name="Freeform 1499">
              <a:extLst>
                <a:ext uri="{FF2B5EF4-FFF2-40B4-BE49-F238E27FC236}">
                  <a16:creationId xmlns:a16="http://schemas.microsoft.com/office/drawing/2014/main" id="{E0CB39D6-F8F8-469E-B525-094ECC56D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23" name="Rectangle 1500">
              <a:extLst>
                <a:ext uri="{FF2B5EF4-FFF2-40B4-BE49-F238E27FC236}">
                  <a16:creationId xmlns:a16="http://schemas.microsoft.com/office/drawing/2014/main" id="{526B006E-E69A-4F09-9F5A-60A009A34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24" name="Freeform 1501">
              <a:extLst>
                <a:ext uri="{FF2B5EF4-FFF2-40B4-BE49-F238E27FC236}">
                  <a16:creationId xmlns:a16="http://schemas.microsoft.com/office/drawing/2014/main" id="{332B3801-EAAA-4F89-A72D-E3095AE8E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25" name="Rectangle 1502">
              <a:extLst>
                <a:ext uri="{FF2B5EF4-FFF2-40B4-BE49-F238E27FC236}">
                  <a16:creationId xmlns:a16="http://schemas.microsoft.com/office/drawing/2014/main" id="{2D3C0E9A-2514-43DB-A49A-9A488F57D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26" name="Freeform 1503">
              <a:extLst>
                <a:ext uri="{FF2B5EF4-FFF2-40B4-BE49-F238E27FC236}">
                  <a16:creationId xmlns:a16="http://schemas.microsoft.com/office/drawing/2014/main" id="{E5C31DE9-3502-470E-A157-E7407BF34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27" name="Rectangle 1504">
              <a:extLst>
                <a:ext uri="{FF2B5EF4-FFF2-40B4-BE49-F238E27FC236}">
                  <a16:creationId xmlns:a16="http://schemas.microsoft.com/office/drawing/2014/main" id="{48170CA7-EB61-4C1F-97B5-CC2884D50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28" name="Freeform 1505">
              <a:extLst>
                <a:ext uri="{FF2B5EF4-FFF2-40B4-BE49-F238E27FC236}">
                  <a16:creationId xmlns:a16="http://schemas.microsoft.com/office/drawing/2014/main" id="{F9DDABD6-46D2-4D94-A842-D5F15FB7E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29" name="Rectangle 1506">
              <a:extLst>
                <a:ext uri="{FF2B5EF4-FFF2-40B4-BE49-F238E27FC236}">
                  <a16:creationId xmlns:a16="http://schemas.microsoft.com/office/drawing/2014/main" id="{37D1A8AE-1A31-4D33-9FC0-618EB5DE1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30" name="Freeform 1507">
              <a:extLst>
                <a:ext uri="{FF2B5EF4-FFF2-40B4-BE49-F238E27FC236}">
                  <a16:creationId xmlns:a16="http://schemas.microsoft.com/office/drawing/2014/main" id="{D7E44EDF-2648-4420-9E4B-0DD3D07F8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31" name="Rectangle 1508">
              <a:extLst>
                <a:ext uri="{FF2B5EF4-FFF2-40B4-BE49-F238E27FC236}">
                  <a16:creationId xmlns:a16="http://schemas.microsoft.com/office/drawing/2014/main" id="{C7CE919F-3856-460D-A0B3-A57325417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32" name="Freeform 1509">
              <a:extLst>
                <a:ext uri="{FF2B5EF4-FFF2-40B4-BE49-F238E27FC236}">
                  <a16:creationId xmlns:a16="http://schemas.microsoft.com/office/drawing/2014/main" id="{630DB706-D967-451E-95E5-CE228BAF6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0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33" name="Rectangle 1510">
              <a:extLst>
                <a:ext uri="{FF2B5EF4-FFF2-40B4-BE49-F238E27FC236}">
                  <a16:creationId xmlns:a16="http://schemas.microsoft.com/office/drawing/2014/main" id="{098CE02D-F7F6-4E00-973C-5EAEB8922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34" name="Freeform 1511">
              <a:extLst>
                <a:ext uri="{FF2B5EF4-FFF2-40B4-BE49-F238E27FC236}">
                  <a16:creationId xmlns:a16="http://schemas.microsoft.com/office/drawing/2014/main" id="{0A427DC0-BA2A-4540-9595-028622B0C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35" name="Rectangle 1512">
              <a:extLst>
                <a:ext uri="{FF2B5EF4-FFF2-40B4-BE49-F238E27FC236}">
                  <a16:creationId xmlns:a16="http://schemas.microsoft.com/office/drawing/2014/main" id="{B39ADA50-0798-4DB3-B6CA-A1611DE7F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36" name="Freeform 1513">
              <a:extLst>
                <a:ext uri="{FF2B5EF4-FFF2-40B4-BE49-F238E27FC236}">
                  <a16:creationId xmlns:a16="http://schemas.microsoft.com/office/drawing/2014/main" id="{37A5C46F-155F-4BA4-82B3-8E9024F40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37" name="Rectangle 1514">
              <a:extLst>
                <a:ext uri="{FF2B5EF4-FFF2-40B4-BE49-F238E27FC236}">
                  <a16:creationId xmlns:a16="http://schemas.microsoft.com/office/drawing/2014/main" id="{6316E400-2C03-48B0-8057-15589F62B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38" name="Freeform 1515">
              <a:extLst>
                <a:ext uri="{FF2B5EF4-FFF2-40B4-BE49-F238E27FC236}">
                  <a16:creationId xmlns:a16="http://schemas.microsoft.com/office/drawing/2014/main" id="{3570779E-EA9F-4359-8BAF-14371E7D4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39" name="Rectangle 1516">
              <a:extLst>
                <a:ext uri="{FF2B5EF4-FFF2-40B4-BE49-F238E27FC236}">
                  <a16:creationId xmlns:a16="http://schemas.microsoft.com/office/drawing/2014/main" id="{305289FF-7EE5-4733-A85F-4A47EFA27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40" name="Freeform 1517">
              <a:extLst>
                <a:ext uri="{FF2B5EF4-FFF2-40B4-BE49-F238E27FC236}">
                  <a16:creationId xmlns:a16="http://schemas.microsoft.com/office/drawing/2014/main" id="{6070646B-B960-48CF-8DD3-2F8ABEBED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41" name="Rectangle 1518">
              <a:extLst>
                <a:ext uri="{FF2B5EF4-FFF2-40B4-BE49-F238E27FC236}">
                  <a16:creationId xmlns:a16="http://schemas.microsoft.com/office/drawing/2014/main" id="{C1959414-641B-4E85-B568-738D3BA23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42" name="Freeform 1519">
              <a:extLst>
                <a:ext uri="{FF2B5EF4-FFF2-40B4-BE49-F238E27FC236}">
                  <a16:creationId xmlns:a16="http://schemas.microsoft.com/office/drawing/2014/main" id="{5F380679-C021-49E7-A934-89DD1826C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43" name="Rectangle 1520">
              <a:extLst>
                <a:ext uri="{FF2B5EF4-FFF2-40B4-BE49-F238E27FC236}">
                  <a16:creationId xmlns:a16="http://schemas.microsoft.com/office/drawing/2014/main" id="{375C5F22-AA50-4450-9559-6FC869823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44" name="Freeform 1521">
              <a:extLst>
                <a:ext uri="{FF2B5EF4-FFF2-40B4-BE49-F238E27FC236}">
                  <a16:creationId xmlns:a16="http://schemas.microsoft.com/office/drawing/2014/main" id="{F203106F-76A1-4759-8CA7-9968C7F63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45" name="Rectangle 1522">
              <a:extLst>
                <a:ext uri="{FF2B5EF4-FFF2-40B4-BE49-F238E27FC236}">
                  <a16:creationId xmlns:a16="http://schemas.microsoft.com/office/drawing/2014/main" id="{048376BE-BFDA-4C7C-8F2B-13192BEF2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46" name="Freeform 1523">
              <a:extLst>
                <a:ext uri="{FF2B5EF4-FFF2-40B4-BE49-F238E27FC236}">
                  <a16:creationId xmlns:a16="http://schemas.microsoft.com/office/drawing/2014/main" id="{2813C4E3-8ABA-4606-95BC-75BF689AE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47" name="Rectangle 1524">
              <a:extLst>
                <a:ext uri="{FF2B5EF4-FFF2-40B4-BE49-F238E27FC236}">
                  <a16:creationId xmlns:a16="http://schemas.microsoft.com/office/drawing/2014/main" id="{3D64497F-9F34-4791-BD3B-A08F87166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48" name="Freeform 1525">
              <a:extLst>
                <a:ext uri="{FF2B5EF4-FFF2-40B4-BE49-F238E27FC236}">
                  <a16:creationId xmlns:a16="http://schemas.microsoft.com/office/drawing/2014/main" id="{0F69CCE8-E166-4FB0-BFBD-CC7130213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49" name="Rectangle 1526">
              <a:extLst>
                <a:ext uri="{FF2B5EF4-FFF2-40B4-BE49-F238E27FC236}">
                  <a16:creationId xmlns:a16="http://schemas.microsoft.com/office/drawing/2014/main" id="{654BF0D5-254C-4C39-A646-65FD557A5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50" name="Freeform 1527">
              <a:extLst>
                <a:ext uri="{FF2B5EF4-FFF2-40B4-BE49-F238E27FC236}">
                  <a16:creationId xmlns:a16="http://schemas.microsoft.com/office/drawing/2014/main" id="{C9A13B55-E807-4F96-A60A-55DB33E11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51" name="Rectangle 1528">
              <a:extLst>
                <a:ext uri="{FF2B5EF4-FFF2-40B4-BE49-F238E27FC236}">
                  <a16:creationId xmlns:a16="http://schemas.microsoft.com/office/drawing/2014/main" id="{4E1CD18F-8CE8-42DE-91D2-BD4EEE2CB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52" name="Freeform 1529">
              <a:extLst>
                <a:ext uri="{FF2B5EF4-FFF2-40B4-BE49-F238E27FC236}">
                  <a16:creationId xmlns:a16="http://schemas.microsoft.com/office/drawing/2014/main" id="{0559B081-9C00-44C2-AD70-448DDAAB8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53" name="Rectangle 1530">
              <a:extLst>
                <a:ext uri="{FF2B5EF4-FFF2-40B4-BE49-F238E27FC236}">
                  <a16:creationId xmlns:a16="http://schemas.microsoft.com/office/drawing/2014/main" id="{25F1E5B3-86EE-4EB3-8628-732260F04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54" name="Freeform 1531">
              <a:extLst>
                <a:ext uri="{FF2B5EF4-FFF2-40B4-BE49-F238E27FC236}">
                  <a16:creationId xmlns:a16="http://schemas.microsoft.com/office/drawing/2014/main" id="{C07C0ACC-32ED-4FC9-BBCB-A60AF3BCD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55" name="Rectangle 1532">
              <a:extLst>
                <a:ext uri="{FF2B5EF4-FFF2-40B4-BE49-F238E27FC236}">
                  <a16:creationId xmlns:a16="http://schemas.microsoft.com/office/drawing/2014/main" id="{1F99190D-038A-4E2D-B573-BB828F8F8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56" name="Freeform 1533">
              <a:extLst>
                <a:ext uri="{FF2B5EF4-FFF2-40B4-BE49-F238E27FC236}">
                  <a16:creationId xmlns:a16="http://schemas.microsoft.com/office/drawing/2014/main" id="{F8801164-CBF1-40F6-9275-1E8618B09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57" name="Rectangle 1534">
              <a:extLst>
                <a:ext uri="{FF2B5EF4-FFF2-40B4-BE49-F238E27FC236}">
                  <a16:creationId xmlns:a16="http://schemas.microsoft.com/office/drawing/2014/main" id="{868194AE-7AD5-4628-97F5-900322AA9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58" name="Freeform 1535">
              <a:extLst>
                <a:ext uri="{FF2B5EF4-FFF2-40B4-BE49-F238E27FC236}">
                  <a16:creationId xmlns:a16="http://schemas.microsoft.com/office/drawing/2014/main" id="{A99FA0C0-0730-409A-8A6C-C8201AD3C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59" name="Rectangle 1536">
              <a:extLst>
                <a:ext uri="{FF2B5EF4-FFF2-40B4-BE49-F238E27FC236}">
                  <a16:creationId xmlns:a16="http://schemas.microsoft.com/office/drawing/2014/main" id="{AD895406-E536-4346-88AB-2B6FB723D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60" name="Freeform 1537">
              <a:extLst>
                <a:ext uri="{FF2B5EF4-FFF2-40B4-BE49-F238E27FC236}">
                  <a16:creationId xmlns:a16="http://schemas.microsoft.com/office/drawing/2014/main" id="{466FCF0B-F0FB-4CB0-A599-7E11F1406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61" name="Rectangle 1538">
              <a:extLst>
                <a:ext uri="{FF2B5EF4-FFF2-40B4-BE49-F238E27FC236}">
                  <a16:creationId xmlns:a16="http://schemas.microsoft.com/office/drawing/2014/main" id="{CBF87C75-8E95-4419-8E63-53F1F1BEF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62" name="Freeform 1539">
              <a:extLst>
                <a:ext uri="{FF2B5EF4-FFF2-40B4-BE49-F238E27FC236}">
                  <a16:creationId xmlns:a16="http://schemas.microsoft.com/office/drawing/2014/main" id="{2DB9BD66-166E-473E-B828-04BC7481A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63" name="Rectangle 1540">
              <a:extLst>
                <a:ext uri="{FF2B5EF4-FFF2-40B4-BE49-F238E27FC236}">
                  <a16:creationId xmlns:a16="http://schemas.microsoft.com/office/drawing/2014/main" id="{9822654D-B156-4E77-A82D-FAFA9F05B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64" name="Freeform 1541">
              <a:extLst>
                <a:ext uri="{FF2B5EF4-FFF2-40B4-BE49-F238E27FC236}">
                  <a16:creationId xmlns:a16="http://schemas.microsoft.com/office/drawing/2014/main" id="{F9ABC7AC-A77E-476C-B3C9-5A3C28272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65" name="Rectangle 1542">
              <a:extLst>
                <a:ext uri="{FF2B5EF4-FFF2-40B4-BE49-F238E27FC236}">
                  <a16:creationId xmlns:a16="http://schemas.microsoft.com/office/drawing/2014/main" id="{4B5DBC2E-E1FE-4F2E-9DDF-90A724A25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66" name="Freeform 1543">
              <a:extLst>
                <a:ext uri="{FF2B5EF4-FFF2-40B4-BE49-F238E27FC236}">
                  <a16:creationId xmlns:a16="http://schemas.microsoft.com/office/drawing/2014/main" id="{F4783EDC-2E54-4A9C-A8A4-8EAE57413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67" name="Rectangle 1544">
              <a:extLst>
                <a:ext uri="{FF2B5EF4-FFF2-40B4-BE49-F238E27FC236}">
                  <a16:creationId xmlns:a16="http://schemas.microsoft.com/office/drawing/2014/main" id="{9A266461-4EDA-425A-9296-54653DEF9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68" name="Freeform 1545">
              <a:extLst>
                <a:ext uri="{FF2B5EF4-FFF2-40B4-BE49-F238E27FC236}">
                  <a16:creationId xmlns:a16="http://schemas.microsoft.com/office/drawing/2014/main" id="{13318172-682C-4A4E-8915-9563B6386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69" name="Rectangle 1546">
              <a:extLst>
                <a:ext uri="{FF2B5EF4-FFF2-40B4-BE49-F238E27FC236}">
                  <a16:creationId xmlns:a16="http://schemas.microsoft.com/office/drawing/2014/main" id="{2BCC94C5-A910-449B-9F06-8B6502BED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70" name="Freeform 1547">
              <a:extLst>
                <a:ext uri="{FF2B5EF4-FFF2-40B4-BE49-F238E27FC236}">
                  <a16:creationId xmlns:a16="http://schemas.microsoft.com/office/drawing/2014/main" id="{40A1FF12-C7F7-4AD6-83E5-1CD93547F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71" name="Rectangle 1548">
              <a:extLst>
                <a:ext uri="{FF2B5EF4-FFF2-40B4-BE49-F238E27FC236}">
                  <a16:creationId xmlns:a16="http://schemas.microsoft.com/office/drawing/2014/main" id="{C8A40C64-0197-4F87-9F14-8D39AB8EE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72" name="Freeform 1549">
              <a:extLst>
                <a:ext uri="{FF2B5EF4-FFF2-40B4-BE49-F238E27FC236}">
                  <a16:creationId xmlns:a16="http://schemas.microsoft.com/office/drawing/2014/main" id="{11647D55-852A-4BAC-8820-4719F1352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73" name="Rectangle 1550">
              <a:extLst>
                <a:ext uri="{FF2B5EF4-FFF2-40B4-BE49-F238E27FC236}">
                  <a16:creationId xmlns:a16="http://schemas.microsoft.com/office/drawing/2014/main" id="{1C950EF6-9010-4345-8A37-F83D49F4C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74" name="Freeform 1551">
              <a:extLst>
                <a:ext uri="{FF2B5EF4-FFF2-40B4-BE49-F238E27FC236}">
                  <a16:creationId xmlns:a16="http://schemas.microsoft.com/office/drawing/2014/main" id="{0B707D21-F50E-4E7A-9586-74A333DE3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75" name="Rectangle 1552">
              <a:extLst>
                <a:ext uri="{FF2B5EF4-FFF2-40B4-BE49-F238E27FC236}">
                  <a16:creationId xmlns:a16="http://schemas.microsoft.com/office/drawing/2014/main" id="{25C8E887-5D8F-4F5B-9EFF-423AFAE84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76" name="Freeform 1553">
              <a:extLst>
                <a:ext uri="{FF2B5EF4-FFF2-40B4-BE49-F238E27FC236}">
                  <a16:creationId xmlns:a16="http://schemas.microsoft.com/office/drawing/2014/main" id="{834016A4-2FD6-46FA-8451-CBA876466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77" name="Rectangle 1554">
              <a:extLst>
                <a:ext uri="{FF2B5EF4-FFF2-40B4-BE49-F238E27FC236}">
                  <a16:creationId xmlns:a16="http://schemas.microsoft.com/office/drawing/2014/main" id="{B2A463E1-7EF7-4C70-9CEC-ACF2E8113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78" name="Freeform 1555">
              <a:extLst>
                <a:ext uri="{FF2B5EF4-FFF2-40B4-BE49-F238E27FC236}">
                  <a16:creationId xmlns:a16="http://schemas.microsoft.com/office/drawing/2014/main" id="{AD3D6A64-EF02-435C-B032-E34ADF530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79" name="Rectangle 1556">
              <a:extLst>
                <a:ext uri="{FF2B5EF4-FFF2-40B4-BE49-F238E27FC236}">
                  <a16:creationId xmlns:a16="http://schemas.microsoft.com/office/drawing/2014/main" id="{37325D63-F119-42C0-A444-703D49662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80" name="Freeform 1557">
              <a:extLst>
                <a:ext uri="{FF2B5EF4-FFF2-40B4-BE49-F238E27FC236}">
                  <a16:creationId xmlns:a16="http://schemas.microsoft.com/office/drawing/2014/main" id="{04C1C9D4-24AA-4962-B756-9DE4FFD86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81" name="Rectangle 1558">
              <a:extLst>
                <a:ext uri="{FF2B5EF4-FFF2-40B4-BE49-F238E27FC236}">
                  <a16:creationId xmlns:a16="http://schemas.microsoft.com/office/drawing/2014/main" id="{295D651C-EFF9-4867-90CD-DE45337E4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82" name="Freeform 1559">
              <a:extLst>
                <a:ext uri="{FF2B5EF4-FFF2-40B4-BE49-F238E27FC236}">
                  <a16:creationId xmlns:a16="http://schemas.microsoft.com/office/drawing/2014/main" id="{BA4DDF01-248A-493F-ACD7-BA8F59301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83" name="Rectangle 1560">
              <a:extLst>
                <a:ext uri="{FF2B5EF4-FFF2-40B4-BE49-F238E27FC236}">
                  <a16:creationId xmlns:a16="http://schemas.microsoft.com/office/drawing/2014/main" id="{77B02F41-F629-4293-8EDE-F555A407A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84" name="Freeform 1561">
              <a:extLst>
                <a:ext uri="{FF2B5EF4-FFF2-40B4-BE49-F238E27FC236}">
                  <a16:creationId xmlns:a16="http://schemas.microsoft.com/office/drawing/2014/main" id="{2C7BB231-5A0F-4081-B256-C20A091DD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85" name="Rectangle 1562">
              <a:extLst>
                <a:ext uri="{FF2B5EF4-FFF2-40B4-BE49-F238E27FC236}">
                  <a16:creationId xmlns:a16="http://schemas.microsoft.com/office/drawing/2014/main" id="{F6141A0B-B51C-4B45-A2A9-CA15CB46D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86" name="Freeform 1563">
              <a:extLst>
                <a:ext uri="{FF2B5EF4-FFF2-40B4-BE49-F238E27FC236}">
                  <a16:creationId xmlns:a16="http://schemas.microsoft.com/office/drawing/2014/main" id="{71E7215C-CB09-4DE2-8DED-68E888466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87" name="Rectangle 1564">
              <a:extLst>
                <a:ext uri="{FF2B5EF4-FFF2-40B4-BE49-F238E27FC236}">
                  <a16:creationId xmlns:a16="http://schemas.microsoft.com/office/drawing/2014/main" id="{4C7C98BF-E97C-4B94-9205-20DDCBF07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88" name="Freeform 1565">
              <a:extLst>
                <a:ext uri="{FF2B5EF4-FFF2-40B4-BE49-F238E27FC236}">
                  <a16:creationId xmlns:a16="http://schemas.microsoft.com/office/drawing/2014/main" id="{AE4C32FE-FBB4-4BC2-9CCB-E0BD82FB2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89" name="Rectangle 1566">
              <a:extLst>
                <a:ext uri="{FF2B5EF4-FFF2-40B4-BE49-F238E27FC236}">
                  <a16:creationId xmlns:a16="http://schemas.microsoft.com/office/drawing/2014/main" id="{B8C258A8-CAF5-4D88-90E6-83B6127BF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90" name="Freeform 1567">
              <a:extLst>
                <a:ext uri="{FF2B5EF4-FFF2-40B4-BE49-F238E27FC236}">
                  <a16:creationId xmlns:a16="http://schemas.microsoft.com/office/drawing/2014/main" id="{B21EB152-8A91-41B8-93A9-68EEFC685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91" name="Rectangle 1568">
              <a:extLst>
                <a:ext uri="{FF2B5EF4-FFF2-40B4-BE49-F238E27FC236}">
                  <a16:creationId xmlns:a16="http://schemas.microsoft.com/office/drawing/2014/main" id="{62C5D924-A896-4E99-BF5B-4A1609DF9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92" name="Freeform 1569">
              <a:extLst>
                <a:ext uri="{FF2B5EF4-FFF2-40B4-BE49-F238E27FC236}">
                  <a16:creationId xmlns:a16="http://schemas.microsoft.com/office/drawing/2014/main" id="{88A812F5-6E48-4097-A1E1-52B7BF6AA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93" name="Rectangle 1570">
              <a:extLst>
                <a:ext uri="{FF2B5EF4-FFF2-40B4-BE49-F238E27FC236}">
                  <a16:creationId xmlns:a16="http://schemas.microsoft.com/office/drawing/2014/main" id="{213B0F05-0DE8-4308-88D0-2734BD741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94" name="Freeform 1571">
              <a:extLst>
                <a:ext uri="{FF2B5EF4-FFF2-40B4-BE49-F238E27FC236}">
                  <a16:creationId xmlns:a16="http://schemas.microsoft.com/office/drawing/2014/main" id="{49E76DDE-0AB8-4B96-827F-9FD1C8F9D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95" name="Rectangle 1572">
              <a:extLst>
                <a:ext uri="{FF2B5EF4-FFF2-40B4-BE49-F238E27FC236}">
                  <a16:creationId xmlns:a16="http://schemas.microsoft.com/office/drawing/2014/main" id="{FD159108-8E8D-4666-985B-460E89C32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96" name="Freeform 1573">
              <a:extLst>
                <a:ext uri="{FF2B5EF4-FFF2-40B4-BE49-F238E27FC236}">
                  <a16:creationId xmlns:a16="http://schemas.microsoft.com/office/drawing/2014/main" id="{95F31CDF-F807-4F2D-A85D-6DBF62EA4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97" name="Rectangle 1574">
              <a:extLst>
                <a:ext uri="{FF2B5EF4-FFF2-40B4-BE49-F238E27FC236}">
                  <a16:creationId xmlns:a16="http://schemas.microsoft.com/office/drawing/2014/main" id="{CCF25C63-8E94-4846-B3F3-03085E8E1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98" name="Freeform 1575">
              <a:extLst>
                <a:ext uri="{FF2B5EF4-FFF2-40B4-BE49-F238E27FC236}">
                  <a16:creationId xmlns:a16="http://schemas.microsoft.com/office/drawing/2014/main" id="{4652D43E-003C-4A16-839C-6B2BB5036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99" name="Rectangle 1576">
              <a:extLst>
                <a:ext uri="{FF2B5EF4-FFF2-40B4-BE49-F238E27FC236}">
                  <a16:creationId xmlns:a16="http://schemas.microsoft.com/office/drawing/2014/main" id="{CDFE184A-E475-4E57-83B0-47D515DE4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00" name="Freeform 1577">
              <a:extLst>
                <a:ext uri="{FF2B5EF4-FFF2-40B4-BE49-F238E27FC236}">
                  <a16:creationId xmlns:a16="http://schemas.microsoft.com/office/drawing/2014/main" id="{DB48FD37-E875-412F-9FB9-01F6A0119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01" name="Rectangle 1578">
              <a:extLst>
                <a:ext uri="{FF2B5EF4-FFF2-40B4-BE49-F238E27FC236}">
                  <a16:creationId xmlns:a16="http://schemas.microsoft.com/office/drawing/2014/main" id="{558FD2AF-F88D-436D-ABDE-859D50C95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02" name="Freeform 1579">
              <a:extLst>
                <a:ext uri="{FF2B5EF4-FFF2-40B4-BE49-F238E27FC236}">
                  <a16:creationId xmlns:a16="http://schemas.microsoft.com/office/drawing/2014/main" id="{50E7F17F-00D8-4845-95AC-E7080B16D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03" name="Rectangle 1580">
              <a:extLst>
                <a:ext uri="{FF2B5EF4-FFF2-40B4-BE49-F238E27FC236}">
                  <a16:creationId xmlns:a16="http://schemas.microsoft.com/office/drawing/2014/main" id="{D1807233-DD1E-4EDD-A9A9-E7978CD03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04" name="Freeform 1581">
              <a:extLst>
                <a:ext uri="{FF2B5EF4-FFF2-40B4-BE49-F238E27FC236}">
                  <a16:creationId xmlns:a16="http://schemas.microsoft.com/office/drawing/2014/main" id="{0B8A1D61-B89E-41B4-A698-1BCF8CE7E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0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05" name="Rectangle 1582">
              <a:extLst>
                <a:ext uri="{FF2B5EF4-FFF2-40B4-BE49-F238E27FC236}">
                  <a16:creationId xmlns:a16="http://schemas.microsoft.com/office/drawing/2014/main" id="{659A551B-9D8C-47D6-97EC-07AAFC316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06" name="Freeform 1583">
              <a:extLst>
                <a:ext uri="{FF2B5EF4-FFF2-40B4-BE49-F238E27FC236}">
                  <a16:creationId xmlns:a16="http://schemas.microsoft.com/office/drawing/2014/main" id="{91804278-4D54-4B93-AAF0-B10D61ED3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07" name="Rectangle 1584">
              <a:extLst>
                <a:ext uri="{FF2B5EF4-FFF2-40B4-BE49-F238E27FC236}">
                  <a16:creationId xmlns:a16="http://schemas.microsoft.com/office/drawing/2014/main" id="{96407A0F-87EF-4778-88EE-EBBBDF1DF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08" name="Freeform 1585">
              <a:extLst>
                <a:ext uri="{FF2B5EF4-FFF2-40B4-BE49-F238E27FC236}">
                  <a16:creationId xmlns:a16="http://schemas.microsoft.com/office/drawing/2014/main" id="{F42435DE-4C40-467F-8FA1-09EE9B684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09" name="Rectangle 1586">
              <a:extLst>
                <a:ext uri="{FF2B5EF4-FFF2-40B4-BE49-F238E27FC236}">
                  <a16:creationId xmlns:a16="http://schemas.microsoft.com/office/drawing/2014/main" id="{631F3169-50FC-4383-A448-B41B74238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10" name="Freeform 1587">
              <a:extLst>
                <a:ext uri="{FF2B5EF4-FFF2-40B4-BE49-F238E27FC236}">
                  <a16:creationId xmlns:a16="http://schemas.microsoft.com/office/drawing/2014/main" id="{80CF6820-63C7-457B-97FA-336D047C3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11" name="Rectangle 1588">
              <a:extLst>
                <a:ext uri="{FF2B5EF4-FFF2-40B4-BE49-F238E27FC236}">
                  <a16:creationId xmlns:a16="http://schemas.microsoft.com/office/drawing/2014/main" id="{0B9182F2-8A65-4A60-A7FB-BF10EA1DC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12" name="Freeform 1589">
              <a:extLst>
                <a:ext uri="{FF2B5EF4-FFF2-40B4-BE49-F238E27FC236}">
                  <a16:creationId xmlns:a16="http://schemas.microsoft.com/office/drawing/2014/main" id="{DDC69FFD-1334-46F9-93A9-B6AF4C139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13" name="Rectangle 1590">
              <a:extLst>
                <a:ext uri="{FF2B5EF4-FFF2-40B4-BE49-F238E27FC236}">
                  <a16:creationId xmlns:a16="http://schemas.microsoft.com/office/drawing/2014/main" id="{D96B9FC3-9115-42F7-94D2-8C774D7AB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14" name="Freeform 1591">
              <a:extLst>
                <a:ext uri="{FF2B5EF4-FFF2-40B4-BE49-F238E27FC236}">
                  <a16:creationId xmlns:a16="http://schemas.microsoft.com/office/drawing/2014/main" id="{4A689912-7644-42E7-96CE-FD9D241C4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15" name="Rectangle 1592">
              <a:extLst>
                <a:ext uri="{FF2B5EF4-FFF2-40B4-BE49-F238E27FC236}">
                  <a16:creationId xmlns:a16="http://schemas.microsoft.com/office/drawing/2014/main" id="{EFAB076C-E9EC-4072-BC35-5FC44D06A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16" name="Freeform 1593">
              <a:extLst>
                <a:ext uri="{FF2B5EF4-FFF2-40B4-BE49-F238E27FC236}">
                  <a16:creationId xmlns:a16="http://schemas.microsoft.com/office/drawing/2014/main" id="{BA0339EF-A2D2-45AD-BCE7-CA50C7ED3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17" name="Rectangle 1594">
              <a:extLst>
                <a:ext uri="{FF2B5EF4-FFF2-40B4-BE49-F238E27FC236}">
                  <a16:creationId xmlns:a16="http://schemas.microsoft.com/office/drawing/2014/main" id="{CEEF5033-5411-4D9A-94EC-D9F9ADFD1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18" name="Freeform 1595">
              <a:extLst>
                <a:ext uri="{FF2B5EF4-FFF2-40B4-BE49-F238E27FC236}">
                  <a16:creationId xmlns:a16="http://schemas.microsoft.com/office/drawing/2014/main" id="{AB4C9EAF-A3F7-48AE-97CB-975770931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19" name="Rectangle 1596">
              <a:extLst>
                <a:ext uri="{FF2B5EF4-FFF2-40B4-BE49-F238E27FC236}">
                  <a16:creationId xmlns:a16="http://schemas.microsoft.com/office/drawing/2014/main" id="{67D4ADE0-0E93-42DC-9FBF-528FD291B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20" name="Freeform 1597">
              <a:extLst>
                <a:ext uri="{FF2B5EF4-FFF2-40B4-BE49-F238E27FC236}">
                  <a16:creationId xmlns:a16="http://schemas.microsoft.com/office/drawing/2014/main" id="{EB3A11A3-8799-41F0-9767-18FFDF9BD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21" name="Rectangle 1598">
              <a:extLst>
                <a:ext uri="{FF2B5EF4-FFF2-40B4-BE49-F238E27FC236}">
                  <a16:creationId xmlns:a16="http://schemas.microsoft.com/office/drawing/2014/main" id="{7938B412-EE1C-4CB6-B0DA-2D8AF4AAC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22" name="Freeform 1599">
              <a:extLst>
                <a:ext uri="{FF2B5EF4-FFF2-40B4-BE49-F238E27FC236}">
                  <a16:creationId xmlns:a16="http://schemas.microsoft.com/office/drawing/2014/main" id="{637F6F0E-6267-43F4-BAE8-A1A3DED79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23" name="Rectangle 1600">
              <a:extLst>
                <a:ext uri="{FF2B5EF4-FFF2-40B4-BE49-F238E27FC236}">
                  <a16:creationId xmlns:a16="http://schemas.microsoft.com/office/drawing/2014/main" id="{A0728E5D-3812-492A-A366-53B6AA810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24" name="Freeform 1601">
              <a:extLst>
                <a:ext uri="{FF2B5EF4-FFF2-40B4-BE49-F238E27FC236}">
                  <a16:creationId xmlns:a16="http://schemas.microsoft.com/office/drawing/2014/main" id="{45E26ACE-3BC0-4E65-B253-D963ED54F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25" name="Rectangle 1602">
              <a:extLst>
                <a:ext uri="{FF2B5EF4-FFF2-40B4-BE49-F238E27FC236}">
                  <a16:creationId xmlns:a16="http://schemas.microsoft.com/office/drawing/2014/main" id="{5568EF73-94A5-40B4-999C-45044C91B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26" name="Freeform 1603">
              <a:extLst>
                <a:ext uri="{FF2B5EF4-FFF2-40B4-BE49-F238E27FC236}">
                  <a16:creationId xmlns:a16="http://schemas.microsoft.com/office/drawing/2014/main" id="{8F98D92D-B760-4724-8C42-99991EAEE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27" name="Rectangle 1604">
              <a:extLst>
                <a:ext uri="{FF2B5EF4-FFF2-40B4-BE49-F238E27FC236}">
                  <a16:creationId xmlns:a16="http://schemas.microsoft.com/office/drawing/2014/main" id="{A34584E1-F8A0-4CA8-914E-0989FD976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28" name="Freeform 1605">
              <a:extLst>
                <a:ext uri="{FF2B5EF4-FFF2-40B4-BE49-F238E27FC236}">
                  <a16:creationId xmlns:a16="http://schemas.microsoft.com/office/drawing/2014/main" id="{7A701AD0-28DD-47FF-8E75-F514F9AF4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29" name="Rectangle 1606">
              <a:extLst>
                <a:ext uri="{FF2B5EF4-FFF2-40B4-BE49-F238E27FC236}">
                  <a16:creationId xmlns:a16="http://schemas.microsoft.com/office/drawing/2014/main" id="{015E1696-1E2F-4947-80F0-D6C5BAA68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30" name="Freeform 1607">
              <a:extLst>
                <a:ext uri="{FF2B5EF4-FFF2-40B4-BE49-F238E27FC236}">
                  <a16:creationId xmlns:a16="http://schemas.microsoft.com/office/drawing/2014/main" id="{1E7BCED1-92E9-415C-8814-40FC84C37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31" name="Rectangle 1608">
              <a:extLst>
                <a:ext uri="{FF2B5EF4-FFF2-40B4-BE49-F238E27FC236}">
                  <a16:creationId xmlns:a16="http://schemas.microsoft.com/office/drawing/2014/main" id="{07DEEA85-A42F-4741-9374-607D06DB0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32" name="Freeform 1609">
              <a:extLst>
                <a:ext uri="{FF2B5EF4-FFF2-40B4-BE49-F238E27FC236}">
                  <a16:creationId xmlns:a16="http://schemas.microsoft.com/office/drawing/2014/main" id="{FB81A26C-FACB-4094-8CBB-5B8BEF633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33" name="Rectangle 1610">
              <a:extLst>
                <a:ext uri="{FF2B5EF4-FFF2-40B4-BE49-F238E27FC236}">
                  <a16:creationId xmlns:a16="http://schemas.microsoft.com/office/drawing/2014/main" id="{1076C6B8-CE9C-4577-99D7-DCEB9DD42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34" name="Freeform 1611">
              <a:extLst>
                <a:ext uri="{FF2B5EF4-FFF2-40B4-BE49-F238E27FC236}">
                  <a16:creationId xmlns:a16="http://schemas.microsoft.com/office/drawing/2014/main" id="{FDA0FB5A-0B7F-4B65-AA4D-88F0C904B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3" name="Group 1813">
            <a:extLst>
              <a:ext uri="{FF2B5EF4-FFF2-40B4-BE49-F238E27FC236}">
                <a16:creationId xmlns:a16="http://schemas.microsoft.com/office/drawing/2014/main" id="{C6A02C7D-2BF3-4535-A817-03C04107BF45}"/>
              </a:ext>
            </a:extLst>
          </p:cNvPr>
          <p:cNvGrpSpPr>
            <a:grpSpLocks/>
          </p:cNvGrpSpPr>
          <p:nvPr/>
        </p:nvGrpSpPr>
        <p:grpSpPr bwMode="auto">
          <a:xfrm>
            <a:off x="1979613" y="2487613"/>
            <a:ext cx="9525" cy="3175"/>
            <a:chOff x="1247" y="1567"/>
            <a:chExt cx="6" cy="2"/>
          </a:xfrm>
        </p:grpSpPr>
        <p:sp>
          <p:nvSpPr>
            <p:cNvPr id="4135" name="Rectangle 1613">
              <a:extLst>
                <a:ext uri="{FF2B5EF4-FFF2-40B4-BE49-F238E27FC236}">
                  <a16:creationId xmlns:a16="http://schemas.microsoft.com/office/drawing/2014/main" id="{098BA55D-0AB7-4B15-BAD3-B5A86CF1F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36" name="Freeform 1614">
              <a:extLst>
                <a:ext uri="{FF2B5EF4-FFF2-40B4-BE49-F238E27FC236}">
                  <a16:creationId xmlns:a16="http://schemas.microsoft.com/office/drawing/2014/main" id="{00C4F04C-23FB-4CCC-84E1-B4E049914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37" name="Rectangle 1615">
              <a:extLst>
                <a:ext uri="{FF2B5EF4-FFF2-40B4-BE49-F238E27FC236}">
                  <a16:creationId xmlns:a16="http://schemas.microsoft.com/office/drawing/2014/main" id="{9BCF0741-2DAC-4AD6-943E-F4AD18B7C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38" name="Freeform 1616">
              <a:extLst>
                <a:ext uri="{FF2B5EF4-FFF2-40B4-BE49-F238E27FC236}">
                  <a16:creationId xmlns:a16="http://schemas.microsoft.com/office/drawing/2014/main" id="{6F7AC300-E7C7-4DF6-98E3-B55F617F0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39" name="Rectangle 1617">
              <a:extLst>
                <a:ext uri="{FF2B5EF4-FFF2-40B4-BE49-F238E27FC236}">
                  <a16:creationId xmlns:a16="http://schemas.microsoft.com/office/drawing/2014/main" id="{26B90AB1-C860-4D9B-9DBB-3EA0C71A7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40" name="Freeform 1618">
              <a:extLst>
                <a:ext uri="{FF2B5EF4-FFF2-40B4-BE49-F238E27FC236}">
                  <a16:creationId xmlns:a16="http://schemas.microsoft.com/office/drawing/2014/main" id="{6FE5898D-404D-477E-AA1D-FE7328BBE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41" name="Rectangle 1619">
              <a:extLst>
                <a:ext uri="{FF2B5EF4-FFF2-40B4-BE49-F238E27FC236}">
                  <a16:creationId xmlns:a16="http://schemas.microsoft.com/office/drawing/2014/main" id="{9615B63B-708F-4FE4-A88E-0D3075F2F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42" name="Freeform 1620">
              <a:extLst>
                <a:ext uri="{FF2B5EF4-FFF2-40B4-BE49-F238E27FC236}">
                  <a16:creationId xmlns:a16="http://schemas.microsoft.com/office/drawing/2014/main" id="{69DC4C59-3844-42BC-953F-1C939E4EC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43" name="Rectangle 1621">
              <a:extLst>
                <a:ext uri="{FF2B5EF4-FFF2-40B4-BE49-F238E27FC236}">
                  <a16:creationId xmlns:a16="http://schemas.microsoft.com/office/drawing/2014/main" id="{12007052-5648-4624-960D-07D290C54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44" name="Freeform 1622">
              <a:extLst>
                <a:ext uri="{FF2B5EF4-FFF2-40B4-BE49-F238E27FC236}">
                  <a16:creationId xmlns:a16="http://schemas.microsoft.com/office/drawing/2014/main" id="{7C40B4EF-42FD-4D8B-A79C-B64FEF1C2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45" name="Rectangle 1623">
              <a:extLst>
                <a:ext uri="{FF2B5EF4-FFF2-40B4-BE49-F238E27FC236}">
                  <a16:creationId xmlns:a16="http://schemas.microsoft.com/office/drawing/2014/main" id="{B256F7BF-F1B8-42ED-A8B4-C08444D21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46" name="Freeform 1624">
              <a:extLst>
                <a:ext uri="{FF2B5EF4-FFF2-40B4-BE49-F238E27FC236}">
                  <a16:creationId xmlns:a16="http://schemas.microsoft.com/office/drawing/2014/main" id="{8013AB32-5D53-4BD8-B832-C617CCAAF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47" name="Rectangle 1625">
              <a:extLst>
                <a:ext uri="{FF2B5EF4-FFF2-40B4-BE49-F238E27FC236}">
                  <a16:creationId xmlns:a16="http://schemas.microsoft.com/office/drawing/2014/main" id="{7D2BCC99-45E3-48E3-84D6-D5660C3C5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48" name="Freeform 1626">
              <a:extLst>
                <a:ext uri="{FF2B5EF4-FFF2-40B4-BE49-F238E27FC236}">
                  <a16:creationId xmlns:a16="http://schemas.microsoft.com/office/drawing/2014/main" id="{55F97C86-921A-46F0-876A-EF0AB4D82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49" name="Rectangle 1627">
              <a:extLst>
                <a:ext uri="{FF2B5EF4-FFF2-40B4-BE49-F238E27FC236}">
                  <a16:creationId xmlns:a16="http://schemas.microsoft.com/office/drawing/2014/main" id="{40FB89C8-AA37-452D-98D9-ACED1AFAC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50" name="Freeform 1628">
              <a:extLst>
                <a:ext uri="{FF2B5EF4-FFF2-40B4-BE49-F238E27FC236}">
                  <a16:creationId xmlns:a16="http://schemas.microsoft.com/office/drawing/2014/main" id="{81B0E02A-206B-4F4A-9C6B-45E06367A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51" name="Rectangle 1629">
              <a:extLst>
                <a:ext uri="{FF2B5EF4-FFF2-40B4-BE49-F238E27FC236}">
                  <a16:creationId xmlns:a16="http://schemas.microsoft.com/office/drawing/2014/main" id="{B8B96DF2-6305-45A1-8E92-32A1D93173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52" name="Freeform 1630">
              <a:extLst>
                <a:ext uri="{FF2B5EF4-FFF2-40B4-BE49-F238E27FC236}">
                  <a16:creationId xmlns:a16="http://schemas.microsoft.com/office/drawing/2014/main" id="{2E1AB5B1-B667-4B4B-9F9B-3CB6B8CF7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53" name="Rectangle 1631">
              <a:extLst>
                <a:ext uri="{FF2B5EF4-FFF2-40B4-BE49-F238E27FC236}">
                  <a16:creationId xmlns:a16="http://schemas.microsoft.com/office/drawing/2014/main" id="{53C3DEA2-E21A-4A01-8A77-5B47CA723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54" name="Freeform 1632">
              <a:extLst>
                <a:ext uri="{FF2B5EF4-FFF2-40B4-BE49-F238E27FC236}">
                  <a16:creationId xmlns:a16="http://schemas.microsoft.com/office/drawing/2014/main" id="{AD72FBD4-A4A4-4F75-A03A-DB181020E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55" name="Rectangle 1633">
              <a:extLst>
                <a:ext uri="{FF2B5EF4-FFF2-40B4-BE49-F238E27FC236}">
                  <a16:creationId xmlns:a16="http://schemas.microsoft.com/office/drawing/2014/main" id="{C3090310-9027-4B19-AFA2-547328F6C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56" name="Freeform 1634">
              <a:extLst>
                <a:ext uri="{FF2B5EF4-FFF2-40B4-BE49-F238E27FC236}">
                  <a16:creationId xmlns:a16="http://schemas.microsoft.com/office/drawing/2014/main" id="{14A0F1A8-5832-4FD9-AE26-64CDB4A6D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57" name="Rectangle 1635">
              <a:extLst>
                <a:ext uri="{FF2B5EF4-FFF2-40B4-BE49-F238E27FC236}">
                  <a16:creationId xmlns:a16="http://schemas.microsoft.com/office/drawing/2014/main" id="{7EB6925A-168B-4F72-8679-A92FB0EAF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58" name="Freeform 1636">
              <a:extLst>
                <a:ext uri="{FF2B5EF4-FFF2-40B4-BE49-F238E27FC236}">
                  <a16:creationId xmlns:a16="http://schemas.microsoft.com/office/drawing/2014/main" id="{D38F5533-78D1-4C0C-9CE1-77B1EA5AD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59" name="Rectangle 1637">
              <a:extLst>
                <a:ext uri="{FF2B5EF4-FFF2-40B4-BE49-F238E27FC236}">
                  <a16:creationId xmlns:a16="http://schemas.microsoft.com/office/drawing/2014/main" id="{2403D1BA-F9BE-426A-AF2E-99646A6CF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60" name="Freeform 1638">
              <a:extLst>
                <a:ext uri="{FF2B5EF4-FFF2-40B4-BE49-F238E27FC236}">
                  <a16:creationId xmlns:a16="http://schemas.microsoft.com/office/drawing/2014/main" id="{1398DF62-B0B8-4FE2-A9AA-7F6EA33B2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61" name="Rectangle 1639">
              <a:extLst>
                <a:ext uri="{FF2B5EF4-FFF2-40B4-BE49-F238E27FC236}">
                  <a16:creationId xmlns:a16="http://schemas.microsoft.com/office/drawing/2014/main" id="{83C2BBA3-C0D0-4BCC-B56B-DC3C4F056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62" name="Freeform 1640">
              <a:extLst>
                <a:ext uri="{FF2B5EF4-FFF2-40B4-BE49-F238E27FC236}">
                  <a16:creationId xmlns:a16="http://schemas.microsoft.com/office/drawing/2014/main" id="{76466F0A-3CBE-4222-9DDE-A772A555B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63" name="Rectangle 1641">
              <a:extLst>
                <a:ext uri="{FF2B5EF4-FFF2-40B4-BE49-F238E27FC236}">
                  <a16:creationId xmlns:a16="http://schemas.microsoft.com/office/drawing/2014/main" id="{4EC3CDCA-4C88-47C2-B23A-52AB665FC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64" name="Freeform 1642">
              <a:extLst>
                <a:ext uri="{FF2B5EF4-FFF2-40B4-BE49-F238E27FC236}">
                  <a16:creationId xmlns:a16="http://schemas.microsoft.com/office/drawing/2014/main" id="{70ADD2F9-8F18-47CC-9BE2-5AED5B9E1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65" name="Rectangle 1643">
              <a:extLst>
                <a:ext uri="{FF2B5EF4-FFF2-40B4-BE49-F238E27FC236}">
                  <a16:creationId xmlns:a16="http://schemas.microsoft.com/office/drawing/2014/main" id="{2492E907-AEC6-4AF2-A5D6-B78DAB936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66" name="Freeform 1644">
              <a:extLst>
                <a:ext uri="{FF2B5EF4-FFF2-40B4-BE49-F238E27FC236}">
                  <a16:creationId xmlns:a16="http://schemas.microsoft.com/office/drawing/2014/main" id="{6CA68BA0-A220-4E3D-BAFF-6D9DA80E6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67" name="Rectangle 1645">
              <a:extLst>
                <a:ext uri="{FF2B5EF4-FFF2-40B4-BE49-F238E27FC236}">
                  <a16:creationId xmlns:a16="http://schemas.microsoft.com/office/drawing/2014/main" id="{4A66F5B6-79D3-423D-A8BB-5BF091DFC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68" name="Freeform 1646">
              <a:extLst>
                <a:ext uri="{FF2B5EF4-FFF2-40B4-BE49-F238E27FC236}">
                  <a16:creationId xmlns:a16="http://schemas.microsoft.com/office/drawing/2014/main" id="{C974C710-C028-494D-8CD2-AB672366B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69" name="Rectangle 1647">
              <a:extLst>
                <a:ext uri="{FF2B5EF4-FFF2-40B4-BE49-F238E27FC236}">
                  <a16:creationId xmlns:a16="http://schemas.microsoft.com/office/drawing/2014/main" id="{A19CD717-190C-40B6-8C4F-351D59F66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70" name="Freeform 1648">
              <a:extLst>
                <a:ext uri="{FF2B5EF4-FFF2-40B4-BE49-F238E27FC236}">
                  <a16:creationId xmlns:a16="http://schemas.microsoft.com/office/drawing/2014/main" id="{18E17C9B-47C5-4924-A106-D32CF33F0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71" name="Rectangle 1649">
              <a:extLst>
                <a:ext uri="{FF2B5EF4-FFF2-40B4-BE49-F238E27FC236}">
                  <a16:creationId xmlns:a16="http://schemas.microsoft.com/office/drawing/2014/main" id="{8C9F4459-1874-4442-AFA2-BAEA65785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72" name="Freeform 1650">
              <a:extLst>
                <a:ext uri="{FF2B5EF4-FFF2-40B4-BE49-F238E27FC236}">
                  <a16:creationId xmlns:a16="http://schemas.microsoft.com/office/drawing/2014/main" id="{CCF6E837-69DF-4406-A2C5-ED74716EC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73" name="Rectangle 1651">
              <a:extLst>
                <a:ext uri="{FF2B5EF4-FFF2-40B4-BE49-F238E27FC236}">
                  <a16:creationId xmlns:a16="http://schemas.microsoft.com/office/drawing/2014/main" id="{D3C42CB0-2867-43EE-A260-CDEDD2CA7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74" name="Freeform 1652">
              <a:extLst>
                <a:ext uri="{FF2B5EF4-FFF2-40B4-BE49-F238E27FC236}">
                  <a16:creationId xmlns:a16="http://schemas.microsoft.com/office/drawing/2014/main" id="{DE263646-B339-486A-99C2-57F660338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75" name="Rectangle 1653">
              <a:extLst>
                <a:ext uri="{FF2B5EF4-FFF2-40B4-BE49-F238E27FC236}">
                  <a16:creationId xmlns:a16="http://schemas.microsoft.com/office/drawing/2014/main" id="{F7996DE8-1D8A-4DF0-BCA2-321473854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76" name="Freeform 1654">
              <a:extLst>
                <a:ext uri="{FF2B5EF4-FFF2-40B4-BE49-F238E27FC236}">
                  <a16:creationId xmlns:a16="http://schemas.microsoft.com/office/drawing/2014/main" id="{6246E56E-6167-49C5-A22C-0353C7134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77" name="Rectangle 1655">
              <a:extLst>
                <a:ext uri="{FF2B5EF4-FFF2-40B4-BE49-F238E27FC236}">
                  <a16:creationId xmlns:a16="http://schemas.microsoft.com/office/drawing/2014/main" id="{2C1C239B-B6BF-446E-AA26-B6ED12C3D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78" name="Freeform 1656">
              <a:extLst>
                <a:ext uri="{FF2B5EF4-FFF2-40B4-BE49-F238E27FC236}">
                  <a16:creationId xmlns:a16="http://schemas.microsoft.com/office/drawing/2014/main" id="{CD277BA2-6A4F-4F96-9648-86C9B562C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79" name="Rectangle 1657">
              <a:extLst>
                <a:ext uri="{FF2B5EF4-FFF2-40B4-BE49-F238E27FC236}">
                  <a16:creationId xmlns:a16="http://schemas.microsoft.com/office/drawing/2014/main" id="{83EA5FB9-FEC2-469F-9126-75CCD652E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80" name="Freeform 1658">
              <a:extLst>
                <a:ext uri="{FF2B5EF4-FFF2-40B4-BE49-F238E27FC236}">
                  <a16:creationId xmlns:a16="http://schemas.microsoft.com/office/drawing/2014/main" id="{95C183B1-EA98-4BE7-BADB-40296B335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81" name="Rectangle 1659">
              <a:extLst>
                <a:ext uri="{FF2B5EF4-FFF2-40B4-BE49-F238E27FC236}">
                  <a16:creationId xmlns:a16="http://schemas.microsoft.com/office/drawing/2014/main" id="{4D7278C5-8BDC-4B3E-B893-07DEDB678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82" name="Freeform 1660">
              <a:extLst>
                <a:ext uri="{FF2B5EF4-FFF2-40B4-BE49-F238E27FC236}">
                  <a16:creationId xmlns:a16="http://schemas.microsoft.com/office/drawing/2014/main" id="{ADC85832-E618-47A8-B70D-C23F6895C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83" name="Rectangle 1661">
              <a:extLst>
                <a:ext uri="{FF2B5EF4-FFF2-40B4-BE49-F238E27FC236}">
                  <a16:creationId xmlns:a16="http://schemas.microsoft.com/office/drawing/2014/main" id="{F7C5CA5A-6B40-4B06-80D0-EB551C937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84" name="Freeform 1662">
              <a:extLst>
                <a:ext uri="{FF2B5EF4-FFF2-40B4-BE49-F238E27FC236}">
                  <a16:creationId xmlns:a16="http://schemas.microsoft.com/office/drawing/2014/main" id="{C48627DB-6A74-49C2-B37E-E7BFE7559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85" name="Rectangle 1663">
              <a:extLst>
                <a:ext uri="{FF2B5EF4-FFF2-40B4-BE49-F238E27FC236}">
                  <a16:creationId xmlns:a16="http://schemas.microsoft.com/office/drawing/2014/main" id="{19FB29A0-F3CC-44AC-BC3B-D3CE51EBC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86" name="Freeform 1664">
              <a:extLst>
                <a:ext uri="{FF2B5EF4-FFF2-40B4-BE49-F238E27FC236}">
                  <a16:creationId xmlns:a16="http://schemas.microsoft.com/office/drawing/2014/main" id="{273E27F9-1BF7-4FE1-BE01-074E17A9D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87" name="Rectangle 1665">
              <a:extLst>
                <a:ext uri="{FF2B5EF4-FFF2-40B4-BE49-F238E27FC236}">
                  <a16:creationId xmlns:a16="http://schemas.microsoft.com/office/drawing/2014/main" id="{477ADDE1-587A-4D53-B930-4380CF878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88" name="Freeform 1666">
              <a:extLst>
                <a:ext uri="{FF2B5EF4-FFF2-40B4-BE49-F238E27FC236}">
                  <a16:creationId xmlns:a16="http://schemas.microsoft.com/office/drawing/2014/main" id="{C46EB20F-EDA7-4AEA-B802-8F7A56CA7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89" name="Rectangle 1667">
              <a:extLst>
                <a:ext uri="{FF2B5EF4-FFF2-40B4-BE49-F238E27FC236}">
                  <a16:creationId xmlns:a16="http://schemas.microsoft.com/office/drawing/2014/main" id="{A8EBF431-3CA3-40C9-AFBC-6A933586C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90" name="Freeform 1668">
              <a:extLst>
                <a:ext uri="{FF2B5EF4-FFF2-40B4-BE49-F238E27FC236}">
                  <a16:creationId xmlns:a16="http://schemas.microsoft.com/office/drawing/2014/main" id="{EE2FA675-9F52-4388-8757-7FF7669A9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91" name="Rectangle 1669">
              <a:extLst>
                <a:ext uri="{FF2B5EF4-FFF2-40B4-BE49-F238E27FC236}">
                  <a16:creationId xmlns:a16="http://schemas.microsoft.com/office/drawing/2014/main" id="{E2A5F057-B0E0-423E-8E70-37D8FA302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92" name="Freeform 1670">
              <a:extLst>
                <a:ext uri="{FF2B5EF4-FFF2-40B4-BE49-F238E27FC236}">
                  <a16:creationId xmlns:a16="http://schemas.microsoft.com/office/drawing/2014/main" id="{2426ED45-FFA6-41FA-B083-924F593E0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93" name="Rectangle 1671">
              <a:extLst>
                <a:ext uri="{FF2B5EF4-FFF2-40B4-BE49-F238E27FC236}">
                  <a16:creationId xmlns:a16="http://schemas.microsoft.com/office/drawing/2014/main" id="{EE021555-7810-4A87-B908-F636918BA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94" name="Freeform 1672">
              <a:extLst>
                <a:ext uri="{FF2B5EF4-FFF2-40B4-BE49-F238E27FC236}">
                  <a16:creationId xmlns:a16="http://schemas.microsoft.com/office/drawing/2014/main" id="{8E667509-F6B2-40FC-8060-C386A1A63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95" name="Rectangle 1673">
              <a:extLst>
                <a:ext uri="{FF2B5EF4-FFF2-40B4-BE49-F238E27FC236}">
                  <a16:creationId xmlns:a16="http://schemas.microsoft.com/office/drawing/2014/main" id="{E90C085E-C574-418C-944A-9DE1D005B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96" name="Freeform 1674">
              <a:extLst>
                <a:ext uri="{FF2B5EF4-FFF2-40B4-BE49-F238E27FC236}">
                  <a16:creationId xmlns:a16="http://schemas.microsoft.com/office/drawing/2014/main" id="{FF398F58-2D92-4F9E-94F0-4970E2AEF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97" name="Rectangle 1675">
              <a:extLst>
                <a:ext uri="{FF2B5EF4-FFF2-40B4-BE49-F238E27FC236}">
                  <a16:creationId xmlns:a16="http://schemas.microsoft.com/office/drawing/2014/main" id="{1B71CE53-C72F-4314-A3AF-E91B5D2B1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98" name="Freeform 1676">
              <a:extLst>
                <a:ext uri="{FF2B5EF4-FFF2-40B4-BE49-F238E27FC236}">
                  <a16:creationId xmlns:a16="http://schemas.microsoft.com/office/drawing/2014/main" id="{ACD5D339-8999-47FF-9722-A2780CAFE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99" name="Rectangle 1677">
              <a:extLst>
                <a:ext uri="{FF2B5EF4-FFF2-40B4-BE49-F238E27FC236}">
                  <a16:creationId xmlns:a16="http://schemas.microsoft.com/office/drawing/2014/main" id="{D917FE45-7A7C-4E42-AE8A-C75D2BB03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00" name="Freeform 1678">
              <a:extLst>
                <a:ext uri="{FF2B5EF4-FFF2-40B4-BE49-F238E27FC236}">
                  <a16:creationId xmlns:a16="http://schemas.microsoft.com/office/drawing/2014/main" id="{7197959E-A8C6-467C-A0CF-CF1F3D212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01" name="Rectangle 1679">
              <a:extLst>
                <a:ext uri="{FF2B5EF4-FFF2-40B4-BE49-F238E27FC236}">
                  <a16:creationId xmlns:a16="http://schemas.microsoft.com/office/drawing/2014/main" id="{21BC353A-1618-40ED-93B2-E9B43B824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02" name="Freeform 1680">
              <a:extLst>
                <a:ext uri="{FF2B5EF4-FFF2-40B4-BE49-F238E27FC236}">
                  <a16:creationId xmlns:a16="http://schemas.microsoft.com/office/drawing/2014/main" id="{8F28CAB9-3DBE-4B68-A242-2773102EA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03" name="Rectangle 1681">
              <a:extLst>
                <a:ext uri="{FF2B5EF4-FFF2-40B4-BE49-F238E27FC236}">
                  <a16:creationId xmlns:a16="http://schemas.microsoft.com/office/drawing/2014/main" id="{C9864FBC-C1ED-4264-99B9-86D2E062E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04" name="Freeform 1682">
              <a:extLst>
                <a:ext uri="{FF2B5EF4-FFF2-40B4-BE49-F238E27FC236}">
                  <a16:creationId xmlns:a16="http://schemas.microsoft.com/office/drawing/2014/main" id="{9823473B-833A-4912-8401-C0397262B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05" name="Rectangle 1683">
              <a:extLst>
                <a:ext uri="{FF2B5EF4-FFF2-40B4-BE49-F238E27FC236}">
                  <a16:creationId xmlns:a16="http://schemas.microsoft.com/office/drawing/2014/main" id="{A9B48B21-AB8C-437C-9921-A4E629F75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06" name="Freeform 1684">
              <a:extLst>
                <a:ext uri="{FF2B5EF4-FFF2-40B4-BE49-F238E27FC236}">
                  <a16:creationId xmlns:a16="http://schemas.microsoft.com/office/drawing/2014/main" id="{C54CB469-8127-4770-9EAC-3B79AB514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07" name="Rectangle 1685">
              <a:extLst>
                <a:ext uri="{FF2B5EF4-FFF2-40B4-BE49-F238E27FC236}">
                  <a16:creationId xmlns:a16="http://schemas.microsoft.com/office/drawing/2014/main" id="{5AC85214-48DA-452E-88A6-ABBAD89AF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08" name="Freeform 1686">
              <a:extLst>
                <a:ext uri="{FF2B5EF4-FFF2-40B4-BE49-F238E27FC236}">
                  <a16:creationId xmlns:a16="http://schemas.microsoft.com/office/drawing/2014/main" id="{A9DA2826-9610-422E-B3D9-9922285CF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09" name="Rectangle 1687">
              <a:extLst>
                <a:ext uri="{FF2B5EF4-FFF2-40B4-BE49-F238E27FC236}">
                  <a16:creationId xmlns:a16="http://schemas.microsoft.com/office/drawing/2014/main" id="{1CA19876-BC8E-4297-9F0D-4532141E0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10" name="Freeform 1688">
              <a:extLst>
                <a:ext uri="{FF2B5EF4-FFF2-40B4-BE49-F238E27FC236}">
                  <a16:creationId xmlns:a16="http://schemas.microsoft.com/office/drawing/2014/main" id="{EB2BCC73-5818-4564-8716-F944B22EF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11" name="Rectangle 1689">
              <a:extLst>
                <a:ext uri="{FF2B5EF4-FFF2-40B4-BE49-F238E27FC236}">
                  <a16:creationId xmlns:a16="http://schemas.microsoft.com/office/drawing/2014/main" id="{FF9C8CE6-CA24-4660-983D-C89CBD497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12" name="Freeform 1690">
              <a:extLst>
                <a:ext uri="{FF2B5EF4-FFF2-40B4-BE49-F238E27FC236}">
                  <a16:creationId xmlns:a16="http://schemas.microsoft.com/office/drawing/2014/main" id="{6C98F283-B1C3-4907-8AA3-28E52FBF1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13" name="Rectangle 1691">
              <a:extLst>
                <a:ext uri="{FF2B5EF4-FFF2-40B4-BE49-F238E27FC236}">
                  <a16:creationId xmlns:a16="http://schemas.microsoft.com/office/drawing/2014/main" id="{A6768C49-2145-4067-A917-5091E3BC7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14" name="Freeform 1692">
              <a:extLst>
                <a:ext uri="{FF2B5EF4-FFF2-40B4-BE49-F238E27FC236}">
                  <a16:creationId xmlns:a16="http://schemas.microsoft.com/office/drawing/2014/main" id="{B8F3FC91-099C-42FE-9E4C-5E56647C5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15" name="Rectangle 1693">
              <a:extLst>
                <a:ext uri="{FF2B5EF4-FFF2-40B4-BE49-F238E27FC236}">
                  <a16:creationId xmlns:a16="http://schemas.microsoft.com/office/drawing/2014/main" id="{CB81FAFA-C777-4753-A383-6F76290A9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16" name="Freeform 1694">
              <a:extLst>
                <a:ext uri="{FF2B5EF4-FFF2-40B4-BE49-F238E27FC236}">
                  <a16:creationId xmlns:a16="http://schemas.microsoft.com/office/drawing/2014/main" id="{6BA5FA57-C161-4E55-BF1D-164578ED5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17" name="Rectangle 1695">
              <a:extLst>
                <a:ext uri="{FF2B5EF4-FFF2-40B4-BE49-F238E27FC236}">
                  <a16:creationId xmlns:a16="http://schemas.microsoft.com/office/drawing/2014/main" id="{A682FBA9-1AB8-49CA-A617-F68CEADA5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18" name="Freeform 1696">
              <a:extLst>
                <a:ext uri="{FF2B5EF4-FFF2-40B4-BE49-F238E27FC236}">
                  <a16:creationId xmlns:a16="http://schemas.microsoft.com/office/drawing/2014/main" id="{F28AAB36-9E2A-4863-A9EC-19216730F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19" name="Rectangle 1697">
              <a:extLst>
                <a:ext uri="{FF2B5EF4-FFF2-40B4-BE49-F238E27FC236}">
                  <a16:creationId xmlns:a16="http://schemas.microsoft.com/office/drawing/2014/main" id="{E2C33583-1C86-401E-A895-5E3728658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20" name="Freeform 1698">
              <a:extLst>
                <a:ext uri="{FF2B5EF4-FFF2-40B4-BE49-F238E27FC236}">
                  <a16:creationId xmlns:a16="http://schemas.microsoft.com/office/drawing/2014/main" id="{7CC5EF3F-1C31-4DF5-A07C-8DF4444B6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21" name="Rectangle 1699">
              <a:extLst>
                <a:ext uri="{FF2B5EF4-FFF2-40B4-BE49-F238E27FC236}">
                  <a16:creationId xmlns:a16="http://schemas.microsoft.com/office/drawing/2014/main" id="{1A02EE7B-4DF3-4BFF-B781-6813F76BC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22" name="Freeform 1700">
              <a:extLst>
                <a:ext uri="{FF2B5EF4-FFF2-40B4-BE49-F238E27FC236}">
                  <a16:creationId xmlns:a16="http://schemas.microsoft.com/office/drawing/2014/main" id="{5036CB26-4283-42BC-AC89-37F35A262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23" name="Rectangle 1701">
              <a:extLst>
                <a:ext uri="{FF2B5EF4-FFF2-40B4-BE49-F238E27FC236}">
                  <a16:creationId xmlns:a16="http://schemas.microsoft.com/office/drawing/2014/main" id="{974C3278-128A-4138-93B3-9BA0592BC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24" name="Freeform 1702">
              <a:extLst>
                <a:ext uri="{FF2B5EF4-FFF2-40B4-BE49-F238E27FC236}">
                  <a16:creationId xmlns:a16="http://schemas.microsoft.com/office/drawing/2014/main" id="{230A9B5F-18E6-42BC-A3EE-8BE48CAAE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25" name="Rectangle 1703">
              <a:extLst>
                <a:ext uri="{FF2B5EF4-FFF2-40B4-BE49-F238E27FC236}">
                  <a16:creationId xmlns:a16="http://schemas.microsoft.com/office/drawing/2014/main" id="{04AE71AC-00F0-481E-A1AB-29A4BFB3F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26" name="Freeform 1704">
              <a:extLst>
                <a:ext uri="{FF2B5EF4-FFF2-40B4-BE49-F238E27FC236}">
                  <a16:creationId xmlns:a16="http://schemas.microsoft.com/office/drawing/2014/main" id="{F061EB42-3C32-49E3-830C-3CD6EB4CC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27" name="Rectangle 1705">
              <a:extLst>
                <a:ext uri="{FF2B5EF4-FFF2-40B4-BE49-F238E27FC236}">
                  <a16:creationId xmlns:a16="http://schemas.microsoft.com/office/drawing/2014/main" id="{B775F2FC-9DB5-46A8-ACD8-A1EFB1EE3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28" name="Freeform 1706">
              <a:extLst>
                <a:ext uri="{FF2B5EF4-FFF2-40B4-BE49-F238E27FC236}">
                  <a16:creationId xmlns:a16="http://schemas.microsoft.com/office/drawing/2014/main" id="{C33ECE35-EBCD-4759-AE49-364C56C47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29" name="Rectangle 1707">
              <a:extLst>
                <a:ext uri="{FF2B5EF4-FFF2-40B4-BE49-F238E27FC236}">
                  <a16:creationId xmlns:a16="http://schemas.microsoft.com/office/drawing/2014/main" id="{31AB6B7D-7456-4D46-A12A-10241EF5C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30" name="Freeform 1708">
              <a:extLst>
                <a:ext uri="{FF2B5EF4-FFF2-40B4-BE49-F238E27FC236}">
                  <a16:creationId xmlns:a16="http://schemas.microsoft.com/office/drawing/2014/main" id="{A8D7B411-4BC0-4B0D-9686-75821FDA5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31" name="Rectangle 1709">
              <a:extLst>
                <a:ext uri="{FF2B5EF4-FFF2-40B4-BE49-F238E27FC236}">
                  <a16:creationId xmlns:a16="http://schemas.microsoft.com/office/drawing/2014/main" id="{03C7881C-0029-4B80-B46C-41041DF66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32" name="Freeform 1710">
              <a:extLst>
                <a:ext uri="{FF2B5EF4-FFF2-40B4-BE49-F238E27FC236}">
                  <a16:creationId xmlns:a16="http://schemas.microsoft.com/office/drawing/2014/main" id="{A47E739B-44B2-4C8E-AA2C-B24053537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33" name="Rectangle 1711">
              <a:extLst>
                <a:ext uri="{FF2B5EF4-FFF2-40B4-BE49-F238E27FC236}">
                  <a16:creationId xmlns:a16="http://schemas.microsoft.com/office/drawing/2014/main" id="{89F844AE-6A96-44EF-BBE8-5D77E853D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34" name="Freeform 1712">
              <a:extLst>
                <a:ext uri="{FF2B5EF4-FFF2-40B4-BE49-F238E27FC236}">
                  <a16:creationId xmlns:a16="http://schemas.microsoft.com/office/drawing/2014/main" id="{C7699BBA-5ADC-45E0-A5AD-62FAB2F00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35" name="Rectangle 1713">
              <a:extLst>
                <a:ext uri="{FF2B5EF4-FFF2-40B4-BE49-F238E27FC236}">
                  <a16:creationId xmlns:a16="http://schemas.microsoft.com/office/drawing/2014/main" id="{3DC5DCE5-91E3-4EB1-B133-A32860183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36" name="Freeform 1714">
              <a:extLst>
                <a:ext uri="{FF2B5EF4-FFF2-40B4-BE49-F238E27FC236}">
                  <a16:creationId xmlns:a16="http://schemas.microsoft.com/office/drawing/2014/main" id="{BF20D520-6489-46D9-9681-87528BAE3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37" name="Rectangle 1715">
              <a:extLst>
                <a:ext uri="{FF2B5EF4-FFF2-40B4-BE49-F238E27FC236}">
                  <a16:creationId xmlns:a16="http://schemas.microsoft.com/office/drawing/2014/main" id="{86D9C5FC-EF36-4108-B07E-747802A8B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38" name="Freeform 1716">
              <a:extLst>
                <a:ext uri="{FF2B5EF4-FFF2-40B4-BE49-F238E27FC236}">
                  <a16:creationId xmlns:a16="http://schemas.microsoft.com/office/drawing/2014/main" id="{8E9AA380-9653-41DD-AD57-EE50EE09D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39" name="Rectangle 1717">
              <a:extLst>
                <a:ext uri="{FF2B5EF4-FFF2-40B4-BE49-F238E27FC236}">
                  <a16:creationId xmlns:a16="http://schemas.microsoft.com/office/drawing/2014/main" id="{6CD00980-9A2D-491B-B2D3-CA744889A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40" name="Freeform 1718">
              <a:extLst>
                <a:ext uri="{FF2B5EF4-FFF2-40B4-BE49-F238E27FC236}">
                  <a16:creationId xmlns:a16="http://schemas.microsoft.com/office/drawing/2014/main" id="{7BD99B91-A514-4221-9EC4-ED681BB41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41" name="Rectangle 1719">
              <a:extLst>
                <a:ext uri="{FF2B5EF4-FFF2-40B4-BE49-F238E27FC236}">
                  <a16:creationId xmlns:a16="http://schemas.microsoft.com/office/drawing/2014/main" id="{80B7DDCE-1261-4D50-AD28-2B8F01C1F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42" name="Freeform 1720">
              <a:extLst>
                <a:ext uri="{FF2B5EF4-FFF2-40B4-BE49-F238E27FC236}">
                  <a16:creationId xmlns:a16="http://schemas.microsoft.com/office/drawing/2014/main" id="{A3B325DD-BC4F-43FC-A336-AE09C01CB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43" name="Rectangle 1721">
              <a:extLst>
                <a:ext uri="{FF2B5EF4-FFF2-40B4-BE49-F238E27FC236}">
                  <a16:creationId xmlns:a16="http://schemas.microsoft.com/office/drawing/2014/main" id="{5C66A536-A233-4807-9E06-E36499C34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44" name="Freeform 1722">
              <a:extLst>
                <a:ext uri="{FF2B5EF4-FFF2-40B4-BE49-F238E27FC236}">
                  <a16:creationId xmlns:a16="http://schemas.microsoft.com/office/drawing/2014/main" id="{80F462C4-FA36-40D9-AAA5-3B098DA51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45" name="Rectangle 1723">
              <a:extLst>
                <a:ext uri="{FF2B5EF4-FFF2-40B4-BE49-F238E27FC236}">
                  <a16:creationId xmlns:a16="http://schemas.microsoft.com/office/drawing/2014/main" id="{F931C230-C4A4-4CA0-99C7-F234BE5B8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46" name="Freeform 1724">
              <a:extLst>
                <a:ext uri="{FF2B5EF4-FFF2-40B4-BE49-F238E27FC236}">
                  <a16:creationId xmlns:a16="http://schemas.microsoft.com/office/drawing/2014/main" id="{FBB019AB-484C-438D-8E77-68AE2E115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47" name="Rectangle 1725">
              <a:extLst>
                <a:ext uri="{FF2B5EF4-FFF2-40B4-BE49-F238E27FC236}">
                  <a16:creationId xmlns:a16="http://schemas.microsoft.com/office/drawing/2014/main" id="{08675EAB-ECA9-4438-AD34-70A19AD4E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48" name="Freeform 1726">
              <a:extLst>
                <a:ext uri="{FF2B5EF4-FFF2-40B4-BE49-F238E27FC236}">
                  <a16:creationId xmlns:a16="http://schemas.microsoft.com/office/drawing/2014/main" id="{1715148F-E19D-4935-8C43-F088E2599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49" name="Rectangle 1727">
              <a:extLst>
                <a:ext uri="{FF2B5EF4-FFF2-40B4-BE49-F238E27FC236}">
                  <a16:creationId xmlns:a16="http://schemas.microsoft.com/office/drawing/2014/main" id="{DABCB7F9-4285-4761-BAFC-94DAC6178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50" name="Freeform 1728">
              <a:extLst>
                <a:ext uri="{FF2B5EF4-FFF2-40B4-BE49-F238E27FC236}">
                  <a16:creationId xmlns:a16="http://schemas.microsoft.com/office/drawing/2014/main" id="{23B19EA4-740C-4FEB-8EE1-45C55D955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51" name="Rectangle 1729">
              <a:extLst>
                <a:ext uri="{FF2B5EF4-FFF2-40B4-BE49-F238E27FC236}">
                  <a16:creationId xmlns:a16="http://schemas.microsoft.com/office/drawing/2014/main" id="{F664416F-560B-43B6-8AFC-9597324EA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52" name="Freeform 1730">
              <a:extLst>
                <a:ext uri="{FF2B5EF4-FFF2-40B4-BE49-F238E27FC236}">
                  <a16:creationId xmlns:a16="http://schemas.microsoft.com/office/drawing/2014/main" id="{1EB81472-5F75-4558-97CF-C6A96EBBF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53" name="Rectangle 1731">
              <a:extLst>
                <a:ext uri="{FF2B5EF4-FFF2-40B4-BE49-F238E27FC236}">
                  <a16:creationId xmlns:a16="http://schemas.microsoft.com/office/drawing/2014/main" id="{50194876-B02C-444D-8716-7C4950306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54" name="Freeform 1732">
              <a:extLst>
                <a:ext uri="{FF2B5EF4-FFF2-40B4-BE49-F238E27FC236}">
                  <a16:creationId xmlns:a16="http://schemas.microsoft.com/office/drawing/2014/main" id="{AF11A0A2-02B2-4C1C-8406-B108FF5A1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55" name="Rectangle 1733">
              <a:extLst>
                <a:ext uri="{FF2B5EF4-FFF2-40B4-BE49-F238E27FC236}">
                  <a16:creationId xmlns:a16="http://schemas.microsoft.com/office/drawing/2014/main" id="{57139AE4-3B43-44BB-A592-2245D578E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56" name="Freeform 1734">
              <a:extLst>
                <a:ext uri="{FF2B5EF4-FFF2-40B4-BE49-F238E27FC236}">
                  <a16:creationId xmlns:a16="http://schemas.microsoft.com/office/drawing/2014/main" id="{014FE172-1AD0-45CC-8697-585C08617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57" name="Rectangle 1735">
              <a:extLst>
                <a:ext uri="{FF2B5EF4-FFF2-40B4-BE49-F238E27FC236}">
                  <a16:creationId xmlns:a16="http://schemas.microsoft.com/office/drawing/2014/main" id="{792E358E-15D1-4058-AAAD-D7CF5EDE6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58" name="Freeform 1736">
              <a:extLst>
                <a:ext uri="{FF2B5EF4-FFF2-40B4-BE49-F238E27FC236}">
                  <a16:creationId xmlns:a16="http://schemas.microsoft.com/office/drawing/2014/main" id="{37685885-85A9-410D-B27E-EB5259A85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59" name="Rectangle 1737">
              <a:extLst>
                <a:ext uri="{FF2B5EF4-FFF2-40B4-BE49-F238E27FC236}">
                  <a16:creationId xmlns:a16="http://schemas.microsoft.com/office/drawing/2014/main" id="{16B7731E-6ABB-4E4B-849D-A5CF35DBF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60" name="Freeform 1738">
              <a:extLst>
                <a:ext uri="{FF2B5EF4-FFF2-40B4-BE49-F238E27FC236}">
                  <a16:creationId xmlns:a16="http://schemas.microsoft.com/office/drawing/2014/main" id="{87CF093D-7868-4D93-B729-21B9DFABA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61" name="Rectangle 1739">
              <a:extLst>
                <a:ext uri="{FF2B5EF4-FFF2-40B4-BE49-F238E27FC236}">
                  <a16:creationId xmlns:a16="http://schemas.microsoft.com/office/drawing/2014/main" id="{84630FD6-0F95-42B5-956E-0A10EFDD7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62" name="Freeform 1740">
              <a:extLst>
                <a:ext uri="{FF2B5EF4-FFF2-40B4-BE49-F238E27FC236}">
                  <a16:creationId xmlns:a16="http://schemas.microsoft.com/office/drawing/2014/main" id="{1C5170EA-C2CA-4DE2-8A69-D098D1EB9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63" name="Rectangle 1741">
              <a:extLst>
                <a:ext uri="{FF2B5EF4-FFF2-40B4-BE49-F238E27FC236}">
                  <a16:creationId xmlns:a16="http://schemas.microsoft.com/office/drawing/2014/main" id="{42132CAD-550C-4DB3-904C-F5CDBB853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64" name="Freeform 1742">
              <a:extLst>
                <a:ext uri="{FF2B5EF4-FFF2-40B4-BE49-F238E27FC236}">
                  <a16:creationId xmlns:a16="http://schemas.microsoft.com/office/drawing/2014/main" id="{0C9B09C5-0D79-434B-8D83-3FD9F47C1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65" name="Rectangle 1743">
              <a:extLst>
                <a:ext uri="{FF2B5EF4-FFF2-40B4-BE49-F238E27FC236}">
                  <a16:creationId xmlns:a16="http://schemas.microsoft.com/office/drawing/2014/main" id="{A6F9BA36-8914-4AD0-B086-2DBBC7DBE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66" name="Freeform 1744">
              <a:extLst>
                <a:ext uri="{FF2B5EF4-FFF2-40B4-BE49-F238E27FC236}">
                  <a16:creationId xmlns:a16="http://schemas.microsoft.com/office/drawing/2014/main" id="{3CA51587-02EB-4AEF-AAA9-479287030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67" name="Rectangle 1745">
              <a:extLst>
                <a:ext uri="{FF2B5EF4-FFF2-40B4-BE49-F238E27FC236}">
                  <a16:creationId xmlns:a16="http://schemas.microsoft.com/office/drawing/2014/main" id="{53F9EFA9-CF22-4D50-9B66-76C2987E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68" name="Freeform 1746">
              <a:extLst>
                <a:ext uri="{FF2B5EF4-FFF2-40B4-BE49-F238E27FC236}">
                  <a16:creationId xmlns:a16="http://schemas.microsoft.com/office/drawing/2014/main" id="{A2AA4A55-D504-4452-9C9D-6921E066C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69" name="Rectangle 1747">
              <a:extLst>
                <a:ext uri="{FF2B5EF4-FFF2-40B4-BE49-F238E27FC236}">
                  <a16:creationId xmlns:a16="http://schemas.microsoft.com/office/drawing/2014/main" id="{12DD057D-3DE3-4C72-8D08-6E6FA9452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70" name="Freeform 1748">
              <a:extLst>
                <a:ext uri="{FF2B5EF4-FFF2-40B4-BE49-F238E27FC236}">
                  <a16:creationId xmlns:a16="http://schemas.microsoft.com/office/drawing/2014/main" id="{54289584-45E3-4ADB-9A01-E1C87C163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71" name="Rectangle 1749">
              <a:extLst>
                <a:ext uri="{FF2B5EF4-FFF2-40B4-BE49-F238E27FC236}">
                  <a16:creationId xmlns:a16="http://schemas.microsoft.com/office/drawing/2014/main" id="{E0A5E44E-0E96-4DD6-9F16-DF893BA8A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72" name="Freeform 1750">
              <a:extLst>
                <a:ext uri="{FF2B5EF4-FFF2-40B4-BE49-F238E27FC236}">
                  <a16:creationId xmlns:a16="http://schemas.microsoft.com/office/drawing/2014/main" id="{E041D481-BC96-4890-AAF0-E4352C75F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73" name="Rectangle 1751">
              <a:extLst>
                <a:ext uri="{FF2B5EF4-FFF2-40B4-BE49-F238E27FC236}">
                  <a16:creationId xmlns:a16="http://schemas.microsoft.com/office/drawing/2014/main" id="{97107D5D-EE7A-4239-B6F2-F65FDC2FA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74" name="Freeform 1752">
              <a:extLst>
                <a:ext uri="{FF2B5EF4-FFF2-40B4-BE49-F238E27FC236}">
                  <a16:creationId xmlns:a16="http://schemas.microsoft.com/office/drawing/2014/main" id="{1FFB94D2-266C-442B-9900-2E0E260F6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75" name="Rectangle 1753">
              <a:extLst>
                <a:ext uri="{FF2B5EF4-FFF2-40B4-BE49-F238E27FC236}">
                  <a16:creationId xmlns:a16="http://schemas.microsoft.com/office/drawing/2014/main" id="{DF94BFDC-804A-40CB-8343-8BE78F11C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76" name="Freeform 1754">
              <a:extLst>
                <a:ext uri="{FF2B5EF4-FFF2-40B4-BE49-F238E27FC236}">
                  <a16:creationId xmlns:a16="http://schemas.microsoft.com/office/drawing/2014/main" id="{91745A63-A522-476C-B917-34C60FBA9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77" name="Rectangle 1755">
              <a:extLst>
                <a:ext uri="{FF2B5EF4-FFF2-40B4-BE49-F238E27FC236}">
                  <a16:creationId xmlns:a16="http://schemas.microsoft.com/office/drawing/2014/main" id="{0AB1F22E-F063-4CE7-916A-F47036DC3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78" name="Freeform 1756">
              <a:extLst>
                <a:ext uri="{FF2B5EF4-FFF2-40B4-BE49-F238E27FC236}">
                  <a16:creationId xmlns:a16="http://schemas.microsoft.com/office/drawing/2014/main" id="{4E603D2F-C6DC-4414-8680-B857FA50A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79" name="Rectangle 1757">
              <a:extLst>
                <a:ext uri="{FF2B5EF4-FFF2-40B4-BE49-F238E27FC236}">
                  <a16:creationId xmlns:a16="http://schemas.microsoft.com/office/drawing/2014/main" id="{FCC7E9AC-1491-4EFC-AF8F-C7C471D175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80" name="Freeform 1758">
              <a:extLst>
                <a:ext uri="{FF2B5EF4-FFF2-40B4-BE49-F238E27FC236}">
                  <a16:creationId xmlns:a16="http://schemas.microsoft.com/office/drawing/2014/main" id="{67BD9996-E00A-44CE-9031-0318EA085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81" name="Rectangle 1759">
              <a:extLst>
                <a:ext uri="{FF2B5EF4-FFF2-40B4-BE49-F238E27FC236}">
                  <a16:creationId xmlns:a16="http://schemas.microsoft.com/office/drawing/2014/main" id="{9718C946-A25B-4EF5-8F54-0AB76DBDA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82" name="Freeform 1760">
              <a:extLst>
                <a:ext uri="{FF2B5EF4-FFF2-40B4-BE49-F238E27FC236}">
                  <a16:creationId xmlns:a16="http://schemas.microsoft.com/office/drawing/2014/main" id="{DAC2BC61-463D-4CDB-91F4-9150E5922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83" name="Rectangle 1761">
              <a:extLst>
                <a:ext uri="{FF2B5EF4-FFF2-40B4-BE49-F238E27FC236}">
                  <a16:creationId xmlns:a16="http://schemas.microsoft.com/office/drawing/2014/main" id="{E5100876-0C6B-4479-8075-01FA97852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84" name="Freeform 1762">
              <a:extLst>
                <a:ext uri="{FF2B5EF4-FFF2-40B4-BE49-F238E27FC236}">
                  <a16:creationId xmlns:a16="http://schemas.microsoft.com/office/drawing/2014/main" id="{AD042DD9-CBC4-4244-8A78-3D0B31ABA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85" name="Rectangle 1763">
              <a:extLst>
                <a:ext uri="{FF2B5EF4-FFF2-40B4-BE49-F238E27FC236}">
                  <a16:creationId xmlns:a16="http://schemas.microsoft.com/office/drawing/2014/main" id="{7AF0958E-1AB9-4C32-8595-0E8AAC982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86" name="Freeform 1764">
              <a:extLst>
                <a:ext uri="{FF2B5EF4-FFF2-40B4-BE49-F238E27FC236}">
                  <a16:creationId xmlns:a16="http://schemas.microsoft.com/office/drawing/2014/main" id="{B88D1F11-DBD9-4AA2-9F23-76B29D773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87" name="Rectangle 1765">
              <a:extLst>
                <a:ext uri="{FF2B5EF4-FFF2-40B4-BE49-F238E27FC236}">
                  <a16:creationId xmlns:a16="http://schemas.microsoft.com/office/drawing/2014/main" id="{2DEA09A1-3F90-462A-BA92-A844DA8F8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88" name="Freeform 1766">
              <a:extLst>
                <a:ext uri="{FF2B5EF4-FFF2-40B4-BE49-F238E27FC236}">
                  <a16:creationId xmlns:a16="http://schemas.microsoft.com/office/drawing/2014/main" id="{4B604E21-F018-4B44-AA14-9CDC151D2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89" name="Rectangle 1767">
              <a:extLst>
                <a:ext uri="{FF2B5EF4-FFF2-40B4-BE49-F238E27FC236}">
                  <a16:creationId xmlns:a16="http://schemas.microsoft.com/office/drawing/2014/main" id="{6155B41E-C1AC-4B4E-8384-026CB99AE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90" name="Freeform 1768">
              <a:extLst>
                <a:ext uri="{FF2B5EF4-FFF2-40B4-BE49-F238E27FC236}">
                  <a16:creationId xmlns:a16="http://schemas.microsoft.com/office/drawing/2014/main" id="{521CA97A-84D7-43A6-98DB-BEA6C71BE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91" name="Rectangle 1769">
              <a:extLst>
                <a:ext uri="{FF2B5EF4-FFF2-40B4-BE49-F238E27FC236}">
                  <a16:creationId xmlns:a16="http://schemas.microsoft.com/office/drawing/2014/main" id="{2C32DAC7-E098-4425-BD40-94229065F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92" name="Freeform 1770">
              <a:extLst>
                <a:ext uri="{FF2B5EF4-FFF2-40B4-BE49-F238E27FC236}">
                  <a16:creationId xmlns:a16="http://schemas.microsoft.com/office/drawing/2014/main" id="{4227DA0B-E1FB-4801-9064-80C066C10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93" name="Rectangle 1771">
              <a:extLst>
                <a:ext uri="{FF2B5EF4-FFF2-40B4-BE49-F238E27FC236}">
                  <a16:creationId xmlns:a16="http://schemas.microsoft.com/office/drawing/2014/main" id="{B13ED175-E0E0-43F9-AED0-C8E8497EB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94" name="Freeform 1772">
              <a:extLst>
                <a:ext uri="{FF2B5EF4-FFF2-40B4-BE49-F238E27FC236}">
                  <a16:creationId xmlns:a16="http://schemas.microsoft.com/office/drawing/2014/main" id="{7055A528-0448-4314-812F-EC026E6E7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95" name="Rectangle 1773">
              <a:extLst>
                <a:ext uri="{FF2B5EF4-FFF2-40B4-BE49-F238E27FC236}">
                  <a16:creationId xmlns:a16="http://schemas.microsoft.com/office/drawing/2014/main" id="{08C01735-ADAA-4041-ACA2-53980D566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96" name="Freeform 1774">
              <a:extLst>
                <a:ext uri="{FF2B5EF4-FFF2-40B4-BE49-F238E27FC236}">
                  <a16:creationId xmlns:a16="http://schemas.microsoft.com/office/drawing/2014/main" id="{833D7C5C-25E2-4C5C-969F-00716CEA9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97" name="Rectangle 1775">
              <a:extLst>
                <a:ext uri="{FF2B5EF4-FFF2-40B4-BE49-F238E27FC236}">
                  <a16:creationId xmlns:a16="http://schemas.microsoft.com/office/drawing/2014/main" id="{DDA78332-CF2D-48A6-9A53-123B601D6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98" name="Freeform 1776">
              <a:extLst>
                <a:ext uri="{FF2B5EF4-FFF2-40B4-BE49-F238E27FC236}">
                  <a16:creationId xmlns:a16="http://schemas.microsoft.com/office/drawing/2014/main" id="{1B179D1B-D686-4C11-8DD7-177514549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99" name="Rectangle 1777">
              <a:extLst>
                <a:ext uri="{FF2B5EF4-FFF2-40B4-BE49-F238E27FC236}">
                  <a16:creationId xmlns:a16="http://schemas.microsoft.com/office/drawing/2014/main" id="{9C5D0E14-B412-422F-9DD2-54227AFD2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00" name="Freeform 1778">
              <a:extLst>
                <a:ext uri="{FF2B5EF4-FFF2-40B4-BE49-F238E27FC236}">
                  <a16:creationId xmlns:a16="http://schemas.microsoft.com/office/drawing/2014/main" id="{F7A62D75-E5DE-4DCC-B876-46087C052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0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01" name="Rectangle 1779">
              <a:extLst>
                <a:ext uri="{FF2B5EF4-FFF2-40B4-BE49-F238E27FC236}">
                  <a16:creationId xmlns:a16="http://schemas.microsoft.com/office/drawing/2014/main" id="{06DF92CC-97E7-4E3B-94D5-D53A6273A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02" name="Freeform 1780">
              <a:extLst>
                <a:ext uri="{FF2B5EF4-FFF2-40B4-BE49-F238E27FC236}">
                  <a16:creationId xmlns:a16="http://schemas.microsoft.com/office/drawing/2014/main" id="{8A0E7B84-78AA-4531-9F74-DBE5B351C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03" name="Rectangle 1781">
              <a:extLst>
                <a:ext uri="{FF2B5EF4-FFF2-40B4-BE49-F238E27FC236}">
                  <a16:creationId xmlns:a16="http://schemas.microsoft.com/office/drawing/2014/main" id="{FB063CCC-CFB2-454D-A803-9B69902A2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04" name="Freeform 1782">
              <a:extLst>
                <a:ext uri="{FF2B5EF4-FFF2-40B4-BE49-F238E27FC236}">
                  <a16:creationId xmlns:a16="http://schemas.microsoft.com/office/drawing/2014/main" id="{59334150-15F9-4FEC-B7CD-4A5E3E305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05" name="Rectangle 1783">
              <a:extLst>
                <a:ext uri="{FF2B5EF4-FFF2-40B4-BE49-F238E27FC236}">
                  <a16:creationId xmlns:a16="http://schemas.microsoft.com/office/drawing/2014/main" id="{0D5A2F99-4A71-4AF3-BA77-6A3AB512C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06" name="Freeform 1784">
              <a:extLst>
                <a:ext uri="{FF2B5EF4-FFF2-40B4-BE49-F238E27FC236}">
                  <a16:creationId xmlns:a16="http://schemas.microsoft.com/office/drawing/2014/main" id="{D585809F-3248-43F4-8320-4A3C95EFA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07" name="Rectangle 1785">
              <a:extLst>
                <a:ext uri="{FF2B5EF4-FFF2-40B4-BE49-F238E27FC236}">
                  <a16:creationId xmlns:a16="http://schemas.microsoft.com/office/drawing/2014/main" id="{111BBA63-93E7-4D88-8962-7B244D0C6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08" name="Freeform 1786">
              <a:extLst>
                <a:ext uri="{FF2B5EF4-FFF2-40B4-BE49-F238E27FC236}">
                  <a16:creationId xmlns:a16="http://schemas.microsoft.com/office/drawing/2014/main" id="{D3655233-FC2D-4AA7-A9BA-A7C880D96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09" name="Rectangle 1787">
              <a:extLst>
                <a:ext uri="{FF2B5EF4-FFF2-40B4-BE49-F238E27FC236}">
                  <a16:creationId xmlns:a16="http://schemas.microsoft.com/office/drawing/2014/main" id="{E9C93273-E8A1-4755-AA57-40C9F1C07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10" name="Freeform 1788">
              <a:extLst>
                <a:ext uri="{FF2B5EF4-FFF2-40B4-BE49-F238E27FC236}">
                  <a16:creationId xmlns:a16="http://schemas.microsoft.com/office/drawing/2014/main" id="{8BFF0F3B-3843-4F7A-AA02-2B4F29016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11" name="Rectangle 1789">
              <a:extLst>
                <a:ext uri="{FF2B5EF4-FFF2-40B4-BE49-F238E27FC236}">
                  <a16:creationId xmlns:a16="http://schemas.microsoft.com/office/drawing/2014/main" id="{E5CD576B-A15E-47B6-804F-4A7FC1585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12" name="Freeform 1790">
              <a:extLst>
                <a:ext uri="{FF2B5EF4-FFF2-40B4-BE49-F238E27FC236}">
                  <a16:creationId xmlns:a16="http://schemas.microsoft.com/office/drawing/2014/main" id="{658B04D5-F3AD-471C-8A37-7326F6D0F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13" name="Rectangle 1791">
              <a:extLst>
                <a:ext uri="{FF2B5EF4-FFF2-40B4-BE49-F238E27FC236}">
                  <a16:creationId xmlns:a16="http://schemas.microsoft.com/office/drawing/2014/main" id="{FBEBB225-6051-473F-A26C-E506FC03B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14" name="Freeform 1792">
              <a:extLst>
                <a:ext uri="{FF2B5EF4-FFF2-40B4-BE49-F238E27FC236}">
                  <a16:creationId xmlns:a16="http://schemas.microsoft.com/office/drawing/2014/main" id="{093EFF53-91F8-4239-973A-EA31272E4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15" name="Rectangle 1793">
              <a:extLst>
                <a:ext uri="{FF2B5EF4-FFF2-40B4-BE49-F238E27FC236}">
                  <a16:creationId xmlns:a16="http://schemas.microsoft.com/office/drawing/2014/main" id="{7CD52931-C81A-4321-8875-C5AF2938F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16" name="Freeform 1794">
              <a:extLst>
                <a:ext uri="{FF2B5EF4-FFF2-40B4-BE49-F238E27FC236}">
                  <a16:creationId xmlns:a16="http://schemas.microsoft.com/office/drawing/2014/main" id="{DD9A2D39-470E-437C-8EBB-C5ED96ABC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17" name="Rectangle 1795">
              <a:extLst>
                <a:ext uri="{FF2B5EF4-FFF2-40B4-BE49-F238E27FC236}">
                  <a16:creationId xmlns:a16="http://schemas.microsoft.com/office/drawing/2014/main" id="{34BFF77F-2543-4DE7-A1A2-4946C25B1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18" name="Freeform 1796">
              <a:extLst>
                <a:ext uri="{FF2B5EF4-FFF2-40B4-BE49-F238E27FC236}">
                  <a16:creationId xmlns:a16="http://schemas.microsoft.com/office/drawing/2014/main" id="{43975CC6-7142-4A28-B597-520DC4901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19" name="Rectangle 1797">
              <a:extLst>
                <a:ext uri="{FF2B5EF4-FFF2-40B4-BE49-F238E27FC236}">
                  <a16:creationId xmlns:a16="http://schemas.microsoft.com/office/drawing/2014/main" id="{F446D1A3-B06B-4254-B7F8-DD904DBCE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20" name="Freeform 1798">
              <a:extLst>
                <a:ext uri="{FF2B5EF4-FFF2-40B4-BE49-F238E27FC236}">
                  <a16:creationId xmlns:a16="http://schemas.microsoft.com/office/drawing/2014/main" id="{FF67D567-A19B-495A-84E7-0DC9B274F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21" name="Rectangle 1799">
              <a:extLst>
                <a:ext uri="{FF2B5EF4-FFF2-40B4-BE49-F238E27FC236}">
                  <a16:creationId xmlns:a16="http://schemas.microsoft.com/office/drawing/2014/main" id="{1C131979-A686-44A1-83F0-0D453BE04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22" name="Freeform 1800">
              <a:extLst>
                <a:ext uri="{FF2B5EF4-FFF2-40B4-BE49-F238E27FC236}">
                  <a16:creationId xmlns:a16="http://schemas.microsoft.com/office/drawing/2014/main" id="{DE0C4300-D797-48B2-86D5-DCDB0E85C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23" name="Rectangle 1801">
              <a:extLst>
                <a:ext uri="{FF2B5EF4-FFF2-40B4-BE49-F238E27FC236}">
                  <a16:creationId xmlns:a16="http://schemas.microsoft.com/office/drawing/2014/main" id="{8987A5E3-BB8E-4A3B-A01B-E662F2C83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24" name="Freeform 1802">
              <a:extLst>
                <a:ext uri="{FF2B5EF4-FFF2-40B4-BE49-F238E27FC236}">
                  <a16:creationId xmlns:a16="http://schemas.microsoft.com/office/drawing/2014/main" id="{D881770A-2988-4462-B2C8-5713E0E8C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25" name="Rectangle 1803">
              <a:extLst>
                <a:ext uri="{FF2B5EF4-FFF2-40B4-BE49-F238E27FC236}">
                  <a16:creationId xmlns:a16="http://schemas.microsoft.com/office/drawing/2014/main" id="{F0866D8D-D189-4ECA-AD79-8F4159546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26" name="Freeform 1804">
              <a:extLst>
                <a:ext uri="{FF2B5EF4-FFF2-40B4-BE49-F238E27FC236}">
                  <a16:creationId xmlns:a16="http://schemas.microsoft.com/office/drawing/2014/main" id="{34B65FA5-0D07-43C2-9604-0C2973C87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27" name="Rectangle 1805">
              <a:extLst>
                <a:ext uri="{FF2B5EF4-FFF2-40B4-BE49-F238E27FC236}">
                  <a16:creationId xmlns:a16="http://schemas.microsoft.com/office/drawing/2014/main" id="{6334A4BA-3E53-4360-943C-B9E61789C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28" name="Freeform 1806">
              <a:extLst>
                <a:ext uri="{FF2B5EF4-FFF2-40B4-BE49-F238E27FC236}">
                  <a16:creationId xmlns:a16="http://schemas.microsoft.com/office/drawing/2014/main" id="{5BF65634-CC1A-4419-BCFF-36724E6B9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29" name="Rectangle 1807">
              <a:extLst>
                <a:ext uri="{FF2B5EF4-FFF2-40B4-BE49-F238E27FC236}">
                  <a16:creationId xmlns:a16="http://schemas.microsoft.com/office/drawing/2014/main" id="{7ACBEC9C-D918-414A-87F6-895B0EB2F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30" name="Freeform 1808">
              <a:extLst>
                <a:ext uri="{FF2B5EF4-FFF2-40B4-BE49-F238E27FC236}">
                  <a16:creationId xmlns:a16="http://schemas.microsoft.com/office/drawing/2014/main" id="{B609C132-BFA6-42EC-B370-7CDC169F2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31" name="Rectangle 1809">
              <a:extLst>
                <a:ext uri="{FF2B5EF4-FFF2-40B4-BE49-F238E27FC236}">
                  <a16:creationId xmlns:a16="http://schemas.microsoft.com/office/drawing/2014/main" id="{FA623085-D063-4C76-8EA4-6B12BFAFD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32" name="Freeform 1810">
              <a:extLst>
                <a:ext uri="{FF2B5EF4-FFF2-40B4-BE49-F238E27FC236}">
                  <a16:creationId xmlns:a16="http://schemas.microsoft.com/office/drawing/2014/main" id="{E2ABADF1-4771-4F1C-8453-CF8A24F87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33" name="Rectangle 1811">
              <a:extLst>
                <a:ext uri="{FF2B5EF4-FFF2-40B4-BE49-F238E27FC236}">
                  <a16:creationId xmlns:a16="http://schemas.microsoft.com/office/drawing/2014/main" id="{2A72C6AE-FA4F-41B8-A0A8-63E0BACB4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34" name="Freeform 1812">
              <a:extLst>
                <a:ext uri="{FF2B5EF4-FFF2-40B4-BE49-F238E27FC236}">
                  <a16:creationId xmlns:a16="http://schemas.microsoft.com/office/drawing/2014/main" id="{671FC36D-E4F7-412F-B687-6CFD1747B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4" name="Group 2014">
            <a:extLst>
              <a:ext uri="{FF2B5EF4-FFF2-40B4-BE49-F238E27FC236}">
                <a16:creationId xmlns:a16="http://schemas.microsoft.com/office/drawing/2014/main" id="{3E515FA5-63FA-4B2C-B0CC-1862BBA95CB1}"/>
              </a:ext>
            </a:extLst>
          </p:cNvPr>
          <p:cNvGrpSpPr>
            <a:grpSpLocks/>
          </p:cNvGrpSpPr>
          <p:nvPr/>
        </p:nvGrpSpPr>
        <p:grpSpPr bwMode="auto">
          <a:xfrm>
            <a:off x="1987551" y="2487613"/>
            <a:ext cx="9525" cy="3175"/>
            <a:chOff x="1252" y="1567"/>
            <a:chExt cx="6" cy="2"/>
          </a:xfrm>
        </p:grpSpPr>
        <p:sp>
          <p:nvSpPr>
            <p:cNvPr id="3935" name="Rectangle 1814">
              <a:extLst>
                <a:ext uri="{FF2B5EF4-FFF2-40B4-BE49-F238E27FC236}">
                  <a16:creationId xmlns:a16="http://schemas.microsoft.com/office/drawing/2014/main" id="{422F3921-C416-41CC-9384-942540005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36" name="Freeform 1815">
              <a:extLst>
                <a:ext uri="{FF2B5EF4-FFF2-40B4-BE49-F238E27FC236}">
                  <a16:creationId xmlns:a16="http://schemas.microsoft.com/office/drawing/2014/main" id="{8CC78CC3-B060-43C8-846B-472037BC3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37" name="Rectangle 1816">
              <a:extLst>
                <a:ext uri="{FF2B5EF4-FFF2-40B4-BE49-F238E27FC236}">
                  <a16:creationId xmlns:a16="http://schemas.microsoft.com/office/drawing/2014/main" id="{B1384F48-6F4F-4A71-BE7E-AF38509C5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38" name="Freeform 1817">
              <a:extLst>
                <a:ext uri="{FF2B5EF4-FFF2-40B4-BE49-F238E27FC236}">
                  <a16:creationId xmlns:a16="http://schemas.microsoft.com/office/drawing/2014/main" id="{DC52119B-717F-474B-9791-4E9345076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39" name="Rectangle 1818">
              <a:extLst>
                <a:ext uri="{FF2B5EF4-FFF2-40B4-BE49-F238E27FC236}">
                  <a16:creationId xmlns:a16="http://schemas.microsoft.com/office/drawing/2014/main" id="{3B7819F3-DC03-4F40-ABAB-98546DBBB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40" name="Freeform 1819">
              <a:extLst>
                <a:ext uri="{FF2B5EF4-FFF2-40B4-BE49-F238E27FC236}">
                  <a16:creationId xmlns:a16="http://schemas.microsoft.com/office/drawing/2014/main" id="{E8C99CD3-027B-407A-B87F-5B44CBF79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41" name="Rectangle 1820">
              <a:extLst>
                <a:ext uri="{FF2B5EF4-FFF2-40B4-BE49-F238E27FC236}">
                  <a16:creationId xmlns:a16="http://schemas.microsoft.com/office/drawing/2014/main" id="{A8DA5786-AE6D-44A2-852F-AABDC4E7D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42" name="Freeform 1821">
              <a:extLst>
                <a:ext uri="{FF2B5EF4-FFF2-40B4-BE49-F238E27FC236}">
                  <a16:creationId xmlns:a16="http://schemas.microsoft.com/office/drawing/2014/main" id="{48266077-F3BB-44FF-A198-FA8AF4823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0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43" name="Rectangle 1822">
              <a:extLst>
                <a:ext uri="{FF2B5EF4-FFF2-40B4-BE49-F238E27FC236}">
                  <a16:creationId xmlns:a16="http://schemas.microsoft.com/office/drawing/2014/main" id="{217D31FE-7B1C-4354-AD1F-806DEE234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44" name="Freeform 1823">
              <a:extLst>
                <a:ext uri="{FF2B5EF4-FFF2-40B4-BE49-F238E27FC236}">
                  <a16:creationId xmlns:a16="http://schemas.microsoft.com/office/drawing/2014/main" id="{E43DCA00-2CFC-431E-9A2D-49B0451E6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45" name="Rectangle 1824">
              <a:extLst>
                <a:ext uri="{FF2B5EF4-FFF2-40B4-BE49-F238E27FC236}">
                  <a16:creationId xmlns:a16="http://schemas.microsoft.com/office/drawing/2014/main" id="{72251AB3-8D35-4E9D-9B81-3D7755ED5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46" name="Freeform 1825">
              <a:extLst>
                <a:ext uri="{FF2B5EF4-FFF2-40B4-BE49-F238E27FC236}">
                  <a16:creationId xmlns:a16="http://schemas.microsoft.com/office/drawing/2014/main" id="{F39457AC-B08A-4730-BA75-0611556B6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47" name="Rectangle 1826">
              <a:extLst>
                <a:ext uri="{FF2B5EF4-FFF2-40B4-BE49-F238E27FC236}">
                  <a16:creationId xmlns:a16="http://schemas.microsoft.com/office/drawing/2014/main" id="{62587DE6-9605-43C7-976B-E68C446EA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48" name="Freeform 1827">
              <a:extLst>
                <a:ext uri="{FF2B5EF4-FFF2-40B4-BE49-F238E27FC236}">
                  <a16:creationId xmlns:a16="http://schemas.microsoft.com/office/drawing/2014/main" id="{46054115-D29A-409B-B958-79217D3F3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49" name="Rectangle 1828">
              <a:extLst>
                <a:ext uri="{FF2B5EF4-FFF2-40B4-BE49-F238E27FC236}">
                  <a16:creationId xmlns:a16="http://schemas.microsoft.com/office/drawing/2014/main" id="{A7E3504A-C196-4BF3-9775-C10D0FD6B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50" name="Freeform 1829">
              <a:extLst>
                <a:ext uri="{FF2B5EF4-FFF2-40B4-BE49-F238E27FC236}">
                  <a16:creationId xmlns:a16="http://schemas.microsoft.com/office/drawing/2014/main" id="{DC7261A9-E49A-4A43-B2D3-ED2DCC1F2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51" name="Rectangle 1830">
              <a:extLst>
                <a:ext uri="{FF2B5EF4-FFF2-40B4-BE49-F238E27FC236}">
                  <a16:creationId xmlns:a16="http://schemas.microsoft.com/office/drawing/2014/main" id="{40CD43DE-13BD-4F48-9CCA-DB2999193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52" name="Freeform 1831">
              <a:extLst>
                <a:ext uri="{FF2B5EF4-FFF2-40B4-BE49-F238E27FC236}">
                  <a16:creationId xmlns:a16="http://schemas.microsoft.com/office/drawing/2014/main" id="{BB8A4885-CEEA-4206-914A-08282547F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53" name="Rectangle 1832">
              <a:extLst>
                <a:ext uri="{FF2B5EF4-FFF2-40B4-BE49-F238E27FC236}">
                  <a16:creationId xmlns:a16="http://schemas.microsoft.com/office/drawing/2014/main" id="{7D28156B-9ABC-4B4C-BE03-86305DCEF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54" name="Freeform 1833">
              <a:extLst>
                <a:ext uri="{FF2B5EF4-FFF2-40B4-BE49-F238E27FC236}">
                  <a16:creationId xmlns:a16="http://schemas.microsoft.com/office/drawing/2014/main" id="{F84EEC9D-F74C-4089-8B65-5BAF30AFE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55" name="Rectangle 1834">
              <a:extLst>
                <a:ext uri="{FF2B5EF4-FFF2-40B4-BE49-F238E27FC236}">
                  <a16:creationId xmlns:a16="http://schemas.microsoft.com/office/drawing/2014/main" id="{FF6EBBBD-0EEA-442B-9E57-427D06DE0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56" name="Freeform 1835">
              <a:extLst>
                <a:ext uri="{FF2B5EF4-FFF2-40B4-BE49-F238E27FC236}">
                  <a16:creationId xmlns:a16="http://schemas.microsoft.com/office/drawing/2014/main" id="{C8CB385E-25DF-428F-B991-1C7AC1692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57" name="Rectangle 1836">
              <a:extLst>
                <a:ext uri="{FF2B5EF4-FFF2-40B4-BE49-F238E27FC236}">
                  <a16:creationId xmlns:a16="http://schemas.microsoft.com/office/drawing/2014/main" id="{705F5E52-90D2-4D5F-ACE4-6EE2FCA5C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58" name="Freeform 1837">
              <a:extLst>
                <a:ext uri="{FF2B5EF4-FFF2-40B4-BE49-F238E27FC236}">
                  <a16:creationId xmlns:a16="http://schemas.microsoft.com/office/drawing/2014/main" id="{84F44724-C875-496C-BD05-132D56B99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59" name="Rectangle 1838">
              <a:extLst>
                <a:ext uri="{FF2B5EF4-FFF2-40B4-BE49-F238E27FC236}">
                  <a16:creationId xmlns:a16="http://schemas.microsoft.com/office/drawing/2014/main" id="{39039534-6C90-40DD-8445-5CFEC4C17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60" name="Freeform 1839">
              <a:extLst>
                <a:ext uri="{FF2B5EF4-FFF2-40B4-BE49-F238E27FC236}">
                  <a16:creationId xmlns:a16="http://schemas.microsoft.com/office/drawing/2014/main" id="{49405183-0EBD-447D-8C95-2E882C351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61" name="Rectangle 1840">
              <a:extLst>
                <a:ext uri="{FF2B5EF4-FFF2-40B4-BE49-F238E27FC236}">
                  <a16:creationId xmlns:a16="http://schemas.microsoft.com/office/drawing/2014/main" id="{36437DA0-C559-434B-A09B-FE4EAEF51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62" name="Freeform 1841">
              <a:extLst>
                <a:ext uri="{FF2B5EF4-FFF2-40B4-BE49-F238E27FC236}">
                  <a16:creationId xmlns:a16="http://schemas.microsoft.com/office/drawing/2014/main" id="{8E010AF6-3863-4747-BD3C-44EEE13B7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63" name="Rectangle 1842">
              <a:extLst>
                <a:ext uri="{FF2B5EF4-FFF2-40B4-BE49-F238E27FC236}">
                  <a16:creationId xmlns:a16="http://schemas.microsoft.com/office/drawing/2014/main" id="{6A961A50-91A3-4371-8064-935B887B0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64" name="Freeform 1843">
              <a:extLst>
                <a:ext uri="{FF2B5EF4-FFF2-40B4-BE49-F238E27FC236}">
                  <a16:creationId xmlns:a16="http://schemas.microsoft.com/office/drawing/2014/main" id="{F30DCC4A-9E4C-4B4D-8761-AA462A42E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65" name="Rectangle 1844">
              <a:extLst>
                <a:ext uri="{FF2B5EF4-FFF2-40B4-BE49-F238E27FC236}">
                  <a16:creationId xmlns:a16="http://schemas.microsoft.com/office/drawing/2014/main" id="{75163B78-70BD-48A4-92D0-6B8355721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66" name="Freeform 1845">
              <a:extLst>
                <a:ext uri="{FF2B5EF4-FFF2-40B4-BE49-F238E27FC236}">
                  <a16:creationId xmlns:a16="http://schemas.microsoft.com/office/drawing/2014/main" id="{F42ADAA6-C11D-4FB4-BD7D-E5C6A46D5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67" name="Rectangle 1846">
              <a:extLst>
                <a:ext uri="{FF2B5EF4-FFF2-40B4-BE49-F238E27FC236}">
                  <a16:creationId xmlns:a16="http://schemas.microsoft.com/office/drawing/2014/main" id="{E4017B44-FFBA-43A5-AF5E-A93864618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68" name="Freeform 1847">
              <a:extLst>
                <a:ext uri="{FF2B5EF4-FFF2-40B4-BE49-F238E27FC236}">
                  <a16:creationId xmlns:a16="http://schemas.microsoft.com/office/drawing/2014/main" id="{A85BCE26-CA3B-46AA-A066-B6773191F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69" name="Rectangle 1848">
              <a:extLst>
                <a:ext uri="{FF2B5EF4-FFF2-40B4-BE49-F238E27FC236}">
                  <a16:creationId xmlns:a16="http://schemas.microsoft.com/office/drawing/2014/main" id="{90B81736-FFF1-4A99-99D4-ADB226A06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70" name="Freeform 1849">
              <a:extLst>
                <a:ext uri="{FF2B5EF4-FFF2-40B4-BE49-F238E27FC236}">
                  <a16:creationId xmlns:a16="http://schemas.microsoft.com/office/drawing/2014/main" id="{5A6A09A2-B8D3-430D-ABBD-E7E1A7BDD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71" name="Rectangle 1850">
              <a:extLst>
                <a:ext uri="{FF2B5EF4-FFF2-40B4-BE49-F238E27FC236}">
                  <a16:creationId xmlns:a16="http://schemas.microsoft.com/office/drawing/2014/main" id="{0CC9499E-23A3-4DFC-A1A2-B82C1D53D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72" name="Freeform 1851">
              <a:extLst>
                <a:ext uri="{FF2B5EF4-FFF2-40B4-BE49-F238E27FC236}">
                  <a16:creationId xmlns:a16="http://schemas.microsoft.com/office/drawing/2014/main" id="{6790399E-3B53-4871-BE72-FD4379801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73" name="Rectangle 1852">
              <a:extLst>
                <a:ext uri="{FF2B5EF4-FFF2-40B4-BE49-F238E27FC236}">
                  <a16:creationId xmlns:a16="http://schemas.microsoft.com/office/drawing/2014/main" id="{2444043D-FF38-48E8-BF07-CE1E200A3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74" name="Freeform 1853">
              <a:extLst>
                <a:ext uri="{FF2B5EF4-FFF2-40B4-BE49-F238E27FC236}">
                  <a16:creationId xmlns:a16="http://schemas.microsoft.com/office/drawing/2014/main" id="{3619EA01-EA4E-4A54-B2CE-29410807E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75" name="Rectangle 1854">
              <a:extLst>
                <a:ext uri="{FF2B5EF4-FFF2-40B4-BE49-F238E27FC236}">
                  <a16:creationId xmlns:a16="http://schemas.microsoft.com/office/drawing/2014/main" id="{269E2687-5766-495D-B9F3-5A4279D6D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76" name="Freeform 1855">
              <a:extLst>
                <a:ext uri="{FF2B5EF4-FFF2-40B4-BE49-F238E27FC236}">
                  <a16:creationId xmlns:a16="http://schemas.microsoft.com/office/drawing/2014/main" id="{8DDA1940-FC96-406B-8471-F3B37F7C8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77" name="Rectangle 1856">
              <a:extLst>
                <a:ext uri="{FF2B5EF4-FFF2-40B4-BE49-F238E27FC236}">
                  <a16:creationId xmlns:a16="http://schemas.microsoft.com/office/drawing/2014/main" id="{ECE22772-7645-4E28-AAF9-720B23AA1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78" name="Freeform 1857">
              <a:extLst>
                <a:ext uri="{FF2B5EF4-FFF2-40B4-BE49-F238E27FC236}">
                  <a16:creationId xmlns:a16="http://schemas.microsoft.com/office/drawing/2014/main" id="{6A469023-09A2-4917-BA97-237CEBED3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79" name="Rectangle 1858">
              <a:extLst>
                <a:ext uri="{FF2B5EF4-FFF2-40B4-BE49-F238E27FC236}">
                  <a16:creationId xmlns:a16="http://schemas.microsoft.com/office/drawing/2014/main" id="{DD14C9D1-6066-4681-B7E9-459A01805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80" name="Freeform 1859">
              <a:extLst>
                <a:ext uri="{FF2B5EF4-FFF2-40B4-BE49-F238E27FC236}">
                  <a16:creationId xmlns:a16="http://schemas.microsoft.com/office/drawing/2014/main" id="{0EB4052C-16EB-44DF-B196-6E25B5810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81" name="Rectangle 1860">
              <a:extLst>
                <a:ext uri="{FF2B5EF4-FFF2-40B4-BE49-F238E27FC236}">
                  <a16:creationId xmlns:a16="http://schemas.microsoft.com/office/drawing/2014/main" id="{3A94926E-177F-42D3-A22F-E69E33E1D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82" name="Freeform 1861">
              <a:extLst>
                <a:ext uri="{FF2B5EF4-FFF2-40B4-BE49-F238E27FC236}">
                  <a16:creationId xmlns:a16="http://schemas.microsoft.com/office/drawing/2014/main" id="{87B9A13E-14C5-4034-B113-9D3DF760A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83" name="Rectangle 1862">
              <a:extLst>
                <a:ext uri="{FF2B5EF4-FFF2-40B4-BE49-F238E27FC236}">
                  <a16:creationId xmlns:a16="http://schemas.microsoft.com/office/drawing/2014/main" id="{00D31A92-B9A1-49F0-9787-BDCBF9E19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84" name="Freeform 1863">
              <a:extLst>
                <a:ext uri="{FF2B5EF4-FFF2-40B4-BE49-F238E27FC236}">
                  <a16:creationId xmlns:a16="http://schemas.microsoft.com/office/drawing/2014/main" id="{6AD04D4C-6002-4921-BEBD-C3E1D37F4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85" name="Rectangle 1864">
              <a:extLst>
                <a:ext uri="{FF2B5EF4-FFF2-40B4-BE49-F238E27FC236}">
                  <a16:creationId xmlns:a16="http://schemas.microsoft.com/office/drawing/2014/main" id="{07F07F18-2520-4888-AEB5-1074E348F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86" name="Freeform 1865">
              <a:extLst>
                <a:ext uri="{FF2B5EF4-FFF2-40B4-BE49-F238E27FC236}">
                  <a16:creationId xmlns:a16="http://schemas.microsoft.com/office/drawing/2014/main" id="{0D8731F7-ECD1-43DA-926C-0F0F526FD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87" name="Rectangle 1866">
              <a:extLst>
                <a:ext uri="{FF2B5EF4-FFF2-40B4-BE49-F238E27FC236}">
                  <a16:creationId xmlns:a16="http://schemas.microsoft.com/office/drawing/2014/main" id="{EA83DCDD-D94E-45FD-9540-5990A7E2B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88" name="Freeform 1867">
              <a:extLst>
                <a:ext uri="{FF2B5EF4-FFF2-40B4-BE49-F238E27FC236}">
                  <a16:creationId xmlns:a16="http://schemas.microsoft.com/office/drawing/2014/main" id="{9D417BB9-BCF5-48F9-ABBD-2AE1D0D97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89" name="Rectangle 1868">
              <a:extLst>
                <a:ext uri="{FF2B5EF4-FFF2-40B4-BE49-F238E27FC236}">
                  <a16:creationId xmlns:a16="http://schemas.microsoft.com/office/drawing/2014/main" id="{EC6BFD68-AD62-41A6-9C77-CF648AE65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90" name="Freeform 1869">
              <a:extLst>
                <a:ext uri="{FF2B5EF4-FFF2-40B4-BE49-F238E27FC236}">
                  <a16:creationId xmlns:a16="http://schemas.microsoft.com/office/drawing/2014/main" id="{9B54BEEC-FAD5-486C-BCA1-7AE9A5C9F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91" name="Rectangle 1870">
              <a:extLst>
                <a:ext uri="{FF2B5EF4-FFF2-40B4-BE49-F238E27FC236}">
                  <a16:creationId xmlns:a16="http://schemas.microsoft.com/office/drawing/2014/main" id="{7177B05E-473E-4A2D-9DCE-87C489C25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92" name="Freeform 1871">
              <a:extLst>
                <a:ext uri="{FF2B5EF4-FFF2-40B4-BE49-F238E27FC236}">
                  <a16:creationId xmlns:a16="http://schemas.microsoft.com/office/drawing/2014/main" id="{D543BB7E-9C1B-4589-958A-B5796880F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93" name="Rectangle 1872">
              <a:extLst>
                <a:ext uri="{FF2B5EF4-FFF2-40B4-BE49-F238E27FC236}">
                  <a16:creationId xmlns:a16="http://schemas.microsoft.com/office/drawing/2014/main" id="{8CB46AF0-2E3D-41A7-BE99-4E2ADB936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94" name="Freeform 1873">
              <a:extLst>
                <a:ext uri="{FF2B5EF4-FFF2-40B4-BE49-F238E27FC236}">
                  <a16:creationId xmlns:a16="http://schemas.microsoft.com/office/drawing/2014/main" id="{DD1A6E6A-5CBD-409F-B629-3865A6EFA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95" name="Rectangle 1874">
              <a:extLst>
                <a:ext uri="{FF2B5EF4-FFF2-40B4-BE49-F238E27FC236}">
                  <a16:creationId xmlns:a16="http://schemas.microsoft.com/office/drawing/2014/main" id="{8688C533-D85E-4AED-8324-D35B6E927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96" name="Freeform 1875">
              <a:extLst>
                <a:ext uri="{FF2B5EF4-FFF2-40B4-BE49-F238E27FC236}">
                  <a16:creationId xmlns:a16="http://schemas.microsoft.com/office/drawing/2014/main" id="{FCB64693-D9A1-43BB-A3C4-804A5931F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97" name="Rectangle 1876">
              <a:extLst>
                <a:ext uri="{FF2B5EF4-FFF2-40B4-BE49-F238E27FC236}">
                  <a16:creationId xmlns:a16="http://schemas.microsoft.com/office/drawing/2014/main" id="{B64D6046-D16F-4B9D-A710-53C55BE65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98" name="Freeform 1877">
              <a:extLst>
                <a:ext uri="{FF2B5EF4-FFF2-40B4-BE49-F238E27FC236}">
                  <a16:creationId xmlns:a16="http://schemas.microsoft.com/office/drawing/2014/main" id="{975381FE-45BD-4BC5-9067-EDC339EA3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99" name="Rectangle 1878">
              <a:extLst>
                <a:ext uri="{FF2B5EF4-FFF2-40B4-BE49-F238E27FC236}">
                  <a16:creationId xmlns:a16="http://schemas.microsoft.com/office/drawing/2014/main" id="{CF1E3D11-EAD9-4E19-832B-D443A3CCF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00" name="Freeform 1879">
              <a:extLst>
                <a:ext uri="{FF2B5EF4-FFF2-40B4-BE49-F238E27FC236}">
                  <a16:creationId xmlns:a16="http://schemas.microsoft.com/office/drawing/2014/main" id="{CC312A32-73BF-465D-89A6-EDCA19C35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01" name="Rectangle 1880">
              <a:extLst>
                <a:ext uri="{FF2B5EF4-FFF2-40B4-BE49-F238E27FC236}">
                  <a16:creationId xmlns:a16="http://schemas.microsoft.com/office/drawing/2014/main" id="{EDEEFBFC-6FAE-44B4-B5CC-AE09C8ABD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02" name="Freeform 1881">
              <a:extLst>
                <a:ext uri="{FF2B5EF4-FFF2-40B4-BE49-F238E27FC236}">
                  <a16:creationId xmlns:a16="http://schemas.microsoft.com/office/drawing/2014/main" id="{BB90EB7A-65E6-4E54-AD8C-879E897B4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03" name="Rectangle 1882">
              <a:extLst>
                <a:ext uri="{FF2B5EF4-FFF2-40B4-BE49-F238E27FC236}">
                  <a16:creationId xmlns:a16="http://schemas.microsoft.com/office/drawing/2014/main" id="{EF83C31F-CEAA-405F-AA79-A72848E1E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04" name="Freeform 1883">
              <a:extLst>
                <a:ext uri="{FF2B5EF4-FFF2-40B4-BE49-F238E27FC236}">
                  <a16:creationId xmlns:a16="http://schemas.microsoft.com/office/drawing/2014/main" id="{AE1EA708-85E9-46D6-AC7D-42A68C776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05" name="Rectangle 1884">
              <a:extLst>
                <a:ext uri="{FF2B5EF4-FFF2-40B4-BE49-F238E27FC236}">
                  <a16:creationId xmlns:a16="http://schemas.microsoft.com/office/drawing/2014/main" id="{8EAAC684-5721-4B56-A823-2F592D4A9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06" name="Freeform 1885">
              <a:extLst>
                <a:ext uri="{FF2B5EF4-FFF2-40B4-BE49-F238E27FC236}">
                  <a16:creationId xmlns:a16="http://schemas.microsoft.com/office/drawing/2014/main" id="{7CF712F3-1733-472D-8FFB-C00734096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07" name="Rectangle 1886">
              <a:extLst>
                <a:ext uri="{FF2B5EF4-FFF2-40B4-BE49-F238E27FC236}">
                  <a16:creationId xmlns:a16="http://schemas.microsoft.com/office/drawing/2014/main" id="{27F3FA11-2DCF-4E5B-8ACA-AD8058575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08" name="Freeform 1887">
              <a:extLst>
                <a:ext uri="{FF2B5EF4-FFF2-40B4-BE49-F238E27FC236}">
                  <a16:creationId xmlns:a16="http://schemas.microsoft.com/office/drawing/2014/main" id="{9D4B8BC2-114F-4823-89EC-AF47DC955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09" name="Rectangle 1888">
              <a:extLst>
                <a:ext uri="{FF2B5EF4-FFF2-40B4-BE49-F238E27FC236}">
                  <a16:creationId xmlns:a16="http://schemas.microsoft.com/office/drawing/2014/main" id="{BCE2E25B-39B1-4E5A-A368-006FE91AD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10" name="Freeform 1889">
              <a:extLst>
                <a:ext uri="{FF2B5EF4-FFF2-40B4-BE49-F238E27FC236}">
                  <a16:creationId xmlns:a16="http://schemas.microsoft.com/office/drawing/2014/main" id="{11D03567-3BF2-4402-843D-DFA9708A2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11" name="Rectangle 1890">
              <a:extLst>
                <a:ext uri="{FF2B5EF4-FFF2-40B4-BE49-F238E27FC236}">
                  <a16:creationId xmlns:a16="http://schemas.microsoft.com/office/drawing/2014/main" id="{86133BAC-CD65-4501-951A-849C3A2F4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12" name="Freeform 1891">
              <a:extLst>
                <a:ext uri="{FF2B5EF4-FFF2-40B4-BE49-F238E27FC236}">
                  <a16:creationId xmlns:a16="http://schemas.microsoft.com/office/drawing/2014/main" id="{52FF1EB2-71C7-45C2-A7AA-A865CC4CA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13" name="Rectangle 1892">
              <a:extLst>
                <a:ext uri="{FF2B5EF4-FFF2-40B4-BE49-F238E27FC236}">
                  <a16:creationId xmlns:a16="http://schemas.microsoft.com/office/drawing/2014/main" id="{A278FABC-D0D7-40C7-84FA-9CF0C5348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14" name="Freeform 1893">
              <a:extLst>
                <a:ext uri="{FF2B5EF4-FFF2-40B4-BE49-F238E27FC236}">
                  <a16:creationId xmlns:a16="http://schemas.microsoft.com/office/drawing/2014/main" id="{F3B6F7D6-B610-4132-B7B1-4782F734B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15" name="Rectangle 1894">
              <a:extLst>
                <a:ext uri="{FF2B5EF4-FFF2-40B4-BE49-F238E27FC236}">
                  <a16:creationId xmlns:a16="http://schemas.microsoft.com/office/drawing/2014/main" id="{2E61EBB9-89A2-4C7A-945A-DD4B4B0E1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16" name="Freeform 1895">
              <a:extLst>
                <a:ext uri="{FF2B5EF4-FFF2-40B4-BE49-F238E27FC236}">
                  <a16:creationId xmlns:a16="http://schemas.microsoft.com/office/drawing/2014/main" id="{F4AABB76-B3D3-4013-94B2-A7DBB0F34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17" name="Rectangle 1896">
              <a:extLst>
                <a:ext uri="{FF2B5EF4-FFF2-40B4-BE49-F238E27FC236}">
                  <a16:creationId xmlns:a16="http://schemas.microsoft.com/office/drawing/2014/main" id="{137282E3-5FEE-4F89-AF65-05714BBA1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18" name="Freeform 1897">
              <a:extLst>
                <a:ext uri="{FF2B5EF4-FFF2-40B4-BE49-F238E27FC236}">
                  <a16:creationId xmlns:a16="http://schemas.microsoft.com/office/drawing/2014/main" id="{3B1E4494-32B8-46D3-962D-CF069B703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19" name="Rectangle 1898">
              <a:extLst>
                <a:ext uri="{FF2B5EF4-FFF2-40B4-BE49-F238E27FC236}">
                  <a16:creationId xmlns:a16="http://schemas.microsoft.com/office/drawing/2014/main" id="{3CDFBDEC-AAEC-44F5-A0EB-28D196FDA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20" name="Freeform 1899">
              <a:extLst>
                <a:ext uri="{FF2B5EF4-FFF2-40B4-BE49-F238E27FC236}">
                  <a16:creationId xmlns:a16="http://schemas.microsoft.com/office/drawing/2014/main" id="{4F2FD7D6-2269-4950-B4E0-10FB3E620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21" name="Rectangle 1900">
              <a:extLst>
                <a:ext uri="{FF2B5EF4-FFF2-40B4-BE49-F238E27FC236}">
                  <a16:creationId xmlns:a16="http://schemas.microsoft.com/office/drawing/2014/main" id="{B1C7380C-ADA7-47F1-8781-28BA34068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22" name="Freeform 1901">
              <a:extLst>
                <a:ext uri="{FF2B5EF4-FFF2-40B4-BE49-F238E27FC236}">
                  <a16:creationId xmlns:a16="http://schemas.microsoft.com/office/drawing/2014/main" id="{90095E0B-8030-4A64-BCD3-B18277A1B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23" name="Rectangle 1902">
              <a:extLst>
                <a:ext uri="{FF2B5EF4-FFF2-40B4-BE49-F238E27FC236}">
                  <a16:creationId xmlns:a16="http://schemas.microsoft.com/office/drawing/2014/main" id="{8ADC2A96-B3DE-4455-8A7A-A7CABCC4D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24" name="Freeform 1903">
              <a:extLst>
                <a:ext uri="{FF2B5EF4-FFF2-40B4-BE49-F238E27FC236}">
                  <a16:creationId xmlns:a16="http://schemas.microsoft.com/office/drawing/2014/main" id="{237280B5-F45C-48A1-AFCD-5F0C042D7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25" name="Rectangle 1904">
              <a:extLst>
                <a:ext uri="{FF2B5EF4-FFF2-40B4-BE49-F238E27FC236}">
                  <a16:creationId xmlns:a16="http://schemas.microsoft.com/office/drawing/2014/main" id="{70D5B4B7-3F2F-4098-9206-AC36D0977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26" name="Freeform 1905">
              <a:extLst>
                <a:ext uri="{FF2B5EF4-FFF2-40B4-BE49-F238E27FC236}">
                  <a16:creationId xmlns:a16="http://schemas.microsoft.com/office/drawing/2014/main" id="{BB51BEAF-8BB4-4BB8-9187-F9237B68B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27" name="Rectangle 1906">
              <a:extLst>
                <a:ext uri="{FF2B5EF4-FFF2-40B4-BE49-F238E27FC236}">
                  <a16:creationId xmlns:a16="http://schemas.microsoft.com/office/drawing/2014/main" id="{63476235-3439-4BBB-92D3-D0175E17B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28" name="Freeform 1907">
              <a:extLst>
                <a:ext uri="{FF2B5EF4-FFF2-40B4-BE49-F238E27FC236}">
                  <a16:creationId xmlns:a16="http://schemas.microsoft.com/office/drawing/2014/main" id="{A388B4E0-1B9F-47FF-B5FA-FCC98EEF1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29" name="Rectangle 1908">
              <a:extLst>
                <a:ext uri="{FF2B5EF4-FFF2-40B4-BE49-F238E27FC236}">
                  <a16:creationId xmlns:a16="http://schemas.microsoft.com/office/drawing/2014/main" id="{73A41B34-7E0B-47D3-B0F6-95826E10B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30" name="Freeform 1909">
              <a:extLst>
                <a:ext uri="{FF2B5EF4-FFF2-40B4-BE49-F238E27FC236}">
                  <a16:creationId xmlns:a16="http://schemas.microsoft.com/office/drawing/2014/main" id="{232D25E3-E7E7-4CD8-875F-6C0D0B1C9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31" name="Rectangle 1910">
              <a:extLst>
                <a:ext uri="{FF2B5EF4-FFF2-40B4-BE49-F238E27FC236}">
                  <a16:creationId xmlns:a16="http://schemas.microsoft.com/office/drawing/2014/main" id="{3E97A78B-8594-4E16-83C7-39D2CAE0B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32" name="Freeform 1911">
              <a:extLst>
                <a:ext uri="{FF2B5EF4-FFF2-40B4-BE49-F238E27FC236}">
                  <a16:creationId xmlns:a16="http://schemas.microsoft.com/office/drawing/2014/main" id="{D7A53F42-2CA9-4209-85A6-E8AC186C8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33" name="Rectangle 1912">
              <a:extLst>
                <a:ext uri="{FF2B5EF4-FFF2-40B4-BE49-F238E27FC236}">
                  <a16:creationId xmlns:a16="http://schemas.microsoft.com/office/drawing/2014/main" id="{3FF0B494-39B7-45B9-BD0B-F1FC920EF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34" name="Freeform 1913">
              <a:extLst>
                <a:ext uri="{FF2B5EF4-FFF2-40B4-BE49-F238E27FC236}">
                  <a16:creationId xmlns:a16="http://schemas.microsoft.com/office/drawing/2014/main" id="{93C563D9-D7D9-4D36-BA09-70B4FC100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35" name="Rectangle 1914">
              <a:extLst>
                <a:ext uri="{FF2B5EF4-FFF2-40B4-BE49-F238E27FC236}">
                  <a16:creationId xmlns:a16="http://schemas.microsoft.com/office/drawing/2014/main" id="{060F9836-E947-4E5A-8EC2-34C39A1F4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36" name="Freeform 1915">
              <a:extLst>
                <a:ext uri="{FF2B5EF4-FFF2-40B4-BE49-F238E27FC236}">
                  <a16:creationId xmlns:a16="http://schemas.microsoft.com/office/drawing/2014/main" id="{4E576CF0-5BB6-4259-9C86-DE6825173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37" name="Rectangle 1916">
              <a:extLst>
                <a:ext uri="{FF2B5EF4-FFF2-40B4-BE49-F238E27FC236}">
                  <a16:creationId xmlns:a16="http://schemas.microsoft.com/office/drawing/2014/main" id="{3EDDE480-09D9-486F-AED2-86DB197FB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38" name="Freeform 1917">
              <a:extLst>
                <a:ext uri="{FF2B5EF4-FFF2-40B4-BE49-F238E27FC236}">
                  <a16:creationId xmlns:a16="http://schemas.microsoft.com/office/drawing/2014/main" id="{A8B467A8-2755-4317-8646-5645173C7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39" name="Rectangle 1918">
              <a:extLst>
                <a:ext uri="{FF2B5EF4-FFF2-40B4-BE49-F238E27FC236}">
                  <a16:creationId xmlns:a16="http://schemas.microsoft.com/office/drawing/2014/main" id="{D1BC4D03-FD9F-4CB2-8A04-19C9B0D21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40" name="Freeform 1919">
              <a:extLst>
                <a:ext uri="{FF2B5EF4-FFF2-40B4-BE49-F238E27FC236}">
                  <a16:creationId xmlns:a16="http://schemas.microsoft.com/office/drawing/2014/main" id="{FAB9A044-F7E4-49F4-800D-30BC64FF6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41" name="Rectangle 1920">
              <a:extLst>
                <a:ext uri="{FF2B5EF4-FFF2-40B4-BE49-F238E27FC236}">
                  <a16:creationId xmlns:a16="http://schemas.microsoft.com/office/drawing/2014/main" id="{7F84B127-4B6D-4D9D-96FF-C2518316D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42" name="Freeform 1921">
              <a:extLst>
                <a:ext uri="{FF2B5EF4-FFF2-40B4-BE49-F238E27FC236}">
                  <a16:creationId xmlns:a16="http://schemas.microsoft.com/office/drawing/2014/main" id="{17A868B9-C7E4-42CE-8B7D-D5EE8D15D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43" name="Rectangle 1922">
              <a:extLst>
                <a:ext uri="{FF2B5EF4-FFF2-40B4-BE49-F238E27FC236}">
                  <a16:creationId xmlns:a16="http://schemas.microsoft.com/office/drawing/2014/main" id="{8B497944-657F-4B95-93EB-8367C4900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44" name="Freeform 1923">
              <a:extLst>
                <a:ext uri="{FF2B5EF4-FFF2-40B4-BE49-F238E27FC236}">
                  <a16:creationId xmlns:a16="http://schemas.microsoft.com/office/drawing/2014/main" id="{FE699EB7-D353-4257-8E81-C08C96170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45" name="Rectangle 1924">
              <a:extLst>
                <a:ext uri="{FF2B5EF4-FFF2-40B4-BE49-F238E27FC236}">
                  <a16:creationId xmlns:a16="http://schemas.microsoft.com/office/drawing/2014/main" id="{BBB23AB4-6D64-434E-A7FD-4A3F38F62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46" name="Freeform 1925">
              <a:extLst>
                <a:ext uri="{FF2B5EF4-FFF2-40B4-BE49-F238E27FC236}">
                  <a16:creationId xmlns:a16="http://schemas.microsoft.com/office/drawing/2014/main" id="{7EABFDD8-FF05-4E6A-B3FC-6882CA46E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47" name="Rectangle 1926">
              <a:extLst>
                <a:ext uri="{FF2B5EF4-FFF2-40B4-BE49-F238E27FC236}">
                  <a16:creationId xmlns:a16="http://schemas.microsoft.com/office/drawing/2014/main" id="{DEE7D8D8-5E72-4949-ABC2-6B4E0C31D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48" name="Freeform 1927">
              <a:extLst>
                <a:ext uri="{FF2B5EF4-FFF2-40B4-BE49-F238E27FC236}">
                  <a16:creationId xmlns:a16="http://schemas.microsoft.com/office/drawing/2014/main" id="{D99E896A-4E65-4030-9749-9BF7A202F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49" name="Rectangle 1928">
              <a:extLst>
                <a:ext uri="{FF2B5EF4-FFF2-40B4-BE49-F238E27FC236}">
                  <a16:creationId xmlns:a16="http://schemas.microsoft.com/office/drawing/2014/main" id="{DDC03B2C-AEB5-4646-ADEC-E70B543B1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50" name="Freeform 1929">
              <a:extLst>
                <a:ext uri="{FF2B5EF4-FFF2-40B4-BE49-F238E27FC236}">
                  <a16:creationId xmlns:a16="http://schemas.microsoft.com/office/drawing/2014/main" id="{FC24E4B8-79C0-4F11-BCAB-3E5F851CA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51" name="Rectangle 1930">
              <a:extLst>
                <a:ext uri="{FF2B5EF4-FFF2-40B4-BE49-F238E27FC236}">
                  <a16:creationId xmlns:a16="http://schemas.microsoft.com/office/drawing/2014/main" id="{A861FF83-1DBA-4517-B44B-D295A43ED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52" name="Freeform 1931">
              <a:extLst>
                <a:ext uri="{FF2B5EF4-FFF2-40B4-BE49-F238E27FC236}">
                  <a16:creationId xmlns:a16="http://schemas.microsoft.com/office/drawing/2014/main" id="{FAF720BA-D59F-4711-B135-3B60E6094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53" name="Rectangle 1932">
              <a:extLst>
                <a:ext uri="{FF2B5EF4-FFF2-40B4-BE49-F238E27FC236}">
                  <a16:creationId xmlns:a16="http://schemas.microsoft.com/office/drawing/2014/main" id="{50DE3E9B-10E5-41E2-BCC4-EA0B63CFD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54" name="Freeform 1933">
              <a:extLst>
                <a:ext uri="{FF2B5EF4-FFF2-40B4-BE49-F238E27FC236}">
                  <a16:creationId xmlns:a16="http://schemas.microsoft.com/office/drawing/2014/main" id="{C7FE4123-8966-4898-84EC-A52A98ED0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55" name="Rectangle 1934">
              <a:extLst>
                <a:ext uri="{FF2B5EF4-FFF2-40B4-BE49-F238E27FC236}">
                  <a16:creationId xmlns:a16="http://schemas.microsoft.com/office/drawing/2014/main" id="{33473B9D-437A-496F-8A3C-A2AC54AB7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56" name="Freeform 1935">
              <a:extLst>
                <a:ext uri="{FF2B5EF4-FFF2-40B4-BE49-F238E27FC236}">
                  <a16:creationId xmlns:a16="http://schemas.microsoft.com/office/drawing/2014/main" id="{39A4A941-AAFE-436A-B5B8-7C7ED6751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57" name="Rectangle 1936">
              <a:extLst>
                <a:ext uri="{FF2B5EF4-FFF2-40B4-BE49-F238E27FC236}">
                  <a16:creationId xmlns:a16="http://schemas.microsoft.com/office/drawing/2014/main" id="{B85394CA-3E56-4D16-8B7D-F449D57E1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58" name="Freeform 1937">
              <a:extLst>
                <a:ext uri="{FF2B5EF4-FFF2-40B4-BE49-F238E27FC236}">
                  <a16:creationId xmlns:a16="http://schemas.microsoft.com/office/drawing/2014/main" id="{400A0BCC-D2D6-47DB-BFF1-7AD85DDB9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59" name="Rectangle 1938">
              <a:extLst>
                <a:ext uri="{FF2B5EF4-FFF2-40B4-BE49-F238E27FC236}">
                  <a16:creationId xmlns:a16="http://schemas.microsoft.com/office/drawing/2014/main" id="{C7BAFE3C-F4C4-43FA-84F2-1FCCFC6FE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60" name="Freeform 1939">
              <a:extLst>
                <a:ext uri="{FF2B5EF4-FFF2-40B4-BE49-F238E27FC236}">
                  <a16:creationId xmlns:a16="http://schemas.microsoft.com/office/drawing/2014/main" id="{EE3FA44B-2097-441A-A5A7-204909299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61" name="Rectangle 1940">
              <a:extLst>
                <a:ext uri="{FF2B5EF4-FFF2-40B4-BE49-F238E27FC236}">
                  <a16:creationId xmlns:a16="http://schemas.microsoft.com/office/drawing/2014/main" id="{2B138B9C-BA7A-4FB5-A812-C8DF578E6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62" name="Freeform 1941">
              <a:extLst>
                <a:ext uri="{FF2B5EF4-FFF2-40B4-BE49-F238E27FC236}">
                  <a16:creationId xmlns:a16="http://schemas.microsoft.com/office/drawing/2014/main" id="{D5189EBC-10E7-41C7-AE37-2D1FF26CD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63" name="Rectangle 1942">
              <a:extLst>
                <a:ext uri="{FF2B5EF4-FFF2-40B4-BE49-F238E27FC236}">
                  <a16:creationId xmlns:a16="http://schemas.microsoft.com/office/drawing/2014/main" id="{908CE6CA-9497-484A-87DE-BAF8B37A0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64" name="Freeform 1943">
              <a:extLst>
                <a:ext uri="{FF2B5EF4-FFF2-40B4-BE49-F238E27FC236}">
                  <a16:creationId xmlns:a16="http://schemas.microsoft.com/office/drawing/2014/main" id="{E68EFCDF-24B7-4224-8F18-DD868DD92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65" name="Rectangle 1944">
              <a:extLst>
                <a:ext uri="{FF2B5EF4-FFF2-40B4-BE49-F238E27FC236}">
                  <a16:creationId xmlns:a16="http://schemas.microsoft.com/office/drawing/2014/main" id="{7C2F267A-6129-47C3-AF31-E4AED7732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66" name="Freeform 1945">
              <a:extLst>
                <a:ext uri="{FF2B5EF4-FFF2-40B4-BE49-F238E27FC236}">
                  <a16:creationId xmlns:a16="http://schemas.microsoft.com/office/drawing/2014/main" id="{69A3CA5B-533B-4947-B3F7-390F3721E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67" name="Rectangle 1946">
              <a:extLst>
                <a:ext uri="{FF2B5EF4-FFF2-40B4-BE49-F238E27FC236}">
                  <a16:creationId xmlns:a16="http://schemas.microsoft.com/office/drawing/2014/main" id="{55C068BF-BB0D-4BAA-AE53-8779FE7CC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68" name="Freeform 1947">
              <a:extLst>
                <a:ext uri="{FF2B5EF4-FFF2-40B4-BE49-F238E27FC236}">
                  <a16:creationId xmlns:a16="http://schemas.microsoft.com/office/drawing/2014/main" id="{015F6098-7988-46D0-AF18-447EEAA83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69" name="Rectangle 1948">
              <a:extLst>
                <a:ext uri="{FF2B5EF4-FFF2-40B4-BE49-F238E27FC236}">
                  <a16:creationId xmlns:a16="http://schemas.microsoft.com/office/drawing/2014/main" id="{D86A87DA-92C6-47C7-A77D-4A4125CDF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70" name="Freeform 1949">
              <a:extLst>
                <a:ext uri="{FF2B5EF4-FFF2-40B4-BE49-F238E27FC236}">
                  <a16:creationId xmlns:a16="http://schemas.microsoft.com/office/drawing/2014/main" id="{FA95F232-FDF8-4038-9A64-D799CE673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71" name="Rectangle 1950">
              <a:extLst>
                <a:ext uri="{FF2B5EF4-FFF2-40B4-BE49-F238E27FC236}">
                  <a16:creationId xmlns:a16="http://schemas.microsoft.com/office/drawing/2014/main" id="{7900AF84-2706-4D3F-B3C9-5D13CD037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72" name="Freeform 1951">
              <a:extLst>
                <a:ext uri="{FF2B5EF4-FFF2-40B4-BE49-F238E27FC236}">
                  <a16:creationId xmlns:a16="http://schemas.microsoft.com/office/drawing/2014/main" id="{F05D2314-AD84-418C-87B5-140F82566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73" name="Rectangle 1952">
              <a:extLst>
                <a:ext uri="{FF2B5EF4-FFF2-40B4-BE49-F238E27FC236}">
                  <a16:creationId xmlns:a16="http://schemas.microsoft.com/office/drawing/2014/main" id="{177CC736-D021-465F-93D9-B0D3FA7E7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74" name="Freeform 1953">
              <a:extLst>
                <a:ext uri="{FF2B5EF4-FFF2-40B4-BE49-F238E27FC236}">
                  <a16:creationId xmlns:a16="http://schemas.microsoft.com/office/drawing/2014/main" id="{6549988C-E5BC-4838-9128-77B749DCB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75" name="Rectangle 1954">
              <a:extLst>
                <a:ext uri="{FF2B5EF4-FFF2-40B4-BE49-F238E27FC236}">
                  <a16:creationId xmlns:a16="http://schemas.microsoft.com/office/drawing/2014/main" id="{7D769F28-181C-48A8-BB7D-84FDF360C9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76" name="Freeform 1955">
              <a:extLst>
                <a:ext uri="{FF2B5EF4-FFF2-40B4-BE49-F238E27FC236}">
                  <a16:creationId xmlns:a16="http://schemas.microsoft.com/office/drawing/2014/main" id="{8B8ED5EE-3D9E-4E6B-BD38-4AEA26A1A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77" name="Rectangle 1956">
              <a:extLst>
                <a:ext uri="{FF2B5EF4-FFF2-40B4-BE49-F238E27FC236}">
                  <a16:creationId xmlns:a16="http://schemas.microsoft.com/office/drawing/2014/main" id="{FBC100C1-5AFB-4C84-BF20-47F3C85AF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78" name="Freeform 1957">
              <a:extLst>
                <a:ext uri="{FF2B5EF4-FFF2-40B4-BE49-F238E27FC236}">
                  <a16:creationId xmlns:a16="http://schemas.microsoft.com/office/drawing/2014/main" id="{91ABC377-0962-4ADD-B271-BF0520EA3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79" name="Rectangle 1958">
              <a:extLst>
                <a:ext uri="{FF2B5EF4-FFF2-40B4-BE49-F238E27FC236}">
                  <a16:creationId xmlns:a16="http://schemas.microsoft.com/office/drawing/2014/main" id="{61E01DF8-A7CE-4D39-A25E-76A569E08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80" name="Freeform 1959">
              <a:extLst>
                <a:ext uri="{FF2B5EF4-FFF2-40B4-BE49-F238E27FC236}">
                  <a16:creationId xmlns:a16="http://schemas.microsoft.com/office/drawing/2014/main" id="{D9E087B3-C46F-41AA-A698-2648E1E73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81" name="Rectangle 1960">
              <a:extLst>
                <a:ext uri="{FF2B5EF4-FFF2-40B4-BE49-F238E27FC236}">
                  <a16:creationId xmlns:a16="http://schemas.microsoft.com/office/drawing/2014/main" id="{FD52412D-5822-4775-A3D9-8294AAC06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82" name="Freeform 1961">
              <a:extLst>
                <a:ext uri="{FF2B5EF4-FFF2-40B4-BE49-F238E27FC236}">
                  <a16:creationId xmlns:a16="http://schemas.microsoft.com/office/drawing/2014/main" id="{46248C41-45DA-4441-BA20-54FF9D62A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83" name="Rectangle 1962">
              <a:extLst>
                <a:ext uri="{FF2B5EF4-FFF2-40B4-BE49-F238E27FC236}">
                  <a16:creationId xmlns:a16="http://schemas.microsoft.com/office/drawing/2014/main" id="{4283CF26-DC4D-4DB3-86A4-83343F57D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84" name="Freeform 1963">
              <a:extLst>
                <a:ext uri="{FF2B5EF4-FFF2-40B4-BE49-F238E27FC236}">
                  <a16:creationId xmlns:a16="http://schemas.microsoft.com/office/drawing/2014/main" id="{D7F33A9A-547B-4E03-81D4-013725D1C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85" name="Rectangle 1964">
              <a:extLst>
                <a:ext uri="{FF2B5EF4-FFF2-40B4-BE49-F238E27FC236}">
                  <a16:creationId xmlns:a16="http://schemas.microsoft.com/office/drawing/2014/main" id="{2A345D8F-A4D8-4376-AAC6-36687E79A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86" name="Freeform 1965">
              <a:extLst>
                <a:ext uri="{FF2B5EF4-FFF2-40B4-BE49-F238E27FC236}">
                  <a16:creationId xmlns:a16="http://schemas.microsoft.com/office/drawing/2014/main" id="{E6D47C52-6D6D-4DAF-8ACE-333CFE8FF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87" name="Rectangle 1966">
              <a:extLst>
                <a:ext uri="{FF2B5EF4-FFF2-40B4-BE49-F238E27FC236}">
                  <a16:creationId xmlns:a16="http://schemas.microsoft.com/office/drawing/2014/main" id="{2BC01F15-0991-4D51-A406-692CA9783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88" name="Freeform 1967">
              <a:extLst>
                <a:ext uri="{FF2B5EF4-FFF2-40B4-BE49-F238E27FC236}">
                  <a16:creationId xmlns:a16="http://schemas.microsoft.com/office/drawing/2014/main" id="{EE25272D-F4EB-4B3F-99B4-0E1EA39DE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89" name="Rectangle 1968">
              <a:extLst>
                <a:ext uri="{FF2B5EF4-FFF2-40B4-BE49-F238E27FC236}">
                  <a16:creationId xmlns:a16="http://schemas.microsoft.com/office/drawing/2014/main" id="{B45C39EB-1CC5-444D-B29A-32E33A85B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90" name="Freeform 1969">
              <a:extLst>
                <a:ext uri="{FF2B5EF4-FFF2-40B4-BE49-F238E27FC236}">
                  <a16:creationId xmlns:a16="http://schemas.microsoft.com/office/drawing/2014/main" id="{08D1CD57-8995-44A7-A024-C4C7F814A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91" name="Rectangle 1970">
              <a:extLst>
                <a:ext uri="{FF2B5EF4-FFF2-40B4-BE49-F238E27FC236}">
                  <a16:creationId xmlns:a16="http://schemas.microsoft.com/office/drawing/2014/main" id="{7A726397-6437-47C2-98FD-9C91EFF22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92" name="Freeform 1971">
              <a:extLst>
                <a:ext uri="{FF2B5EF4-FFF2-40B4-BE49-F238E27FC236}">
                  <a16:creationId xmlns:a16="http://schemas.microsoft.com/office/drawing/2014/main" id="{1C38B907-9B04-4B29-8F4D-73F6C4156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93" name="Rectangle 1972">
              <a:extLst>
                <a:ext uri="{FF2B5EF4-FFF2-40B4-BE49-F238E27FC236}">
                  <a16:creationId xmlns:a16="http://schemas.microsoft.com/office/drawing/2014/main" id="{234F1FC1-7403-4396-B147-F2510591B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94" name="Freeform 1973">
              <a:extLst>
                <a:ext uri="{FF2B5EF4-FFF2-40B4-BE49-F238E27FC236}">
                  <a16:creationId xmlns:a16="http://schemas.microsoft.com/office/drawing/2014/main" id="{16AEDB9B-11EF-4E94-BE60-6589290F4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95" name="Rectangle 1974">
              <a:extLst>
                <a:ext uri="{FF2B5EF4-FFF2-40B4-BE49-F238E27FC236}">
                  <a16:creationId xmlns:a16="http://schemas.microsoft.com/office/drawing/2014/main" id="{DA9714A0-FC92-47F8-AB7C-CD7D1F071E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96" name="Freeform 1975">
              <a:extLst>
                <a:ext uri="{FF2B5EF4-FFF2-40B4-BE49-F238E27FC236}">
                  <a16:creationId xmlns:a16="http://schemas.microsoft.com/office/drawing/2014/main" id="{F6DAEB1D-05D7-49BA-A86A-E9B5B177F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97" name="Rectangle 1976">
              <a:extLst>
                <a:ext uri="{FF2B5EF4-FFF2-40B4-BE49-F238E27FC236}">
                  <a16:creationId xmlns:a16="http://schemas.microsoft.com/office/drawing/2014/main" id="{7E58DE50-F9C8-45C9-BE01-EDC58C823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98" name="Freeform 1977">
              <a:extLst>
                <a:ext uri="{FF2B5EF4-FFF2-40B4-BE49-F238E27FC236}">
                  <a16:creationId xmlns:a16="http://schemas.microsoft.com/office/drawing/2014/main" id="{DC3EDD96-6585-4B73-9FCB-C0A7B74CA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99" name="Rectangle 1978">
              <a:extLst>
                <a:ext uri="{FF2B5EF4-FFF2-40B4-BE49-F238E27FC236}">
                  <a16:creationId xmlns:a16="http://schemas.microsoft.com/office/drawing/2014/main" id="{72AEFBD0-BD31-422E-B0A4-6E6CAA018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00" name="Freeform 1979">
              <a:extLst>
                <a:ext uri="{FF2B5EF4-FFF2-40B4-BE49-F238E27FC236}">
                  <a16:creationId xmlns:a16="http://schemas.microsoft.com/office/drawing/2014/main" id="{6385334F-F1C8-48C4-8C41-86F6EE689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01" name="Rectangle 1980">
              <a:extLst>
                <a:ext uri="{FF2B5EF4-FFF2-40B4-BE49-F238E27FC236}">
                  <a16:creationId xmlns:a16="http://schemas.microsoft.com/office/drawing/2014/main" id="{31BBA8CE-2EF0-45C4-9EE7-FBB847597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02" name="Freeform 1981">
              <a:extLst>
                <a:ext uri="{FF2B5EF4-FFF2-40B4-BE49-F238E27FC236}">
                  <a16:creationId xmlns:a16="http://schemas.microsoft.com/office/drawing/2014/main" id="{D0E15616-3B1D-40A8-861A-CA0A16CA3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03" name="Rectangle 1982">
              <a:extLst>
                <a:ext uri="{FF2B5EF4-FFF2-40B4-BE49-F238E27FC236}">
                  <a16:creationId xmlns:a16="http://schemas.microsoft.com/office/drawing/2014/main" id="{9708D17D-7AB6-45FD-A49B-78B6A3E7C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04" name="Freeform 1983">
              <a:extLst>
                <a:ext uri="{FF2B5EF4-FFF2-40B4-BE49-F238E27FC236}">
                  <a16:creationId xmlns:a16="http://schemas.microsoft.com/office/drawing/2014/main" id="{4D39C84D-1B8E-4568-8D84-280D7E4EE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05" name="Rectangle 1984">
              <a:extLst>
                <a:ext uri="{FF2B5EF4-FFF2-40B4-BE49-F238E27FC236}">
                  <a16:creationId xmlns:a16="http://schemas.microsoft.com/office/drawing/2014/main" id="{15D20184-782A-4401-8083-5CDFCC53E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06" name="Freeform 1985">
              <a:extLst>
                <a:ext uri="{FF2B5EF4-FFF2-40B4-BE49-F238E27FC236}">
                  <a16:creationId xmlns:a16="http://schemas.microsoft.com/office/drawing/2014/main" id="{E04075BC-DCE5-4BE1-806E-24681B874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07" name="Rectangle 1986">
              <a:extLst>
                <a:ext uri="{FF2B5EF4-FFF2-40B4-BE49-F238E27FC236}">
                  <a16:creationId xmlns:a16="http://schemas.microsoft.com/office/drawing/2014/main" id="{3F930491-24EF-4BBF-B184-8BB59B727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08" name="Freeform 1987">
              <a:extLst>
                <a:ext uri="{FF2B5EF4-FFF2-40B4-BE49-F238E27FC236}">
                  <a16:creationId xmlns:a16="http://schemas.microsoft.com/office/drawing/2014/main" id="{7992FE19-7A06-4225-AF9F-FCBCBEFBD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09" name="Rectangle 1988">
              <a:extLst>
                <a:ext uri="{FF2B5EF4-FFF2-40B4-BE49-F238E27FC236}">
                  <a16:creationId xmlns:a16="http://schemas.microsoft.com/office/drawing/2014/main" id="{ED9CE0E5-7D5D-493A-8120-C29057349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10" name="Freeform 1989">
              <a:extLst>
                <a:ext uri="{FF2B5EF4-FFF2-40B4-BE49-F238E27FC236}">
                  <a16:creationId xmlns:a16="http://schemas.microsoft.com/office/drawing/2014/main" id="{B40CC61E-5532-41BD-B16C-2224E7268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11" name="Rectangle 1990">
              <a:extLst>
                <a:ext uri="{FF2B5EF4-FFF2-40B4-BE49-F238E27FC236}">
                  <a16:creationId xmlns:a16="http://schemas.microsoft.com/office/drawing/2014/main" id="{BB2FB176-1F34-414D-B034-4AB1D85D7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12" name="Freeform 1991">
              <a:extLst>
                <a:ext uri="{FF2B5EF4-FFF2-40B4-BE49-F238E27FC236}">
                  <a16:creationId xmlns:a16="http://schemas.microsoft.com/office/drawing/2014/main" id="{AC85BC1D-44FA-4254-A30A-DC1A226C2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13" name="Rectangle 1992">
              <a:extLst>
                <a:ext uri="{FF2B5EF4-FFF2-40B4-BE49-F238E27FC236}">
                  <a16:creationId xmlns:a16="http://schemas.microsoft.com/office/drawing/2014/main" id="{746174EC-AFC6-4822-965E-6F84530C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14" name="Freeform 1993">
              <a:extLst>
                <a:ext uri="{FF2B5EF4-FFF2-40B4-BE49-F238E27FC236}">
                  <a16:creationId xmlns:a16="http://schemas.microsoft.com/office/drawing/2014/main" id="{072630EF-D71E-4986-A01C-B907FD96C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15" name="Rectangle 1994">
              <a:extLst>
                <a:ext uri="{FF2B5EF4-FFF2-40B4-BE49-F238E27FC236}">
                  <a16:creationId xmlns:a16="http://schemas.microsoft.com/office/drawing/2014/main" id="{B7F46CCB-3EA9-4A22-8F6D-D55F9ACAF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16" name="Freeform 1995">
              <a:extLst>
                <a:ext uri="{FF2B5EF4-FFF2-40B4-BE49-F238E27FC236}">
                  <a16:creationId xmlns:a16="http://schemas.microsoft.com/office/drawing/2014/main" id="{C745AE00-80F1-45C2-B9B5-1AAE13611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17" name="Rectangle 1996">
              <a:extLst>
                <a:ext uri="{FF2B5EF4-FFF2-40B4-BE49-F238E27FC236}">
                  <a16:creationId xmlns:a16="http://schemas.microsoft.com/office/drawing/2014/main" id="{37FE6530-0836-46B7-8631-FCC772F62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18" name="Freeform 1997">
              <a:extLst>
                <a:ext uri="{FF2B5EF4-FFF2-40B4-BE49-F238E27FC236}">
                  <a16:creationId xmlns:a16="http://schemas.microsoft.com/office/drawing/2014/main" id="{FDEA116D-D94E-4C34-A7F4-9F599FBAB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19" name="Rectangle 1998">
              <a:extLst>
                <a:ext uri="{FF2B5EF4-FFF2-40B4-BE49-F238E27FC236}">
                  <a16:creationId xmlns:a16="http://schemas.microsoft.com/office/drawing/2014/main" id="{FD505D1D-B58B-45ED-87A7-019B61C1B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20" name="Freeform 1999">
              <a:extLst>
                <a:ext uri="{FF2B5EF4-FFF2-40B4-BE49-F238E27FC236}">
                  <a16:creationId xmlns:a16="http://schemas.microsoft.com/office/drawing/2014/main" id="{1785AE81-074B-42F2-944F-63E3D935F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21" name="Rectangle 2000">
              <a:extLst>
                <a:ext uri="{FF2B5EF4-FFF2-40B4-BE49-F238E27FC236}">
                  <a16:creationId xmlns:a16="http://schemas.microsoft.com/office/drawing/2014/main" id="{5AF2E83C-2505-4902-A14D-146C3CADE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22" name="Freeform 2001">
              <a:extLst>
                <a:ext uri="{FF2B5EF4-FFF2-40B4-BE49-F238E27FC236}">
                  <a16:creationId xmlns:a16="http://schemas.microsoft.com/office/drawing/2014/main" id="{75AD3C29-412A-409B-BB23-364FA0531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23" name="Rectangle 2002">
              <a:extLst>
                <a:ext uri="{FF2B5EF4-FFF2-40B4-BE49-F238E27FC236}">
                  <a16:creationId xmlns:a16="http://schemas.microsoft.com/office/drawing/2014/main" id="{D2A8D9F6-13D6-441D-A7E2-36FA9186D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24" name="Freeform 2003">
              <a:extLst>
                <a:ext uri="{FF2B5EF4-FFF2-40B4-BE49-F238E27FC236}">
                  <a16:creationId xmlns:a16="http://schemas.microsoft.com/office/drawing/2014/main" id="{D2E866EF-71D8-4AF3-8F9C-DDEF6DC25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25" name="Rectangle 2004">
              <a:extLst>
                <a:ext uri="{FF2B5EF4-FFF2-40B4-BE49-F238E27FC236}">
                  <a16:creationId xmlns:a16="http://schemas.microsoft.com/office/drawing/2014/main" id="{00EDD4C9-55E9-4364-A011-013101DA5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26" name="Freeform 2005">
              <a:extLst>
                <a:ext uri="{FF2B5EF4-FFF2-40B4-BE49-F238E27FC236}">
                  <a16:creationId xmlns:a16="http://schemas.microsoft.com/office/drawing/2014/main" id="{44F7FC98-5EFB-4F3A-B980-13CA921C8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27" name="Rectangle 2006">
              <a:extLst>
                <a:ext uri="{FF2B5EF4-FFF2-40B4-BE49-F238E27FC236}">
                  <a16:creationId xmlns:a16="http://schemas.microsoft.com/office/drawing/2014/main" id="{1426AD56-6DFE-4A07-A6AE-0E034F120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28" name="Freeform 2007">
              <a:extLst>
                <a:ext uri="{FF2B5EF4-FFF2-40B4-BE49-F238E27FC236}">
                  <a16:creationId xmlns:a16="http://schemas.microsoft.com/office/drawing/2014/main" id="{CBB0F4D2-7669-4323-9C4F-AA6A69307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29" name="Rectangle 2008">
              <a:extLst>
                <a:ext uri="{FF2B5EF4-FFF2-40B4-BE49-F238E27FC236}">
                  <a16:creationId xmlns:a16="http://schemas.microsoft.com/office/drawing/2014/main" id="{6DA236E7-F537-45C7-B356-A38FDCE82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30" name="Freeform 2009">
              <a:extLst>
                <a:ext uri="{FF2B5EF4-FFF2-40B4-BE49-F238E27FC236}">
                  <a16:creationId xmlns:a16="http://schemas.microsoft.com/office/drawing/2014/main" id="{151B133D-51D2-4D63-BA1C-4600DEC2D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31" name="Rectangle 2010">
              <a:extLst>
                <a:ext uri="{FF2B5EF4-FFF2-40B4-BE49-F238E27FC236}">
                  <a16:creationId xmlns:a16="http://schemas.microsoft.com/office/drawing/2014/main" id="{C350A586-583E-490A-B7C9-EE2C5E1CE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32" name="Freeform 2011">
              <a:extLst>
                <a:ext uri="{FF2B5EF4-FFF2-40B4-BE49-F238E27FC236}">
                  <a16:creationId xmlns:a16="http://schemas.microsoft.com/office/drawing/2014/main" id="{EBEAAC73-81CD-4877-9B0B-62636D3F7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33" name="Rectangle 2012">
              <a:extLst>
                <a:ext uri="{FF2B5EF4-FFF2-40B4-BE49-F238E27FC236}">
                  <a16:creationId xmlns:a16="http://schemas.microsoft.com/office/drawing/2014/main" id="{F9ADC0DF-B39E-46DE-A475-0FB17E304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34" name="Freeform 2013">
              <a:extLst>
                <a:ext uri="{FF2B5EF4-FFF2-40B4-BE49-F238E27FC236}">
                  <a16:creationId xmlns:a16="http://schemas.microsoft.com/office/drawing/2014/main" id="{6F1C2419-80A7-48B7-922E-6B9BE12BA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5" name="Group 2215">
            <a:extLst>
              <a:ext uri="{FF2B5EF4-FFF2-40B4-BE49-F238E27FC236}">
                <a16:creationId xmlns:a16="http://schemas.microsoft.com/office/drawing/2014/main" id="{3A64A882-B1AF-4169-B3C0-7A351B8DFE30}"/>
              </a:ext>
            </a:extLst>
          </p:cNvPr>
          <p:cNvGrpSpPr>
            <a:grpSpLocks/>
          </p:cNvGrpSpPr>
          <p:nvPr/>
        </p:nvGrpSpPr>
        <p:grpSpPr bwMode="auto">
          <a:xfrm>
            <a:off x="1995488" y="2487613"/>
            <a:ext cx="46038" cy="3175"/>
            <a:chOff x="1257" y="1567"/>
            <a:chExt cx="29" cy="2"/>
          </a:xfrm>
        </p:grpSpPr>
        <p:sp>
          <p:nvSpPr>
            <p:cNvPr id="3735" name="Rectangle 2015">
              <a:extLst>
                <a:ext uri="{FF2B5EF4-FFF2-40B4-BE49-F238E27FC236}">
                  <a16:creationId xmlns:a16="http://schemas.microsoft.com/office/drawing/2014/main" id="{42230724-730F-433C-A9F8-A92C39E8F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36" name="Freeform 2016">
              <a:extLst>
                <a:ext uri="{FF2B5EF4-FFF2-40B4-BE49-F238E27FC236}">
                  <a16:creationId xmlns:a16="http://schemas.microsoft.com/office/drawing/2014/main" id="{9D66893A-0015-49A5-811C-1241E4753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37" name="Rectangle 2017">
              <a:extLst>
                <a:ext uri="{FF2B5EF4-FFF2-40B4-BE49-F238E27FC236}">
                  <a16:creationId xmlns:a16="http://schemas.microsoft.com/office/drawing/2014/main" id="{2C17A0C3-0148-45F8-B843-117FDDC10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38" name="Freeform 2018">
              <a:extLst>
                <a:ext uri="{FF2B5EF4-FFF2-40B4-BE49-F238E27FC236}">
                  <a16:creationId xmlns:a16="http://schemas.microsoft.com/office/drawing/2014/main" id="{E999EE59-A875-40F4-84B8-AB5980978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0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39" name="Rectangle 2019">
              <a:extLst>
                <a:ext uri="{FF2B5EF4-FFF2-40B4-BE49-F238E27FC236}">
                  <a16:creationId xmlns:a16="http://schemas.microsoft.com/office/drawing/2014/main" id="{10E24702-6EC5-4E0C-B08D-5DE2655F5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40" name="Freeform 2020">
              <a:extLst>
                <a:ext uri="{FF2B5EF4-FFF2-40B4-BE49-F238E27FC236}">
                  <a16:creationId xmlns:a16="http://schemas.microsoft.com/office/drawing/2014/main" id="{5DB47508-379C-40F6-8B57-CFC9F3F98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41" name="Rectangle 2021">
              <a:extLst>
                <a:ext uri="{FF2B5EF4-FFF2-40B4-BE49-F238E27FC236}">
                  <a16:creationId xmlns:a16="http://schemas.microsoft.com/office/drawing/2014/main" id="{15C73AA7-D793-4E2D-A3DC-C8585C6B3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42" name="Freeform 2022">
              <a:extLst>
                <a:ext uri="{FF2B5EF4-FFF2-40B4-BE49-F238E27FC236}">
                  <a16:creationId xmlns:a16="http://schemas.microsoft.com/office/drawing/2014/main" id="{63FE1B56-D0E5-47B6-BB69-47EA15E9D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43" name="Rectangle 2023">
              <a:extLst>
                <a:ext uri="{FF2B5EF4-FFF2-40B4-BE49-F238E27FC236}">
                  <a16:creationId xmlns:a16="http://schemas.microsoft.com/office/drawing/2014/main" id="{097B66EA-CE3C-433B-B7F6-34813FBA8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44" name="Freeform 2024">
              <a:extLst>
                <a:ext uri="{FF2B5EF4-FFF2-40B4-BE49-F238E27FC236}">
                  <a16:creationId xmlns:a16="http://schemas.microsoft.com/office/drawing/2014/main" id="{35C5E4EC-CFDB-406D-8ADE-6362F46E0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45" name="Rectangle 2025">
              <a:extLst>
                <a:ext uri="{FF2B5EF4-FFF2-40B4-BE49-F238E27FC236}">
                  <a16:creationId xmlns:a16="http://schemas.microsoft.com/office/drawing/2014/main" id="{422A1D9C-7348-4AEB-A645-0B4D3B7DC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46" name="Freeform 2026">
              <a:extLst>
                <a:ext uri="{FF2B5EF4-FFF2-40B4-BE49-F238E27FC236}">
                  <a16:creationId xmlns:a16="http://schemas.microsoft.com/office/drawing/2014/main" id="{31110A8E-5F68-4315-89D9-BB952FCE0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47" name="Rectangle 2027">
              <a:extLst>
                <a:ext uri="{FF2B5EF4-FFF2-40B4-BE49-F238E27FC236}">
                  <a16:creationId xmlns:a16="http://schemas.microsoft.com/office/drawing/2014/main" id="{0E1A32C7-2EF1-4D58-9813-36439A0BC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48" name="Freeform 2028">
              <a:extLst>
                <a:ext uri="{FF2B5EF4-FFF2-40B4-BE49-F238E27FC236}">
                  <a16:creationId xmlns:a16="http://schemas.microsoft.com/office/drawing/2014/main" id="{7C747070-FCE1-403F-B4B0-8090318CF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49" name="Rectangle 2029">
              <a:extLst>
                <a:ext uri="{FF2B5EF4-FFF2-40B4-BE49-F238E27FC236}">
                  <a16:creationId xmlns:a16="http://schemas.microsoft.com/office/drawing/2014/main" id="{DDBF8863-0D10-4568-9CCC-0C880CB98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50" name="Freeform 2030">
              <a:extLst>
                <a:ext uri="{FF2B5EF4-FFF2-40B4-BE49-F238E27FC236}">
                  <a16:creationId xmlns:a16="http://schemas.microsoft.com/office/drawing/2014/main" id="{9872D8CB-79D7-4014-94FF-B5134AAE2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51" name="Rectangle 2031">
              <a:extLst>
                <a:ext uri="{FF2B5EF4-FFF2-40B4-BE49-F238E27FC236}">
                  <a16:creationId xmlns:a16="http://schemas.microsoft.com/office/drawing/2014/main" id="{808F9527-8A9E-4426-A0B4-AC8E82843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52" name="Freeform 2032">
              <a:extLst>
                <a:ext uri="{FF2B5EF4-FFF2-40B4-BE49-F238E27FC236}">
                  <a16:creationId xmlns:a16="http://schemas.microsoft.com/office/drawing/2014/main" id="{155B7DA4-7A1B-4585-A0E7-B6788BC5E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53" name="Rectangle 2033">
              <a:extLst>
                <a:ext uri="{FF2B5EF4-FFF2-40B4-BE49-F238E27FC236}">
                  <a16:creationId xmlns:a16="http://schemas.microsoft.com/office/drawing/2014/main" id="{60B51808-0187-4911-8A5E-DBF4F3680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54" name="Freeform 2034">
              <a:extLst>
                <a:ext uri="{FF2B5EF4-FFF2-40B4-BE49-F238E27FC236}">
                  <a16:creationId xmlns:a16="http://schemas.microsoft.com/office/drawing/2014/main" id="{98919FAB-94D9-41F1-99B3-507013407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55" name="Rectangle 2035">
              <a:extLst>
                <a:ext uri="{FF2B5EF4-FFF2-40B4-BE49-F238E27FC236}">
                  <a16:creationId xmlns:a16="http://schemas.microsoft.com/office/drawing/2014/main" id="{64193E58-9B2A-4B01-8888-AA9D8258A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56" name="Freeform 2036">
              <a:extLst>
                <a:ext uri="{FF2B5EF4-FFF2-40B4-BE49-F238E27FC236}">
                  <a16:creationId xmlns:a16="http://schemas.microsoft.com/office/drawing/2014/main" id="{83083852-343A-467B-BF55-0765F5965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57" name="Rectangle 2037">
              <a:extLst>
                <a:ext uri="{FF2B5EF4-FFF2-40B4-BE49-F238E27FC236}">
                  <a16:creationId xmlns:a16="http://schemas.microsoft.com/office/drawing/2014/main" id="{6A9F67D1-A8CB-4E55-84BB-383B04778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58" name="Freeform 2038">
              <a:extLst>
                <a:ext uri="{FF2B5EF4-FFF2-40B4-BE49-F238E27FC236}">
                  <a16:creationId xmlns:a16="http://schemas.microsoft.com/office/drawing/2014/main" id="{6C28A3DD-5F7E-4206-BD49-1068EA430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59" name="Rectangle 2039">
              <a:extLst>
                <a:ext uri="{FF2B5EF4-FFF2-40B4-BE49-F238E27FC236}">
                  <a16:creationId xmlns:a16="http://schemas.microsoft.com/office/drawing/2014/main" id="{9718F131-D3FF-4D85-A119-A53C66B7D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60" name="Freeform 2040">
              <a:extLst>
                <a:ext uri="{FF2B5EF4-FFF2-40B4-BE49-F238E27FC236}">
                  <a16:creationId xmlns:a16="http://schemas.microsoft.com/office/drawing/2014/main" id="{286B3489-45ED-469B-AD21-0A16CA7CA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61" name="Rectangle 2041">
              <a:extLst>
                <a:ext uri="{FF2B5EF4-FFF2-40B4-BE49-F238E27FC236}">
                  <a16:creationId xmlns:a16="http://schemas.microsoft.com/office/drawing/2014/main" id="{7A7F5B47-0338-4B5B-AA26-5AFE0DEBC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62" name="Freeform 2042">
              <a:extLst>
                <a:ext uri="{FF2B5EF4-FFF2-40B4-BE49-F238E27FC236}">
                  <a16:creationId xmlns:a16="http://schemas.microsoft.com/office/drawing/2014/main" id="{AF17E195-F2F2-4E2B-A841-EBFF84653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63" name="Rectangle 2043">
              <a:extLst>
                <a:ext uri="{FF2B5EF4-FFF2-40B4-BE49-F238E27FC236}">
                  <a16:creationId xmlns:a16="http://schemas.microsoft.com/office/drawing/2014/main" id="{631CDAE6-F52D-4CBF-BB7B-9ED55BA18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64" name="Freeform 2044">
              <a:extLst>
                <a:ext uri="{FF2B5EF4-FFF2-40B4-BE49-F238E27FC236}">
                  <a16:creationId xmlns:a16="http://schemas.microsoft.com/office/drawing/2014/main" id="{CF8ECBD6-8505-4E4E-B76E-B4999EB74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65" name="Rectangle 2045">
              <a:extLst>
                <a:ext uri="{FF2B5EF4-FFF2-40B4-BE49-F238E27FC236}">
                  <a16:creationId xmlns:a16="http://schemas.microsoft.com/office/drawing/2014/main" id="{8178B1E4-F6BE-4336-A420-AEA99A398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66" name="Freeform 2046">
              <a:extLst>
                <a:ext uri="{FF2B5EF4-FFF2-40B4-BE49-F238E27FC236}">
                  <a16:creationId xmlns:a16="http://schemas.microsoft.com/office/drawing/2014/main" id="{3B7544BB-8860-4D95-A43A-90DA220EB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67" name="Rectangle 2047">
              <a:extLst>
                <a:ext uri="{FF2B5EF4-FFF2-40B4-BE49-F238E27FC236}">
                  <a16:creationId xmlns:a16="http://schemas.microsoft.com/office/drawing/2014/main" id="{8C0681D8-9EEE-4295-8CEA-8C77CDA2F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68" name="Freeform 2048">
              <a:extLst>
                <a:ext uri="{FF2B5EF4-FFF2-40B4-BE49-F238E27FC236}">
                  <a16:creationId xmlns:a16="http://schemas.microsoft.com/office/drawing/2014/main" id="{5E9A0015-4B2A-42B7-899C-CF95C3C3C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69" name="Rectangle 2049">
              <a:extLst>
                <a:ext uri="{FF2B5EF4-FFF2-40B4-BE49-F238E27FC236}">
                  <a16:creationId xmlns:a16="http://schemas.microsoft.com/office/drawing/2014/main" id="{0731277D-D573-4399-BB48-E4577E412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70" name="Freeform 2050">
              <a:extLst>
                <a:ext uri="{FF2B5EF4-FFF2-40B4-BE49-F238E27FC236}">
                  <a16:creationId xmlns:a16="http://schemas.microsoft.com/office/drawing/2014/main" id="{42DB3A96-E3F7-43A0-A30D-D0A6397C6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71" name="Rectangle 2051">
              <a:extLst>
                <a:ext uri="{FF2B5EF4-FFF2-40B4-BE49-F238E27FC236}">
                  <a16:creationId xmlns:a16="http://schemas.microsoft.com/office/drawing/2014/main" id="{E1268ADB-7FC4-43EF-86ED-0BF8C3DC9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72" name="Freeform 2052">
              <a:extLst>
                <a:ext uri="{FF2B5EF4-FFF2-40B4-BE49-F238E27FC236}">
                  <a16:creationId xmlns:a16="http://schemas.microsoft.com/office/drawing/2014/main" id="{7E03DFA1-E235-45CB-A40F-76AA85D80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73" name="Rectangle 2053">
              <a:extLst>
                <a:ext uri="{FF2B5EF4-FFF2-40B4-BE49-F238E27FC236}">
                  <a16:creationId xmlns:a16="http://schemas.microsoft.com/office/drawing/2014/main" id="{E8DA95C6-4E06-45DF-B935-F7A2E2C61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74" name="Freeform 2054">
              <a:extLst>
                <a:ext uri="{FF2B5EF4-FFF2-40B4-BE49-F238E27FC236}">
                  <a16:creationId xmlns:a16="http://schemas.microsoft.com/office/drawing/2014/main" id="{AE5B4012-E8B1-4B97-ABA5-F3DF79DEE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75" name="Rectangle 2055">
              <a:extLst>
                <a:ext uri="{FF2B5EF4-FFF2-40B4-BE49-F238E27FC236}">
                  <a16:creationId xmlns:a16="http://schemas.microsoft.com/office/drawing/2014/main" id="{E28979FA-6E18-4CA8-9CA9-C842AD387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76" name="Freeform 2056">
              <a:extLst>
                <a:ext uri="{FF2B5EF4-FFF2-40B4-BE49-F238E27FC236}">
                  <a16:creationId xmlns:a16="http://schemas.microsoft.com/office/drawing/2014/main" id="{F7F46F6D-EB7D-4F37-B612-77D740898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77" name="Rectangle 2057">
              <a:extLst>
                <a:ext uri="{FF2B5EF4-FFF2-40B4-BE49-F238E27FC236}">
                  <a16:creationId xmlns:a16="http://schemas.microsoft.com/office/drawing/2014/main" id="{64DFE52A-70B0-4368-8796-ADB8277B3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78" name="Freeform 2058">
              <a:extLst>
                <a:ext uri="{FF2B5EF4-FFF2-40B4-BE49-F238E27FC236}">
                  <a16:creationId xmlns:a16="http://schemas.microsoft.com/office/drawing/2014/main" id="{3624FAB3-8DD1-438B-B7F3-3EFAAF341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79" name="Rectangle 2059">
              <a:extLst>
                <a:ext uri="{FF2B5EF4-FFF2-40B4-BE49-F238E27FC236}">
                  <a16:creationId xmlns:a16="http://schemas.microsoft.com/office/drawing/2014/main" id="{76E0978D-B722-416D-AA5A-17EEB754B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80" name="Freeform 2060">
              <a:extLst>
                <a:ext uri="{FF2B5EF4-FFF2-40B4-BE49-F238E27FC236}">
                  <a16:creationId xmlns:a16="http://schemas.microsoft.com/office/drawing/2014/main" id="{63E19C95-F705-4952-B658-B0B960864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81" name="Rectangle 2061">
              <a:extLst>
                <a:ext uri="{FF2B5EF4-FFF2-40B4-BE49-F238E27FC236}">
                  <a16:creationId xmlns:a16="http://schemas.microsoft.com/office/drawing/2014/main" id="{CFDFB73E-87A6-4D57-865D-49FFE26D6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82" name="Freeform 2062">
              <a:extLst>
                <a:ext uri="{FF2B5EF4-FFF2-40B4-BE49-F238E27FC236}">
                  <a16:creationId xmlns:a16="http://schemas.microsoft.com/office/drawing/2014/main" id="{C9C49594-4640-4A6F-97AF-355826A81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83" name="Rectangle 2063">
              <a:extLst>
                <a:ext uri="{FF2B5EF4-FFF2-40B4-BE49-F238E27FC236}">
                  <a16:creationId xmlns:a16="http://schemas.microsoft.com/office/drawing/2014/main" id="{CA975959-E3D9-41B8-B67D-5A5DB74BB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84" name="Freeform 2064">
              <a:extLst>
                <a:ext uri="{FF2B5EF4-FFF2-40B4-BE49-F238E27FC236}">
                  <a16:creationId xmlns:a16="http://schemas.microsoft.com/office/drawing/2014/main" id="{34C76F63-E3F0-4B33-A1A6-A6D9609C5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85" name="Rectangle 2065">
              <a:extLst>
                <a:ext uri="{FF2B5EF4-FFF2-40B4-BE49-F238E27FC236}">
                  <a16:creationId xmlns:a16="http://schemas.microsoft.com/office/drawing/2014/main" id="{C2ACA568-0103-478E-ABC0-B875A152C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86" name="Freeform 2066">
              <a:extLst>
                <a:ext uri="{FF2B5EF4-FFF2-40B4-BE49-F238E27FC236}">
                  <a16:creationId xmlns:a16="http://schemas.microsoft.com/office/drawing/2014/main" id="{02F120E7-4A52-4625-A8E6-99BAB570E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87" name="Rectangle 2067">
              <a:extLst>
                <a:ext uri="{FF2B5EF4-FFF2-40B4-BE49-F238E27FC236}">
                  <a16:creationId xmlns:a16="http://schemas.microsoft.com/office/drawing/2014/main" id="{4A4E6F48-2167-4BB3-AB10-07F9BA8CF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88" name="Freeform 2068">
              <a:extLst>
                <a:ext uri="{FF2B5EF4-FFF2-40B4-BE49-F238E27FC236}">
                  <a16:creationId xmlns:a16="http://schemas.microsoft.com/office/drawing/2014/main" id="{6F19A0B9-8F80-443E-A2E4-AF8CF0951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89" name="Rectangle 2069">
              <a:extLst>
                <a:ext uri="{FF2B5EF4-FFF2-40B4-BE49-F238E27FC236}">
                  <a16:creationId xmlns:a16="http://schemas.microsoft.com/office/drawing/2014/main" id="{9F090848-4A81-4F17-8E1C-DFFB578F0F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90" name="Freeform 2070">
              <a:extLst>
                <a:ext uri="{FF2B5EF4-FFF2-40B4-BE49-F238E27FC236}">
                  <a16:creationId xmlns:a16="http://schemas.microsoft.com/office/drawing/2014/main" id="{69DC1663-AE45-47AF-91B1-8A126FA4B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91" name="Rectangle 2071">
              <a:extLst>
                <a:ext uri="{FF2B5EF4-FFF2-40B4-BE49-F238E27FC236}">
                  <a16:creationId xmlns:a16="http://schemas.microsoft.com/office/drawing/2014/main" id="{47DAF7CA-8775-434A-8567-231E5F66C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92" name="Freeform 2072">
              <a:extLst>
                <a:ext uri="{FF2B5EF4-FFF2-40B4-BE49-F238E27FC236}">
                  <a16:creationId xmlns:a16="http://schemas.microsoft.com/office/drawing/2014/main" id="{7B01BE2E-93BC-4E70-B42E-93728F197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93" name="Rectangle 2073">
              <a:extLst>
                <a:ext uri="{FF2B5EF4-FFF2-40B4-BE49-F238E27FC236}">
                  <a16:creationId xmlns:a16="http://schemas.microsoft.com/office/drawing/2014/main" id="{B8277F51-7269-4859-93A2-8880BE07E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94" name="Freeform 2074">
              <a:extLst>
                <a:ext uri="{FF2B5EF4-FFF2-40B4-BE49-F238E27FC236}">
                  <a16:creationId xmlns:a16="http://schemas.microsoft.com/office/drawing/2014/main" id="{032F054D-FD4F-46FF-B171-F5243B865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95" name="Freeform 2075">
              <a:extLst>
                <a:ext uri="{FF2B5EF4-FFF2-40B4-BE49-F238E27FC236}">
                  <a16:creationId xmlns:a16="http://schemas.microsoft.com/office/drawing/2014/main" id="{D9FFFB83-1E7E-413A-B6FC-6E03754E9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1567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0 h 2"/>
                <a:gd name="T6" fmla="*/ 1 w 1"/>
                <a:gd name="T7" fmla="*/ 0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0 h 2"/>
                <a:gd name="T14" fmla="*/ 0 w 1"/>
                <a:gd name="T15" fmla="*/ 1 h 2"/>
                <a:gd name="T16" fmla="*/ 0 w 1"/>
                <a:gd name="T17" fmla="*/ 1 h 2"/>
                <a:gd name="T18" fmla="*/ 0 w 1"/>
                <a:gd name="T19" fmla="*/ 1 h 2"/>
                <a:gd name="T20" fmla="*/ 0 w 1"/>
                <a:gd name="T21" fmla="*/ 1 h 2"/>
                <a:gd name="T22" fmla="*/ 0 w 1"/>
                <a:gd name="T23" fmla="*/ 1 h 2"/>
                <a:gd name="T24" fmla="*/ 0 w 1"/>
                <a:gd name="T25" fmla="*/ 2 h 2"/>
                <a:gd name="T26" fmla="*/ 1 w 1"/>
                <a:gd name="T27" fmla="*/ 2 h 2"/>
                <a:gd name="T28" fmla="*/ 1 w 1"/>
                <a:gd name="T29" fmla="*/ 2 h 2"/>
                <a:gd name="T30" fmla="*/ 1 w 1"/>
                <a:gd name="T31" fmla="*/ 2 h 2"/>
                <a:gd name="T32" fmla="*/ 1 w 1"/>
                <a:gd name="T33" fmla="*/ 2 h 2"/>
                <a:gd name="T34" fmla="*/ 1 w 1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96" name="Rectangle 2076">
              <a:extLst>
                <a:ext uri="{FF2B5EF4-FFF2-40B4-BE49-F238E27FC236}">
                  <a16:creationId xmlns:a16="http://schemas.microsoft.com/office/drawing/2014/main" id="{C136BE5D-2EF4-4D2A-81F4-9E58ED6BF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97" name="Freeform 2077">
              <a:extLst>
                <a:ext uri="{FF2B5EF4-FFF2-40B4-BE49-F238E27FC236}">
                  <a16:creationId xmlns:a16="http://schemas.microsoft.com/office/drawing/2014/main" id="{E58E82AD-7ED2-4C17-A51E-731BDA0FC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98" name="Rectangle 2078">
              <a:extLst>
                <a:ext uri="{FF2B5EF4-FFF2-40B4-BE49-F238E27FC236}">
                  <a16:creationId xmlns:a16="http://schemas.microsoft.com/office/drawing/2014/main" id="{A1CE22ED-4FA5-4359-824C-D3055ECB0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99" name="Freeform 2079">
              <a:extLst>
                <a:ext uri="{FF2B5EF4-FFF2-40B4-BE49-F238E27FC236}">
                  <a16:creationId xmlns:a16="http://schemas.microsoft.com/office/drawing/2014/main" id="{F50EAA45-DFAF-46F5-8EDB-F07B68F1F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00" name="Rectangle 2080">
              <a:extLst>
                <a:ext uri="{FF2B5EF4-FFF2-40B4-BE49-F238E27FC236}">
                  <a16:creationId xmlns:a16="http://schemas.microsoft.com/office/drawing/2014/main" id="{B6B29F77-D615-4526-B8CB-F060E1186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01" name="Freeform 2081">
              <a:extLst>
                <a:ext uri="{FF2B5EF4-FFF2-40B4-BE49-F238E27FC236}">
                  <a16:creationId xmlns:a16="http://schemas.microsoft.com/office/drawing/2014/main" id="{B3E8D71F-05E2-46FA-B75E-13C484D54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02" name="Rectangle 2082">
              <a:extLst>
                <a:ext uri="{FF2B5EF4-FFF2-40B4-BE49-F238E27FC236}">
                  <a16:creationId xmlns:a16="http://schemas.microsoft.com/office/drawing/2014/main" id="{7A94CE71-5C6F-4B3C-B5CC-B88C12AE9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03" name="Freeform 2083">
              <a:extLst>
                <a:ext uri="{FF2B5EF4-FFF2-40B4-BE49-F238E27FC236}">
                  <a16:creationId xmlns:a16="http://schemas.microsoft.com/office/drawing/2014/main" id="{E65F03C3-BDCC-434D-A0C7-9E31BCC3F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04" name="Rectangle 2084">
              <a:extLst>
                <a:ext uri="{FF2B5EF4-FFF2-40B4-BE49-F238E27FC236}">
                  <a16:creationId xmlns:a16="http://schemas.microsoft.com/office/drawing/2014/main" id="{439E4952-0CFB-4624-852A-69C51B7A2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05" name="Freeform 2085">
              <a:extLst>
                <a:ext uri="{FF2B5EF4-FFF2-40B4-BE49-F238E27FC236}">
                  <a16:creationId xmlns:a16="http://schemas.microsoft.com/office/drawing/2014/main" id="{9D6DE25E-C63E-42DE-BA42-F9DF783F7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06" name="Rectangle 2086">
              <a:extLst>
                <a:ext uri="{FF2B5EF4-FFF2-40B4-BE49-F238E27FC236}">
                  <a16:creationId xmlns:a16="http://schemas.microsoft.com/office/drawing/2014/main" id="{6CAF7F46-9AEE-4B51-8946-ECD93E7F3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07" name="Freeform 2087">
              <a:extLst>
                <a:ext uri="{FF2B5EF4-FFF2-40B4-BE49-F238E27FC236}">
                  <a16:creationId xmlns:a16="http://schemas.microsoft.com/office/drawing/2014/main" id="{8CA50090-1A51-43C4-AD76-30F02E24E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08" name="Rectangle 2088">
              <a:extLst>
                <a:ext uri="{FF2B5EF4-FFF2-40B4-BE49-F238E27FC236}">
                  <a16:creationId xmlns:a16="http://schemas.microsoft.com/office/drawing/2014/main" id="{3F696379-A8C4-4F03-AA32-B00F589D78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09" name="Freeform 2089">
              <a:extLst>
                <a:ext uri="{FF2B5EF4-FFF2-40B4-BE49-F238E27FC236}">
                  <a16:creationId xmlns:a16="http://schemas.microsoft.com/office/drawing/2014/main" id="{A205F881-4B8F-4A15-AE53-D0417E28D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10" name="Rectangle 2090">
              <a:extLst>
                <a:ext uri="{FF2B5EF4-FFF2-40B4-BE49-F238E27FC236}">
                  <a16:creationId xmlns:a16="http://schemas.microsoft.com/office/drawing/2014/main" id="{5EACB054-7F63-43BD-A389-3565A033A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11" name="Freeform 2091">
              <a:extLst>
                <a:ext uri="{FF2B5EF4-FFF2-40B4-BE49-F238E27FC236}">
                  <a16:creationId xmlns:a16="http://schemas.microsoft.com/office/drawing/2014/main" id="{21E49684-5C9C-4D11-9ACA-DEA24F315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12" name="Rectangle 2092">
              <a:extLst>
                <a:ext uri="{FF2B5EF4-FFF2-40B4-BE49-F238E27FC236}">
                  <a16:creationId xmlns:a16="http://schemas.microsoft.com/office/drawing/2014/main" id="{B25A32A1-B92F-4337-974B-7F9F58222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13" name="Freeform 2093">
              <a:extLst>
                <a:ext uri="{FF2B5EF4-FFF2-40B4-BE49-F238E27FC236}">
                  <a16:creationId xmlns:a16="http://schemas.microsoft.com/office/drawing/2014/main" id="{C0FCFF15-EA4F-4E56-8E71-04F3BB578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14" name="Rectangle 2094">
              <a:extLst>
                <a:ext uri="{FF2B5EF4-FFF2-40B4-BE49-F238E27FC236}">
                  <a16:creationId xmlns:a16="http://schemas.microsoft.com/office/drawing/2014/main" id="{0A2E157E-882D-4C4F-87FE-E28068F65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15" name="Freeform 2095">
              <a:extLst>
                <a:ext uri="{FF2B5EF4-FFF2-40B4-BE49-F238E27FC236}">
                  <a16:creationId xmlns:a16="http://schemas.microsoft.com/office/drawing/2014/main" id="{766A9550-9543-4A08-A66F-9617D71DE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16" name="Rectangle 2096">
              <a:extLst>
                <a:ext uri="{FF2B5EF4-FFF2-40B4-BE49-F238E27FC236}">
                  <a16:creationId xmlns:a16="http://schemas.microsoft.com/office/drawing/2014/main" id="{8E0D0B8D-186E-4BFF-9480-4C3F82238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17" name="Freeform 2097">
              <a:extLst>
                <a:ext uri="{FF2B5EF4-FFF2-40B4-BE49-F238E27FC236}">
                  <a16:creationId xmlns:a16="http://schemas.microsoft.com/office/drawing/2014/main" id="{12F28B05-8104-4E4A-800B-2FA076546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18" name="Rectangle 2098">
              <a:extLst>
                <a:ext uri="{FF2B5EF4-FFF2-40B4-BE49-F238E27FC236}">
                  <a16:creationId xmlns:a16="http://schemas.microsoft.com/office/drawing/2014/main" id="{D8072D5A-34D1-45D2-86E3-41799CDBF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19" name="Freeform 2099">
              <a:extLst>
                <a:ext uri="{FF2B5EF4-FFF2-40B4-BE49-F238E27FC236}">
                  <a16:creationId xmlns:a16="http://schemas.microsoft.com/office/drawing/2014/main" id="{0F0F6826-1C21-4CA5-A6DE-4C819CEF0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20" name="Rectangle 2100">
              <a:extLst>
                <a:ext uri="{FF2B5EF4-FFF2-40B4-BE49-F238E27FC236}">
                  <a16:creationId xmlns:a16="http://schemas.microsoft.com/office/drawing/2014/main" id="{CB9E15E2-9308-4FC7-8206-61B36230B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21" name="Freeform 2101">
              <a:extLst>
                <a:ext uri="{FF2B5EF4-FFF2-40B4-BE49-F238E27FC236}">
                  <a16:creationId xmlns:a16="http://schemas.microsoft.com/office/drawing/2014/main" id="{A37B50CD-4C5B-4F49-9E5B-B0E57AD53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22" name="Rectangle 2102">
              <a:extLst>
                <a:ext uri="{FF2B5EF4-FFF2-40B4-BE49-F238E27FC236}">
                  <a16:creationId xmlns:a16="http://schemas.microsoft.com/office/drawing/2014/main" id="{554F72D8-34CC-4A1C-A295-A6BB18B34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23" name="Freeform 2103">
              <a:extLst>
                <a:ext uri="{FF2B5EF4-FFF2-40B4-BE49-F238E27FC236}">
                  <a16:creationId xmlns:a16="http://schemas.microsoft.com/office/drawing/2014/main" id="{A3EEEA55-DAA5-408C-BDC7-4BB15060D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24" name="Rectangle 2104">
              <a:extLst>
                <a:ext uri="{FF2B5EF4-FFF2-40B4-BE49-F238E27FC236}">
                  <a16:creationId xmlns:a16="http://schemas.microsoft.com/office/drawing/2014/main" id="{F8F7F019-8542-4964-AC91-4BBD2C0D1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25" name="Freeform 2105">
              <a:extLst>
                <a:ext uri="{FF2B5EF4-FFF2-40B4-BE49-F238E27FC236}">
                  <a16:creationId xmlns:a16="http://schemas.microsoft.com/office/drawing/2014/main" id="{2676C612-32A7-4E27-8212-E14EBD43C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26" name="Rectangle 2106">
              <a:extLst>
                <a:ext uri="{FF2B5EF4-FFF2-40B4-BE49-F238E27FC236}">
                  <a16:creationId xmlns:a16="http://schemas.microsoft.com/office/drawing/2014/main" id="{4DC4275F-9D21-4350-9480-5E459523B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27" name="Freeform 2107">
              <a:extLst>
                <a:ext uri="{FF2B5EF4-FFF2-40B4-BE49-F238E27FC236}">
                  <a16:creationId xmlns:a16="http://schemas.microsoft.com/office/drawing/2014/main" id="{496CB565-C2F6-4A7F-862A-14E1EB4BE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28" name="Rectangle 2108">
              <a:extLst>
                <a:ext uri="{FF2B5EF4-FFF2-40B4-BE49-F238E27FC236}">
                  <a16:creationId xmlns:a16="http://schemas.microsoft.com/office/drawing/2014/main" id="{D1D0A97D-1BAB-4D28-881B-242597B51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29" name="Freeform 2109">
              <a:extLst>
                <a:ext uri="{FF2B5EF4-FFF2-40B4-BE49-F238E27FC236}">
                  <a16:creationId xmlns:a16="http://schemas.microsoft.com/office/drawing/2014/main" id="{E585335B-7517-4A7F-BEE1-212F9D1AA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30" name="Rectangle 2110">
              <a:extLst>
                <a:ext uri="{FF2B5EF4-FFF2-40B4-BE49-F238E27FC236}">
                  <a16:creationId xmlns:a16="http://schemas.microsoft.com/office/drawing/2014/main" id="{77323ABD-C002-4254-91AD-42178EEC5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31" name="Freeform 2111">
              <a:extLst>
                <a:ext uri="{FF2B5EF4-FFF2-40B4-BE49-F238E27FC236}">
                  <a16:creationId xmlns:a16="http://schemas.microsoft.com/office/drawing/2014/main" id="{CBF04BBE-D525-4E02-A1FF-062ED7E0A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32" name="Rectangle 2112">
              <a:extLst>
                <a:ext uri="{FF2B5EF4-FFF2-40B4-BE49-F238E27FC236}">
                  <a16:creationId xmlns:a16="http://schemas.microsoft.com/office/drawing/2014/main" id="{AFB88EA6-1A93-4C75-8ED5-8CDF5FF41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33" name="Freeform 2113">
              <a:extLst>
                <a:ext uri="{FF2B5EF4-FFF2-40B4-BE49-F238E27FC236}">
                  <a16:creationId xmlns:a16="http://schemas.microsoft.com/office/drawing/2014/main" id="{5EC6A25E-DEC8-4386-874B-4D7E0E4CC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34" name="Rectangle 2114">
              <a:extLst>
                <a:ext uri="{FF2B5EF4-FFF2-40B4-BE49-F238E27FC236}">
                  <a16:creationId xmlns:a16="http://schemas.microsoft.com/office/drawing/2014/main" id="{7542DD7B-BFC0-495D-8833-5935A1D2A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35" name="Freeform 2115">
              <a:extLst>
                <a:ext uri="{FF2B5EF4-FFF2-40B4-BE49-F238E27FC236}">
                  <a16:creationId xmlns:a16="http://schemas.microsoft.com/office/drawing/2014/main" id="{F5294207-E5A2-4C34-BC4C-2BCE01B5E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36" name="Rectangle 2116">
              <a:extLst>
                <a:ext uri="{FF2B5EF4-FFF2-40B4-BE49-F238E27FC236}">
                  <a16:creationId xmlns:a16="http://schemas.microsoft.com/office/drawing/2014/main" id="{EFC721D9-091F-4A71-9817-C13322CEA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37" name="Freeform 2117">
              <a:extLst>
                <a:ext uri="{FF2B5EF4-FFF2-40B4-BE49-F238E27FC236}">
                  <a16:creationId xmlns:a16="http://schemas.microsoft.com/office/drawing/2014/main" id="{8D31343E-0945-4524-8BE5-4B5F8CAC7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0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38" name="Rectangle 2118">
              <a:extLst>
                <a:ext uri="{FF2B5EF4-FFF2-40B4-BE49-F238E27FC236}">
                  <a16:creationId xmlns:a16="http://schemas.microsoft.com/office/drawing/2014/main" id="{C2A7F041-D933-4A0C-9F4D-C330F1E4A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39" name="Freeform 2119">
              <a:extLst>
                <a:ext uri="{FF2B5EF4-FFF2-40B4-BE49-F238E27FC236}">
                  <a16:creationId xmlns:a16="http://schemas.microsoft.com/office/drawing/2014/main" id="{D301B7E5-3817-457B-8AD5-4BB767C1E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40" name="Rectangle 2120">
              <a:extLst>
                <a:ext uri="{FF2B5EF4-FFF2-40B4-BE49-F238E27FC236}">
                  <a16:creationId xmlns:a16="http://schemas.microsoft.com/office/drawing/2014/main" id="{A8987A53-11A9-455D-9FBA-1439C532B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41" name="Freeform 2121">
              <a:extLst>
                <a:ext uri="{FF2B5EF4-FFF2-40B4-BE49-F238E27FC236}">
                  <a16:creationId xmlns:a16="http://schemas.microsoft.com/office/drawing/2014/main" id="{BBC7EEFC-F267-4963-A21F-18CC0A477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42" name="Rectangle 2122">
              <a:extLst>
                <a:ext uri="{FF2B5EF4-FFF2-40B4-BE49-F238E27FC236}">
                  <a16:creationId xmlns:a16="http://schemas.microsoft.com/office/drawing/2014/main" id="{B3007370-43D2-45A6-8F3C-E079E58DD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43" name="Freeform 2123">
              <a:extLst>
                <a:ext uri="{FF2B5EF4-FFF2-40B4-BE49-F238E27FC236}">
                  <a16:creationId xmlns:a16="http://schemas.microsoft.com/office/drawing/2014/main" id="{682DE800-65BB-4315-A28B-7E878278B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44" name="Rectangle 2124">
              <a:extLst>
                <a:ext uri="{FF2B5EF4-FFF2-40B4-BE49-F238E27FC236}">
                  <a16:creationId xmlns:a16="http://schemas.microsoft.com/office/drawing/2014/main" id="{55FF1CDF-81F0-4C4D-BEFD-141D03BA0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45" name="Freeform 2125">
              <a:extLst>
                <a:ext uri="{FF2B5EF4-FFF2-40B4-BE49-F238E27FC236}">
                  <a16:creationId xmlns:a16="http://schemas.microsoft.com/office/drawing/2014/main" id="{B03D0A63-7005-46DD-BA38-A7154D60E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46" name="Rectangle 2126">
              <a:extLst>
                <a:ext uri="{FF2B5EF4-FFF2-40B4-BE49-F238E27FC236}">
                  <a16:creationId xmlns:a16="http://schemas.microsoft.com/office/drawing/2014/main" id="{F1C10842-D658-487C-B77E-31ED2F043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47" name="Freeform 2127">
              <a:extLst>
                <a:ext uri="{FF2B5EF4-FFF2-40B4-BE49-F238E27FC236}">
                  <a16:creationId xmlns:a16="http://schemas.microsoft.com/office/drawing/2014/main" id="{2FAE9511-3577-4465-A79F-80B872681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48" name="Rectangle 2128">
              <a:extLst>
                <a:ext uri="{FF2B5EF4-FFF2-40B4-BE49-F238E27FC236}">
                  <a16:creationId xmlns:a16="http://schemas.microsoft.com/office/drawing/2014/main" id="{68DE3D65-41A3-4266-8DAB-5A6A88187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49" name="Freeform 2129">
              <a:extLst>
                <a:ext uri="{FF2B5EF4-FFF2-40B4-BE49-F238E27FC236}">
                  <a16:creationId xmlns:a16="http://schemas.microsoft.com/office/drawing/2014/main" id="{323D5F75-7951-4B58-B3C2-DC844482C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50" name="Rectangle 2130">
              <a:extLst>
                <a:ext uri="{FF2B5EF4-FFF2-40B4-BE49-F238E27FC236}">
                  <a16:creationId xmlns:a16="http://schemas.microsoft.com/office/drawing/2014/main" id="{9D4D9209-BB0D-480B-A918-B92B51EC2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51" name="Freeform 2131">
              <a:extLst>
                <a:ext uri="{FF2B5EF4-FFF2-40B4-BE49-F238E27FC236}">
                  <a16:creationId xmlns:a16="http://schemas.microsoft.com/office/drawing/2014/main" id="{75B9355E-70A6-4C5D-8F29-40167F925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52" name="Rectangle 2132">
              <a:extLst>
                <a:ext uri="{FF2B5EF4-FFF2-40B4-BE49-F238E27FC236}">
                  <a16:creationId xmlns:a16="http://schemas.microsoft.com/office/drawing/2014/main" id="{F830E8C4-63EE-4B7E-8BA0-15DEB165D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53" name="Freeform 2133">
              <a:extLst>
                <a:ext uri="{FF2B5EF4-FFF2-40B4-BE49-F238E27FC236}">
                  <a16:creationId xmlns:a16="http://schemas.microsoft.com/office/drawing/2014/main" id="{49377448-16FB-4785-A9BD-87E166C18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54" name="Rectangle 2134">
              <a:extLst>
                <a:ext uri="{FF2B5EF4-FFF2-40B4-BE49-F238E27FC236}">
                  <a16:creationId xmlns:a16="http://schemas.microsoft.com/office/drawing/2014/main" id="{6862C83E-1DD4-4081-B1A4-CF0AA9012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55" name="Freeform 2135">
              <a:extLst>
                <a:ext uri="{FF2B5EF4-FFF2-40B4-BE49-F238E27FC236}">
                  <a16:creationId xmlns:a16="http://schemas.microsoft.com/office/drawing/2014/main" id="{901F6DF2-86E9-4C45-975F-C89A7A1B3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56" name="Rectangle 2136">
              <a:extLst>
                <a:ext uri="{FF2B5EF4-FFF2-40B4-BE49-F238E27FC236}">
                  <a16:creationId xmlns:a16="http://schemas.microsoft.com/office/drawing/2014/main" id="{FC6CECF0-6B65-4F47-9B34-F7449E9A8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57" name="Freeform 2137">
              <a:extLst>
                <a:ext uri="{FF2B5EF4-FFF2-40B4-BE49-F238E27FC236}">
                  <a16:creationId xmlns:a16="http://schemas.microsoft.com/office/drawing/2014/main" id="{119AC1B9-192E-485E-A8A7-AA9400583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58" name="Rectangle 2138">
              <a:extLst>
                <a:ext uri="{FF2B5EF4-FFF2-40B4-BE49-F238E27FC236}">
                  <a16:creationId xmlns:a16="http://schemas.microsoft.com/office/drawing/2014/main" id="{F17074DA-C5AC-4BE8-866F-45F99378E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59" name="Freeform 2139">
              <a:extLst>
                <a:ext uri="{FF2B5EF4-FFF2-40B4-BE49-F238E27FC236}">
                  <a16:creationId xmlns:a16="http://schemas.microsoft.com/office/drawing/2014/main" id="{3B19922F-6AFC-44F8-A6E2-252122BF5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60" name="Rectangle 2140">
              <a:extLst>
                <a:ext uri="{FF2B5EF4-FFF2-40B4-BE49-F238E27FC236}">
                  <a16:creationId xmlns:a16="http://schemas.microsoft.com/office/drawing/2014/main" id="{177A7608-BF65-49E5-A34D-452740F07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61" name="Freeform 2141">
              <a:extLst>
                <a:ext uri="{FF2B5EF4-FFF2-40B4-BE49-F238E27FC236}">
                  <a16:creationId xmlns:a16="http://schemas.microsoft.com/office/drawing/2014/main" id="{45A268F0-7DF5-44DD-A140-37873A17A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62" name="Rectangle 2142">
              <a:extLst>
                <a:ext uri="{FF2B5EF4-FFF2-40B4-BE49-F238E27FC236}">
                  <a16:creationId xmlns:a16="http://schemas.microsoft.com/office/drawing/2014/main" id="{DE27DEFC-422A-4A56-970D-7967256B0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63" name="Freeform 2143">
              <a:extLst>
                <a:ext uri="{FF2B5EF4-FFF2-40B4-BE49-F238E27FC236}">
                  <a16:creationId xmlns:a16="http://schemas.microsoft.com/office/drawing/2014/main" id="{320D1D8E-0149-4A89-9E78-5F23B7574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64" name="Rectangle 2144">
              <a:extLst>
                <a:ext uri="{FF2B5EF4-FFF2-40B4-BE49-F238E27FC236}">
                  <a16:creationId xmlns:a16="http://schemas.microsoft.com/office/drawing/2014/main" id="{7E37F0F1-4263-4181-8469-B61EBBEE0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65" name="Freeform 2145">
              <a:extLst>
                <a:ext uri="{FF2B5EF4-FFF2-40B4-BE49-F238E27FC236}">
                  <a16:creationId xmlns:a16="http://schemas.microsoft.com/office/drawing/2014/main" id="{41DA875A-8F46-4FD7-8518-BF82C6190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66" name="Rectangle 2146">
              <a:extLst>
                <a:ext uri="{FF2B5EF4-FFF2-40B4-BE49-F238E27FC236}">
                  <a16:creationId xmlns:a16="http://schemas.microsoft.com/office/drawing/2014/main" id="{97F7773B-6358-4FD8-982B-ABBFFD381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67" name="Freeform 2147">
              <a:extLst>
                <a:ext uri="{FF2B5EF4-FFF2-40B4-BE49-F238E27FC236}">
                  <a16:creationId xmlns:a16="http://schemas.microsoft.com/office/drawing/2014/main" id="{2E48EDEF-BF03-498E-A98C-E397D2B42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68" name="Rectangle 2148">
              <a:extLst>
                <a:ext uri="{FF2B5EF4-FFF2-40B4-BE49-F238E27FC236}">
                  <a16:creationId xmlns:a16="http://schemas.microsoft.com/office/drawing/2014/main" id="{C0E4D21A-4338-4C8F-A7D2-EF4D20B40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69" name="Freeform 2149">
              <a:extLst>
                <a:ext uri="{FF2B5EF4-FFF2-40B4-BE49-F238E27FC236}">
                  <a16:creationId xmlns:a16="http://schemas.microsoft.com/office/drawing/2014/main" id="{7F83330D-D731-4881-AA1D-6766542BB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70" name="Rectangle 2150">
              <a:extLst>
                <a:ext uri="{FF2B5EF4-FFF2-40B4-BE49-F238E27FC236}">
                  <a16:creationId xmlns:a16="http://schemas.microsoft.com/office/drawing/2014/main" id="{C6EB6289-001A-460A-813E-2E4EB6426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71" name="Freeform 2151">
              <a:extLst>
                <a:ext uri="{FF2B5EF4-FFF2-40B4-BE49-F238E27FC236}">
                  <a16:creationId xmlns:a16="http://schemas.microsoft.com/office/drawing/2014/main" id="{A305B25C-BF79-47D5-8B1D-0ABF0C676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72" name="Rectangle 2152">
              <a:extLst>
                <a:ext uri="{FF2B5EF4-FFF2-40B4-BE49-F238E27FC236}">
                  <a16:creationId xmlns:a16="http://schemas.microsoft.com/office/drawing/2014/main" id="{EB9A92C4-A023-4C97-AACC-D8B4B93E0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73" name="Freeform 2153">
              <a:extLst>
                <a:ext uri="{FF2B5EF4-FFF2-40B4-BE49-F238E27FC236}">
                  <a16:creationId xmlns:a16="http://schemas.microsoft.com/office/drawing/2014/main" id="{B706F7CE-9EDA-42A0-A57A-0F6BFEDDE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74" name="Rectangle 2154">
              <a:extLst>
                <a:ext uri="{FF2B5EF4-FFF2-40B4-BE49-F238E27FC236}">
                  <a16:creationId xmlns:a16="http://schemas.microsoft.com/office/drawing/2014/main" id="{0B6FEC97-A420-4EEF-9D8C-6DD7EE885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75" name="Freeform 2155">
              <a:extLst>
                <a:ext uri="{FF2B5EF4-FFF2-40B4-BE49-F238E27FC236}">
                  <a16:creationId xmlns:a16="http://schemas.microsoft.com/office/drawing/2014/main" id="{51997572-540C-4CEF-992F-1B19D88F0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76" name="Rectangle 2156">
              <a:extLst>
                <a:ext uri="{FF2B5EF4-FFF2-40B4-BE49-F238E27FC236}">
                  <a16:creationId xmlns:a16="http://schemas.microsoft.com/office/drawing/2014/main" id="{D4C07056-543A-49EC-930B-A90768CF8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77" name="Freeform 2157">
              <a:extLst>
                <a:ext uri="{FF2B5EF4-FFF2-40B4-BE49-F238E27FC236}">
                  <a16:creationId xmlns:a16="http://schemas.microsoft.com/office/drawing/2014/main" id="{7D7D23DB-126B-4B77-9DF0-B50ACCDDE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78" name="Rectangle 2158">
              <a:extLst>
                <a:ext uri="{FF2B5EF4-FFF2-40B4-BE49-F238E27FC236}">
                  <a16:creationId xmlns:a16="http://schemas.microsoft.com/office/drawing/2014/main" id="{6392DEB5-AEC3-4E75-B282-01E100A6B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79" name="Freeform 2159">
              <a:extLst>
                <a:ext uri="{FF2B5EF4-FFF2-40B4-BE49-F238E27FC236}">
                  <a16:creationId xmlns:a16="http://schemas.microsoft.com/office/drawing/2014/main" id="{6E0D1FAE-F76D-4547-8F78-233111A1E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0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80" name="Rectangle 2160">
              <a:extLst>
                <a:ext uri="{FF2B5EF4-FFF2-40B4-BE49-F238E27FC236}">
                  <a16:creationId xmlns:a16="http://schemas.microsoft.com/office/drawing/2014/main" id="{B2484E84-3B22-4CF0-8B56-E458EBDFC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81" name="Freeform 2161">
              <a:extLst>
                <a:ext uri="{FF2B5EF4-FFF2-40B4-BE49-F238E27FC236}">
                  <a16:creationId xmlns:a16="http://schemas.microsoft.com/office/drawing/2014/main" id="{AC9248C6-B741-4747-BDAD-75355B8DA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82" name="Rectangle 2162">
              <a:extLst>
                <a:ext uri="{FF2B5EF4-FFF2-40B4-BE49-F238E27FC236}">
                  <a16:creationId xmlns:a16="http://schemas.microsoft.com/office/drawing/2014/main" id="{7E9E4A0B-1410-49B1-BA81-7C55506F3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83" name="Freeform 2163">
              <a:extLst>
                <a:ext uri="{FF2B5EF4-FFF2-40B4-BE49-F238E27FC236}">
                  <a16:creationId xmlns:a16="http://schemas.microsoft.com/office/drawing/2014/main" id="{C9115291-8929-4979-BFE4-3E5F91BFF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84" name="Rectangle 2164">
              <a:extLst>
                <a:ext uri="{FF2B5EF4-FFF2-40B4-BE49-F238E27FC236}">
                  <a16:creationId xmlns:a16="http://schemas.microsoft.com/office/drawing/2014/main" id="{DFB43043-DA3F-42C9-8A25-2CBD0C67C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85" name="Freeform 2165">
              <a:extLst>
                <a:ext uri="{FF2B5EF4-FFF2-40B4-BE49-F238E27FC236}">
                  <a16:creationId xmlns:a16="http://schemas.microsoft.com/office/drawing/2014/main" id="{F4565B48-B1FA-4B29-B6C7-3AB3C81DE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86" name="Rectangle 2166">
              <a:extLst>
                <a:ext uri="{FF2B5EF4-FFF2-40B4-BE49-F238E27FC236}">
                  <a16:creationId xmlns:a16="http://schemas.microsoft.com/office/drawing/2014/main" id="{21D8AF38-DFB4-490B-8A75-E0FC508D6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87" name="Freeform 2167">
              <a:extLst>
                <a:ext uri="{FF2B5EF4-FFF2-40B4-BE49-F238E27FC236}">
                  <a16:creationId xmlns:a16="http://schemas.microsoft.com/office/drawing/2014/main" id="{F5E1F2B6-092C-4414-BFA3-519FB44B0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88" name="Rectangle 2168">
              <a:extLst>
                <a:ext uri="{FF2B5EF4-FFF2-40B4-BE49-F238E27FC236}">
                  <a16:creationId xmlns:a16="http://schemas.microsoft.com/office/drawing/2014/main" id="{F5001EDD-6FF0-43FA-977F-29B37C4C2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89" name="Freeform 2169">
              <a:extLst>
                <a:ext uri="{FF2B5EF4-FFF2-40B4-BE49-F238E27FC236}">
                  <a16:creationId xmlns:a16="http://schemas.microsoft.com/office/drawing/2014/main" id="{04685B34-3712-46BE-B09F-1CD170B24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90" name="Rectangle 2170">
              <a:extLst>
                <a:ext uri="{FF2B5EF4-FFF2-40B4-BE49-F238E27FC236}">
                  <a16:creationId xmlns:a16="http://schemas.microsoft.com/office/drawing/2014/main" id="{1FE529AE-93A4-4605-99AC-A6F8505BF8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91" name="Freeform 2171">
              <a:extLst>
                <a:ext uri="{FF2B5EF4-FFF2-40B4-BE49-F238E27FC236}">
                  <a16:creationId xmlns:a16="http://schemas.microsoft.com/office/drawing/2014/main" id="{4B72F7CF-0225-4B59-8C21-2805FBF73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92" name="Rectangle 2172">
              <a:extLst>
                <a:ext uri="{FF2B5EF4-FFF2-40B4-BE49-F238E27FC236}">
                  <a16:creationId xmlns:a16="http://schemas.microsoft.com/office/drawing/2014/main" id="{60DD50A8-1890-4AF8-B411-6E96AEB9D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93" name="Freeform 2173">
              <a:extLst>
                <a:ext uri="{FF2B5EF4-FFF2-40B4-BE49-F238E27FC236}">
                  <a16:creationId xmlns:a16="http://schemas.microsoft.com/office/drawing/2014/main" id="{70C9DD35-6E7F-45E6-9956-083A87846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94" name="Rectangle 2174">
              <a:extLst>
                <a:ext uri="{FF2B5EF4-FFF2-40B4-BE49-F238E27FC236}">
                  <a16:creationId xmlns:a16="http://schemas.microsoft.com/office/drawing/2014/main" id="{BED9A752-673D-4967-BFB2-33B80679B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95" name="Freeform 2175">
              <a:extLst>
                <a:ext uri="{FF2B5EF4-FFF2-40B4-BE49-F238E27FC236}">
                  <a16:creationId xmlns:a16="http://schemas.microsoft.com/office/drawing/2014/main" id="{3E642046-7444-404C-A1EF-5370183C4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96" name="Rectangle 2176">
              <a:extLst>
                <a:ext uri="{FF2B5EF4-FFF2-40B4-BE49-F238E27FC236}">
                  <a16:creationId xmlns:a16="http://schemas.microsoft.com/office/drawing/2014/main" id="{4943FD10-272D-496E-A9C5-E6D6F76FF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97" name="Freeform 2177">
              <a:extLst>
                <a:ext uri="{FF2B5EF4-FFF2-40B4-BE49-F238E27FC236}">
                  <a16:creationId xmlns:a16="http://schemas.microsoft.com/office/drawing/2014/main" id="{2CBB92A8-BCC0-4953-BD9D-BC77FDA18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98" name="Rectangle 2178">
              <a:extLst>
                <a:ext uri="{FF2B5EF4-FFF2-40B4-BE49-F238E27FC236}">
                  <a16:creationId xmlns:a16="http://schemas.microsoft.com/office/drawing/2014/main" id="{9EB03420-55C2-4725-A9DA-F871A1BBA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99" name="Freeform 2179">
              <a:extLst>
                <a:ext uri="{FF2B5EF4-FFF2-40B4-BE49-F238E27FC236}">
                  <a16:creationId xmlns:a16="http://schemas.microsoft.com/office/drawing/2014/main" id="{28AB96EF-F6AB-460F-BDF4-ED88A4808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00" name="Rectangle 2180">
              <a:extLst>
                <a:ext uri="{FF2B5EF4-FFF2-40B4-BE49-F238E27FC236}">
                  <a16:creationId xmlns:a16="http://schemas.microsoft.com/office/drawing/2014/main" id="{A4D64C78-2AC4-4976-BC25-0F65FF832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01" name="Freeform 2181">
              <a:extLst>
                <a:ext uri="{FF2B5EF4-FFF2-40B4-BE49-F238E27FC236}">
                  <a16:creationId xmlns:a16="http://schemas.microsoft.com/office/drawing/2014/main" id="{78BBECF1-F653-4A74-9E5E-70172B4BB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02" name="Rectangle 2182">
              <a:extLst>
                <a:ext uri="{FF2B5EF4-FFF2-40B4-BE49-F238E27FC236}">
                  <a16:creationId xmlns:a16="http://schemas.microsoft.com/office/drawing/2014/main" id="{76A1BCDC-A4C4-4FC9-875E-44C415C9B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03" name="Freeform 2183">
              <a:extLst>
                <a:ext uri="{FF2B5EF4-FFF2-40B4-BE49-F238E27FC236}">
                  <a16:creationId xmlns:a16="http://schemas.microsoft.com/office/drawing/2014/main" id="{335F9CB5-4838-44B4-82C9-E57AA505B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04" name="Rectangle 2184">
              <a:extLst>
                <a:ext uri="{FF2B5EF4-FFF2-40B4-BE49-F238E27FC236}">
                  <a16:creationId xmlns:a16="http://schemas.microsoft.com/office/drawing/2014/main" id="{F0507E40-90F0-4909-9AD1-6E2858444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05" name="Freeform 2185">
              <a:extLst>
                <a:ext uri="{FF2B5EF4-FFF2-40B4-BE49-F238E27FC236}">
                  <a16:creationId xmlns:a16="http://schemas.microsoft.com/office/drawing/2014/main" id="{957AFE6D-F7A0-46DE-8F1D-8607CC20F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06" name="Rectangle 2186">
              <a:extLst>
                <a:ext uri="{FF2B5EF4-FFF2-40B4-BE49-F238E27FC236}">
                  <a16:creationId xmlns:a16="http://schemas.microsoft.com/office/drawing/2014/main" id="{269303B7-B4FB-4D69-A265-EECBE4EBC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07" name="Freeform 2187">
              <a:extLst>
                <a:ext uri="{FF2B5EF4-FFF2-40B4-BE49-F238E27FC236}">
                  <a16:creationId xmlns:a16="http://schemas.microsoft.com/office/drawing/2014/main" id="{C8FAF102-4FB0-4059-9DFF-80BD67F64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08" name="Rectangle 2188">
              <a:extLst>
                <a:ext uri="{FF2B5EF4-FFF2-40B4-BE49-F238E27FC236}">
                  <a16:creationId xmlns:a16="http://schemas.microsoft.com/office/drawing/2014/main" id="{6AD0F6AB-5EE2-4D1C-984B-1F3656DA4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09" name="Freeform 2189">
              <a:extLst>
                <a:ext uri="{FF2B5EF4-FFF2-40B4-BE49-F238E27FC236}">
                  <a16:creationId xmlns:a16="http://schemas.microsoft.com/office/drawing/2014/main" id="{5C7216D9-CC82-4DE6-8D39-BA8FB6B49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10" name="Rectangle 2190">
              <a:extLst>
                <a:ext uri="{FF2B5EF4-FFF2-40B4-BE49-F238E27FC236}">
                  <a16:creationId xmlns:a16="http://schemas.microsoft.com/office/drawing/2014/main" id="{36022937-CCEF-4BFD-8583-499A04C61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11" name="Freeform 2191">
              <a:extLst>
                <a:ext uri="{FF2B5EF4-FFF2-40B4-BE49-F238E27FC236}">
                  <a16:creationId xmlns:a16="http://schemas.microsoft.com/office/drawing/2014/main" id="{56B49DB3-98C2-486C-BC9A-971B28140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12" name="Rectangle 2192">
              <a:extLst>
                <a:ext uri="{FF2B5EF4-FFF2-40B4-BE49-F238E27FC236}">
                  <a16:creationId xmlns:a16="http://schemas.microsoft.com/office/drawing/2014/main" id="{99D2A3C3-B06C-4FFF-BAAB-42E96791D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13" name="Freeform 2193">
              <a:extLst>
                <a:ext uri="{FF2B5EF4-FFF2-40B4-BE49-F238E27FC236}">
                  <a16:creationId xmlns:a16="http://schemas.microsoft.com/office/drawing/2014/main" id="{75F6CDC4-F072-4D51-A30A-5819FBA7A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14" name="Rectangle 2194">
              <a:extLst>
                <a:ext uri="{FF2B5EF4-FFF2-40B4-BE49-F238E27FC236}">
                  <a16:creationId xmlns:a16="http://schemas.microsoft.com/office/drawing/2014/main" id="{3818FC60-1D38-4DFF-AD9C-082C95F25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15" name="Freeform 2195">
              <a:extLst>
                <a:ext uri="{FF2B5EF4-FFF2-40B4-BE49-F238E27FC236}">
                  <a16:creationId xmlns:a16="http://schemas.microsoft.com/office/drawing/2014/main" id="{9A9FAC32-CA26-4770-8823-8FA9B8791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16" name="Rectangle 2196">
              <a:extLst>
                <a:ext uri="{FF2B5EF4-FFF2-40B4-BE49-F238E27FC236}">
                  <a16:creationId xmlns:a16="http://schemas.microsoft.com/office/drawing/2014/main" id="{72865588-9594-48A8-ABE2-289CDF53A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17" name="Freeform 2197">
              <a:extLst>
                <a:ext uri="{FF2B5EF4-FFF2-40B4-BE49-F238E27FC236}">
                  <a16:creationId xmlns:a16="http://schemas.microsoft.com/office/drawing/2014/main" id="{D5F916EE-03C0-4BEA-A103-EE200E806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18" name="Rectangle 2198">
              <a:extLst>
                <a:ext uri="{FF2B5EF4-FFF2-40B4-BE49-F238E27FC236}">
                  <a16:creationId xmlns:a16="http://schemas.microsoft.com/office/drawing/2014/main" id="{AD064C73-E22C-465D-9A80-4FE7E06C3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19" name="Freeform 2199">
              <a:extLst>
                <a:ext uri="{FF2B5EF4-FFF2-40B4-BE49-F238E27FC236}">
                  <a16:creationId xmlns:a16="http://schemas.microsoft.com/office/drawing/2014/main" id="{4D2DCA68-CD8F-4577-BDF3-A9AD92A72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20" name="Rectangle 2200">
              <a:extLst>
                <a:ext uri="{FF2B5EF4-FFF2-40B4-BE49-F238E27FC236}">
                  <a16:creationId xmlns:a16="http://schemas.microsoft.com/office/drawing/2014/main" id="{FE5B3098-3824-45B0-8EBB-3677291FA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21" name="Freeform 2201">
              <a:extLst>
                <a:ext uri="{FF2B5EF4-FFF2-40B4-BE49-F238E27FC236}">
                  <a16:creationId xmlns:a16="http://schemas.microsoft.com/office/drawing/2014/main" id="{3441708D-C8D0-46FB-BFE2-890FB02B9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22" name="Rectangle 2202">
              <a:extLst>
                <a:ext uri="{FF2B5EF4-FFF2-40B4-BE49-F238E27FC236}">
                  <a16:creationId xmlns:a16="http://schemas.microsoft.com/office/drawing/2014/main" id="{E5F56097-0FB3-4CD2-9261-4100DBF15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23" name="Freeform 2203">
              <a:extLst>
                <a:ext uri="{FF2B5EF4-FFF2-40B4-BE49-F238E27FC236}">
                  <a16:creationId xmlns:a16="http://schemas.microsoft.com/office/drawing/2014/main" id="{6230CFCC-194B-4D5B-88D9-80A2BEC66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24" name="Rectangle 2204">
              <a:extLst>
                <a:ext uri="{FF2B5EF4-FFF2-40B4-BE49-F238E27FC236}">
                  <a16:creationId xmlns:a16="http://schemas.microsoft.com/office/drawing/2014/main" id="{E6E65BF7-DCBF-4549-9C51-8E8BC63A4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25" name="Freeform 2205">
              <a:extLst>
                <a:ext uri="{FF2B5EF4-FFF2-40B4-BE49-F238E27FC236}">
                  <a16:creationId xmlns:a16="http://schemas.microsoft.com/office/drawing/2014/main" id="{B7E06406-5CE1-4221-A912-27E5F64D8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26" name="Rectangle 2206">
              <a:extLst>
                <a:ext uri="{FF2B5EF4-FFF2-40B4-BE49-F238E27FC236}">
                  <a16:creationId xmlns:a16="http://schemas.microsoft.com/office/drawing/2014/main" id="{034FE510-8FD5-473B-B1F0-229B64852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27" name="Freeform 2207">
              <a:extLst>
                <a:ext uri="{FF2B5EF4-FFF2-40B4-BE49-F238E27FC236}">
                  <a16:creationId xmlns:a16="http://schemas.microsoft.com/office/drawing/2014/main" id="{D7D03F48-FA5B-454F-B8A0-296807773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28" name="Rectangle 2208">
              <a:extLst>
                <a:ext uri="{FF2B5EF4-FFF2-40B4-BE49-F238E27FC236}">
                  <a16:creationId xmlns:a16="http://schemas.microsoft.com/office/drawing/2014/main" id="{EB4C79DE-DFEE-44A2-B37A-0EBDF69EE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29" name="Freeform 2209">
              <a:extLst>
                <a:ext uri="{FF2B5EF4-FFF2-40B4-BE49-F238E27FC236}">
                  <a16:creationId xmlns:a16="http://schemas.microsoft.com/office/drawing/2014/main" id="{E166A6F2-0A7D-4B84-81B2-6636E4BA3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30" name="Rectangle 2210">
              <a:extLst>
                <a:ext uri="{FF2B5EF4-FFF2-40B4-BE49-F238E27FC236}">
                  <a16:creationId xmlns:a16="http://schemas.microsoft.com/office/drawing/2014/main" id="{0F738238-6541-41C9-B01B-D3047DD64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31" name="Freeform 2211">
              <a:extLst>
                <a:ext uri="{FF2B5EF4-FFF2-40B4-BE49-F238E27FC236}">
                  <a16:creationId xmlns:a16="http://schemas.microsoft.com/office/drawing/2014/main" id="{D1EAFCCD-1A2C-44D3-B1FD-468777379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32" name="Rectangle 2212">
              <a:extLst>
                <a:ext uri="{FF2B5EF4-FFF2-40B4-BE49-F238E27FC236}">
                  <a16:creationId xmlns:a16="http://schemas.microsoft.com/office/drawing/2014/main" id="{63BC5975-917F-4270-97BF-6DBB6A2F2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33" name="Freeform 2213">
              <a:extLst>
                <a:ext uri="{FF2B5EF4-FFF2-40B4-BE49-F238E27FC236}">
                  <a16:creationId xmlns:a16="http://schemas.microsoft.com/office/drawing/2014/main" id="{0F0A8D38-9741-4A03-BA14-3586B51FF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34" name="Rectangle 2214">
              <a:extLst>
                <a:ext uri="{FF2B5EF4-FFF2-40B4-BE49-F238E27FC236}">
                  <a16:creationId xmlns:a16="http://schemas.microsoft.com/office/drawing/2014/main" id="{D52D2913-0E54-4191-B1D0-88D4ED22E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6" name="Group 2416">
            <a:extLst>
              <a:ext uri="{FF2B5EF4-FFF2-40B4-BE49-F238E27FC236}">
                <a16:creationId xmlns:a16="http://schemas.microsoft.com/office/drawing/2014/main" id="{C59916FF-E381-4C59-BC56-5753EE1CAE63}"/>
              </a:ext>
            </a:extLst>
          </p:cNvPr>
          <p:cNvGrpSpPr>
            <a:grpSpLocks/>
          </p:cNvGrpSpPr>
          <p:nvPr/>
        </p:nvGrpSpPr>
        <p:grpSpPr bwMode="auto">
          <a:xfrm>
            <a:off x="1960563" y="1974850"/>
            <a:ext cx="87313" cy="515937"/>
            <a:chOff x="1235" y="1244"/>
            <a:chExt cx="55" cy="325"/>
          </a:xfrm>
        </p:grpSpPr>
        <p:sp>
          <p:nvSpPr>
            <p:cNvPr id="3535" name="Freeform 2216">
              <a:extLst>
                <a:ext uri="{FF2B5EF4-FFF2-40B4-BE49-F238E27FC236}">
                  <a16:creationId xmlns:a16="http://schemas.microsoft.com/office/drawing/2014/main" id="{1DF0B74D-E122-4B45-B81C-2326044CD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36" name="Rectangle 2217">
              <a:extLst>
                <a:ext uri="{FF2B5EF4-FFF2-40B4-BE49-F238E27FC236}">
                  <a16:creationId xmlns:a16="http://schemas.microsoft.com/office/drawing/2014/main" id="{BF5D767B-4713-4B31-8641-9245F9514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37" name="Freeform 2218">
              <a:extLst>
                <a:ext uri="{FF2B5EF4-FFF2-40B4-BE49-F238E27FC236}">
                  <a16:creationId xmlns:a16="http://schemas.microsoft.com/office/drawing/2014/main" id="{9A56880D-D2DB-43B6-86B2-5ECEEB611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38" name="Rectangle 2219">
              <a:extLst>
                <a:ext uri="{FF2B5EF4-FFF2-40B4-BE49-F238E27FC236}">
                  <a16:creationId xmlns:a16="http://schemas.microsoft.com/office/drawing/2014/main" id="{0FD56C2F-9B84-45C7-A920-B88C45EF5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39" name="Freeform 2220">
              <a:extLst>
                <a:ext uri="{FF2B5EF4-FFF2-40B4-BE49-F238E27FC236}">
                  <a16:creationId xmlns:a16="http://schemas.microsoft.com/office/drawing/2014/main" id="{77A8E393-DED9-49E3-B37B-7C690705C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40" name="Rectangle 2221">
              <a:extLst>
                <a:ext uri="{FF2B5EF4-FFF2-40B4-BE49-F238E27FC236}">
                  <a16:creationId xmlns:a16="http://schemas.microsoft.com/office/drawing/2014/main" id="{265617A3-92B0-4424-ADBA-133719CC9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41" name="Freeform 2222">
              <a:extLst>
                <a:ext uri="{FF2B5EF4-FFF2-40B4-BE49-F238E27FC236}">
                  <a16:creationId xmlns:a16="http://schemas.microsoft.com/office/drawing/2014/main" id="{0DC52D79-64BE-45C3-8E04-935A66B64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42" name="Rectangle 2223">
              <a:extLst>
                <a:ext uri="{FF2B5EF4-FFF2-40B4-BE49-F238E27FC236}">
                  <a16:creationId xmlns:a16="http://schemas.microsoft.com/office/drawing/2014/main" id="{4EE2A7B5-98D9-4978-81D3-00FEF6EE7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43" name="Freeform 2224">
              <a:extLst>
                <a:ext uri="{FF2B5EF4-FFF2-40B4-BE49-F238E27FC236}">
                  <a16:creationId xmlns:a16="http://schemas.microsoft.com/office/drawing/2014/main" id="{24F340EB-F83A-464C-A970-997F66266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44" name="Rectangle 2225">
              <a:extLst>
                <a:ext uri="{FF2B5EF4-FFF2-40B4-BE49-F238E27FC236}">
                  <a16:creationId xmlns:a16="http://schemas.microsoft.com/office/drawing/2014/main" id="{D3AD5C0F-3F14-41EB-B37B-B1BB065AD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45" name="Freeform 2226">
              <a:extLst>
                <a:ext uri="{FF2B5EF4-FFF2-40B4-BE49-F238E27FC236}">
                  <a16:creationId xmlns:a16="http://schemas.microsoft.com/office/drawing/2014/main" id="{41E8C637-E0CF-4D53-95BD-4C8FFA143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46" name="Rectangle 2227">
              <a:extLst>
                <a:ext uri="{FF2B5EF4-FFF2-40B4-BE49-F238E27FC236}">
                  <a16:creationId xmlns:a16="http://schemas.microsoft.com/office/drawing/2014/main" id="{42FC138E-BBEE-4B43-8A0F-ACDBD0768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47" name="Freeform 2228">
              <a:extLst>
                <a:ext uri="{FF2B5EF4-FFF2-40B4-BE49-F238E27FC236}">
                  <a16:creationId xmlns:a16="http://schemas.microsoft.com/office/drawing/2014/main" id="{0B16D702-8AE1-42CC-92E2-85C248724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48" name="Rectangle 2229">
              <a:extLst>
                <a:ext uri="{FF2B5EF4-FFF2-40B4-BE49-F238E27FC236}">
                  <a16:creationId xmlns:a16="http://schemas.microsoft.com/office/drawing/2014/main" id="{0166648D-C88A-4274-9D0A-D3B5E07F3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49" name="Freeform 2230">
              <a:extLst>
                <a:ext uri="{FF2B5EF4-FFF2-40B4-BE49-F238E27FC236}">
                  <a16:creationId xmlns:a16="http://schemas.microsoft.com/office/drawing/2014/main" id="{A4FFF7C0-4D48-4353-8F4B-B99EF1D53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50" name="Rectangle 2231">
              <a:extLst>
                <a:ext uri="{FF2B5EF4-FFF2-40B4-BE49-F238E27FC236}">
                  <a16:creationId xmlns:a16="http://schemas.microsoft.com/office/drawing/2014/main" id="{1EE5A260-4097-4E61-ADA0-89A990CBD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51" name="Freeform 2232">
              <a:extLst>
                <a:ext uri="{FF2B5EF4-FFF2-40B4-BE49-F238E27FC236}">
                  <a16:creationId xmlns:a16="http://schemas.microsoft.com/office/drawing/2014/main" id="{C2DE630F-722C-4B5C-AC6E-3F027E1B5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52" name="Rectangle 2233">
              <a:extLst>
                <a:ext uri="{FF2B5EF4-FFF2-40B4-BE49-F238E27FC236}">
                  <a16:creationId xmlns:a16="http://schemas.microsoft.com/office/drawing/2014/main" id="{B90EB237-50E3-4AD2-8A44-6965099E8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53" name="Freeform 2234">
              <a:extLst>
                <a:ext uri="{FF2B5EF4-FFF2-40B4-BE49-F238E27FC236}">
                  <a16:creationId xmlns:a16="http://schemas.microsoft.com/office/drawing/2014/main" id="{C49FB601-81AB-4707-98BD-E3C0E59A5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54" name="Rectangle 2235">
              <a:extLst>
                <a:ext uri="{FF2B5EF4-FFF2-40B4-BE49-F238E27FC236}">
                  <a16:creationId xmlns:a16="http://schemas.microsoft.com/office/drawing/2014/main" id="{0BB567D5-9A33-4787-B626-365E64BB8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55" name="Freeform 2236">
              <a:extLst>
                <a:ext uri="{FF2B5EF4-FFF2-40B4-BE49-F238E27FC236}">
                  <a16:creationId xmlns:a16="http://schemas.microsoft.com/office/drawing/2014/main" id="{470658F5-3C1B-475A-BF4B-CB65C274D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56" name="Rectangle 2237">
              <a:extLst>
                <a:ext uri="{FF2B5EF4-FFF2-40B4-BE49-F238E27FC236}">
                  <a16:creationId xmlns:a16="http://schemas.microsoft.com/office/drawing/2014/main" id="{EC0F940C-6457-4E19-B235-0F0CD7781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57" name="Freeform 2238">
              <a:extLst>
                <a:ext uri="{FF2B5EF4-FFF2-40B4-BE49-F238E27FC236}">
                  <a16:creationId xmlns:a16="http://schemas.microsoft.com/office/drawing/2014/main" id="{F1AF1352-2153-4CB8-9800-DB460A9C5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58" name="Rectangle 2239">
              <a:extLst>
                <a:ext uri="{FF2B5EF4-FFF2-40B4-BE49-F238E27FC236}">
                  <a16:creationId xmlns:a16="http://schemas.microsoft.com/office/drawing/2014/main" id="{E908D7AD-4D73-4583-9999-0AA49DD04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59" name="Freeform 2240">
              <a:extLst>
                <a:ext uri="{FF2B5EF4-FFF2-40B4-BE49-F238E27FC236}">
                  <a16:creationId xmlns:a16="http://schemas.microsoft.com/office/drawing/2014/main" id="{5A8B5D6C-451A-4BD8-B2DC-F03FB7B43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0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60" name="Rectangle 2241">
              <a:extLst>
                <a:ext uri="{FF2B5EF4-FFF2-40B4-BE49-F238E27FC236}">
                  <a16:creationId xmlns:a16="http://schemas.microsoft.com/office/drawing/2014/main" id="{2AC500F3-582B-45BB-A2A5-966C5CE17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61" name="Freeform 2242">
              <a:extLst>
                <a:ext uri="{FF2B5EF4-FFF2-40B4-BE49-F238E27FC236}">
                  <a16:creationId xmlns:a16="http://schemas.microsoft.com/office/drawing/2014/main" id="{783DFDAC-F10C-49BE-A13C-1B3C7A90F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62" name="Rectangle 2243">
              <a:extLst>
                <a:ext uri="{FF2B5EF4-FFF2-40B4-BE49-F238E27FC236}">
                  <a16:creationId xmlns:a16="http://schemas.microsoft.com/office/drawing/2014/main" id="{E2D09C01-0D3B-4CB7-8DF4-4FB7889E9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63" name="Freeform 2244">
              <a:extLst>
                <a:ext uri="{FF2B5EF4-FFF2-40B4-BE49-F238E27FC236}">
                  <a16:creationId xmlns:a16="http://schemas.microsoft.com/office/drawing/2014/main" id="{E286DC4D-7F9C-4B1C-AEC4-117E3CB14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64" name="Rectangle 2245">
              <a:extLst>
                <a:ext uri="{FF2B5EF4-FFF2-40B4-BE49-F238E27FC236}">
                  <a16:creationId xmlns:a16="http://schemas.microsoft.com/office/drawing/2014/main" id="{903B6122-9112-4383-A776-6A11548D1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65" name="Freeform 2246">
              <a:extLst>
                <a:ext uri="{FF2B5EF4-FFF2-40B4-BE49-F238E27FC236}">
                  <a16:creationId xmlns:a16="http://schemas.microsoft.com/office/drawing/2014/main" id="{AFDE94F9-AEB9-4009-923D-9E1BB651D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66" name="Rectangle 2247">
              <a:extLst>
                <a:ext uri="{FF2B5EF4-FFF2-40B4-BE49-F238E27FC236}">
                  <a16:creationId xmlns:a16="http://schemas.microsoft.com/office/drawing/2014/main" id="{AC51E566-C7CE-48C5-BED4-D4E818EC6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67" name="Freeform 2248">
              <a:extLst>
                <a:ext uri="{FF2B5EF4-FFF2-40B4-BE49-F238E27FC236}">
                  <a16:creationId xmlns:a16="http://schemas.microsoft.com/office/drawing/2014/main" id="{0213F3FF-5D32-409F-BEB6-38C8EF5AC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68" name="Rectangle 2249">
              <a:extLst>
                <a:ext uri="{FF2B5EF4-FFF2-40B4-BE49-F238E27FC236}">
                  <a16:creationId xmlns:a16="http://schemas.microsoft.com/office/drawing/2014/main" id="{D21D00FB-D707-4911-9F31-502E30A45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69" name="Freeform 2250">
              <a:extLst>
                <a:ext uri="{FF2B5EF4-FFF2-40B4-BE49-F238E27FC236}">
                  <a16:creationId xmlns:a16="http://schemas.microsoft.com/office/drawing/2014/main" id="{A25680F2-B441-4EEB-8992-940D8BC6B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70" name="Rectangle 2251">
              <a:extLst>
                <a:ext uri="{FF2B5EF4-FFF2-40B4-BE49-F238E27FC236}">
                  <a16:creationId xmlns:a16="http://schemas.microsoft.com/office/drawing/2014/main" id="{C44301D1-B601-415A-A628-AECB2C665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71" name="Freeform 2252">
              <a:extLst>
                <a:ext uri="{FF2B5EF4-FFF2-40B4-BE49-F238E27FC236}">
                  <a16:creationId xmlns:a16="http://schemas.microsoft.com/office/drawing/2014/main" id="{6F8DACC3-2451-4DE5-8571-285A1F8A5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72" name="Rectangle 2253">
              <a:extLst>
                <a:ext uri="{FF2B5EF4-FFF2-40B4-BE49-F238E27FC236}">
                  <a16:creationId xmlns:a16="http://schemas.microsoft.com/office/drawing/2014/main" id="{3C58E575-953F-4E4C-958D-127A8B226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73" name="Freeform 2254">
              <a:extLst>
                <a:ext uri="{FF2B5EF4-FFF2-40B4-BE49-F238E27FC236}">
                  <a16:creationId xmlns:a16="http://schemas.microsoft.com/office/drawing/2014/main" id="{58A82596-2E02-4FE1-B395-F7F55E3D0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74" name="Rectangle 2255">
              <a:extLst>
                <a:ext uri="{FF2B5EF4-FFF2-40B4-BE49-F238E27FC236}">
                  <a16:creationId xmlns:a16="http://schemas.microsoft.com/office/drawing/2014/main" id="{B6BD0925-6A01-4FFD-89CE-E3BEC42A3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75" name="Freeform 2256">
              <a:extLst>
                <a:ext uri="{FF2B5EF4-FFF2-40B4-BE49-F238E27FC236}">
                  <a16:creationId xmlns:a16="http://schemas.microsoft.com/office/drawing/2014/main" id="{BE863D2A-BEBD-456B-8861-B618D4A5C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76" name="Rectangle 2257">
              <a:extLst>
                <a:ext uri="{FF2B5EF4-FFF2-40B4-BE49-F238E27FC236}">
                  <a16:creationId xmlns:a16="http://schemas.microsoft.com/office/drawing/2014/main" id="{77FEBD17-1667-4B0E-A5AB-DEB7D0CD8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77" name="Freeform 2258">
              <a:extLst>
                <a:ext uri="{FF2B5EF4-FFF2-40B4-BE49-F238E27FC236}">
                  <a16:creationId xmlns:a16="http://schemas.microsoft.com/office/drawing/2014/main" id="{162F6D76-D080-409F-BBD8-C4A569CC3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78" name="Rectangle 2259">
              <a:extLst>
                <a:ext uri="{FF2B5EF4-FFF2-40B4-BE49-F238E27FC236}">
                  <a16:creationId xmlns:a16="http://schemas.microsoft.com/office/drawing/2014/main" id="{F9C25F9D-FC0B-416E-A63C-141107C91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79" name="Freeform 2260">
              <a:extLst>
                <a:ext uri="{FF2B5EF4-FFF2-40B4-BE49-F238E27FC236}">
                  <a16:creationId xmlns:a16="http://schemas.microsoft.com/office/drawing/2014/main" id="{BA94AD47-1297-4E36-9028-04FB2A25B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80" name="Rectangle 2261">
              <a:extLst>
                <a:ext uri="{FF2B5EF4-FFF2-40B4-BE49-F238E27FC236}">
                  <a16:creationId xmlns:a16="http://schemas.microsoft.com/office/drawing/2014/main" id="{2CEFF7DE-D3D4-4BDB-8D80-E1F4EC9B3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81" name="Freeform 2262">
              <a:extLst>
                <a:ext uri="{FF2B5EF4-FFF2-40B4-BE49-F238E27FC236}">
                  <a16:creationId xmlns:a16="http://schemas.microsoft.com/office/drawing/2014/main" id="{52606F69-69D0-45AD-B2FD-3E0AD7A83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82" name="Rectangle 2263">
              <a:extLst>
                <a:ext uri="{FF2B5EF4-FFF2-40B4-BE49-F238E27FC236}">
                  <a16:creationId xmlns:a16="http://schemas.microsoft.com/office/drawing/2014/main" id="{8A6329E8-BB93-4645-B59B-0E2B6D429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83" name="Freeform 2264">
              <a:extLst>
                <a:ext uri="{FF2B5EF4-FFF2-40B4-BE49-F238E27FC236}">
                  <a16:creationId xmlns:a16="http://schemas.microsoft.com/office/drawing/2014/main" id="{6F0491E4-33B7-4E67-94F3-9C17F19A0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84" name="Rectangle 2265">
              <a:extLst>
                <a:ext uri="{FF2B5EF4-FFF2-40B4-BE49-F238E27FC236}">
                  <a16:creationId xmlns:a16="http://schemas.microsoft.com/office/drawing/2014/main" id="{3221B4FD-8802-47AE-8E4E-86AAD193B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85" name="Freeform 2266">
              <a:extLst>
                <a:ext uri="{FF2B5EF4-FFF2-40B4-BE49-F238E27FC236}">
                  <a16:creationId xmlns:a16="http://schemas.microsoft.com/office/drawing/2014/main" id="{098B433C-79A1-47B0-8ABA-219D40390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86" name="Rectangle 2267">
              <a:extLst>
                <a:ext uri="{FF2B5EF4-FFF2-40B4-BE49-F238E27FC236}">
                  <a16:creationId xmlns:a16="http://schemas.microsoft.com/office/drawing/2014/main" id="{6D88F900-85E6-47DB-96CF-249B29DE1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87" name="Freeform 2268">
              <a:extLst>
                <a:ext uri="{FF2B5EF4-FFF2-40B4-BE49-F238E27FC236}">
                  <a16:creationId xmlns:a16="http://schemas.microsoft.com/office/drawing/2014/main" id="{2856984E-B418-4B02-BBC9-B2E684079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88" name="Rectangle 2269">
              <a:extLst>
                <a:ext uri="{FF2B5EF4-FFF2-40B4-BE49-F238E27FC236}">
                  <a16:creationId xmlns:a16="http://schemas.microsoft.com/office/drawing/2014/main" id="{A7F63F7A-19C7-4BE9-A8CE-C9AEEB986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89" name="Freeform 2270">
              <a:extLst>
                <a:ext uri="{FF2B5EF4-FFF2-40B4-BE49-F238E27FC236}">
                  <a16:creationId xmlns:a16="http://schemas.microsoft.com/office/drawing/2014/main" id="{7B3D938C-8FE4-46D5-A216-F0ECB5C81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90" name="Rectangle 2271">
              <a:extLst>
                <a:ext uri="{FF2B5EF4-FFF2-40B4-BE49-F238E27FC236}">
                  <a16:creationId xmlns:a16="http://schemas.microsoft.com/office/drawing/2014/main" id="{BBA00908-D955-499F-84FA-9C82DE579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91" name="Freeform 2272">
              <a:extLst>
                <a:ext uri="{FF2B5EF4-FFF2-40B4-BE49-F238E27FC236}">
                  <a16:creationId xmlns:a16="http://schemas.microsoft.com/office/drawing/2014/main" id="{7412CE04-4D32-4DAD-9F68-F13634559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92" name="Rectangle 2273">
              <a:extLst>
                <a:ext uri="{FF2B5EF4-FFF2-40B4-BE49-F238E27FC236}">
                  <a16:creationId xmlns:a16="http://schemas.microsoft.com/office/drawing/2014/main" id="{CA28A93E-0487-46C2-B56C-AD38A4ED1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93" name="Freeform 2274">
              <a:extLst>
                <a:ext uri="{FF2B5EF4-FFF2-40B4-BE49-F238E27FC236}">
                  <a16:creationId xmlns:a16="http://schemas.microsoft.com/office/drawing/2014/main" id="{D63F76B0-C238-41D8-9F40-974F47754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94" name="Rectangle 2275">
              <a:extLst>
                <a:ext uri="{FF2B5EF4-FFF2-40B4-BE49-F238E27FC236}">
                  <a16:creationId xmlns:a16="http://schemas.microsoft.com/office/drawing/2014/main" id="{B37A760C-A01F-4C52-BC09-AD5F52FD5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95" name="Freeform 2276">
              <a:extLst>
                <a:ext uri="{FF2B5EF4-FFF2-40B4-BE49-F238E27FC236}">
                  <a16:creationId xmlns:a16="http://schemas.microsoft.com/office/drawing/2014/main" id="{5EA1B0AC-47B3-4AF0-B30E-D964D7A57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96" name="Rectangle 2277">
              <a:extLst>
                <a:ext uri="{FF2B5EF4-FFF2-40B4-BE49-F238E27FC236}">
                  <a16:creationId xmlns:a16="http://schemas.microsoft.com/office/drawing/2014/main" id="{7AF1A93F-CDB3-473E-BAC1-17095E673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97" name="Freeform 2278">
              <a:extLst>
                <a:ext uri="{FF2B5EF4-FFF2-40B4-BE49-F238E27FC236}">
                  <a16:creationId xmlns:a16="http://schemas.microsoft.com/office/drawing/2014/main" id="{56F5AFE7-C7F7-483E-8BC4-604C686AA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98" name="Rectangle 2279">
              <a:extLst>
                <a:ext uri="{FF2B5EF4-FFF2-40B4-BE49-F238E27FC236}">
                  <a16:creationId xmlns:a16="http://schemas.microsoft.com/office/drawing/2014/main" id="{41A6D7E1-A687-4541-B4F6-6AD7D8A1A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99" name="Freeform 2280">
              <a:extLst>
                <a:ext uri="{FF2B5EF4-FFF2-40B4-BE49-F238E27FC236}">
                  <a16:creationId xmlns:a16="http://schemas.microsoft.com/office/drawing/2014/main" id="{6CA0BEC6-9698-4805-A7FA-BA185421C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00" name="Rectangle 2281">
              <a:extLst>
                <a:ext uri="{FF2B5EF4-FFF2-40B4-BE49-F238E27FC236}">
                  <a16:creationId xmlns:a16="http://schemas.microsoft.com/office/drawing/2014/main" id="{7A4770E8-92BA-4DDF-BE2D-6E991FE8C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01" name="Freeform 2282">
              <a:extLst>
                <a:ext uri="{FF2B5EF4-FFF2-40B4-BE49-F238E27FC236}">
                  <a16:creationId xmlns:a16="http://schemas.microsoft.com/office/drawing/2014/main" id="{E830EED8-3C1A-4CED-AF1C-5EFAC169C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02" name="Rectangle 2283">
              <a:extLst>
                <a:ext uri="{FF2B5EF4-FFF2-40B4-BE49-F238E27FC236}">
                  <a16:creationId xmlns:a16="http://schemas.microsoft.com/office/drawing/2014/main" id="{9E2EFAA3-7A9D-4717-954F-A4CD10593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03" name="Freeform 2284">
              <a:extLst>
                <a:ext uri="{FF2B5EF4-FFF2-40B4-BE49-F238E27FC236}">
                  <a16:creationId xmlns:a16="http://schemas.microsoft.com/office/drawing/2014/main" id="{BBE69798-0C67-4A87-A281-03B142E34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04" name="Rectangle 2285">
              <a:extLst>
                <a:ext uri="{FF2B5EF4-FFF2-40B4-BE49-F238E27FC236}">
                  <a16:creationId xmlns:a16="http://schemas.microsoft.com/office/drawing/2014/main" id="{27F84676-C845-42D6-BEA3-FB17F05830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05" name="Freeform 2286">
              <a:extLst>
                <a:ext uri="{FF2B5EF4-FFF2-40B4-BE49-F238E27FC236}">
                  <a16:creationId xmlns:a16="http://schemas.microsoft.com/office/drawing/2014/main" id="{E01BB8D1-E6E0-4DE2-B364-F2B199CE6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06" name="Rectangle 2287">
              <a:extLst>
                <a:ext uri="{FF2B5EF4-FFF2-40B4-BE49-F238E27FC236}">
                  <a16:creationId xmlns:a16="http://schemas.microsoft.com/office/drawing/2014/main" id="{02D11097-7DB0-4F84-A649-5CC96F046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07" name="Freeform 2288">
              <a:extLst>
                <a:ext uri="{FF2B5EF4-FFF2-40B4-BE49-F238E27FC236}">
                  <a16:creationId xmlns:a16="http://schemas.microsoft.com/office/drawing/2014/main" id="{5D16F0DD-9698-454B-A2D0-C23616EAE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08" name="Rectangle 2289">
              <a:extLst>
                <a:ext uri="{FF2B5EF4-FFF2-40B4-BE49-F238E27FC236}">
                  <a16:creationId xmlns:a16="http://schemas.microsoft.com/office/drawing/2014/main" id="{87E018F5-AFA1-4ACA-BD20-61DEAFC0E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09" name="Freeform 2290">
              <a:extLst>
                <a:ext uri="{FF2B5EF4-FFF2-40B4-BE49-F238E27FC236}">
                  <a16:creationId xmlns:a16="http://schemas.microsoft.com/office/drawing/2014/main" id="{A58E8924-B65E-434D-8E43-C86042162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10" name="Rectangle 2291">
              <a:extLst>
                <a:ext uri="{FF2B5EF4-FFF2-40B4-BE49-F238E27FC236}">
                  <a16:creationId xmlns:a16="http://schemas.microsoft.com/office/drawing/2014/main" id="{12825E21-A75D-430F-BDAA-D519E7108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11" name="Freeform 2292">
              <a:extLst>
                <a:ext uri="{FF2B5EF4-FFF2-40B4-BE49-F238E27FC236}">
                  <a16:creationId xmlns:a16="http://schemas.microsoft.com/office/drawing/2014/main" id="{BE986341-9991-4D90-8EB1-7349FC09E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12" name="Rectangle 2293">
              <a:extLst>
                <a:ext uri="{FF2B5EF4-FFF2-40B4-BE49-F238E27FC236}">
                  <a16:creationId xmlns:a16="http://schemas.microsoft.com/office/drawing/2014/main" id="{FC171993-ECF3-4EDF-8F23-1EBC79186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13" name="Freeform 2294">
              <a:extLst>
                <a:ext uri="{FF2B5EF4-FFF2-40B4-BE49-F238E27FC236}">
                  <a16:creationId xmlns:a16="http://schemas.microsoft.com/office/drawing/2014/main" id="{A64635B3-CD6E-4BBE-B2EE-746442D60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14" name="Rectangle 2295">
              <a:extLst>
                <a:ext uri="{FF2B5EF4-FFF2-40B4-BE49-F238E27FC236}">
                  <a16:creationId xmlns:a16="http://schemas.microsoft.com/office/drawing/2014/main" id="{77207553-8F88-438E-AC40-169BA4148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15" name="Freeform 2296">
              <a:extLst>
                <a:ext uri="{FF2B5EF4-FFF2-40B4-BE49-F238E27FC236}">
                  <a16:creationId xmlns:a16="http://schemas.microsoft.com/office/drawing/2014/main" id="{65E4A127-CF49-49A9-A9DA-4BF3B2BC6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16" name="Rectangle 2297">
              <a:extLst>
                <a:ext uri="{FF2B5EF4-FFF2-40B4-BE49-F238E27FC236}">
                  <a16:creationId xmlns:a16="http://schemas.microsoft.com/office/drawing/2014/main" id="{B19DC8D3-CA3F-46E0-9617-AF52AC40C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17" name="Freeform 2298">
              <a:extLst>
                <a:ext uri="{FF2B5EF4-FFF2-40B4-BE49-F238E27FC236}">
                  <a16:creationId xmlns:a16="http://schemas.microsoft.com/office/drawing/2014/main" id="{F53F7715-4D52-4EA1-AF83-77733E3D9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18" name="Rectangle 2299">
              <a:extLst>
                <a:ext uri="{FF2B5EF4-FFF2-40B4-BE49-F238E27FC236}">
                  <a16:creationId xmlns:a16="http://schemas.microsoft.com/office/drawing/2014/main" id="{F9846192-2333-45F2-A7A5-A9E56AB45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19" name="Freeform 2300">
              <a:extLst>
                <a:ext uri="{FF2B5EF4-FFF2-40B4-BE49-F238E27FC236}">
                  <a16:creationId xmlns:a16="http://schemas.microsoft.com/office/drawing/2014/main" id="{63FB11AF-5158-422A-BA03-D0D0A8C40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20" name="Rectangle 2301">
              <a:extLst>
                <a:ext uri="{FF2B5EF4-FFF2-40B4-BE49-F238E27FC236}">
                  <a16:creationId xmlns:a16="http://schemas.microsoft.com/office/drawing/2014/main" id="{DBA66F1B-B336-4D07-94F4-4128AF0B0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21" name="Freeform 2302">
              <a:extLst>
                <a:ext uri="{FF2B5EF4-FFF2-40B4-BE49-F238E27FC236}">
                  <a16:creationId xmlns:a16="http://schemas.microsoft.com/office/drawing/2014/main" id="{93A69341-818C-4C11-A564-6F49C7FCA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22" name="Rectangle 2303">
              <a:extLst>
                <a:ext uri="{FF2B5EF4-FFF2-40B4-BE49-F238E27FC236}">
                  <a16:creationId xmlns:a16="http://schemas.microsoft.com/office/drawing/2014/main" id="{07ADFD9D-EBA1-44D5-9FC8-09D111C44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23" name="Freeform 2304">
              <a:extLst>
                <a:ext uri="{FF2B5EF4-FFF2-40B4-BE49-F238E27FC236}">
                  <a16:creationId xmlns:a16="http://schemas.microsoft.com/office/drawing/2014/main" id="{F60ADF3C-FBA2-46A5-8892-A164512A8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24" name="Rectangle 2305">
              <a:extLst>
                <a:ext uri="{FF2B5EF4-FFF2-40B4-BE49-F238E27FC236}">
                  <a16:creationId xmlns:a16="http://schemas.microsoft.com/office/drawing/2014/main" id="{B3F054D4-688D-45BD-8471-63BCC0E89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25" name="Freeform 2306">
              <a:extLst>
                <a:ext uri="{FF2B5EF4-FFF2-40B4-BE49-F238E27FC236}">
                  <a16:creationId xmlns:a16="http://schemas.microsoft.com/office/drawing/2014/main" id="{DFCA5F23-69DB-46A0-8835-720F6F0EA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26" name="Rectangle 2307">
              <a:extLst>
                <a:ext uri="{FF2B5EF4-FFF2-40B4-BE49-F238E27FC236}">
                  <a16:creationId xmlns:a16="http://schemas.microsoft.com/office/drawing/2014/main" id="{11D3F0CF-BA6D-4E9A-9DBA-3E9ADB581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27" name="Freeform 2308">
              <a:extLst>
                <a:ext uri="{FF2B5EF4-FFF2-40B4-BE49-F238E27FC236}">
                  <a16:creationId xmlns:a16="http://schemas.microsoft.com/office/drawing/2014/main" id="{EE8BEBDE-4F95-49B0-8FF6-031779201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28" name="Rectangle 2309">
              <a:extLst>
                <a:ext uri="{FF2B5EF4-FFF2-40B4-BE49-F238E27FC236}">
                  <a16:creationId xmlns:a16="http://schemas.microsoft.com/office/drawing/2014/main" id="{CFB3E086-3300-4A51-8E96-D12AC866D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29" name="Freeform 2310">
              <a:extLst>
                <a:ext uri="{FF2B5EF4-FFF2-40B4-BE49-F238E27FC236}">
                  <a16:creationId xmlns:a16="http://schemas.microsoft.com/office/drawing/2014/main" id="{F4BC41B5-62CA-4776-B1E3-544031C74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30" name="Rectangle 2311">
              <a:extLst>
                <a:ext uri="{FF2B5EF4-FFF2-40B4-BE49-F238E27FC236}">
                  <a16:creationId xmlns:a16="http://schemas.microsoft.com/office/drawing/2014/main" id="{31282B3C-7F3A-4DC3-94B2-9FFF0DF65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31" name="Freeform 2312">
              <a:extLst>
                <a:ext uri="{FF2B5EF4-FFF2-40B4-BE49-F238E27FC236}">
                  <a16:creationId xmlns:a16="http://schemas.microsoft.com/office/drawing/2014/main" id="{7F88B885-AA1B-423C-9EE1-7C10B71E5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32" name="Rectangle 2313">
              <a:extLst>
                <a:ext uri="{FF2B5EF4-FFF2-40B4-BE49-F238E27FC236}">
                  <a16:creationId xmlns:a16="http://schemas.microsoft.com/office/drawing/2014/main" id="{3D2AA121-5720-462F-860B-9D1568B85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33" name="Freeform 2314">
              <a:extLst>
                <a:ext uri="{FF2B5EF4-FFF2-40B4-BE49-F238E27FC236}">
                  <a16:creationId xmlns:a16="http://schemas.microsoft.com/office/drawing/2014/main" id="{23D2F5DC-8E98-4633-9B4C-275746465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0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34" name="Rectangle 2315">
              <a:extLst>
                <a:ext uri="{FF2B5EF4-FFF2-40B4-BE49-F238E27FC236}">
                  <a16:creationId xmlns:a16="http://schemas.microsoft.com/office/drawing/2014/main" id="{BCDB18E5-F1B2-451C-90F6-F412FADD9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35" name="Freeform 2316">
              <a:extLst>
                <a:ext uri="{FF2B5EF4-FFF2-40B4-BE49-F238E27FC236}">
                  <a16:creationId xmlns:a16="http://schemas.microsoft.com/office/drawing/2014/main" id="{8C476965-1DE7-4719-B37D-B6A7E04F8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36" name="Rectangle 2317">
              <a:extLst>
                <a:ext uri="{FF2B5EF4-FFF2-40B4-BE49-F238E27FC236}">
                  <a16:creationId xmlns:a16="http://schemas.microsoft.com/office/drawing/2014/main" id="{B70939A0-EEDC-492B-8D98-0E3C22CF8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37" name="Freeform 2318">
              <a:extLst>
                <a:ext uri="{FF2B5EF4-FFF2-40B4-BE49-F238E27FC236}">
                  <a16:creationId xmlns:a16="http://schemas.microsoft.com/office/drawing/2014/main" id="{36525D7E-7616-4717-84B8-34D451CE2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38" name="Rectangle 2319">
              <a:extLst>
                <a:ext uri="{FF2B5EF4-FFF2-40B4-BE49-F238E27FC236}">
                  <a16:creationId xmlns:a16="http://schemas.microsoft.com/office/drawing/2014/main" id="{85ED19C1-3F6F-46A1-BB02-FC04E0CBD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39" name="Freeform 2320">
              <a:extLst>
                <a:ext uri="{FF2B5EF4-FFF2-40B4-BE49-F238E27FC236}">
                  <a16:creationId xmlns:a16="http://schemas.microsoft.com/office/drawing/2014/main" id="{F9B5E9CF-CAC1-47EB-8B2E-908C82EC0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40" name="Rectangle 2321">
              <a:extLst>
                <a:ext uri="{FF2B5EF4-FFF2-40B4-BE49-F238E27FC236}">
                  <a16:creationId xmlns:a16="http://schemas.microsoft.com/office/drawing/2014/main" id="{7C4325E4-72AC-4C60-B392-1384F9F49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41" name="Freeform 2322">
              <a:extLst>
                <a:ext uri="{FF2B5EF4-FFF2-40B4-BE49-F238E27FC236}">
                  <a16:creationId xmlns:a16="http://schemas.microsoft.com/office/drawing/2014/main" id="{711EDA6E-26CD-4580-BC6E-E4DB56E09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42" name="Rectangle 2323">
              <a:extLst>
                <a:ext uri="{FF2B5EF4-FFF2-40B4-BE49-F238E27FC236}">
                  <a16:creationId xmlns:a16="http://schemas.microsoft.com/office/drawing/2014/main" id="{2FA8BB7D-5247-4141-BF4A-E6CB5172C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43" name="Freeform 2324">
              <a:extLst>
                <a:ext uri="{FF2B5EF4-FFF2-40B4-BE49-F238E27FC236}">
                  <a16:creationId xmlns:a16="http://schemas.microsoft.com/office/drawing/2014/main" id="{40D3C3DD-AE17-48A2-939E-F452941FF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44" name="Rectangle 2325">
              <a:extLst>
                <a:ext uri="{FF2B5EF4-FFF2-40B4-BE49-F238E27FC236}">
                  <a16:creationId xmlns:a16="http://schemas.microsoft.com/office/drawing/2014/main" id="{3E8BA34A-DB51-41A0-B5CC-09BB6DDF3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45" name="Freeform 2326">
              <a:extLst>
                <a:ext uri="{FF2B5EF4-FFF2-40B4-BE49-F238E27FC236}">
                  <a16:creationId xmlns:a16="http://schemas.microsoft.com/office/drawing/2014/main" id="{BCDC1F82-51A1-4403-8C3C-16785643B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46" name="Rectangle 2327">
              <a:extLst>
                <a:ext uri="{FF2B5EF4-FFF2-40B4-BE49-F238E27FC236}">
                  <a16:creationId xmlns:a16="http://schemas.microsoft.com/office/drawing/2014/main" id="{C6F99E53-97AB-44B8-BAE5-3C0D21BB1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47" name="Freeform 2328">
              <a:extLst>
                <a:ext uri="{FF2B5EF4-FFF2-40B4-BE49-F238E27FC236}">
                  <a16:creationId xmlns:a16="http://schemas.microsoft.com/office/drawing/2014/main" id="{16937C3F-72B7-4FC2-952D-BC9460070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48" name="Rectangle 2329">
              <a:extLst>
                <a:ext uri="{FF2B5EF4-FFF2-40B4-BE49-F238E27FC236}">
                  <a16:creationId xmlns:a16="http://schemas.microsoft.com/office/drawing/2014/main" id="{B600BBEB-4C28-4074-B156-CADAA918C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49" name="Freeform 2330">
              <a:extLst>
                <a:ext uri="{FF2B5EF4-FFF2-40B4-BE49-F238E27FC236}">
                  <a16:creationId xmlns:a16="http://schemas.microsoft.com/office/drawing/2014/main" id="{1C549168-5014-4AA2-ADC0-D9A822407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50" name="Rectangle 2331">
              <a:extLst>
                <a:ext uri="{FF2B5EF4-FFF2-40B4-BE49-F238E27FC236}">
                  <a16:creationId xmlns:a16="http://schemas.microsoft.com/office/drawing/2014/main" id="{69B13543-A39C-4FF8-AAE6-D20E01C6F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51" name="Freeform 2332">
              <a:extLst>
                <a:ext uri="{FF2B5EF4-FFF2-40B4-BE49-F238E27FC236}">
                  <a16:creationId xmlns:a16="http://schemas.microsoft.com/office/drawing/2014/main" id="{42A91AFA-EDBA-41BE-B040-E26B86B9F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52" name="Rectangle 2333">
              <a:extLst>
                <a:ext uri="{FF2B5EF4-FFF2-40B4-BE49-F238E27FC236}">
                  <a16:creationId xmlns:a16="http://schemas.microsoft.com/office/drawing/2014/main" id="{8815488B-3DA7-452C-B5DF-1D907E81A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53" name="Freeform 2334">
              <a:extLst>
                <a:ext uri="{FF2B5EF4-FFF2-40B4-BE49-F238E27FC236}">
                  <a16:creationId xmlns:a16="http://schemas.microsoft.com/office/drawing/2014/main" id="{270C5A84-2576-433D-A122-236F62A48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54" name="Rectangle 2335">
              <a:extLst>
                <a:ext uri="{FF2B5EF4-FFF2-40B4-BE49-F238E27FC236}">
                  <a16:creationId xmlns:a16="http://schemas.microsoft.com/office/drawing/2014/main" id="{277428B1-DED2-418C-9B7E-4E83C8FAA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55" name="Freeform 2336">
              <a:extLst>
                <a:ext uri="{FF2B5EF4-FFF2-40B4-BE49-F238E27FC236}">
                  <a16:creationId xmlns:a16="http://schemas.microsoft.com/office/drawing/2014/main" id="{FE1AC977-2E94-4107-BDE5-CB476352A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56" name="Rectangle 2337">
              <a:extLst>
                <a:ext uri="{FF2B5EF4-FFF2-40B4-BE49-F238E27FC236}">
                  <a16:creationId xmlns:a16="http://schemas.microsoft.com/office/drawing/2014/main" id="{1F93E154-A39A-43EF-BB75-F8EAF53F1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57" name="Freeform 2338">
              <a:extLst>
                <a:ext uri="{FF2B5EF4-FFF2-40B4-BE49-F238E27FC236}">
                  <a16:creationId xmlns:a16="http://schemas.microsoft.com/office/drawing/2014/main" id="{0E35A6BD-9B34-47A5-A5EB-614C8AF06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58" name="Rectangle 2339">
              <a:extLst>
                <a:ext uri="{FF2B5EF4-FFF2-40B4-BE49-F238E27FC236}">
                  <a16:creationId xmlns:a16="http://schemas.microsoft.com/office/drawing/2014/main" id="{D5AAFBAB-57D0-4F83-92A2-B58D530E1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59" name="Freeform 2340">
              <a:extLst>
                <a:ext uri="{FF2B5EF4-FFF2-40B4-BE49-F238E27FC236}">
                  <a16:creationId xmlns:a16="http://schemas.microsoft.com/office/drawing/2014/main" id="{56579B15-66F3-4776-8028-5A5BFF9D9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60" name="Rectangle 2341">
              <a:extLst>
                <a:ext uri="{FF2B5EF4-FFF2-40B4-BE49-F238E27FC236}">
                  <a16:creationId xmlns:a16="http://schemas.microsoft.com/office/drawing/2014/main" id="{D2EF23B9-A859-49EB-B2BA-9FD5931D0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61" name="Freeform 2342">
              <a:extLst>
                <a:ext uri="{FF2B5EF4-FFF2-40B4-BE49-F238E27FC236}">
                  <a16:creationId xmlns:a16="http://schemas.microsoft.com/office/drawing/2014/main" id="{FA3CD652-DD2D-42CB-A92F-FBBFBF916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62" name="Rectangle 2343">
              <a:extLst>
                <a:ext uri="{FF2B5EF4-FFF2-40B4-BE49-F238E27FC236}">
                  <a16:creationId xmlns:a16="http://schemas.microsoft.com/office/drawing/2014/main" id="{3E40442F-A947-45B4-BA1B-5FBEE475A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63" name="Freeform 2344">
              <a:extLst>
                <a:ext uri="{FF2B5EF4-FFF2-40B4-BE49-F238E27FC236}">
                  <a16:creationId xmlns:a16="http://schemas.microsoft.com/office/drawing/2014/main" id="{7F838602-D407-4301-B0B7-78F29129A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64" name="Rectangle 2345">
              <a:extLst>
                <a:ext uri="{FF2B5EF4-FFF2-40B4-BE49-F238E27FC236}">
                  <a16:creationId xmlns:a16="http://schemas.microsoft.com/office/drawing/2014/main" id="{E3684CCA-7C6E-41A8-9D15-F662B5AAC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65" name="Freeform 2346">
              <a:extLst>
                <a:ext uri="{FF2B5EF4-FFF2-40B4-BE49-F238E27FC236}">
                  <a16:creationId xmlns:a16="http://schemas.microsoft.com/office/drawing/2014/main" id="{3F5104C5-3F77-48A1-964C-29DDDAC70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66" name="Rectangle 2347">
              <a:extLst>
                <a:ext uri="{FF2B5EF4-FFF2-40B4-BE49-F238E27FC236}">
                  <a16:creationId xmlns:a16="http://schemas.microsoft.com/office/drawing/2014/main" id="{987AAE25-AFB5-43F8-8626-CB4015F70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67" name="Freeform 2348">
              <a:extLst>
                <a:ext uri="{FF2B5EF4-FFF2-40B4-BE49-F238E27FC236}">
                  <a16:creationId xmlns:a16="http://schemas.microsoft.com/office/drawing/2014/main" id="{E4BEBCC4-AD67-49E6-8B7F-CAAD97B3A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68" name="Rectangle 2349">
              <a:extLst>
                <a:ext uri="{FF2B5EF4-FFF2-40B4-BE49-F238E27FC236}">
                  <a16:creationId xmlns:a16="http://schemas.microsoft.com/office/drawing/2014/main" id="{34A55926-DA47-4C2D-9525-BB2FD933A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69" name="Freeform 2350">
              <a:extLst>
                <a:ext uri="{FF2B5EF4-FFF2-40B4-BE49-F238E27FC236}">
                  <a16:creationId xmlns:a16="http://schemas.microsoft.com/office/drawing/2014/main" id="{57B6F68A-B274-4243-AF56-A75BD3D84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70" name="Rectangle 2351">
              <a:extLst>
                <a:ext uri="{FF2B5EF4-FFF2-40B4-BE49-F238E27FC236}">
                  <a16:creationId xmlns:a16="http://schemas.microsoft.com/office/drawing/2014/main" id="{222CD680-F20D-418C-8CB8-455E1A4AA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71" name="Freeform 2352">
              <a:extLst>
                <a:ext uri="{FF2B5EF4-FFF2-40B4-BE49-F238E27FC236}">
                  <a16:creationId xmlns:a16="http://schemas.microsoft.com/office/drawing/2014/main" id="{278844C2-C4D9-4D12-B812-CA0B2837E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72" name="Rectangle 2353">
              <a:extLst>
                <a:ext uri="{FF2B5EF4-FFF2-40B4-BE49-F238E27FC236}">
                  <a16:creationId xmlns:a16="http://schemas.microsoft.com/office/drawing/2014/main" id="{86B107F4-B702-4E96-AE71-0404ECDF13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73" name="Freeform 2354">
              <a:extLst>
                <a:ext uri="{FF2B5EF4-FFF2-40B4-BE49-F238E27FC236}">
                  <a16:creationId xmlns:a16="http://schemas.microsoft.com/office/drawing/2014/main" id="{690A426B-BCFA-46E7-AEDB-7F231C8F1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567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1 h 2"/>
                <a:gd name="T12" fmla="*/ 1 w 2"/>
                <a:gd name="T13" fmla="*/ 1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74" name="Rectangle 2355">
              <a:extLst>
                <a:ext uri="{FF2B5EF4-FFF2-40B4-BE49-F238E27FC236}">
                  <a16:creationId xmlns:a16="http://schemas.microsoft.com/office/drawing/2014/main" id="{CCEB8BA1-3BBE-4FE6-89B2-294CC556A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75" name="Freeform 2356">
              <a:extLst>
                <a:ext uri="{FF2B5EF4-FFF2-40B4-BE49-F238E27FC236}">
                  <a16:creationId xmlns:a16="http://schemas.microsoft.com/office/drawing/2014/main" id="{3580FADD-4386-4695-8349-D525559FF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0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76" name="Rectangle 2357">
              <a:extLst>
                <a:ext uri="{FF2B5EF4-FFF2-40B4-BE49-F238E27FC236}">
                  <a16:creationId xmlns:a16="http://schemas.microsoft.com/office/drawing/2014/main" id="{34EEA2E9-FE51-483C-96B1-400872E04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77" name="Freeform 2358">
              <a:extLst>
                <a:ext uri="{FF2B5EF4-FFF2-40B4-BE49-F238E27FC236}">
                  <a16:creationId xmlns:a16="http://schemas.microsoft.com/office/drawing/2014/main" id="{AE99B87E-21EA-46A6-B785-05100D455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78" name="Rectangle 2359">
              <a:extLst>
                <a:ext uri="{FF2B5EF4-FFF2-40B4-BE49-F238E27FC236}">
                  <a16:creationId xmlns:a16="http://schemas.microsoft.com/office/drawing/2014/main" id="{AFAC649C-3627-43C0-BE50-AB0161C26E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79" name="Freeform 2360">
              <a:extLst>
                <a:ext uri="{FF2B5EF4-FFF2-40B4-BE49-F238E27FC236}">
                  <a16:creationId xmlns:a16="http://schemas.microsoft.com/office/drawing/2014/main" id="{8CAE8EED-8A33-4164-AA27-015BADEF3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80" name="Rectangle 2361">
              <a:extLst>
                <a:ext uri="{FF2B5EF4-FFF2-40B4-BE49-F238E27FC236}">
                  <a16:creationId xmlns:a16="http://schemas.microsoft.com/office/drawing/2014/main" id="{B8F61BAF-30DE-4DEE-9151-65590C06C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81" name="Freeform 2362">
              <a:extLst>
                <a:ext uri="{FF2B5EF4-FFF2-40B4-BE49-F238E27FC236}">
                  <a16:creationId xmlns:a16="http://schemas.microsoft.com/office/drawing/2014/main" id="{3246C803-15C4-4D07-B447-66321A7F2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82" name="Rectangle 2363">
              <a:extLst>
                <a:ext uri="{FF2B5EF4-FFF2-40B4-BE49-F238E27FC236}">
                  <a16:creationId xmlns:a16="http://schemas.microsoft.com/office/drawing/2014/main" id="{699A7349-8C61-47BD-B6EA-EDEC84849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83" name="Freeform 2364">
              <a:extLst>
                <a:ext uri="{FF2B5EF4-FFF2-40B4-BE49-F238E27FC236}">
                  <a16:creationId xmlns:a16="http://schemas.microsoft.com/office/drawing/2014/main" id="{2CF2EE39-D803-4873-805C-E8F2C5DBE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84" name="Rectangle 2365">
              <a:extLst>
                <a:ext uri="{FF2B5EF4-FFF2-40B4-BE49-F238E27FC236}">
                  <a16:creationId xmlns:a16="http://schemas.microsoft.com/office/drawing/2014/main" id="{93CA99F3-49D7-485E-ABF5-3D1024A4A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85" name="Freeform 2366">
              <a:extLst>
                <a:ext uri="{FF2B5EF4-FFF2-40B4-BE49-F238E27FC236}">
                  <a16:creationId xmlns:a16="http://schemas.microsoft.com/office/drawing/2014/main" id="{FD64482B-F404-4381-9146-B1F010773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86" name="Rectangle 2367">
              <a:extLst>
                <a:ext uri="{FF2B5EF4-FFF2-40B4-BE49-F238E27FC236}">
                  <a16:creationId xmlns:a16="http://schemas.microsoft.com/office/drawing/2014/main" id="{E17B1863-9C33-47E6-B264-181E381E8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87" name="Freeform 2368">
              <a:extLst>
                <a:ext uri="{FF2B5EF4-FFF2-40B4-BE49-F238E27FC236}">
                  <a16:creationId xmlns:a16="http://schemas.microsoft.com/office/drawing/2014/main" id="{01EF8694-0BD7-46F8-933B-C5EBD46F2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88" name="Rectangle 2369">
              <a:extLst>
                <a:ext uri="{FF2B5EF4-FFF2-40B4-BE49-F238E27FC236}">
                  <a16:creationId xmlns:a16="http://schemas.microsoft.com/office/drawing/2014/main" id="{AC6D67A5-D14B-46F9-8829-D0312A046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89" name="Freeform 2370">
              <a:extLst>
                <a:ext uri="{FF2B5EF4-FFF2-40B4-BE49-F238E27FC236}">
                  <a16:creationId xmlns:a16="http://schemas.microsoft.com/office/drawing/2014/main" id="{E2DF8535-F2AD-4FF6-A68D-CDC582D10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90" name="Rectangle 2371">
              <a:extLst>
                <a:ext uri="{FF2B5EF4-FFF2-40B4-BE49-F238E27FC236}">
                  <a16:creationId xmlns:a16="http://schemas.microsoft.com/office/drawing/2014/main" id="{1BB6B466-2B3A-40B1-8918-7864BD95A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91" name="Freeform 2372">
              <a:extLst>
                <a:ext uri="{FF2B5EF4-FFF2-40B4-BE49-F238E27FC236}">
                  <a16:creationId xmlns:a16="http://schemas.microsoft.com/office/drawing/2014/main" id="{96E52DF7-5635-4157-9D7A-A5CDEF47F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92" name="Rectangle 2373">
              <a:extLst>
                <a:ext uri="{FF2B5EF4-FFF2-40B4-BE49-F238E27FC236}">
                  <a16:creationId xmlns:a16="http://schemas.microsoft.com/office/drawing/2014/main" id="{11A719CD-D827-454B-8632-833088B97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567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93" name="Freeform 2374">
              <a:extLst>
                <a:ext uri="{FF2B5EF4-FFF2-40B4-BE49-F238E27FC236}">
                  <a16:creationId xmlns:a16="http://schemas.microsoft.com/office/drawing/2014/main" id="{65A99E6E-9200-4ADC-BD0A-E415E1E01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56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0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94" name="Freeform 2375">
              <a:extLst>
                <a:ext uri="{FF2B5EF4-FFF2-40B4-BE49-F238E27FC236}">
                  <a16:creationId xmlns:a16="http://schemas.microsoft.com/office/drawing/2014/main" id="{E90A994A-8B68-46A9-B41D-560948D10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124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0 h 2"/>
                <a:gd name="T6" fmla="*/ 1 w 1"/>
                <a:gd name="T7" fmla="*/ 0 h 2"/>
                <a:gd name="T8" fmla="*/ 1 w 1"/>
                <a:gd name="T9" fmla="*/ 0 h 2"/>
                <a:gd name="T10" fmla="*/ 1 w 1"/>
                <a:gd name="T11" fmla="*/ 0 h 2"/>
                <a:gd name="T12" fmla="*/ 0 w 1"/>
                <a:gd name="T13" fmla="*/ 1 h 2"/>
                <a:gd name="T14" fmla="*/ 0 w 1"/>
                <a:gd name="T15" fmla="*/ 1 h 2"/>
                <a:gd name="T16" fmla="*/ 0 w 1"/>
                <a:gd name="T17" fmla="*/ 1 h 2"/>
                <a:gd name="T18" fmla="*/ 0 w 1"/>
                <a:gd name="T19" fmla="*/ 1 h 2"/>
                <a:gd name="T20" fmla="*/ 0 w 1"/>
                <a:gd name="T21" fmla="*/ 2 h 2"/>
                <a:gd name="T22" fmla="*/ 1 w 1"/>
                <a:gd name="T23" fmla="*/ 2 h 2"/>
                <a:gd name="T24" fmla="*/ 1 w 1"/>
                <a:gd name="T25" fmla="*/ 2 h 2"/>
                <a:gd name="T26" fmla="*/ 1 w 1"/>
                <a:gd name="T27" fmla="*/ 2 h 2"/>
                <a:gd name="T28" fmla="*/ 1 w 1"/>
                <a:gd name="T29" fmla="*/ 2 h 2"/>
                <a:gd name="T30" fmla="*/ 1 w 1"/>
                <a:gd name="T31" fmla="*/ 2 h 2"/>
                <a:gd name="T32" fmla="*/ 1 w 1"/>
                <a:gd name="T33" fmla="*/ 2 h 2"/>
                <a:gd name="T34" fmla="*/ 1 w 1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95" name="Rectangle 2376">
              <a:extLst>
                <a:ext uri="{FF2B5EF4-FFF2-40B4-BE49-F238E27FC236}">
                  <a16:creationId xmlns:a16="http://schemas.microsoft.com/office/drawing/2014/main" id="{0383D289-2557-4B1D-9AC3-D28C921B2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96" name="Freeform 2377">
              <a:extLst>
                <a:ext uri="{FF2B5EF4-FFF2-40B4-BE49-F238E27FC236}">
                  <a16:creationId xmlns:a16="http://schemas.microsoft.com/office/drawing/2014/main" id="{3C6B1EB2-2E6F-43A5-892C-3150BB920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97" name="Rectangle 2378">
              <a:extLst>
                <a:ext uri="{FF2B5EF4-FFF2-40B4-BE49-F238E27FC236}">
                  <a16:creationId xmlns:a16="http://schemas.microsoft.com/office/drawing/2014/main" id="{2EAEEA38-0B8A-4A76-9B1A-27F176EB2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98" name="Freeform 2379">
              <a:extLst>
                <a:ext uri="{FF2B5EF4-FFF2-40B4-BE49-F238E27FC236}">
                  <a16:creationId xmlns:a16="http://schemas.microsoft.com/office/drawing/2014/main" id="{50E99651-CF7A-4097-9F3B-EF4089BC3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99" name="Rectangle 2380">
              <a:extLst>
                <a:ext uri="{FF2B5EF4-FFF2-40B4-BE49-F238E27FC236}">
                  <a16:creationId xmlns:a16="http://schemas.microsoft.com/office/drawing/2014/main" id="{A29DC92E-C87A-4E5C-AC00-5836725C6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00" name="Freeform 2381">
              <a:extLst>
                <a:ext uri="{FF2B5EF4-FFF2-40B4-BE49-F238E27FC236}">
                  <a16:creationId xmlns:a16="http://schemas.microsoft.com/office/drawing/2014/main" id="{5CAC29A8-5DD1-4A9E-A81A-AEA52E551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01" name="Rectangle 2382">
              <a:extLst>
                <a:ext uri="{FF2B5EF4-FFF2-40B4-BE49-F238E27FC236}">
                  <a16:creationId xmlns:a16="http://schemas.microsoft.com/office/drawing/2014/main" id="{4A77D665-FD4E-4E68-A1E6-A283CC023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02" name="Freeform 2383">
              <a:extLst>
                <a:ext uri="{FF2B5EF4-FFF2-40B4-BE49-F238E27FC236}">
                  <a16:creationId xmlns:a16="http://schemas.microsoft.com/office/drawing/2014/main" id="{2570EF16-0A70-4FDE-A90F-2A508B958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03" name="Rectangle 2384">
              <a:extLst>
                <a:ext uri="{FF2B5EF4-FFF2-40B4-BE49-F238E27FC236}">
                  <a16:creationId xmlns:a16="http://schemas.microsoft.com/office/drawing/2014/main" id="{5ED3C2C8-EC12-4841-B311-7ABFEB4AE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04" name="Freeform 2385">
              <a:extLst>
                <a:ext uri="{FF2B5EF4-FFF2-40B4-BE49-F238E27FC236}">
                  <a16:creationId xmlns:a16="http://schemas.microsoft.com/office/drawing/2014/main" id="{B4495459-4131-4DF8-B93E-0EFE83ECC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05" name="Rectangle 2386">
              <a:extLst>
                <a:ext uri="{FF2B5EF4-FFF2-40B4-BE49-F238E27FC236}">
                  <a16:creationId xmlns:a16="http://schemas.microsoft.com/office/drawing/2014/main" id="{8106CDB9-5C03-442C-A2E5-6F7161098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06" name="Freeform 2387">
              <a:extLst>
                <a:ext uri="{FF2B5EF4-FFF2-40B4-BE49-F238E27FC236}">
                  <a16:creationId xmlns:a16="http://schemas.microsoft.com/office/drawing/2014/main" id="{074F2563-F0A1-4413-AF23-D472258B5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07" name="Rectangle 2388">
              <a:extLst>
                <a:ext uri="{FF2B5EF4-FFF2-40B4-BE49-F238E27FC236}">
                  <a16:creationId xmlns:a16="http://schemas.microsoft.com/office/drawing/2014/main" id="{B8C2648D-13EF-4F4D-8711-642AE46F0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08" name="Freeform 2389">
              <a:extLst>
                <a:ext uri="{FF2B5EF4-FFF2-40B4-BE49-F238E27FC236}">
                  <a16:creationId xmlns:a16="http://schemas.microsoft.com/office/drawing/2014/main" id="{178C1036-652D-44C0-8A01-38D9FF221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09" name="Rectangle 2390">
              <a:extLst>
                <a:ext uri="{FF2B5EF4-FFF2-40B4-BE49-F238E27FC236}">
                  <a16:creationId xmlns:a16="http://schemas.microsoft.com/office/drawing/2014/main" id="{16CA1964-52C2-435D-839E-6FC85CE33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10" name="Freeform 2391">
              <a:extLst>
                <a:ext uri="{FF2B5EF4-FFF2-40B4-BE49-F238E27FC236}">
                  <a16:creationId xmlns:a16="http://schemas.microsoft.com/office/drawing/2014/main" id="{555418DB-0BF8-43FE-A675-B2B25C312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11" name="Rectangle 2392">
              <a:extLst>
                <a:ext uri="{FF2B5EF4-FFF2-40B4-BE49-F238E27FC236}">
                  <a16:creationId xmlns:a16="http://schemas.microsoft.com/office/drawing/2014/main" id="{724028C6-FAF9-4B75-8566-04963CDC6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12" name="Freeform 2393">
              <a:extLst>
                <a:ext uri="{FF2B5EF4-FFF2-40B4-BE49-F238E27FC236}">
                  <a16:creationId xmlns:a16="http://schemas.microsoft.com/office/drawing/2014/main" id="{5E984B09-2391-4ADE-9646-ABB6FF6AD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13" name="Rectangle 2394">
              <a:extLst>
                <a:ext uri="{FF2B5EF4-FFF2-40B4-BE49-F238E27FC236}">
                  <a16:creationId xmlns:a16="http://schemas.microsoft.com/office/drawing/2014/main" id="{993665D0-F236-4B7C-A39E-0DA984952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14" name="Freeform 2395">
              <a:extLst>
                <a:ext uri="{FF2B5EF4-FFF2-40B4-BE49-F238E27FC236}">
                  <a16:creationId xmlns:a16="http://schemas.microsoft.com/office/drawing/2014/main" id="{4BAD27E2-AA42-4753-A1C4-5C26DE643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15" name="Rectangle 2396">
              <a:extLst>
                <a:ext uri="{FF2B5EF4-FFF2-40B4-BE49-F238E27FC236}">
                  <a16:creationId xmlns:a16="http://schemas.microsoft.com/office/drawing/2014/main" id="{3C90FDD1-F65F-4C38-AF47-94ED1E11C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16" name="Freeform 2397">
              <a:extLst>
                <a:ext uri="{FF2B5EF4-FFF2-40B4-BE49-F238E27FC236}">
                  <a16:creationId xmlns:a16="http://schemas.microsoft.com/office/drawing/2014/main" id="{59756374-8158-4DEE-9FE3-447D3B405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17" name="Rectangle 2398">
              <a:extLst>
                <a:ext uri="{FF2B5EF4-FFF2-40B4-BE49-F238E27FC236}">
                  <a16:creationId xmlns:a16="http://schemas.microsoft.com/office/drawing/2014/main" id="{A81B35AC-52BD-48C6-8FE8-CFFDCF07F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18" name="Freeform 2399">
              <a:extLst>
                <a:ext uri="{FF2B5EF4-FFF2-40B4-BE49-F238E27FC236}">
                  <a16:creationId xmlns:a16="http://schemas.microsoft.com/office/drawing/2014/main" id="{8AC4E2F2-B979-4020-A38D-F3D71793B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19" name="Rectangle 2400">
              <a:extLst>
                <a:ext uri="{FF2B5EF4-FFF2-40B4-BE49-F238E27FC236}">
                  <a16:creationId xmlns:a16="http://schemas.microsoft.com/office/drawing/2014/main" id="{31BB0ED1-CC77-49C7-85DA-3882B3CA3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20" name="Freeform 2401">
              <a:extLst>
                <a:ext uri="{FF2B5EF4-FFF2-40B4-BE49-F238E27FC236}">
                  <a16:creationId xmlns:a16="http://schemas.microsoft.com/office/drawing/2014/main" id="{BEEE4513-1B4B-46EA-8754-B8402B370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21" name="Rectangle 2402">
              <a:extLst>
                <a:ext uri="{FF2B5EF4-FFF2-40B4-BE49-F238E27FC236}">
                  <a16:creationId xmlns:a16="http://schemas.microsoft.com/office/drawing/2014/main" id="{A2BE535C-E477-4093-A81F-4B182291A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22" name="Freeform 2403">
              <a:extLst>
                <a:ext uri="{FF2B5EF4-FFF2-40B4-BE49-F238E27FC236}">
                  <a16:creationId xmlns:a16="http://schemas.microsoft.com/office/drawing/2014/main" id="{C4EAC202-D132-4FB1-8D5D-498D808EF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23" name="Rectangle 2404">
              <a:extLst>
                <a:ext uri="{FF2B5EF4-FFF2-40B4-BE49-F238E27FC236}">
                  <a16:creationId xmlns:a16="http://schemas.microsoft.com/office/drawing/2014/main" id="{A206965A-CB77-4D8F-B367-CC8C66DE5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24" name="Freeform 2405">
              <a:extLst>
                <a:ext uri="{FF2B5EF4-FFF2-40B4-BE49-F238E27FC236}">
                  <a16:creationId xmlns:a16="http://schemas.microsoft.com/office/drawing/2014/main" id="{5C8BE92F-B43B-4344-8DD1-88038556C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25" name="Rectangle 2406">
              <a:extLst>
                <a:ext uri="{FF2B5EF4-FFF2-40B4-BE49-F238E27FC236}">
                  <a16:creationId xmlns:a16="http://schemas.microsoft.com/office/drawing/2014/main" id="{B21BE8D5-20D7-4733-8E60-276BCB99D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26" name="Freeform 2407">
              <a:extLst>
                <a:ext uri="{FF2B5EF4-FFF2-40B4-BE49-F238E27FC236}">
                  <a16:creationId xmlns:a16="http://schemas.microsoft.com/office/drawing/2014/main" id="{3496DEEC-6E46-4835-95A1-D732D0917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27" name="Rectangle 2408">
              <a:extLst>
                <a:ext uri="{FF2B5EF4-FFF2-40B4-BE49-F238E27FC236}">
                  <a16:creationId xmlns:a16="http://schemas.microsoft.com/office/drawing/2014/main" id="{061249AD-B58F-4BD9-A059-01B1ED790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28" name="Freeform 2409">
              <a:extLst>
                <a:ext uri="{FF2B5EF4-FFF2-40B4-BE49-F238E27FC236}">
                  <a16:creationId xmlns:a16="http://schemas.microsoft.com/office/drawing/2014/main" id="{530F2E55-33DD-49D9-81A4-2134DED90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29" name="Rectangle 2410">
              <a:extLst>
                <a:ext uri="{FF2B5EF4-FFF2-40B4-BE49-F238E27FC236}">
                  <a16:creationId xmlns:a16="http://schemas.microsoft.com/office/drawing/2014/main" id="{27700054-E207-488B-82D1-1CA412862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30" name="Freeform 2411">
              <a:extLst>
                <a:ext uri="{FF2B5EF4-FFF2-40B4-BE49-F238E27FC236}">
                  <a16:creationId xmlns:a16="http://schemas.microsoft.com/office/drawing/2014/main" id="{E8A8D75C-3BEB-43D7-BAE1-04607E111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31" name="Rectangle 2412">
              <a:extLst>
                <a:ext uri="{FF2B5EF4-FFF2-40B4-BE49-F238E27FC236}">
                  <a16:creationId xmlns:a16="http://schemas.microsoft.com/office/drawing/2014/main" id="{B23081B3-BB5E-4032-BD20-160E3B0FC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32" name="Freeform 2413">
              <a:extLst>
                <a:ext uri="{FF2B5EF4-FFF2-40B4-BE49-F238E27FC236}">
                  <a16:creationId xmlns:a16="http://schemas.microsoft.com/office/drawing/2014/main" id="{55F68866-020C-4DCF-B603-4DF35C32F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33" name="Rectangle 2414">
              <a:extLst>
                <a:ext uri="{FF2B5EF4-FFF2-40B4-BE49-F238E27FC236}">
                  <a16:creationId xmlns:a16="http://schemas.microsoft.com/office/drawing/2014/main" id="{62517408-622B-4022-A4C1-CFC2DCFE4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34" name="Freeform 2415">
              <a:extLst>
                <a:ext uri="{FF2B5EF4-FFF2-40B4-BE49-F238E27FC236}">
                  <a16:creationId xmlns:a16="http://schemas.microsoft.com/office/drawing/2014/main" id="{FC7EA02F-AC8E-4A0B-BEDE-A5B0FEDBC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7" name="Group 2617">
            <a:extLst>
              <a:ext uri="{FF2B5EF4-FFF2-40B4-BE49-F238E27FC236}">
                <a16:creationId xmlns:a16="http://schemas.microsoft.com/office/drawing/2014/main" id="{AA2F354C-57CE-4014-82C9-238D9F29C8B3}"/>
              </a:ext>
            </a:extLst>
          </p:cNvPr>
          <p:cNvGrpSpPr>
            <a:grpSpLocks/>
          </p:cNvGrpSpPr>
          <p:nvPr/>
        </p:nvGrpSpPr>
        <p:grpSpPr bwMode="auto">
          <a:xfrm>
            <a:off x="1965326" y="1974850"/>
            <a:ext cx="9525" cy="3175"/>
            <a:chOff x="1238" y="1244"/>
            <a:chExt cx="6" cy="2"/>
          </a:xfrm>
        </p:grpSpPr>
        <p:sp>
          <p:nvSpPr>
            <p:cNvPr id="3335" name="Rectangle 2417">
              <a:extLst>
                <a:ext uri="{FF2B5EF4-FFF2-40B4-BE49-F238E27FC236}">
                  <a16:creationId xmlns:a16="http://schemas.microsoft.com/office/drawing/2014/main" id="{CC2282CB-1932-4C3A-B7B5-9AC458A50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36" name="Freeform 2418">
              <a:extLst>
                <a:ext uri="{FF2B5EF4-FFF2-40B4-BE49-F238E27FC236}">
                  <a16:creationId xmlns:a16="http://schemas.microsoft.com/office/drawing/2014/main" id="{79D96E1E-F60D-4CED-AFA6-B762904A7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37" name="Rectangle 2419">
              <a:extLst>
                <a:ext uri="{FF2B5EF4-FFF2-40B4-BE49-F238E27FC236}">
                  <a16:creationId xmlns:a16="http://schemas.microsoft.com/office/drawing/2014/main" id="{43887F4F-C749-4F0A-82B2-38FBC68C5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38" name="Freeform 2420">
              <a:extLst>
                <a:ext uri="{FF2B5EF4-FFF2-40B4-BE49-F238E27FC236}">
                  <a16:creationId xmlns:a16="http://schemas.microsoft.com/office/drawing/2014/main" id="{1C0D1E4F-7463-440B-88EE-393BBC24A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39" name="Rectangle 2421">
              <a:extLst>
                <a:ext uri="{FF2B5EF4-FFF2-40B4-BE49-F238E27FC236}">
                  <a16:creationId xmlns:a16="http://schemas.microsoft.com/office/drawing/2014/main" id="{CC0370BE-626F-4BEB-B8A8-3B936B693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40" name="Freeform 2422">
              <a:extLst>
                <a:ext uri="{FF2B5EF4-FFF2-40B4-BE49-F238E27FC236}">
                  <a16:creationId xmlns:a16="http://schemas.microsoft.com/office/drawing/2014/main" id="{294CC6AB-958C-49D6-8AA5-2C450F99E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41" name="Rectangle 2423">
              <a:extLst>
                <a:ext uri="{FF2B5EF4-FFF2-40B4-BE49-F238E27FC236}">
                  <a16:creationId xmlns:a16="http://schemas.microsoft.com/office/drawing/2014/main" id="{1102739C-9256-4658-BF8A-C07D825B8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42" name="Freeform 2424">
              <a:extLst>
                <a:ext uri="{FF2B5EF4-FFF2-40B4-BE49-F238E27FC236}">
                  <a16:creationId xmlns:a16="http://schemas.microsoft.com/office/drawing/2014/main" id="{D1CBAF3D-33A9-45E4-947A-385A65AA8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43" name="Rectangle 2425">
              <a:extLst>
                <a:ext uri="{FF2B5EF4-FFF2-40B4-BE49-F238E27FC236}">
                  <a16:creationId xmlns:a16="http://schemas.microsoft.com/office/drawing/2014/main" id="{8CCA1BF7-377A-481A-99F6-32B82E349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44" name="Freeform 2426">
              <a:extLst>
                <a:ext uri="{FF2B5EF4-FFF2-40B4-BE49-F238E27FC236}">
                  <a16:creationId xmlns:a16="http://schemas.microsoft.com/office/drawing/2014/main" id="{6B891841-98A9-4BB1-94C6-84EC75A91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45" name="Rectangle 2427">
              <a:extLst>
                <a:ext uri="{FF2B5EF4-FFF2-40B4-BE49-F238E27FC236}">
                  <a16:creationId xmlns:a16="http://schemas.microsoft.com/office/drawing/2014/main" id="{C38DD589-BAD7-4130-A5B8-CF6A84ACD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46" name="Freeform 2428">
              <a:extLst>
                <a:ext uri="{FF2B5EF4-FFF2-40B4-BE49-F238E27FC236}">
                  <a16:creationId xmlns:a16="http://schemas.microsoft.com/office/drawing/2014/main" id="{87D7A5F3-13D5-4CAA-97BE-E0D316193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47" name="Rectangle 2429">
              <a:extLst>
                <a:ext uri="{FF2B5EF4-FFF2-40B4-BE49-F238E27FC236}">
                  <a16:creationId xmlns:a16="http://schemas.microsoft.com/office/drawing/2014/main" id="{B8D2C43D-A10A-4FCB-B8A6-394F43FB7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48" name="Freeform 2430">
              <a:extLst>
                <a:ext uri="{FF2B5EF4-FFF2-40B4-BE49-F238E27FC236}">
                  <a16:creationId xmlns:a16="http://schemas.microsoft.com/office/drawing/2014/main" id="{776E6312-CA45-44FE-A319-F4F21E6F3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49" name="Rectangle 2431">
              <a:extLst>
                <a:ext uri="{FF2B5EF4-FFF2-40B4-BE49-F238E27FC236}">
                  <a16:creationId xmlns:a16="http://schemas.microsoft.com/office/drawing/2014/main" id="{577B2CE2-C605-4416-97E0-23926DCC2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50" name="Freeform 2432">
              <a:extLst>
                <a:ext uri="{FF2B5EF4-FFF2-40B4-BE49-F238E27FC236}">
                  <a16:creationId xmlns:a16="http://schemas.microsoft.com/office/drawing/2014/main" id="{67D61C62-CE8F-4819-8E5A-48AAFD8E1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51" name="Rectangle 2433">
              <a:extLst>
                <a:ext uri="{FF2B5EF4-FFF2-40B4-BE49-F238E27FC236}">
                  <a16:creationId xmlns:a16="http://schemas.microsoft.com/office/drawing/2014/main" id="{3EB205CA-2D99-45E7-9191-720136C2B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52" name="Freeform 2434">
              <a:extLst>
                <a:ext uri="{FF2B5EF4-FFF2-40B4-BE49-F238E27FC236}">
                  <a16:creationId xmlns:a16="http://schemas.microsoft.com/office/drawing/2014/main" id="{3A3BB2B4-E7DD-47B0-B317-F4DA7E82F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53" name="Rectangle 2435">
              <a:extLst>
                <a:ext uri="{FF2B5EF4-FFF2-40B4-BE49-F238E27FC236}">
                  <a16:creationId xmlns:a16="http://schemas.microsoft.com/office/drawing/2014/main" id="{CCF2A4E0-8FEE-46D9-B70B-1170388D2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54" name="Freeform 2436">
              <a:extLst>
                <a:ext uri="{FF2B5EF4-FFF2-40B4-BE49-F238E27FC236}">
                  <a16:creationId xmlns:a16="http://schemas.microsoft.com/office/drawing/2014/main" id="{1D619CFF-65F1-4A04-B8B1-AF4517406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55" name="Rectangle 2437">
              <a:extLst>
                <a:ext uri="{FF2B5EF4-FFF2-40B4-BE49-F238E27FC236}">
                  <a16:creationId xmlns:a16="http://schemas.microsoft.com/office/drawing/2014/main" id="{83E05E70-B154-4E50-BD54-62D118ED9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56" name="Freeform 2438">
              <a:extLst>
                <a:ext uri="{FF2B5EF4-FFF2-40B4-BE49-F238E27FC236}">
                  <a16:creationId xmlns:a16="http://schemas.microsoft.com/office/drawing/2014/main" id="{04118E23-C675-4A75-9AF9-3836C035B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57" name="Rectangle 2439">
              <a:extLst>
                <a:ext uri="{FF2B5EF4-FFF2-40B4-BE49-F238E27FC236}">
                  <a16:creationId xmlns:a16="http://schemas.microsoft.com/office/drawing/2014/main" id="{66108EEB-C6BD-4607-94D4-09DBDA02E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58" name="Freeform 2440">
              <a:extLst>
                <a:ext uri="{FF2B5EF4-FFF2-40B4-BE49-F238E27FC236}">
                  <a16:creationId xmlns:a16="http://schemas.microsoft.com/office/drawing/2014/main" id="{B9A3BB90-E777-41C8-9B2C-38DBEA8E3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59" name="Rectangle 2441">
              <a:extLst>
                <a:ext uri="{FF2B5EF4-FFF2-40B4-BE49-F238E27FC236}">
                  <a16:creationId xmlns:a16="http://schemas.microsoft.com/office/drawing/2014/main" id="{D86C8F60-B9B1-472C-9509-48F864935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60" name="Freeform 2442">
              <a:extLst>
                <a:ext uri="{FF2B5EF4-FFF2-40B4-BE49-F238E27FC236}">
                  <a16:creationId xmlns:a16="http://schemas.microsoft.com/office/drawing/2014/main" id="{E31D0FFC-449E-4D2D-B90E-411E861ED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61" name="Rectangle 2443">
              <a:extLst>
                <a:ext uri="{FF2B5EF4-FFF2-40B4-BE49-F238E27FC236}">
                  <a16:creationId xmlns:a16="http://schemas.microsoft.com/office/drawing/2014/main" id="{F049DDF0-8306-4128-9747-196C20258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62" name="Freeform 2444">
              <a:extLst>
                <a:ext uri="{FF2B5EF4-FFF2-40B4-BE49-F238E27FC236}">
                  <a16:creationId xmlns:a16="http://schemas.microsoft.com/office/drawing/2014/main" id="{9E051D97-E722-4EDD-B642-F2F7F6AD4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63" name="Rectangle 2445">
              <a:extLst>
                <a:ext uri="{FF2B5EF4-FFF2-40B4-BE49-F238E27FC236}">
                  <a16:creationId xmlns:a16="http://schemas.microsoft.com/office/drawing/2014/main" id="{6AFC1966-0F0C-43BD-AD23-EBA0BF65C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64" name="Freeform 2446">
              <a:extLst>
                <a:ext uri="{FF2B5EF4-FFF2-40B4-BE49-F238E27FC236}">
                  <a16:creationId xmlns:a16="http://schemas.microsoft.com/office/drawing/2014/main" id="{1F8D3331-DB9D-4E4A-820B-0AF218430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65" name="Rectangle 2447">
              <a:extLst>
                <a:ext uri="{FF2B5EF4-FFF2-40B4-BE49-F238E27FC236}">
                  <a16:creationId xmlns:a16="http://schemas.microsoft.com/office/drawing/2014/main" id="{60E8D51C-1A2D-4D8B-A995-04585BD5C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66" name="Freeform 2448">
              <a:extLst>
                <a:ext uri="{FF2B5EF4-FFF2-40B4-BE49-F238E27FC236}">
                  <a16:creationId xmlns:a16="http://schemas.microsoft.com/office/drawing/2014/main" id="{EE76110B-E900-47BB-B2A7-A0F8106BD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67" name="Rectangle 2449">
              <a:extLst>
                <a:ext uri="{FF2B5EF4-FFF2-40B4-BE49-F238E27FC236}">
                  <a16:creationId xmlns:a16="http://schemas.microsoft.com/office/drawing/2014/main" id="{66F8AF20-9A9A-419C-BEE6-14D673ABC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68" name="Freeform 2450">
              <a:extLst>
                <a:ext uri="{FF2B5EF4-FFF2-40B4-BE49-F238E27FC236}">
                  <a16:creationId xmlns:a16="http://schemas.microsoft.com/office/drawing/2014/main" id="{82CC3F54-D046-4530-9D38-48AC7D00B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1 w 2"/>
                <a:gd name="T15" fmla="*/ 1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69" name="Rectangle 2451">
              <a:extLst>
                <a:ext uri="{FF2B5EF4-FFF2-40B4-BE49-F238E27FC236}">
                  <a16:creationId xmlns:a16="http://schemas.microsoft.com/office/drawing/2014/main" id="{BD8F3381-4C16-4B7E-BE31-415C02A5A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70" name="Freeform 2452">
              <a:extLst>
                <a:ext uri="{FF2B5EF4-FFF2-40B4-BE49-F238E27FC236}">
                  <a16:creationId xmlns:a16="http://schemas.microsoft.com/office/drawing/2014/main" id="{13D0EF96-AB1A-461E-B923-1DDD3DCA7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71" name="Rectangle 2453">
              <a:extLst>
                <a:ext uri="{FF2B5EF4-FFF2-40B4-BE49-F238E27FC236}">
                  <a16:creationId xmlns:a16="http://schemas.microsoft.com/office/drawing/2014/main" id="{4923991B-405C-4E27-86F5-91C76A0FE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72" name="Freeform 2454">
              <a:extLst>
                <a:ext uri="{FF2B5EF4-FFF2-40B4-BE49-F238E27FC236}">
                  <a16:creationId xmlns:a16="http://schemas.microsoft.com/office/drawing/2014/main" id="{93BED36B-AC4C-4BE7-96BE-A9889AE93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73" name="Rectangle 2455">
              <a:extLst>
                <a:ext uri="{FF2B5EF4-FFF2-40B4-BE49-F238E27FC236}">
                  <a16:creationId xmlns:a16="http://schemas.microsoft.com/office/drawing/2014/main" id="{EE53D55E-18E7-45C8-8956-3C46CD7CA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74" name="Freeform 2456">
              <a:extLst>
                <a:ext uri="{FF2B5EF4-FFF2-40B4-BE49-F238E27FC236}">
                  <a16:creationId xmlns:a16="http://schemas.microsoft.com/office/drawing/2014/main" id="{A4A21E78-7664-4827-A814-34A437098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75" name="Rectangle 2457">
              <a:extLst>
                <a:ext uri="{FF2B5EF4-FFF2-40B4-BE49-F238E27FC236}">
                  <a16:creationId xmlns:a16="http://schemas.microsoft.com/office/drawing/2014/main" id="{54ACA9DD-E132-4988-B78F-E51EB55BC6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76" name="Freeform 2458">
              <a:extLst>
                <a:ext uri="{FF2B5EF4-FFF2-40B4-BE49-F238E27FC236}">
                  <a16:creationId xmlns:a16="http://schemas.microsoft.com/office/drawing/2014/main" id="{5E4FA024-C32E-4209-859C-42C1B990D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77" name="Rectangle 2459">
              <a:extLst>
                <a:ext uri="{FF2B5EF4-FFF2-40B4-BE49-F238E27FC236}">
                  <a16:creationId xmlns:a16="http://schemas.microsoft.com/office/drawing/2014/main" id="{81BFC40A-9ACF-4493-AC9F-704A10C23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78" name="Freeform 2460">
              <a:extLst>
                <a:ext uri="{FF2B5EF4-FFF2-40B4-BE49-F238E27FC236}">
                  <a16:creationId xmlns:a16="http://schemas.microsoft.com/office/drawing/2014/main" id="{F2344800-F9EF-4FEA-BB72-A07DDF678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79" name="Rectangle 2461">
              <a:extLst>
                <a:ext uri="{FF2B5EF4-FFF2-40B4-BE49-F238E27FC236}">
                  <a16:creationId xmlns:a16="http://schemas.microsoft.com/office/drawing/2014/main" id="{7D05AFAC-6205-4586-8B7C-B57A3AA88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80" name="Freeform 2462">
              <a:extLst>
                <a:ext uri="{FF2B5EF4-FFF2-40B4-BE49-F238E27FC236}">
                  <a16:creationId xmlns:a16="http://schemas.microsoft.com/office/drawing/2014/main" id="{68EDFBB8-EA20-482B-821A-0E1CD5C08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81" name="Rectangle 2463">
              <a:extLst>
                <a:ext uri="{FF2B5EF4-FFF2-40B4-BE49-F238E27FC236}">
                  <a16:creationId xmlns:a16="http://schemas.microsoft.com/office/drawing/2014/main" id="{7D8F84A6-B9E9-432E-AF2B-5310EEFE6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82" name="Freeform 2464">
              <a:extLst>
                <a:ext uri="{FF2B5EF4-FFF2-40B4-BE49-F238E27FC236}">
                  <a16:creationId xmlns:a16="http://schemas.microsoft.com/office/drawing/2014/main" id="{D1DF5375-4961-4C17-9E52-A49F24493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83" name="Rectangle 2465">
              <a:extLst>
                <a:ext uri="{FF2B5EF4-FFF2-40B4-BE49-F238E27FC236}">
                  <a16:creationId xmlns:a16="http://schemas.microsoft.com/office/drawing/2014/main" id="{71A9CCDC-FD48-4243-AEA9-B3410A579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84" name="Freeform 2466">
              <a:extLst>
                <a:ext uri="{FF2B5EF4-FFF2-40B4-BE49-F238E27FC236}">
                  <a16:creationId xmlns:a16="http://schemas.microsoft.com/office/drawing/2014/main" id="{76EDC24A-A15F-4D70-8C6E-C5B819E4E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85" name="Rectangle 2467">
              <a:extLst>
                <a:ext uri="{FF2B5EF4-FFF2-40B4-BE49-F238E27FC236}">
                  <a16:creationId xmlns:a16="http://schemas.microsoft.com/office/drawing/2014/main" id="{78CAAEDB-520E-4770-B794-632386A80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86" name="Freeform 2468">
              <a:extLst>
                <a:ext uri="{FF2B5EF4-FFF2-40B4-BE49-F238E27FC236}">
                  <a16:creationId xmlns:a16="http://schemas.microsoft.com/office/drawing/2014/main" id="{82A1153C-B005-4D3E-9A32-777CEE65C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87" name="Rectangle 2469">
              <a:extLst>
                <a:ext uri="{FF2B5EF4-FFF2-40B4-BE49-F238E27FC236}">
                  <a16:creationId xmlns:a16="http://schemas.microsoft.com/office/drawing/2014/main" id="{5785A7C8-702B-40DB-BDF9-BBC603BCF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88" name="Freeform 2470">
              <a:extLst>
                <a:ext uri="{FF2B5EF4-FFF2-40B4-BE49-F238E27FC236}">
                  <a16:creationId xmlns:a16="http://schemas.microsoft.com/office/drawing/2014/main" id="{B7A6927A-5361-4AA4-A502-9F2267D50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89" name="Rectangle 2471">
              <a:extLst>
                <a:ext uri="{FF2B5EF4-FFF2-40B4-BE49-F238E27FC236}">
                  <a16:creationId xmlns:a16="http://schemas.microsoft.com/office/drawing/2014/main" id="{F302A3B4-9DFA-48BE-8A0A-FD6B23584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90" name="Freeform 2472">
              <a:extLst>
                <a:ext uri="{FF2B5EF4-FFF2-40B4-BE49-F238E27FC236}">
                  <a16:creationId xmlns:a16="http://schemas.microsoft.com/office/drawing/2014/main" id="{A2103C29-70B4-4525-B79E-8CDBAE718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91" name="Rectangle 2473">
              <a:extLst>
                <a:ext uri="{FF2B5EF4-FFF2-40B4-BE49-F238E27FC236}">
                  <a16:creationId xmlns:a16="http://schemas.microsoft.com/office/drawing/2014/main" id="{CD02A643-01F5-4CD0-8617-D3779CDFA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92" name="Freeform 2474">
              <a:extLst>
                <a:ext uri="{FF2B5EF4-FFF2-40B4-BE49-F238E27FC236}">
                  <a16:creationId xmlns:a16="http://schemas.microsoft.com/office/drawing/2014/main" id="{C814482C-36A2-4C47-9D1C-0F7224015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93" name="Rectangle 2475">
              <a:extLst>
                <a:ext uri="{FF2B5EF4-FFF2-40B4-BE49-F238E27FC236}">
                  <a16:creationId xmlns:a16="http://schemas.microsoft.com/office/drawing/2014/main" id="{ADE65D18-5F63-4CCA-AA62-351F6DFC8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94" name="Freeform 2476">
              <a:extLst>
                <a:ext uri="{FF2B5EF4-FFF2-40B4-BE49-F238E27FC236}">
                  <a16:creationId xmlns:a16="http://schemas.microsoft.com/office/drawing/2014/main" id="{13F71A72-4C49-4744-8743-2680E8D75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95" name="Rectangle 2477">
              <a:extLst>
                <a:ext uri="{FF2B5EF4-FFF2-40B4-BE49-F238E27FC236}">
                  <a16:creationId xmlns:a16="http://schemas.microsoft.com/office/drawing/2014/main" id="{2991DDB4-F3D8-4216-B3F1-9D697AF85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96" name="Freeform 2478">
              <a:extLst>
                <a:ext uri="{FF2B5EF4-FFF2-40B4-BE49-F238E27FC236}">
                  <a16:creationId xmlns:a16="http://schemas.microsoft.com/office/drawing/2014/main" id="{E168CDEA-8FB4-4620-BEB3-E01F076F6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97" name="Rectangle 2479">
              <a:extLst>
                <a:ext uri="{FF2B5EF4-FFF2-40B4-BE49-F238E27FC236}">
                  <a16:creationId xmlns:a16="http://schemas.microsoft.com/office/drawing/2014/main" id="{E4BD8FD4-6696-4BAB-9CB8-272169B8E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98" name="Freeform 2480">
              <a:extLst>
                <a:ext uri="{FF2B5EF4-FFF2-40B4-BE49-F238E27FC236}">
                  <a16:creationId xmlns:a16="http://schemas.microsoft.com/office/drawing/2014/main" id="{846B881B-0E2E-487D-A829-AE780B27B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99" name="Rectangle 2481">
              <a:extLst>
                <a:ext uri="{FF2B5EF4-FFF2-40B4-BE49-F238E27FC236}">
                  <a16:creationId xmlns:a16="http://schemas.microsoft.com/office/drawing/2014/main" id="{942723A5-00D5-481F-AE05-E656F70E3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00" name="Freeform 2482">
              <a:extLst>
                <a:ext uri="{FF2B5EF4-FFF2-40B4-BE49-F238E27FC236}">
                  <a16:creationId xmlns:a16="http://schemas.microsoft.com/office/drawing/2014/main" id="{EA8109EF-7BC9-44C6-8401-EA7C1C628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01" name="Rectangle 2483">
              <a:extLst>
                <a:ext uri="{FF2B5EF4-FFF2-40B4-BE49-F238E27FC236}">
                  <a16:creationId xmlns:a16="http://schemas.microsoft.com/office/drawing/2014/main" id="{430064CC-4DB6-4C37-9E20-286156E02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02" name="Freeform 2484">
              <a:extLst>
                <a:ext uri="{FF2B5EF4-FFF2-40B4-BE49-F238E27FC236}">
                  <a16:creationId xmlns:a16="http://schemas.microsoft.com/office/drawing/2014/main" id="{BBB07A58-67A7-4F8A-9355-2DA9A4188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03" name="Rectangle 2485">
              <a:extLst>
                <a:ext uri="{FF2B5EF4-FFF2-40B4-BE49-F238E27FC236}">
                  <a16:creationId xmlns:a16="http://schemas.microsoft.com/office/drawing/2014/main" id="{D8DF3C6C-77EB-4AF3-9A5C-700698384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04" name="Freeform 2486">
              <a:extLst>
                <a:ext uri="{FF2B5EF4-FFF2-40B4-BE49-F238E27FC236}">
                  <a16:creationId xmlns:a16="http://schemas.microsoft.com/office/drawing/2014/main" id="{B9FE723A-529C-402E-9654-45A9FF371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05" name="Rectangle 2487">
              <a:extLst>
                <a:ext uri="{FF2B5EF4-FFF2-40B4-BE49-F238E27FC236}">
                  <a16:creationId xmlns:a16="http://schemas.microsoft.com/office/drawing/2014/main" id="{9DC63EA8-7C5F-4D25-AB6E-BEA2D3619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06" name="Freeform 2488">
              <a:extLst>
                <a:ext uri="{FF2B5EF4-FFF2-40B4-BE49-F238E27FC236}">
                  <a16:creationId xmlns:a16="http://schemas.microsoft.com/office/drawing/2014/main" id="{B011283F-B170-4B2F-8520-9304D4F8B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07" name="Rectangle 2489">
              <a:extLst>
                <a:ext uri="{FF2B5EF4-FFF2-40B4-BE49-F238E27FC236}">
                  <a16:creationId xmlns:a16="http://schemas.microsoft.com/office/drawing/2014/main" id="{6A430CA6-3BE7-43EC-B363-96687CA9B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08" name="Freeform 2490">
              <a:extLst>
                <a:ext uri="{FF2B5EF4-FFF2-40B4-BE49-F238E27FC236}">
                  <a16:creationId xmlns:a16="http://schemas.microsoft.com/office/drawing/2014/main" id="{D89E9C31-256C-4B5B-A985-6847914E9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09" name="Rectangle 2491">
              <a:extLst>
                <a:ext uri="{FF2B5EF4-FFF2-40B4-BE49-F238E27FC236}">
                  <a16:creationId xmlns:a16="http://schemas.microsoft.com/office/drawing/2014/main" id="{E5397C01-F9D7-4CD0-9CC1-1119972C2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10" name="Freeform 2492">
              <a:extLst>
                <a:ext uri="{FF2B5EF4-FFF2-40B4-BE49-F238E27FC236}">
                  <a16:creationId xmlns:a16="http://schemas.microsoft.com/office/drawing/2014/main" id="{D603F394-4CFE-4B9C-994A-7603DE2DF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11" name="Rectangle 2493">
              <a:extLst>
                <a:ext uri="{FF2B5EF4-FFF2-40B4-BE49-F238E27FC236}">
                  <a16:creationId xmlns:a16="http://schemas.microsoft.com/office/drawing/2014/main" id="{AD3DBD3D-2323-44D1-9260-8DDA84829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12" name="Freeform 2494">
              <a:extLst>
                <a:ext uri="{FF2B5EF4-FFF2-40B4-BE49-F238E27FC236}">
                  <a16:creationId xmlns:a16="http://schemas.microsoft.com/office/drawing/2014/main" id="{4B18E355-7370-4402-8E1B-FE4F635BB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13" name="Rectangle 2495">
              <a:extLst>
                <a:ext uri="{FF2B5EF4-FFF2-40B4-BE49-F238E27FC236}">
                  <a16:creationId xmlns:a16="http://schemas.microsoft.com/office/drawing/2014/main" id="{6E028BB1-3E41-4EF7-9AA0-4159582B9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14" name="Freeform 2496">
              <a:extLst>
                <a:ext uri="{FF2B5EF4-FFF2-40B4-BE49-F238E27FC236}">
                  <a16:creationId xmlns:a16="http://schemas.microsoft.com/office/drawing/2014/main" id="{81CE1055-E2DA-4478-B7F9-4618559C6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15" name="Rectangle 2497">
              <a:extLst>
                <a:ext uri="{FF2B5EF4-FFF2-40B4-BE49-F238E27FC236}">
                  <a16:creationId xmlns:a16="http://schemas.microsoft.com/office/drawing/2014/main" id="{16AF79D3-44D8-422F-B3BE-35B37DC0AD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16" name="Freeform 2498">
              <a:extLst>
                <a:ext uri="{FF2B5EF4-FFF2-40B4-BE49-F238E27FC236}">
                  <a16:creationId xmlns:a16="http://schemas.microsoft.com/office/drawing/2014/main" id="{ADC7ACB2-7518-4856-BB47-70270C3DC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17" name="Rectangle 2499">
              <a:extLst>
                <a:ext uri="{FF2B5EF4-FFF2-40B4-BE49-F238E27FC236}">
                  <a16:creationId xmlns:a16="http://schemas.microsoft.com/office/drawing/2014/main" id="{765F5A0C-0A21-43A5-87BA-19220D6E5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18" name="Freeform 2500">
              <a:extLst>
                <a:ext uri="{FF2B5EF4-FFF2-40B4-BE49-F238E27FC236}">
                  <a16:creationId xmlns:a16="http://schemas.microsoft.com/office/drawing/2014/main" id="{5773C88E-FE3B-4D7B-85BF-4F750FAA8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19" name="Rectangle 2501">
              <a:extLst>
                <a:ext uri="{FF2B5EF4-FFF2-40B4-BE49-F238E27FC236}">
                  <a16:creationId xmlns:a16="http://schemas.microsoft.com/office/drawing/2014/main" id="{E9B5C424-42AA-4026-920F-8C6114FE3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20" name="Freeform 2502">
              <a:extLst>
                <a:ext uri="{FF2B5EF4-FFF2-40B4-BE49-F238E27FC236}">
                  <a16:creationId xmlns:a16="http://schemas.microsoft.com/office/drawing/2014/main" id="{7AB7BD9C-E38C-40CA-ABAA-365C7325B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21" name="Rectangle 2503">
              <a:extLst>
                <a:ext uri="{FF2B5EF4-FFF2-40B4-BE49-F238E27FC236}">
                  <a16:creationId xmlns:a16="http://schemas.microsoft.com/office/drawing/2014/main" id="{AD050B8A-6909-45D7-BA82-8BB08A5BE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22" name="Freeform 2504">
              <a:extLst>
                <a:ext uri="{FF2B5EF4-FFF2-40B4-BE49-F238E27FC236}">
                  <a16:creationId xmlns:a16="http://schemas.microsoft.com/office/drawing/2014/main" id="{21358790-1D77-4606-BCC1-CDB21DE31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23" name="Rectangle 2505">
              <a:extLst>
                <a:ext uri="{FF2B5EF4-FFF2-40B4-BE49-F238E27FC236}">
                  <a16:creationId xmlns:a16="http://schemas.microsoft.com/office/drawing/2014/main" id="{E188B1E0-B5B0-4018-9907-7070A14E4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24" name="Freeform 2506">
              <a:extLst>
                <a:ext uri="{FF2B5EF4-FFF2-40B4-BE49-F238E27FC236}">
                  <a16:creationId xmlns:a16="http://schemas.microsoft.com/office/drawing/2014/main" id="{4725A8C9-E89B-48C9-8B2D-B6D3196B1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25" name="Rectangle 2507">
              <a:extLst>
                <a:ext uri="{FF2B5EF4-FFF2-40B4-BE49-F238E27FC236}">
                  <a16:creationId xmlns:a16="http://schemas.microsoft.com/office/drawing/2014/main" id="{28BCC796-DF1F-4274-89EE-466B823AA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26" name="Freeform 2508">
              <a:extLst>
                <a:ext uri="{FF2B5EF4-FFF2-40B4-BE49-F238E27FC236}">
                  <a16:creationId xmlns:a16="http://schemas.microsoft.com/office/drawing/2014/main" id="{4400C49E-4BD3-49F1-97FA-189C19FE7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27" name="Rectangle 2509">
              <a:extLst>
                <a:ext uri="{FF2B5EF4-FFF2-40B4-BE49-F238E27FC236}">
                  <a16:creationId xmlns:a16="http://schemas.microsoft.com/office/drawing/2014/main" id="{32872367-494B-45DB-8F4A-2DEFD42A1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28" name="Freeform 2510">
              <a:extLst>
                <a:ext uri="{FF2B5EF4-FFF2-40B4-BE49-F238E27FC236}">
                  <a16:creationId xmlns:a16="http://schemas.microsoft.com/office/drawing/2014/main" id="{1268106A-977E-42C0-B092-5DE8FF301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29" name="Rectangle 2511">
              <a:extLst>
                <a:ext uri="{FF2B5EF4-FFF2-40B4-BE49-F238E27FC236}">
                  <a16:creationId xmlns:a16="http://schemas.microsoft.com/office/drawing/2014/main" id="{0C313634-BCDF-48CA-8778-F2E64A3F9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30" name="Freeform 2512">
              <a:extLst>
                <a:ext uri="{FF2B5EF4-FFF2-40B4-BE49-F238E27FC236}">
                  <a16:creationId xmlns:a16="http://schemas.microsoft.com/office/drawing/2014/main" id="{3957DCF6-A213-4D2F-BDB1-796523090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31" name="Rectangle 2513">
              <a:extLst>
                <a:ext uri="{FF2B5EF4-FFF2-40B4-BE49-F238E27FC236}">
                  <a16:creationId xmlns:a16="http://schemas.microsoft.com/office/drawing/2014/main" id="{04F7453B-2133-4472-AA01-8EB98D12D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32" name="Freeform 2514">
              <a:extLst>
                <a:ext uri="{FF2B5EF4-FFF2-40B4-BE49-F238E27FC236}">
                  <a16:creationId xmlns:a16="http://schemas.microsoft.com/office/drawing/2014/main" id="{B4AEA9C3-5A64-4406-945F-F277AEF49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33" name="Rectangle 2515">
              <a:extLst>
                <a:ext uri="{FF2B5EF4-FFF2-40B4-BE49-F238E27FC236}">
                  <a16:creationId xmlns:a16="http://schemas.microsoft.com/office/drawing/2014/main" id="{58F048C2-94C1-4DAB-AC59-A67E588D2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34" name="Freeform 2516">
              <a:extLst>
                <a:ext uri="{FF2B5EF4-FFF2-40B4-BE49-F238E27FC236}">
                  <a16:creationId xmlns:a16="http://schemas.microsoft.com/office/drawing/2014/main" id="{C84A9078-8868-43F1-B4DA-BBE59442B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35" name="Rectangle 2517">
              <a:extLst>
                <a:ext uri="{FF2B5EF4-FFF2-40B4-BE49-F238E27FC236}">
                  <a16:creationId xmlns:a16="http://schemas.microsoft.com/office/drawing/2014/main" id="{6EEA687A-B004-4F0E-A41F-03D0F465A9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36" name="Freeform 2518">
              <a:extLst>
                <a:ext uri="{FF2B5EF4-FFF2-40B4-BE49-F238E27FC236}">
                  <a16:creationId xmlns:a16="http://schemas.microsoft.com/office/drawing/2014/main" id="{A83A7A28-23E9-4A9A-A8F6-6CB58A913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37" name="Rectangle 2519">
              <a:extLst>
                <a:ext uri="{FF2B5EF4-FFF2-40B4-BE49-F238E27FC236}">
                  <a16:creationId xmlns:a16="http://schemas.microsoft.com/office/drawing/2014/main" id="{73A8AA3E-FD97-4931-92F8-4201FC469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38" name="Freeform 2520">
              <a:extLst>
                <a:ext uri="{FF2B5EF4-FFF2-40B4-BE49-F238E27FC236}">
                  <a16:creationId xmlns:a16="http://schemas.microsoft.com/office/drawing/2014/main" id="{51D46F84-8901-4EA9-A5E2-EC99482F8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39" name="Rectangle 2521">
              <a:extLst>
                <a:ext uri="{FF2B5EF4-FFF2-40B4-BE49-F238E27FC236}">
                  <a16:creationId xmlns:a16="http://schemas.microsoft.com/office/drawing/2014/main" id="{4D3A354D-F605-4497-A40F-5F600CB91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40" name="Freeform 2522">
              <a:extLst>
                <a:ext uri="{FF2B5EF4-FFF2-40B4-BE49-F238E27FC236}">
                  <a16:creationId xmlns:a16="http://schemas.microsoft.com/office/drawing/2014/main" id="{2223C700-522F-4881-B87B-2284752A8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1 w 2"/>
                <a:gd name="T15" fmla="*/ 1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41" name="Rectangle 2523">
              <a:extLst>
                <a:ext uri="{FF2B5EF4-FFF2-40B4-BE49-F238E27FC236}">
                  <a16:creationId xmlns:a16="http://schemas.microsoft.com/office/drawing/2014/main" id="{AED27DDA-E760-4CCD-BDAD-91074DD36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42" name="Freeform 2524">
              <a:extLst>
                <a:ext uri="{FF2B5EF4-FFF2-40B4-BE49-F238E27FC236}">
                  <a16:creationId xmlns:a16="http://schemas.microsoft.com/office/drawing/2014/main" id="{910F415B-8614-4F31-AA80-6F4CCC447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43" name="Rectangle 2525">
              <a:extLst>
                <a:ext uri="{FF2B5EF4-FFF2-40B4-BE49-F238E27FC236}">
                  <a16:creationId xmlns:a16="http://schemas.microsoft.com/office/drawing/2014/main" id="{039357BF-1A10-4CA1-B844-7DB2412A2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44" name="Freeform 2526">
              <a:extLst>
                <a:ext uri="{FF2B5EF4-FFF2-40B4-BE49-F238E27FC236}">
                  <a16:creationId xmlns:a16="http://schemas.microsoft.com/office/drawing/2014/main" id="{C84211BC-0748-412D-B73B-A4556210F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45" name="Rectangle 2527">
              <a:extLst>
                <a:ext uri="{FF2B5EF4-FFF2-40B4-BE49-F238E27FC236}">
                  <a16:creationId xmlns:a16="http://schemas.microsoft.com/office/drawing/2014/main" id="{260848B2-B609-4CB5-82ED-6389639D0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46" name="Freeform 2528">
              <a:extLst>
                <a:ext uri="{FF2B5EF4-FFF2-40B4-BE49-F238E27FC236}">
                  <a16:creationId xmlns:a16="http://schemas.microsoft.com/office/drawing/2014/main" id="{5EED5C90-6A3C-4E95-A7FF-56BC245D4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47" name="Rectangle 2529">
              <a:extLst>
                <a:ext uri="{FF2B5EF4-FFF2-40B4-BE49-F238E27FC236}">
                  <a16:creationId xmlns:a16="http://schemas.microsoft.com/office/drawing/2014/main" id="{F43EEA36-A5FB-466B-AEDA-56B6D830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48" name="Freeform 2530">
              <a:extLst>
                <a:ext uri="{FF2B5EF4-FFF2-40B4-BE49-F238E27FC236}">
                  <a16:creationId xmlns:a16="http://schemas.microsoft.com/office/drawing/2014/main" id="{1224D6AC-1136-4B4F-9882-8CC8E7251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49" name="Rectangle 2531">
              <a:extLst>
                <a:ext uri="{FF2B5EF4-FFF2-40B4-BE49-F238E27FC236}">
                  <a16:creationId xmlns:a16="http://schemas.microsoft.com/office/drawing/2014/main" id="{3E3C92FD-3541-45A3-8CFD-67F4F7424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50" name="Freeform 2532">
              <a:extLst>
                <a:ext uri="{FF2B5EF4-FFF2-40B4-BE49-F238E27FC236}">
                  <a16:creationId xmlns:a16="http://schemas.microsoft.com/office/drawing/2014/main" id="{6E0C592F-C057-4511-BEA6-31DDB166E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51" name="Rectangle 2533">
              <a:extLst>
                <a:ext uri="{FF2B5EF4-FFF2-40B4-BE49-F238E27FC236}">
                  <a16:creationId xmlns:a16="http://schemas.microsoft.com/office/drawing/2014/main" id="{851F9ED9-0F2F-411C-8B5C-68BD9CB6C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52" name="Freeform 2534">
              <a:extLst>
                <a:ext uri="{FF2B5EF4-FFF2-40B4-BE49-F238E27FC236}">
                  <a16:creationId xmlns:a16="http://schemas.microsoft.com/office/drawing/2014/main" id="{AC29807E-892B-4987-ACD5-5F25D56FE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53" name="Rectangle 2535">
              <a:extLst>
                <a:ext uri="{FF2B5EF4-FFF2-40B4-BE49-F238E27FC236}">
                  <a16:creationId xmlns:a16="http://schemas.microsoft.com/office/drawing/2014/main" id="{FCA155B6-FE2C-4F2B-8772-3E928683B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54" name="Freeform 2536">
              <a:extLst>
                <a:ext uri="{FF2B5EF4-FFF2-40B4-BE49-F238E27FC236}">
                  <a16:creationId xmlns:a16="http://schemas.microsoft.com/office/drawing/2014/main" id="{BB3D2A66-BBF1-4ACC-9ADF-E867C0D3C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55" name="Rectangle 2537">
              <a:extLst>
                <a:ext uri="{FF2B5EF4-FFF2-40B4-BE49-F238E27FC236}">
                  <a16:creationId xmlns:a16="http://schemas.microsoft.com/office/drawing/2014/main" id="{1BE508F2-D8F3-4AC1-999F-D94CA1C42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56" name="Freeform 2538">
              <a:extLst>
                <a:ext uri="{FF2B5EF4-FFF2-40B4-BE49-F238E27FC236}">
                  <a16:creationId xmlns:a16="http://schemas.microsoft.com/office/drawing/2014/main" id="{661E174B-E146-4E9B-B4DF-F9425FBC5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57" name="Rectangle 2539">
              <a:extLst>
                <a:ext uri="{FF2B5EF4-FFF2-40B4-BE49-F238E27FC236}">
                  <a16:creationId xmlns:a16="http://schemas.microsoft.com/office/drawing/2014/main" id="{0F07D7E8-A227-41B2-BA4B-B5D3B88E8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58" name="Freeform 2540">
              <a:extLst>
                <a:ext uri="{FF2B5EF4-FFF2-40B4-BE49-F238E27FC236}">
                  <a16:creationId xmlns:a16="http://schemas.microsoft.com/office/drawing/2014/main" id="{CBE100DA-0288-45F1-97CA-65A8DE803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59" name="Rectangle 2541">
              <a:extLst>
                <a:ext uri="{FF2B5EF4-FFF2-40B4-BE49-F238E27FC236}">
                  <a16:creationId xmlns:a16="http://schemas.microsoft.com/office/drawing/2014/main" id="{A847419B-0F4B-4F72-925F-9D5CAEE8B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60" name="Freeform 2542">
              <a:extLst>
                <a:ext uri="{FF2B5EF4-FFF2-40B4-BE49-F238E27FC236}">
                  <a16:creationId xmlns:a16="http://schemas.microsoft.com/office/drawing/2014/main" id="{A6A03153-89D2-44EF-B2F7-822D6A526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61" name="Rectangle 2543">
              <a:extLst>
                <a:ext uri="{FF2B5EF4-FFF2-40B4-BE49-F238E27FC236}">
                  <a16:creationId xmlns:a16="http://schemas.microsoft.com/office/drawing/2014/main" id="{95B5E587-3299-411E-B2F1-DB5AE1B03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62" name="Freeform 2544">
              <a:extLst>
                <a:ext uri="{FF2B5EF4-FFF2-40B4-BE49-F238E27FC236}">
                  <a16:creationId xmlns:a16="http://schemas.microsoft.com/office/drawing/2014/main" id="{052AEF37-7BF8-4202-9F2C-1AF5DE75B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63" name="Rectangle 2545">
              <a:extLst>
                <a:ext uri="{FF2B5EF4-FFF2-40B4-BE49-F238E27FC236}">
                  <a16:creationId xmlns:a16="http://schemas.microsoft.com/office/drawing/2014/main" id="{27095273-09D0-4D03-B3C0-32D868FFD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64" name="Freeform 2546">
              <a:extLst>
                <a:ext uri="{FF2B5EF4-FFF2-40B4-BE49-F238E27FC236}">
                  <a16:creationId xmlns:a16="http://schemas.microsoft.com/office/drawing/2014/main" id="{9ED4B4FC-5361-4B5B-85DA-5FD916A62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65" name="Rectangle 2547">
              <a:extLst>
                <a:ext uri="{FF2B5EF4-FFF2-40B4-BE49-F238E27FC236}">
                  <a16:creationId xmlns:a16="http://schemas.microsoft.com/office/drawing/2014/main" id="{F24763CD-A0F8-45AF-ACF1-EB2776751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66" name="Freeform 2548">
              <a:extLst>
                <a:ext uri="{FF2B5EF4-FFF2-40B4-BE49-F238E27FC236}">
                  <a16:creationId xmlns:a16="http://schemas.microsoft.com/office/drawing/2014/main" id="{63FECA67-0621-4F6C-A805-DA72FD92B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67" name="Rectangle 2549">
              <a:extLst>
                <a:ext uri="{FF2B5EF4-FFF2-40B4-BE49-F238E27FC236}">
                  <a16:creationId xmlns:a16="http://schemas.microsoft.com/office/drawing/2014/main" id="{86995F72-2DB6-4CDB-B5A3-E683A3C87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68" name="Freeform 2550">
              <a:extLst>
                <a:ext uri="{FF2B5EF4-FFF2-40B4-BE49-F238E27FC236}">
                  <a16:creationId xmlns:a16="http://schemas.microsoft.com/office/drawing/2014/main" id="{D11442A8-1F90-447C-B52E-F7E8B39BD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69" name="Rectangle 2551">
              <a:extLst>
                <a:ext uri="{FF2B5EF4-FFF2-40B4-BE49-F238E27FC236}">
                  <a16:creationId xmlns:a16="http://schemas.microsoft.com/office/drawing/2014/main" id="{D30218A6-AFEF-4B00-97AC-35BC88D9D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70" name="Freeform 2552">
              <a:extLst>
                <a:ext uri="{FF2B5EF4-FFF2-40B4-BE49-F238E27FC236}">
                  <a16:creationId xmlns:a16="http://schemas.microsoft.com/office/drawing/2014/main" id="{FF5E240B-04AB-4C26-B4A2-35C1B107C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71" name="Rectangle 2553">
              <a:extLst>
                <a:ext uri="{FF2B5EF4-FFF2-40B4-BE49-F238E27FC236}">
                  <a16:creationId xmlns:a16="http://schemas.microsoft.com/office/drawing/2014/main" id="{3C07A8E2-7ED1-4B93-96FB-59B22EACC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72" name="Freeform 2554">
              <a:extLst>
                <a:ext uri="{FF2B5EF4-FFF2-40B4-BE49-F238E27FC236}">
                  <a16:creationId xmlns:a16="http://schemas.microsoft.com/office/drawing/2014/main" id="{B2BC0767-0350-431C-A117-D7C2467C3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73" name="Rectangle 2555">
              <a:extLst>
                <a:ext uri="{FF2B5EF4-FFF2-40B4-BE49-F238E27FC236}">
                  <a16:creationId xmlns:a16="http://schemas.microsoft.com/office/drawing/2014/main" id="{EDBC2E83-238A-4670-88B8-A1D2E8931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74" name="Freeform 2556">
              <a:extLst>
                <a:ext uri="{FF2B5EF4-FFF2-40B4-BE49-F238E27FC236}">
                  <a16:creationId xmlns:a16="http://schemas.microsoft.com/office/drawing/2014/main" id="{3E430609-697F-4754-B879-0B74745D4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75" name="Rectangle 2557">
              <a:extLst>
                <a:ext uri="{FF2B5EF4-FFF2-40B4-BE49-F238E27FC236}">
                  <a16:creationId xmlns:a16="http://schemas.microsoft.com/office/drawing/2014/main" id="{A1F6BC6A-4FF2-408D-806B-58CDFBA02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76" name="Freeform 2558">
              <a:extLst>
                <a:ext uri="{FF2B5EF4-FFF2-40B4-BE49-F238E27FC236}">
                  <a16:creationId xmlns:a16="http://schemas.microsoft.com/office/drawing/2014/main" id="{507D46A9-B019-40FE-97D4-CC2319EE1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77" name="Rectangle 2559">
              <a:extLst>
                <a:ext uri="{FF2B5EF4-FFF2-40B4-BE49-F238E27FC236}">
                  <a16:creationId xmlns:a16="http://schemas.microsoft.com/office/drawing/2014/main" id="{7FF43CD2-D47C-48EF-BE03-D1F1BBDB7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78" name="Freeform 2560">
              <a:extLst>
                <a:ext uri="{FF2B5EF4-FFF2-40B4-BE49-F238E27FC236}">
                  <a16:creationId xmlns:a16="http://schemas.microsoft.com/office/drawing/2014/main" id="{08997F15-A939-4335-8233-487D1E493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79" name="Rectangle 2561">
              <a:extLst>
                <a:ext uri="{FF2B5EF4-FFF2-40B4-BE49-F238E27FC236}">
                  <a16:creationId xmlns:a16="http://schemas.microsoft.com/office/drawing/2014/main" id="{8D37FFD3-A44A-481D-A172-DD63E6862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80" name="Freeform 2562">
              <a:extLst>
                <a:ext uri="{FF2B5EF4-FFF2-40B4-BE49-F238E27FC236}">
                  <a16:creationId xmlns:a16="http://schemas.microsoft.com/office/drawing/2014/main" id="{B9D7C261-4944-4C21-8F2B-62DFF71B0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81" name="Rectangle 2563">
              <a:extLst>
                <a:ext uri="{FF2B5EF4-FFF2-40B4-BE49-F238E27FC236}">
                  <a16:creationId xmlns:a16="http://schemas.microsoft.com/office/drawing/2014/main" id="{F0EA61B4-C200-4B37-9960-091021A64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82" name="Freeform 2564">
              <a:extLst>
                <a:ext uri="{FF2B5EF4-FFF2-40B4-BE49-F238E27FC236}">
                  <a16:creationId xmlns:a16="http://schemas.microsoft.com/office/drawing/2014/main" id="{B0BEBEF4-BEE1-417F-8834-344FBF62A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83" name="Rectangle 2565">
              <a:extLst>
                <a:ext uri="{FF2B5EF4-FFF2-40B4-BE49-F238E27FC236}">
                  <a16:creationId xmlns:a16="http://schemas.microsoft.com/office/drawing/2014/main" id="{2C762623-EDE6-45A2-954D-BEBED3680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84" name="Freeform 2566">
              <a:extLst>
                <a:ext uri="{FF2B5EF4-FFF2-40B4-BE49-F238E27FC236}">
                  <a16:creationId xmlns:a16="http://schemas.microsoft.com/office/drawing/2014/main" id="{473AF4BC-8A50-4B27-805A-2FA7CC823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85" name="Rectangle 2567">
              <a:extLst>
                <a:ext uri="{FF2B5EF4-FFF2-40B4-BE49-F238E27FC236}">
                  <a16:creationId xmlns:a16="http://schemas.microsoft.com/office/drawing/2014/main" id="{1E7897C5-6A21-4254-AB90-0B9F48801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86" name="Freeform 2568">
              <a:extLst>
                <a:ext uri="{FF2B5EF4-FFF2-40B4-BE49-F238E27FC236}">
                  <a16:creationId xmlns:a16="http://schemas.microsoft.com/office/drawing/2014/main" id="{9C9C54B0-B22C-41EC-8CB6-B06C4DE74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87" name="Rectangle 2569">
              <a:extLst>
                <a:ext uri="{FF2B5EF4-FFF2-40B4-BE49-F238E27FC236}">
                  <a16:creationId xmlns:a16="http://schemas.microsoft.com/office/drawing/2014/main" id="{9684B65A-93C0-48A8-BDF6-C72068478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88" name="Freeform 2570">
              <a:extLst>
                <a:ext uri="{FF2B5EF4-FFF2-40B4-BE49-F238E27FC236}">
                  <a16:creationId xmlns:a16="http://schemas.microsoft.com/office/drawing/2014/main" id="{CC3946A9-927D-4ABF-8152-3CAC1820B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89" name="Rectangle 2571">
              <a:extLst>
                <a:ext uri="{FF2B5EF4-FFF2-40B4-BE49-F238E27FC236}">
                  <a16:creationId xmlns:a16="http://schemas.microsoft.com/office/drawing/2014/main" id="{236682FF-83AD-40D1-B3F0-DF854A1B1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90" name="Freeform 2572">
              <a:extLst>
                <a:ext uri="{FF2B5EF4-FFF2-40B4-BE49-F238E27FC236}">
                  <a16:creationId xmlns:a16="http://schemas.microsoft.com/office/drawing/2014/main" id="{5722BB97-B8E7-405F-B357-18F352276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91" name="Rectangle 2573">
              <a:extLst>
                <a:ext uri="{FF2B5EF4-FFF2-40B4-BE49-F238E27FC236}">
                  <a16:creationId xmlns:a16="http://schemas.microsoft.com/office/drawing/2014/main" id="{F52E982E-EBDE-4599-ACC1-4A06869FD7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92" name="Freeform 2574">
              <a:extLst>
                <a:ext uri="{FF2B5EF4-FFF2-40B4-BE49-F238E27FC236}">
                  <a16:creationId xmlns:a16="http://schemas.microsoft.com/office/drawing/2014/main" id="{5D773185-8D54-400B-8FDC-C5674F762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93" name="Rectangle 2575">
              <a:extLst>
                <a:ext uri="{FF2B5EF4-FFF2-40B4-BE49-F238E27FC236}">
                  <a16:creationId xmlns:a16="http://schemas.microsoft.com/office/drawing/2014/main" id="{423F6DCA-4B25-46E9-8A53-28E880456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94" name="Freeform 2576">
              <a:extLst>
                <a:ext uri="{FF2B5EF4-FFF2-40B4-BE49-F238E27FC236}">
                  <a16:creationId xmlns:a16="http://schemas.microsoft.com/office/drawing/2014/main" id="{9EB69C06-76E2-4C4C-A2AF-4618CD2A8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95" name="Rectangle 2577">
              <a:extLst>
                <a:ext uri="{FF2B5EF4-FFF2-40B4-BE49-F238E27FC236}">
                  <a16:creationId xmlns:a16="http://schemas.microsoft.com/office/drawing/2014/main" id="{F946E67B-A084-4C61-90CD-F8BB22E3B4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96" name="Freeform 2578">
              <a:extLst>
                <a:ext uri="{FF2B5EF4-FFF2-40B4-BE49-F238E27FC236}">
                  <a16:creationId xmlns:a16="http://schemas.microsoft.com/office/drawing/2014/main" id="{1A6D50C7-BCDE-4E24-8C3F-66C0F19C0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97" name="Rectangle 2579">
              <a:extLst>
                <a:ext uri="{FF2B5EF4-FFF2-40B4-BE49-F238E27FC236}">
                  <a16:creationId xmlns:a16="http://schemas.microsoft.com/office/drawing/2014/main" id="{1E1B5B0D-E943-414C-8F45-0966F2816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98" name="Freeform 2580">
              <a:extLst>
                <a:ext uri="{FF2B5EF4-FFF2-40B4-BE49-F238E27FC236}">
                  <a16:creationId xmlns:a16="http://schemas.microsoft.com/office/drawing/2014/main" id="{5635837A-E774-4848-871D-A8F7B79BC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99" name="Rectangle 2581">
              <a:extLst>
                <a:ext uri="{FF2B5EF4-FFF2-40B4-BE49-F238E27FC236}">
                  <a16:creationId xmlns:a16="http://schemas.microsoft.com/office/drawing/2014/main" id="{451FB70B-FBFB-4524-A92D-B9282A396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00" name="Freeform 2582">
              <a:extLst>
                <a:ext uri="{FF2B5EF4-FFF2-40B4-BE49-F238E27FC236}">
                  <a16:creationId xmlns:a16="http://schemas.microsoft.com/office/drawing/2014/main" id="{F00A8DCF-26A7-4451-A241-D53645EAA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01" name="Rectangle 2583">
              <a:extLst>
                <a:ext uri="{FF2B5EF4-FFF2-40B4-BE49-F238E27FC236}">
                  <a16:creationId xmlns:a16="http://schemas.microsoft.com/office/drawing/2014/main" id="{1336B1B5-8CB7-42A9-A04E-28DD5AC50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02" name="Freeform 2584">
              <a:extLst>
                <a:ext uri="{FF2B5EF4-FFF2-40B4-BE49-F238E27FC236}">
                  <a16:creationId xmlns:a16="http://schemas.microsoft.com/office/drawing/2014/main" id="{539482EE-8774-43C4-8929-5F0AFF58C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03" name="Rectangle 2585">
              <a:extLst>
                <a:ext uri="{FF2B5EF4-FFF2-40B4-BE49-F238E27FC236}">
                  <a16:creationId xmlns:a16="http://schemas.microsoft.com/office/drawing/2014/main" id="{C548B073-556A-4ECC-8A34-CD45FDAD2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04" name="Freeform 2586">
              <a:extLst>
                <a:ext uri="{FF2B5EF4-FFF2-40B4-BE49-F238E27FC236}">
                  <a16:creationId xmlns:a16="http://schemas.microsoft.com/office/drawing/2014/main" id="{FFB7131D-AEE5-4D5A-A2F6-3BCB0E856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05" name="Rectangle 2587">
              <a:extLst>
                <a:ext uri="{FF2B5EF4-FFF2-40B4-BE49-F238E27FC236}">
                  <a16:creationId xmlns:a16="http://schemas.microsoft.com/office/drawing/2014/main" id="{9CF9EAED-6743-4505-8801-6977FBCE0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06" name="Freeform 2588">
              <a:extLst>
                <a:ext uri="{FF2B5EF4-FFF2-40B4-BE49-F238E27FC236}">
                  <a16:creationId xmlns:a16="http://schemas.microsoft.com/office/drawing/2014/main" id="{7C2C31CC-E1B7-4A2A-9713-5AD30DCFD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07" name="Rectangle 2589">
              <a:extLst>
                <a:ext uri="{FF2B5EF4-FFF2-40B4-BE49-F238E27FC236}">
                  <a16:creationId xmlns:a16="http://schemas.microsoft.com/office/drawing/2014/main" id="{4C7485D2-E999-43F2-97FA-CABBFAE3A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08" name="Freeform 2590">
              <a:extLst>
                <a:ext uri="{FF2B5EF4-FFF2-40B4-BE49-F238E27FC236}">
                  <a16:creationId xmlns:a16="http://schemas.microsoft.com/office/drawing/2014/main" id="{5E87C4A9-EBE4-4DF2-A3D1-B69A74779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09" name="Rectangle 2591">
              <a:extLst>
                <a:ext uri="{FF2B5EF4-FFF2-40B4-BE49-F238E27FC236}">
                  <a16:creationId xmlns:a16="http://schemas.microsoft.com/office/drawing/2014/main" id="{AE16D595-D167-4265-BA7A-545DD863D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10" name="Freeform 2592">
              <a:extLst>
                <a:ext uri="{FF2B5EF4-FFF2-40B4-BE49-F238E27FC236}">
                  <a16:creationId xmlns:a16="http://schemas.microsoft.com/office/drawing/2014/main" id="{A4F3F04B-E2E6-495E-AC96-684366DA6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11" name="Rectangle 2593">
              <a:extLst>
                <a:ext uri="{FF2B5EF4-FFF2-40B4-BE49-F238E27FC236}">
                  <a16:creationId xmlns:a16="http://schemas.microsoft.com/office/drawing/2014/main" id="{E87955C2-9049-457F-9610-7618A82EA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12" name="Freeform 2594">
              <a:extLst>
                <a:ext uri="{FF2B5EF4-FFF2-40B4-BE49-F238E27FC236}">
                  <a16:creationId xmlns:a16="http://schemas.microsoft.com/office/drawing/2014/main" id="{F1919C27-68EF-42E5-AF40-6C41F6385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13" name="Rectangle 2595">
              <a:extLst>
                <a:ext uri="{FF2B5EF4-FFF2-40B4-BE49-F238E27FC236}">
                  <a16:creationId xmlns:a16="http://schemas.microsoft.com/office/drawing/2014/main" id="{430A1F92-6F1A-469D-B73E-405E11FF0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14" name="Freeform 2596">
              <a:extLst>
                <a:ext uri="{FF2B5EF4-FFF2-40B4-BE49-F238E27FC236}">
                  <a16:creationId xmlns:a16="http://schemas.microsoft.com/office/drawing/2014/main" id="{CC4A6D8D-2857-4261-82F4-6B828D9F4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15" name="Rectangle 2597">
              <a:extLst>
                <a:ext uri="{FF2B5EF4-FFF2-40B4-BE49-F238E27FC236}">
                  <a16:creationId xmlns:a16="http://schemas.microsoft.com/office/drawing/2014/main" id="{ECFA6F36-22D1-4304-A579-F56E27F0D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16" name="Freeform 2598">
              <a:extLst>
                <a:ext uri="{FF2B5EF4-FFF2-40B4-BE49-F238E27FC236}">
                  <a16:creationId xmlns:a16="http://schemas.microsoft.com/office/drawing/2014/main" id="{34B2DCC0-CE0F-4E5A-A3D6-A49634653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17" name="Rectangle 2599">
              <a:extLst>
                <a:ext uri="{FF2B5EF4-FFF2-40B4-BE49-F238E27FC236}">
                  <a16:creationId xmlns:a16="http://schemas.microsoft.com/office/drawing/2014/main" id="{97CC5553-3639-410B-9940-06060D294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18" name="Freeform 2600">
              <a:extLst>
                <a:ext uri="{FF2B5EF4-FFF2-40B4-BE49-F238E27FC236}">
                  <a16:creationId xmlns:a16="http://schemas.microsoft.com/office/drawing/2014/main" id="{B24DF223-F491-4D24-B4DF-B2F63E44A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19" name="Rectangle 2601">
              <a:extLst>
                <a:ext uri="{FF2B5EF4-FFF2-40B4-BE49-F238E27FC236}">
                  <a16:creationId xmlns:a16="http://schemas.microsoft.com/office/drawing/2014/main" id="{41887EF6-2D5C-4767-BD7F-59647660D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20" name="Freeform 2602">
              <a:extLst>
                <a:ext uri="{FF2B5EF4-FFF2-40B4-BE49-F238E27FC236}">
                  <a16:creationId xmlns:a16="http://schemas.microsoft.com/office/drawing/2014/main" id="{82EA5676-11FB-460E-B587-1C3587BF7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21" name="Rectangle 2603">
              <a:extLst>
                <a:ext uri="{FF2B5EF4-FFF2-40B4-BE49-F238E27FC236}">
                  <a16:creationId xmlns:a16="http://schemas.microsoft.com/office/drawing/2014/main" id="{2B019A69-8500-4E22-AC78-1521DB6FB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22" name="Freeform 2604">
              <a:extLst>
                <a:ext uri="{FF2B5EF4-FFF2-40B4-BE49-F238E27FC236}">
                  <a16:creationId xmlns:a16="http://schemas.microsoft.com/office/drawing/2014/main" id="{75BFCB5B-31DB-4FFB-94B1-486169904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23" name="Rectangle 2605">
              <a:extLst>
                <a:ext uri="{FF2B5EF4-FFF2-40B4-BE49-F238E27FC236}">
                  <a16:creationId xmlns:a16="http://schemas.microsoft.com/office/drawing/2014/main" id="{005E76B9-E02D-477C-9815-2542DCBDA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24" name="Freeform 2606">
              <a:extLst>
                <a:ext uri="{FF2B5EF4-FFF2-40B4-BE49-F238E27FC236}">
                  <a16:creationId xmlns:a16="http://schemas.microsoft.com/office/drawing/2014/main" id="{530573D2-90BA-42E8-865E-405CEA120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25" name="Rectangle 2607">
              <a:extLst>
                <a:ext uri="{FF2B5EF4-FFF2-40B4-BE49-F238E27FC236}">
                  <a16:creationId xmlns:a16="http://schemas.microsoft.com/office/drawing/2014/main" id="{890FA65E-A76E-4B19-81AE-9B83B1E73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26" name="Freeform 2608">
              <a:extLst>
                <a:ext uri="{FF2B5EF4-FFF2-40B4-BE49-F238E27FC236}">
                  <a16:creationId xmlns:a16="http://schemas.microsoft.com/office/drawing/2014/main" id="{DC47841E-217D-4096-8911-EA3CE1B6E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27" name="Rectangle 2609">
              <a:extLst>
                <a:ext uri="{FF2B5EF4-FFF2-40B4-BE49-F238E27FC236}">
                  <a16:creationId xmlns:a16="http://schemas.microsoft.com/office/drawing/2014/main" id="{A59CC109-C61E-4BDA-9737-086B121DE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28" name="Freeform 2610">
              <a:extLst>
                <a:ext uri="{FF2B5EF4-FFF2-40B4-BE49-F238E27FC236}">
                  <a16:creationId xmlns:a16="http://schemas.microsoft.com/office/drawing/2014/main" id="{8C7D18A1-7759-4D97-9E3C-9A93E3065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29" name="Rectangle 2611">
              <a:extLst>
                <a:ext uri="{FF2B5EF4-FFF2-40B4-BE49-F238E27FC236}">
                  <a16:creationId xmlns:a16="http://schemas.microsoft.com/office/drawing/2014/main" id="{93455384-2234-4493-998C-660AAFFF9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30" name="Freeform 2612">
              <a:extLst>
                <a:ext uri="{FF2B5EF4-FFF2-40B4-BE49-F238E27FC236}">
                  <a16:creationId xmlns:a16="http://schemas.microsoft.com/office/drawing/2014/main" id="{B3935F9C-9FFA-4FE8-9CB1-404B1FB8E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31" name="Rectangle 2613">
              <a:extLst>
                <a:ext uri="{FF2B5EF4-FFF2-40B4-BE49-F238E27FC236}">
                  <a16:creationId xmlns:a16="http://schemas.microsoft.com/office/drawing/2014/main" id="{D8E07E78-E7B6-49C0-870D-AE581EA6F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32" name="Freeform 2614">
              <a:extLst>
                <a:ext uri="{FF2B5EF4-FFF2-40B4-BE49-F238E27FC236}">
                  <a16:creationId xmlns:a16="http://schemas.microsoft.com/office/drawing/2014/main" id="{7533EEC2-A99E-421A-B46B-252BACC56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33" name="Rectangle 2615">
              <a:extLst>
                <a:ext uri="{FF2B5EF4-FFF2-40B4-BE49-F238E27FC236}">
                  <a16:creationId xmlns:a16="http://schemas.microsoft.com/office/drawing/2014/main" id="{20A88C07-0924-4C6B-95A7-9643DE455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34" name="Freeform 2616">
              <a:extLst>
                <a:ext uri="{FF2B5EF4-FFF2-40B4-BE49-F238E27FC236}">
                  <a16:creationId xmlns:a16="http://schemas.microsoft.com/office/drawing/2014/main" id="{AB795CFF-B5A5-4D7F-909F-9C963C3D1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8" name="Group 2818">
            <a:extLst>
              <a:ext uri="{FF2B5EF4-FFF2-40B4-BE49-F238E27FC236}">
                <a16:creationId xmlns:a16="http://schemas.microsoft.com/office/drawing/2014/main" id="{13867329-9A2C-4184-BFC4-115579CEE1D7}"/>
              </a:ext>
            </a:extLst>
          </p:cNvPr>
          <p:cNvGrpSpPr>
            <a:grpSpLocks/>
          </p:cNvGrpSpPr>
          <p:nvPr/>
        </p:nvGrpSpPr>
        <p:grpSpPr bwMode="auto">
          <a:xfrm>
            <a:off x="1973263" y="1974850"/>
            <a:ext cx="9525" cy="3175"/>
            <a:chOff x="1243" y="1244"/>
            <a:chExt cx="6" cy="2"/>
          </a:xfrm>
        </p:grpSpPr>
        <p:sp>
          <p:nvSpPr>
            <p:cNvPr id="3135" name="Rectangle 2618">
              <a:extLst>
                <a:ext uri="{FF2B5EF4-FFF2-40B4-BE49-F238E27FC236}">
                  <a16:creationId xmlns:a16="http://schemas.microsoft.com/office/drawing/2014/main" id="{619DF24E-D7D6-4BD1-BBFA-76CCC5681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36" name="Freeform 2619">
              <a:extLst>
                <a:ext uri="{FF2B5EF4-FFF2-40B4-BE49-F238E27FC236}">
                  <a16:creationId xmlns:a16="http://schemas.microsoft.com/office/drawing/2014/main" id="{7D7048E5-DA96-4716-9506-9F11D8768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37" name="Rectangle 2620">
              <a:extLst>
                <a:ext uri="{FF2B5EF4-FFF2-40B4-BE49-F238E27FC236}">
                  <a16:creationId xmlns:a16="http://schemas.microsoft.com/office/drawing/2014/main" id="{EB38E78F-B40D-4596-8C12-A5C51983B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38" name="Freeform 2621">
              <a:extLst>
                <a:ext uri="{FF2B5EF4-FFF2-40B4-BE49-F238E27FC236}">
                  <a16:creationId xmlns:a16="http://schemas.microsoft.com/office/drawing/2014/main" id="{62CCCEF3-8F20-44E9-A471-60638E850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39" name="Rectangle 2622">
              <a:extLst>
                <a:ext uri="{FF2B5EF4-FFF2-40B4-BE49-F238E27FC236}">
                  <a16:creationId xmlns:a16="http://schemas.microsoft.com/office/drawing/2014/main" id="{F5A5E640-6AA5-4CB9-92B9-3DC10F076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40" name="Freeform 2623">
              <a:extLst>
                <a:ext uri="{FF2B5EF4-FFF2-40B4-BE49-F238E27FC236}">
                  <a16:creationId xmlns:a16="http://schemas.microsoft.com/office/drawing/2014/main" id="{AA5FBB3A-7598-4008-8DE8-56207B610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41" name="Rectangle 2624">
              <a:extLst>
                <a:ext uri="{FF2B5EF4-FFF2-40B4-BE49-F238E27FC236}">
                  <a16:creationId xmlns:a16="http://schemas.microsoft.com/office/drawing/2014/main" id="{7A47A4FF-9474-48A4-AE50-51E8B8ABF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42" name="Freeform 2625">
              <a:extLst>
                <a:ext uri="{FF2B5EF4-FFF2-40B4-BE49-F238E27FC236}">
                  <a16:creationId xmlns:a16="http://schemas.microsoft.com/office/drawing/2014/main" id="{C9569096-ED16-4B68-8988-4CE402EA1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43" name="Rectangle 2626">
              <a:extLst>
                <a:ext uri="{FF2B5EF4-FFF2-40B4-BE49-F238E27FC236}">
                  <a16:creationId xmlns:a16="http://schemas.microsoft.com/office/drawing/2014/main" id="{5D009D21-6F32-4400-9538-8F10C5DBA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44" name="Freeform 2627">
              <a:extLst>
                <a:ext uri="{FF2B5EF4-FFF2-40B4-BE49-F238E27FC236}">
                  <a16:creationId xmlns:a16="http://schemas.microsoft.com/office/drawing/2014/main" id="{70B2FB87-F431-4D69-AA25-E14BB8620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45" name="Rectangle 2628">
              <a:extLst>
                <a:ext uri="{FF2B5EF4-FFF2-40B4-BE49-F238E27FC236}">
                  <a16:creationId xmlns:a16="http://schemas.microsoft.com/office/drawing/2014/main" id="{D3CF1F88-7310-4456-93A1-03774E743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46" name="Freeform 2629">
              <a:extLst>
                <a:ext uri="{FF2B5EF4-FFF2-40B4-BE49-F238E27FC236}">
                  <a16:creationId xmlns:a16="http://schemas.microsoft.com/office/drawing/2014/main" id="{CEA43DEC-ED20-45C1-9309-46F9DEB6D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47" name="Rectangle 2630">
              <a:extLst>
                <a:ext uri="{FF2B5EF4-FFF2-40B4-BE49-F238E27FC236}">
                  <a16:creationId xmlns:a16="http://schemas.microsoft.com/office/drawing/2014/main" id="{FEAF472A-4A2A-45D6-8D37-53097A009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48" name="Freeform 2631">
              <a:extLst>
                <a:ext uri="{FF2B5EF4-FFF2-40B4-BE49-F238E27FC236}">
                  <a16:creationId xmlns:a16="http://schemas.microsoft.com/office/drawing/2014/main" id="{C88C03CC-ADCE-4AEC-8A74-AAC1D6AD0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49" name="Rectangle 2632">
              <a:extLst>
                <a:ext uri="{FF2B5EF4-FFF2-40B4-BE49-F238E27FC236}">
                  <a16:creationId xmlns:a16="http://schemas.microsoft.com/office/drawing/2014/main" id="{59582891-AD78-4D4A-A2C8-D460C87F4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50" name="Freeform 2633">
              <a:extLst>
                <a:ext uri="{FF2B5EF4-FFF2-40B4-BE49-F238E27FC236}">
                  <a16:creationId xmlns:a16="http://schemas.microsoft.com/office/drawing/2014/main" id="{1FFC0D70-585B-48DC-A9E7-17ACE9820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51" name="Rectangle 2634">
              <a:extLst>
                <a:ext uri="{FF2B5EF4-FFF2-40B4-BE49-F238E27FC236}">
                  <a16:creationId xmlns:a16="http://schemas.microsoft.com/office/drawing/2014/main" id="{12CC21C8-E8F6-45DC-8312-B1A9570893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52" name="Freeform 2635">
              <a:extLst>
                <a:ext uri="{FF2B5EF4-FFF2-40B4-BE49-F238E27FC236}">
                  <a16:creationId xmlns:a16="http://schemas.microsoft.com/office/drawing/2014/main" id="{9E7FB653-3A32-4846-8147-E637D641C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53" name="Rectangle 2636">
              <a:extLst>
                <a:ext uri="{FF2B5EF4-FFF2-40B4-BE49-F238E27FC236}">
                  <a16:creationId xmlns:a16="http://schemas.microsoft.com/office/drawing/2014/main" id="{6AA51FDF-ABF7-48BD-A300-685FDEA90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54" name="Freeform 2637">
              <a:extLst>
                <a:ext uri="{FF2B5EF4-FFF2-40B4-BE49-F238E27FC236}">
                  <a16:creationId xmlns:a16="http://schemas.microsoft.com/office/drawing/2014/main" id="{80A13F3F-78B5-4811-87D4-F7CD3907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55" name="Rectangle 2638">
              <a:extLst>
                <a:ext uri="{FF2B5EF4-FFF2-40B4-BE49-F238E27FC236}">
                  <a16:creationId xmlns:a16="http://schemas.microsoft.com/office/drawing/2014/main" id="{0E8134E1-B815-4C3C-9425-FF8E36EBC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56" name="Freeform 2639">
              <a:extLst>
                <a:ext uri="{FF2B5EF4-FFF2-40B4-BE49-F238E27FC236}">
                  <a16:creationId xmlns:a16="http://schemas.microsoft.com/office/drawing/2014/main" id="{7EB145A7-5B30-4561-B87E-A7C70E1B0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57" name="Rectangle 2640">
              <a:extLst>
                <a:ext uri="{FF2B5EF4-FFF2-40B4-BE49-F238E27FC236}">
                  <a16:creationId xmlns:a16="http://schemas.microsoft.com/office/drawing/2014/main" id="{8F0C3BD5-C9AA-4BDA-A1E5-68F23E4BE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58" name="Freeform 2641">
              <a:extLst>
                <a:ext uri="{FF2B5EF4-FFF2-40B4-BE49-F238E27FC236}">
                  <a16:creationId xmlns:a16="http://schemas.microsoft.com/office/drawing/2014/main" id="{89BCE6D5-B650-4124-8EEF-5F55FD8B7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59" name="Rectangle 2642">
              <a:extLst>
                <a:ext uri="{FF2B5EF4-FFF2-40B4-BE49-F238E27FC236}">
                  <a16:creationId xmlns:a16="http://schemas.microsoft.com/office/drawing/2014/main" id="{D93AE24D-439C-4A6D-B4E6-43C5B434F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60" name="Freeform 2643">
              <a:extLst>
                <a:ext uri="{FF2B5EF4-FFF2-40B4-BE49-F238E27FC236}">
                  <a16:creationId xmlns:a16="http://schemas.microsoft.com/office/drawing/2014/main" id="{7F6E8DFA-7A96-4A57-B2A3-0CC77EF83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61" name="Rectangle 2644">
              <a:extLst>
                <a:ext uri="{FF2B5EF4-FFF2-40B4-BE49-F238E27FC236}">
                  <a16:creationId xmlns:a16="http://schemas.microsoft.com/office/drawing/2014/main" id="{5C20A0B7-2F86-4D4C-A72C-44A13EF1C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62" name="Freeform 2645">
              <a:extLst>
                <a:ext uri="{FF2B5EF4-FFF2-40B4-BE49-F238E27FC236}">
                  <a16:creationId xmlns:a16="http://schemas.microsoft.com/office/drawing/2014/main" id="{3927F124-11E2-4DFB-890D-19FCE2683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63" name="Rectangle 2646">
              <a:extLst>
                <a:ext uri="{FF2B5EF4-FFF2-40B4-BE49-F238E27FC236}">
                  <a16:creationId xmlns:a16="http://schemas.microsoft.com/office/drawing/2014/main" id="{1CD69D58-F304-400C-95E1-11790EA4C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64" name="Freeform 2647">
              <a:extLst>
                <a:ext uri="{FF2B5EF4-FFF2-40B4-BE49-F238E27FC236}">
                  <a16:creationId xmlns:a16="http://schemas.microsoft.com/office/drawing/2014/main" id="{1C5B25BA-1DFC-4998-9007-3D41CA793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1 w 2"/>
                <a:gd name="T15" fmla="*/ 1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65" name="Rectangle 2648">
              <a:extLst>
                <a:ext uri="{FF2B5EF4-FFF2-40B4-BE49-F238E27FC236}">
                  <a16:creationId xmlns:a16="http://schemas.microsoft.com/office/drawing/2014/main" id="{67E9B1C6-EA5B-4301-805F-173780275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66" name="Freeform 2649">
              <a:extLst>
                <a:ext uri="{FF2B5EF4-FFF2-40B4-BE49-F238E27FC236}">
                  <a16:creationId xmlns:a16="http://schemas.microsoft.com/office/drawing/2014/main" id="{20D3E44D-16BA-451C-A912-09A15E24B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67" name="Rectangle 2650">
              <a:extLst>
                <a:ext uri="{FF2B5EF4-FFF2-40B4-BE49-F238E27FC236}">
                  <a16:creationId xmlns:a16="http://schemas.microsoft.com/office/drawing/2014/main" id="{6AC606B3-F21B-4A68-96FE-6D8AE7970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68" name="Freeform 2651">
              <a:extLst>
                <a:ext uri="{FF2B5EF4-FFF2-40B4-BE49-F238E27FC236}">
                  <a16:creationId xmlns:a16="http://schemas.microsoft.com/office/drawing/2014/main" id="{6A63AAB8-8E97-46A1-8697-CE09682BF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69" name="Rectangle 2652">
              <a:extLst>
                <a:ext uri="{FF2B5EF4-FFF2-40B4-BE49-F238E27FC236}">
                  <a16:creationId xmlns:a16="http://schemas.microsoft.com/office/drawing/2014/main" id="{7948EA9B-91F9-4EDE-A995-8F17EBC29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70" name="Freeform 2653">
              <a:extLst>
                <a:ext uri="{FF2B5EF4-FFF2-40B4-BE49-F238E27FC236}">
                  <a16:creationId xmlns:a16="http://schemas.microsoft.com/office/drawing/2014/main" id="{BAD075AE-5143-4DF4-8389-BF2B6F52D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71" name="Rectangle 2654">
              <a:extLst>
                <a:ext uri="{FF2B5EF4-FFF2-40B4-BE49-F238E27FC236}">
                  <a16:creationId xmlns:a16="http://schemas.microsoft.com/office/drawing/2014/main" id="{5F253BBE-DE81-4CF8-AE15-7DF295D29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72" name="Freeform 2655">
              <a:extLst>
                <a:ext uri="{FF2B5EF4-FFF2-40B4-BE49-F238E27FC236}">
                  <a16:creationId xmlns:a16="http://schemas.microsoft.com/office/drawing/2014/main" id="{94CC96A5-2F5A-4F65-AE1F-748457B2E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73" name="Rectangle 2656">
              <a:extLst>
                <a:ext uri="{FF2B5EF4-FFF2-40B4-BE49-F238E27FC236}">
                  <a16:creationId xmlns:a16="http://schemas.microsoft.com/office/drawing/2014/main" id="{EBE6014E-EEA8-46BB-8EFA-35BB43325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74" name="Freeform 2657">
              <a:extLst>
                <a:ext uri="{FF2B5EF4-FFF2-40B4-BE49-F238E27FC236}">
                  <a16:creationId xmlns:a16="http://schemas.microsoft.com/office/drawing/2014/main" id="{10EFB30F-5508-42B0-8697-A36B549C1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75" name="Rectangle 2658">
              <a:extLst>
                <a:ext uri="{FF2B5EF4-FFF2-40B4-BE49-F238E27FC236}">
                  <a16:creationId xmlns:a16="http://schemas.microsoft.com/office/drawing/2014/main" id="{E039157C-FACF-461E-B43A-624A756F1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76" name="Freeform 2659">
              <a:extLst>
                <a:ext uri="{FF2B5EF4-FFF2-40B4-BE49-F238E27FC236}">
                  <a16:creationId xmlns:a16="http://schemas.microsoft.com/office/drawing/2014/main" id="{D5C11849-966A-4170-A196-7E31F69D7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77" name="Rectangle 2660">
              <a:extLst>
                <a:ext uri="{FF2B5EF4-FFF2-40B4-BE49-F238E27FC236}">
                  <a16:creationId xmlns:a16="http://schemas.microsoft.com/office/drawing/2014/main" id="{6D5DB8E5-3774-471B-B0B5-BD6FE4536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78" name="Freeform 2661">
              <a:extLst>
                <a:ext uri="{FF2B5EF4-FFF2-40B4-BE49-F238E27FC236}">
                  <a16:creationId xmlns:a16="http://schemas.microsoft.com/office/drawing/2014/main" id="{64E8B8CD-389B-4B78-BC0A-6C7612EB2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79" name="Rectangle 2662">
              <a:extLst>
                <a:ext uri="{FF2B5EF4-FFF2-40B4-BE49-F238E27FC236}">
                  <a16:creationId xmlns:a16="http://schemas.microsoft.com/office/drawing/2014/main" id="{E325C26A-2A94-4E77-96EA-9E6052E57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80" name="Freeform 2663">
              <a:extLst>
                <a:ext uri="{FF2B5EF4-FFF2-40B4-BE49-F238E27FC236}">
                  <a16:creationId xmlns:a16="http://schemas.microsoft.com/office/drawing/2014/main" id="{4F55A026-A928-436F-8823-D4D1CF391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81" name="Rectangle 2664">
              <a:extLst>
                <a:ext uri="{FF2B5EF4-FFF2-40B4-BE49-F238E27FC236}">
                  <a16:creationId xmlns:a16="http://schemas.microsoft.com/office/drawing/2014/main" id="{4A5DC04A-D05B-4ABD-8BCF-77DB6880C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82" name="Freeform 2665">
              <a:extLst>
                <a:ext uri="{FF2B5EF4-FFF2-40B4-BE49-F238E27FC236}">
                  <a16:creationId xmlns:a16="http://schemas.microsoft.com/office/drawing/2014/main" id="{81BC3EEF-34E0-4C08-A0B9-CCDFDC8FF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83" name="Rectangle 2666">
              <a:extLst>
                <a:ext uri="{FF2B5EF4-FFF2-40B4-BE49-F238E27FC236}">
                  <a16:creationId xmlns:a16="http://schemas.microsoft.com/office/drawing/2014/main" id="{54A14B4E-1180-4385-A866-308FD2C5D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84" name="Freeform 2667">
              <a:extLst>
                <a:ext uri="{FF2B5EF4-FFF2-40B4-BE49-F238E27FC236}">
                  <a16:creationId xmlns:a16="http://schemas.microsoft.com/office/drawing/2014/main" id="{20D5D529-E7D8-4E72-9F99-D39E09B39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85" name="Rectangle 2668">
              <a:extLst>
                <a:ext uri="{FF2B5EF4-FFF2-40B4-BE49-F238E27FC236}">
                  <a16:creationId xmlns:a16="http://schemas.microsoft.com/office/drawing/2014/main" id="{CFB4BF9C-8A11-4DFF-8086-E67A5511C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86" name="Freeform 2669">
              <a:extLst>
                <a:ext uri="{FF2B5EF4-FFF2-40B4-BE49-F238E27FC236}">
                  <a16:creationId xmlns:a16="http://schemas.microsoft.com/office/drawing/2014/main" id="{673F0C27-85CA-4DA9-B48E-A845C1E27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87" name="Rectangle 2670">
              <a:extLst>
                <a:ext uri="{FF2B5EF4-FFF2-40B4-BE49-F238E27FC236}">
                  <a16:creationId xmlns:a16="http://schemas.microsoft.com/office/drawing/2014/main" id="{AAF724F0-1F43-4DA9-922C-04B8FFF49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88" name="Freeform 2671">
              <a:extLst>
                <a:ext uri="{FF2B5EF4-FFF2-40B4-BE49-F238E27FC236}">
                  <a16:creationId xmlns:a16="http://schemas.microsoft.com/office/drawing/2014/main" id="{4DAB267E-0B37-48B9-BE64-057C14DFB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89" name="Rectangle 2672">
              <a:extLst>
                <a:ext uri="{FF2B5EF4-FFF2-40B4-BE49-F238E27FC236}">
                  <a16:creationId xmlns:a16="http://schemas.microsoft.com/office/drawing/2014/main" id="{7A505957-A1B3-4E03-B065-336158616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90" name="Freeform 2673">
              <a:extLst>
                <a:ext uri="{FF2B5EF4-FFF2-40B4-BE49-F238E27FC236}">
                  <a16:creationId xmlns:a16="http://schemas.microsoft.com/office/drawing/2014/main" id="{551E707C-D3D8-4BC0-8EA1-FA7BF45DA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91" name="Rectangle 2674">
              <a:extLst>
                <a:ext uri="{FF2B5EF4-FFF2-40B4-BE49-F238E27FC236}">
                  <a16:creationId xmlns:a16="http://schemas.microsoft.com/office/drawing/2014/main" id="{507F46DB-4761-4924-B7C8-D69E62070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92" name="Freeform 2675">
              <a:extLst>
                <a:ext uri="{FF2B5EF4-FFF2-40B4-BE49-F238E27FC236}">
                  <a16:creationId xmlns:a16="http://schemas.microsoft.com/office/drawing/2014/main" id="{D276A29A-ADBA-4BCB-B3A7-ED008ACE2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93" name="Rectangle 2676">
              <a:extLst>
                <a:ext uri="{FF2B5EF4-FFF2-40B4-BE49-F238E27FC236}">
                  <a16:creationId xmlns:a16="http://schemas.microsoft.com/office/drawing/2014/main" id="{F26D6F88-2E84-4743-9E22-8E1FF6659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94" name="Freeform 2677">
              <a:extLst>
                <a:ext uri="{FF2B5EF4-FFF2-40B4-BE49-F238E27FC236}">
                  <a16:creationId xmlns:a16="http://schemas.microsoft.com/office/drawing/2014/main" id="{D1C275E6-AB4B-4528-B445-5CDFDBDDA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95" name="Rectangle 2678">
              <a:extLst>
                <a:ext uri="{FF2B5EF4-FFF2-40B4-BE49-F238E27FC236}">
                  <a16:creationId xmlns:a16="http://schemas.microsoft.com/office/drawing/2014/main" id="{98DE0E10-90EE-46B9-8022-64BAE4B02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96" name="Freeform 2679">
              <a:extLst>
                <a:ext uri="{FF2B5EF4-FFF2-40B4-BE49-F238E27FC236}">
                  <a16:creationId xmlns:a16="http://schemas.microsoft.com/office/drawing/2014/main" id="{52F86122-DA02-499A-B4E5-E1B08E061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97" name="Rectangle 2680">
              <a:extLst>
                <a:ext uri="{FF2B5EF4-FFF2-40B4-BE49-F238E27FC236}">
                  <a16:creationId xmlns:a16="http://schemas.microsoft.com/office/drawing/2014/main" id="{D4D72DCB-F936-483B-AA0B-85A7E2B75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98" name="Freeform 2681">
              <a:extLst>
                <a:ext uri="{FF2B5EF4-FFF2-40B4-BE49-F238E27FC236}">
                  <a16:creationId xmlns:a16="http://schemas.microsoft.com/office/drawing/2014/main" id="{FF030CE4-FA5D-40F5-865C-886551BDC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99" name="Rectangle 2682">
              <a:extLst>
                <a:ext uri="{FF2B5EF4-FFF2-40B4-BE49-F238E27FC236}">
                  <a16:creationId xmlns:a16="http://schemas.microsoft.com/office/drawing/2014/main" id="{1065211C-41F0-4758-9ECA-4468EF692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00" name="Freeform 2683">
              <a:extLst>
                <a:ext uri="{FF2B5EF4-FFF2-40B4-BE49-F238E27FC236}">
                  <a16:creationId xmlns:a16="http://schemas.microsoft.com/office/drawing/2014/main" id="{BC9C27E2-D962-436E-BB83-F5641FDA1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01" name="Rectangle 2684">
              <a:extLst>
                <a:ext uri="{FF2B5EF4-FFF2-40B4-BE49-F238E27FC236}">
                  <a16:creationId xmlns:a16="http://schemas.microsoft.com/office/drawing/2014/main" id="{FDBF5B16-6C86-4745-B309-8F21D2CCA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02" name="Freeform 2685">
              <a:extLst>
                <a:ext uri="{FF2B5EF4-FFF2-40B4-BE49-F238E27FC236}">
                  <a16:creationId xmlns:a16="http://schemas.microsoft.com/office/drawing/2014/main" id="{7CD810D6-26A0-44E3-9C36-07012FA1E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03" name="Rectangle 2686">
              <a:extLst>
                <a:ext uri="{FF2B5EF4-FFF2-40B4-BE49-F238E27FC236}">
                  <a16:creationId xmlns:a16="http://schemas.microsoft.com/office/drawing/2014/main" id="{61C59972-F08B-4BD9-A123-F21424146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04" name="Freeform 2687">
              <a:extLst>
                <a:ext uri="{FF2B5EF4-FFF2-40B4-BE49-F238E27FC236}">
                  <a16:creationId xmlns:a16="http://schemas.microsoft.com/office/drawing/2014/main" id="{0B7E46E7-D5F5-4992-87D1-8F7340333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05" name="Rectangle 2688">
              <a:extLst>
                <a:ext uri="{FF2B5EF4-FFF2-40B4-BE49-F238E27FC236}">
                  <a16:creationId xmlns:a16="http://schemas.microsoft.com/office/drawing/2014/main" id="{AB04E13F-F095-4C69-9E97-1C5B89313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06" name="Freeform 2689">
              <a:extLst>
                <a:ext uri="{FF2B5EF4-FFF2-40B4-BE49-F238E27FC236}">
                  <a16:creationId xmlns:a16="http://schemas.microsoft.com/office/drawing/2014/main" id="{3A09A1DE-0569-40A9-91AF-1EEC0795D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07" name="Rectangle 2690">
              <a:extLst>
                <a:ext uri="{FF2B5EF4-FFF2-40B4-BE49-F238E27FC236}">
                  <a16:creationId xmlns:a16="http://schemas.microsoft.com/office/drawing/2014/main" id="{88DF8BBD-C709-41E7-ADD4-FA16CBCF6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08" name="Freeform 2691">
              <a:extLst>
                <a:ext uri="{FF2B5EF4-FFF2-40B4-BE49-F238E27FC236}">
                  <a16:creationId xmlns:a16="http://schemas.microsoft.com/office/drawing/2014/main" id="{20C21A39-0F85-487E-8005-8D00A3DDB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09" name="Rectangle 2692">
              <a:extLst>
                <a:ext uri="{FF2B5EF4-FFF2-40B4-BE49-F238E27FC236}">
                  <a16:creationId xmlns:a16="http://schemas.microsoft.com/office/drawing/2014/main" id="{8DC6F3CC-463C-4DF6-805D-7BA284E7F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10" name="Freeform 2693">
              <a:extLst>
                <a:ext uri="{FF2B5EF4-FFF2-40B4-BE49-F238E27FC236}">
                  <a16:creationId xmlns:a16="http://schemas.microsoft.com/office/drawing/2014/main" id="{C41A317D-B478-4B4A-8391-4F6074378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11" name="Rectangle 2694">
              <a:extLst>
                <a:ext uri="{FF2B5EF4-FFF2-40B4-BE49-F238E27FC236}">
                  <a16:creationId xmlns:a16="http://schemas.microsoft.com/office/drawing/2014/main" id="{EC9D1238-418E-41EC-ADC8-3BF82A00B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12" name="Freeform 2695">
              <a:extLst>
                <a:ext uri="{FF2B5EF4-FFF2-40B4-BE49-F238E27FC236}">
                  <a16:creationId xmlns:a16="http://schemas.microsoft.com/office/drawing/2014/main" id="{128AF131-FC13-49A7-A2CA-D047FBEE5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13" name="Rectangle 2696">
              <a:extLst>
                <a:ext uri="{FF2B5EF4-FFF2-40B4-BE49-F238E27FC236}">
                  <a16:creationId xmlns:a16="http://schemas.microsoft.com/office/drawing/2014/main" id="{3B79005D-859F-4829-B206-018244DCB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14" name="Freeform 2697">
              <a:extLst>
                <a:ext uri="{FF2B5EF4-FFF2-40B4-BE49-F238E27FC236}">
                  <a16:creationId xmlns:a16="http://schemas.microsoft.com/office/drawing/2014/main" id="{73F4F836-786F-4791-86D6-C5DA115CF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15" name="Rectangle 2698">
              <a:extLst>
                <a:ext uri="{FF2B5EF4-FFF2-40B4-BE49-F238E27FC236}">
                  <a16:creationId xmlns:a16="http://schemas.microsoft.com/office/drawing/2014/main" id="{3F88DFC3-A11F-481C-9BB9-5B88BA39F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16" name="Freeform 2699">
              <a:extLst>
                <a:ext uri="{FF2B5EF4-FFF2-40B4-BE49-F238E27FC236}">
                  <a16:creationId xmlns:a16="http://schemas.microsoft.com/office/drawing/2014/main" id="{30869A9F-1A79-4083-B766-9B4C44DBC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17" name="Rectangle 2700">
              <a:extLst>
                <a:ext uri="{FF2B5EF4-FFF2-40B4-BE49-F238E27FC236}">
                  <a16:creationId xmlns:a16="http://schemas.microsoft.com/office/drawing/2014/main" id="{46BB740A-F156-4348-A162-CB22298E2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18" name="Freeform 2701">
              <a:extLst>
                <a:ext uri="{FF2B5EF4-FFF2-40B4-BE49-F238E27FC236}">
                  <a16:creationId xmlns:a16="http://schemas.microsoft.com/office/drawing/2014/main" id="{07291B67-0935-42AD-9CA1-FFB293E8D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19" name="Rectangle 2702">
              <a:extLst>
                <a:ext uri="{FF2B5EF4-FFF2-40B4-BE49-F238E27FC236}">
                  <a16:creationId xmlns:a16="http://schemas.microsoft.com/office/drawing/2014/main" id="{F385D0F2-4B0E-4B10-817C-C4B3DA942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20" name="Freeform 2703">
              <a:extLst>
                <a:ext uri="{FF2B5EF4-FFF2-40B4-BE49-F238E27FC236}">
                  <a16:creationId xmlns:a16="http://schemas.microsoft.com/office/drawing/2014/main" id="{CFC1E1EB-6AA1-4695-B2AC-C5F201F58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21" name="Rectangle 2704">
              <a:extLst>
                <a:ext uri="{FF2B5EF4-FFF2-40B4-BE49-F238E27FC236}">
                  <a16:creationId xmlns:a16="http://schemas.microsoft.com/office/drawing/2014/main" id="{C57BC344-87EF-4857-9252-67EEC2FF6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22" name="Freeform 2705">
              <a:extLst>
                <a:ext uri="{FF2B5EF4-FFF2-40B4-BE49-F238E27FC236}">
                  <a16:creationId xmlns:a16="http://schemas.microsoft.com/office/drawing/2014/main" id="{2C6F37FF-51C1-4120-8232-6F8404793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23" name="Rectangle 2706">
              <a:extLst>
                <a:ext uri="{FF2B5EF4-FFF2-40B4-BE49-F238E27FC236}">
                  <a16:creationId xmlns:a16="http://schemas.microsoft.com/office/drawing/2014/main" id="{3CB37220-AF86-4F45-8B13-F677FA182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24" name="Freeform 2707">
              <a:extLst>
                <a:ext uri="{FF2B5EF4-FFF2-40B4-BE49-F238E27FC236}">
                  <a16:creationId xmlns:a16="http://schemas.microsoft.com/office/drawing/2014/main" id="{4B657394-6093-48F0-BFD3-BCD84D7F2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25" name="Rectangle 2708">
              <a:extLst>
                <a:ext uri="{FF2B5EF4-FFF2-40B4-BE49-F238E27FC236}">
                  <a16:creationId xmlns:a16="http://schemas.microsoft.com/office/drawing/2014/main" id="{22E5C580-8D45-4F8C-B7EE-CF1C05C4B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26" name="Freeform 2709">
              <a:extLst>
                <a:ext uri="{FF2B5EF4-FFF2-40B4-BE49-F238E27FC236}">
                  <a16:creationId xmlns:a16="http://schemas.microsoft.com/office/drawing/2014/main" id="{BE49B1C8-D575-41A3-A65D-13DEF9B6B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27" name="Rectangle 2710">
              <a:extLst>
                <a:ext uri="{FF2B5EF4-FFF2-40B4-BE49-F238E27FC236}">
                  <a16:creationId xmlns:a16="http://schemas.microsoft.com/office/drawing/2014/main" id="{D4141FF6-AC76-4649-8387-E41163D38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28" name="Freeform 2711">
              <a:extLst>
                <a:ext uri="{FF2B5EF4-FFF2-40B4-BE49-F238E27FC236}">
                  <a16:creationId xmlns:a16="http://schemas.microsoft.com/office/drawing/2014/main" id="{58647669-482C-44EA-B14F-09BB5D683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29" name="Rectangle 2712">
              <a:extLst>
                <a:ext uri="{FF2B5EF4-FFF2-40B4-BE49-F238E27FC236}">
                  <a16:creationId xmlns:a16="http://schemas.microsoft.com/office/drawing/2014/main" id="{D46C2E61-7DA7-47A9-B8F4-B3241AA77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30" name="Freeform 2713">
              <a:extLst>
                <a:ext uri="{FF2B5EF4-FFF2-40B4-BE49-F238E27FC236}">
                  <a16:creationId xmlns:a16="http://schemas.microsoft.com/office/drawing/2014/main" id="{3FC84F40-8D5E-4E62-B5A5-794E40554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31" name="Rectangle 2714">
              <a:extLst>
                <a:ext uri="{FF2B5EF4-FFF2-40B4-BE49-F238E27FC236}">
                  <a16:creationId xmlns:a16="http://schemas.microsoft.com/office/drawing/2014/main" id="{B7D98A66-D0EA-4F76-9661-DCAF88BAA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32" name="Freeform 2715">
              <a:extLst>
                <a:ext uri="{FF2B5EF4-FFF2-40B4-BE49-F238E27FC236}">
                  <a16:creationId xmlns:a16="http://schemas.microsoft.com/office/drawing/2014/main" id="{2FB12CEB-3B2A-435D-914B-68E60D0B0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33" name="Rectangle 2716">
              <a:extLst>
                <a:ext uri="{FF2B5EF4-FFF2-40B4-BE49-F238E27FC236}">
                  <a16:creationId xmlns:a16="http://schemas.microsoft.com/office/drawing/2014/main" id="{842C6F49-3928-44AD-9604-975C04230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34" name="Freeform 2717">
              <a:extLst>
                <a:ext uri="{FF2B5EF4-FFF2-40B4-BE49-F238E27FC236}">
                  <a16:creationId xmlns:a16="http://schemas.microsoft.com/office/drawing/2014/main" id="{0E012B1C-1BBC-48C9-808E-2CF524DCE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35" name="Rectangle 2718">
              <a:extLst>
                <a:ext uri="{FF2B5EF4-FFF2-40B4-BE49-F238E27FC236}">
                  <a16:creationId xmlns:a16="http://schemas.microsoft.com/office/drawing/2014/main" id="{F96C9B97-2905-4CB7-B71C-627D03D1F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36" name="Freeform 2719">
              <a:extLst>
                <a:ext uri="{FF2B5EF4-FFF2-40B4-BE49-F238E27FC236}">
                  <a16:creationId xmlns:a16="http://schemas.microsoft.com/office/drawing/2014/main" id="{15759040-EFF1-445D-AE2E-8D061D431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1 w 2"/>
                <a:gd name="T15" fmla="*/ 1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37" name="Rectangle 2720">
              <a:extLst>
                <a:ext uri="{FF2B5EF4-FFF2-40B4-BE49-F238E27FC236}">
                  <a16:creationId xmlns:a16="http://schemas.microsoft.com/office/drawing/2014/main" id="{425A58D4-A4BB-4639-9AB0-25D73702F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38" name="Freeform 2721">
              <a:extLst>
                <a:ext uri="{FF2B5EF4-FFF2-40B4-BE49-F238E27FC236}">
                  <a16:creationId xmlns:a16="http://schemas.microsoft.com/office/drawing/2014/main" id="{9976C27B-A08B-4E00-96AD-E662A075A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39" name="Rectangle 2722">
              <a:extLst>
                <a:ext uri="{FF2B5EF4-FFF2-40B4-BE49-F238E27FC236}">
                  <a16:creationId xmlns:a16="http://schemas.microsoft.com/office/drawing/2014/main" id="{242D3C78-974F-4318-BE56-D930C4F474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40" name="Freeform 2723">
              <a:extLst>
                <a:ext uri="{FF2B5EF4-FFF2-40B4-BE49-F238E27FC236}">
                  <a16:creationId xmlns:a16="http://schemas.microsoft.com/office/drawing/2014/main" id="{AE6E1B28-75F9-4082-90FC-65110B922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41" name="Rectangle 2724">
              <a:extLst>
                <a:ext uri="{FF2B5EF4-FFF2-40B4-BE49-F238E27FC236}">
                  <a16:creationId xmlns:a16="http://schemas.microsoft.com/office/drawing/2014/main" id="{3DD2A02A-A0A9-4DB3-BCF6-65E6A68E5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42" name="Freeform 2725">
              <a:extLst>
                <a:ext uri="{FF2B5EF4-FFF2-40B4-BE49-F238E27FC236}">
                  <a16:creationId xmlns:a16="http://schemas.microsoft.com/office/drawing/2014/main" id="{D7064FE9-0D83-4C84-9021-003ADD75C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43" name="Rectangle 2726">
              <a:extLst>
                <a:ext uri="{FF2B5EF4-FFF2-40B4-BE49-F238E27FC236}">
                  <a16:creationId xmlns:a16="http://schemas.microsoft.com/office/drawing/2014/main" id="{C701DC7A-CA54-4AF2-9635-7194206A9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44" name="Freeform 2727">
              <a:extLst>
                <a:ext uri="{FF2B5EF4-FFF2-40B4-BE49-F238E27FC236}">
                  <a16:creationId xmlns:a16="http://schemas.microsoft.com/office/drawing/2014/main" id="{B34D0926-BE7A-4EC7-B9BD-C8296D4F7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45" name="Rectangle 2728">
              <a:extLst>
                <a:ext uri="{FF2B5EF4-FFF2-40B4-BE49-F238E27FC236}">
                  <a16:creationId xmlns:a16="http://schemas.microsoft.com/office/drawing/2014/main" id="{10CEFC3E-24DB-40CA-B74E-4ECCD1217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46" name="Freeform 2729">
              <a:extLst>
                <a:ext uri="{FF2B5EF4-FFF2-40B4-BE49-F238E27FC236}">
                  <a16:creationId xmlns:a16="http://schemas.microsoft.com/office/drawing/2014/main" id="{555B356F-9DB1-4006-ACDE-864B99EA8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47" name="Rectangle 2730">
              <a:extLst>
                <a:ext uri="{FF2B5EF4-FFF2-40B4-BE49-F238E27FC236}">
                  <a16:creationId xmlns:a16="http://schemas.microsoft.com/office/drawing/2014/main" id="{339C4CC1-123F-4163-957F-CEB05334A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48" name="Freeform 2731">
              <a:extLst>
                <a:ext uri="{FF2B5EF4-FFF2-40B4-BE49-F238E27FC236}">
                  <a16:creationId xmlns:a16="http://schemas.microsoft.com/office/drawing/2014/main" id="{D190A962-E912-4756-A57A-5C7E69E5E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49" name="Rectangle 2732">
              <a:extLst>
                <a:ext uri="{FF2B5EF4-FFF2-40B4-BE49-F238E27FC236}">
                  <a16:creationId xmlns:a16="http://schemas.microsoft.com/office/drawing/2014/main" id="{CE9896FA-AE9C-4881-8E24-7D37047E4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50" name="Freeform 2733">
              <a:extLst>
                <a:ext uri="{FF2B5EF4-FFF2-40B4-BE49-F238E27FC236}">
                  <a16:creationId xmlns:a16="http://schemas.microsoft.com/office/drawing/2014/main" id="{28F19B54-B334-458F-BACB-F9B824574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51" name="Rectangle 2734">
              <a:extLst>
                <a:ext uri="{FF2B5EF4-FFF2-40B4-BE49-F238E27FC236}">
                  <a16:creationId xmlns:a16="http://schemas.microsoft.com/office/drawing/2014/main" id="{59023D90-81CC-480E-8159-02A17CC73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52" name="Freeform 2735">
              <a:extLst>
                <a:ext uri="{FF2B5EF4-FFF2-40B4-BE49-F238E27FC236}">
                  <a16:creationId xmlns:a16="http://schemas.microsoft.com/office/drawing/2014/main" id="{2DEE33FF-AEB0-4C52-9350-9D47C8A51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53" name="Rectangle 2736">
              <a:extLst>
                <a:ext uri="{FF2B5EF4-FFF2-40B4-BE49-F238E27FC236}">
                  <a16:creationId xmlns:a16="http://schemas.microsoft.com/office/drawing/2014/main" id="{0561CDDF-8200-4507-A609-0627D836B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54" name="Freeform 2737">
              <a:extLst>
                <a:ext uri="{FF2B5EF4-FFF2-40B4-BE49-F238E27FC236}">
                  <a16:creationId xmlns:a16="http://schemas.microsoft.com/office/drawing/2014/main" id="{E6AB4442-C7E8-4EF2-8642-FBD023D1B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55" name="Rectangle 2738">
              <a:extLst>
                <a:ext uri="{FF2B5EF4-FFF2-40B4-BE49-F238E27FC236}">
                  <a16:creationId xmlns:a16="http://schemas.microsoft.com/office/drawing/2014/main" id="{D8348FE4-091E-440A-8407-EDBDA620E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56" name="Freeform 2739">
              <a:extLst>
                <a:ext uri="{FF2B5EF4-FFF2-40B4-BE49-F238E27FC236}">
                  <a16:creationId xmlns:a16="http://schemas.microsoft.com/office/drawing/2014/main" id="{BFA6ECB6-04B2-44C1-B241-B3CE2FB9F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57" name="Rectangle 2740">
              <a:extLst>
                <a:ext uri="{FF2B5EF4-FFF2-40B4-BE49-F238E27FC236}">
                  <a16:creationId xmlns:a16="http://schemas.microsoft.com/office/drawing/2014/main" id="{DF8F8024-7BBD-43F8-B9FC-8F9C25997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58" name="Freeform 2741">
              <a:extLst>
                <a:ext uri="{FF2B5EF4-FFF2-40B4-BE49-F238E27FC236}">
                  <a16:creationId xmlns:a16="http://schemas.microsoft.com/office/drawing/2014/main" id="{9D533C96-627F-44AF-AC0F-5DDA7F3F9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59" name="Rectangle 2742">
              <a:extLst>
                <a:ext uri="{FF2B5EF4-FFF2-40B4-BE49-F238E27FC236}">
                  <a16:creationId xmlns:a16="http://schemas.microsoft.com/office/drawing/2014/main" id="{3C058DA1-B362-4F00-9A5B-016A4D36C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60" name="Freeform 2743">
              <a:extLst>
                <a:ext uri="{FF2B5EF4-FFF2-40B4-BE49-F238E27FC236}">
                  <a16:creationId xmlns:a16="http://schemas.microsoft.com/office/drawing/2014/main" id="{C17F0F33-E45A-4768-827A-0CC53DFDF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61" name="Rectangle 2744">
              <a:extLst>
                <a:ext uri="{FF2B5EF4-FFF2-40B4-BE49-F238E27FC236}">
                  <a16:creationId xmlns:a16="http://schemas.microsoft.com/office/drawing/2014/main" id="{39521DDB-A71F-4BA8-BB88-FE30E2378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62" name="Freeform 2745">
              <a:extLst>
                <a:ext uri="{FF2B5EF4-FFF2-40B4-BE49-F238E27FC236}">
                  <a16:creationId xmlns:a16="http://schemas.microsoft.com/office/drawing/2014/main" id="{B9EC50BA-93FB-4C25-8AD9-8BE00F4BF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63" name="Rectangle 2746">
              <a:extLst>
                <a:ext uri="{FF2B5EF4-FFF2-40B4-BE49-F238E27FC236}">
                  <a16:creationId xmlns:a16="http://schemas.microsoft.com/office/drawing/2014/main" id="{CC47E3D1-F090-4D7B-AA51-A900F916B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64" name="Freeform 2747">
              <a:extLst>
                <a:ext uri="{FF2B5EF4-FFF2-40B4-BE49-F238E27FC236}">
                  <a16:creationId xmlns:a16="http://schemas.microsoft.com/office/drawing/2014/main" id="{F3A928EA-4C6A-4157-8E7C-E91A5DD81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65" name="Rectangle 2748">
              <a:extLst>
                <a:ext uri="{FF2B5EF4-FFF2-40B4-BE49-F238E27FC236}">
                  <a16:creationId xmlns:a16="http://schemas.microsoft.com/office/drawing/2014/main" id="{6815A4B7-73F5-4C4B-8019-CFDCF895C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66" name="Freeform 2749">
              <a:extLst>
                <a:ext uri="{FF2B5EF4-FFF2-40B4-BE49-F238E27FC236}">
                  <a16:creationId xmlns:a16="http://schemas.microsoft.com/office/drawing/2014/main" id="{D7EDF005-5E74-4933-8984-F512CA8E9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67" name="Rectangle 2750">
              <a:extLst>
                <a:ext uri="{FF2B5EF4-FFF2-40B4-BE49-F238E27FC236}">
                  <a16:creationId xmlns:a16="http://schemas.microsoft.com/office/drawing/2014/main" id="{0C8187F5-B7BE-476E-8983-C5EB8D4AE6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68" name="Freeform 2751">
              <a:extLst>
                <a:ext uri="{FF2B5EF4-FFF2-40B4-BE49-F238E27FC236}">
                  <a16:creationId xmlns:a16="http://schemas.microsoft.com/office/drawing/2014/main" id="{617EAFE1-8538-4AD3-B306-124A916DA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69" name="Rectangle 2752">
              <a:extLst>
                <a:ext uri="{FF2B5EF4-FFF2-40B4-BE49-F238E27FC236}">
                  <a16:creationId xmlns:a16="http://schemas.microsoft.com/office/drawing/2014/main" id="{1FD2F52F-F595-4A26-A0E1-2186B059F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70" name="Freeform 2753">
              <a:extLst>
                <a:ext uri="{FF2B5EF4-FFF2-40B4-BE49-F238E27FC236}">
                  <a16:creationId xmlns:a16="http://schemas.microsoft.com/office/drawing/2014/main" id="{30A9CE37-AB58-4FD9-B454-1F5B395E6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71" name="Rectangle 2754">
              <a:extLst>
                <a:ext uri="{FF2B5EF4-FFF2-40B4-BE49-F238E27FC236}">
                  <a16:creationId xmlns:a16="http://schemas.microsoft.com/office/drawing/2014/main" id="{B86489FD-BB80-4A0E-9333-444038235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72" name="Freeform 2755">
              <a:extLst>
                <a:ext uri="{FF2B5EF4-FFF2-40B4-BE49-F238E27FC236}">
                  <a16:creationId xmlns:a16="http://schemas.microsoft.com/office/drawing/2014/main" id="{01185D76-430B-4E08-9B20-65A79D38C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73" name="Rectangle 2756">
              <a:extLst>
                <a:ext uri="{FF2B5EF4-FFF2-40B4-BE49-F238E27FC236}">
                  <a16:creationId xmlns:a16="http://schemas.microsoft.com/office/drawing/2014/main" id="{7F463A1D-F670-4100-ABB1-CFE3B575E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74" name="Freeform 2757">
              <a:extLst>
                <a:ext uri="{FF2B5EF4-FFF2-40B4-BE49-F238E27FC236}">
                  <a16:creationId xmlns:a16="http://schemas.microsoft.com/office/drawing/2014/main" id="{BE0C7D04-6C13-4CAD-8D0E-0A60DF6ED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75" name="Rectangle 2758">
              <a:extLst>
                <a:ext uri="{FF2B5EF4-FFF2-40B4-BE49-F238E27FC236}">
                  <a16:creationId xmlns:a16="http://schemas.microsoft.com/office/drawing/2014/main" id="{BEB343D3-0638-4C6D-B68E-1C495B6B9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76" name="Freeform 2759">
              <a:extLst>
                <a:ext uri="{FF2B5EF4-FFF2-40B4-BE49-F238E27FC236}">
                  <a16:creationId xmlns:a16="http://schemas.microsoft.com/office/drawing/2014/main" id="{99B04CBE-73D4-49E8-B7BA-E8FDA121A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77" name="Rectangle 2760">
              <a:extLst>
                <a:ext uri="{FF2B5EF4-FFF2-40B4-BE49-F238E27FC236}">
                  <a16:creationId xmlns:a16="http://schemas.microsoft.com/office/drawing/2014/main" id="{9A07CA68-F4B2-4731-B768-D70BD3265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78" name="Freeform 2761">
              <a:extLst>
                <a:ext uri="{FF2B5EF4-FFF2-40B4-BE49-F238E27FC236}">
                  <a16:creationId xmlns:a16="http://schemas.microsoft.com/office/drawing/2014/main" id="{9925591F-772E-41E8-A497-A43A32F37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1 w 2"/>
                <a:gd name="T15" fmla="*/ 1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79" name="Rectangle 2762">
              <a:extLst>
                <a:ext uri="{FF2B5EF4-FFF2-40B4-BE49-F238E27FC236}">
                  <a16:creationId xmlns:a16="http://schemas.microsoft.com/office/drawing/2014/main" id="{A0D850C2-B64C-4566-8D44-932A8A376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80" name="Freeform 2763">
              <a:extLst>
                <a:ext uri="{FF2B5EF4-FFF2-40B4-BE49-F238E27FC236}">
                  <a16:creationId xmlns:a16="http://schemas.microsoft.com/office/drawing/2014/main" id="{CDF960B8-23BE-4988-8F05-7B11D1CC8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81" name="Rectangle 2764">
              <a:extLst>
                <a:ext uri="{FF2B5EF4-FFF2-40B4-BE49-F238E27FC236}">
                  <a16:creationId xmlns:a16="http://schemas.microsoft.com/office/drawing/2014/main" id="{B4AB7C8B-DDF3-4E5D-AAE9-FE4F1DF58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82" name="Freeform 2765">
              <a:extLst>
                <a:ext uri="{FF2B5EF4-FFF2-40B4-BE49-F238E27FC236}">
                  <a16:creationId xmlns:a16="http://schemas.microsoft.com/office/drawing/2014/main" id="{B60D2B42-B014-427D-8255-0707557E9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83" name="Rectangle 2766">
              <a:extLst>
                <a:ext uri="{FF2B5EF4-FFF2-40B4-BE49-F238E27FC236}">
                  <a16:creationId xmlns:a16="http://schemas.microsoft.com/office/drawing/2014/main" id="{E86F605A-CBF3-4055-A985-0F66166CFE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84" name="Freeform 2767">
              <a:extLst>
                <a:ext uri="{FF2B5EF4-FFF2-40B4-BE49-F238E27FC236}">
                  <a16:creationId xmlns:a16="http://schemas.microsoft.com/office/drawing/2014/main" id="{237D1D0E-9A75-4A9C-B831-8338743B4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85" name="Rectangle 2768">
              <a:extLst>
                <a:ext uri="{FF2B5EF4-FFF2-40B4-BE49-F238E27FC236}">
                  <a16:creationId xmlns:a16="http://schemas.microsoft.com/office/drawing/2014/main" id="{2F76BC30-B54C-42D8-B8ED-BDD259AF0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86" name="Freeform 2769">
              <a:extLst>
                <a:ext uri="{FF2B5EF4-FFF2-40B4-BE49-F238E27FC236}">
                  <a16:creationId xmlns:a16="http://schemas.microsoft.com/office/drawing/2014/main" id="{A911D62B-F2A0-4663-AC9A-FFB6729F6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87" name="Rectangle 2770">
              <a:extLst>
                <a:ext uri="{FF2B5EF4-FFF2-40B4-BE49-F238E27FC236}">
                  <a16:creationId xmlns:a16="http://schemas.microsoft.com/office/drawing/2014/main" id="{157F7B91-93FA-4089-A579-936CA83BA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88" name="Freeform 2771">
              <a:extLst>
                <a:ext uri="{FF2B5EF4-FFF2-40B4-BE49-F238E27FC236}">
                  <a16:creationId xmlns:a16="http://schemas.microsoft.com/office/drawing/2014/main" id="{CB036466-D407-43FE-8E3B-B68CB36E8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89" name="Rectangle 2772">
              <a:extLst>
                <a:ext uri="{FF2B5EF4-FFF2-40B4-BE49-F238E27FC236}">
                  <a16:creationId xmlns:a16="http://schemas.microsoft.com/office/drawing/2014/main" id="{E225E42F-2B80-4825-8EB5-03FF18DD4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90" name="Freeform 2773">
              <a:extLst>
                <a:ext uri="{FF2B5EF4-FFF2-40B4-BE49-F238E27FC236}">
                  <a16:creationId xmlns:a16="http://schemas.microsoft.com/office/drawing/2014/main" id="{3D47456A-B6CE-4471-8C35-BE585BD16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91" name="Rectangle 2774">
              <a:extLst>
                <a:ext uri="{FF2B5EF4-FFF2-40B4-BE49-F238E27FC236}">
                  <a16:creationId xmlns:a16="http://schemas.microsoft.com/office/drawing/2014/main" id="{98BA73AF-2D21-4847-B056-58B9C9C1F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92" name="Freeform 2775">
              <a:extLst>
                <a:ext uri="{FF2B5EF4-FFF2-40B4-BE49-F238E27FC236}">
                  <a16:creationId xmlns:a16="http://schemas.microsoft.com/office/drawing/2014/main" id="{D0DE848D-6980-4955-BB4B-27B41CA8C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93" name="Rectangle 2776">
              <a:extLst>
                <a:ext uri="{FF2B5EF4-FFF2-40B4-BE49-F238E27FC236}">
                  <a16:creationId xmlns:a16="http://schemas.microsoft.com/office/drawing/2014/main" id="{62F151AE-7016-4BE4-BE03-71BDCBE5D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94" name="Freeform 2777">
              <a:extLst>
                <a:ext uri="{FF2B5EF4-FFF2-40B4-BE49-F238E27FC236}">
                  <a16:creationId xmlns:a16="http://schemas.microsoft.com/office/drawing/2014/main" id="{FEBF74D8-DAFB-4BE6-A912-F45DA94B1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95" name="Rectangle 2778">
              <a:extLst>
                <a:ext uri="{FF2B5EF4-FFF2-40B4-BE49-F238E27FC236}">
                  <a16:creationId xmlns:a16="http://schemas.microsoft.com/office/drawing/2014/main" id="{CDEC27DF-AB39-4D6E-9B9E-47C7B2A6F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96" name="Freeform 2779">
              <a:extLst>
                <a:ext uri="{FF2B5EF4-FFF2-40B4-BE49-F238E27FC236}">
                  <a16:creationId xmlns:a16="http://schemas.microsoft.com/office/drawing/2014/main" id="{53724CD7-9ECB-4FB4-BBFF-659E98002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97" name="Rectangle 2780">
              <a:extLst>
                <a:ext uri="{FF2B5EF4-FFF2-40B4-BE49-F238E27FC236}">
                  <a16:creationId xmlns:a16="http://schemas.microsoft.com/office/drawing/2014/main" id="{C623FCBD-3FC6-466D-956D-7FF438167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98" name="Freeform 2781">
              <a:extLst>
                <a:ext uri="{FF2B5EF4-FFF2-40B4-BE49-F238E27FC236}">
                  <a16:creationId xmlns:a16="http://schemas.microsoft.com/office/drawing/2014/main" id="{A63AF0CA-C0AC-4576-84B3-BF163939C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99" name="Rectangle 2782">
              <a:extLst>
                <a:ext uri="{FF2B5EF4-FFF2-40B4-BE49-F238E27FC236}">
                  <a16:creationId xmlns:a16="http://schemas.microsoft.com/office/drawing/2014/main" id="{974A6DEB-A963-41B2-80EA-A1F81FC02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00" name="Freeform 2783">
              <a:extLst>
                <a:ext uri="{FF2B5EF4-FFF2-40B4-BE49-F238E27FC236}">
                  <a16:creationId xmlns:a16="http://schemas.microsoft.com/office/drawing/2014/main" id="{D8D1DA2F-771B-4043-BA49-B741547A2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01" name="Rectangle 2784">
              <a:extLst>
                <a:ext uri="{FF2B5EF4-FFF2-40B4-BE49-F238E27FC236}">
                  <a16:creationId xmlns:a16="http://schemas.microsoft.com/office/drawing/2014/main" id="{7A297309-BD4B-4B13-B5CA-483EAC18A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02" name="Freeform 2785">
              <a:extLst>
                <a:ext uri="{FF2B5EF4-FFF2-40B4-BE49-F238E27FC236}">
                  <a16:creationId xmlns:a16="http://schemas.microsoft.com/office/drawing/2014/main" id="{F5E57D92-1D9A-4850-B5C6-74B136E3C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03" name="Rectangle 2786">
              <a:extLst>
                <a:ext uri="{FF2B5EF4-FFF2-40B4-BE49-F238E27FC236}">
                  <a16:creationId xmlns:a16="http://schemas.microsoft.com/office/drawing/2014/main" id="{5A3BD363-CDC6-4AD9-93B3-FD8B227E2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04" name="Freeform 2787">
              <a:extLst>
                <a:ext uri="{FF2B5EF4-FFF2-40B4-BE49-F238E27FC236}">
                  <a16:creationId xmlns:a16="http://schemas.microsoft.com/office/drawing/2014/main" id="{9764988E-EF2B-4EBC-9367-051445220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05" name="Rectangle 2788">
              <a:extLst>
                <a:ext uri="{FF2B5EF4-FFF2-40B4-BE49-F238E27FC236}">
                  <a16:creationId xmlns:a16="http://schemas.microsoft.com/office/drawing/2014/main" id="{CEFAEAE4-F5A3-4FE6-A9E9-1A29B7297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06" name="Freeform 2789">
              <a:extLst>
                <a:ext uri="{FF2B5EF4-FFF2-40B4-BE49-F238E27FC236}">
                  <a16:creationId xmlns:a16="http://schemas.microsoft.com/office/drawing/2014/main" id="{82FE1065-6898-4BD5-9833-A3DAE9260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07" name="Rectangle 2790">
              <a:extLst>
                <a:ext uri="{FF2B5EF4-FFF2-40B4-BE49-F238E27FC236}">
                  <a16:creationId xmlns:a16="http://schemas.microsoft.com/office/drawing/2014/main" id="{8ED44D8F-C013-419C-A485-A722C0576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08" name="Freeform 2791">
              <a:extLst>
                <a:ext uri="{FF2B5EF4-FFF2-40B4-BE49-F238E27FC236}">
                  <a16:creationId xmlns:a16="http://schemas.microsoft.com/office/drawing/2014/main" id="{F94CE766-D8EF-4488-9777-637215B8F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09" name="Rectangle 2792">
              <a:extLst>
                <a:ext uri="{FF2B5EF4-FFF2-40B4-BE49-F238E27FC236}">
                  <a16:creationId xmlns:a16="http://schemas.microsoft.com/office/drawing/2014/main" id="{16708DAC-9732-4C26-985F-F00F4E6FB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10" name="Freeform 2793">
              <a:extLst>
                <a:ext uri="{FF2B5EF4-FFF2-40B4-BE49-F238E27FC236}">
                  <a16:creationId xmlns:a16="http://schemas.microsoft.com/office/drawing/2014/main" id="{429845FD-197E-49D4-8F39-39FA01169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11" name="Rectangle 2794">
              <a:extLst>
                <a:ext uri="{FF2B5EF4-FFF2-40B4-BE49-F238E27FC236}">
                  <a16:creationId xmlns:a16="http://schemas.microsoft.com/office/drawing/2014/main" id="{D191189E-C79A-41B2-BD90-E52346CD2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12" name="Freeform 2795">
              <a:extLst>
                <a:ext uri="{FF2B5EF4-FFF2-40B4-BE49-F238E27FC236}">
                  <a16:creationId xmlns:a16="http://schemas.microsoft.com/office/drawing/2014/main" id="{714E0E16-2D3C-41AE-B3C1-FC9EE74A5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13" name="Rectangle 2796">
              <a:extLst>
                <a:ext uri="{FF2B5EF4-FFF2-40B4-BE49-F238E27FC236}">
                  <a16:creationId xmlns:a16="http://schemas.microsoft.com/office/drawing/2014/main" id="{4061E287-9E2A-4E52-819B-8EB7E6D93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14" name="Freeform 2797">
              <a:extLst>
                <a:ext uri="{FF2B5EF4-FFF2-40B4-BE49-F238E27FC236}">
                  <a16:creationId xmlns:a16="http://schemas.microsoft.com/office/drawing/2014/main" id="{A4D4913A-70D3-425B-8CB5-AA5594F20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15" name="Rectangle 2798">
              <a:extLst>
                <a:ext uri="{FF2B5EF4-FFF2-40B4-BE49-F238E27FC236}">
                  <a16:creationId xmlns:a16="http://schemas.microsoft.com/office/drawing/2014/main" id="{3D2FCC93-3E3D-4E8B-A0A4-D8894074A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16" name="Freeform 2799">
              <a:extLst>
                <a:ext uri="{FF2B5EF4-FFF2-40B4-BE49-F238E27FC236}">
                  <a16:creationId xmlns:a16="http://schemas.microsoft.com/office/drawing/2014/main" id="{A5DB6785-A13C-4EE9-B7DF-499033030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17" name="Rectangle 2800">
              <a:extLst>
                <a:ext uri="{FF2B5EF4-FFF2-40B4-BE49-F238E27FC236}">
                  <a16:creationId xmlns:a16="http://schemas.microsoft.com/office/drawing/2014/main" id="{CB94B4C5-47C8-485C-8CD8-AF222BDB7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18" name="Freeform 2801">
              <a:extLst>
                <a:ext uri="{FF2B5EF4-FFF2-40B4-BE49-F238E27FC236}">
                  <a16:creationId xmlns:a16="http://schemas.microsoft.com/office/drawing/2014/main" id="{95CCE6E4-A547-42CC-88D9-8264875CC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19" name="Rectangle 2802">
              <a:extLst>
                <a:ext uri="{FF2B5EF4-FFF2-40B4-BE49-F238E27FC236}">
                  <a16:creationId xmlns:a16="http://schemas.microsoft.com/office/drawing/2014/main" id="{900F4B66-B318-4935-B17A-964C6F2F5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20" name="Freeform 2803">
              <a:extLst>
                <a:ext uri="{FF2B5EF4-FFF2-40B4-BE49-F238E27FC236}">
                  <a16:creationId xmlns:a16="http://schemas.microsoft.com/office/drawing/2014/main" id="{3191A490-7EF0-4D33-9DC4-BFE85A936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21" name="Rectangle 2804">
              <a:extLst>
                <a:ext uri="{FF2B5EF4-FFF2-40B4-BE49-F238E27FC236}">
                  <a16:creationId xmlns:a16="http://schemas.microsoft.com/office/drawing/2014/main" id="{57A139B8-C13C-41B1-99E0-42FCF9B04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22" name="Freeform 2805">
              <a:extLst>
                <a:ext uri="{FF2B5EF4-FFF2-40B4-BE49-F238E27FC236}">
                  <a16:creationId xmlns:a16="http://schemas.microsoft.com/office/drawing/2014/main" id="{7F678932-DD00-4EEE-92E4-4EE063031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23" name="Rectangle 2806">
              <a:extLst>
                <a:ext uri="{FF2B5EF4-FFF2-40B4-BE49-F238E27FC236}">
                  <a16:creationId xmlns:a16="http://schemas.microsoft.com/office/drawing/2014/main" id="{75BEAB1B-344E-4014-8074-593178E95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24" name="Freeform 2807">
              <a:extLst>
                <a:ext uri="{FF2B5EF4-FFF2-40B4-BE49-F238E27FC236}">
                  <a16:creationId xmlns:a16="http://schemas.microsoft.com/office/drawing/2014/main" id="{C12B4E03-ABBD-476A-A754-B43E43F50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25" name="Rectangle 2808">
              <a:extLst>
                <a:ext uri="{FF2B5EF4-FFF2-40B4-BE49-F238E27FC236}">
                  <a16:creationId xmlns:a16="http://schemas.microsoft.com/office/drawing/2014/main" id="{74B5DE64-E787-4A5C-B5FF-8F22A9959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26" name="Freeform 2809">
              <a:extLst>
                <a:ext uri="{FF2B5EF4-FFF2-40B4-BE49-F238E27FC236}">
                  <a16:creationId xmlns:a16="http://schemas.microsoft.com/office/drawing/2014/main" id="{B63AD869-0CC3-4E8D-A078-AF1807709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27" name="Rectangle 2810">
              <a:extLst>
                <a:ext uri="{FF2B5EF4-FFF2-40B4-BE49-F238E27FC236}">
                  <a16:creationId xmlns:a16="http://schemas.microsoft.com/office/drawing/2014/main" id="{D58D0EF0-A4A8-4CE1-B873-EBDFF35B2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28" name="Freeform 2811">
              <a:extLst>
                <a:ext uri="{FF2B5EF4-FFF2-40B4-BE49-F238E27FC236}">
                  <a16:creationId xmlns:a16="http://schemas.microsoft.com/office/drawing/2014/main" id="{953F0C5B-6CE1-4B47-A5BC-56F1012DD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29" name="Rectangle 2812">
              <a:extLst>
                <a:ext uri="{FF2B5EF4-FFF2-40B4-BE49-F238E27FC236}">
                  <a16:creationId xmlns:a16="http://schemas.microsoft.com/office/drawing/2014/main" id="{3954FEFD-4AE0-49B9-97DD-D92995DBC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30" name="Freeform 2813">
              <a:extLst>
                <a:ext uri="{FF2B5EF4-FFF2-40B4-BE49-F238E27FC236}">
                  <a16:creationId xmlns:a16="http://schemas.microsoft.com/office/drawing/2014/main" id="{A26719F3-A13C-4375-96F8-9310095F5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31" name="Rectangle 2814">
              <a:extLst>
                <a:ext uri="{FF2B5EF4-FFF2-40B4-BE49-F238E27FC236}">
                  <a16:creationId xmlns:a16="http://schemas.microsoft.com/office/drawing/2014/main" id="{7C5E0430-5B1B-4F77-9E03-28B60697B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32" name="Freeform 2815">
              <a:extLst>
                <a:ext uri="{FF2B5EF4-FFF2-40B4-BE49-F238E27FC236}">
                  <a16:creationId xmlns:a16="http://schemas.microsoft.com/office/drawing/2014/main" id="{C36B3C87-EE7E-49C1-8A98-A82DC086B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33" name="Rectangle 2816">
              <a:extLst>
                <a:ext uri="{FF2B5EF4-FFF2-40B4-BE49-F238E27FC236}">
                  <a16:creationId xmlns:a16="http://schemas.microsoft.com/office/drawing/2014/main" id="{E0825801-80AD-44ED-86A4-7682CB131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34" name="Freeform 2817">
              <a:extLst>
                <a:ext uri="{FF2B5EF4-FFF2-40B4-BE49-F238E27FC236}">
                  <a16:creationId xmlns:a16="http://schemas.microsoft.com/office/drawing/2014/main" id="{C97EFEDF-487C-4331-A164-E16F2F6A1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9" name="Group 3019">
            <a:extLst>
              <a:ext uri="{FF2B5EF4-FFF2-40B4-BE49-F238E27FC236}">
                <a16:creationId xmlns:a16="http://schemas.microsoft.com/office/drawing/2014/main" id="{4D6C646D-1A56-412B-A1BB-3EECCF333D8B}"/>
              </a:ext>
            </a:extLst>
          </p:cNvPr>
          <p:cNvGrpSpPr>
            <a:grpSpLocks/>
          </p:cNvGrpSpPr>
          <p:nvPr/>
        </p:nvGrpSpPr>
        <p:grpSpPr bwMode="auto">
          <a:xfrm>
            <a:off x="1981201" y="1974850"/>
            <a:ext cx="9525" cy="3175"/>
            <a:chOff x="1248" y="1244"/>
            <a:chExt cx="6" cy="2"/>
          </a:xfrm>
        </p:grpSpPr>
        <p:sp>
          <p:nvSpPr>
            <p:cNvPr id="2935" name="Rectangle 2819">
              <a:extLst>
                <a:ext uri="{FF2B5EF4-FFF2-40B4-BE49-F238E27FC236}">
                  <a16:creationId xmlns:a16="http://schemas.microsoft.com/office/drawing/2014/main" id="{18257932-2141-4E6B-8E4A-08795004A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36" name="Freeform 2820">
              <a:extLst>
                <a:ext uri="{FF2B5EF4-FFF2-40B4-BE49-F238E27FC236}">
                  <a16:creationId xmlns:a16="http://schemas.microsoft.com/office/drawing/2014/main" id="{6D1AADF4-8D10-477F-A1DD-267BCA825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37" name="Rectangle 2821">
              <a:extLst>
                <a:ext uri="{FF2B5EF4-FFF2-40B4-BE49-F238E27FC236}">
                  <a16:creationId xmlns:a16="http://schemas.microsoft.com/office/drawing/2014/main" id="{B0F8C703-BE43-4AD9-BE73-A1FEF67CD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38" name="Freeform 2822">
              <a:extLst>
                <a:ext uri="{FF2B5EF4-FFF2-40B4-BE49-F238E27FC236}">
                  <a16:creationId xmlns:a16="http://schemas.microsoft.com/office/drawing/2014/main" id="{ABE552EB-FDF8-4EF5-8299-95C5D94A9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39" name="Rectangle 2823">
              <a:extLst>
                <a:ext uri="{FF2B5EF4-FFF2-40B4-BE49-F238E27FC236}">
                  <a16:creationId xmlns:a16="http://schemas.microsoft.com/office/drawing/2014/main" id="{CCCFD778-8F57-44E8-A6DA-7CF9B74EB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40" name="Freeform 2824">
              <a:extLst>
                <a:ext uri="{FF2B5EF4-FFF2-40B4-BE49-F238E27FC236}">
                  <a16:creationId xmlns:a16="http://schemas.microsoft.com/office/drawing/2014/main" id="{D431A959-FB6E-4DB1-8DB2-A15B13542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41" name="Rectangle 2825">
              <a:extLst>
                <a:ext uri="{FF2B5EF4-FFF2-40B4-BE49-F238E27FC236}">
                  <a16:creationId xmlns:a16="http://schemas.microsoft.com/office/drawing/2014/main" id="{FF340442-123B-448C-8000-B75ABBBBB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42" name="Freeform 2826">
              <a:extLst>
                <a:ext uri="{FF2B5EF4-FFF2-40B4-BE49-F238E27FC236}">
                  <a16:creationId xmlns:a16="http://schemas.microsoft.com/office/drawing/2014/main" id="{48DD7B90-C9F4-4F9F-A06D-B2CEBA78A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43" name="Rectangle 2827">
              <a:extLst>
                <a:ext uri="{FF2B5EF4-FFF2-40B4-BE49-F238E27FC236}">
                  <a16:creationId xmlns:a16="http://schemas.microsoft.com/office/drawing/2014/main" id="{A88E951A-FBE4-4E2F-91EE-792098525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44" name="Freeform 2828">
              <a:extLst>
                <a:ext uri="{FF2B5EF4-FFF2-40B4-BE49-F238E27FC236}">
                  <a16:creationId xmlns:a16="http://schemas.microsoft.com/office/drawing/2014/main" id="{B785EDA2-B30F-4CBB-AE78-DAD58E5E3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45" name="Rectangle 2829">
              <a:extLst>
                <a:ext uri="{FF2B5EF4-FFF2-40B4-BE49-F238E27FC236}">
                  <a16:creationId xmlns:a16="http://schemas.microsoft.com/office/drawing/2014/main" id="{E7A7FCA3-6EDB-4E6E-90AC-2E2903B1F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46" name="Freeform 2830">
              <a:extLst>
                <a:ext uri="{FF2B5EF4-FFF2-40B4-BE49-F238E27FC236}">
                  <a16:creationId xmlns:a16="http://schemas.microsoft.com/office/drawing/2014/main" id="{AC1478AB-CAAC-4F24-B38D-B1D3C8F05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47" name="Rectangle 2831">
              <a:extLst>
                <a:ext uri="{FF2B5EF4-FFF2-40B4-BE49-F238E27FC236}">
                  <a16:creationId xmlns:a16="http://schemas.microsoft.com/office/drawing/2014/main" id="{BA69DB65-8616-4FF7-B65A-F42CAA45C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48" name="Freeform 2832">
              <a:extLst>
                <a:ext uri="{FF2B5EF4-FFF2-40B4-BE49-F238E27FC236}">
                  <a16:creationId xmlns:a16="http://schemas.microsoft.com/office/drawing/2014/main" id="{97AF5A30-E647-40D1-B5B8-864F97F64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49" name="Rectangle 2833">
              <a:extLst>
                <a:ext uri="{FF2B5EF4-FFF2-40B4-BE49-F238E27FC236}">
                  <a16:creationId xmlns:a16="http://schemas.microsoft.com/office/drawing/2014/main" id="{B1DCF93B-85AB-4558-BB62-0DA89A18A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50" name="Freeform 2834">
              <a:extLst>
                <a:ext uri="{FF2B5EF4-FFF2-40B4-BE49-F238E27FC236}">
                  <a16:creationId xmlns:a16="http://schemas.microsoft.com/office/drawing/2014/main" id="{66AC1BB3-5E0F-4B77-AB15-186FA9807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51" name="Rectangle 2835">
              <a:extLst>
                <a:ext uri="{FF2B5EF4-FFF2-40B4-BE49-F238E27FC236}">
                  <a16:creationId xmlns:a16="http://schemas.microsoft.com/office/drawing/2014/main" id="{FFD2CB56-46B9-4FC4-997F-57EAB5810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52" name="Freeform 2836">
              <a:extLst>
                <a:ext uri="{FF2B5EF4-FFF2-40B4-BE49-F238E27FC236}">
                  <a16:creationId xmlns:a16="http://schemas.microsoft.com/office/drawing/2014/main" id="{2E9B791B-D585-4F49-9291-2F651E5A8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53" name="Rectangle 2837">
              <a:extLst>
                <a:ext uri="{FF2B5EF4-FFF2-40B4-BE49-F238E27FC236}">
                  <a16:creationId xmlns:a16="http://schemas.microsoft.com/office/drawing/2014/main" id="{5623B860-7AE2-41BF-A656-013F23F48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54" name="Freeform 2838">
              <a:extLst>
                <a:ext uri="{FF2B5EF4-FFF2-40B4-BE49-F238E27FC236}">
                  <a16:creationId xmlns:a16="http://schemas.microsoft.com/office/drawing/2014/main" id="{88207ACD-C6E5-4DBA-AE23-BEBA5D14A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55" name="Rectangle 2839">
              <a:extLst>
                <a:ext uri="{FF2B5EF4-FFF2-40B4-BE49-F238E27FC236}">
                  <a16:creationId xmlns:a16="http://schemas.microsoft.com/office/drawing/2014/main" id="{E5DAA758-D105-41E8-8C9F-48FBBF455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56" name="Freeform 2840">
              <a:extLst>
                <a:ext uri="{FF2B5EF4-FFF2-40B4-BE49-F238E27FC236}">
                  <a16:creationId xmlns:a16="http://schemas.microsoft.com/office/drawing/2014/main" id="{FE603A8C-BFA3-46FC-BE78-1399872CC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57" name="Rectangle 2841">
              <a:extLst>
                <a:ext uri="{FF2B5EF4-FFF2-40B4-BE49-F238E27FC236}">
                  <a16:creationId xmlns:a16="http://schemas.microsoft.com/office/drawing/2014/main" id="{58EF9A61-399B-4A59-BD2E-308D233BB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58" name="Freeform 2842">
              <a:extLst>
                <a:ext uri="{FF2B5EF4-FFF2-40B4-BE49-F238E27FC236}">
                  <a16:creationId xmlns:a16="http://schemas.microsoft.com/office/drawing/2014/main" id="{2B100211-C29B-4594-A615-EF44829BF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59" name="Rectangle 2843">
              <a:extLst>
                <a:ext uri="{FF2B5EF4-FFF2-40B4-BE49-F238E27FC236}">
                  <a16:creationId xmlns:a16="http://schemas.microsoft.com/office/drawing/2014/main" id="{1C6D1F7F-0D8B-47E0-A8D1-3A3AD054F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60" name="Freeform 2844">
              <a:extLst>
                <a:ext uri="{FF2B5EF4-FFF2-40B4-BE49-F238E27FC236}">
                  <a16:creationId xmlns:a16="http://schemas.microsoft.com/office/drawing/2014/main" id="{3A8E0744-39DB-40F7-901C-D7D8600A5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1 w 2"/>
                <a:gd name="T15" fmla="*/ 1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61" name="Rectangle 2845">
              <a:extLst>
                <a:ext uri="{FF2B5EF4-FFF2-40B4-BE49-F238E27FC236}">
                  <a16:creationId xmlns:a16="http://schemas.microsoft.com/office/drawing/2014/main" id="{7F1255C5-AD4A-47EA-BFA6-E6F084642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62" name="Freeform 2846">
              <a:extLst>
                <a:ext uri="{FF2B5EF4-FFF2-40B4-BE49-F238E27FC236}">
                  <a16:creationId xmlns:a16="http://schemas.microsoft.com/office/drawing/2014/main" id="{3EE6023B-8339-47F8-9CB6-80B8D130A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63" name="Rectangle 2847">
              <a:extLst>
                <a:ext uri="{FF2B5EF4-FFF2-40B4-BE49-F238E27FC236}">
                  <a16:creationId xmlns:a16="http://schemas.microsoft.com/office/drawing/2014/main" id="{B5D5A4E9-1AA0-4F92-B5C6-388BBC9EF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64" name="Freeform 2848">
              <a:extLst>
                <a:ext uri="{FF2B5EF4-FFF2-40B4-BE49-F238E27FC236}">
                  <a16:creationId xmlns:a16="http://schemas.microsoft.com/office/drawing/2014/main" id="{34EC051D-258C-440A-9FD0-B4658B4E1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65" name="Rectangle 2849">
              <a:extLst>
                <a:ext uri="{FF2B5EF4-FFF2-40B4-BE49-F238E27FC236}">
                  <a16:creationId xmlns:a16="http://schemas.microsoft.com/office/drawing/2014/main" id="{99D3B1C5-CF2B-4C6E-B570-6ED3D0C94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66" name="Freeform 2850">
              <a:extLst>
                <a:ext uri="{FF2B5EF4-FFF2-40B4-BE49-F238E27FC236}">
                  <a16:creationId xmlns:a16="http://schemas.microsoft.com/office/drawing/2014/main" id="{C0135767-2035-4E67-A2EF-4D4025221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67" name="Rectangle 2851">
              <a:extLst>
                <a:ext uri="{FF2B5EF4-FFF2-40B4-BE49-F238E27FC236}">
                  <a16:creationId xmlns:a16="http://schemas.microsoft.com/office/drawing/2014/main" id="{B7B9D817-7F9E-441A-B981-F1ECCE950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68" name="Freeform 2852">
              <a:extLst>
                <a:ext uri="{FF2B5EF4-FFF2-40B4-BE49-F238E27FC236}">
                  <a16:creationId xmlns:a16="http://schemas.microsoft.com/office/drawing/2014/main" id="{1B925DA1-8E4A-4A05-8835-AD645AC8C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69" name="Rectangle 2853">
              <a:extLst>
                <a:ext uri="{FF2B5EF4-FFF2-40B4-BE49-F238E27FC236}">
                  <a16:creationId xmlns:a16="http://schemas.microsoft.com/office/drawing/2014/main" id="{E4D64DCC-3B67-4837-94BC-3558D2A13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70" name="Freeform 2854">
              <a:extLst>
                <a:ext uri="{FF2B5EF4-FFF2-40B4-BE49-F238E27FC236}">
                  <a16:creationId xmlns:a16="http://schemas.microsoft.com/office/drawing/2014/main" id="{5425899C-5C92-420D-9760-A8C7F9F7F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71" name="Rectangle 2855">
              <a:extLst>
                <a:ext uri="{FF2B5EF4-FFF2-40B4-BE49-F238E27FC236}">
                  <a16:creationId xmlns:a16="http://schemas.microsoft.com/office/drawing/2014/main" id="{354BCC5D-256F-4116-A145-11FC466E3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72" name="Freeform 2856">
              <a:extLst>
                <a:ext uri="{FF2B5EF4-FFF2-40B4-BE49-F238E27FC236}">
                  <a16:creationId xmlns:a16="http://schemas.microsoft.com/office/drawing/2014/main" id="{76DF8399-AA58-432C-81A1-EC316E44F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73" name="Rectangle 2857">
              <a:extLst>
                <a:ext uri="{FF2B5EF4-FFF2-40B4-BE49-F238E27FC236}">
                  <a16:creationId xmlns:a16="http://schemas.microsoft.com/office/drawing/2014/main" id="{F113448A-0688-4847-8049-B13EF5104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74" name="Freeform 2858">
              <a:extLst>
                <a:ext uri="{FF2B5EF4-FFF2-40B4-BE49-F238E27FC236}">
                  <a16:creationId xmlns:a16="http://schemas.microsoft.com/office/drawing/2014/main" id="{B682F6E4-0256-4BAE-901E-21603E60D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75" name="Rectangle 2859">
              <a:extLst>
                <a:ext uri="{FF2B5EF4-FFF2-40B4-BE49-F238E27FC236}">
                  <a16:creationId xmlns:a16="http://schemas.microsoft.com/office/drawing/2014/main" id="{D79BC85E-DFF2-400B-9F07-198AFF9E5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76" name="Freeform 2860">
              <a:extLst>
                <a:ext uri="{FF2B5EF4-FFF2-40B4-BE49-F238E27FC236}">
                  <a16:creationId xmlns:a16="http://schemas.microsoft.com/office/drawing/2014/main" id="{238C6503-4E5A-49A8-A96D-8FE8BEE66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77" name="Rectangle 2861">
              <a:extLst>
                <a:ext uri="{FF2B5EF4-FFF2-40B4-BE49-F238E27FC236}">
                  <a16:creationId xmlns:a16="http://schemas.microsoft.com/office/drawing/2014/main" id="{7BCBD1F0-DEBF-4DA5-8A1E-5A210BEFF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78" name="Freeform 2862">
              <a:extLst>
                <a:ext uri="{FF2B5EF4-FFF2-40B4-BE49-F238E27FC236}">
                  <a16:creationId xmlns:a16="http://schemas.microsoft.com/office/drawing/2014/main" id="{4A4868EF-1953-402A-B5CA-C8FDDE73F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79" name="Rectangle 2863">
              <a:extLst>
                <a:ext uri="{FF2B5EF4-FFF2-40B4-BE49-F238E27FC236}">
                  <a16:creationId xmlns:a16="http://schemas.microsoft.com/office/drawing/2014/main" id="{01CD820A-2961-46E8-91A7-7B8BFCB68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80" name="Freeform 2864">
              <a:extLst>
                <a:ext uri="{FF2B5EF4-FFF2-40B4-BE49-F238E27FC236}">
                  <a16:creationId xmlns:a16="http://schemas.microsoft.com/office/drawing/2014/main" id="{758ACF76-9154-42D5-B1E6-1075256D3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81" name="Rectangle 2865">
              <a:extLst>
                <a:ext uri="{FF2B5EF4-FFF2-40B4-BE49-F238E27FC236}">
                  <a16:creationId xmlns:a16="http://schemas.microsoft.com/office/drawing/2014/main" id="{A48FFB2A-8782-417C-9678-2372199EC1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82" name="Freeform 2866">
              <a:extLst>
                <a:ext uri="{FF2B5EF4-FFF2-40B4-BE49-F238E27FC236}">
                  <a16:creationId xmlns:a16="http://schemas.microsoft.com/office/drawing/2014/main" id="{B75637E4-569C-46D8-A3AA-FE4633E3F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83" name="Rectangle 2867">
              <a:extLst>
                <a:ext uri="{FF2B5EF4-FFF2-40B4-BE49-F238E27FC236}">
                  <a16:creationId xmlns:a16="http://schemas.microsoft.com/office/drawing/2014/main" id="{F735BDE3-E39F-437C-8E67-02E0D9BFD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84" name="Freeform 2868">
              <a:extLst>
                <a:ext uri="{FF2B5EF4-FFF2-40B4-BE49-F238E27FC236}">
                  <a16:creationId xmlns:a16="http://schemas.microsoft.com/office/drawing/2014/main" id="{7D173ECE-DCE5-448D-813D-EF4194852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85" name="Rectangle 2869">
              <a:extLst>
                <a:ext uri="{FF2B5EF4-FFF2-40B4-BE49-F238E27FC236}">
                  <a16:creationId xmlns:a16="http://schemas.microsoft.com/office/drawing/2014/main" id="{35C32E38-FDC7-48A6-8C56-F57CDDD40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86" name="Freeform 2870">
              <a:extLst>
                <a:ext uri="{FF2B5EF4-FFF2-40B4-BE49-F238E27FC236}">
                  <a16:creationId xmlns:a16="http://schemas.microsoft.com/office/drawing/2014/main" id="{B9BAF8C6-34AD-4198-8CF3-703564E3E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87" name="Rectangle 2871">
              <a:extLst>
                <a:ext uri="{FF2B5EF4-FFF2-40B4-BE49-F238E27FC236}">
                  <a16:creationId xmlns:a16="http://schemas.microsoft.com/office/drawing/2014/main" id="{627AF4AC-86BB-420A-86FD-89BA19011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88" name="Freeform 2872">
              <a:extLst>
                <a:ext uri="{FF2B5EF4-FFF2-40B4-BE49-F238E27FC236}">
                  <a16:creationId xmlns:a16="http://schemas.microsoft.com/office/drawing/2014/main" id="{47F7ACC4-2FBE-4B46-B8F1-C80CE98B9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89" name="Rectangle 2873">
              <a:extLst>
                <a:ext uri="{FF2B5EF4-FFF2-40B4-BE49-F238E27FC236}">
                  <a16:creationId xmlns:a16="http://schemas.microsoft.com/office/drawing/2014/main" id="{FCF90F08-638A-447A-BCD4-55D0947A93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90" name="Freeform 2874">
              <a:extLst>
                <a:ext uri="{FF2B5EF4-FFF2-40B4-BE49-F238E27FC236}">
                  <a16:creationId xmlns:a16="http://schemas.microsoft.com/office/drawing/2014/main" id="{A82566B2-4B75-46B2-A153-5CB455993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91" name="Rectangle 2875">
              <a:extLst>
                <a:ext uri="{FF2B5EF4-FFF2-40B4-BE49-F238E27FC236}">
                  <a16:creationId xmlns:a16="http://schemas.microsoft.com/office/drawing/2014/main" id="{BECDB6F4-70AE-45B7-9392-C42B056C6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92" name="Freeform 2876">
              <a:extLst>
                <a:ext uri="{FF2B5EF4-FFF2-40B4-BE49-F238E27FC236}">
                  <a16:creationId xmlns:a16="http://schemas.microsoft.com/office/drawing/2014/main" id="{B77A323B-DB22-4BD7-9FE1-68DAADEAA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93" name="Rectangle 2877">
              <a:extLst>
                <a:ext uri="{FF2B5EF4-FFF2-40B4-BE49-F238E27FC236}">
                  <a16:creationId xmlns:a16="http://schemas.microsoft.com/office/drawing/2014/main" id="{A1E78C1B-3691-417A-963B-85686EE30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94" name="Freeform 2878">
              <a:extLst>
                <a:ext uri="{FF2B5EF4-FFF2-40B4-BE49-F238E27FC236}">
                  <a16:creationId xmlns:a16="http://schemas.microsoft.com/office/drawing/2014/main" id="{A4CA391F-9235-4E79-B29C-A11BB0A7D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95" name="Rectangle 2879">
              <a:extLst>
                <a:ext uri="{FF2B5EF4-FFF2-40B4-BE49-F238E27FC236}">
                  <a16:creationId xmlns:a16="http://schemas.microsoft.com/office/drawing/2014/main" id="{16A9A9AC-E6AA-4165-86A4-E358234D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96" name="Freeform 2880">
              <a:extLst>
                <a:ext uri="{FF2B5EF4-FFF2-40B4-BE49-F238E27FC236}">
                  <a16:creationId xmlns:a16="http://schemas.microsoft.com/office/drawing/2014/main" id="{6F523609-E83E-45FD-8035-DD13F1AF6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97" name="Rectangle 2881">
              <a:extLst>
                <a:ext uri="{FF2B5EF4-FFF2-40B4-BE49-F238E27FC236}">
                  <a16:creationId xmlns:a16="http://schemas.microsoft.com/office/drawing/2014/main" id="{92164592-0F3A-41B4-89B8-43EEB7DFA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98" name="Freeform 2882">
              <a:extLst>
                <a:ext uri="{FF2B5EF4-FFF2-40B4-BE49-F238E27FC236}">
                  <a16:creationId xmlns:a16="http://schemas.microsoft.com/office/drawing/2014/main" id="{27597A1C-E9BD-44BA-8900-C18613FC3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99" name="Rectangle 2883">
              <a:extLst>
                <a:ext uri="{FF2B5EF4-FFF2-40B4-BE49-F238E27FC236}">
                  <a16:creationId xmlns:a16="http://schemas.microsoft.com/office/drawing/2014/main" id="{A78E4BB4-E69D-4909-82EE-B7BA0CF3A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00" name="Freeform 2884">
              <a:extLst>
                <a:ext uri="{FF2B5EF4-FFF2-40B4-BE49-F238E27FC236}">
                  <a16:creationId xmlns:a16="http://schemas.microsoft.com/office/drawing/2014/main" id="{021C1544-DFFF-4D39-803D-64CD60805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01" name="Rectangle 2885">
              <a:extLst>
                <a:ext uri="{FF2B5EF4-FFF2-40B4-BE49-F238E27FC236}">
                  <a16:creationId xmlns:a16="http://schemas.microsoft.com/office/drawing/2014/main" id="{C964964F-27D5-4DD7-935B-38CF5A2C0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02" name="Freeform 2886">
              <a:extLst>
                <a:ext uri="{FF2B5EF4-FFF2-40B4-BE49-F238E27FC236}">
                  <a16:creationId xmlns:a16="http://schemas.microsoft.com/office/drawing/2014/main" id="{5B75746A-CA4F-4CA3-A47E-DB7EFBBAF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03" name="Rectangle 2887">
              <a:extLst>
                <a:ext uri="{FF2B5EF4-FFF2-40B4-BE49-F238E27FC236}">
                  <a16:creationId xmlns:a16="http://schemas.microsoft.com/office/drawing/2014/main" id="{A19107D5-90B0-4A88-8E9B-5E2D44BC6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04" name="Freeform 2888">
              <a:extLst>
                <a:ext uri="{FF2B5EF4-FFF2-40B4-BE49-F238E27FC236}">
                  <a16:creationId xmlns:a16="http://schemas.microsoft.com/office/drawing/2014/main" id="{AD3F1D84-EA3E-4D2D-918C-418F96651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05" name="Rectangle 2889">
              <a:extLst>
                <a:ext uri="{FF2B5EF4-FFF2-40B4-BE49-F238E27FC236}">
                  <a16:creationId xmlns:a16="http://schemas.microsoft.com/office/drawing/2014/main" id="{9F7FE14E-D6BB-4B68-94D6-E93B452FA1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06" name="Freeform 2890">
              <a:extLst>
                <a:ext uri="{FF2B5EF4-FFF2-40B4-BE49-F238E27FC236}">
                  <a16:creationId xmlns:a16="http://schemas.microsoft.com/office/drawing/2014/main" id="{8A0AE0DD-D61A-487D-BF6B-EDBA417D4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07" name="Rectangle 2891">
              <a:extLst>
                <a:ext uri="{FF2B5EF4-FFF2-40B4-BE49-F238E27FC236}">
                  <a16:creationId xmlns:a16="http://schemas.microsoft.com/office/drawing/2014/main" id="{D543A784-2A82-4D0E-9CA5-ACEF2FB6D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08" name="Freeform 2892">
              <a:extLst>
                <a:ext uri="{FF2B5EF4-FFF2-40B4-BE49-F238E27FC236}">
                  <a16:creationId xmlns:a16="http://schemas.microsoft.com/office/drawing/2014/main" id="{26D37297-B5ED-45B4-B5E8-BAB5E10ED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09" name="Rectangle 2893">
              <a:extLst>
                <a:ext uri="{FF2B5EF4-FFF2-40B4-BE49-F238E27FC236}">
                  <a16:creationId xmlns:a16="http://schemas.microsoft.com/office/drawing/2014/main" id="{C132F50B-E82C-446A-9C7E-DD95D18CE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10" name="Freeform 2894">
              <a:extLst>
                <a:ext uri="{FF2B5EF4-FFF2-40B4-BE49-F238E27FC236}">
                  <a16:creationId xmlns:a16="http://schemas.microsoft.com/office/drawing/2014/main" id="{3BBFE36B-569B-424A-B030-DE58C782A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11" name="Rectangle 2895">
              <a:extLst>
                <a:ext uri="{FF2B5EF4-FFF2-40B4-BE49-F238E27FC236}">
                  <a16:creationId xmlns:a16="http://schemas.microsoft.com/office/drawing/2014/main" id="{9323C15A-DD08-43EB-8AA4-32BD78671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12" name="Freeform 2896">
              <a:extLst>
                <a:ext uri="{FF2B5EF4-FFF2-40B4-BE49-F238E27FC236}">
                  <a16:creationId xmlns:a16="http://schemas.microsoft.com/office/drawing/2014/main" id="{B2035801-B963-4452-A4C4-2E2671B91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13" name="Rectangle 2897">
              <a:extLst>
                <a:ext uri="{FF2B5EF4-FFF2-40B4-BE49-F238E27FC236}">
                  <a16:creationId xmlns:a16="http://schemas.microsoft.com/office/drawing/2014/main" id="{0BE7C9AE-F2C6-41B9-9016-8D7474F68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14" name="Freeform 2898">
              <a:extLst>
                <a:ext uri="{FF2B5EF4-FFF2-40B4-BE49-F238E27FC236}">
                  <a16:creationId xmlns:a16="http://schemas.microsoft.com/office/drawing/2014/main" id="{B962FCCA-38A0-4E5D-B1DA-A5AE8B5EC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15" name="Rectangle 2899">
              <a:extLst>
                <a:ext uri="{FF2B5EF4-FFF2-40B4-BE49-F238E27FC236}">
                  <a16:creationId xmlns:a16="http://schemas.microsoft.com/office/drawing/2014/main" id="{D2B3F932-DB7C-437A-86BB-933DD056C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16" name="Freeform 2900">
              <a:extLst>
                <a:ext uri="{FF2B5EF4-FFF2-40B4-BE49-F238E27FC236}">
                  <a16:creationId xmlns:a16="http://schemas.microsoft.com/office/drawing/2014/main" id="{27C52D7F-76BA-4F64-AF30-CA2B837D2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17" name="Rectangle 2901">
              <a:extLst>
                <a:ext uri="{FF2B5EF4-FFF2-40B4-BE49-F238E27FC236}">
                  <a16:creationId xmlns:a16="http://schemas.microsoft.com/office/drawing/2014/main" id="{59084A3D-5CA0-40D6-BCDC-9CFF0B12E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18" name="Freeform 2902">
              <a:extLst>
                <a:ext uri="{FF2B5EF4-FFF2-40B4-BE49-F238E27FC236}">
                  <a16:creationId xmlns:a16="http://schemas.microsoft.com/office/drawing/2014/main" id="{41A0FEF7-3E23-415C-9AD5-0AD4597F8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19" name="Rectangle 2903">
              <a:extLst>
                <a:ext uri="{FF2B5EF4-FFF2-40B4-BE49-F238E27FC236}">
                  <a16:creationId xmlns:a16="http://schemas.microsoft.com/office/drawing/2014/main" id="{B685583B-99C5-49A4-87D8-FC3A5992B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20" name="Freeform 2904">
              <a:extLst>
                <a:ext uri="{FF2B5EF4-FFF2-40B4-BE49-F238E27FC236}">
                  <a16:creationId xmlns:a16="http://schemas.microsoft.com/office/drawing/2014/main" id="{C6B9716B-555C-4659-BCAD-B77106BBE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21" name="Rectangle 2905">
              <a:extLst>
                <a:ext uri="{FF2B5EF4-FFF2-40B4-BE49-F238E27FC236}">
                  <a16:creationId xmlns:a16="http://schemas.microsoft.com/office/drawing/2014/main" id="{41DE366F-27CF-4DF4-9C70-4F46B64DA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22" name="Freeform 2906">
              <a:extLst>
                <a:ext uri="{FF2B5EF4-FFF2-40B4-BE49-F238E27FC236}">
                  <a16:creationId xmlns:a16="http://schemas.microsoft.com/office/drawing/2014/main" id="{3CC94AA2-787B-46BB-9C56-EC6A140E1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23" name="Rectangle 2907">
              <a:extLst>
                <a:ext uri="{FF2B5EF4-FFF2-40B4-BE49-F238E27FC236}">
                  <a16:creationId xmlns:a16="http://schemas.microsoft.com/office/drawing/2014/main" id="{21CF8F1F-3624-48C3-AC52-3BEAD881D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24" name="Freeform 2908">
              <a:extLst>
                <a:ext uri="{FF2B5EF4-FFF2-40B4-BE49-F238E27FC236}">
                  <a16:creationId xmlns:a16="http://schemas.microsoft.com/office/drawing/2014/main" id="{0D47ACD8-CA27-488B-AECF-361557363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25" name="Rectangle 2909">
              <a:extLst>
                <a:ext uri="{FF2B5EF4-FFF2-40B4-BE49-F238E27FC236}">
                  <a16:creationId xmlns:a16="http://schemas.microsoft.com/office/drawing/2014/main" id="{23F1CC81-FFB5-4678-9CC4-1A6C2BC47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26" name="Freeform 2910">
              <a:extLst>
                <a:ext uri="{FF2B5EF4-FFF2-40B4-BE49-F238E27FC236}">
                  <a16:creationId xmlns:a16="http://schemas.microsoft.com/office/drawing/2014/main" id="{34B59E7D-62C2-45A5-A372-2E7A5C877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27" name="Rectangle 2911">
              <a:extLst>
                <a:ext uri="{FF2B5EF4-FFF2-40B4-BE49-F238E27FC236}">
                  <a16:creationId xmlns:a16="http://schemas.microsoft.com/office/drawing/2014/main" id="{5399F7B8-CBCC-44A7-B7F1-EF08C93E7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28" name="Freeform 2912">
              <a:extLst>
                <a:ext uri="{FF2B5EF4-FFF2-40B4-BE49-F238E27FC236}">
                  <a16:creationId xmlns:a16="http://schemas.microsoft.com/office/drawing/2014/main" id="{75F27FDA-F43A-4FCF-A245-8DDD28506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29" name="Rectangle 2913">
              <a:extLst>
                <a:ext uri="{FF2B5EF4-FFF2-40B4-BE49-F238E27FC236}">
                  <a16:creationId xmlns:a16="http://schemas.microsoft.com/office/drawing/2014/main" id="{7CB9322A-6F82-439A-9016-335B7BE79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30" name="Freeform 2914">
              <a:extLst>
                <a:ext uri="{FF2B5EF4-FFF2-40B4-BE49-F238E27FC236}">
                  <a16:creationId xmlns:a16="http://schemas.microsoft.com/office/drawing/2014/main" id="{AA0B0FAD-A864-4AF9-9254-A67B2CA92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31" name="Rectangle 2915">
              <a:extLst>
                <a:ext uri="{FF2B5EF4-FFF2-40B4-BE49-F238E27FC236}">
                  <a16:creationId xmlns:a16="http://schemas.microsoft.com/office/drawing/2014/main" id="{61F9E7F5-4710-4279-AD0C-B4471E8BE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32" name="Freeform 2916">
              <a:extLst>
                <a:ext uri="{FF2B5EF4-FFF2-40B4-BE49-F238E27FC236}">
                  <a16:creationId xmlns:a16="http://schemas.microsoft.com/office/drawing/2014/main" id="{5E2BC844-3D5C-4AD8-A371-A58C9CB90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33" name="Rectangle 2917">
              <a:extLst>
                <a:ext uri="{FF2B5EF4-FFF2-40B4-BE49-F238E27FC236}">
                  <a16:creationId xmlns:a16="http://schemas.microsoft.com/office/drawing/2014/main" id="{11F836F6-3D2E-4DB3-B1E4-FE45E5E4B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34" name="Freeform 2918">
              <a:extLst>
                <a:ext uri="{FF2B5EF4-FFF2-40B4-BE49-F238E27FC236}">
                  <a16:creationId xmlns:a16="http://schemas.microsoft.com/office/drawing/2014/main" id="{47727DAD-6F04-4D18-AA70-E7C2C5C28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35" name="Rectangle 2919">
              <a:extLst>
                <a:ext uri="{FF2B5EF4-FFF2-40B4-BE49-F238E27FC236}">
                  <a16:creationId xmlns:a16="http://schemas.microsoft.com/office/drawing/2014/main" id="{780F6081-112E-4C23-BBB2-C3F1C99DE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36" name="Freeform 2920">
              <a:extLst>
                <a:ext uri="{FF2B5EF4-FFF2-40B4-BE49-F238E27FC236}">
                  <a16:creationId xmlns:a16="http://schemas.microsoft.com/office/drawing/2014/main" id="{D5146617-D724-4F39-91D8-BCA4695BD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37" name="Rectangle 2921">
              <a:extLst>
                <a:ext uri="{FF2B5EF4-FFF2-40B4-BE49-F238E27FC236}">
                  <a16:creationId xmlns:a16="http://schemas.microsoft.com/office/drawing/2014/main" id="{F99A5EE1-B2B7-49C9-A453-06DF8716E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38" name="Freeform 2922">
              <a:extLst>
                <a:ext uri="{FF2B5EF4-FFF2-40B4-BE49-F238E27FC236}">
                  <a16:creationId xmlns:a16="http://schemas.microsoft.com/office/drawing/2014/main" id="{909D8337-35F8-4425-B0DF-C1A0527DC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39" name="Rectangle 2923">
              <a:extLst>
                <a:ext uri="{FF2B5EF4-FFF2-40B4-BE49-F238E27FC236}">
                  <a16:creationId xmlns:a16="http://schemas.microsoft.com/office/drawing/2014/main" id="{01C5033C-D3FF-4349-9D0B-0061A953F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40" name="Freeform 2924">
              <a:extLst>
                <a:ext uri="{FF2B5EF4-FFF2-40B4-BE49-F238E27FC236}">
                  <a16:creationId xmlns:a16="http://schemas.microsoft.com/office/drawing/2014/main" id="{1B20F82D-6D3B-4B70-A9D9-A8EC36526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41" name="Rectangle 2925">
              <a:extLst>
                <a:ext uri="{FF2B5EF4-FFF2-40B4-BE49-F238E27FC236}">
                  <a16:creationId xmlns:a16="http://schemas.microsoft.com/office/drawing/2014/main" id="{F276A70E-8B51-4472-BDA2-85E33C27A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42" name="Freeform 2926">
              <a:extLst>
                <a:ext uri="{FF2B5EF4-FFF2-40B4-BE49-F238E27FC236}">
                  <a16:creationId xmlns:a16="http://schemas.microsoft.com/office/drawing/2014/main" id="{AB490A77-98EA-4C87-A96F-75951D9CE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43" name="Rectangle 2927">
              <a:extLst>
                <a:ext uri="{FF2B5EF4-FFF2-40B4-BE49-F238E27FC236}">
                  <a16:creationId xmlns:a16="http://schemas.microsoft.com/office/drawing/2014/main" id="{E974A84A-2B70-4963-A7AC-11F331E0C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44" name="Freeform 2928">
              <a:extLst>
                <a:ext uri="{FF2B5EF4-FFF2-40B4-BE49-F238E27FC236}">
                  <a16:creationId xmlns:a16="http://schemas.microsoft.com/office/drawing/2014/main" id="{1A0D675B-BF98-4814-9721-EA1413271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45" name="Rectangle 2929">
              <a:extLst>
                <a:ext uri="{FF2B5EF4-FFF2-40B4-BE49-F238E27FC236}">
                  <a16:creationId xmlns:a16="http://schemas.microsoft.com/office/drawing/2014/main" id="{57742D2E-8CDE-432A-9BAD-4AF62BFA2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46" name="Freeform 2930">
              <a:extLst>
                <a:ext uri="{FF2B5EF4-FFF2-40B4-BE49-F238E27FC236}">
                  <a16:creationId xmlns:a16="http://schemas.microsoft.com/office/drawing/2014/main" id="{5B5DB1A1-4316-4959-BA63-60FBCED7F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47" name="Rectangle 2931">
              <a:extLst>
                <a:ext uri="{FF2B5EF4-FFF2-40B4-BE49-F238E27FC236}">
                  <a16:creationId xmlns:a16="http://schemas.microsoft.com/office/drawing/2014/main" id="{BE9A2C7B-2116-4354-BC87-AC5133120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48" name="Freeform 2932">
              <a:extLst>
                <a:ext uri="{FF2B5EF4-FFF2-40B4-BE49-F238E27FC236}">
                  <a16:creationId xmlns:a16="http://schemas.microsoft.com/office/drawing/2014/main" id="{DDED9D41-A73F-400E-BA7A-C3B90198A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49" name="Rectangle 2933">
              <a:extLst>
                <a:ext uri="{FF2B5EF4-FFF2-40B4-BE49-F238E27FC236}">
                  <a16:creationId xmlns:a16="http://schemas.microsoft.com/office/drawing/2014/main" id="{D0114A41-ED59-4B64-B0E8-461D73F10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50" name="Freeform 2934">
              <a:extLst>
                <a:ext uri="{FF2B5EF4-FFF2-40B4-BE49-F238E27FC236}">
                  <a16:creationId xmlns:a16="http://schemas.microsoft.com/office/drawing/2014/main" id="{FD45DED6-633B-4BDB-B7A0-679715889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51" name="Rectangle 2935">
              <a:extLst>
                <a:ext uri="{FF2B5EF4-FFF2-40B4-BE49-F238E27FC236}">
                  <a16:creationId xmlns:a16="http://schemas.microsoft.com/office/drawing/2014/main" id="{6A122478-8DBD-4DEA-9FF5-7BB91EB1B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52" name="Freeform 2936">
              <a:extLst>
                <a:ext uri="{FF2B5EF4-FFF2-40B4-BE49-F238E27FC236}">
                  <a16:creationId xmlns:a16="http://schemas.microsoft.com/office/drawing/2014/main" id="{B32244CD-9B3E-4596-8D1A-3AA95B495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53" name="Rectangle 2937">
              <a:extLst>
                <a:ext uri="{FF2B5EF4-FFF2-40B4-BE49-F238E27FC236}">
                  <a16:creationId xmlns:a16="http://schemas.microsoft.com/office/drawing/2014/main" id="{6E5B53E7-6DAB-40C1-87FD-189243C8E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54" name="Freeform 2938">
              <a:extLst>
                <a:ext uri="{FF2B5EF4-FFF2-40B4-BE49-F238E27FC236}">
                  <a16:creationId xmlns:a16="http://schemas.microsoft.com/office/drawing/2014/main" id="{8CEEA5C5-4EB8-41AC-9A8E-716B75007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55" name="Rectangle 2939">
              <a:extLst>
                <a:ext uri="{FF2B5EF4-FFF2-40B4-BE49-F238E27FC236}">
                  <a16:creationId xmlns:a16="http://schemas.microsoft.com/office/drawing/2014/main" id="{982C9B73-D86C-4DCF-9A1D-ADA5DACAD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56" name="Freeform 2940">
              <a:extLst>
                <a:ext uri="{FF2B5EF4-FFF2-40B4-BE49-F238E27FC236}">
                  <a16:creationId xmlns:a16="http://schemas.microsoft.com/office/drawing/2014/main" id="{A2E4D4CC-584B-43C2-9A7B-5D34C3152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57" name="Rectangle 2941">
              <a:extLst>
                <a:ext uri="{FF2B5EF4-FFF2-40B4-BE49-F238E27FC236}">
                  <a16:creationId xmlns:a16="http://schemas.microsoft.com/office/drawing/2014/main" id="{2BFEF843-8737-42FF-948C-A92954457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58" name="Freeform 2942">
              <a:extLst>
                <a:ext uri="{FF2B5EF4-FFF2-40B4-BE49-F238E27FC236}">
                  <a16:creationId xmlns:a16="http://schemas.microsoft.com/office/drawing/2014/main" id="{E7C3027C-E47F-49B5-8A3D-EEBF08A7E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59" name="Rectangle 2943">
              <a:extLst>
                <a:ext uri="{FF2B5EF4-FFF2-40B4-BE49-F238E27FC236}">
                  <a16:creationId xmlns:a16="http://schemas.microsoft.com/office/drawing/2014/main" id="{666A64DF-4BF7-4074-9C22-B1743566A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60" name="Freeform 2944">
              <a:extLst>
                <a:ext uri="{FF2B5EF4-FFF2-40B4-BE49-F238E27FC236}">
                  <a16:creationId xmlns:a16="http://schemas.microsoft.com/office/drawing/2014/main" id="{F4262D0B-1862-45D6-8BE2-3786F701B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61" name="Rectangle 2945">
              <a:extLst>
                <a:ext uri="{FF2B5EF4-FFF2-40B4-BE49-F238E27FC236}">
                  <a16:creationId xmlns:a16="http://schemas.microsoft.com/office/drawing/2014/main" id="{B6BB5028-E1A5-4D06-B411-038FD9C1D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62" name="Freeform 2946">
              <a:extLst>
                <a:ext uri="{FF2B5EF4-FFF2-40B4-BE49-F238E27FC236}">
                  <a16:creationId xmlns:a16="http://schemas.microsoft.com/office/drawing/2014/main" id="{0BA9047C-8AA0-42EC-89F5-B4162159B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63" name="Rectangle 2947">
              <a:extLst>
                <a:ext uri="{FF2B5EF4-FFF2-40B4-BE49-F238E27FC236}">
                  <a16:creationId xmlns:a16="http://schemas.microsoft.com/office/drawing/2014/main" id="{A8D701FC-3246-4DEC-AAE2-27A0029B4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64" name="Freeform 2948">
              <a:extLst>
                <a:ext uri="{FF2B5EF4-FFF2-40B4-BE49-F238E27FC236}">
                  <a16:creationId xmlns:a16="http://schemas.microsoft.com/office/drawing/2014/main" id="{6AE6557B-CE36-449E-ABB9-964926818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65" name="Rectangle 2949">
              <a:extLst>
                <a:ext uri="{FF2B5EF4-FFF2-40B4-BE49-F238E27FC236}">
                  <a16:creationId xmlns:a16="http://schemas.microsoft.com/office/drawing/2014/main" id="{9660D883-C5FA-4216-9FB2-07137563B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66" name="Freeform 2950">
              <a:extLst>
                <a:ext uri="{FF2B5EF4-FFF2-40B4-BE49-F238E27FC236}">
                  <a16:creationId xmlns:a16="http://schemas.microsoft.com/office/drawing/2014/main" id="{82DE2F28-CCAB-4BBE-94DB-2F3631E63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67" name="Rectangle 2951">
              <a:extLst>
                <a:ext uri="{FF2B5EF4-FFF2-40B4-BE49-F238E27FC236}">
                  <a16:creationId xmlns:a16="http://schemas.microsoft.com/office/drawing/2014/main" id="{2CCDB6F9-B96B-4E23-A74B-22DFCA984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68" name="Freeform 2952">
              <a:extLst>
                <a:ext uri="{FF2B5EF4-FFF2-40B4-BE49-F238E27FC236}">
                  <a16:creationId xmlns:a16="http://schemas.microsoft.com/office/drawing/2014/main" id="{257BD797-D5A5-4171-A5D3-1D2CF3BD9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69" name="Rectangle 2953">
              <a:extLst>
                <a:ext uri="{FF2B5EF4-FFF2-40B4-BE49-F238E27FC236}">
                  <a16:creationId xmlns:a16="http://schemas.microsoft.com/office/drawing/2014/main" id="{5DD81700-D3E0-4CA9-BBBA-3CC1C420A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70" name="Freeform 2954">
              <a:extLst>
                <a:ext uri="{FF2B5EF4-FFF2-40B4-BE49-F238E27FC236}">
                  <a16:creationId xmlns:a16="http://schemas.microsoft.com/office/drawing/2014/main" id="{C36B009E-0345-4882-B5B5-A799FBB4B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71" name="Rectangle 2955">
              <a:extLst>
                <a:ext uri="{FF2B5EF4-FFF2-40B4-BE49-F238E27FC236}">
                  <a16:creationId xmlns:a16="http://schemas.microsoft.com/office/drawing/2014/main" id="{7488989E-2D7E-4F93-BC2B-92C8F128D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72" name="Freeform 2956">
              <a:extLst>
                <a:ext uri="{FF2B5EF4-FFF2-40B4-BE49-F238E27FC236}">
                  <a16:creationId xmlns:a16="http://schemas.microsoft.com/office/drawing/2014/main" id="{3022BEF5-35A5-4E52-B5A6-642DA3154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73" name="Rectangle 2957">
              <a:extLst>
                <a:ext uri="{FF2B5EF4-FFF2-40B4-BE49-F238E27FC236}">
                  <a16:creationId xmlns:a16="http://schemas.microsoft.com/office/drawing/2014/main" id="{08A2434F-6191-4F3B-B3A1-65EB7730A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74" name="Freeform 2958">
              <a:extLst>
                <a:ext uri="{FF2B5EF4-FFF2-40B4-BE49-F238E27FC236}">
                  <a16:creationId xmlns:a16="http://schemas.microsoft.com/office/drawing/2014/main" id="{C40F9BF3-4ADC-4942-B55F-AEC6BA9D9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1 w 2"/>
                <a:gd name="T15" fmla="*/ 1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75" name="Rectangle 2959">
              <a:extLst>
                <a:ext uri="{FF2B5EF4-FFF2-40B4-BE49-F238E27FC236}">
                  <a16:creationId xmlns:a16="http://schemas.microsoft.com/office/drawing/2014/main" id="{849B03EC-025A-47B4-BC56-8CD86927A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76" name="Freeform 2960">
              <a:extLst>
                <a:ext uri="{FF2B5EF4-FFF2-40B4-BE49-F238E27FC236}">
                  <a16:creationId xmlns:a16="http://schemas.microsoft.com/office/drawing/2014/main" id="{1AC02139-3B97-4CF4-AA05-666E8C7E9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77" name="Rectangle 2961">
              <a:extLst>
                <a:ext uri="{FF2B5EF4-FFF2-40B4-BE49-F238E27FC236}">
                  <a16:creationId xmlns:a16="http://schemas.microsoft.com/office/drawing/2014/main" id="{6496B8E3-FFAA-4533-8F0E-A75B93D49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78" name="Freeform 2962">
              <a:extLst>
                <a:ext uri="{FF2B5EF4-FFF2-40B4-BE49-F238E27FC236}">
                  <a16:creationId xmlns:a16="http://schemas.microsoft.com/office/drawing/2014/main" id="{95EEF765-2712-425D-8E79-8B1F83649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79" name="Rectangle 2963">
              <a:extLst>
                <a:ext uri="{FF2B5EF4-FFF2-40B4-BE49-F238E27FC236}">
                  <a16:creationId xmlns:a16="http://schemas.microsoft.com/office/drawing/2014/main" id="{3E4CE754-C00A-4BA9-ACC9-72119AF4D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80" name="Freeform 2964">
              <a:extLst>
                <a:ext uri="{FF2B5EF4-FFF2-40B4-BE49-F238E27FC236}">
                  <a16:creationId xmlns:a16="http://schemas.microsoft.com/office/drawing/2014/main" id="{F17F5730-7184-468A-9B44-81A64C2F4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81" name="Rectangle 2965">
              <a:extLst>
                <a:ext uri="{FF2B5EF4-FFF2-40B4-BE49-F238E27FC236}">
                  <a16:creationId xmlns:a16="http://schemas.microsoft.com/office/drawing/2014/main" id="{58D65FFD-DC2E-49C6-8EAD-695B5F65C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82" name="Freeform 2966">
              <a:extLst>
                <a:ext uri="{FF2B5EF4-FFF2-40B4-BE49-F238E27FC236}">
                  <a16:creationId xmlns:a16="http://schemas.microsoft.com/office/drawing/2014/main" id="{88426797-88A8-4A0E-95B1-0BA5C0F81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83" name="Rectangle 2967">
              <a:extLst>
                <a:ext uri="{FF2B5EF4-FFF2-40B4-BE49-F238E27FC236}">
                  <a16:creationId xmlns:a16="http://schemas.microsoft.com/office/drawing/2014/main" id="{98EC9822-C699-4126-AAAD-52F45A64E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84" name="Freeform 2968">
              <a:extLst>
                <a:ext uri="{FF2B5EF4-FFF2-40B4-BE49-F238E27FC236}">
                  <a16:creationId xmlns:a16="http://schemas.microsoft.com/office/drawing/2014/main" id="{7B982821-7E19-498D-A59A-61868C7BF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85" name="Rectangle 2969">
              <a:extLst>
                <a:ext uri="{FF2B5EF4-FFF2-40B4-BE49-F238E27FC236}">
                  <a16:creationId xmlns:a16="http://schemas.microsoft.com/office/drawing/2014/main" id="{9DAC5A9C-684C-4D96-8CDD-91BFE7E16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86" name="Freeform 2970">
              <a:extLst>
                <a:ext uri="{FF2B5EF4-FFF2-40B4-BE49-F238E27FC236}">
                  <a16:creationId xmlns:a16="http://schemas.microsoft.com/office/drawing/2014/main" id="{17B58503-8851-4DCA-8802-EF9AAD1DD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87" name="Rectangle 2971">
              <a:extLst>
                <a:ext uri="{FF2B5EF4-FFF2-40B4-BE49-F238E27FC236}">
                  <a16:creationId xmlns:a16="http://schemas.microsoft.com/office/drawing/2014/main" id="{B96BF53B-DFC6-4731-82B0-57CF1887E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88" name="Freeform 2972">
              <a:extLst>
                <a:ext uri="{FF2B5EF4-FFF2-40B4-BE49-F238E27FC236}">
                  <a16:creationId xmlns:a16="http://schemas.microsoft.com/office/drawing/2014/main" id="{961953FE-5383-4B20-8846-17695C3B2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89" name="Rectangle 2973">
              <a:extLst>
                <a:ext uri="{FF2B5EF4-FFF2-40B4-BE49-F238E27FC236}">
                  <a16:creationId xmlns:a16="http://schemas.microsoft.com/office/drawing/2014/main" id="{2B2CA9D1-3D66-4322-BA7A-3EDF2A9F8C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90" name="Freeform 2974">
              <a:extLst>
                <a:ext uri="{FF2B5EF4-FFF2-40B4-BE49-F238E27FC236}">
                  <a16:creationId xmlns:a16="http://schemas.microsoft.com/office/drawing/2014/main" id="{CCED2EEE-5A12-4992-AE85-0BC60ED1B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91" name="Rectangle 2975">
              <a:extLst>
                <a:ext uri="{FF2B5EF4-FFF2-40B4-BE49-F238E27FC236}">
                  <a16:creationId xmlns:a16="http://schemas.microsoft.com/office/drawing/2014/main" id="{1556F9EB-B28B-4309-A8E6-A4CBC534F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92" name="Freeform 2976">
              <a:extLst>
                <a:ext uri="{FF2B5EF4-FFF2-40B4-BE49-F238E27FC236}">
                  <a16:creationId xmlns:a16="http://schemas.microsoft.com/office/drawing/2014/main" id="{BF723681-869A-4AFE-8EB5-FA065A7C5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93" name="Rectangle 2977">
              <a:extLst>
                <a:ext uri="{FF2B5EF4-FFF2-40B4-BE49-F238E27FC236}">
                  <a16:creationId xmlns:a16="http://schemas.microsoft.com/office/drawing/2014/main" id="{31FF7E9D-8207-46DC-83E5-6600EAA0F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94" name="Freeform 2978">
              <a:extLst>
                <a:ext uri="{FF2B5EF4-FFF2-40B4-BE49-F238E27FC236}">
                  <a16:creationId xmlns:a16="http://schemas.microsoft.com/office/drawing/2014/main" id="{8DFDA67C-E0E0-4315-938C-9825AD39F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95" name="Rectangle 2979">
              <a:extLst>
                <a:ext uri="{FF2B5EF4-FFF2-40B4-BE49-F238E27FC236}">
                  <a16:creationId xmlns:a16="http://schemas.microsoft.com/office/drawing/2014/main" id="{466C1CF2-AF4E-4996-B667-8212ACDF3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96" name="Freeform 2980">
              <a:extLst>
                <a:ext uri="{FF2B5EF4-FFF2-40B4-BE49-F238E27FC236}">
                  <a16:creationId xmlns:a16="http://schemas.microsoft.com/office/drawing/2014/main" id="{0E20D8F3-3087-4044-B2CA-FC0DA1520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97" name="Rectangle 2981">
              <a:extLst>
                <a:ext uri="{FF2B5EF4-FFF2-40B4-BE49-F238E27FC236}">
                  <a16:creationId xmlns:a16="http://schemas.microsoft.com/office/drawing/2014/main" id="{FC5966A0-DB03-4616-AEC9-E9796F265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98" name="Freeform 2982">
              <a:extLst>
                <a:ext uri="{FF2B5EF4-FFF2-40B4-BE49-F238E27FC236}">
                  <a16:creationId xmlns:a16="http://schemas.microsoft.com/office/drawing/2014/main" id="{A5A1B626-1733-4355-A530-F59CA9BB5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99" name="Rectangle 2983">
              <a:extLst>
                <a:ext uri="{FF2B5EF4-FFF2-40B4-BE49-F238E27FC236}">
                  <a16:creationId xmlns:a16="http://schemas.microsoft.com/office/drawing/2014/main" id="{5F282F35-4E4A-4C6C-98AB-050F8A267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00" name="Freeform 2984">
              <a:extLst>
                <a:ext uri="{FF2B5EF4-FFF2-40B4-BE49-F238E27FC236}">
                  <a16:creationId xmlns:a16="http://schemas.microsoft.com/office/drawing/2014/main" id="{F73E16EF-87F4-4D4D-801D-9FCE05663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01" name="Rectangle 2985">
              <a:extLst>
                <a:ext uri="{FF2B5EF4-FFF2-40B4-BE49-F238E27FC236}">
                  <a16:creationId xmlns:a16="http://schemas.microsoft.com/office/drawing/2014/main" id="{5F464D8B-B986-4BF6-A45A-C86EDBD51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02" name="Freeform 2986">
              <a:extLst>
                <a:ext uri="{FF2B5EF4-FFF2-40B4-BE49-F238E27FC236}">
                  <a16:creationId xmlns:a16="http://schemas.microsoft.com/office/drawing/2014/main" id="{BF266E95-AB88-4FCE-BB0A-0CFB68AA9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03" name="Rectangle 2987">
              <a:extLst>
                <a:ext uri="{FF2B5EF4-FFF2-40B4-BE49-F238E27FC236}">
                  <a16:creationId xmlns:a16="http://schemas.microsoft.com/office/drawing/2014/main" id="{C7F78434-EB9B-4B31-BD10-9DAE646D4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04" name="Freeform 2988">
              <a:extLst>
                <a:ext uri="{FF2B5EF4-FFF2-40B4-BE49-F238E27FC236}">
                  <a16:creationId xmlns:a16="http://schemas.microsoft.com/office/drawing/2014/main" id="{B324AEDB-55CE-40C3-8A78-B3F5F597F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05" name="Rectangle 2989">
              <a:extLst>
                <a:ext uri="{FF2B5EF4-FFF2-40B4-BE49-F238E27FC236}">
                  <a16:creationId xmlns:a16="http://schemas.microsoft.com/office/drawing/2014/main" id="{97EE1ECF-163A-4078-BFBF-93B824A7F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06" name="Freeform 2990">
              <a:extLst>
                <a:ext uri="{FF2B5EF4-FFF2-40B4-BE49-F238E27FC236}">
                  <a16:creationId xmlns:a16="http://schemas.microsoft.com/office/drawing/2014/main" id="{E18169C2-90AB-43D5-BFC7-8AC4A2208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07" name="Rectangle 2991">
              <a:extLst>
                <a:ext uri="{FF2B5EF4-FFF2-40B4-BE49-F238E27FC236}">
                  <a16:creationId xmlns:a16="http://schemas.microsoft.com/office/drawing/2014/main" id="{8FBD2B80-0EAD-4F02-AA18-B3A764C53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08" name="Freeform 2992">
              <a:extLst>
                <a:ext uri="{FF2B5EF4-FFF2-40B4-BE49-F238E27FC236}">
                  <a16:creationId xmlns:a16="http://schemas.microsoft.com/office/drawing/2014/main" id="{77E54535-E0E8-4DCF-9F9F-FDF9F58CA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09" name="Rectangle 2993">
              <a:extLst>
                <a:ext uri="{FF2B5EF4-FFF2-40B4-BE49-F238E27FC236}">
                  <a16:creationId xmlns:a16="http://schemas.microsoft.com/office/drawing/2014/main" id="{A7AA77D0-02FD-4EE0-9FF8-30F55661F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10" name="Freeform 2994">
              <a:extLst>
                <a:ext uri="{FF2B5EF4-FFF2-40B4-BE49-F238E27FC236}">
                  <a16:creationId xmlns:a16="http://schemas.microsoft.com/office/drawing/2014/main" id="{C7160692-5F2D-4402-91B7-952C62286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11" name="Rectangle 2995">
              <a:extLst>
                <a:ext uri="{FF2B5EF4-FFF2-40B4-BE49-F238E27FC236}">
                  <a16:creationId xmlns:a16="http://schemas.microsoft.com/office/drawing/2014/main" id="{F9C53F26-F6BD-4849-BD64-5FD9DCC14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12" name="Freeform 2996">
              <a:extLst>
                <a:ext uri="{FF2B5EF4-FFF2-40B4-BE49-F238E27FC236}">
                  <a16:creationId xmlns:a16="http://schemas.microsoft.com/office/drawing/2014/main" id="{14888140-BB9A-4DE6-9C8C-D4BE7F248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13" name="Rectangle 2997">
              <a:extLst>
                <a:ext uri="{FF2B5EF4-FFF2-40B4-BE49-F238E27FC236}">
                  <a16:creationId xmlns:a16="http://schemas.microsoft.com/office/drawing/2014/main" id="{E2DE4DF1-6AED-400F-BCE4-78134B837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14" name="Freeform 2998">
              <a:extLst>
                <a:ext uri="{FF2B5EF4-FFF2-40B4-BE49-F238E27FC236}">
                  <a16:creationId xmlns:a16="http://schemas.microsoft.com/office/drawing/2014/main" id="{E98955E8-8FE1-4D1D-9C1C-6D79F1976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15" name="Rectangle 2999">
              <a:extLst>
                <a:ext uri="{FF2B5EF4-FFF2-40B4-BE49-F238E27FC236}">
                  <a16:creationId xmlns:a16="http://schemas.microsoft.com/office/drawing/2014/main" id="{2E34CB22-F901-4467-94B3-ABCD1EC6D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16" name="Freeform 3000">
              <a:extLst>
                <a:ext uri="{FF2B5EF4-FFF2-40B4-BE49-F238E27FC236}">
                  <a16:creationId xmlns:a16="http://schemas.microsoft.com/office/drawing/2014/main" id="{12671080-A3D0-412D-9A88-85E94F54E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17" name="Rectangle 3001">
              <a:extLst>
                <a:ext uri="{FF2B5EF4-FFF2-40B4-BE49-F238E27FC236}">
                  <a16:creationId xmlns:a16="http://schemas.microsoft.com/office/drawing/2014/main" id="{163A69EB-BCB1-4FCB-8839-B4A48216F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18" name="Freeform 3002">
              <a:extLst>
                <a:ext uri="{FF2B5EF4-FFF2-40B4-BE49-F238E27FC236}">
                  <a16:creationId xmlns:a16="http://schemas.microsoft.com/office/drawing/2014/main" id="{33FC2D4B-FB68-43D0-9682-A53BDAAFE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19" name="Rectangle 3003">
              <a:extLst>
                <a:ext uri="{FF2B5EF4-FFF2-40B4-BE49-F238E27FC236}">
                  <a16:creationId xmlns:a16="http://schemas.microsoft.com/office/drawing/2014/main" id="{E314A4C5-067B-447C-AA24-CA0708F04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20" name="Freeform 3004">
              <a:extLst>
                <a:ext uri="{FF2B5EF4-FFF2-40B4-BE49-F238E27FC236}">
                  <a16:creationId xmlns:a16="http://schemas.microsoft.com/office/drawing/2014/main" id="{A276010F-CB43-4C29-A447-2AC520EAB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21" name="Rectangle 3005">
              <a:extLst>
                <a:ext uri="{FF2B5EF4-FFF2-40B4-BE49-F238E27FC236}">
                  <a16:creationId xmlns:a16="http://schemas.microsoft.com/office/drawing/2014/main" id="{E33BDA1A-9909-430D-A56B-F07971B99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22" name="Freeform 3006">
              <a:extLst>
                <a:ext uri="{FF2B5EF4-FFF2-40B4-BE49-F238E27FC236}">
                  <a16:creationId xmlns:a16="http://schemas.microsoft.com/office/drawing/2014/main" id="{6304B50D-5E97-4075-96CC-8F433A4D6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23" name="Rectangle 3007">
              <a:extLst>
                <a:ext uri="{FF2B5EF4-FFF2-40B4-BE49-F238E27FC236}">
                  <a16:creationId xmlns:a16="http://schemas.microsoft.com/office/drawing/2014/main" id="{CD8F5A57-AB72-452D-B636-EE6B42D68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24" name="Freeform 3008">
              <a:extLst>
                <a:ext uri="{FF2B5EF4-FFF2-40B4-BE49-F238E27FC236}">
                  <a16:creationId xmlns:a16="http://schemas.microsoft.com/office/drawing/2014/main" id="{8018138C-846F-4593-B9CD-DCFA2E3A5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25" name="Rectangle 3009">
              <a:extLst>
                <a:ext uri="{FF2B5EF4-FFF2-40B4-BE49-F238E27FC236}">
                  <a16:creationId xmlns:a16="http://schemas.microsoft.com/office/drawing/2014/main" id="{551F0A7E-903A-44AB-87E2-6444ABCA8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26" name="Freeform 3010">
              <a:extLst>
                <a:ext uri="{FF2B5EF4-FFF2-40B4-BE49-F238E27FC236}">
                  <a16:creationId xmlns:a16="http://schemas.microsoft.com/office/drawing/2014/main" id="{20B1FEC3-2509-4B67-8C4D-2D5F47349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27" name="Rectangle 3011">
              <a:extLst>
                <a:ext uri="{FF2B5EF4-FFF2-40B4-BE49-F238E27FC236}">
                  <a16:creationId xmlns:a16="http://schemas.microsoft.com/office/drawing/2014/main" id="{3D52C087-B088-40E7-A24F-B2C5BDC6E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28" name="Freeform 3012">
              <a:extLst>
                <a:ext uri="{FF2B5EF4-FFF2-40B4-BE49-F238E27FC236}">
                  <a16:creationId xmlns:a16="http://schemas.microsoft.com/office/drawing/2014/main" id="{63094F8A-F025-4229-A1BE-D51FAA13E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29" name="Rectangle 3013">
              <a:extLst>
                <a:ext uri="{FF2B5EF4-FFF2-40B4-BE49-F238E27FC236}">
                  <a16:creationId xmlns:a16="http://schemas.microsoft.com/office/drawing/2014/main" id="{391B75AC-231F-414F-AAE0-1543A82FB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30" name="Freeform 3014">
              <a:extLst>
                <a:ext uri="{FF2B5EF4-FFF2-40B4-BE49-F238E27FC236}">
                  <a16:creationId xmlns:a16="http://schemas.microsoft.com/office/drawing/2014/main" id="{648B9DF8-B97F-43FA-8149-1C396628B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31" name="Rectangle 3015">
              <a:extLst>
                <a:ext uri="{FF2B5EF4-FFF2-40B4-BE49-F238E27FC236}">
                  <a16:creationId xmlns:a16="http://schemas.microsoft.com/office/drawing/2014/main" id="{5A8B13E2-8012-41D9-8965-9B6F88D26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32" name="Freeform 3016">
              <a:extLst>
                <a:ext uri="{FF2B5EF4-FFF2-40B4-BE49-F238E27FC236}">
                  <a16:creationId xmlns:a16="http://schemas.microsoft.com/office/drawing/2014/main" id="{358DBA84-B5F1-4164-83AF-A9FCE9FAD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33" name="Rectangle 3017">
              <a:extLst>
                <a:ext uri="{FF2B5EF4-FFF2-40B4-BE49-F238E27FC236}">
                  <a16:creationId xmlns:a16="http://schemas.microsoft.com/office/drawing/2014/main" id="{E216E41B-C8AE-487F-A484-1382B2E86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34" name="Freeform 3018">
              <a:extLst>
                <a:ext uri="{FF2B5EF4-FFF2-40B4-BE49-F238E27FC236}">
                  <a16:creationId xmlns:a16="http://schemas.microsoft.com/office/drawing/2014/main" id="{4DF3D71B-7CF4-4D93-BB5C-A1887FA57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0" name="Group 3220">
            <a:extLst>
              <a:ext uri="{FF2B5EF4-FFF2-40B4-BE49-F238E27FC236}">
                <a16:creationId xmlns:a16="http://schemas.microsoft.com/office/drawing/2014/main" id="{122A057D-5BB4-40B5-BBEC-2A1697DD9307}"/>
              </a:ext>
            </a:extLst>
          </p:cNvPr>
          <p:cNvGrpSpPr>
            <a:grpSpLocks/>
          </p:cNvGrpSpPr>
          <p:nvPr/>
        </p:nvGrpSpPr>
        <p:grpSpPr bwMode="auto">
          <a:xfrm>
            <a:off x="1989138" y="1974850"/>
            <a:ext cx="9525" cy="3175"/>
            <a:chOff x="1253" y="1244"/>
            <a:chExt cx="6" cy="2"/>
          </a:xfrm>
        </p:grpSpPr>
        <p:sp>
          <p:nvSpPr>
            <p:cNvPr id="2735" name="Rectangle 3020">
              <a:extLst>
                <a:ext uri="{FF2B5EF4-FFF2-40B4-BE49-F238E27FC236}">
                  <a16:creationId xmlns:a16="http://schemas.microsoft.com/office/drawing/2014/main" id="{C4752A80-BBF8-4A99-8EBD-F3EBB57D1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36" name="Freeform 3021">
              <a:extLst>
                <a:ext uri="{FF2B5EF4-FFF2-40B4-BE49-F238E27FC236}">
                  <a16:creationId xmlns:a16="http://schemas.microsoft.com/office/drawing/2014/main" id="{3748EAAE-FD99-4E8C-BD12-7236F1017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37" name="Rectangle 3022">
              <a:extLst>
                <a:ext uri="{FF2B5EF4-FFF2-40B4-BE49-F238E27FC236}">
                  <a16:creationId xmlns:a16="http://schemas.microsoft.com/office/drawing/2014/main" id="{645E843F-D3FA-4C72-8818-6CBF579A0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38" name="Freeform 3023">
              <a:extLst>
                <a:ext uri="{FF2B5EF4-FFF2-40B4-BE49-F238E27FC236}">
                  <a16:creationId xmlns:a16="http://schemas.microsoft.com/office/drawing/2014/main" id="{74A57D4C-688B-4C7D-8AA8-D031FD4C7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39" name="Rectangle 3024">
              <a:extLst>
                <a:ext uri="{FF2B5EF4-FFF2-40B4-BE49-F238E27FC236}">
                  <a16:creationId xmlns:a16="http://schemas.microsoft.com/office/drawing/2014/main" id="{9E854462-D0F2-4DB6-9A69-0290FF1A6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40" name="Freeform 3025">
              <a:extLst>
                <a:ext uri="{FF2B5EF4-FFF2-40B4-BE49-F238E27FC236}">
                  <a16:creationId xmlns:a16="http://schemas.microsoft.com/office/drawing/2014/main" id="{D0B3AD62-0401-4359-AD02-5D82C3B66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41" name="Rectangle 3026">
              <a:extLst>
                <a:ext uri="{FF2B5EF4-FFF2-40B4-BE49-F238E27FC236}">
                  <a16:creationId xmlns:a16="http://schemas.microsoft.com/office/drawing/2014/main" id="{B02A731D-E90A-478C-A4BF-45ED3DDF91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42" name="Freeform 3027">
              <a:extLst>
                <a:ext uri="{FF2B5EF4-FFF2-40B4-BE49-F238E27FC236}">
                  <a16:creationId xmlns:a16="http://schemas.microsoft.com/office/drawing/2014/main" id="{D4E85157-4214-4208-A387-2F450F9DD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43" name="Rectangle 3028">
              <a:extLst>
                <a:ext uri="{FF2B5EF4-FFF2-40B4-BE49-F238E27FC236}">
                  <a16:creationId xmlns:a16="http://schemas.microsoft.com/office/drawing/2014/main" id="{C924AEC0-F0ED-4EE0-94D7-E29775D8D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44" name="Freeform 3029">
              <a:extLst>
                <a:ext uri="{FF2B5EF4-FFF2-40B4-BE49-F238E27FC236}">
                  <a16:creationId xmlns:a16="http://schemas.microsoft.com/office/drawing/2014/main" id="{37D6C536-A07E-4734-9CA5-1D626493D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45" name="Rectangle 3030">
              <a:extLst>
                <a:ext uri="{FF2B5EF4-FFF2-40B4-BE49-F238E27FC236}">
                  <a16:creationId xmlns:a16="http://schemas.microsoft.com/office/drawing/2014/main" id="{0FC58A80-BC32-4A84-82E4-59CD98D52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46" name="Freeform 3031">
              <a:extLst>
                <a:ext uri="{FF2B5EF4-FFF2-40B4-BE49-F238E27FC236}">
                  <a16:creationId xmlns:a16="http://schemas.microsoft.com/office/drawing/2014/main" id="{D8A39DFB-6566-4BB0-8F59-15B273FE9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47" name="Rectangle 3032">
              <a:extLst>
                <a:ext uri="{FF2B5EF4-FFF2-40B4-BE49-F238E27FC236}">
                  <a16:creationId xmlns:a16="http://schemas.microsoft.com/office/drawing/2014/main" id="{3BE6F6E8-618D-4D3B-ACCC-695D4BCD4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48" name="Freeform 3033">
              <a:extLst>
                <a:ext uri="{FF2B5EF4-FFF2-40B4-BE49-F238E27FC236}">
                  <a16:creationId xmlns:a16="http://schemas.microsoft.com/office/drawing/2014/main" id="{0D6C43FC-C29C-47E7-9DC0-AFB743366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49" name="Rectangle 3034">
              <a:extLst>
                <a:ext uri="{FF2B5EF4-FFF2-40B4-BE49-F238E27FC236}">
                  <a16:creationId xmlns:a16="http://schemas.microsoft.com/office/drawing/2014/main" id="{97F97B4A-94FD-4350-97CA-0025E0EEB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50" name="Freeform 3035">
              <a:extLst>
                <a:ext uri="{FF2B5EF4-FFF2-40B4-BE49-F238E27FC236}">
                  <a16:creationId xmlns:a16="http://schemas.microsoft.com/office/drawing/2014/main" id="{2AD43488-470E-4C13-8827-A83C4F602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51" name="Rectangle 3036">
              <a:extLst>
                <a:ext uri="{FF2B5EF4-FFF2-40B4-BE49-F238E27FC236}">
                  <a16:creationId xmlns:a16="http://schemas.microsoft.com/office/drawing/2014/main" id="{C2658491-2EB1-45DC-8425-57B5B507D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52" name="Freeform 3037">
              <a:extLst>
                <a:ext uri="{FF2B5EF4-FFF2-40B4-BE49-F238E27FC236}">
                  <a16:creationId xmlns:a16="http://schemas.microsoft.com/office/drawing/2014/main" id="{E39BFAAC-4469-4734-A0B4-A3D7D89B5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53" name="Rectangle 3038">
              <a:extLst>
                <a:ext uri="{FF2B5EF4-FFF2-40B4-BE49-F238E27FC236}">
                  <a16:creationId xmlns:a16="http://schemas.microsoft.com/office/drawing/2014/main" id="{0686F608-35BE-4ED3-94C1-A7B83FCDB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54" name="Freeform 3039">
              <a:extLst>
                <a:ext uri="{FF2B5EF4-FFF2-40B4-BE49-F238E27FC236}">
                  <a16:creationId xmlns:a16="http://schemas.microsoft.com/office/drawing/2014/main" id="{6308935E-1757-4CB3-B5F0-E1EA7DE77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55" name="Rectangle 3040">
              <a:extLst>
                <a:ext uri="{FF2B5EF4-FFF2-40B4-BE49-F238E27FC236}">
                  <a16:creationId xmlns:a16="http://schemas.microsoft.com/office/drawing/2014/main" id="{06077858-4605-4E13-AB03-9AD37AD93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56" name="Freeform 3041">
              <a:extLst>
                <a:ext uri="{FF2B5EF4-FFF2-40B4-BE49-F238E27FC236}">
                  <a16:creationId xmlns:a16="http://schemas.microsoft.com/office/drawing/2014/main" id="{35FAE584-C4BB-4840-B09E-A0E013589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1 w 2"/>
                <a:gd name="T15" fmla="*/ 1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57" name="Rectangle 3042">
              <a:extLst>
                <a:ext uri="{FF2B5EF4-FFF2-40B4-BE49-F238E27FC236}">
                  <a16:creationId xmlns:a16="http://schemas.microsoft.com/office/drawing/2014/main" id="{9244DBE6-4609-4A6C-BA9F-86946AF49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58" name="Freeform 3043">
              <a:extLst>
                <a:ext uri="{FF2B5EF4-FFF2-40B4-BE49-F238E27FC236}">
                  <a16:creationId xmlns:a16="http://schemas.microsoft.com/office/drawing/2014/main" id="{77DD28D2-FF41-4FC9-A73A-F17BF02BC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59" name="Rectangle 3044">
              <a:extLst>
                <a:ext uri="{FF2B5EF4-FFF2-40B4-BE49-F238E27FC236}">
                  <a16:creationId xmlns:a16="http://schemas.microsoft.com/office/drawing/2014/main" id="{A20917F4-592A-4B03-AF33-596DD32C7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60" name="Freeform 3045">
              <a:extLst>
                <a:ext uri="{FF2B5EF4-FFF2-40B4-BE49-F238E27FC236}">
                  <a16:creationId xmlns:a16="http://schemas.microsoft.com/office/drawing/2014/main" id="{919572F6-3748-4520-AB82-8AC00D9BE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61" name="Rectangle 3046">
              <a:extLst>
                <a:ext uri="{FF2B5EF4-FFF2-40B4-BE49-F238E27FC236}">
                  <a16:creationId xmlns:a16="http://schemas.microsoft.com/office/drawing/2014/main" id="{84878F53-5037-4ABF-9FD0-33F34E7FB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62" name="Freeform 3047">
              <a:extLst>
                <a:ext uri="{FF2B5EF4-FFF2-40B4-BE49-F238E27FC236}">
                  <a16:creationId xmlns:a16="http://schemas.microsoft.com/office/drawing/2014/main" id="{834CE1CC-C77A-4D14-89DD-AF3640CEC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63" name="Rectangle 3048">
              <a:extLst>
                <a:ext uri="{FF2B5EF4-FFF2-40B4-BE49-F238E27FC236}">
                  <a16:creationId xmlns:a16="http://schemas.microsoft.com/office/drawing/2014/main" id="{847F655E-96FF-47A2-A8B7-43D1F5E92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64" name="Freeform 3049">
              <a:extLst>
                <a:ext uri="{FF2B5EF4-FFF2-40B4-BE49-F238E27FC236}">
                  <a16:creationId xmlns:a16="http://schemas.microsoft.com/office/drawing/2014/main" id="{07BE4433-3BF8-4F90-9CAA-00A9074EF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65" name="Rectangle 3050">
              <a:extLst>
                <a:ext uri="{FF2B5EF4-FFF2-40B4-BE49-F238E27FC236}">
                  <a16:creationId xmlns:a16="http://schemas.microsoft.com/office/drawing/2014/main" id="{B14040FF-92D7-484A-8733-2BEF31D13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66" name="Freeform 3051">
              <a:extLst>
                <a:ext uri="{FF2B5EF4-FFF2-40B4-BE49-F238E27FC236}">
                  <a16:creationId xmlns:a16="http://schemas.microsoft.com/office/drawing/2014/main" id="{E0BB6CCE-BEAA-4A95-9E8F-D8025F7B3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67" name="Rectangle 3052">
              <a:extLst>
                <a:ext uri="{FF2B5EF4-FFF2-40B4-BE49-F238E27FC236}">
                  <a16:creationId xmlns:a16="http://schemas.microsoft.com/office/drawing/2014/main" id="{E6BB10B4-EF2C-4492-B0EF-DFE50D65F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68" name="Freeform 3053">
              <a:extLst>
                <a:ext uri="{FF2B5EF4-FFF2-40B4-BE49-F238E27FC236}">
                  <a16:creationId xmlns:a16="http://schemas.microsoft.com/office/drawing/2014/main" id="{3197EFCB-E05D-4AEC-8964-804B91A91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69" name="Rectangle 3054">
              <a:extLst>
                <a:ext uri="{FF2B5EF4-FFF2-40B4-BE49-F238E27FC236}">
                  <a16:creationId xmlns:a16="http://schemas.microsoft.com/office/drawing/2014/main" id="{58333A05-8CBE-445E-8033-30BA3B441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70" name="Freeform 3055">
              <a:extLst>
                <a:ext uri="{FF2B5EF4-FFF2-40B4-BE49-F238E27FC236}">
                  <a16:creationId xmlns:a16="http://schemas.microsoft.com/office/drawing/2014/main" id="{A6F11C47-E970-464C-A3E5-C2FD2DCF1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71" name="Rectangle 3056">
              <a:extLst>
                <a:ext uri="{FF2B5EF4-FFF2-40B4-BE49-F238E27FC236}">
                  <a16:creationId xmlns:a16="http://schemas.microsoft.com/office/drawing/2014/main" id="{D940B4FB-98DB-49A9-A6F8-33A8CB7E3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72" name="Freeform 3057">
              <a:extLst>
                <a:ext uri="{FF2B5EF4-FFF2-40B4-BE49-F238E27FC236}">
                  <a16:creationId xmlns:a16="http://schemas.microsoft.com/office/drawing/2014/main" id="{B5637CBC-786B-4388-86B0-D1D82CAAE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73" name="Rectangle 3058">
              <a:extLst>
                <a:ext uri="{FF2B5EF4-FFF2-40B4-BE49-F238E27FC236}">
                  <a16:creationId xmlns:a16="http://schemas.microsoft.com/office/drawing/2014/main" id="{80703E18-E3D2-4108-89D5-B6CD76E30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74" name="Freeform 3059">
              <a:extLst>
                <a:ext uri="{FF2B5EF4-FFF2-40B4-BE49-F238E27FC236}">
                  <a16:creationId xmlns:a16="http://schemas.microsoft.com/office/drawing/2014/main" id="{F2E99C62-6378-488D-B552-AADF84F70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75" name="Rectangle 3060">
              <a:extLst>
                <a:ext uri="{FF2B5EF4-FFF2-40B4-BE49-F238E27FC236}">
                  <a16:creationId xmlns:a16="http://schemas.microsoft.com/office/drawing/2014/main" id="{5BA6DA36-5F53-4681-B37E-FC5DE5E40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76" name="Freeform 3061">
              <a:extLst>
                <a:ext uri="{FF2B5EF4-FFF2-40B4-BE49-F238E27FC236}">
                  <a16:creationId xmlns:a16="http://schemas.microsoft.com/office/drawing/2014/main" id="{EDB681F9-B4C7-451A-ABB6-FDD017A9D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77" name="Rectangle 3062">
              <a:extLst>
                <a:ext uri="{FF2B5EF4-FFF2-40B4-BE49-F238E27FC236}">
                  <a16:creationId xmlns:a16="http://schemas.microsoft.com/office/drawing/2014/main" id="{C03AC1F0-7EFE-41D4-8379-7580B350E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78" name="Freeform 3063">
              <a:extLst>
                <a:ext uri="{FF2B5EF4-FFF2-40B4-BE49-F238E27FC236}">
                  <a16:creationId xmlns:a16="http://schemas.microsoft.com/office/drawing/2014/main" id="{D01ABE5B-E73A-41D1-86DA-28FA9D896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79" name="Rectangle 3064">
              <a:extLst>
                <a:ext uri="{FF2B5EF4-FFF2-40B4-BE49-F238E27FC236}">
                  <a16:creationId xmlns:a16="http://schemas.microsoft.com/office/drawing/2014/main" id="{2245F5FB-860F-4696-A520-D8921A822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80" name="Freeform 3065">
              <a:extLst>
                <a:ext uri="{FF2B5EF4-FFF2-40B4-BE49-F238E27FC236}">
                  <a16:creationId xmlns:a16="http://schemas.microsoft.com/office/drawing/2014/main" id="{5D03DD88-F5D3-42E3-8112-DAC61DD63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81" name="Rectangle 3066">
              <a:extLst>
                <a:ext uri="{FF2B5EF4-FFF2-40B4-BE49-F238E27FC236}">
                  <a16:creationId xmlns:a16="http://schemas.microsoft.com/office/drawing/2014/main" id="{A530E754-5598-4827-B06E-F1DA11D39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82" name="Freeform 3067">
              <a:extLst>
                <a:ext uri="{FF2B5EF4-FFF2-40B4-BE49-F238E27FC236}">
                  <a16:creationId xmlns:a16="http://schemas.microsoft.com/office/drawing/2014/main" id="{C9304F55-9B61-4E9B-AE37-AA6CBB755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83" name="Rectangle 3068">
              <a:extLst>
                <a:ext uri="{FF2B5EF4-FFF2-40B4-BE49-F238E27FC236}">
                  <a16:creationId xmlns:a16="http://schemas.microsoft.com/office/drawing/2014/main" id="{A16EB587-D084-4B90-A793-FFB027A44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84" name="Freeform 3069">
              <a:extLst>
                <a:ext uri="{FF2B5EF4-FFF2-40B4-BE49-F238E27FC236}">
                  <a16:creationId xmlns:a16="http://schemas.microsoft.com/office/drawing/2014/main" id="{7B78870F-B963-40AC-85BC-B726261AA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85" name="Rectangle 3070">
              <a:extLst>
                <a:ext uri="{FF2B5EF4-FFF2-40B4-BE49-F238E27FC236}">
                  <a16:creationId xmlns:a16="http://schemas.microsoft.com/office/drawing/2014/main" id="{5472F6CA-BCCC-45AD-840D-83D0B629F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86" name="Freeform 3071">
              <a:extLst>
                <a:ext uri="{FF2B5EF4-FFF2-40B4-BE49-F238E27FC236}">
                  <a16:creationId xmlns:a16="http://schemas.microsoft.com/office/drawing/2014/main" id="{E1E8DD42-C17F-4571-A3E4-0A56C27BA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87" name="Rectangle 3072">
              <a:extLst>
                <a:ext uri="{FF2B5EF4-FFF2-40B4-BE49-F238E27FC236}">
                  <a16:creationId xmlns:a16="http://schemas.microsoft.com/office/drawing/2014/main" id="{9094C207-75EC-40A2-ABA9-0FF63C3E1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88" name="Freeform 3073">
              <a:extLst>
                <a:ext uri="{FF2B5EF4-FFF2-40B4-BE49-F238E27FC236}">
                  <a16:creationId xmlns:a16="http://schemas.microsoft.com/office/drawing/2014/main" id="{3C26D92A-85B2-48EE-A269-15388ABD2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89" name="Rectangle 3074">
              <a:extLst>
                <a:ext uri="{FF2B5EF4-FFF2-40B4-BE49-F238E27FC236}">
                  <a16:creationId xmlns:a16="http://schemas.microsoft.com/office/drawing/2014/main" id="{B34536CD-CD7E-4F3D-91B8-15C7AAB4C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90" name="Freeform 3075">
              <a:extLst>
                <a:ext uri="{FF2B5EF4-FFF2-40B4-BE49-F238E27FC236}">
                  <a16:creationId xmlns:a16="http://schemas.microsoft.com/office/drawing/2014/main" id="{55D4C452-FF4D-4F0C-949F-5AA373CCD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91" name="Rectangle 3076">
              <a:extLst>
                <a:ext uri="{FF2B5EF4-FFF2-40B4-BE49-F238E27FC236}">
                  <a16:creationId xmlns:a16="http://schemas.microsoft.com/office/drawing/2014/main" id="{D015CDA1-0531-49A8-B3DF-1259DF821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92" name="Freeform 3077">
              <a:extLst>
                <a:ext uri="{FF2B5EF4-FFF2-40B4-BE49-F238E27FC236}">
                  <a16:creationId xmlns:a16="http://schemas.microsoft.com/office/drawing/2014/main" id="{83BF298B-430A-4055-A90E-536CD3F98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93" name="Rectangle 3078">
              <a:extLst>
                <a:ext uri="{FF2B5EF4-FFF2-40B4-BE49-F238E27FC236}">
                  <a16:creationId xmlns:a16="http://schemas.microsoft.com/office/drawing/2014/main" id="{F919D2C6-DBAA-477B-9C91-59B8010CA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94" name="Freeform 3079">
              <a:extLst>
                <a:ext uri="{FF2B5EF4-FFF2-40B4-BE49-F238E27FC236}">
                  <a16:creationId xmlns:a16="http://schemas.microsoft.com/office/drawing/2014/main" id="{34660E3D-6ACD-49EE-ACD9-5C954C294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95" name="Rectangle 3080">
              <a:extLst>
                <a:ext uri="{FF2B5EF4-FFF2-40B4-BE49-F238E27FC236}">
                  <a16:creationId xmlns:a16="http://schemas.microsoft.com/office/drawing/2014/main" id="{41415B60-7733-4F20-89CE-9D827EA07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96" name="Freeform 3081">
              <a:extLst>
                <a:ext uri="{FF2B5EF4-FFF2-40B4-BE49-F238E27FC236}">
                  <a16:creationId xmlns:a16="http://schemas.microsoft.com/office/drawing/2014/main" id="{B4085242-5292-4C00-949A-727653D68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97" name="Rectangle 3082">
              <a:extLst>
                <a:ext uri="{FF2B5EF4-FFF2-40B4-BE49-F238E27FC236}">
                  <a16:creationId xmlns:a16="http://schemas.microsoft.com/office/drawing/2014/main" id="{196D2E90-7258-4BB9-8498-BEE64E82A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98" name="Freeform 3083">
              <a:extLst>
                <a:ext uri="{FF2B5EF4-FFF2-40B4-BE49-F238E27FC236}">
                  <a16:creationId xmlns:a16="http://schemas.microsoft.com/office/drawing/2014/main" id="{03609061-330C-4488-A3C9-708BD0540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99" name="Rectangle 3084">
              <a:extLst>
                <a:ext uri="{FF2B5EF4-FFF2-40B4-BE49-F238E27FC236}">
                  <a16:creationId xmlns:a16="http://schemas.microsoft.com/office/drawing/2014/main" id="{2D108EF7-882A-42B0-8808-9F8277402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00" name="Freeform 3085">
              <a:extLst>
                <a:ext uri="{FF2B5EF4-FFF2-40B4-BE49-F238E27FC236}">
                  <a16:creationId xmlns:a16="http://schemas.microsoft.com/office/drawing/2014/main" id="{21B1FC09-DB95-41D8-BA0C-F6E03A5FF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01" name="Rectangle 3086">
              <a:extLst>
                <a:ext uri="{FF2B5EF4-FFF2-40B4-BE49-F238E27FC236}">
                  <a16:creationId xmlns:a16="http://schemas.microsoft.com/office/drawing/2014/main" id="{5956C6AC-F682-4DAC-A78E-283D547FB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02" name="Freeform 3087">
              <a:extLst>
                <a:ext uri="{FF2B5EF4-FFF2-40B4-BE49-F238E27FC236}">
                  <a16:creationId xmlns:a16="http://schemas.microsoft.com/office/drawing/2014/main" id="{0B5B48E6-0BF2-4C83-A810-72C086429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03" name="Rectangle 3088">
              <a:extLst>
                <a:ext uri="{FF2B5EF4-FFF2-40B4-BE49-F238E27FC236}">
                  <a16:creationId xmlns:a16="http://schemas.microsoft.com/office/drawing/2014/main" id="{DEBE3811-1328-4FE2-8C2D-EBFF2200D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04" name="Freeform 3089">
              <a:extLst>
                <a:ext uri="{FF2B5EF4-FFF2-40B4-BE49-F238E27FC236}">
                  <a16:creationId xmlns:a16="http://schemas.microsoft.com/office/drawing/2014/main" id="{F1FB52B7-DAC5-44B7-AD4F-797CAF461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05" name="Rectangle 3090">
              <a:extLst>
                <a:ext uri="{FF2B5EF4-FFF2-40B4-BE49-F238E27FC236}">
                  <a16:creationId xmlns:a16="http://schemas.microsoft.com/office/drawing/2014/main" id="{D99C405B-2ACE-4C2E-9531-E207FAB9E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06" name="Freeform 3091">
              <a:extLst>
                <a:ext uri="{FF2B5EF4-FFF2-40B4-BE49-F238E27FC236}">
                  <a16:creationId xmlns:a16="http://schemas.microsoft.com/office/drawing/2014/main" id="{9D006877-CC75-459C-936E-872E4500A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07" name="Rectangle 3092">
              <a:extLst>
                <a:ext uri="{FF2B5EF4-FFF2-40B4-BE49-F238E27FC236}">
                  <a16:creationId xmlns:a16="http://schemas.microsoft.com/office/drawing/2014/main" id="{17B1DACB-B704-4FC5-964B-70B770277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08" name="Freeform 3093">
              <a:extLst>
                <a:ext uri="{FF2B5EF4-FFF2-40B4-BE49-F238E27FC236}">
                  <a16:creationId xmlns:a16="http://schemas.microsoft.com/office/drawing/2014/main" id="{737FBB4A-DC5D-41DB-A2AF-3669639BE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09" name="Rectangle 3094">
              <a:extLst>
                <a:ext uri="{FF2B5EF4-FFF2-40B4-BE49-F238E27FC236}">
                  <a16:creationId xmlns:a16="http://schemas.microsoft.com/office/drawing/2014/main" id="{13CF1E57-5B8C-4581-9349-45FD8F891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10" name="Freeform 3095">
              <a:extLst>
                <a:ext uri="{FF2B5EF4-FFF2-40B4-BE49-F238E27FC236}">
                  <a16:creationId xmlns:a16="http://schemas.microsoft.com/office/drawing/2014/main" id="{2446F97E-06AA-4F97-A5E8-80AF1BF7C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11" name="Rectangle 3096">
              <a:extLst>
                <a:ext uri="{FF2B5EF4-FFF2-40B4-BE49-F238E27FC236}">
                  <a16:creationId xmlns:a16="http://schemas.microsoft.com/office/drawing/2014/main" id="{D6AE1EF1-F7C2-4091-B17D-CDB135CCC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12" name="Freeform 3097">
              <a:extLst>
                <a:ext uri="{FF2B5EF4-FFF2-40B4-BE49-F238E27FC236}">
                  <a16:creationId xmlns:a16="http://schemas.microsoft.com/office/drawing/2014/main" id="{111A90D5-D316-4F4B-BF66-D879CD044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13" name="Rectangle 3098">
              <a:extLst>
                <a:ext uri="{FF2B5EF4-FFF2-40B4-BE49-F238E27FC236}">
                  <a16:creationId xmlns:a16="http://schemas.microsoft.com/office/drawing/2014/main" id="{B8AA823B-B9BC-4E45-8345-38089C340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14" name="Freeform 3099">
              <a:extLst>
                <a:ext uri="{FF2B5EF4-FFF2-40B4-BE49-F238E27FC236}">
                  <a16:creationId xmlns:a16="http://schemas.microsoft.com/office/drawing/2014/main" id="{F2FB7C65-CEC8-4F43-9BAC-756972F19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15" name="Rectangle 3100">
              <a:extLst>
                <a:ext uri="{FF2B5EF4-FFF2-40B4-BE49-F238E27FC236}">
                  <a16:creationId xmlns:a16="http://schemas.microsoft.com/office/drawing/2014/main" id="{0F2EA6DB-BA1C-469D-8A95-3EA368E84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16" name="Freeform 3101">
              <a:extLst>
                <a:ext uri="{FF2B5EF4-FFF2-40B4-BE49-F238E27FC236}">
                  <a16:creationId xmlns:a16="http://schemas.microsoft.com/office/drawing/2014/main" id="{EE5DBBB5-0714-4127-A244-EF40D83AE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17" name="Rectangle 3102">
              <a:extLst>
                <a:ext uri="{FF2B5EF4-FFF2-40B4-BE49-F238E27FC236}">
                  <a16:creationId xmlns:a16="http://schemas.microsoft.com/office/drawing/2014/main" id="{9DC64182-AB6F-4762-B943-5C727F183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18" name="Freeform 3103">
              <a:extLst>
                <a:ext uri="{FF2B5EF4-FFF2-40B4-BE49-F238E27FC236}">
                  <a16:creationId xmlns:a16="http://schemas.microsoft.com/office/drawing/2014/main" id="{3F496FE5-2031-48E8-BA70-48E4B1498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19" name="Rectangle 3104">
              <a:extLst>
                <a:ext uri="{FF2B5EF4-FFF2-40B4-BE49-F238E27FC236}">
                  <a16:creationId xmlns:a16="http://schemas.microsoft.com/office/drawing/2014/main" id="{13BA3BF0-FF0B-4673-A30B-9F092DBD8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20" name="Freeform 3105">
              <a:extLst>
                <a:ext uri="{FF2B5EF4-FFF2-40B4-BE49-F238E27FC236}">
                  <a16:creationId xmlns:a16="http://schemas.microsoft.com/office/drawing/2014/main" id="{D9BC2BD2-9971-4ADD-AC44-5E961C5AC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21" name="Rectangle 3106">
              <a:extLst>
                <a:ext uri="{FF2B5EF4-FFF2-40B4-BE49-F238E27FC236}">
                  <a16:creationId xmlns:a16="http://schemas.microsoft.com/office/drawing/2014/main" id="{CC5BE400-5340-4D71-8050-197E228E6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22" name="Freeform 3107">
              <a:extLst>
                <a:ext uri="{FF2B5EF4-FFF2-40B4-BE49-F238E27FC236}">
                  <a16:creationId xmlns:a16="http://schemas.microsoft.com/office/drawing/2014/main" id="{201CD659-220B-4D1B-AE8C-138AAC486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23" name="Rectangle 3108">
              <a:extLst>
                <a:ext uri="{FF2B5EF4-FFF2-40B4-BE49-F238E27FC236}">
                  <a16:creationId xmlns:a16="http://schemas.microsoft.com/office/drawing/2014/main" id="{D8622284-41AC-49FB-B43E-C15EBFAA4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24" name="Freeform 3109">
              <a:extLst>
                <a:ext uri="{FF2B5EF4-FFF2-40B4-BE49-F238E27FC236}">
                  <a16:creationId xmlns:a16="http://schemas.microsoft.com/office/drawing/2014/main" id="{7698C392-1032-42FC-94B0-EFF349D80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25" name="Rectangle 3110">
              <a:extLst>
                <a:ext uri="{FF2B5EF4-FFF2-40B4-BE49-F238E27FC236}">
                  <a16:creationId xmlns:a16="http://schemas.microsoft.com/office/drawing/2014/main" id="{C4D4F258-EEB1-4D8B-8082-8C2A91A99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26" name="Freeform 3111">
              <a:extLst>
                <a:ext uri="{FF2B5EF4-FFF2-40B4-BE49-F238E27FC236}">
                  <a16:creationId xmlns:a16="http://schemas.microsoft.com/office/drawing/2014/main" id="{3B2BCFCE-0FBE-4B62-9534-8FDECC618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27" name="Rectangle 3112">
              <a:extLst>
                <a:ext uri="{FF2B5EF4-FFF2-40B4-BE49-F238E27FC236}">
                  <a16:creationId xmlns:a16="http://schemas.microsoft.com/office/drawing/2014/main" id="{921F8345-3FD2-4F18-BCD5-EFAD3201E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28" name="Freeform 3113">
              <a:extLst>
                <a:ext uri="{FF2B5EF4-FFF2-40B4-BE49-F238E27FC236}">
                  <a16:creationId xmlns:a16="http://schemas.microsoft.com/office/drawing/2014/main" id="{B523BE19-4E21-40D9-B0B1-FBDF24EC5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29" name="Rectangle 3114">
              <a:extLst>
                <a:ext uri="{FF2B5EF4-FFF2-40B4-BE49-F238E27FC236}">
                  <a16:creationId xmlns:a16="http://schemas.microsoft.com/office/drawing/2014/main" id="{D8452784-201A-4DDB-A0B3-9EB5A822D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30" name="Freeform 3115">
              <a:extLst>
                <a:ext uri="{FF2B5EF4-FFF2-40B4-BE49-F238E27FC236}">
                  <a16:creationId xmlns:a16="http://schemas.microsoft.com/office/drawing/2014/main" id="{09067F7E-3D28-4F67-BB75-D1E4D076A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31" name="Rectangle 3116">
              <a:extLst>
                <a:ext uri="{FF2B5EF4-FFF2-40B4-BE49-F238E27FC236}">
                  <a16:creationId xmlns:a16="http://schemas.microsoft.com/office/drawing/2014/main" id="{8F8AF740-550C-4602-B666-B822CA5C5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32" name="Freeform 3117">
              <a:extLst>
                <a:ext uri="{FF2B5EF4-FFF2-40B4-BE49-F238E27FC236}">
                  <a16:creationId xmlns:a16="http://schemas.microsoft.com/office/drawing/2014/main" id="{87AD78EA-FFD5-42BF-8487-95725822B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33" name="Rectangle 3118">
              <a:extLst>
                <a:ext uri="{FF2B5EF4-FFF2-40B4-BE49-F238E27FC236}">
                  <a16:creationId xmlns:a16="http://schemas.microsoft.com/office/drawing/2014/main" id="{F5D8FD80-620C-4E42-944C-86AEC68FE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34" name="Freeform 3119">
              <a:extLst>
                <a:ext uri="{FF2B5EF4-FFF2-40B4-BE49-F238E27FC236}">
                  <a16:creationId xmlns:a16="http://schemas.microsoft.com/office/drawing/2014/main" id="{884BB53B-DB16-4528-A03A-90BC1698C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35" name="Rectangle 3120">
              <a:extLst>
                <a:ext uri="{FF2B5EF4-FFF2-40B4-BE49-F238E27FC236}">
                  <a16:creationId xmlns:a16="http://schemas.microsoft.com/office/drawing/2014/main" id="{39388B3D-E342-4AFC-8559-C778C0FFF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36" name="Freeform 3121">
              <a:extLst>
                <a:ext uri="{FF2B5EF4-FFF2-40B4-BE49-F238E27FC236}">
                  <a16:creationId xmlns:a16="http://schemas.microsoft.com/office/drawing/2014/main" id="{D375FA3B-3DFD-4091-B7B2-107DD2FE6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37" name="Rectangle 3122">
              <a:extLst>
                <a:ext uri="{FF2B5EF4-FFF2-40B4-BE49-F238E27FC236}">
                  <a16:creationId xmlns:a16="http://schemas.microsoft.com/office/drawing/2014/main" id="{735F96D1-73E2-4FAD-8DB5-B83479DC1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38" name="Freeform 3123">
              <a:extLst>
                <a:ext uri="{FF2B5EF4-FFF2-40B4-BE49-F238E27FC236}">
                  <a16:creationId xmlns:a16="http://schemas.microsoft.com/office/drawing/2014/main" id="{00BE374D-F9C6-4C1C-8459-9904B3F60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39" name="Rectangle 3124">
              <a:extLst>
                <a:ext uri="{FF2B5EF4-FFF2-40B4-BE49-F238E27FC236}">
                  <a16:creationId xmlns:a16="http://schemas.microsoft.com/office/drawing/2014/main" id="{89EE54E4-D7BB-4250-9A49-F80C9D8CE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40" name="Freeform 3125">
              <a:extLst>
                <a:ext uri="{FF2B5EF4-FFF2-40B4-BE49-F238E27FC236}">
                  <a16:creationId xmlns:a16="http://schemas.microsoft.com/office/drawing/2014/main" id="{885273FF-5528-414A-ACDE-EEF975332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41" name="Rectangle 3126">
              <a:extLst>
                <a:ext uri="{FF2B5EF4-FFF2-40B4-BE49-F238E27FC236}">
                  <a16:creationId xmlns:a16="http://schemas.microsoft.com/office/drawing/2014/main" id="{899F0426-259E-4C81-AF9C-652637D76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42" name="Freeform 3127">
              <a:extLst>
                <a:ext uri="{FF2B5EF4-FFF2-40B4-BE49-F238E27FC236}">
                  <a16:creationId xmlns:a16="http://schemas.microsoft.com/office/drawing/2014/main" id="{4B0E5BBB-326C-474C-9FB2-1D1A19B37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43" name="Rectangle 3128">
              <a:extLst>
                <a:ext uri="{FF2B5EF4-FFF2-40B4-BE49-F238E27FC236}">
                  <a16:creationId xmlns:a16="http://schemas.microsoft.com/office/drawing/2014/main" id="{4D39BB3D-DD21-477B-8E67-1E0E2807D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44" name="Freeform 3129">
              <a:extLst>
                <a:ext uri="{FF2B5EF4-FFF2-40B4-BE49-F238E27FC236}">
                  <a16:creationId xmlns:a16="http://schemas.microsoft.com/office/drawing/2014/main" id="{91ECDF0E-A552-4A9A-B414-9D9865C29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45" name="Rectangle 3130">
              <a:extLst>
                <a:ext uri="{FF2B5EF4-FFF2-40B4-BE49-F238E27FC236}">
                  <a16:creationId xmlns:a16="http://schemas.microsoft.com/office/drawing/2014/main" id="{A5A6EF57-A15A-4EB6-9AA4-6C5566822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46" name="Freeform 3131">
              <a:extLst>
                <a:ext uri="{FF2B5EF4-FFF2-40B4-BE49-F238E27FC236}">
                  <a16:creationId xmlns:a16="http://schemas.microsoft.com/office/drawing/2014/main" id="{036E1B20-FF9A-4EFF-88CF-8ADAD258E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47" name="Rectangle 3132">
              <a:extLst>
                <a:ext uri="{FF2B5EF4-FFF2-40B4-BE49-F238E27FC236}">
                  <a16:creationId xmlns:a16="http://schemas.microsoft.com/office/drawing/2014/main" id="{6C857A7B-ABB9-4199-8D89-733862233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48" name="Freeform 3133">
              <a:extLst>
                <a:ext uri="{FF2B5EF4-FFF2-40B4-BE49-F238E27FC236}">
                  <a16:creationId xmlns:a16="http://schemas.microsoft.com/office/drawing/2014/main" id="{51EE6779-C2F1-44EC-8CE4-F2A3F3D2A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49" name="Rectangle 3134">
              <a:extLst>
                <a:ext uri="{FF2B5EF4-FFF2-40B4-BE49-F238E27FC236}">
                  <a16:creationId xmlns:a16="http://schemas.microsoft.com/office/drawing/2014/main" id="{97B8FD0E-901E-4334-AC20-F658209FEC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50" name="Freeform 3135">
              <a:extLst>
                <a:ext uri="{FF2B5EF4-FFF2-40B4-BE49-F238E27FC236}">
                  <a16:creationId xmlns:a16="http://schemas.microsoft.com/office/drawing/2014/main" id="{F9B94285-78B5-4FE3-91EE-05FE3315B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51" name="Rectangle 3136">
              <a:extLst>
                <a:ext uri="{FF2B5EF4-FFF2-40B4-BE49-F238E27FC236}">
                  <a16:creationId xmlns:a16="http://schemas.microsoft.com/office/drawing/2014/main" id="{6D27625F-DF16-4B12-BD07-97132CF19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52" name="Freeform 3137">
              <a:extLst>
                <a:ext uri="{FF2B5EF4-FFF2-40B4-BE49-F238E27FC236}">
                  <a16:creationId xmlns:a16="http://schemas.microsoft.com/office/drawing/2014/main" id="{771383E8-E174-4587-8874-618B2C5A1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53" name="Rectangle 3138">
              <a:extLst>
                <a:ext uri="{FF2B5EF4-FFF2-40B4-BE49-F238E27FC236}">
                  <a16:creationId xmlns:a16="http://schemas.microsoft.com/office/drawing/2014/main" id="{87C15CEE-FDA6-494D-BEFF-12ECF91E3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54" name="Freeform 3139">
              <a:extLst>
                <a:ext uri="{FF2B5EF4-FFF2-40B4-BE49-F238E27FC236}">
                  <a16:creationId xmlns:a16="http://schemas.microsoft.com/office/drawing/2014/main" id="{D1AD7E32-6E37-4FE0-9B8B-AFD53E5B4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55" name="Rectangle 3140">
              <a:extLst>
                <a:ext uri="{FF2B5EF4-FFF2-40B4-BE49-F238E27FC236}">
                  <a16:creationId xmlns:a16="http://schemas.microsoft.com/office/drawing/2014/main" id="{72A6FAEC-FE68-4E81-AFFB-CE38EF611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56" name="Freeform 3141">
              <a:extLst>
                <a:ext uri="{FF2B5EF4-FFF2-40B4-BE49-F238E27FC236}">
                  <a16:creationId xmlns:a16="http://schemas.microsoft.com/office/drawing/2014/main" id="{E8EE2D8E-4BF6-4541-966A-D4816931D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57" name="Rectangle 3142">
              <a:extLst>
                <a:ext uri="{FF2B5EF4-FFF2-40B4-BE49-F238E27FC236}">
                  <a16:creationId xmlns:a16="http://schemas.microsoft.com/office/drawing/2014/main" id="{1B7B01DE-378B-4C84-B3A0-9C9576878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58" name="Freeform 3143">
              <a:extLst>
                <a:ext uri="{FF2B5EF4-FFF2-40B4-BE49-F238E27FC236}">
                  <a16:creationId xmlns:a16="http://schemas.microsoft.com/office/drawing/2014/main" id="{D5B22E7C-57E3-4461-B02A-1E6EECBF4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59" name="Rectangle 3144">
              <a:extLst>
                <a:ext uri="{FF2B5EF4-FFF2-40B4-BE49-F238E27FC236}">
                  <a16:creationId xmlns:a16="http://schemas.microsoft.com/office/drawing/2014/main" id="{EF9FE10B-B2DC-4EBC-82CA-117892A5A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60" name="Freeform 3145">
              <a:extLst>
                <a:ext uri="{FF2B5EF4-FFF2-40B4-BE49-F238E27FC236}">
                  <a16:creationId xmlns:a16="http://schemas.microsoft.com/office/drawing/2014/main" id="{FEF98718-0B02-4796-9195-3D2FBFF47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61" name="Rectangle 3146">
              <a:extLst>
                <a:ext uri="{FF2B5EF4-FFF2-40B4-BE49-F238E27FC236}">
                  <a16:creationId xmlns:a16="http://schemas.microsoft.com/office/drawing/2014/main" id="{D88DA92B-E895-4265-BF2F-6550F7C8A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62" name="Freeform 3147">
              <a:extLst>
                <a:ext uri="{FF2B5EF4-FFF2-40B4-BE49-F238E27FC236}">
                  <a16:creationId xmlns:a16="http://schemas.microsoft.com/office/drawing/2014/main" id="{CD577BC0-9FAE-4F0E-B77A-8BB736255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63" name="Rectangle 3148">
              <a:extLst>
                <a:ext uri="{FF2B5EF4-FFF2-40B4-BE49-F238E27FC236}">
                  <a16:creationId xmlns:a16="http://schemas.microsoft.com/office/drawing/2014/main" id="{07C4F756-C83C-48C8-8206-68751D0A8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64" name="Freeform 3149">
              <a:extLst>
                <a:ext uri="{FF2B5EF4-FFF2-40B4-BE49-F238E27FC236}">
                  <a16:creationId xmlns:a16="http://schemas.microsoft.com/office/drawing/2014/main" id="{31FFAF7D-CE21-4D72-8E3D-C5FA419F8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65" name="Rectangle 3150">
              <a:extLst>
                <a:ext uri="{FF2B5EF4-FFF2-40B4-BE49-F238E27FC236}">
                  <a16:creationId xmlns:a16="http://schemas.microsoft.com/office/drawing/2014/main" id="{841A2A77-90F5-4D95-8F74-09DF80533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66" name="Freeform 3151">
              <a:extLst>
                <a:ext uri="{FF2B5EF4-FFF2-40B4-BE49-F238E27FC236}">
                  <a16:creationId xmlns:a16="http://schemas.microsoft.com/office/drawing/2014/main" id="{C323DDFE-3889-4F76-96EF-3C10E802F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67" name="Rectangle 3152">
              <a:extLst>
                <a:ext uri="{FF2B5EF4-FFF2-40B4-BE49-F238E27FC236}">
                  <a16:creationId xmlns:a16="http://schemas.microsoft.com/office/drawing/2014/main" id="{A08DE678-7EBD-4562-8C8A-A28556B24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68" name="Freeform 3153">
              <a:extLst>
                <a:ext uri="{FF2B5EF4-FFF2-40B4-BE49-F238E27FC236}">
                  <a16:creationId xmlns:a16="http://schemas.microsoft.com/office/drawing/2014/main" id="{158509A0-9E54-4399-9B70-B8A82BCBB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69" name="Rectangle 3154">
              <a:extLst>
                <a:ext uri="{FF2B5EF4-FFF2-40B4-BE49-F238E27FC236}">
                  <a16:creationId xmlns:a16="http://schemas.microsoft.com/office/drawing/2014/main" id="{CF18711D-D9CD-41F3-8252-833D59557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70" name="Freeform 3155">
              <a:extLst>
                <a:ext uri="{FF2B5EF4-FFF2-40B4-BE49-F238E27FC236}">
                  <a16:creationId xmlns:a16="http://schemas.microsoft.com/office/drawing/2014/main" id="{00D086F3-949F-4CA1-B13E-97CA2204A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1 w 2"/>
                <a:gd name="T15" fmla="*/ 1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71" name="Rectangle 3156">
              <a:extLst>
                <a:ext uri="{FF2B5EF4-FFF2-40B4-BE49-F238E27FC236}">
                  <a16:creationId xmlns:a16="http://schemas.microsoft.com/office/drawing/2014/main" id="{30BE6921-BFE4-4553-9E7D-85BEB5A39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72" name="Freeform 3157">
              <a:extLst>
                <a:ext uri="{FF2B5EF4-FFF2-40B4-BE49-F238E27FC236}">
                  <a16:creationId xmlns:a16="http://schemas.microsoft.com/office/drawing/2014/main" id="{D6FDEF80-4D09-4A2B-A900-BADAA4CC8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73" name="Rectangle 3158">
              <a:extLst>
                <a:ext uri="{FF2B5EF4-FFF2-40B4-BE49-F238E27FC236}">
                  <a16:creationId xmlns:a16="http://schemas.microsoft.com/office/drawing/2014/main" id="{41F65AC0-686A-4704-9661-F2D836B39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74" name="Freeform 3159">
              <a:extLst>
                <a:ext uri="{FF2B5EF4-FFF2-40B4-BE49-F238E27FC236}">
                  <a16:creationId xmlns:a16="http://schemas.microsoft.com/office/drawing/2014/main" id="{CB7C723F-E486-4DD1-82C7-9D26B9F24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75" name="Rectangle 3160">
              <a:extLst>
                <a:ext uri="{FF2B5EF4-FFF2-40B4-BE49-F238E27FC236}">
                  <a16:creationId xmlns:a16="http://schemas.microsoft.com/office/drawing/2014/main" id="{3C335930-1419-4C61-B504-FE513EA45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76" name="Freeform 3161">
              <a:extLst>
                <a:ext uri="{FF2B5EF4-FFF2-40B4-BE49-F238E27FC236}">
                  <a16:creationId xmlns:a16="http://schemas.microsoft.com/office/drawing/2014/main" id="{FFA6AA57-8CE2-4E2F-9597-4311E44E7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77" name="Rectangle 3162">
              <a:extLst>
                <a:ext uri="{FF2B5EF4-FFF2-40B4-BE49-F238E27FC236}">
                  <a16:creationId xmlns:a16="http://schemas.microsoft.com/office/drawing/2014/main" id="{8BF0F3CB-E6C7-46FA-9FDD-878EF4B7B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78" name="Freeform 3163">
              <a:extLst>
                <a:ext uri="{FF2B5EF4-FFF2-40B4-BE49-F238E27FC236}">
                  <a16:creationId xmlns:a16="http://schemas.microsoft.com/office/drawing/2014/main" id="{CFAB756E-F011-4665-AEF0-BDA1977D7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79" name="Rectangle 3164">
              <a:extLst>
                <a:ext uri="{FF2B5EF4-FFF2-40B4-BE49-F238E27FC236}">
                  <a16:creationId xmlns:a16="http://schemas.microsoft.com/office/drawing/2014/main" id="{0D168E80-FAC3-4681-8DC7-135A917BF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80" name="Freeform 3165">
              <a:extLst>
                <a:ext uri="{FF2B5EF4-FFF2-40B4-BE49-F238E27FC236}">
                  <a16:creationId xmlns:a16="http://schemas.microsoft.com/office/drawing/2014/main" id="{48298A6F-A91F-4317-BDEF-35B810E14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81" name="Rectangle 3166">
              <a:extLst>
                <a:ext uri="{FF2B5EF4-FFF2-40B4-BE49-F238E27FC236}">
                  <a16:creationId xmlns:a16="http://schemas.microsoft.com/office/drawing/2014/main" id="{DFAF213F-48FE-447C-B15D-541390469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82" name="Freeform 3167">
              <a:extLst>
                <a:ext uri="{FF2B5EF4-FFF2-40B4-BE49-F238E27FC236}">
                  <a16:creationId xmlns:a16="http://schemas.microsoft.com/office/drawing/2014/main" id="{A911D7BD-8E03-4741-A941-415BA2399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83" name="Rectangle 3168">
              <a:extLst>
                <a:ext uri="{FF2B5EF4-FFF2-40B4-BE49-F238E27FC236}">
                  <a16:creationId xmlns:a16="http://schemas.microsoft.com/office/drawing/2014/main" id="{17552ED6-41BF-473B-B183-6DDE378D4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84" name="Freeform 3169">
              <a:extLst>
                <a:ext uri="{FF2B5EF4-FFF2-40B4-BE49-F238E27FC236}">
                  <a16:creationId xmlns:a16="http://schemas.microsoft.com/office/drawing/2014/main" id="{ECEE35DD-52B1-44EB-BDE4-A775F7491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85" name="Rectangle 3170">
              <a:extLst>
                <a:ext uri="{FF2B5EF4-FFF2-40B4-BE49-F238E27FC236}">
                  <a16:creationId xmlns:a16="http://schemas.microsoft.com/office/drawing/2014/main" id="{9DDF8626-D0A5-454F-8204-133D8531E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86" name="Freeform 3171">
              <a:extLst>
                <a:ext uri="{FF2B5EF4-FFF2-40B4-BE49-F238E27FC236}">
                  <a16:creationId xmlns:a16="http://schemas.microsoft.com/office/drawing/2014/main" id="{35D92402-DCDD-4B71-83DF-7ADD17B4E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87" name="Rectangle 3172">
              <a:extLst>
                <a:ext uri="{FF2B5EF4-FFF2-40B4-BE49-F238E27FC236}">
                  <a16:creationId xmlns:a16="http://schemas.microsoft.com/office/drawing/2014/main" id="{D8AAC830-1FA0-4A0B-A950-71CC427A7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88" name="Freeform 3173">
              <a:extLst>
                <a:ext uri="{FF2B5EF4-FFF2-40B4-BE49-F238E27FC236}">
                  <a16:creationId xmlns:a16="http://schemas.microsoft.com/office/drawing/2014/main" id="{8FE72E48-01F8-4623-8735-BE6042A5E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89" name="Rectangle 3174">
              <a:extLst>
                <a:ext uri="{FF2B5EF4-FFF2-40B4-BE49-F238E27FC236}">
                  <a16:creationId xmlns:a16="http://schemas.microsoft.com/office/drawing/2014/main" id="{C3D5274F-B1B9-49FA-87FE-5C1352B55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90" name="Freeform 3175">
              <a:extLst>
                <a:ext uri="{FF2B5EF4-FFF2-40B4-BE49-F238E27FC236}">
                  <a16:creationId xmlns:a16="http://schemas.microsoft.com/office/drawing/2014/main" id="{CCB9643C-3197-4745-970D-B693EB72B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91" name="Rectangle 3176">
              <a:extLst>
                <a:ext uri="{FF2B5EF4-FFF2-40B4-BE49-F238E27FC236}">
                  <a16:creationId xmlns:a16="http://schemas.microsoft.com/office/drawing/2014/main" id="{0696012B-1115-42CE-AC7F-EB94D2735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92" name="Freeform 3177">
              <a:extLst>
                <a:ext uri="{FF2B5EF4-FFF2-40B4-BE49-F238E27FC236}">
                  <a16:creationId xmlns:a16="http://schemas.microsoft.com/office/drawing/2014/main" id="{CDDFA864-9039-43B3-8123-BB2D24EF4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93" name="Rectangle 3178">
              <a:extLst>
                <a:ext uri="{FF2B5EF4-FFF2-40B4-BE49-F238E27FC236}">
                  <a16:creationId xmlns:a16="http://schemas.microsoft.com/office/drawing/2014/main" id="{F95F36E0-6C22-49A3-B13C-99298653A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94" name="Freeform 3179">
              <a:extLst>
                <a:ext uri="{FF2B5EF4-FFF2-40B4-BE49-F238E27FC236}">
                  <a16:creationId xmlns:a16="http://schemas.microsoft.com/office/drawing/2014/main" id="{1480B9C9-6997-4E17-B9C4-BA748A87C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95" name="Rectangle 3180">
              <a:extLst>
                <a:ext uri="{FF2B5EF4-FFF2-40B4-BE49-F238E27FC236}">
                  <a16:creationId xmlns:a16="http://schemas.microsoft.com/office/drawing/2014/main" id="{3B39BCA9-C37A-407C-8213-464C1CB741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96" name="Freeform 3181">
              <a:extLst>
                <a:ext uri="{FF2B5EF4-FFF2-40B4-BE49-F238E27FC236}">
                  <a16:creationId xmlns:a16="http://schemas.microsoft.com/office/drawing/2014/main" id="{0DF80ABE-607C-46A8-8B93-FFACE5709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97" name="Rectangle 3182">
              <a:extLst>
                <a:ext uri="{FF2B5EF4-FFF2-40B4-BE49-F238E27FC236}">
                  <a16:creationId xmlns:a16="http://schemas.microsoft.com/office/drawing/2014/main" id="{27CE0935-0BA3-465A-B7CF-D1DCB95A7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98" name="Freeform 3183">
              <a:extLst>
                <a:ext uri="{FF2B5EF4-FFF2-40B4-BE49-F238E27FC236}">
                  <a16:creationId xmlns:a16="http://schemas.microsoft.com/office/drawing/2014/main" id="{6FA3816F-4BBB-4062-808C-0699CC51E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99" name="Rectangle 3184">
              <a:extLst>
                <a:ext uri="{FF2B5EF4-FFF2-40B4-BE49-F238E27FC236}">
                  <a16:creationId xmlns:a16="http://schemas.microsoft.com/office/drawing/2014/main" id="{BABEE873-BEBA-4397-9EAA-FA780E8E9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00" name="Freeform 3185">
              <a:extLst>
                <a:ext uri="{FF2B5EF4-FFF2-40B4-BE49-F238E27FC236}">
                  <a16:creationId xmlns:a16="http://schemas.microsoft.com/office/drawing/2014/main" id="{8B82D576-402D-4A8C-8F28-C6F4056AA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01" name="Rectangle 3186">
              <a:extLst>
                <a:ext uri="{FF2B5EF4-FFF2-40B4-BE49-F238E27FC236}">
                  <a16:creationId xmlns:a16="http://schemas.microsoft.com/office/drawing/2014/main" id="{10B46EAF-DE41-4310-ABE9-983C7EB8B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02" name="Freeform 3187">
              <a:extLst>
                <a:ext uri="{FF2B5EF4-FFF2-40B4-BE49-F238E27FC236}">
                  <a16:creationId xmlns:a16="http://schemas.microsoft.com/office/drawing/2014/main" id="{7345ABD9-44C8-4EE2-8FA1-3E7AC02D5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03" name="Rectangle 3188">
              <a:extLst>
                <a:ext uri="{FF2B5EF4-FFF2-40B4-BE49-F238E27FC236}">
                  <a16:creationId xmlns:a16="http://schemas.microsoft.com/office/drawing/2014/main" id="{2F1F2CAB-52E0-4E1B-8EE4-00FCF603C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04" name="Freeform 3189">
              <a:extLst>
                <a:ext uri="{FF2B5EF4-FFF2-40B4-BE49-F238E27FC236}">
                  <a16:creationId xmlns:a16="http://schemas.microsoft.com/office/drawing/2014/main" id="{16C2BBF4-D2C8-4BD2-9F74-2F0367E44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05" name="Rectangle 3190">
              <a:extLst>
                <a:ext uri="{FF2B5EF4-FFF2-40B4-BE49-F238E27FC236}">
                  <a16:creationId xmlns:a16="http://schemas.microsoft.com/office/drawing/2014/main" id="{8EF3286E-93C7-45D7-A555-F22F2FCA5E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06" name="Freeform 3191">
              <a:extLst>
                <a:ext uri="{FF2B5EF4-FFF2-40B4-BE49-F238E27FC236}">
                  <a16:creationId xmlns:a16="http://schemas.microsoft.com/office/drawing/2014/main" id="{F1C52AC3-2599-4C69-9130-1563767CD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07" name="Rectangle 3192">
              <a:extLst>
                <a:ext uri="{FF2B5EF4-FFF2-40B4-BE49-F238E27FC236}">
                  <a16:creationId xmlns:a16="http://schemas.microsoft.com/office/drawing/2014/main" id="{A2DD57A1-2742-4C69-8247-1DE9A7C3E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08" name="Freeform 3193">
              <a:extLst>
                <a:ext uri="{FF2B5EF4-FFF2-40B4-BE49-F238E27FC236}">
                  <a16:creationId xmlns:a16="http://schemas.microsoft.com/office/drawing/2014/main" id="{87A667EB-298C-42B3-A19B-6295E5996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09" name="Rectangle 3194">
              <a:extLst>
                <a:ext uri="{FF2B5EF4-FFF2-40B4-BE49-F238E27FC236}">
                  <a16:creationId xmlns:a16="http://schemas.microsoft.com/office/drawing/2014/main" id="{F1E01E23-A075-4205-8514-68CA7C6E5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10" name="Freeform 3195">
              <a:extLst>
                <a:ext uri="{FF2B5EF4-FFF2-40B4-BE49-F238E27FC236}">
                  <a16:creationId xmlns:a16="http://schemas.microsoft.com/office/drawing/2014/main" id="{57672A47-6106-4D24-A64E-4CE8524CD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11" name="Rectangle 3196">
              <a:extLst>
                <a:ext uri="{FF2B5EF4-FFF2-40B4-BE49-F238E27FC236}">
                  <a16:creationId xmlns:a16="http://schemas.microsoft.com/office/drawing/2014/main" id="{4117864D-DC0A-4758-8BEC-C174D78AF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12" name="Freeform 3197">
              <a:extLst>
                <a:ext uri="{FF2B5EF4-FFF2-40B4-BE49-F238E27FC236}">
                  <a16:creationId xmlns:a16="http://schemas.microsoft.com/office/drawing/2014/main" id="{27E53199-CEEF-4449-81AE-15E3D3454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13" name="Rectangle 3198">
              <a:extLst>
                <a:ext uri="{FF2B5EF4-FFF2-40B4-BE49-F238E27FC236}">
                  <a16:creationId xmlns:a16="http://schemas.microsoft.com/office/drawing/2014/main" id="{4C1F9878-2BC7-4C77-8B61-16E057EE8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14" name="Freeform 3199">
              <a:extLst>
                <a:ext uri="{FF2B5EF4-FFF2-40B4-BE49-F238E27FC236}">
                  <a16:creationId xmlns:a16="http://schemas.microsoft.com/office/drawing/2014/main" id="{99E162D1-EC87-4134-B919-6B8DEE221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15" name="Rectangle 3200">
              <a:extLst>
                <a:ext uri="{FF2B5EF4-FFF2-40B4-BE49-F238E27FC236}">
                  <a16:creationId xmlns:a16="http://schemas.microsoft.com/office/drawing/2014/main" id="{EB4DC878-DB22-4E54-B73E-069891E7F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16" name="Freeform 3201">
              <a:extLst>
                <a:ext uri="{FF2B5EF4-FFF2-40B4-BE49-F238E27FC236}">
                  <a16:creationId xmlns:a16="http://schemas.microsoft.com/office/drawing/2014/main" id="{C95B086D-E423-4EE6-BF72-7C7F554D3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17" name="Rectangle 3202">
              <a:extLst>
                <a:ext uri="{FF2B5EF4-FFF2-40B4-BE49-F238E27FC236}">
                  <a16:creationId xmlns:a16="http://schemas.microsoft.com/office/drawing/2014/main" id="{CA23C531-CCD3-4DD4-91AE-095D5E64A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18" name="Freeform 3203">
              <a:extLst>
                <a:ext uri="{FF2B5EF4-FFF2-40B4-BE49-F238E27FC236}">
                  <a16:creationId xmlns:a16="http://schemas.microsoft.com/office/drawing/2014/main" id="{E0EFCA9A-B40C-4085-8116-92765BAA9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19" name="Rectangle 3204">
              <a:extLst>
                <a:ext uri="{FF2B5EF4-FFF2-40B4-BE49-F238E27FC236}">
                  <a16:creationId xmlns:a16="http://schemas.microsoft.com/office/drawing/2014/main" id="{50192B9B-9842-4793-8626-0B37D497A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20" name="Freeform 3205">
              <a:extLst>
                <a:ext uri="{FF2B5EF4-FFF2-40B4-BE49-F238E27FC236}">
                  <a16:creationId xmlns:a16="http://schemas.microsoft.com/office/drawing/2014/main" id="{3EE691B8-5422-4B2C-9B25-E0B561751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21" name="Rectangle 3206">
              <a:extLst>
                <a:ext uri="{FF2B5EF4-FFF2-40B4-BE49-F238E27FC236}">
                  <a16:creationId xmlns:a16="http://schemas.microsoft.com/office/drawing/2014/main" id="{16E1A302-F401-4889-B744-AAFEC7580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22" name="Freeform 3207">
              <a:extLst>
                <a:ext uri="{FF2B5EF4-FFF2-40B4-BE49-F238E27FC236}">
                  <a16:creationId xmlns:a16="http://schemas.microsoft.com/office/drawing/2014/main" id="{9A412802-51E7-4B5D-83FD-908C9FA48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23" name="Rectangle 3208">
              <a:extLst>
                <a:ext uri="{FF2B5EF4-FFF2-40B4-BE49-F238E27FC236}">
                  <a16:creationId xmlns:a16="http://schemas.microsoft.com/office/drawing/2014/main" id="{3A583F2B-8557-401A-9DEE-B084056E6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24" name="Freeform 3209">
              <a:extLst>
                <a:ext uri="{FF2B5EF4-FFF2-40B4-BE49-F238E27FC236}">
                  <a16:creationId xmlns:a16="http://schemas.microsoft.com/office/drawing/2014/main" id="{1524BD5D-74F5-4E67-ADDC-4FE629D8D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25" name="Rectangle 3210">
              <a:extLst>
                <a:ext uri="{FF2B5EF4-FFF2-40B4-BE49-F238E27FC236}">
                  <a16:creationId xmlns:a16="http://schemas.microsoft.com/office/drawing/2014/main" id="{368A7805-AB62-4257-847D-E24724C740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26" name="Freeform 3211">
              <a:extLst>
                <a:ext uri="{FF2B5EF4-FFF2-40B4-BE49-F238E27FC236}">
                  <a16:creationId xmlns:a16="http://schemas.microsoft.com/office/drawing/2014/main" id="{0C020680-77CF-40E5-9C18-C858BD47A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27" name="Rectangle 3212">
              <a:extLst>
                <a:ext uri="{FF2B5EF4-FFF2-40B4-BE49-F238E27FC236}">
                  <a16:creationId xmlns:a16="http://schemas.microsoft.com/office/drawing/2014/main" id="{019AF82B-35C5-4F40-99F2-B64633552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28" name="Freeform 3213">
              <a:extLst>
                <a:ext uri="{FF2B5EF4-FFF2-40B4-BE49-F238E27FC236}">
                  <a16:creationId xmlns:a16="http://schemas.microsoft.com/office/drawing/2014/main" id="{0DA515E4-DFD5-40D1-B5BC-6E0638610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29" name="Rectangle 3214">
              <a:extLst>
                <a:ext uri="{FF2B5EF4-FFF2-40B4-BE49-F238E27FC236}">
                  <a16:creationId xmlns:a16="http://schemas.microsoft.com/office/drawing/2014/main" id="{1D46F15E-AFB7-4EF8-A94D-80E82CC9E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30" name="Freeform 3215">
              <a:extLst>
                <a:ext uri="{FF2B5EF4-FFF2-40B4-BE49-F238E27FC236}">
                  <a16:creationId xmlns:a16="http://schemas.microsoft.com/office/drawing/2014/main" id="{20FF4CB6-7D78-47A5-BF7F-C51CC73A3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31" name="Rectangle 3216">
              <a:extLst>
                <a:ext uri="{FF2B5EF4-FFF2-40B4-BE49-F238E27FC236}">
                  <a16:creationId xmlns:a16="http://schemas.microsoft.com/office/drawing/2014/main" id="{82EEFFF4-A114-4BB8-9CD2-82169427D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32" name="Freeform 3217">
              <a:extLst>
                <a:ext uri="{FF2B5EF4-FFF2-40B4-BE49-F238E27FC236}">
                  <a16:creationId xmlns:a16="http://schemas.microsoft.com/office/drawing/2014/main" id="{0067E39C-B7FE-4165-90FE-29426952F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33" name="Rectangle 3218">
              <a:extLst>
                <a:ext uri="{FF2B5EF4-FFF2-40B4-BE49-F238E27FC236}">
                  <a16:creationId xmlns:a16="http://schemas.microsoft.com/office/drawing/2014/main" id="{C33D76D2-D878-4772-87CB-7121F5A4C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34" name="Freeform 3219">
              <a:extLst>
                <a:ext uri="{FF2B5EF4-FFF2-40B4-BE49-F238E27FC236}">
                  <a16:creationId xmlns:a16="http://schemas.microsoft.com/office/drawing/2014/main" id="{3A723D52-83DA-4654-95E2-7A69D1C5A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" name="Group 3421">
            <a:extLst>
              <a:ext uri="{FF2B5EF4-FFF2-40B4-BE49-F238E27FC236}">
                <a16:creationId xmlns:a16="http://schemas.microsoft.com/office/drawing/2014/main" id="{1CAB99DC-9A46-42B9-B7AF-C7DFBBF871A0}"/>
              </a:ext>
            </a:extLst>
          </p:cNvPr>
          <p:cNvGrpSpPr>
            <a:grpSpLocks/>
          </p:cNvGrpSpPr>
          <p:nvPr/>
        </p:nvGrpSpPr>
        <p:grpSpPr bwMode="auto">
          <a:xfrm>
            <a:off x="1997076" y="1974850"/>
            <a:ext cx="46038" cy="3175"/>
            <a:chOff x="1258" y="1244"/>
            <a:chExt cx="29" cy="2"/>
          </a:xfrm>
        </p:grpSpPr>
        <p:sp>
          <p:nvSpPr>
            <p:cNvPr id="2535" name="Rectangle 3221">
              <a:extLst>
                <a:ext uri="{FF2B5EF4-FFF2-40B4-BE49-F238E27FC236}">
                  <a16:creationId xmlns:a16="http://schemas.microsoft.com/office/drawing/2014/main" id="{AED26672-141D-4244-B21B-D03574B3E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36" name="Freeform 3222">
              <a:extLst>
                <a:ext uri="{FF2B5EF4-FFF2-40B4-BE49-F238E27FC236}">
                  <a16:creationId xmlns:a16="http://schemas.microsoft.com/office/drawing/2014/main" id="{516EFE08-6D24-4086-A7D5-6A4FFFCA2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37" name="Rectangle 3223">
              <a:extLst>
                <a:ext uri="{FF2B5EF4-FFF2-40B4-BE49-F238E27FC236}">
                  <a16:creationId xmlns:a16="http://schemas.microsoft.com/office/drawing/2014/main" id="{EBFED6C6-D07B-427A-B50B-8EF74A11A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38" name="Freeform 3224">
              <a:extLst>
                <a:ext uri="{FF2B5EF4-FFF2-40B4-BE49-F238E27FC236}">
                  <a16:creationId xmlns:a16="http://schemas.microsoft.com/office/drawing/2014/main" id="{28CC5A88-7B96-4D57-A05A-23CD05035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39" name="Rectangle 3225">
              <a:extLst>
                <a:ext uri="{FF2B5EF4-FFF2-40B4-BE49-F238E27FC236}">
                  <a16:creationId xmlns:a16="http://schemas.microsoft.com/office/drawing/2014/main" id="{A19DBDE8-D617-493C-A82F-D62864BB64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40" name="Freeform 3226">
              <a:extLst>
                <a:ext uri="{FF2B5EF4-FFF2-40B4-BE49-F238E27FC236}">
                  <a16:creationId xmlns:a16="http://schemas.microsoft.com/office/drawing/2014/main" id="{2AADDB4A-7249-469E-AC92-48138D379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41" name="Rectangle 3227">
              <a:extLst>
                <a:ext uri="{FF2B5EF4-FFF2-40B4-BE49-F238E27FC236}">
                  <a16:creationId xmlns:a16="http://schemas.microsoft.com/office/drawing/2014/main" id="{E2805170-67AD-4AAE-A229-1B02D5768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42" name="Freeform 3228">
              <a:extLst>
                <a:ext uri="{FF2B5EF4-FFF2-40B4-BE49-F238E27FC236}">
                  <a16:creationId xmlns:a16="http://schemas.microsoft.com/office/drawing/2014/main" id="{E67EA959-276D-469F-84C0-1D7B98CEE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1 w 2"/>
                <a:gd name="T15" fmla="*/ 1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43" name="Rectangle 3229">
              <a:extLst>
                <a:ext uri="{FF2B5EF4-FFF2-40B4-BE49-F238E27FC236}">
                  <a16:creationId xmlns:a16="http://schemas.microsoft.com/office/drawing/2014/main" id="{115AE1D0-ED97-4061-BA64-8532618B0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44" name="Freeform 3230">
              <a:extLst>
                <a:ext uri="{FF2B5EF4-FFF2-40B4-BE49-F238E27FC236}">
                  <a16:creationId xmlns:a16="http://schemas.microsoft.com/office/drawing/2014/main" id="{5A69B6B1-6FE7-46AB-8FB2-40B6A102E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45" name="Rectangle 3231">
              <a:extLst>
                <a:ext uri="{FF2B5EF4-FFF2-40B4-BE49-F238E27FC236}">
                  <a16:creationId xmlns:a16="http://schemas.microsoft.com/office/drawing/2014/main" id="{C8B9D272-0D3B-4AA9-9805-B84EACBFD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46" name="Freeform 3232">
              <a:extLst>
                <a:ext uri="{FF2B5EF4-FFF2-40B4-BE49-F238E27FC236}">
                  <a16:creationId xmlns:a16="http://schemas.microsoft.com/office/drawing/2014/main" id="{B15750B4-05A0-4D06-A8D0-8B36478DD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47" name="Rectangle 3233">
              <a:extLst>
                <a:ext uri="{FF2B5EF4-FFF2-40B4-BE49-F238E27FC236}">
                  <a16:creationId xmlns:a16="http://schemas.microsoft.com/office/drawing/2014/main" id="{244B9638-3D71-4E1C-882A-CB4457FEC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48" name="Freeform 3234">
              <a:extLst>
                <a:ext uri="{FF2B5EF4-FFF2-40B4-BE49-F238E27FC236}">
                  <a16:creationId xmlns:a16="http://schemas.microsoft.com/office/drawing/2014/main" id="{9C4F8AF6-FCEE-4872-A8BE-46D8E98C8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49" name="Rectangle 3235">
              <a:extLst>
                <a:ext uri="{FF2B5EF4-FFF2-40B4-BE49-F238E27FC236}">
                  <a16:creationId xmlns:a16="http://schemas.microsoft.com/office/drawing/2014/main" id="{EA9B4001-2AAD-41F3-A0BA-D4BE577C6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50" name="Freeform 3236">
              <a:extLst>
                <a:ext uri="{FF2B5EF4-FFF2-40B4-BE49-F238E27FC236}">
                  <a16:creationId xmlns:a16="http://schemas.microsoft.com/office/drawing/2014/main" id="{46670E4F-A1A2-4DE5-B21A-284C09857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51" name="Rectangle 3237">
              <a:extLst>
                <a:ext uri="{FF2B5EF4-FFF2-40B4-BE49-F238E27FC236}">
                  <a16:creationId xmlns:a16="http://schemas.microsoft.com/office/drawing/2014/main" id="{7D47D9E7-7ED6-4120-ABF3-61CC5DBCE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52" name="Freeform 3238">
              <a:extLst>
                <a:ext uri="{FF2B5EF4-FFF2-40B4-BE49-F238E27FC236}">
                  <a16:creationId xmlns:a16="http://schemas.microsoft.com/office/drawing/2014/main" id="{E2080B8A-CBBF-4F28-9DBF-1F4CA319D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53" name="Rectangle 3239">
              <a:extLst>
                <a:ext uri="{FF2B5EF4-FFF2-40B4-BE49-F238E27FC236}">
                  <a16:creationId xmlns:a16="http://schemas.microsoft.com/office/drawing/2014/main" id="{36F22CBA-4ADC-4983-B275-376973A8C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54" name="Freeform 3240">
              <a:extLst>
                <a:ext uri="{FF2B5EF4-FFF2-40B4-BE49-F238E27FC236}">
                  <a16:creationId xmlns:a16="http://schemas.microsoft.com/office/drawing/2014/main" id="{A2FC3C73-A6F9-4C36-9A1B-D89F0D1AE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55" name="Rectangle 3241">
              <a:extLst>
                <a:ext uri="{FF2B5EF4-FFF2-40B4-BE49-F238E27FC236}">
                  <a16:creationId xmlns:a16="http://schemas.microsoft.com/office/drawing/2014/main" id="{4CA011D6-B41A-4CE3-936E-3C0B4DFAE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56" name="Freeform 3242">
              <a:extLst>
                <a:ext uri="{FF2B5EF4-FFF2-40B4-BE49-F238E27FC236}">
                  <a16:creationId xmlns:a16="http://schemas.microsoft.com/office/drawing/2014/main" id="{FEA8634F-DACC-4930-810A-D558DD424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57" name="Rectangle 3243">
              <a:extLst>
                <a:ext uri="{FF2B5EF4-FFF2-40B4-BE49-F238E27FC236}">
                  <a16:creationId xmlns:a16="http://schemas.microsoft.com/office/drawing/2014/main" id="{486957A9-FEEB-48B7-AADD-38C743E30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58" name="Freeform 3244">
              <a:extLst>
                <a:ext uri="{FF2B5EF4-FFF2-40B4-BE49-F238E27FC236}">
                  <a16:creationId xmlns:a16="http://schemas.microsoft.com/office/drawing/2014/main" id="{8A2B9B5B-080E-4FC2-B3E1-ABA773DA9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59" name="Rectangle 3245">
              <a:extLst>
                <a:ext uri="{FF2B5EF4-FFF2-40B4-BE49-F238E27FC236}">
                  <a16:creationId xmlns:a16="http://schemas.microsoft.com/office/drawing/2014/main" id="{01BE7214-9F5F-4364-91A6-E1EFAB1FF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60" name="Freeform 3246">
              <a:extLst>
                <a:ext uri="{FF2B5EF4-FFF2-40B4-BE49-F238E27FC236}">
                  <a16:creationId xmlns:a16="http://schemas.microsoft.com/office/drawing/2014/main" id="{FF4FEF16-138C-44FD-A3FD-AC5903281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61" name="Rectangle 3247">
              <a:extLst>
                <a:ext uri="{FF2B5EF4-FFF2-40B4-BE49-F238E27FC236}">
                  <a16:creationId xmlns:a16="http://schemas.microsoft.com/office/drawing/2014/main" id="{24D5DD13-EAFC-434D-8A9C-F9B6300A8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62" name="Freeform 3248">
              <a:extLst>
                <a:ext uri="{FF2B5EF4-FFF2-40B4-BE49-F238E27FC236}">
                  <a16:creationId xmlns:a16="http://schemas.microsoft.com/office/drawing/2014/main" id="{158C9A44-82DF-41F0-94D1-34B5BD04D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63" name="Rectangle 3249">
              <a:extLst>
                <a:ext uri="{FF2B5EF4-FFF2-40B4-BE49-F238E27FC236}">
                  <a16:creationId xmlns:a16="http://schemas.microsoft.com/office/drawing/2014/main" id="{78F9FAD5-D56D-4C56-AB09-E3DFF1F99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64" name="Freeform 3250">
              <a:extLst>
                <a:ext uri="{FF2B5EF4-FFF2-40B4-BE49-F238E27FC236}">
                  <a16:creationId xmlns:a16="http://schemas.microsoft.com/office/drawing/2014/main" id="{3D529B7E-3DB7-47D6-B6C5-3C5A6BB38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65" name="Rectangle 3251">
              <a:extLst>
                <a:ext uri="{FF2B5EF4-FFF2-40B4-BE49-F238E27FC236}">
                  <a16:creationId xmlns:a16="http://schemas.microsoft.com/office/drawing/2014/main" id="{6DB6D677-BA2E-4269-A26A-B61F1FBCE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66" name="Freeform 3252">
              <a:extLst>
                <a:ext uri="{FF2B5EF4-FFF2-40B4-BE49-F238E27FC236}">
                  <a16:creationId xmlns:a16="http://schemas.microsoft.com/office/drawing/2014/main" id="{BC3AAEFD-3D60-4054-9BCC-3797E86C9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67" name="Rectangle 3253">
              <a:extLst>
                <a:ext uri="{FF2B5EF4-FFF2-40B4-BE49-F238E27FC236}">
                  <a16:creationId xmlns:a16="http://schemas.microsoft.com/office/drawing/2014/main" id="{3851AC0D-8647-48B2-BA4C-F13C8F11C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68" name="Freeform 3254">
              <a:extLst>
                <a:ext uri="{FF2B5EF4-FFF2-40B4-BE49-F238E27FC236}">
                  <a16:creationId xmlns:a16="http://schemas.microsoft.com/office/drawing/2014/main" id="{E3AB2013-5C81-492B-B773-D462585AB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69" name="Rectangle 3255">
              <a:extLst>
                <a:ext uri="{FF2B5EF4-FFF2-40B4-BE49-F238E27FC236}">
                  <a16:creationId xmlns:a16="http://schemas.microsoft.com/office/drawing/2014/main" id="{CEDFA224-EB74-463D-853E-85D83FDF0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70" name="Freeform 3256">
              <a:extLst>
                <a:ext uri="{FF2B5EF4-FFF2-40B4-BE49-F238E27FC236}">
                  <a16:creationId xmlns:a16="http://schemas.microsoft.com/office/drawing/2014/main" id="{DD9838F6-7CA6-4A8C-94FD-557BBF554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71" name="Freeform 3257">
              <a:extLst>
                <a:ext uri="{FF2B5EF4-FFF2-40B4-BE49-F238E27FC236}">
                  <a16:creationId xmlns:a16="http://schemas.microsoft.com/office/drawing/2014/main" id="{1526B819-C8A7-4C89-9A80-7B49E8C16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124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0 h 2"/>
                <a:gd name="T6" fmla="*/ 1 w 1"/>
                <a:gd name="T7" fmla="*/ 0 h 2"/>
                <a:gd name="T8" fmla="*/ 0 w 1"/>
                <a:gd name="T9" fmla="*/ 0 h 2"/>
                <a:gd name="T10" fmla="*/ 0 w 1"/>
                <a:gd name="T11" fmla="*/ 0 h 2"/>
                <a:gd name="T12" fmla="*/ 0 w 1"/>
                <a:gd name="T13" fmla="*/ 1 h 2"/>
                <a:gd name="T14" fmla="*/ 0 w 1"/>
                <a:gd name="T15" fmla="*/ 1 h 2"/>
                <a:gd name="T16" fmla="*/ 0 w 1"/>
                <a:gd name="T17" fmla="*/ 1 h 2"/>
                <a:gd name="T18" fmla="*/ 0 w 1"/>
                <a:gd name="T19" fmla="*/ 1 h 2"/>
                <a:gd name="T20" fmla="*/ 0 w 1"/>
                <a:gd name="T21" fmla="*/ 2 h 2"/>
                <a:gd name="T22" fmla="*/ 0 w 1"/>
                <a:gd name="T23" fmla="*/ 2 h 2"/>
                <a:gd name="T24" fmla="*/ 0 w 1"/>
                <a:gd name="T25" fmla="*/ 2 h 2"/>
                <a:gd name="T26" fmla="*/ 1 w 1"/>
                <a:gd name="T27" fmla="*/ 2 h 2"/>
                <a:gd name="T28" fmla="*/ 1 w 1"/>
                <a:gd name="T29" fmla="*/ 2 h 2"/>
                <a:gd name="T30" fmla="*/ 1 w 1"/>
                <a:gd name="T31" fmla="*/ 2 h 2"/>
                <a:gd name="T32" fmla="*/ 1 w 1"/>
                <a:gd name="T33" fmla="*/ 2 h 2"/>
                <a:gd name="T34" fmla="*/ 1 w 1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72" name="Rectangle 3258">
              <a:extLst>
                <a:ext uri="{FF2B5EF4-FFF2-40B4-BE49-F238E27FC236}">
                  <a16:creationId xmlns:a16="http://schemas.microsoft.com/office/drawing/2014/main" id="{30CD5920-B383-48E5-87ED-1FA7C739A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73" name="Freeform 3259">
              <a:extLst>
                <a:ext uri="{FF2B5EF4-FFF2-40B4-BE49-F238E27FC236}">
                  <a16:creationId xmlns:a16="http://schemas.microsoft.com/office/drawing/2014/main" id="{A3829F5F-1D68-4F62-A7AA-2D2891846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74" name="Rectangle 3260">
              <a:extLst>
                <a:ext uri="{FF2B5EF4-FFF2-40B4-BE49-F238E27FC236}">
                  <a16:creationId xmlns:a16="http://schemas.microsoft.com/office/drawing/2014/main" id="{549A15ED-6586-4C79-B423-4E66B98F1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75" name="Freeform 3261">
              <a:extLst>
                <a:ext uri="{FF2B5EF4-FFF2-40B4-BE49-F238E27FC236}">
                  <a16:creationId xmlns:a16="http://schemas.microsoft.com/office/drawing/2014/main" id="{F7BF52CB-5882-4BBC-BC6C-C9A658F46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76" name="Rectangle 3262">
              <a:extLst>
                <a:ext uri="{FF2B5EF4-FFF2-40B4-BE49-F238E27FC236}">
                  <a16:creationId xmlns:a16="http://schemas.microsoft.com/office/drawing/2014/main" id="{E3D9ED38-C175-443B-8A3E-15EED37BB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77" name="Freeform 3263">
              <a:extLst>
                <a:ext uri="{FF2B5EF4-FFF2-40B4-BE49-F238E27FC236}">
                  <a16:creationId xmlns:a16="http://schemas.microsoft.com/office/drawing/2014/main" id="{C605C8BB-32C8-4E1E-B09C-AE99E2032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78" name="Rectangle 3264">
              <a:extLst>
                <a:ext uri="{FF2B5EF4-FFF2-40B4-BE49-F238E27FC236}">
                  <a16:creationId xmlns:a16="http://schemas.microsoft.com/office/drawing/2014/main" id="{92DD71E9-4EB9-4C07-B7AA-23C8AB0BD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79" name="Freeform 3265">
              <a:extLst>
                <a:ext uri="{FF2B5EF4-FFF2-40B4-BE49-F238E27FC236}">
                  <a16:creationId xmlns:a16="http://schemas.microsoft.com/office/drawing/2014/main" id="{3202B62E-0C9F-406B-9004-A80414620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80" name="Rectangle 3266">
              <a:extLst>
                <a:ext uri="{FF2B5EF4-FFF2-40B4-BE49-F238E27FC236}">
                  <a16:creationId xmlns:a16="http://schemas.microsoft.com/office/drawing/2014/main" id="{BB2E35AF-6352-4308-A626-4DFFB4329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81" name="Freeform 3267">
              <a:extLst>
                <a:ext uri="{FF2B5EF4-FFF2-40B4-BE49-F238E27FC236}">
                  <a16:creationId xmlns:a16="http://schemas.microsoft.com/office/drawing/2014/main" id="{2D784445-FA03-468B-BCF1-985FBB7CF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82" name="Rectangle 3268">
              <a:extLst>
                <a:ext uri="{FF2B5EF4-FFF2-40B4-BE49-F238E27FC236}">
                  <a16:creationId xmlns:a16="http://schemas.microsoft.com/office/drawing/2014/main" id="{52F568BB-4403-4F90-9482-94535B447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83" name="Freeform 3269">
              <a:extLst>
                <a:ext uri="{FF2B5EF4-FFF2-40B4-BE49-F238E27FC236}">
                  <a16:creationId xmlns:a16="http://schemas.microsoft.com/office/drawing/2014/main" id="{D1270BDE-F5E2-4BCE-AA1F-CB0A7AC37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84" name="Rectangle 3270">
              <a:extLst>
                <a:ext uri="{FF2B5EF4-FFF2-40B4-BE49-F238E27FC236}">
                  <a16:creationId xmlns:a16="http://schemas.microsoft.com/office/drawing/2014/main" id="{9D709A9F-5A41-4478-8E36-C4DECDE1C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85" name="Freeform 3271">
              <a:extLst>
                <a:ext uri="{FF2B5EF4-FFF2-40B4-BE49-F238E27FC236}">
                  <a16:creationId xmlns:a16="http://schemas.microsoft.com/office/drawing/2014/main" id="{37478984-2647-49F4-85A0-5DCEB8DEF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86" name="Rectangle 3272">
              <a:extLst>
                <a:ext uri="{FF2B5EF4-FFF2-40B4-BE49-F238E27FC236}">
                  <a16:creationId xmlns:a16="http://schemas.microsoft.com/office/drawing/2014/main" id="{3AC1710A-244E-4633-98AF-F8A8D057A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87" name="Freeform 3273">
              <a:extLst>
                <a:ext uri="{FF2B5EF4-FFF2-40B4-BE49-F238E27FC236}">
                  <a16:creationId xmlns:a16="http://schemas.microsoft.com/office/drawing/2014/main" id="{2722744B-AF14-4644-B98B-B8BFA1023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88" name="Rectangle 3274">
              <a:extLst>
                <a:ext uri="{FF2B5EF4-FFF2-40B4-BE49-F238E27FC236}">
                  <a16:creationId xmlns:a16="http://schemas.microsoft.com/office/drawing/2014/main" id="{5579ABD8-142A-46E0-856C-A9320B6CD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89" name="Freeform 3275">
              <a:extLst>
                <a:ext uri="{FF2B5EF4-FFF2-40B4-BE49-F238E27FC236}">
                  <a16:creationId xmlns:a16="http://schemas.microsoft.com/office/drawing/2014/main" id="{E22990B5-C3C9-44BA-B40B-7AFD35071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90" name="Rectangle 3276">
              <a:extLst>
                <a:ext uri="{FF2B5EF4-FFF2-40B4-BE49-F238E27FC236}">
                  <a16:creationId xmlns:a16="http://schemas.microsoft.com/office/drawing/2014/main" id="{C1E1E7D4-8141-4297-882C-C378D0C2A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91" name="Freeform 3277">
              <a:extLst>
                <a:ext uri="{FF2B5EF4-FFF2-40B4-BE49-F238E27FC236}">
                  <a16:creationId xmlns:a16="http://schemas.microsoft.com/office/drawing/2014/main" id="{1AE03BB9-03F2-4FBD-814D-C54077AB8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92" name="Rectangle 3278">
              <a:extLst>
                <a:ext uri="{FF2B5EF4-FFF2-40B4-BE49-F238E27FC236}">
                  <a16:creationId xmlns:a16="http://schemas.microsoft.com/office/drawing/2014/main" id="{0B8AEEA4-7C4B-470D-89EE-7B8862990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93" name="Freeform 3279">
              <a:extLst>
                <a:ext uri="{FF2B5EF4-FFF2-40B4-BE49-F238E27FC236}">
                  <a16:creationId xmlns:a16="http://schemas.microsoft.com/office/drawing/2014/main" id="{38BA7093-EC3B-43AD-9EDF-19CB88B1D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94" name="Rectangle 3280">
              <a:extLst>
                <a:ext uri="{FF2B5EF4-FFF2-40B4-BE49-F238E27FC236}">
                  <a16:creationId xmlns:a16="http://schemas.microsoft.com/office/drawing/2014/main" id="{041F0FB0-8EF1-4937-BDB4-5A84C58A6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95" name="Freeform 3281">
              <a:extLst>
                <a:ext uri="{FF2B5EF4-FFF2-40B4-BE49-F238E27FC236}">
                  <a16:creationId xmlns:a16="http://schemas.microsoft.com/office/drawing/2014/main" id="{D68DF8F6-37FB-4288-9E78-CA22FD876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96" name="Rectangle 3282">
              <a:extLst>
                <a:ext uri="{FF2B5EF4-FFF2-40B4-BE49-F238E27FC236}">
                  <a16:creationId xmlns:a16="http://schemas.microsoft.com/office/drawing/2014/main" id="{C2710EBC-B133-4FEE-924C-5AD946EC7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97" name="Freeform 3283">
              <a:extLst>
                <a:ext uri="{FF2B5EF4-FFF2-40B4-BE49-F238E27FC236}">
                  <a16:creationId xmlns:a16="http://schemas.microsoft.com/office/drawing/2014/main" id="{8C0A9DDC-62A2-4C4B-B4B6-9C3293566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98" name="Rectangle 3284">
              <a:extLst>
                <a:ext uri="{FF2B5EF4-FFF2-40B4-BE49-F238E27FC236}">
                  <a16:creationId xmlns:a16="http://schemas.microsoft.com/office/drawing/2014/main" id="{E2DF5958-18C6-488C-8EF2-AB624DCDE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99" name="Freeform 3285">
              <a:extLst>
                <a:ext uri="{FF2B5EF4-FFF2-40B4-BE49-F238E27FC236}">
                  <a16:creationId xmlns:a16="http://schemas.microsoft.com/office/drawing/2014/main" id="{5E2F29FB-B1AA-4646-965A-3CAE00FC9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00" name="Rectangle 3286">
              <a:extLst>
                <a:ext uri="{FF2B5EF4-FFF2-40B4-BE49-F238E27FC236}">
                  <a16:creationId xmlns:a16="http://schemas.microsoft.com/office/drawing/2014/main" id="{73940B4A-72FB-483D-B774-985A5E230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01" name="Freeform 3287">
              <a:extLst>
                <a:ext uri="{FF2B5EF4-FFF2-40B4-BE49-F238E27FC236}">
                  <a16:creationId xmlns:a16="http://schemas.microsoft.com/office/drawing/2014/main" id="{715D922B-9D6E-4E43-8D38-D69ED5835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02" name="Rectangle 3288">
              <a:extLst>
                <a:ext uri="{FF2B5EF4-FFF2-40B4-BE49-F238E27FC236}">
                  <a16:creationId xmlns:a16="http://schemas.microsoft.com/office/drawing/2014/main" id="{71A2243B-CDE6-4FD5-A0F4-884970E47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03" name="Freeform 3289">
              <a:extLst>
                <a:ext uri="{FF2B5EF4-FFF2-40B4-BE49-F238E27FC236}">
                  <a16:creationId xmlns:a16="http://schemas.microsoft.com/office/drawing/2014/main" id="{E8CB6C41-F86F-49F8-97BC-DE59ACD1B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04" name="Rectangle 3290">
              <a:extLst>
                <a:ext uri="{FF2B5EF4-FFF2-40B4-BE49-F238E27FC236}">
                  <a16:creationId xmlns:a16="http://schemas.microsoft.com/office/drawing/2014/main" id="{4347179A-E38F-4330-96FA-7DEC2CAE6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05" name="Freeform 3291">
              <a:extLst>
                <a:ext uri="{FF2B5EF4-FFF2-40B4-BE49-F238E27FC236}">
                  <a16:creationId xmlns:a16="http://schemas.microsoft.com/office/drawing/2014/main" id="{97868A47-A9C0-4123-95BA-1A63E0B18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06" name="Rectangle 3292">
              <a:extLst>
                <a:ext uri="{FF2B5EF4-FFF2-40B4-BE49-F238E27FC236}">
                  <a16:creationId xmlns:a16="http://schemas.microsoft.com/office/drawing/2014/main" id="{189D08DF-15B6-4B59-BE47-485F1BEA5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07" name="Freeform 3293">
              <a:extLst>
                <a:ext uri="{FF2B5EF4-FFF2-40B4-BE49-F238E27FC236}">
                  <a16:creationId xmlns:a16="http://schemas.microsoft.com/office/drawing/2014/main" id="{495CD85E-1602-469D-811E-D0CC213C9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08" name="Rectangle 3294">
              <a:extLst>
                <a:ext uri="{FF2B5EF4-FFF2-40B4-BE49-F238E27FC236}">
                  <a16:creationId xmlns:a16="http://schemas.microsoft.com/office/drawing/2014/main" id="{B9E02CE9-C0D2-4EC5-B8BD-D9773E889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09" name="Freeform 3295">
              <a:extLst>
                <a:ext uri="{FF2B5EF4-FFF2-40B4-BE49-F238E27FC236}">
                  <a16:creationId xmlns:a16="http://schemas.microsoft.com/office/drawing/2014/main" id="{3AF74FB7-6D77-4702-B581-C24E0C201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10" name="Rectangle 3296">
              <a:extLst>
                <a:ext uri="{FF2B5EF4-FFF2-40B4-BE49-F238E27FC236}">
                  <a16:creationId xmlns:a16="http://schemas.microsoft.com/office/drawing/2014/main" id="{E16C19FC-00CB-4368-8817-014D56C69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11" name="Freeform 3297">
              <a:extLst>
                <a:ext uri="{FF2B5EF4-FFF2-40B4-BE49-F238E27FC236}">
                  <a16:creationId xmlns:a16="http://schemas.microsoft.com/office/drawing/2014/main" id="{2E864720-E898-47CB-8A7E-BFA1B942D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1 w 2"/>
                <a:gd name="T15" fmla="*/ 1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12" name="Rectangle 3298">
              <a:extLst>
                <a:ext uri="{FF2B5EF4-FFF2-40B4-BE49-F238E27FC236}">
                  <a16:creationId xmlns:a16="http://schemas.microsoft.com/office/drawing/2014/main" id="{C0D5F83B-B6E3-4904-9878-A291F2A8A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13" name="Freeform 3299">
              <a:extLst>
                <a:ext uri="{FF2B5EF4-FFF2-40B4-BE49-F238E27FC236}">
                  <a16:creationId xmlns:a16="http://schemas.microsoft.com/office/drawing/2014/main" id="{9E5A1EDF-C328-462C-B694-EB7735F41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14" name="Rectangle 3300">
              <a:extLst>
                <a:ext uri="{FF2B5EF4-FFF2-40B4-BE49-F238E27FC236}">
                  <a16:creationId xmlns:a16="http://schemas.microsoft.com/office/drawing/2014/main" id="{D2F361F7-113B-4D98-BEB6-3C8E56C296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15" name="Freeform 3301">
              <a:extLst>
                <a:ext uri="{FF2B5EF4-FFF2-40B4-BE49-F238E27FC236}">
                  <a16:creationId xmlns:a16="http://schemas.microsoft.com/office/drawing/2014/main" id="{00E7F962-DA15-4FA1-828F-E20DF9F0E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16" name="Rectangle 3302">
              <a:extLst>
                <a:ext uri="{FF2B5EF4-FFF2-40B4-BE49-F238E27FC236}">
                  <a16:creationId xmlns:a16="http://schemas.microsoft.com/office/drawing/2014/main" id="{22FEB10B-0795-43E9-9963-2062FA58D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17" name="Freeform 3303">
              <a:extLst>
                <a:ext uri="{FF2B5EF4-FFF2-40B4-BE49-F238E27FC236}">
                  <a16:creationId xmlns:a16="http://schemas.microsoft.com/office/drawing/2014/main" id="{F69385F4-0817-4078-AC89-CE602AB7B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18" name="Rectangle 3304">
              <a:extLst>
                <a:ext uri="{FF2B5EF4-FFF2-40B4-BE49-F238E27FC236}">
                  <a16:creationId xmlns:a16="http://schemas.microsoft.com/office/drawing/2014/main" id="{8F0A9409-DA63-4EAB-B523-1763BA237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19" name="Freeform 3305">
              <a:extLst>
                <a:ext uri="{FF2B5EF4-FFF2-40B4-BE49-F238E27FC236}">
                  <a16:creationId xmlns:a16="http://schemas.microsoft.com/office/drawing/2014/main" id="{A288BC50-C661-4362-A2A1-847603C9B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20" name="Rectangle 3306">
              <a:extLst>
                <a:ext uri="{FF2B5EF4-FFF2-40B4-BE49-F238E27FC236}">
                  <a16:creationId xmlns:a16="http://schemas.microsoft.com/office/drawing/2014/main" id="{D72B9475-091B-4E4A-AC02-95C625E9F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21" name="Freeform 3307">
              <a:extLst>
                <a:ext uri="{FF2B5EF4-FFF2-40B4-BE49-F238E27FC236}">
                  <a16:creationId xmlns:a16="http://schemas.microsoft.com/office/drawing/2014/main" id="{126D5963-BC78-4B2D-A043-9301C8796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22" name="Rectangle 3308">
              <a:extLst>
                <a:ext uri="{FF2B5EF4-FFF2-40B4-BE49-F238E27FC236}">
                  <a16:creationId xmlns:a16="http://schemas.microsoft.com/office/drawing/2014/main" id="{09DBB9DC-A078-4A47-8BC9-DFF782460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23" name="Freeform 3309">
              <a:extLst>
                <a:ext uri="{FF2B5EF4-FFF2-40B4-BE49-F238E27FC236}">
                  <a16:creationId xmlns:a16="http://schemas.microsoft.com/office/drawing/2014/main" id="{0C9DD98F-1603-46BA-9E6D-CF2D4383B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24" name="Rectangle 3310">
              <a:extLst>
                <a:ext uri="{FF2B5EF4-FFF2-40B4-BE49-F238E27FC236}">
                  <a16:creationId xmlns:a16="http://schemas.microsoft.com/office/drawing/2014/main" id="{8B5AC837-8806-427E-9374-9C5445DE6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25" name="Freeform 3311">
              <a:extLst>
                <a:ext uri="{FF2B5EF4-FFF2-40B4-BE49-F238E27FC236}">
                  <a16:creationId xmlns:a16="http://schemas.microsoft.com/office/drawing/2014/main" id="{AB79E506-1EBE-4D82-801F-2BE582046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26" name="Rectangle 3312">
              <a:extLst>
                <a:ext uri="{FF2B5EF4-FFF2-40B4-BE49-F238E27FC236}">
                  <a16:creationId xmlns:a16="http://schemas.microsoft.com/office/drawing/2014/main" id="{722ADCDB-1FB3-433F-A220-844EC6ADE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27" name="Freeform 3313">
              <a:extLst>
                <a:ext uri="{FF2B5EF4-FFF2-40B4-BE49-F238E27FC236}">
                  <a16:creationId xmlns:a16="http://schemas.microsoft.com/office/drawing/2014/main" id="{AB1F7EFE-4E9B-4037-903B-CFFBFD2A2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28" name="Rectangle 3314">
              <a:extLst>
                <a:ext uri="{FF2B5EF4-FFF2-40B4-BE49-F238E27FC236}">
                  <a16:creationId xmlns:a16="http://schemas.microsoft.com/office/drawing/2014/main" id="{CB06E091-FD4C-4245-AF1D-FA8336356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29" name="Freeform 3315">
              <a:extLst>
                <a:ext uri="{FF2B5EF4-FFF2-40B4-BE49-F238E27FC236}">
                  <a16:creationId xmlns:a16="http://schemas.microsoft.com/office/drawing/2014/main" id="{F790CC5F-64A4-4958-BEAC-607C62129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30" name="Rectangle 3316">
              <a:extLst>
                <a:ext uri="{FF2B5EF4-FFF2-40B4-BE49-F238E27FC236}">
                  <a16:creationId xmlns:a16="http://schemas.microsoft.com/office/drawing/2014/main" id="{9096B294-8319-4FE6-BF61-F5067602C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31" name="Freeform 3317">
              <a:extLst>
                <a:ext uri="{FF2B5EF4-FFF2-40B4-BE49-F238E27FC236}">
                  <a16:creationId xmlns:a16="http://schemas.microsoft.com/office/drawing/2014/main" id="{78A8F238-B137-47AB-A694-5AC31B4DE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32" name="Rectangle 3318">
              <a:extLst>
                <a:ext uri="{FF2B5EF4-FFF2-40B4-BE49-F238E27FC236}">
                  <a16:creationId xmlns:a16="http://schemas.microsoft.com/office/drawing/2014/main" id="{A8EA6578-B33D-426C-9C34-41F5B66F7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33" name="Freeform 3319">
              <a:extLst>
                <a:ext uri="{FF2B5EF4-FFF2-40B4-BE49-F238E27FC236}">
                  <a16:creationId xmlns:a16="http://schemas.microsoft.com/office/drawing/2014/main" id="{9A184C48-65A8-4305-BBFA-7CE05D138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34" name="Rectangle 3320">
              <a:extLst>
                <a:ext uri="{FF2B5EF4-FFF2-40B4-BE49-F238E27FC236}">
                  <a16:creationId xmlns:a16="http://schemas.microsoft.com/office/drawing/2014/main" id="{1B3CD330-C5CE-4AE9-807F-C35B2BD20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35" name="Freeform 3321">
              <a:extLst>
                <a:ext uri="{FF2B5EF4-FFF2-40B4-BE49-F238E27FC236}">
                  <a16:creationId xmlns:a16="http://schemas.microsoft.com/office/drawing/2014/main" id="{D0372927-2388-499A-924F-A3440E513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36" name="Rectangle 3322">
              <a:extLst>
                <a:ext uri="{FF2B5EF4-FFF2-40B4-BE49-F238E27FC236}">
                  <a16:creationId xmlns:a16="http://schemas.microsoft.com/office/drawing/2014/main" id="{7B08AEB6-6DA8-4758-9243-6483D6A64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37" name="Freeform 3323">
              <a:extLst>
                <a:ext uri="{FF2B5EF4-FFF2-40B4-BE49-F238E27FC236}">
                  <a16:creationId xmlns:a16="http://schemas.microsoft.com/office/drawing/2014/main" id="{C94B16EA-28B9-4FB0-99BC-A8ACAD07C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38" name="Rectangle 3324">
              <a:extLst>
                <a:ext uri="{FF2B5EF4-FFF2-40B4-BE49-F238E27FC236}">
                  <a16:creationId xmlns:a16="http://schemas.microsoft.com/office/drawing/2014/main" id="{285FF5C1-02D6-4C1D-A280-C850B8ABF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39" name="Freeform 3325">
              <a:extLst>
                <a:ext uri="{FF2B5EF4-FFF2-40B4-BE49-F238E27FC236}">
                  <a16:creationId xmlns:a16="http://schemas.microsoft.com/office/drawing/2014/main" id="{687F1FC5-3C9A-463E-98A7-4F5C06802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40" name="Rectangle 3326">
              <a:extLst>
                <a:ext uri="{FF2B5EF4-FFF2-40B4-BE49-F238E27FC236}">
                  <a16:creationId xmlns:a16="http://schemas.microsoft.com/office/drawing/2014/main" id="{C0E4A81D-3728-4672-96AB-6CC73BCD7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41" name="Freeform 3327">
              <a:extLst>
                <a:ext uri="{FF2B5EF4-FFF2-40B4-BE49-F238E27FC236}">
                  <a16:creationId xmlns:a16="http://schemas.microsoft.com/office/drawing/2014/main" id="{4F57A317-329B-44BC-9158-51D8D9F0C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42" name="Rectangle 3328">
              <a:extLst>
                <a:ext uri="{FF2B5EF4-FFF2-40B4-BE49-F238E27FC236}">
                  <a16:creationId xmlns:a16="http://schemas.microsoft.com/office/drawing/2014/main" id="{BB91AA27-465E-4058-8002-021CC397A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43" name="Freeform 3329">
              <a:extLst>
                <a:ext uri="{FF2B5EF4-FFF2-40B4-BE49-F238E27FC236}">
                  <a16:creationId xmlns:a16="http://schemas.microsoft.com/office/drawing/2014/main" id="{1FC5B544-D077-45B7-9623-770B9D76A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44" name="Rectangle 3330">
              <a:extLst>
                <a:ext uri="{FF2B5EF4-FFF2-40B4-BE49-F238E27FC236}">
                  <a16:creationId xmlns:a16="http://schemas.microsoft.com/office/drawing/2014/main" id="{0DF3B49C-D107-407B-8AD9-22EB6CB32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45" name="Freeform 3331">
              <a:extLst>
                <a:ext uri="{FF2B5EF4-FFF2-40B4-BE49-F238E27FC236}">
                  <a16:creationId xmlns:a16="http://schemas.microsoft.com/office/drawing/2014/main" id="{22861DB6-82FA-4FBF-8425-8684BE166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46" name="Rectangle 3332">
              <a:extLst>
                <a:ext uri="{FF2B5EF4-FFF2-40B4-BE49-F238E27FC236}">
                  <a16:creationId xmlns:a16="http://schemas.microsoft.com/office/drawing/2014/main" id="{F24BB35A-C2DC-4D36-980D-A30EAEB98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47" name="Freeform 3333">
              <a:extLst>
                <a:ext uri="{FF2B5EF4-FFF2-40B4-BE49-F238E27FC236}">
                  <a16:creationId xmlns:a16="http://schemas.microsoft.com/office/drawing/2014/main" id="{BA91D52B-01C0-41B7-A559-A017995F2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48" name="Rectangle 3334">
              <a:extLst>
                <a:ext uri="{FF2B5EF4-FFF2-40B4-BE49-F238E27FC236}">
                  <a16:creationId xmlns:a16="http://schemas.microsoft.com/office/drawing/2014/main" id="{75D66ED7-384E-476D-965E-F87674AAC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49" name="Freeform 3335">
              <a:extLst>
                <a:ext uri="{FF2B5EF4-FFF2-40B4-BE49-F238E27FC236}">
                  <a16:creationId xmlns:a16="http://schemas.microsoft.com/office/drawing/2014/main" id="{3269A2DA-465D-4189-9610-E2DE8FD3F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50" name="Rectangle 3336">
              <a:extLst>
                <a:ext uri="{FF2B5EF4-FFF2-40B4-BE49-F238E27FC236}">
                  <a16:creationId xmlns:a16="http://schemas.microsoft.com/office/drawing/2014/main" id="{A5F14B08-B317-4421-AB42-11D15342FB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51" name="Freeform 3337">
              <a:extLst>
                <a:ext uri="{FF2B5EF4-FFF2-40B4-BE49-F238E27FC236}">
                  <a16:creationId xmlns:a16="http://schemas.microsoft.com/office/drawing/2014/main" id="{EC13072F-8198-4C29-A45D-55579B1D9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52" name="Rectangle 3338">
              <a:extLst>
                <a:ext uri="{FF2B5EF4-FFF2-40B4-BE49-F238E27FC236}">
                  <a16:creationId xmlns:a16="http://schemas.microsoft.com/office/drawing/2014/main" id="{E7CC5130-CC5F-4FDB-AF4B-A62A847A2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53" name="Freeform 3339">
              <a:extLst>
                <a:ext uri="{FF2B5EF4-FFF2-40B4-BE49-F238E27FC236}">
                  <a16:creationId xmlns:a16="http://schemas.microsoft.com/office/drawing/2014/main" id="{E09772B4-D5C6-452E-9E85-6EACE3E9F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54" name="Rectangle 3340">
              <a:extLst>
                <a:ext uri="{FF2B5EF4-FFF2-40B4-BE49-F238E27FC236}">
                  <a16:creationId xmlns:a16="http://schemas.microsoft.com/office/drawing/2014/main" id="{1E6F8AF9-9FDF-4724-A3EF-90F6FFA28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55" name="Freeform 3341">
              <a:extLst>
                <a:ext uri="{FF2B5EF4-FFF2-40B4-BE49-F238E27FC236}">
                  <a16:creationId xmlns:a16="http://schemas.microsoft.com/office/drawing/2014/main" id="{4D6279CB-F4CE-4B1D-9C82-4DD22D04A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56" name="Rectangle 3342">
              <a:extLst>
                <a:ext uri="{FF2B5EF4-FFF2-40B4-BE49-F238E27FC236}">
                  <a16:creationId xmlns:a16="http://schemas.microsoft.com/office/drawing/2014/main" id="{E4F66C9A-6FBE-48BC-B993-AA89110DE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57" name="Freeform 3343">
              <a:extLst>
                <a:ext uri="{FF2B5EF4-FFF2-40B4-BE49-F238E27FC236}">
                  <a16:creationId xmlns:a16="http://schemas.microsoft.com/office/drawing/2014/main" id="{C1E1C9F6-0DA5-435A-A1EF-9A3044F5B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58" name="Rectangle 3344">
              <a:extLst>
                <a:ext uri="{FF2B5EF4-FFF2-40B4-BE49-F238E27FC236}">
                  <a16:creationId xmlns:a16="http://schemas.microsoft.com/office/drawing/2014/main" id="{0A86E606-51F9-4188-A823-AEA2885B2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59" name="Freeform 3345">
              <a:extLst>
                <a:ext uri="{FF2B5EF4-FFF2-40B4-BE49-F238E27FC236}">
                  <a16:creationId xmlns:a16="http://schemas.microsoft.com/office/drawing/2014/main" id="{B926E64B-5F90-4D14-9C31-5BCF4F7E2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60" name="Rectangle 3346">
              <a:extLst>
                <a:ext uri="{FF2B5EF4-FFF2-40B4-BE49-F238E27FC236}">
                  <a16:creationId xmlns:a16="http://schemas.microsoft.com/office/drawing/2014/main" id="{F18CEC1B-031A-44F8-86F2-37BE19945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61" name="Freeform 3347">
              <a:extLst>
                <a:ext uri="{FF2B5EF4-FFF2-40B4-BE49-F238E27FC236}">
                  <a16:creationId xmlns:a16="http://schemas.microsoft.com/office/drawing/2014/main" id="{BC7A05CB-DEB4-4479-926D-9A8003BB9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62" name="Rectangle 3348">
              <a:extLst>
                <a:ext uri="{FF2B5EF4-FFF2-40B4-BE49-F238E27FC236}">
                  <a16:creationId xmlns:a16="http://schemas.microsoft.com/office/drawing/2014/main" id="{B790DBF1-DFB0-41CC-81C5-757EE3D66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63" name="Freeform 3349">
              <a:extLst>
                <a:ext uri="{FF2B5EF4-FFF2-40B4-BE49-F238E27FC236}">
                  <a16:creationId xmlns:a16="http://schemas.microsoft.com/office/drawing/2014/main" id="{02FBFEBE-E426-4010-AEA4-62B94510B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64" name="Rectangle 3350">
              <a:extLst>
                <a:ext uri="{FF2B5EF4-FFF2-40B4-BE49-F238E27FC236}">
                  <a16:creationId xmlns:a16="http://schemas.microsoft.com/office/drawing/2014/main" id="{55958B15-0064-4151-A5D1-7ADE37BDA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65" name="Freeform 3351">
              <a:extLst>
                <a:ext uri="{FF2B5EF4-FFF2-40B4-BE49-F238E27FC236}">
                  <a16:creationId xmlns:a16="http://schemas.microsoft.com/office/drawing/2014/main" id="{CE72D6C0-E731-4CA1-8874-31F8C8F5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66" name="Rectangle 3352">
              <a:extLst>
                <a:ext uri="{FF2B5EF4-FFF2-40B4-BE49-F238E27FC236}">
                  <a16:creationId xmlns:a16="http://schemas.microsoft.com/office/drawing/2014/main" id="{04ED9A13-670F-43E0-AE69-97ED91267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67" name="Freeform 3353">
              <a:extLst>
                <a:ext uri="{FF2B5EF4-FFF2-40B4-BE49-F238E27FC236}">
                  <a16:creationId xmlns:a16="http://schemas.microsoft.com/office/drawing/2014/main" id="{31A2E648-2744-4AB4-88E2-2C044C23B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68" name="Rectangle 3354">
              <a:extLst>
                <a:ext uri="{FF2B5EF4-FFF2-40B4-BE49-F238E27FC236}">
                  <a16:creationId xmlns:a16="http://schemas.microsoft.com/office/drawing/2014/main" id="{02308F27-69E5-43C4-90B8-DBAF004F4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69" name="Freeform 3355">
              <a:extLst>
                <a:ext uri="{FF2B5EF4-FFF2-40B4-BE49-F238E27FC236}">
                  <a16:creationId xmlns:a16="http://schemas.microsoft.com/office/drawing/2014/main" id="{F8C7969F-7D91-40C3-9B5B-B1CFAF9CB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70" name="Rectangle 3356">
              <a:extLst>
                <a:ext uri="{FF2B5EF4-FFF2-40B4-BE49-F238E27FC236}">
                  <a16:creationId xmlns:a16="http://schemas.microsoft.com/office/drawing/2014/main" id="{E342B529-5DF0-42DF-9BD4-9D18D9002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71" name="Freeform 3357">
              <a:extLst>
                <a:ext uri="{FF2B5EF4-FFF2-40B4-BE49-F238E27FC236}">
                  <a16:creationId xmlns:a16="http://schemas.microsoft.com/office/drawing/2014/main" id="{DE0C61A7-0C36-44A3-94FC-41E053099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72" name="Rectangle 3358">
              <a:extLst>
                <a:ext uri="{FF2B5EF4-FFF2-40B4-BE49-F238E27FC236}">
                  <a16:creationId xmlns:a16="http://schemas.microsoft.com/office/drawing/2014/main" id="{FB7C1BD0-D464-4178-B2C0-807F02912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73" name="Freeform 3359">
              <a:extLst>
                <a:ext uri="{FF2B5EF4-FFF2-40B4-BE49-F238E27FC236}">
                  <a16:creationId xmlns:a16="http://schemas.microsoft.com/office/drawing/2014/main" id="{C7B9E97A-7D51-4603-A942-A4A8664E8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74" name="Rectangle 3360">
              <a:extLst>
                <a:ext uri="{FF2B5EF4-FFF2-40B4-BE49-F238E27FC236}">
                  <a16:creationId xmlns:a16="http://schemas.microsoft.com/office/drawing/2014/main" id="{7F7AEC85-065F-4A57-BAE6-675AAA9025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75" name="Freeform 3361">
              <a:extLst>
                <a:ext uri="{FF2B5EF4-FFF2-40B4-BE49-F238E27FC236}">
                  <a16:creationId xmlns:a16="http://schemas.microsoft.com/office/drawing/2014/main" id="{727A3B10-382F-4D94-9CBE-64FF2B4E6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76" name="Rectangle 3362">
              <a:extLst>
                <a:ext uri="{FF2B5EF4-FFF2-40B4-BE49-F238E27FC236}">
                  <a16:creationId xmlns:a16="http://schemas.microsoft.com/office/drawing/2014/main" id="{AEFEB2BE-F1A4-48D3-893F-5BA5A33D6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77" name="Freeform 3363">
              <a:extLst>
                <a:ext uri="{FF2B5EF4-FFF2-40B4-BE49-F238E27FC236}">
                  <a16:creationId xmlns:a16="http://schemas.microsoft.com/office/drawing/2014/main" id="{358EECF5-18C2-4DCD-A0E8-897E6F220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78" name="Rectangle 3364">
              <a:extLst>
                <a:ext uri="{FF2B5EF4-FFF2-40B4-BE49-F238E27FC236}">
                  <a16:creationId xmlns:a16="http://schemas.microsoft.com/office/drawing/2014/main" id="{02DA2D10-ECFE-45D2-81B2-6AAAF82D1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79" name="Freeform 3365">
              <a:extLst>
                <a:ext uri="{FF2B5EF4-FFF2-40B4-BE49-F238E27FC236}">
                  <a16:creationId xmlns:a16="http://schemas.microsoft.com/office/drawing/2014/main" id="{206DEA6F-D738-4892-8BE1-CD964EBCA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80" name="Rectangle 3366">
              <a:extLst>
                <a:ext uri="{FF2B5EF4-FFF2-40B4-BE49-F238E27FC236}">
                  <a16:creationId xmlns:a16="http://schemas.microsoft.com/office/drawing/2014/main" id="{B8AFD6AE-785F-4AC2-9B61-CCF106351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81" name="Freeform 3367">
              <a:extLst>
                <a:ext uri="{FF2B5EF4-FFF2-40B4-BE49-F238E27FC236}">
                  <a16:creationId xmlns:a16="http://schemas.microsoft.com/office/drawing/2014/main" id="{21F030AB-5F8D-43A4-9F50-318850E42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82" name="Rectangle 3368">
              <a:extLst>
                <a:ext uri="{FF2B5EF4-FFF2-40B4-BE49-F238E27FC236}">
                  <a16:creationId xmlns:a16="http://schemas.microsoft.com/office/drawing/2014/main" id="{9C13DC1D-3926-411D-A044-E908309F1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83" name="Freeform 3369">
              <a:extLst>
                <a:ext uri="{FF2B5EF4-FFF2-40B4-BE49-F238E27FC236}">
                  <a16:creationId xmlns:a16="http://schemas.microsoft.com/office/drawing/2014/main" id="{8F399AB4-3C5E-49DD-83F1-BBD4616AD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84" name="Rectangle 3370">
              <a:extLst>
                <a:ext uri="{FF2B5EF4-FFF2-40B4-BE49-F238E27FC236}">
                  <a16:creationId xmlns:a16="http://schemas.microsoft.com/office/drawing/2014/main" id="{D12B4F2B-4AAA-43C5-95A5-B1A5F5382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85" name="Freeform 3371">
              <a:extLst>
                <a:ext uri="{FF2B5EF4-FFF2-40B4-BE49-F238E27FC236}">
                  <a16:creationId xmlns:a16="http://schemas.microsoft.com/office/drawing/2014/main" id="{F1A153B2-9DC2-4A91-9932-559CE3387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86" name="Rectangle 3372">
              <a:extLst>
                <a:ext uri="{FF2B5EF4-FFF2-40B4-BE49-F238E27FC236}">
                  <a16:creationId xmlns:a16="http://schemas.microsoft.com/office/drawing/2014/main" id="{3F55C99F-C603-45DF-A423-074621D022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87" name="Freeform 3373">
              <a:extLst>
                <a:ext uri="{FF2B5EF4-FFF2-40B4-BE49-F238E27FC236}">
                  <a16:creationId xmlns:a16="http://schemas.microsoft.com/office/drawing/2014/main" id="{2C5AE85C-D248-4686-9F8C-392279ADB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88" name="Rectangle 3374">
              <a:extLst>
                <a:ext uri="{FF2B5EF4-FFF2-40B4-BE49-F238E27FC236}">
                  <a16:creationId xmlns:a16="http://schemas.microsoft.com/office/drawing/2014/main" id="{DFC75226-9F0E-462C-AD50-55D4A3BBF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89" name="Freeform 3375">
              <a:extLst>
                <a:ext uri="{FF2B5EF4-FFF2-40B4-BE49-F238E27FC236}">
                  <a16:creationId xmlns:a16="http://schemas.microsoft.com/office/drawing/2014/main" id="{15975849-BC8C-432E-803D-B2B80B539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90" name="Rectangle 3376">
              <a:extLst>
                <a:ext uri="{FF2B5EF4-FFF2-40B4-BE49-F238E27FC236}">
                  <a16:creationId xmlns:a16="http://schemas.microsoft.com/office/drawing/2014/main" id="{70547243-CEE6-4E64-A722-3F7C784BD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91" name="Freeform 3377">
              <a:extLst>
                <a:ext uri="{FF2B5EF4-FFF2-40B4-BE49-F238E27FC236}">
                  <a16:creationId xmlns:a16="http://schemas.microsoft.com/office/drawing/2014/main" id="{EFDEF009-CE74-43E0-AD78-1C99A7E71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92" name="Rectangle 3378">
              <a:extLst>
                <a:ext uri="{FF2B5EF4-FFF2-40B4-BE49-F238E27FC236}">
                  <a16:creationId xmlns:a16="http://schemas.microsoft.com/office/drawing/2014/main" id="{CDBC2C83-8DF7-4B4E-977C-0425FF679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93" name="Freeform 3379">
              <a:extLst>
                <a:ext uri="{FF2B5EF4-FFF2-40B4-BE49-F238E27FC236}">
                  <a16:creationId xmlns:a16="http://schemas.microsoft.com/office/drawing/2014/main" id="{130C2CBE-EC31-4E9C-80FF-DC7D44C9A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1 w 2"/>
                <a:gd name="T15" fmla="*/ 1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94" name="Rectangle 3380">
              <a:extLst>
                <a:ext uri="{FF2B5EF4-FFF2-40B4-BE49-F238E27FC236}">
                  <a16:creationId xmlns:a16="http://schemas.microsoft.com/office/drawing/2014/main" id="{AC1A1025-228D-4EF6-BE18-121AEA190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95" name="Freeform 3381">
              <a:extLst>
                <a:ext uri="{FF2B5EF4-FFF2-40B4-BE49-F238E27FC236}">
                  <a16:creationId xmlns:a16="http://schemas.microsoft.com/office/drawing/2014/main" id="{617C8488-EE57-4FC1-8419-CE8382459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96" name="Rectangle 3382">
              <a:extLst>
                <a:ext uri="{FF2B5EF4-FFF2-40B4-BE49-F238E27FC236}">
                  <a16:creationId xmlns:a16="http://schemas.microsoft.com/office/drawing/2014/main" id="{0881EBA9-E369-4F0A-AA8E-3476BA62B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97" name="Freeform 3383">
              <a:extLst>
                <a:ext uri="{FF2B5EF4-FFF2-40B4-BE49-F238E27FC236}">
                  <a16:creationId xmlns:a16="http://schemas.microsoft.com/office/drawing/2014/main" id="{736B7502-53E3-4C99-B80C-7CFC79914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98" name="Rectangle 3384">
              <a:extLst>
                <a:ext uri="{FF2B5EF4-FFF2-40B4-BE49-F238E27FC236}">
                  <a16:creationId xmlns:a16="http://schemas.microsoft.com/office/drawing/2014/main" id="{B100F7FA-2F96-4B62-AE2A-770093705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99" name="Freeform 3385">
              <a:extLst>
                <a:ext uri="{FF2B5EF4-FFF2-40B4-BE49-F238E27FC236}">
                  <a16:creationId xmlns:a16="http://schemas.microsoft.com/office/drawing/2014/main" id="{5769363F-996A-4044-918E-5AE1B78BC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00" name="Rectangle 3386">
              <a:extLst>
                <a:ext uri="{FF2B5EF4-FFF2-40B4-BE49-F238E27FC236}">
                  <a16:creationId xmlns:a16="http://schemas.microsoft.com/office/drawing/2014/main" id="{1D574794-76F3-4FEC-95E1-D45850769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01" name="Freeform 3387">
              <a:extLst>
                <a:ext uri="{FF2B5EF4-FFF2-40B4-BE49-F238E27FC236}">
                  <a16:creationId xmlns:a16="http://schemas.microsoft.com/office/drawing/2014/main" id="{0155E562-EB4D-4241-B5BD-BAA3E419A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02" name="Rectangle 3388">
              <a:extLst>
                <a:ext uri="{FF2B5EF4-FFF2-40B4-BE49-F238E27FC236}">
                  <a16:creationId xmlns:a16="http://schemas.microsoft.com/office/drawing/2014/main" id="{459B39C8-3F70-4480-8304-E2E6BFB5A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03" name="Freeform 3389">
              <a:extLst>
                <a:ext uri="{FF2B5EF4-FFF2-40B4-BE49-F238E27FC236}">
                  <a16:creationId xmlns:a16="http://schemas.microsoft.com/office/drawing/2014/main" id="{A582E17D-BA43-406E-95E6-43DDCF75A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04" name="Rectangle 3390">
              <a:extLst>
                <a:ext uri="{FF2B5EF4-FFF2-40B4-BE49-F238E27FC236}">
                  <a16:creationId xmlns:a16="http://schemas.microsoft.com/office/drawing/2014/main" id="{7A374DA3-84CF-427A-93F1-A627FCFAC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05" name="Freeform 3391">
              <a:extLst>
                <a:ext uri="{FF2B5EF4-FFF2-40B4-BE49-F238E27FC236}">
                  <a16:creationId xmlns:a16="http://schemas.microsoft.com/office/drawing/2014/main" id="{96375DB4-2B53-46F5-8322-3F7094447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06" name="Rectangle 3392">
              <a:extLst>
                <a:ext uri="{FF2B5EF4-FFF2-40B4-BE49-F238E27FC236}">
                  <a16:creationId xmlns:a16="http://schemas.microsoft.com/office/drawing/2014/main" id="{4D083709-E664-422F-8D33-8DBED361D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07" name="Freeform 3393">
              <a:extLst>
                <a:ext uri="{FF2B5EF4-FFF2-40B4-BE49-F238E27FC236}">
                  <a16:creationId xmlns:a16="http://schemas.microsoft.com/office/drawing/2014/main" id="{96BC622F-CF93-4CCD-9A61-7D9F6DDCC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08" name="Rectangle 3394">
              <a:extLst>
                <a:ext uri="{FF2B5EF4-FFF2-40B4-BE49-F238E27FC236}">
                  <a16:creationId xmlns:a16="http://schemas.microsoft.com/office/drawing/2014/main" id="{E1D95652-0FDD-40DE-8138-5EBD76F20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09" name="Freeform 3395">
              <a:extLst>
                <a:ext uri="{FF2B5EF4-FFF2-40B4-BE49-F238E27FC236}">
                  <a16:creationId xmlns:a16="http://schemas.microsoft.com/office/drawing/2014/main" id="{35635863-CB5D-4491-9B8F-529629C24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10" name="Rectangle 3396">
              <a:extLst>
                <a:ext uri="{FF2B5EF4-FFF2-40B4-BE49-F238E27FC236}">
                  <a16:creationId xmlns:a16="http://schemas.microsoft.com/office/drawing/2014/main" id="{1D3F5DB3-A2C7-440F-BD05-11402A439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11" name="Freeform 3397">
              <a:extLst>
                <a:ext uri="{FF2B5EF4-FFF2-40B4-BE49-F238E27FC236}">
                  <a16:creationId xmlns:a16="http://schemas.microsoft.com/office/drawing/2014/main" id="{07841A4A-81AF-4614-901A-2B170D056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12" name="Rectangle 3398">
              <a:extLst>
                <a:ext uri="{FF2B5EF4-FFF2-40B4-BE49-F238E27FC236}">
                  <a16:creationId xmlns:a16="http://schemas.microsoft.com/office/drawing/2014/main" id="{04CBE98F-9D56-4AC0-86BA-58FB50F76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13" name="Freeform 3399">
              <a:extLst>
                <a:ext uri="{FF2B5EF4-FFF2-40B4-BE49-F238E27FC236}">
                  <a16:creationId xmlns:a16="http://schemas.microsoft.com/office/drawing/2014/main" id="{959D36F1-A084-41CE-A783-37DE97389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14" name="Rectangle 3400">
              <a:extLst>
                <a:ext uri="{FF2B5EF4-FFF2-40B4-BE49-F238E27FC236}">
                  <a16:creationId xmlns:a16="http://schemas.microsoft.com/office/drawing/2014/main" id="{C1EEB944-5E69-454E-9251-DCD9C634D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15" name="Freeform 3401">
              <a:extLst>
                <a:ext uri="{FF2B5EF4-FFF2-40B4-BE49-F238E27FC236}">
                  <a16:creationId xmlns:a16="http://schemas.microsoft.com/office/drawing/2014/main" id="{8EE6CC23-0477-49BE-89AC-093F54785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16" name="Rectangle 3402">
              <a:extLst>
                <a:ext uri="{FF2B5EF4-FFF2-40B4-BE49-F238E27FC236}">
                  <a16:creationId xmlns:a16="http://schemas.microsoft.com/office/drawing/2014/main" id="{9FBADAE3-F3A5-40D5-A463-1761B6FC8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17" name="Freeform 3403">
              <a:extLst>
                <a:ext uri="{FF2B5EF4-FFF2-40B4-BE49-F238E27FC236}">
                  <a16:creationId xmlns:a16="http://schemas.microsoft.com/office/drawing/2014/main" id="{2122F0CB-ECD2-4CA0-A645-CBA44E443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18" name="Rectangle 3404">
              <a:extLst>
                <a:ext uri="{FF2B5EF4-FFF2-40B4-BE49-F238E27FC236}">
                  <a16:creationId xmlns:a16="http://schemas.microsoft.com/office/drawing/2014/main" id="{B4CF74BB-B45B-463C-AFB8-3E165B1DF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19" name="Freeform 3405">
              <a:extLst>
                <a:ext uri="{FF2B5EF4-FFF2-40B4-BE49-F238E27FC236}">
                  <a16:creationId xmlns:a16="http://schemas.microsoft.com/office/drawing/2014/main" id="{B56EFD9D-087E-452D-9C3B-4845447FB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20" name="Rectangle 3406">
              <a:extLst>
                <a:ext uri="{FF2B5EF4-FFF2-40B4-BE49-F238E27FC236}">
                  <a16:creationId xmlns:a16="http://schemas.microsoft.com/office/drawing/2014/main" id="{48044C22-C51D-489A-A3F3-A5B8D1AB1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21" name="Freeform 3407">
              <a:extLst>
                <a:ext uri="{FF2B5EF4-FFF2-40B4-BE49-F238E27FC236}">
                  <a16:creationId xmlns:a16="http://schemas.microsoft.com/office/drawing/2014/main" id="{DED1B664-19B1-4ACD-97DA-0F13D2229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22" name="Rectangle 3408">
              <a:extLst>
                <a:ext uri="{FF2B5EF4-FFF2-40B4-BE49-F238E27FC236}">
                  <a16:creationId xmlns:a16="http://schemas.microsoft.com/office/drawing/2014/main" id="{37B11228-E99E-425D-AEA0-99ABD2A01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23" name="Freeform 3409">
              <a:extLst>
                <a:ext uri="{FF2B5EF4-FFF2-40B4-BE49-F238E27FC236}">
                  <a16:creationId xmlns:a16="http://schemas.microsoft.com/office/drawing/2014/main" id="{C1D3DB62-9077-42D5-BE2A-66520A0F3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24" name="Rectangle 3410">
              <a:extLst>
                <a:ext uri="{FF2B5EF4-FFF2-40B4-BE49-F238E27FC236}">
                  <a16:creationId xmlns:a16="http://schemas.microsoft.com/office/drawing/2014/main" id="{6359E15E-9686-41F5-90F6-2E78AC75C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25" name="Freeform 3411">
              <a:extLst>
                <a:ext uri="{FF2B5EF4-FFF2-40B4-BE49-F238E27FC236}">
                  <a16:creationId xmlns:a16="http://schemas.microsoft.com/office/drawing/2014/main" id="{2ABC989F-D9A1-41EB-8F74-0E7E64134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26" name="Rectangle 3412">
              <a:extLst>
                <a:ext uri="{FF2B5EF4-FFF2-40B4-BE49-F238E27FC236}">
                  <a16:creationId xmlns:a16="http://schemas.microsoft.com/office/drawing/2014/main" id="{EB27E7A8-FF4E-4F6B-BC00-B1075F69B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27" name="Freeform 3413">
              <a:extLst>
                <a:ext uri="{FF2B5EF4-FFF2-40B4-BE49-F238E27FC236}">
                  <a16:creationId xmlns:a16="http://schemas.microsoft.com/office/drawing/2014/main" id="{DFD018B3-08FF-4599-B062-A3E75A9D4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28" name="Rectangle 3414">
              <a:extLst>
                <a:ext uri="{FF2B5EF4-FFF2-40B4-BE49-F238E27FC236}">
                  <a16:creationId xmlns:a16="http://schemas.microsoft.com/office/drawing/2014/main" id="{858E56EA-521E-4022-80E1-1849BD186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29" name="Freeform 3415">
              <a:extLst>
                <a:ext uri="{FF2B5EF4-FFF2-40B4-BE49-F238E27FC236}">
                  <a16:creationId xmlns:a16="http://schemas.microsoft.com/office/drawing/2014/main" id="{A0CFDCFF-711B-4913-9A9A-D5CA6AD43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30" name="Rectangle 3416">
              <a:extLst>
                <a:ext uri="{FF2B5EF4-FFF2-40B4-BE49-F238E27FC236}">
                  <a16:creationId xmlns:a16="http://schemas.microsoft.com/office/drawing/2014/main" id="{9E2B576E-E6E2-4368-BAC5-72ACF29AA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31" name="Freeform 3417">
              <a:extLst>
                <a:ext uri="{FF2B5EF4-FFF2-40B4-BE49-F238E27FC236}">
                  <a16:creationId xmlns:a16="http://schemas.microsoft.com/office/drawing/2014/main" id="{12A67311-C40A-4CB1-B471-8D182AD0C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32" name="Rectangle 3418">
              <a:extLst>
                <a:ext uri="{FF2B5EF4-FFF2-40B4-BE49-F238E27FC236}">
                  <a16:creationId xmlns:a16="http://schemas.microsoft.com/office/drawing/2014/main" id="{12323B76-F2E9-4D2A-93FA-99C7521A6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33" name="Freeform 3419">
              <a:extLst>
                <a:ext uri="{FF2B5EF4-FFF2-40B4-BE49-F238E27FC236}">
                  <a16:creationId xmlns:a16="http://schemas.microsoft.com/office/drawing/2014/main" id="{D7CCF872-C7EE-42E3-8976-8F839F110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34" name="Rectangle 3420">
              <a:extLst>
                <a:ext uri="{FF2B5EF4-FFF2-40B4-BE49-F238E27FC236}">
                  <a16:creationId xmlns:a16="http://schemas.microsoft.com/office/drawing/2014/main" id="{05877160-D199-4B57-B161-FC5E37D02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2" name="Group 3622">
            <a:extLst>
              <a:ext uri="{FF2B5EF4-FFF2-40B4-BE49-F238E27FC236}">
                <a16:creationId xmlns:a16="http://schemas.microsoft.com/office/drawing/2014/main" id="{8EA86FDB-AF48-4A81-AD6B-36E00210251C}"/>
              </a:ext>
            </a:extLst>
          </p:cNvPr>
          <p:cNvGrpSpPr>
            <a:grpSpLocks/>
          </p:cNvGrpSpPr>
          <p:nvPr/>
        </p:nvGrpSpPr>
        <p:grpSpPr bwMode="auto">
          <a:xfrm>
            <a:off x="1960563" y="1462088"/>
            <a:ext cx="87313" cy="515937"/>
            <a:chOff x="1235" y="921"/>
            <a:chExt cx="55" cy="325"/>
          </a:xfrm>
        </p:grpSpPr>
        <p:sp>
          <p:nvSpPr>
            <p:cNvPr id="2335" name="Freeform 3422">
              <a:extLst>
                <a:ext uri="{FF2B5EF4-FFF2-40B4-BE49-F238E27FC236}">
                  <a16:creationId xmlns:a16="http://schemas.microsoft.com/office/drawing/2014/main" id="{FC05DC73-CA12-4C29-9D83-9AE9A4384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36" name="Rectangle 3423">
              <a:extLst>
                <a:ext uri="{FF2B5EF4-FFF2-40B4-BE49-F238E27FC236}">
                  <a16:creationId xmlns:a16="http://schemas.microsoft.com/office/drawing/2014/main" id="{DCFF885F-E181-4417-9031-9DD9ECE9E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37" name="Freeform 3424">
              <a:extLst>
                <a:ext uri="{FF2B5EF4-FFF2-40B4-BE49-F238E27FC236}">
                  <a16:creationId xmlns:a16="http://schemas.microsoft.com/office/drawing/2014/main" id="{AF37878B-3F84-4092-96AA-C86675B3D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38" name="Rectangle 3425">
              <a:extLst>
                <a:ext uri="{FF2B5EF4-FFF2-40B4-BE49-F238E27FC236}">
                  <a16:creationId xmlns:a16="http://schemas.microsoft.com/office/drawing/2014/main" id="{C2D708C1-5994-45A1-9F0F-66132738D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39" name="Freeform 3426">
              <a:extLst>
                <a:ext uri="{FF2B5EF4-FFF2-40B4-BE49-F238E27FC236}">
                  <a16:creationId xmlns:a16="http://schemas.microsoft.com/office/drawing/2014/main" id="{0728ED6D-7769-4206-BE88-79B62A85A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40" name="Rectangle 3427">
              <a:extLst>
                <a:ext uri="{FF2B5EF4-FFF2-40B4-BE49-F238E27FC236}">
                  <a16:creationId xmlns:a16="http://schemas.microsoft.com/office/drawing/2014/main" id="{9FB4238D-255F-4C41-90B8-ACC004A09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41" name="Freeform 3428">
              <a:extLst>
                <a:ext uri="{FF2B5EF4-FFF2-40B4-BE49-F238E27FC236}">
                  <a16:creationId xmlns:a16="http://schemas.microsoft.com/office/drawing/2014/main" id="{5A1E34F1-AAF8-4050-BBF1-2CFE6B84B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42" name="Rectangle 3429">
              <a:extLst>
                <a:ext uri="{FF2B5EF4-FFF2-40B4-BE49-F238E27FC236}">
                  <a16:creationId xmlns:a16="http://schemas.microsoft.com/office/drawing/2014/main" id="{58490179-672F-4398-ADE0-A2D236254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43" name="Freeform 3430">
              <a:extLst>
                <a:ext uri="{FF2B5EF4-FFF2-40B4-BE49-F238E27FC236}">
                  <a16:creationId xmlns:a16="http://schemas.microsoft.com/office/drawing/2014/main" id="{8D9EA61D-4175-450A-88D4-D809F0407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44" name="Rectangle 3431">
              <a:extLst>
                <a:ext uri="{FF2B5EF4-FFF2-40B4-BE49-F238E27FC236}">
                  <a16:creationId xmlns:a16="http://schemas.microsoft.com/office/drawing/2014/main" id="{EC5D8DB4-758B-4F51-8C01-FCD514790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45" name="Freeform 3432">
              <a:extLst>
                <a:ext uri="{FF2B5EF4-FFF2-40B4-BE49-F238E27FC236}">
                  <a16:creationId xmlns:a16="http://schemas.microsoft.com/office/drawing/2014/main" id="{75D88D0C-2382-46A4-84D1-1ADB37E99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46" name="Rectangle 3433">
              <a:extLst>
                <a:ext uri="{FF2B5EF4-FFF2-40B4-BE49-F238E27FC236}">
                  <a16:creationId xmlns:a16="http://schemas.microsoft.com/office/drawing/2014/main" id="{DD749697-2178-4415-9443-AD3267999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47" name="Freeform 3434">
              <a:extLst>
                <a:ext uri="{FF2B5EF4-FFF2-40B4-BE49-F238E27FC236}">
                  <a16:creationId xmlns:a16="http://schemas.microsoft.com/office/drawing/2014/main" id="{44CD82F6-72C9-49E2-9066-589C537EE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48" name="Rectangle 3435">
              <a:extLst>
                <a:ext uri="{FF2B5EF4-FFF2-40B4-BE49-F238E27FC236}">
                  <a16:creationId xmlns:a16="http://schemas.microsoft.com/office/drawing/2014/main" id="{744329AE-915D-4456-8DDB-55B81974F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49" name="Freeform 3436">
              <a:extLst>
                <a:ext uri="{FF2B5EF4-FFF2-40B4-BE49-F238E27FC236}">
                  <a16:creationId xmlns:a16="http://schemas.microsoft.com/office/drawing/2014/main" id="{9FC22415-06C9-4CC4-B73C-740AA76BD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50" name="Rectangle 3437">
              <a:extLst>
                <a:ext uri="{FF2B5EF4-FFF2-40B4-BE49-F238E27FC236}">
                  <a16:creationId xmlns:a16="http://schemas.microsoft.com/office/drawing/2014/main" id="{68B37BC9-46BD-4A83-8EB8-9D83FC6CE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51" name="Freeform 3438">
              <a:extLst>
                <a:ext uri="{FF2B5EF4-FFF2-40B4-BE49-F238E27FC236}">
                  <a16:creationId xmlns:a16="http://schemas.microsoft.com/office/drawing/2014/main" id="{73812844-A398-4FE6-97EF-F862D9778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52" name="Rectangle 3439">
              <a:extLst>
                <a:ext uri="{FF2B5EF4-FFF2-40B4-BE49-F238E27FC236}">
                  <a16:creationId xmlns:a16="http://schemas.microsoft.com/office/drawing/2014/main" id="{A71F5870-A1E6-49A9-835B-76D053E9A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53" name="Freeform 3440">
              <a:extLst>
                <a:ext uri="{FF2B5EF4-FFF2-40B4-BE49-F238E27FC236}">
                  <a16:creationId xmlns:a16="http://schemas.microsoft.com/office/drawing/2014/main" id="{4AAFDBB2-AFAD-42D1-938C-0C452025A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54" name="Rectangle 3441">
              <a:extLst>
                <a:ext uri="{FF2B5EF4-FFF2-40B4-BE49-F238E27FC236}">
                  <a16:creationId xmlns:a16="http://schemas.microsoft.com/office/drawing/2014/main" id="{2D5949E9-E6AF-4132-B08F-120703BDD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55" name="Freeform 3442">
              <a:extLst>
                <a:ext uri="{FF2B5EF4-FFF2-40B4-BE49-F238E27FC236}">
                  <a16:creationId xmlns:a16="http://schemas.microsoft.com/office/drawing/2014/main" id="{9E0354E0-A590-4318-A980-32496078E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56" name="Rectangle 3443">
              <a:extLst>
                <a:ext uri="{FF2B5EF4-FFF2-40B4-BE49-F238E27FC236}">
                  <a16:creationId xmlns:a16="http://schemas.microsoft.com/office/drawing/2014/main" id="{7BB9B145-191A-4CC5-84B2-AFFCB67EC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57" name="Freeform 3444">
              <a:extLst>
                <a:ext uri="{FF2B5EF4-FFF2-40B4-BE49-F238E27FC236}">
                  <a16:creationId xmlns:a16="http://schemas.microsoft.com/office/drawing/2014/main" id="{44280D8B-7462-4EC3-8E50-C1EEB6B36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58" name="Rectangle 3445">
              <a:extLst>
                <a:ext uri="{FF2B5EF4-FFF2-40B4-BE49-F238E27FC236}">
                  <a16:creationId xmlns:a16="http://schemas.microsoft.com/office/drawing/2014/main" id="{EA685198-2D56-45E9-87BA-C97F8C072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59" name="Freeform 3446">
              <a:extLst>
                <a:ext uri="{FF2B5EF4-FFF2-40B4-BE49-F238E27FC236}">
                  <a16:creationId xmlns:a16="http://schemas.microsoft.com/office/drawing/2014/main" id="{FBF2C1FD-3547-4E14-8CA5-CD76A565B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60" name="Rectangle 3447">
              <a:extLst>
                <a:ext uri="{FF2B5EF4-FFF2-40B4-BE49-F238E27FC236}">
                  <a16:creationId xmlns:a16="http://schemas.microsoft.com/office/drawing/2014/main" id="{9FA9D5DD-3A3D-4519-8B60-FA80A7417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61" name="Freeform 3448">
              <a:extLst>
                <a:ext uri="{FF2B5EF4-FFF2-40B4-BE49-F238E27FC236}">
                  <a16:creationId xmlns:a16="http://schemas.microsoft.com/office/drawing/2014/main" id="{DBC9D030-32EB-489E-814E-E233C8D49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62" name="Rectangle 3449">
              <a:extLst>
                <a:ext uri="{FF2B5EF4-FFF2-40B4-BE49-F238E27FC236}">
                  <a16:creationId xmlns:a16="http://schemas.microsoft.com/office/drawing/2014/main" id="{0EF0023B-F626-4BD3-8458-1BFDB3398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63" name="Freeform 3450">
              <a:extLst>
                <a:ext uri="{FF2B5EF4-FFF2-40B4-BE49-F238E27FC236}">
                  <a16:creationId xmlns:a16="http://schemas.microsoft.com/office/drawing/2014/main" id="{D668AC63-471B-4DF9-A969-2C855984A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64" name="Rectangle 3451">
              <a:extLst>
                <a:ext uri="{FF2B5EF4-FFF2-40B4-BE49-F238E27FC236}">
                  <a16:creationId xmlns:a16="http://schemas.microsoft.com/office/drawing/2014/main" id="{DC5AA615-160A-4639-A60A-6B4C36377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65" name="Freeform 3452">
              <a:extLst>
                <a:ext uri="{FF2B5EF4-FFF2-40B4-BE49-F238E27FC236}">
                  <a16:creationId xmlns:a16="http://schemas.microsoft.com/office/drawing/2014/main" id="{40759B95-F912-4D74-92EC-D8DB5205D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66" name="Rectangle 3453">
              <a:extLst>
                <a:ext uri="{FF2B5EF4-FFF2-40B4-BE49-F238E27FC236}">
                  <a16:creationId xmlns:a16="http://schemas.microsoft.com/office/drawing/2014/main" id="{0D60060C-6FD7-475A-B552-10C05292F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67" name="Freeform 3454">
              <a:extLst>
                <a:ext uri="{FF2B5EF4-FFF2-40B4-BE49-F238E27FC236}">
                  <a16:creationId xmlns:a16="http://schemas.microsoft.com/office/drawing/2014/main" id="{2728599B-FEF6-4DEB-AB4B-E03B32905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68" name="Rectangle 3455">
              <a:extLst>
                <a:ext uri="{FF2B5EF4-FFF2-40B4-BE49-F238E27FC236}">
                  <a16:creationId xmlns:a16="http://schemas.microsoft.com/office/drawing/2014/main" id="{51773DFA-6549-4BF6-B1B2-DC0AC00D91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69" name="Freeform 3456">
              <a:extLst>
                <a:ext uri="{FF2B5EF4-FFF2-40B4-BE49-F238E27FC236}">
                  <a16:creationId xmlns:a16="http://schemas.microsoft.com/office/drawing/2014/main" id="{29AD4A39-F12D-4B0D-A6A0-93F091A8F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70" name="Rectangle 3457">
              <a:extLst>
                <a:ext uri="{FF2B5EF4-FFF2-40B4-BE49-F238E27FC236}">
                  <a16:creationId xmlns:a16="http://schemas.microsoft.com/office/drawing/2014/main" id="{5CF4C959-3460-4930-A8DB-F23CFF15A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71" name="Freeform 3458">
              <a:extLst>
                <a:ext uri="{FF2B5EF4-FFF2-40B4-BE49-F238E27FC236}">
                  <a16:creationId xmlns:a16="http://schemas.microsoft.com/office/drawing/2014/main" id="{A99E407D-A7E9-4320-9277-7AA7543DE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72" name="Rectangle 3459">
              <a:extLst>
                <a:ext uri="{FF2B5EF4-FFF2-40B4-BE49-F238E27FC236}">
                  <a16:creationId xmlns:a16="http://schemas.microsoft.com/office/drawing/2014/main" id="{EC875F2D-8283-4C5C-BED1-9A969D1E2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73" name="Freeform 3460">
              <a:extLst>
                <a:ext uri="{FF2B5EF4-FFF2-40B4-BE49-F238E27FC236}">
                  <a16:creationId xmlns:a16="http://schemas.microsoft.com/office/drawing/2014/main" id="{339963DE-5BA2-4561-9451-EC13BFC6A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74" name="Rectangle 3461">
              <a:extLst>
                <a:ext uri="{FF2B5EF4-FFF2-40B4-BE49-F238E27FC236}">
                  <a16:creationId xmlns:a16="http://schemas.microsoft.com/office/drawing/2014/main" id="{EE8D21DE-9300-4DC5-BADD-9AF74264B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75" name="Freeform 3462">
              <a:extLst>
                <a:ext uri="{FF2B5EF4-FFF2-40B4-BE49-F238E27FC236}">
                  <a16:creationId xmlns:a16="http://schemas.microsoft.com/office/drawing/2014/main" id="{50CB7561-68EA-41C8-81A1-EDBDA4D22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76" name="Rectangle 3463">
              <a:extLst>
                <a:ext uri="{FF2B5EF4-FFF2-40B4-BE49-F238E27FC236}">
                  <a16:creationId xmlns:a16="http://schemas.microsoft.com/office/drawing/2014/main" id="{B01A4508-A2D8-4299-91D3-AB04BB0CC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77" name="Freeform 3464">
              <a:extLst>
                <a:ext uri="{FF2B5EF4-FFF2-40B4-BE49-F238E27FC236}">
                  <a16:creationId xmlns:a16="http://schemas.microsoft.com/office/drawing/2014/main" id="{957E6E57-307C-40E8-A753-1AE58247F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78" name="Rectangle 3465">
              <a:extLst>
                <a:ext uri="{FF2B5EF4-FFF2-40B4-BE49-F238E27FC236}">
                  <a16:creationId xmlns:a16="http://schemas.microsoft.com/office/drawing/2014/main" id="{F47E5F6A-5806-414A-AB70-ACE5CA287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79" name="Freeform 3466">
              <a:extLst>
                <a:ext uri="{FF2B5EF4-FFF2-40B4-BE49-F238E27FC236}">
                  <a16:creationId xmlns:a16="http://schemas.microsoft.com/office/drawing/2014/main" id="{D1A0A70E-4ED1-4E0A-8DE7-F5D3E2BD0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80" name="Rectangle 3467">
              <a:extLst>
                <a:ext uri="{FF2B5EF4-FFF2-40B4-BE49-F238E27FC236}">
                  <a16:creationId xmlns:a16="http://schemas.microsoft.com/office/drawing/2014/main" id="{1EB978B4-02DC-4477-B560-E0A93855D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81" name="Freeform 3468">
              <a:extLst>
                <a:ext uri="{FF2B5EF4-FFF2-40B4-BE49-F238E27FC236}">
                  <a16:creationId xmlns:a16="http://schemas.microsoft.com/office/drawing/2014/main" id="{9A88DE39-021B-4959-A06F-2A49A327C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82" name="Rectangle 3469">
              <a:extLst>
                <a:ext uri="{FF2B5EF4-FFF2-40B4-BE49-F238E27FC236}">
                  <a16:creationId xmlns:a16="http://schemas.microsoft.com/office/drawing/2014/main" id="{27904B84-6A9C-4F49-AABA-FAF1E749A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83" name="Freeform 3470">
              <a:extLst>
                <a:ext uri="{FF2B5EF4-FFF2-40B4-BE49-F238E27FC236}">
                  <a16:creationId xmlns:a16="http://schemas.microsoft.com/office/drawing/2014/main" id="{DD382AA5-5A02-464B-94FF-FDD9CDE05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84" name="Rectangle 3471">
              <a:extLst>
                <a:ext uri="{FF2B5EF4-FFF2-40B4-BE49-F238E27FC236}">
                  <a16:creationId xmlns:a16="http://schemas.microsoft.com/office/drawing/2014/main" id="{F10E44AD-87A5-4AB4-B16A-092F9E632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85" name="Freeform 3472">
              <a:extLst>
                <a:ext uri="{FF2B5EF4-FFF2-40B4-BE49-F238E27FC236}">
                  <a16:creationId xmlns:a16="http://schemas.microsoft.com/office/drawing/2014/main" id="{ED0E7C3C-A956-4B27-8840-ABC075351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86" name="Rectangle 3473">
              <a:extLst>
                <a:ext uri="{FF2B5EF4-FFF2-40B4-BE49-F238E27FC236}">
                  <a16:creationId xmlns:a16="http://schemas.microsoft.com/office/drawing/2014/main" id="{8B04E709-07B7-4B76-AA1A-5AB1CAAAE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87" name="Freeform 3474">
              <a:extLst>
                <a:ext uri="{FF2B5EF4-FFF2-40B4-BE49-F238E27FC236}">
                  <a16:creationId xmlns:a16="http://schemas.microsoft.com/office/drawing/2014/main" id="{0BA0DF21-E5A2-4EAF-921B-6580770F6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88" name="Rectangle 3475">
              <a:extLst>
                <a:ext uri="{FF2B5EF4-FFF2-40B4-BE49-F238E27FC236}">
                  <a16:creationId xmlns:a16="http://schemas.microsoft.com/office/drawing/2014/main" id="{07BFF229-A766-420E-B611-395836F82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89" name="Freeform 3476">
              <a:extLst>
                <a:ext uri="{FF2B5EF4-FFF2-40B4-BE49-F238E27FC236}">
                  <a16:creationId xmlns:a16="http://schemas.microsoft.com/office/drawing/2014/main" id="{26C00245-511E-4DEC-B277-C985C7DF2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90" name="Rectangle 3477">
              <a:extLst>
                <a:ext uri="{FF2B5EF4-FFF2-40B4-BE49-F238E27FC236}">
                  <a16:creationId xmlns:a16="http://schemas.microsoft.com/office/drawing/2014/main" id="{BA509B2D-22DD-4DD6-B3D7-1FA71D110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91" name="Freeform 3478">
              <a:extLst>
                <a:ext uri="{FF2B5EF4-FFF2-40B4-BE49-F238E27FC236}">
                  <a16:creationId xmlns:a16="http://schemas.microsoft.com/office/drawing/2014/main" id="{9EE38190-98D3-489C-AA4D-23B7886B2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92" name="Rectangle 3479">
              <a:extLst>
                <a:ext uri="{FF2B5EF4-FFF2-40B4-BE49-F238E27FC236}">
                  <a16:creationId xmlns:a16="http://schemas.microsoft.com/office/drawing/2014/main" id="{E2B2E1BD-6C94-4FDC-A84D-22E694073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93" name="Freeform 3480">
              <a:extLst>
                <a:ext uri="{FF2B5EF4-FFF2-40B4-BE49-F238E27FC236}">
                  <a16:creationId xmlns:a16="http://schemas.microsoft.com/office/drawing/2014/main" id="{41616E2F-CAAB-41C9-A55A-053141A27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94" name="Rectangle 3481">
              <a:extLst>
                <a:ext uri="{FF2B5EF4-FFF2-40B4-BE49-F238E27FC236}">
                  <a16:creationId xmlns:a16="http://schemas.microsoft.com/office/drawing/2014/main" id="{E63F329E-7205-4A32-BABC-3F4D5A55D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95" name="Freeform 3482">
              <a:extLst>
                <a:ext uri="{FF2B5EF4-FFF2-40B4-BE49-F238E27FC236}">
                  <a16:creationId xmlns:a16="http://schemas.microsoft.com/office/drawing/2014/main" id="{72C86B23-2FA0-4318-8DFF-37ABC3D43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96" name="Rectangle 3483">
              <a:extLst>
                <a:ext uri="{FF2B5EF4-FFF2-40B4-BE49-F238E27FC236}">
                  <a16:creationId xmlns:a16="http://schemas.microsoft.com/office/drawing/2014/main" id="{D96AFD93-5480-4BB8-8032-B54C42B21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97" name="Freeform 3484">
              <a:extLst>
                <a:ext uri="{FF2B5EF4-FFF2-40B4-BE49-F238E27FC236}">
                  <a16:creationId xmlns:a16="http://schemas.microsoft.com/office/drawing/2014/main" id="{22F11CEC-7A2D-40A7-9615-AD6A68935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98" name="Rectangle 3485">
              <a:extLst>
                <a:ext uri="{FF2B5EF4-FFF2-40B4-BE49-F238E27FC236}">
                  <a16:creationId xmlns:a16="http://schemas.microsoft.com/office/drawing/2014/main" id="{A742100A-3DFE-432A-A91B-3984DF10A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99" name="Freeform 3486">
              <a:extLst>
                <a:ext uri="{FF2B5EF4-FFF2-40B4-BE49-F238E27FC236}">
                  <a16:creationId xmlns:a16="http://schemas.microsoft.com/office/drawing/2014/main" id="{32FBFBA3-5413-45FA-86F1-8357F6213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00" name="Rectangle 3487">
              <a:extLst>
                <a:ext uri="{FF2B5EF4-FFF2-40B4-BE49-F238E27FC236}">
                  <a16:creationId xmlns:a16="http://schemas.microsoft.com/office/drawing/2014/main" id="{B3A227C1-067C-47CE-89D1-A58A5282E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01" name="Freeform 3488">
              <a:extLst>
                <a:ext uri="{FF2B5EF4-FFF2-40B4-BE49-F238E27FC236}">
                  <a16:creationId xmlns:a16="http://schemas.microsoft.com/office/drawing/2014/main" id="{E7A519EC-27EF-4224-A990-36CB694AD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02" name="Rectangle 3489">
              <a:extLst>
                <a:ext uri="{FF2B5EF4-FFF2-40B4-BE49-F238E27FC236}">
                  <a16:creationId xmlns:a16="http://schemas.microsoft.com/office/drawing/2014/main" id="{8920C099-D89B-4C72-AFF9-9C98B8EAF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03" name="Freeform 3490">
              <a:extLst>
                <a:ext uri="{FF2B5EF4-FFF2-40B4-BE49-F238E27FC236}">
                  <a16:creationId xmlns:a16="http://schemas.microsoft.com/office/drawing/2014/main" id="{32317C10-EDBF-4241-8E9E-173775756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04" name="Rectangle 3491">
              <a:extLst>
                <a:ext uri="{FF2B5EF4-FFF2-40B4-BE49-F238E27FC236}">
                  <a16:creationId xmlns:a16="http://schemas.microsoft.com/office/drawing/2014/main" id="{8E7D4B1D-401C-4408-8EB0-F016B9489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05" name="Freeform 3492">
              <a:extLst>
                <a:ext uri="{FF2B5EF4-FFF2-40B4-BE49-F238E27FC236}">
                  <a16:creationId xmlns:a16="http://schemas.microsoft.com/office/drawing/2014/main" id="{562D050D-9A5A-4B1A-9ABB-1B6B5AB9E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06" name="Rectangle 3493">
              <a:extLst>
                <a:ext uri="{FF2B5EF4-FFF2-40B4-BE49-F238E27FC236}">
                  <a16:creationId xmlns:a16="http://schemas.microsoft.com/office/drawing/2014/main" id="{5A308344-5E8F-4458-BBA0-87F8CCE6A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07" name="Freeform 3494">
              <a:extLst>
                <a:ext uri="{FF2B5EF4-FFF2-40B4-BE49-F238E27FC236}">
                  <a16:creationId xmlns:a16="http://schemas.microsoft.com/office/drawing/2014/main" id="{C3CCE4B3-340B-494F-8ED7-1B68195E6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1 w 2"/>
                <a:gd name="T15" fmla="*/ 1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08" name="Rectangle 3495">
              <a:extLst>
                <a:ext uri="{FF2B5EF4-FFF2-40B4-BE49-F238E27FC236}">
                  <a16:creationId xmlns:a16="http://schemas.microsoft.com/office/drawing/2014/main" id="{2BA76232-2289-45BA-9604-F912AC922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09" name="Freeform 3496">
              <a:extLst>
                <a:ext uri="{FF2B5EF4-FFF2-40B4-BE49-F238E27FC236}">
                  <a16:creationId xmlns:a16="http://schemas.microsoft.com/office/drawing/2014/main" id="{164606E3-52AE-42BE-88D3-C823DC60B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10" name="Rectangle 3497">
              <a:extLst>
                <a:ext uri="{FF2B5EF4-FFF2-40B4-BE49-F238E27FC236}">
                  <a16:creationId xmlns:a16="http://schemas.microsoft.com/office/drawing/2014/main" id="{9B1ED841-31C0-4D1E-9673-3F27707F7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11" name="Freeform 3498">
              <a:extLst>
                <a:ext uri="{FF2B5EF4-FFF2-40B4-BE49-F238E27FC236}">
                  <a16:creationId xmlns:a16="http://schemas.microsoft.com/office/drawing/2014/main" id="{AC535A23-92F0-4778-AEEC-4379E12A0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12" name="Rectangle 3499">
              <a:extLst>
                <a:ext uri="{FF2B5EF4-FFF2-40B4-BE49-F238E27FC236}">
                  <a16:creationId xmlns:a16="http://schemas.microsoft.com/office/drawing/2014/main" id="{E5EE519F-9EFD-4643-A8E9-3785B7A18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13" name="Freeform 3500">
              <a:extLst>
                <a:ext uri="{FF2B5EF4-FFF2-40B4-BE49-F238E27FC236}">
                  <a16:creationId xmlns:a16="http://schemas.microsoft.com/office/drawing/2014/main" id="{8EE80B05-B445-4061-B2F5-8EBA93827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14" name="Rectangle 3501">
              <a:extLst>
                <a:ext uri="{FF2B5EF4-FFF2-40B4-BE49-F238E27FC236}">
                  <a16:creationId xmlns:a16="http://schemas.microsoft.com/office/drawing/2014/main" id="{46A13C12-EBE8-4C46-B7CC-17EF5856C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15" name="Freeform 3502">
              <a:extLst>
                <a:ext uri="{FF2B5EF4-FFF2-40B4-BE49-F238E27FC236}">
                  <a16:creationId xmlns:a16="http://schemas.microsoft.com/office/drawing/2014/main" id="{BAE9CA83-FB00-47C3-89C0-8CF59F8CC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16" name="Rectangle 3503">
              <a:extLst>
                <a:ext uri="{FF2B5EF4-FFF2-40B4-BE49-F238E27FC236}">
                  <a16:creationId xmlns:a16="http://schemas.microsoft.com/office/drawing/2014/main" id="{FC3A897A-BAA3-4197-A5F4-FBEFE78A6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17" name="Freeform 3504">
              <a:extLst>
                <a:ext uri="{FF2B5EF4-FFF2-40B4-BE49-F238E27FC236}">
                  <a16:creationId xmlns:a16="http://schemas.microsoft.com/office/drawing/2014/main" id="{B58401CA-D36E-4932-B30F-88C73556E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18" name="Rectangle 3505">
              <a:extLst>
                <a:ext uri="{FF2B5EF4-FFF2-40B4-BE49-F238E27FC236}">
                  <a16:creationId xmlns:a16="http://schemas.microsoft.com/office/drawing/2014/main" id="{3C518E20-0107-443B-BCE6-44A78B69F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19" name="Freeform 3506">
              <a:extLst>
                <a:ext uri="{FF2B5EF4-FFF2-40B4-BE49-F238E27FC236}">
                  <a16:creationId xmlns:a16="http://schemas.microsoft.com/office/drawing/2014/main" id="{8BAB9D5E-D850-4FBC-BBC1-75BCAEBAD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20" name="Rectangle 3507">
              <a:extLst>
                <a:ext uri="{FF2B5EF4-FFF2-40B4-BE49-F238E27FC236}">
                  <a16:creationId xmlns:a16="http://schemas.microsoft.com/office/drawing/2014/main" id="{3669C16F-74B4-4771-AFFE-E5A7BEB25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21" name="Freeform 3508">
              <a:extLst>
                <a:ext uri="{FF2B5EF4-FFF2-40B4-BE49-F238E27FC236}">
                  <a16:creationId xmlns:a16="http://schemas.microsoft.com/office/drawing/2014/main" id="{B6E1CAF5-113A-4080-92BC-752662177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22" name="Rectangle 3509">
              <a:extLst>
                <a:ext uri="{FF2B5EF4-FFF2-40B4-BE49-F238E27FC236}">
                  <a16:creationId xmlns:a16="http://schemas.microsoft.com/office/drawing/2014/main" id="{8D582BAA-AB0D-44DF-8BC0-325B4A97B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23" name="Freeform 3510">
              <a:extLst>
                <a:ext uri="{FF2B5EF4-FFF2-40B4-BE49-F238E27FC236}">
                  <a16:creationId xmlns:a16="http://schemas.microsoft.com/office/drawing/2014/main" id="{49DBE032-0606-40A0-974A-D36D1711D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24" name="Rectangle 3511">
              <a:extLst>
                <a:ext uri="{FF2B5EF4-FFF2-40B4-BE49-F238E27FC236}">
                  <a16:creationId xmlns:a16="http://schemas.microsoft.com/office/drawing/2014/main" id="{4CABA3EB-7543-42FD-976C-B04475845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25" name="Freeform 3512">
              <a:extLst>
                <a:ext uri="{FF2B5EF4-FFF2-40B4-BE49-F238E27FC236}">
                  <a16:creationId xmlns:a16="http://schemas.microsoft.com/office/drawing/2014/main" id="{DEA8D85B-5F7F-4715-BBD2-9B4543B25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26" name="Rectangle 3513">
              <a:extLst>
                <a:ext uri="{FF2B5EF4-FFF2-40B4-BE49-F238E27FC236}">
                  <a16:creationId xmlns:a16="http://schemas.microsoft.com/office/drawing/2014/main" id="{74A2AC83-B2F5-4DAD-BEB3-8E5EFE1C1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27" name="Freeform 3514">
              <a:extLst>
                <a:ext uri="{FF2B5EF4-FFF2-40B4-BE49-F238E27FC236}">
                  <a16:creationId xmlns:a16="http://schemas.microsoft.com/office/drawing/2014/main" id="{8C2AEF31-8309-40DD-9053-52832348A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28" name="Rectangle 3515">
              <a:extLst>
                <a:ext uri="{FF2B5EF4-FFF2-40B4-BE49-F238E27FC236}">
                  <a16:creationId xmlns:a16="http://schemas.microsoft.com/office/drawing/2014/main" id="{8149EDC2-694E-4441-9393-BDF5CE690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29" name="Freeform 3516">
              <a:extLst>
                <a:ext uri="{FF2B5EF4-FFF2-40B4-BE49-F238E27FC236}">
                  <a16:creationId xmlns:a16="http://schemas.microsoft.com/office/drawing/2014/main" id="{942B88A9-D216-44AC-83F3-6EE4B7AC4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30" name="Rectangle 3517">
              <a:extLst>
                <a:ext uri="{FF2B5EF4-FFF2-40B4-BE49-F238E27FC236}">
                  <a16:creationId xmlns:a16="http://schemas.microsoft.com/office/drawing/2014/main" id="{E7F18C36-CC1F-4D00-94E3-2F47C5225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31" name="Freeform 3518">
              <a:extLst>
                <a:ext uri="{FF2B5EF4-FFF2-40B4-BE49-F238E27FC236}">
                  <a16:creationId xmlns:a16="http://schemas.microsoft.com/office/drawing/2014/main" id="{E7328D04-71B2-4845-BC4E-65E410BE0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32" name="Rectangle 3519">
              <a:extLst>
                <a:ext uri="{FF2B5EF4-FFF2-40B4-BE49-F238E27FC236}">
                  <a16:creationId xmlns:a16="http://schemas.microsoft.com/office/drawing/2014/main" id="{B316850A-D284-4188-A8E5-E9A553E1D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33" name="Freeform 3520">
              <a:extLst>
                <a:ext uri="{FF2B5EF4-FFF2-40B4-BE49-F238E27FC236}">
                  <a16:creationId xmlns:a16="http://schemas.microsoft.com/office/drawing/2014/main" id="{F4B4527B-F39A-4A8B-A048-F75A44454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34" name="Rectangle 3521">
              <a:extLst>
                <a:ext uri="{FF2B5EF4-FFF2-40B4-BE49-F238E27FC236}">
                  <a16:creationId xmlns:a16="http://schemas.microsoft.com/office/drawing/2014/main" id="{8C36C783-A4C9-46FA-9B68-F2F2405A4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35" name="Freeform 3522">
              <a:extLst>
                <a:ext uri="{FF2B5EF4-FFF2-40B4-BE49-F238E27FC236}">
                  <a16:creationId xmlns:a16="http://schemas.microsoft.com/office/drawing/2014/main" id="{9A5CAF1C-A862-4E59-8D47-D217D0A99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36" name="Rectangle 3523">
              <a:extLst>
                <a:ext uri="{FF2B5EF4-FFF2-40B4-BE49-F238E27FC236}">
                  <a16:creationId xmlns:a16="http://schemas.microsoft.com/office/drawing/2014/main" id="{84A23E81-A673-4AB5-B220-A272C1D56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37" name="Freeform 3524">
              <a:extLst>
                <a:ext uri="{FF2B5EF4-FFF2-40B4-BE49-F238E27FC236}">
                  <a16:creationId xmlns:a16="http://schemas.microsoft.com/office/drawing/2014/main" id="{C194885E-FB77-42A2-B039-D0FD85B83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38" name="Rectangle 3525">
              <a:extLst>
                <a:ext uri="{FF2B5EF4-FFF2-40B4-BE49-F238E27FC236}">
                  <a16:creationId xmlns:a16="http://schemas.microsoft.com/office/drawing/2014/main" id="{DDF805C7-C861-4B3E-848A-3FC985F6F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39" name="Freeform 3526">
              <a:extLst>
                <a:ext uri="{FF2B5EF4-FFF2-40B4-BE49-F238E27FC236}">
                  <a16:creationId xmlns:a16="http://schemas.microsoft.com/office/drawing/2014/main" id="{5AC89495-9DA6-4E12-A076-80090C592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40" name="Rectangle 3527">
              <a:extLst>
                <a:ext uri="{FF2B5EF4-FFF2-40B4-BE49-F238E27FC236}">
                  <a16:creationId xmlns:a16="http://schemas.microsoft.com/office/drawing/2014/main" id="{BECF85AE-A235-4520-887C-6F84BAD5BE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41" name="Freeform 3528">
              <a:extLst>
                <a:ext uri="{FF2B5EF4-FFF2-40B4-BE49-F238E27FC236}">
                  <a16:creationId xmlns:a16="http://schemas.microsoft.com/office/drawing/2014/main" id="{AC01BE3A-3683-4DF8-9F6D-4A46F2CBE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42" name="Rectangle 3529">
              <a:extLst>
                <a:ext uri="{FF2B5EF4-FFF2-40B4-BE49-F238E27FC236}">
                  <a16:creationId xmlns:a16="http://schemas.microsoft.com/office/drawing/2014/main" id="{8CCD33F8-4841-44EE-A1FC-BC4023D65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43" name="Freeform 3530">
              <a:extLst>
                <a:ext uri="{FF2B5EF4-FFF2-40B4-BE49-F238E27FC236}">
                  <a16:creationId xmlns:a16="http://schemas.microsoft.com/office/drawing/2014/main" id="{BA81AF9F-C499-4B0D-A148-82B3C5D00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44" name="Rectangle 3531">
              <a:extLst>
                <a:ext uri="{FF2B5EF4-FFF2-40B4-BE49-F238E27FC236}">
                  <a16:creationId xmlns:a16="http://schemas.microsoft.com/office/drawing/2014/main" id="{F561EF59-CDF5-4309-AE48-F30D71E90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45" name="Freeform 3532">
              <a:extLst>
                <a:ext uri="{FF2B5EF4-FFF2-40B4-BE49-F238E27FC236}">
                  <a16:creationId xmlns:a16="http://schemas.microsoft.com/office/drawing/2014/main" id="{E901A026-0289-43A8-9C7B-ACDA9A6B2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46" name="Rectangle 3533">
              <a:extLst>
                <a:ext uri="{FF2B5EF4-FFF2-40B4-BE49-F238E27FC236}">
                  <a16:creationId xmlns:a16="http://schemas.microsoft.com/office/drawing/2014/main" id="{A888ABDF-657B-4025-9887-B1AB18643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47" name="Freeform 3534">
              <a:extLst>
                <a:ext uri="{FF2B5EF4-FFF2-40B4-BE49-F238E27FC236}">
                  <a16:creationId xmlns:a16="http://schemas.microsoft.com/office/drawing/2014/main" id="{4D42AE9E-7649-4696-80D8-8AD13982E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48" name="Rectangle 3535">
              <a:extLst>
                <a:ext uri="{FF2B5EF4-FFF2-40B4-BE49-F238E27FC236}">
                  <a16:creationId xmlns:a16="http://schemas.microsoft.com/office/drawing/2014/main" id="{C26D5044-0109-4D0C-BCDC-29AF781254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49" name="Freeform 3536">
              <a:extLst>
                <a:ext uri="{FF2B5EF4-FFF2-40B4-BE49-F238E27FC236}">
                  <a16:creationId xmlns:a16="http://schemas.microsoft.com/office/drawing/2014/main" id="{3C352D67-7299-408C-8E2E-310383CEF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1244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50" name="Rectangle 3537">
              <a:extLst>
                <a:ext uri="{FF2B5EF4-FFF2-40B4-BE49-F238E27FC236}">
                  <a16:creationId xmlns:a16="http://schemas.microsoft.com/office/drawing/2014/main" id="{53623FB7-B517-4334-A360-0A4E3D82E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51" name="Freeform 3538">
              <a:extLst>
                <a:ext uri="{FF2B5EF4-FFF2-40B4-BE49-F238E27FC236}">
                  <a16:creationId xmlns:a16="http://schemas.microsoft.com/office/drawing/2014/main" id="{E72C0595-0A34-450A-BBC7-00EA6728E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52" name="Rectangle 3539">
              <a:extLst>
                <a:ext uri="{FF2B5EF4-FFF2-40B4-BE49-F238E27FC236}">
                  <a16:creationId xmlns:a16="http://schemas.microsoft.com/office/drawing/2014/main" id="{B9FB8ECC-85B9-4B40-AAA0-AB3BF0171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53" name="Freeform 3540">
              <a:extLst>
                <a:ext uri="{FF2B5EF4-FFF2-40B4-BE49-F238E27FC236}">
                  <a16:creationId xmlns:a16="http://schemas.microsoft.com/office/drawing/2014/main" id="{959E74D7-8528-464F-9D40-F847B4D6F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54" name="Rectangle 3541">
              <a:extLst>
                <a:ext uri="{FF2B5EF4-FFF2-40B4-BE49-F238E27FC236}">
                  <a16:creationId xmlns:a16="http://schemas.microsoft.com/office/drawing/2014/main" id="{7A19E82E-9DC7-4F9A-BFF3-0259D6AFB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55" name="Freeform 3542">
              <a:extLst>
                <a:ext uri="{FF2B5EF4-FFF2-40B4-BE49-F238E27FC236}">
                  <a16:creationId xmlns:a16="http://schemas.microsoft.com/office/drawing/2014/main" id="{8EBB8F2C-9250-4805-BF35-8A5F8DA8E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56" name="Rectangle 3543">
              <a:extLst>
                <a:ext uri="{FF2B5EF4-FFF2-40B4-BE49-F238E27FC236}">
                  <a16:creationId xmlns:a16="http://schemas.microsoft.com/office/drawing/2014/main" id="{F4A36185-A2E5-4E34-B96B-92DDBBD0E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57" name="Freeform 3544">
              <a:extLst>
                <a:ext uri="{FF2B5EF4-FFF2-40B4-BE49-F238E27FC236}">
                  <a16:creationId xmlns:a16="http://schemas.microsoft.com/office/drawing/2014/main" id="{601792E2-444A-4165-A444-3BD78F4BE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58" name="Rectangle 3545">
              <a:extLst>
                <a:ext uri="{FF2B5EF4-FFF2-40B4-BE49-F238E27FC236}">
                  <a16:creationId xmlns:a16="http://schemas.microsoft.com/office/drawing/2014/main" id="{2BB8C121-58D1-4543-885C-18560C987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59" name="Freeform 3546">
              <a:extLst>
                <a:ext uri="{FF2B5EF4-FFF2-40B4-BE49-F238E27FC236}">
                  <a16:creationId xmlns:a16="http://schemas.microsoft.com/office/drawing/2014/main" id="{352DB8D2-EC43-403F-9173-884A826F1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60" name="Rectangle 3547">
              <a:extLst>
                <a:ext uri="{FF2B5EF4-FFF2-40B4-BE49-F238E27FC236}">
                  <a16:creationId xmlns:a16="http://schemas.microsoft.com/office/drawing/2014/main" id="{E476A181-FD16-4F7D-9524-27079248B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61" name="Freeform 3548">
              <a:extLst>
                <a:ext uri="{FF2B5EF4-FFF2-40B4-BE49-F238E27FC236}">
                  <a16:creationId xmlns:a16="http://schemas.microsoft.com/office/drawing/2014/main" id="{5D7EB867-16F9-4919-872E-5DBBE8E30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62" name="Rectangle 3549">
              <a:extLst>
                <a:ext uri="{FF2B5EF4-FFF2-40B4-BE49-F238E27FC236}">
                  <a16:creationId xmlns:a16="http://schemas.microsoft.com/office/drawing/2014/main" id="{E5D59E12-0176-4F51-B1FD-73699490B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63" name="Freeform 3550">
              <a:extLst>
                <a:ext uri="{FF2B5EF4-FFF2-40B4-BE49-F238E27FC236}">
                  <a16:creationId xmlns:a16="http://schemas.microsoft.com/office/drawing/2014/main" id="{F2EB3BC5-1059-443F-B1B3-529D47B22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64" name="Rectangle 3551">
              <a:extLst>
                <a:ext uri="{FF2B5EF4-FFF2-40B4-BE49-F238E27FC236}">
                  <a16:creationId xmlns:a16="http://schemas.microsoft.com/office/drawing/2014/main" id="{CE50214A-3B23-436F-A7C9-41E0FF6F2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65" name="Freeform 3552">
              <a:extLst>
                <a:ext uri="{FF2B5EF4-FFF2-40B4-BE49-F238E27FC236}">
                  <a16:creationId xmlns:a16="http://schemas.microsoft.com/office/drawing/2014/main" id="{B3CE7188-5CC4-4D6D-880A-1D0D6DAC5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66" name="Rectangle 3553">
              <a:extLst>
                <a:ext uri="{FF2B5EF4-FFF2-40B4-BE49-F238E27FC236}">
                  <a16:creationId xmlns:a16="http://schemas.microsoft.com/office/drawing/2014/main" id="{B51D9DFC-BB9D-4A40-B2C6-887E91C36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67" name="Freeform 3554">
              <a:extLst>
                <a:ext uri="{FF2B5EF4-FFF2-40B4-BE49-F238E27FC236}">
                  <a16:creationId xmlns:a16="http://schemas.microsoft.com/office/drawing/2014/main" id="{5D027F05-2D0B-453E-964B-0A46E73D7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68" name="Rectangle 3555">
              <a:extLst>
                <a:ext uri="{FF2B5EF4-FFF2-40B4-BE49-F238E27FC236}">
                  <a16:creationId xmlns:a16="http://schemas.microsoft.com/office/drawing/2014/main" id="{14081DF6-E73B-4C91-8BB7-839FEF9FB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244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69" name="Freeform 3556">
              <a:extLst>
                <a:ext uri="{FF2B5EF4-FFF2-40B4-BE49-F238E27FC236}">
                  <a16:creationId xmlns:a16="http://schemas.microsoft.com/office/drawing/2014/main" id="{38F69DE3-988F-4B34-9E42-E022DF571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24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1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0 h 2"/>
                <a:gd name="T24" fmla="*/ 1 w 1"/>
                <a:gd name="T25" fmla="*/ 0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70" name="Freeform 3557">
              <a:extLst>
                <a:ext uri="{FF2B5EF4-FFF2-40B4-BE49-F238E27FC236}">
                  <a16:creationId xmlns:a16="http://schemas.microsoft.com/office/drawing/2014/main" id="{3464CDBE-849E-49FC-A5B5-32E70D8CD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921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0 h 2"/>
                <a:gd name="T6" fmla="*/ 1 w 1"/>
                <a:gd name="T7" fmla="*/ 0 h 2"/>
                <a:gd name="T8" fmla="*/ 1 w 1"/>
                <a:gd name="T9" fmla="*/ 1 h 2"/>
                <a:gd name="T10" fmla="*/ 1 w 1"/>
                <a:gd name="T11" fmla="*/ 1 h 2"/>
                <a:gd name="T12" fmla="*/ 0 w 1"/>
                <a:gd name="T13" fmla="*/ 1 h 2"/>
                <a:gd name="T14" fmla="*/ 0 w 1"/>
                <a:gd name="T15" fmla="*/ 1 h 2"/>
                <a:gd name="T16" fmla="*/ 0 w 1"/>
                <a:gd name="T17" fmla="*/ 1 h 2"/>
                <a:gd name="T18" fmla="*/ 0 w 1"/>
                <a:gd name="T19" fmla="*/ 2 h 2"/>
                <a:gd name="T20" fmla="*/ 0 w 1"/>
                <a:gd name="T21" fmla="*/ 2 h 2"/>
                <a:gd name="T22" fmla="*/ 1 w 1"/>
                <a:gd name="T23" fmla="*/ 2 h 2"/>
                <a:gd name="T24" fmla="*/ 1 w 1"/>
                <a:gd name="T25" fmla="*/ 2 h 2"/>
                <a:gd name="T26" fmla="*/ 1 w 1"/>
                <a:gd name="T27" fmla="*/ 2 h 2"/>
                <a:gd name="T28" fmla="*/ 1 w 1"/>
                <a:gd name="T29" fmla="*/ 2 h 2"/>
                <a:gd name="T30" fmla="*/ 1 w 1"/>
                <a:gd name="T31" fmla="*/ 2 h 2"/>
                <a:gd name="T32" fmla="*/ 1 w 1"/>
                <a:gd name="T33" fmla="*/ 2 h 2"/>
                <a:gd name="T34" fmla="*/ 1 w 1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71" name="Rectangle 3558">
              <a:extLst>
                <a:ext uri="{FF2B5EF4-FFF2-40B4-BE49-F238E27FC236}">
                  <a16:creationId xmlns:a16="http://schemas.microsoft.com/office/drawing/2014/main" id="{FA047FBF-D1F4-4C02-BD59-3D997865F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72" name="Freeform 3559">
              <a:extLst>
                <a:ext uri="{FF2B5EF4-FFF2-40B4-BE49-F238E27FC236}">
                  <a16:creationId xmlns:a16="http://schemas.microsoft.com/office/drawing/2014/main" id="{84E0F5F4-F492-4029-9527-CA1320A40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73" name="Rectangle 3560">
              <a:extLst>
                <a:ext uri="{FF2B5EF4-FFF2-40B4-BE49-F238E27FC236}">
                  <a16:creationId xmlns:a16="http://schemas.microsoft.com/office/drawing/2014/main" id="{53423E38-7338-48DC-8100-0AFC260AB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74" name="Freeform 3561">
              <a:extLst>
                <a:ext uri="{FF2B5EF4-FFF2-40B4-BE49-F238E27FC236}">
                  <a16:creationId xmlns:a16="http://schemas.microsoft.com/office/drawing/2014/main" id="{8DD2EB86-FDF5-4E8E-914E-739D50A17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75" name="Rectangle 3562">
              <a:extLst>
                <a:ext uri="{FF2B5EF4-FFF2-40B4-BE49-F238E27FC236}">
                  <a16:creationId xmlns:a16="http://schemas.microsoft.com/office/drawing/2014/main" id="{44372A4F-156B-4418-BC45-B338EDCD4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76" name="Freeform 3563">
              <a:extLst>
                <a:ext uri="{FF2B5EF4-FFF2-40B4-BE49-F238E27FC236}">
                  <a16:creationId xmlns:a16="http://schemas.microsoft.com/office/drawing/2014/main" id="{82911AD9-A8F8-4A7C-8E75-A2037F517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77" name="Rectangle 3564">
              <a:extLst>
                <a:ext uri="{FF2B5EF4-FFF2-40B4-BE49-F238E27FC236}">
                  <a16:creationId xmlns:a16="http://schemas.microsoft.com/office/drawing/2014/main" id="{6565A4F3-FE25-488A-B416-850D22FD9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78" name="Freeform 3565">
              <a:extLst>
                <a:ext uri="{FF2B5EF4-FFF2-40B4-BE49-F238E27FC236}">
                  <a16:creationId xmlns:a16="http://schemas.microsoft.com/office/drawing/2014/main" id="{5217A426-2C1E-4DC6-81DA-68859EAFC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79" name="Rectangle 3566">
              <a:extLst>
                <a:ext uri="{FF2B5EF4-FFF2-40B4-BE49-F238E27FC236}">
                  <a16:creationId xmlns:a16="http://schemas.microsoft.com/office/drawing/2014/main" id="{43D9F69A-DD93-407E-BDA2-7C4DA9BB5B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80" name="Freeform 3567">
              <a:extLst>
                <a:ext uri="{FF2B5EF4-FFF2-40B4-BE49-F238E27FC236}">
                  <a16:creationId xmlns:a16="http://schemas.microsoft.com/office/drawing/2014/main" id="{5AF8E364-C416-4DC5-9CF3-C0DCF49F9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81" name="Rectangle 3568">
              <a:extLst>
                <a:ext uri="{FF2B5EF4-FFF2-40B4-BE49-F238E27FC236}">
                  <a16:creationId xmlns:a16="http://schemas.microsoft.com/office/drawing/2014/main" id="{2C636B68-C6DA-4284-8E86-BAA54F214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82" name="Freeform 3569">
              <a:extLst>
                <a:ext uri="{FF2B5EF4-FFF2-40B4-BE49-F238E27FC236}">
                  <a16:creationId xmlns:a16="http://schemas.microsoft.com/office/drawing/2014/main" id="{1B37D7F9-FD1C-4E21-B4C3-830C648FC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83" name="Rectangle 3570">
              <a:extLst>
                <a:ext uri="{FF2B5EF4-FFF2-40B4-BE49-F238E27FC236}">
                  <a16:creationId xmlns:a16="http://schemas.microsoft.com/office/drawing/2014/main" id="{C8F150D7-976A-4471-9AC3-1F3C465AF0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84" name="Freeform 3571">
              <a:extLst>
                <a:ext uri="{FF2B5EF4-FFF2-40B4-BE49-F238E27FC236}">
                  <a16:creationId xmlns:a16="http://schemas.microsoft.com/office/drawing/2014/main" id="{4CC4E3B3-9A97-4350-8404-EE9ECFCA5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85" name="Rectangle 3572">
              <a:extLst>
                <a:ext uri="{FF2B5EF4-FFF2-40B4-BE49-F238E27FC236}">
                  <a16:creationId xmlns:a16="http://schemas.microsoft.com/office/drawing/2014/main" id="{F6AEBB1D-C8EA-4E7E-9CFF-650A58795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86" name="Freeform 3573">
              <a:extLst>
                <a:ext uri="{FF2B5EF4-FFF2-40B4-BE49-F238E27FC236}">
                  <a16:creationId xmlns:a16="http://schemas.microsoft.com/office/drawing/2014/main" id="{BD7E0B60-532D-4E4A-9C9A-7D8BC05AC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87" name="Rectangle 3574">
              <a:extLst>
                <a:ext uri="{FF2B5EF4-FFF2-40B4-BE49-F238E27FC236}">
                  <a16:creationId xmlns:a16="http://schemas.microsoft.com/office/drawing/2014/main" id="{88A2A697-414B-4B1B-B67B-5C5FD97040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88" name="Freeform 3575">
              <a:extLst>
                <a:ext uri="{FF2B5EF4-FFF2-40B4-BE49-F238E27FC236}">
                  <a16:creationId xmlns:a16="http://schemas.microsoft.com/office/drawing/2014/main" id="{08DDC262-70EC-496E-AC9E-C82ED9D21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89" name="Rectangle 3576">
              <a:extLst>
                <a:ext uri="{FF2B5EF4-FFF2-40B4-BE49-F238E27FC236}">
                  <a16:creationId xmlns:a16="http://schemas.microsoft.com/office/drawing/2014/main" id="{183ADCF6-3081-48B1-8B7B-F23D3A9E6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90" name="Freeform 3577">
              <a:extLst>
                <a:ext uri="{FF2B5EF4-FFF2-40B4-BE49-F238E27FC236}">
                  <a16:creationId xmlns:a16="http://schemas.microsoft.com/office/drawing/2014/main" id="{B38728C4-494C-4F8B-A9A6-CA00D0012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91" name="Rectangle 3578">
              <a:extLst>
                <a:ext uri="{FF2B5EF4-FFF2-40B4-BE49-F238E27FC236}">
                  <a16:creationId xmlns:a16="http://schemas.microsoft.com/office/drawing/2014/main" id="{C466ECAC-97C4-4324-B632-AB180F7C4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92" name="Freeform 3579">
              <a:extLst>
                <a:ext uri="{FF2B5EF4-FFF2-40B4-BE49-F238E27FC236}">
                  <a16:creationId xmlns:a16="http://schemas.microsoft.com/office/drawing/2014/main" id="{FF1037F9-FD29-4D2B-A4F1-5B1436757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93" name="Rectangle 3580">
              <a:extLst>
                <a:ext uri="{FF2B5EF4-FFF2-40B4-BE49-F238E27FC236}">
                  <a16:creationId xmlns:a16="http://schemas.microsoft.com/office/drawing/2014/main" id="{3566FD21-379D-441F-98B3-8E9BE42B0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94" name="Freeform 3581">
              <a:extLst>
                <a:ext uri="{FF2B5EF4-FFF2-40B4-BE49-F238E27FC236}">
                  <a16:creationId xmlns:a16="http://schemas.microsoft.com/office/drawing/2014/main" id="{E6877099-ADD2-4848-93B9-B93525569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95" name="Rectangle 3582">
              <a:extLst>
                <a:ext uri="{FF2B5EF4-FFF2-40B4-BE49-F238E27FC236}">
                  <a16:creationId xmlns:a16="http://schemas.microsoft.com/office/drawing/2014/main" id="{30C80634-27B6-4B11-93CA-7E99D1492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96" name="Freeform 3583">
              <a:extLst>
                <a:ext uri="{FF2B5EF4-FFF2-40B4-BE49-F238E27FC236}">
                  <a16:creationId xmlns:a16="http://schemas.microsoft.com/office/drawing/2014/main" id="{BC57F340-9C7C-4F6E-A1F0-7B015B00D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97" name="Rectangle 3584">
              <a:extLst>
                <a:ext uri="{FF2B5EF4-FFF2-40B4-BE49-F238E27FC236}">
                  <a16:creationId xmlns:a16="http://schemas.microsoft.com/office/drawing/2014/main" id="{A97FA180-1430-416A-9A3E-11D194913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98" name="Freeform 3585">
              <a:extLst>
                <a:ext uri="{FF2B5EF4-FFF2-40B4-BE49-F238E27FC236}">
                  <a16:creationId xmlns:a16="http://schemas.microsoft.com/office/drawing/2014/main" id="{F39057F4-AE66-46CD-8520-43939D081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99" name="Rectangle 3586">
              <a:extLst>
                <a:ext uri="{FF2B5EF4-FFF2-40B4-BE49-F238E27FC236}">
                  <a16:creationId xmlns:a16="http://schemas.microsoft.com/office/drawing/2014/main" id="{DE680F07-C416-453F-9FBF-25FB7A464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00" name="Freeform 3587">
              <a:extLst>
                <a:ext uri="{FF2B5EF4-FFF2-40B4-BE49-F238E27FC236}">
                  <a16:creationId xmlns:a16="http://schemas.microsoft.com/office/drawing/2014/main" id="{F98725EC-F037-4332-BD0F-3FC147FEB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01" name="Rectangle 3588">
              <a:extLst>
                <a:ext uri="{FF2B5EF4-FFF2-40B4-BE49-F238E27FC236}">
                  <a16:creationId xmlns:a16="http://schemas.microsoft.com/office/drawing/2014/main" id="{5BB547D6-27D5-4F91-B77A-DF618517E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02" name="Freeform 3589">
              <a:extLst>
                <a:ext uri="{FF2B5EF4-FFF2-40B4-BE49-F238E27FC236}">
                  <a16:creationId xmlns:a16="http://schemas.microsoft.com/office/drawing/2014/main" id="{BAE44D0F-BED2-426C-83EA-17050270D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03" name="Rectangle 3590">
              <a:extLst>
                <a:ext uri="{FF2B5EF4-FFF2-40B4-BE49-F238E27FC236}">
                  <a16:creationId xmlns:a16="http://schemas.microsoft.com/office/drawing/2014/main" id="{84464616-AB92-46C5-89A6-BDC605B8C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04" name="Freeform 3591">
              <a:extLst>
                <a:ext uri="{FF2B5EF4-FFF2-40B4-BE49-F238E27FC236}">
                  <a16:creationId xmlns:a16="http://schemas.microsoft.com/office/drawing/2014/main" id="{84E8CA2C-9EA8-487C-A5CD-603201211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05" name="Rectangle 3592">
              <a:extLst>
                <a:ext uri="{FF2B5EF4-FFF2-40B4-BE49-F238E27FC236}">
                  <a16:creationId xmlns:a16="http://schemas.microsoft.com/office/drawing/2014/main" id="{2FB0D431-5F0D-4C39-956B-5447BC1E8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06" name="Freeform 3593">
              <a:extLst>
                <a:ext uri="{FF2B5EF4-FFF2-40B4-BE49-F238E27FC236}">
                  <a16:creationId xmlns:a16="http://schemas.microsoft.com/office/drawing/2014/main" id="{C1CDF067-1AF6-441A-839D-3A71C4E26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07" name="Rectangle 3594">
              <a:extLst>
                <a:ext uri="{FF2B5EF4-FFF2-40B4-BE49-F238E27FC236}">
                  <a16:creationId xmlns:a16="http://schemas.microsoft.com/office/drawing/2014/main" id="{8CA6810F-74A7-4705-8C6C-A8A85B23B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08" name="Freeform 3595">
              <a:extLst>
                <a:ext uri="{FF2B5EF4-FFF2-40B4-BE49-F238E27FC236}">
                  <a16:creationId xmlns:a16="http://schemas.microsoft.com/office/drawing/2014/main" id="{4F1B0B94-02B2-47B1-AF99-68C3CBEAE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09" name="Rectangle 3596">
              <a:extLst>
                <a:ext uri="{FF2B5EF4-FFF2-40B4-BE49-F238E27FC236}">
                  <a16:creationId xmlns:a16="http://schemas.microsoft.com/office/drawing/2014/main" id="{3BD436CA-0816-4457-A5FC-7CB0AAA72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10" name="Freeform 3597">
              <a:extLst>
                <a:ext uri="{FF2B5EF4-FFF2-40B4-BE49-F238E27FC236}">
                  <a16:creationId xmlns:a16="http://schemas.microsoft.com/office/drawing/2014/main" id="{3D1C8369-0531-4904-9E17-DEA07DABA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11" name="Rectangle 3598">
              <a:extLst>
                <a:ext uri="{FF2B5EF4-FFF2-40B4-BE49-F238E27FC236}">
                  <a16:creationId xmlns:a16="http://schemas.microsoft.com/office/drawing/2014/main" id="{C0B90929-72B1-4562-8A56-964D73F2D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12" name="Freeform 3599">
              <a:extLst>
                <a:ext uri="{FF2B5EF4-FFF2-40B4-BE49-F238E27FC236}">
                  <a16:creationId xmlns:a16="http://schemas.microsoft.com/office/drawing/2014/main" id="{357ACF68-6A4E-41A8-81AA-453E21F32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13" name="Rectangle 3600">
              <a:extLst>
                <a:ext uri="{FF2B5EF4-FFF2-40B4-BE49-F238E27FC236}">
                  <a16:creationId xmlns:a16="http://schemas.microsoft.com/office/drawing/2014/main" id="{4BCBEAE9-5A47-4F30-B517-43EFF4DF9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14" name="Freeform 3601">
              <a:extLst>
                <a:ext uri="{FF2B5EF4-FFF2-40B4-BE49-F238E27FC236}">
                  <a16:creationId xmlns:a16="http://schemas.microsoft.com/office/drawing/2014/main" id="{92976800-FBC9-48BB-BAB5-B5ADECBD2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15" name="Rectangle 3602">
              <a:extLst>
                <a:ext uri="{FF2B5EF4-FFF2-40B4-BE49-F238E27FC236}">
                  <a16:creationId xmlns:a16="http://schemas.microsoft.com/office/drawing/2014/main" id="{D4506E26-8A7F-4654-B68D-5C7D894FD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16" name="Freeform 3603">
              <a:extLst>
                <a:ext uri="{FF2B5EF4-FFF2-40B4-BE49-F238E27FC236}">
                  <a16:creationId xmlns:a16="http://schemas.microsoft.com/office/drawing/2014/main" id="{5B30EF5E-F22B-4060-B60A-6DEA6A61D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17" name="Rectangle 3604">
              <a:extLst>
                <a:ext uri="{FF2B5EF4-FFF2-40B4-BE49-F238E27FC236}">
                  <a16:creationId xmlns:a16="http://schemas.microsoft.com/office/drawing/2014/main" id="{532E8CC0-014C-4AD2-863D-2C14FE579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18" name="Freeform 3605">
              <a:extLst>
                <a:ext uri="{FF2B5EF4-FFF2-40B4-BE49-F238E27FC236}">
                  <a16:creationId xmlns:a16="http://schemas.microsoft.com/office/drawing/2014/main" id="{55699CC6-41C5-4DB4-A65F-953AC0A6A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19" name="Rectangle 3606">
              <a:extLst>
                <a:ext uri="{FF2B5EF4-FFF2-40B4-BE49-F238E27FC236}">
                  <a16:creationId xmlns:a16="http://schemas.microsoft.com/office/drawing/2014/main" id="{DF943364-B299-4E02-BC91-EE069FDAC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20" name="Freeform 3607">
              <a:extLst>
                <a:ext uri="{FF2B5EF4-FFF2-40B4-BE49-F238E27FC236}">
                  <a16:creationId xmlns:a16="http://schemas.microsoft.com/office/drawing/2014/main" id="{D0DAF8E6-987F-4338-9FAD-DD556BFC7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21" name="Rectangle 3608">
              <a:extLst>
                <a:ext uri="{FF2B5EF4-FFF2-40B4-BE49-F238E27FC236}">
                  <a16:creationId xmlns:a16="http://schemas.microsoft.com/office/drawing/2014/main" id="{B237D617-56CB-4E01-9DFC-F74D25CE4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22" name="Freeform 3609">
              <a:extLst>
                <a:ext uri="{FF2B5EF4-FFF2-40B4-BE49-F238E27FC236}">
                  <a16:creationId xmlns:a16="http://schemas.microsoft.com/office/drawing/2014/main" id="{C6E3C471-E829-4661-A178-09C3E359F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23" name="Rectangle 3610">
              <a:extLst>
                <a:ext uri="{FF2B5EF4-FFF2-40B4-BE49-F238E27FC236}">
                  <a16:creationId xmlns:a16="http://schemas.microsoft.com/office/drawing/2014/main" id="{E0B9E258-AE42-4C08-8F8A-4436DB2F5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24" name="Freeform 3611">
              <a:extLst>
                <a:ext uri="{FF2B5EF4-FFF2-40B4-BE49-F238E27FC236}">
                  <a16:creationId xmlns:a16="http://schemas.microsoft.com/office/drawing/2014/main" id="{6B8E82C4-A8CD-4F87-8FA9-5625124E5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25" name="Rectangle 3612">
              <a:extLst>
                <a:ext uri="{FF2B5EF4-FFF2-40B4-BE49-F238E27FC236}">
                  <a16:creationId xmlns:a16="http://schemas.microsoft.com/office/drawing/2014/main" id="{8AB4B830-1AC7-49BA-B1E0-DC9E566E3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26" name="Freeform 3613">
              <a:extLst>
                <a:ext uri="{FF2B5EF4-FFF2-40B4-BE49-F238E27FC236}">
                  <a16:creationId xmlns:a16="http://schemas.microsoft.com/office/drawing/2014/main" id="{BB712C54-A7D8-4B85-AE33-431E56B2D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27" name="Rectangle 3614">
              <a:extLst>
                <a:ext uri="{FF2B5EF4-FFF2-40B4-BE49-F238E27FC236}">
                  <a16:creationId xmlns:a16="http://schemas.microsoft.com/office/drawing/2014/main" id="{ADFE13DF-3F0C-49B0-9DB0-757715AA5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28" name="Freeform 3615">
              <a:extLst>
                <a:ext uri="{FF2B5EF4-FFF2-40B4-BE49-F238E27FC236}">
                  <a16:creationId xmlns:a16="http://schemas.microsoft.com/office/drawing/2014/main" id="{D7A858B4-C852-4920-8D78-D54C35C4C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29" name="Rectangle 3616">
              <a:extLst>
                <a:ext uri="{FF2B5EF4-FFF2-40B4-BE49-F238E27FC236}">
                  <a16:creationId xmlns:a16="http://schemas.microsoft.com/office/drawing/2014/main" id="{72A59703-C4B9-4941-9D06-6C359DD0D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30" name="Freeform 3617">
              <a:extLst>
                <a:ext uri="{FF2B5EF4-FFF2-40B4-BE49-F238E27FC236}">
                  <a16:creationId xmlns:a16="http://schemas.microsoft.com/office/drawing/2014/main" id="{9EA4938A-D53A-44C4-9641-5329DD96B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31" name="Rectangle 3618">
              <a:extLst>
                <a:ext uri="{FF2B5EF4-FFF2-40B4-BE49-F238E27FC236}">
                  <a16:creationId xmlns:a16="http://schemas.microsoft.com/office/drawing/2014/main" id="{3F8073EB-F44C-456F-A71F-3EA82E89C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32" name="Freeform 3619">
              <a:extLst>
                <a:ext uri="{FF2B5EF4-FFF2-40B4-BE49-F238E27FC236}">
                  <a16:creationId xmlns:a16="http://schemas.microsoft.com/office/drawing/2014/main" id="{E39D1210-4FBA-4C73-A9D7-549753891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33" name="Rectangle 3620">
              <a:extLst>
                <a:ext uri="{FF2B5EF4-FFF2-40B4-BE49-F238E27FC236}">
                  <a16:creationId xmlns:a16="http://schemas.microsoft.com/office/drawing/2014/main" id="{0A867930-0C7F-4A60-8B41-E6898FA8A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34" name="Freeform 3621">
              <a:extLst>
                <a:ext uri="{FF2B5EF4-FFF2-40B4-BE49-F238E27FC236}">
                  <a16:creationId xmlns:a16="http://schemas.microsoft.com/office/drawing/2014/main" id="{C7B56789-3B9E-46B7-9450-81A56605B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3" name="Group 3823">
            <a:extLst>
              <a:ext uri="{FF2B5EF4-FFF2-40B4-BE49-F238E27FC236}">
                <a16:creationId xmlns:a16="http://schemas.microsoft.com/office/drawing/2014/main" id="{D95A83B0-CAE3-4B76-97AC-5301C06A706D}"/>
              </a:ext>
            </a:extLst>
          </p:cNvPr>
          <p:cNvGrpSpPr>
            <a:grpSpLocks/>
          </p:cNvGrpSpPr>
          <p:nvPr/>
        </p:nvGrpSpPr>
        <p:grpSpPr bwMode="auto">
          <a:xfrm>
            <a:off x="1965326" y="1462088"/>
            <a:ext cx="9525" cy="3175"/>
            <a:chOff x="1238" y="921"/>
            <a:chExt cx="6" cy="2"/>
          </a:xfrm>
        </p:grpSpPr>
        <p:sp>
          <p:nvSpPr>
            <p:cNvPr id="2135" name="Rectangle 3623">
              <a:extLst>
                <a:ext uri="{FF2B5EF4-FFF2-40B4-BE49-F238E27FC236}">
                  <a16:creationId xmlns:a16="http://schemas.microsoft.com/office/drawing/2014/main" id="{404283CE-16E7-4097-973C-BB456C4EE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36" name="Freeform 3624">
              <a:extLst>
                <a:ext uri="{FF2B5EF4-FFF2-40B4-BE49-F238E27FC236}">
                  <a16:creationId xmlns:a16="http://schemas.microsoft.com/office/drawing/2014/main" id="{A667143C-A889-4476-815F-A9D67927E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37" name="Rectangle 3625">
              <a:extLst>
                <a:ext uri="{FF2B5EF4-FFF2-40B4-BE49-F238E27FC236}">
                  <a16:creationId xmlns:a16="http://schemas.microsoft.com/office/drawing/2014/main" id="{B0A9408D-260F-4679-AE27-E8A517FA0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38" name="Freeform 3626">
              <a:extLst>
                <a:ext uri="{FF2B5EF4-FFF2-40B4-BE49-F238E27FC236}">
                  <a16:creationId xmlns:a16="http://schemas.microsoft.com/office/drawing/2014/main" id="{2C88E66B-ED10-4C85-947B-818C6C457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39" name="Rectangle 3627">
              <a:extLst>
                <a:ext uri="{FF2B5EF4-FFF2-40B4-BE49-F238E27FC236}">
                  <a16:creationId xmlns:a16="http://schemas.microsoft.com/office/drawing/2014/main" id="{4DB85A84-E83B-4C04-BFBE-73B0B9F590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40" name="Freeform 3628">
              <a:extLst>
                <a:ext uri="{FF2B5EF4-FFF2-40B4-BE49-F238E27FC236}">
                  <a16:creationId xmlns:a16="http://schemas.microsoft.com/office/drawing/2014/main" id="{DEF8316C-78A2-443D-BA2F-B47A3CEA2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41" name="Rectangle 3629">
              <a:extLst>
                <a:ext uri="{FF2B5EF4-FFF2-40B4-BE49-F238E27FC236}">
                  <a16:creationId xmlns:a16="http://schemas.microsoft.com/office/drawing/2014/main" id="{39AC79F5-7FCF-4004-8E11-9876690D2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42" name="Freeform 3630">
              <a:extLst>
                <a:ext uri="{FF2B5EF4-FFF2-40B4-BE49-F238E27FC236}">
                  <a16:creationId xmlns:a16="http://schemas.microsoft.com/office/drawing/2014/main" id="{6903BA2C-D5B3-4EEC-AB21-EFB37F7EA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43" name="Rectangle 3631">
              <a:extLst>
                <a:ext uri="{FF2B5EF4-FFF2-40B4-BE49-F238E27FC236}">
                  <a16:creationId xmlns:a16="http://schemas.microsoft.com/office/drawing/2014/main" id="{8D434DBC-1ECD-44FA-9438-8B265F9B3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44" name="Freeform 3632">
              <a:extLst>
                <a:ext uri="{FF2B5EF4-FFF2-40B4-BE49-F238E27FC236}">
                  <a16:creationId xmlns:a16="http://schemas.microsoft.com/office/drawing/2014/main" id="{40D8FE7B-0D21-452B-8475-5FCF1349C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1 w 2"/>
                <a:gd name="T15" fmla="*/ 2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45" name="Rectangle 3633">
              <a:extLst>
                <a:ext uri="{FF2B5EF4-FFF2-40B4-BE49-F238E27FC236}">
                  <a16:creationId xmlns:a16="http://schemas.microsoft.com/office/drawing/2014/main" id="{DA0E7D15-FB40-464A-8C83-279A6B877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46" name="Freeform 3634">
              <a:extLst>
                <a:ext uri="{FF2B5EF4-FFF2-40B4-BE49-F238E27FC236}">
                  <a16:creationId xmlns:a16="http://schemas.microsoft.com/office/drawing/2014/main" id="{81B6E076-CC9B-4518-98A5-EEBEEA175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47" name="Rectangle 3635">
              <a:extLst>
                <a:ext uri="{FF2B5EF4-FFF2-40B4-BE49-F238E27FC236}">
                  <a16:creationId xmlns:a16="http://schemas.microsoft.com/office/drawing/2014/main" id="{5D76A519-3BA8-4456-9A18-D48ABAF2B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48" name="Freeform 3636">
              <a:extLst>
                <a:ext uri="{FF2B5EF4-FFF2-40B4-BE49-F238E27FC236}">
                  <a16:creationId xmlns:a16="http://schemas.microsoft.com/office/drawing/2014/main" id="{58D49A1C-FE7F-493D-96AD-CC708B837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49" name="Rectangle 3637">
              <a:extLst>
                <a:ext uri="{FF2B5EF4-FFF2-40B4-BE49-F238E27FC236}">
                  <a16:creationId xmlns:a16="http://schemas.microsoft.com/office/drawing/2014/main" id="{C482006C-B4AF-48C9-B116-430690BE3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50" name="Freeform 3638">
              <a:extLst>
                <a:ext uri="{FF2B5EF4-FFF2-40B4-BE49-F238E27FC236}">
                  <a16:creationId xmlns:a16="http://schemas.microsoft.com/office/drawing/2014/main" id="{9EB29C90-6AD0-416B-A730-F02ECEF58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51" name="Rectangle 3639">
              <a:extLst>
                <a:ext uri="{FF2B5EF4-FFF2-40B4-BE49-F238E27FC236}">
                  <a16:creationId xmlns:a16="http://schemas.microsoft.com/office/drawing/2014/main" id="{AE16FF83-05C7-4944-A2F0-4DD5A4FBA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52" name="Freeform 3640">
              <a:extLst>
                <a:ext uri="{FF2B5EF4-FFF2-40B4-BE49-F238E27FC236}">
                  <a16:creationId xmlns:a16="http://schemas.microsoft.com/office/drawing/2014/main" id="{E0AE737A-4DD0-414B-8B8C-86BEFB6C1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53" name="Rectangle 3641">
              <a:extLst>
                <a:ext uri="{FF2B5EF4-FFF2-40B4-BE49-F238E27FC236}">
                  <a16:creationId xmlns:a16="http://schemas.microsoft.com/office/drawing/2014/main" id="{786101D6-2184-46FD-A971-79ECE09F5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54" name="Freeform 3642">
              <a:extLst>
                <a:ext uri="{FF2B5EF4-FFF2-40B4-BE49-F238E27FC236}">
                  <a16:creationId xmlns:a16="http://schemas.microsoft.com/office/drawing/2014/main" id="{06AF6129-E890-4441-80E1-6C929E1B7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55" name="Rectangle 3643">
              <a:extLst>
                <a:ext uri="{FF2B5EF4-FFF2-40B4-BE49-F238E27FC236}">
                  <a16:creationId xmlns:a16="http://schemas.microsoft.com/office/drawing/2014/main" id="{07DC1F4A-AE62-4A81-8866-25779649F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56" name="Freeform 3644">
              <a:extLst>
                <a:ext uri="{FF2B5EF4-FFF2-40B4-BE49-F238E27FC236}">
                  <a16:creationId xmlns:a16="http://schemas.microsoft.com/office/drawing/2014/main" id="{979A644A-DD74-4EC3-B23F-CC591E99D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57" name="Rectangle 3645">
              <a:extLst>
                <a:ext uri="{FF2B5EF4-FFF2-40B4-BE49-F238E27FC236}">
                  <a16:creationId xmlns:a16="http://schemas.microsoft.com/office/drawing/2014/main" id="{FC9EC29C-6B47-4A60-B1C1-01A4321B5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58" name="Freeform 3646">
              <a:extLst>
                <a:ext uri="{FF2B5EF4-FFF2-40B4-BE49-F238E27FC236}">
                  <a16:creationId xmlns:a16="http://schemas.microsoft.com/office/drawing/2014/main" id="{0E9DAFA5-F4EE-4E2D-BDBE-3D5F57A55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59" name="Rectangle 3647">
              <a:extLst>
                <a:ext uri="{FF2B5EF4-FFF2-40B4-BE49-F238E27FC236}">
                  <a16:creationId xmlns:a16="http://schemas.microsoft.com/office/drawing/2014/main" id="{E0B4800A-A5EE-42A5-A335-1CE9D9807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60" name="Freeform 3648">
              <a:extLst>
                <a:ext uri="{FF2B5EF4-FFF2-40B4-BE49-F238E27FC236}">
                  <a16:creationId xmlns:a16="http://schemas.microsoft.com/office/drawing/2014/main" id="{515FBB01-3EC2-4454-92A5-C7BC4C4A7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61" name="Rectangle 3649">
              <a:extLst>
                <a:ext uri="{FF2B5EF4-FFF2-40B4-BE49-F238E27FC236}">
                  <a16:creationId xmlns:a16="http://schemas.microsoft.com/office/drawing/2014/main" id="{B9B2101F-9562-464F-ACC8-596AE637F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62" name="Freeform 3650">
              <a:extLst>
                <a:ext uri="{FF2B5EF4-FFF2-40B4-BE49-F238E27FC236}">
                  <a16:creationId xmlns:a16="http://schemas.microsoft.com/office/drawing/2014/main" id="{62AFA6CA-FCE7-416A-A274-626D8AF86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63" name="Rectangle 3651">
              <a:extLst>
                <a:ext uri="{FF2B5EF4-FFF2-40B4-BE49-F238E27FC236}">
                  <a16:creationId xmlns:a16="http://schemas.microsoft.com/office/drawing/2014/main" id="{76DDD062-29D9-4811-B55A-A8759A954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64" name="Freeform 3652">
              <a:extLst>
                <a:ext uri="{FF2B5EF4-FFF2-40B4-BE49-F238E27FC236}">
                  <a16:creationId xmlns:a16="http://schemas.microsoft.com/office/drawing/2014/main" id="{6BCD485D-AC25-48A4-8BDD-FDC40F04E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65" name="Rectangle 3653">
              <a:extLst>
                <a:ext uri="{FF2B5EF4-FFF2-40B4-BE49-F238E27FC236}">
                  <a16:creationId xmlns:a16="http://schemas.microsoft.com/office/drawing/2014/main" id="{C5797FEF-A8AD-40AB-80C1-5B367A9FE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66" name="Freeform 3654">
              <a:extLst>
                <a:ext uri="{FF2B5EF4-FFF2-40B4-BE49-F238E27FC236}">
                  <a16:creationId xmlns:a16="http://schemas.microsoft.com/office/drawing/2014/main" id="{F9BCE018-B7C8-4296-A562-9BA58389E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67" name="Rectangle 3655">
              <a:extLst>
                <a:ext uri="{FF2B5EF4-FFF2-40B4-BE49-F238E27FC236}">
                  <a16:creationId xmlns:a16="http://schemas.microsoft.com/office/drawing/2014/main" id="{FA2EBA30-721F-4B38-B44C-9FF9CE801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68" name="Freeform 3656">
              <a:extLst>
                <a:ext uri="{FF2B5EF4-FFF2-40B4-BE49-F238E27FC236}">
                  <a16:creationId xmlns:a16="http://schemas.microsoft.com/office/drawing/2014/main" id="{B3E9E9DA-B6F8-45B1-9DB5-33504E052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69" name="Rectangle 3657">
              <a:extLst>
                <a:ext uri="{FF2B5EF4-FFF2-40B4-BE49-F238E27FC236}">
                  <a16:creationId xmlns:a16="http://schemas.microsoft.com/office/drawing/2014/main" id="{BE259C65-5DF9-4E42-8E18-15183ED41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70" name="Freeform 3658">
              <a:extLst>
                <a:ext uri="{FF2B5EF4-FFF2-40B4-BE49-F238E27FC236}">
                  <a16:creationId xmlns:a16="http://schemas.microsoft.com/office/drawing/2014/main" id="{CDCEFD92-6644-4096-8989-D7E9BE6B6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71" name="Rectangle 3659">
              <a:extLst>
                <a:ext uri="{FF2B5EF4-FFF2-40B4-BE49-F238E27FC236}">
                  <a16:creationId xmlns:a16="http://schemas.microsoft.com/office/drawing/2014/main" id="{AAB22651-7D08-4EC7-9D24-BF08CEA15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72" name="Freeform 3660">
              <a:extLst>
                <a:ext uri="{FF2B5EF4-FFF2-40B4-BE49-F238E27FC236}">
                  <a16:creationId xmlns:a16="http://schemas.microsoft.com/office/drawing/2014/main" id="{392A2C5B-B500-49EC-9F02-6751C358F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73" name="Rectangle 3661">
              <a:extLst>
                <a:ext uri="{FF2B5EF4-FFF2-40B4-BE49-F238E27FC236}">
                  <a16:creationId xmlns:a16="http://schemas.microsoft.com/office/drawing/2014/main" id="{C4C69983-328A-4210-82DD-806D64725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74" name="Freeform 3662">
              <a:extLst>
                <a:ext uri="{FF2B5EF4-FFF2-40B4-BE49-F238E27FC236}">
                  <a16:creationId xmlns:a16="http://schemas.microsoft.com/office/drawing/2014/main" id="{39C6252F-7793-435C-8211-5B1869119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75" name="Rectangle 3663">
              <a:extLst>
                <a:ext uri="{FF2B5EF4-FFF2-40B4-BE49-F238E27FC236}">
                  <a16:creationId xmlns:a16="http://schemas.microsoft.com/office/drawing/2014/main" id="{0DE2EE47-3375-4A58-8A20-C947176FC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76" name="Freeform 3664">
              <a:extLst>
                <a:ext uri="{FF2B5EF4-FFF2-40B4-BE49-F238E27FC236}">
                  <a16:creationId xmlns:a16="http://schemas.microsoft.com/office/drawing/2014/main" id="{3C1CFA05-2D00-4E97-BEE2-6B87FF32D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77" name="Rectangle 3665">
              <a:extLst>
                <a:ext uri="{FF2B5EF4-FFF2-40B4-BE49-F238E27FC236}">
                  <a16:creationId xmlns:a16="http://schemas.microsoft.com/office/drawing/2014/main" id="{09F9BF30-99F7-433D-9C49-3A7974D8C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78" name="Freeform 3666">
              <a:extLst>
                <a:ext uri="{FF2B5EF4-FFF2-40B4-BE49-F238E27FC236}">
                  <a16:creationId xmlns:a16="http://schemas.microsoft.com/office/drawing/2014/main" id="{D60F0863-7FBB-4973-904D-F9E4A57D9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79" name="Rectangle 3667">
              <a:extLst>
                <a:ext uri="{FF2B5EF4-FFF2-40B4-BE49-F238E27FC236}">
                  <a16:creationId xmlns:a16="http://schemas.microsoft.com/office/drawing/2014/main" id="{34D549E8-CD75-4E62-82D5-6980701E4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80" name="Freeform 3668">
              <a:extLst>
                <a:ext uri="{FF2B5EF4-FFF2-40B4-BE49-F238E27FC236}">
                  <a16:creationId xmlns:a16="http://schemas.microsoft.com/office/drawing/2014/main" id="{706CA682-5EC7-4487-BAF8-693F4F1E9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81" name="Rectangle 3669">
              <a:extLst>
                <a:ext uri="{FF2B5EF4-FFF2-40B4-BE49-F238E27FC236}">
                  <a16:creationId xmlns:a16="http://schemas.microsoft.com/office/drawing/2014/main" id="{24D72722-0596-4731-B588-A3FC29ED0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82" name="Freeform 3670">
              <a:extLst>
                <a:ext uri="{FF2B5EF4-FFF2-40B4-BE49-F238E27FC236}">
                  <a16:creationId xmlns:a16="http://schemas.microsoft.com/office/drawing/2014/main" id="{934CC697-05E0-4F27-877C-D20FB1660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83" name="Rectangle 3671">
              <a:extLst>
                <a:ext uri="{FF2B5EF4-FFF2-40B4-BE49-F238E27FC236}">
                  <a16:creationId xmlns:a16="http://schemas.microsoft.com/office/drawing/2014/main" id="{3DB33DEF-D128-488B-B180-CFBB45AE6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84" name="Freeform 3672">
              <a:extLst>
                <a:ext uri="{FF2B5EF4-FFF2-40B4-BE49-F238E27FC236}">
                  <a16:creationId xmlns:a16="http://schemas.microsoft.com/office/drawing/2014/main" id="{61165260-5771-4724-B6CA-DC83565B0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85" name="Rectangle 3673">
              <a:extLst>
                <a:ext uri="{FF2B5EF4-FFF2-40B4-BE49-F238E27FC236}">
                  <a16:creationId xmlns:a16="http://schemas.microsoft.com/office/drawing/2014/main" id="{5523737A-41FE-41C1-825E-B174988FE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86" name="Freeform 3674">
              <a:extLst>
                <a:ext uri="{FF2B5EF4-FFF2-40B4-BE49-F238E27FC236}">
                  <a16:creationId xmlns:a16="http://schemas.microsoft.com/office/drawing/2014/main" id="{359C6116-D16F-49A3-9D21-BB4DA10E0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87" name="Rectangle 3675">
              <a:extLst>
                <a:ext uri="{FF2B5EF4-FFF2-40B4-BE49-F238E27FC236}">
                  <a16:creationId xmlns:a16="http://schemas.microsoft.com/office/drawing/2014/main" id="{F117B257-A10A-4650-868D-1141C9C76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88" name="Freeform 3676">
              <a:extLst>
                <a:ext uri="{FF2B5EF4-FFF2-40B4-BE49-F238E27FC236}">
                  <a16:creationId xmlns:a16="http://schemas.microsoft.com/office/drawing/2014/main" id="{79F5DEBF-00EF-4293-87F6-F71F671CA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89" name="Rectangle 3677">
              <a:extLst>
                <a:ext uri="{FF2B5EF4-FFF2-40B4-BE49-F238E27FC236}">
                  <a16:creationId xmlns:a16="http://schemas.microsoft.com/office/drawing/2014/main" id="{2D0F6926-D414-4951-B09A-2CAE61AB4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90" name="Freeform 3678">
              <a:extLst>
                <a:ext uri="{FF2B5EF4-FFF2-40B4-BE49-F238E27FC236}">
                  <a16:creationId xmlns:a16="http://schemas.microsoft.com/office/drawing/2014/main" id="{B00CB529-CEAE-4CF7-8235-3BA3A9373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91" name="Rectangle 3679">
              <a:extLst>
                <a:ext uri="{FF2B5EF4-FFF2-40B4-BE49-F238E27FC236}">
                  <a16:creationId xmlns:a16="http://schemas.microsoft.com/office/drawing/2014/main" id="{4FB1C2A3-3211-4D11-92C1-C5AFA7831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92" name="Freeform 3680">
              <a:extLst>
                <a:ext uri="{FF2B5EF4-FFF2-40B4-BE49-F238E27FC236}">
                  <a16:creationId xmlns:a16="http://schemas.microsoft.com/office/drawing/2014/main" id="{8D4AD650-0311-49B6-97F7-C66EB3CD8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93" name="Rectangle 3681">
              <a:extLst>
                <a:ext uri="{FF2B5EF4-FFF2-40B4-BE49-F238E27FC236}">
                  <a16:creationId xmlns:a16="http://schemas.microsoft.com/office/drawing/2014/main" id="{D06DCDDB-C5BE-4860-9C56-D5B77B027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94" name="Freeform 3682">
              <a:extLst>
                <a:ext uri="{FF2B5EF4-FFF2-40B4-BE49-F238E27FC236}">
                  <a16:creationId xmlns:a16="http://schemas.microsoft.com/office/drawing/2014/main" id="{43CB1AFD-CC17-4B95-8554-DD614A8E6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95" name="Rectangle 3683">
              <a:extLst>
                <a:ext uri="{FF2B5EF4-FFF2-40B4-BE49-F238E27FC236}">
                  <a16:creationId xmlns:a16="http://schemas.microsoft.com/office/drawing/2014/main" id="{A6FC6579-DB1A-4DA2-A02F-2A46180528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96" name="Freeform 3684">
              <a:extLst>
                <a:ext uri="{FF2B5EF4-FFF2-40B4-BE49-F238E27FC236}">
                  <a16:creationId xmlns:a16="http://schemas.microsoft.com/office/drawing/2014/main" id="{CAD04A17-51EE-4EA5-826B-BB204C9B7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97" name="Rectangle 3685">
              <a:extLst>
                <a:ext uri="{FF2B5EF4-FFF2-40B4-BE49-F238E27FC236}">
                  <a16:creationId xmlns:a16="http://schemas.microsoft.com/office/drawing/2014/main" id="{3B2EA157-1316-4C78-A884-33A78A5D4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98" name="Freeform 3686">
              <a:extLst>
                <a:ext uri="{FF2B5EF4-FFF2-40B4-BE49-F238E27FC236}">
                  <a16:creationId xmlns:a16="http://schemas.microsoft.com/office/drawing/2014/main" id="{5FCBE776-B46B-41E7-8E6F-4E8CA8060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99" name="Rectangle 3687">
              <a:extLst>
                <a:ext uri="{FF2B5EF4-FFF2-40B4-BE49-F238E27FC236}">
                  <a16:creationId xmlns:a16="http://schemas.microsoft.com/office/drawing/2014/main" id="{13A169FE-DC3E-4ED8-AE8F-122851CA3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00" name="Freeform 3688">
              <a:extLst>
                <a:ext uri="{FF2B5EF4-FFF2-40B4-BE49-F238E27FC236}">
                  <a16:creationId xmlns:a16="http://schemas.microsoft.com/office/drawing/2014/main" id="{AAF1EA39-DAA2-433F-97BC-5032A4366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01" name="Rectangle 3689">
              <a:extLst>
                <a:ext uri="{FF2B5EF4-FFF2-40B4-BE49-F238E27FC236}">
                  <a16:creationId xmlns:a16="http://schemas.microsoft.com/office/drawing/2014/main" id="{2377C2D7-DF6C-4824-9992-BA7566E16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02" name="Freeform 3690">
              <a:extLst>
                <a:ext uri="{FF2B5EF4-FFF2-40B4-BE49-F238E27FC236}">
                  <a16:creationId xmlns:a16="http://schemas.microsoft.com/office/drawing/2014/main" id="{1A5463B8-1B9F-4C59-9512-03EB6B100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03" name="Rectangle 3691">
              <a:extLst>
                <a:ext uri="{FF2B5EF4-FFF2-40B4-BE49-F238E27FC236}">
                  <a16:creationId xmlns:a16="http://schemas.microsoft.com/office/drawing/2014/main" id="{CE571F4A-751A-4635-A143-7299C6A0D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04" name="Freeform 3692">
              <a:extLst>
                <a:ext uri="{FF2B5EF4-FFF2-40B4-BE49-F238E27FC236}">
                  <a16:creationId xmlns:a16="http://schemas.microsoft.com/office/drawing/2014/main" id="{CF533B29-E833-4928-9409-2D7DE9F1D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05" name="Rectangle 3693">
              <a:extLst>
                <a:ext uri="{FF2B5EF4-FFF2-40B4-BE49-F238E27FC236}">
                  <a16:creationId xmlns:a16="http://schemas.microsoft.com/office/drawing/2014/main" id="{AEA5B71E-2E63-4E1A-8924-64CE2D2AF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06" name="Freeform 3694">
              <a:extLst>
                <a:ext uri="{FF2B5EF4-FFF2-40B4-BE49-F238E27FC236}">
                  <a16:creationId xmlns:a16="http://schemas.microsoft.com/office/drawing/2014/main" id="{2E667F9A-3B96-482F-8652-644B9120D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07" name="Rectangle 3695">
              <a:extLst>
                <a:ext uri="{FF2B5EF4-FFF2-40B4-BE49-F238E27FC236}">
                  <a16:creationId xmlns:a16="http://schemas.microsoft.com/office/drawing/2014/main" id="{4F421463-9E34-473B-B858-DD43EEF0B5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08" name="Freeform 3696">
              <a:extLst>
                <a:ext uri="{FF2B5EF4-FFF2-40B4-BE49-F238E27FC236}">
                  <a16:creationId xmlns:a16="http://schemas.microsoft.com/office/drawing/2014/main" id="{1702926D-151D-4117-BC8F-AEA80A9CC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09" name="Rectangle 3697">
              <a:extLst>
                <a:ext uri="{FF2B5EF4-FFF2-40B4-BE49-F238E27FC236}">
                  <a16:creationId xmlns:a16="http://schemas.microsoft.com/office/drawing/2014/main" id="{83ECBDF7-2FD1-4954-8B5B-3AC06DB49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10" name="Freeform 3698">
              <a:extLst>
                <a:ext uri="{FF2B5EF4-FFF2-40B4-BE49-F238E27FC236}">
                  <a16:creationId xmlns:a16="http://schemas.microsoft.com/office/drawing/2014/main" id="{42A0267C-7AE5-4308-A34B-7FF829DD0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11" name="Rectangle 3699">
              <a:extLst>
                <a:ext uri="{FF2B5EF4-FFF2-40B4-BE49-F238E27FC236}">
                  <a16:creationId xmlns:a16="http://schemas.microsoft.com/office/drawing/2014/main" id="{BA24C8F3-9A40-422F-B02F-B17E5ED56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12" name="Freeform 3700">
              <a:extLst>
                <a:ext uri="{FF2B5EF4-FFF2-40B4-BE49-F238E27FC236}">
                  <a16:creationId xmlns:a16="http://schemas.microsoft.com/office/drawing/2014/main" id="{4FB65763-0C82-4842-AAC7-EC33CA3CA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13" name="Rectangle 3701">
              <a:extLst>
                <a:ext uri="{FF2B5EF4-FFF2-40B4-BE49-F238E27FC236}">
                  <a16:creationId xmlns:a16="http://schemas.microsoft.com/office/drawing/2014/main" id="{924AAAD3-0F7F-4891-843C-EE29899AE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14" name="Freeform 3702">
              <a:extLst>
                <a:ext uri="{FF2B5EF4-FFF2-40B4-BE49-F238E27FC236}">
                  <a16:creationId xmlns:a16="http://schemas.microsoft.com/office/drawing/2014/main" id="{7DC5656A-54A4-4B8C-9EA7-A3C153904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15" name="Rectangle 3703">
              <a:extLst>
                <a:ext uri="{FF2B5EF4-FFF2-40B4-BE49-F238E27FC236}">
                  <a16:creationId xmlns:a16="http://schemas.microsoft.com/office/drawing/2014/main" id="{0755DEC5-ED26-4115-9A18-DE81EE868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16" name="Freeform 3704">
              <a:extLst>
                <a:ext uri="{FF2B5EF4-FFF2-40B4-BE49-F238E27FC236}">
                  <a16:creationId xmlns:a16="http://schemas.microsoft.com/office/drawing/2014/main" id="{5785E133-A4C3-4B8F-9C4C-A31FF2C46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1 w 2"/>
                <a:gd name="T15" fmla="*/ 2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17" name="Rectangle 3705">
              <a:extLst>
                <a:ext uri="{FF2B5EF4-FFF2-40B4-BE49-F238E27FC236}">
                  <a16:creationId xmlns:a16="http://schemas.microsoft.com/office/drawing/2014/main" id="{F0C084A8-E495-4EED-9E9F-446143F48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18" name="Freeform 3706">
              <a:extLst>
                <a:ext uri="{FF2B5EF4-FFF2-40B4-BE49-F238E27FC236}">
                  <a16:creationId xmlns:a16="http://schemas.microsoft.com/office/drawing/2014/main" id="{63B3A9C6-3A43-4000-B578-DCF9E4B09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19" name="Rectangle 3707">
              <a:extLst>
                <a:ext uri="{FF2B5EF4-FFF2-40B4-BE49-F238E27FC236}">
                  <a16:creationId xmlns:a16="http://schemas.microsoft.com/office/drawing/2014/main" id="{0F881599-A4F9-4031-B5A4-BE5D7B077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20" name="Freeform 3708">
              <a:extLst>
                <a:ext uri="{FF2B5EF4-FFF2-40B4-BE49-F238E27FC236}">
                  <a16:creationId xmlns:a16="http://schemas.microsoft.com/office/drawing/2014/main" id="{56912F46-87FA-4CA4-A82B-131D64586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21" name="Rectangle 3709">
              <a:extLst>
                <a:ext uri="{FF2B5EF4-FFF2-40B4-BE49-F238E27FC236}">
                  <a16:creationId xmlns:a16="http://schemas.microsoft.com/office/drawing/2014/main" id="{9750009A-B9F1-4442-9A20-85334B607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22" name="Freeform 3710">
              <a:extLst>
                <a:ext uri="{FF2B5EF4-FFF2-40B4-BE49-F238E27FC236}">
                  <a16:creationId xmlns:a16="http://schemas.microsoft.com/office/drawing/2014/main" id="{B5DC5090-8B1B-4CD5-87B3-12CAB5A6F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23" name="Rectangle 3711">
              <a:extLst>
                <a:ext uri="{FF2B5EF4-FFF2-40B4-BE49-F238E27FC236}">
                  <a16:creationId xmlns:a16="http://schemas.microsoft.com/office/drawing/2014/main" id="{FBAE6F46-EB96-4C06-B4B4-827D8BCFA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24" name="Freeform 3712">
              <a:extLst>
                <a:ext uri="{FF2B5EF4-FFF2-40B4-BE49-F238E27FC236}">
                  <a16:creationId xmlns:a16="http://schemas.microsoft.com/office/drawing/2014/main" id="{88627DFD-067D-43F0-AC53-D7DD57353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25" name="Rectangle 3713">
              <a:extLst>
                <a:ext uri="{FF2B5EF4-FFF2-40B4-BE49-F238E27FC236}">
                  <a16:creationId xmlns:a16="http://schemas.microsoft.com/office/drawing/2014/main" id="{2DD36DF4-902D-4AEE-AD5D-CD0B2C757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26" name="Freeform 3714">
              <a:extLst>
                <a:ext uri="{FF2B5EF4-FFF2-40B4-BE49-F238E27FC236}">
                  <a16:creationId xmlns:a16="http://schemas.microsoft.com/office/drawing/2014/main" id="{ADF221DF-9DE6-467F-AC71-C810DB405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27" name="Rectangle 3715">
              <a:extLst>
                <a:ext uri="{FF2B5EF4-FFF2-40B4-BE49-F238E27FC236}">
                  <a16:creationId xmlns:a16="http://schemas.microsoft.com/office/drawing/2014/main" id="{92AA6694-8E46-44C7-A712-F550697C0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28" name="Freeform 3716">
              <a:extLst>
                <a:ext uri="{FF2B5EF4-FFF2-40B4-BE49-F238E27FC236}">
                  <a16:creationId xmlns:a16="http://schemas.microsoft.com/office/drawing/2014/main" id="{DD866989-C0CA-4A93-B186-C7470DD05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29" name="Rectangle 3717">
              <a:extLst>
                <a:ext uri="{FF2B5EF4-FFF2-40B4-BE49-F238E27FC236}">
                  <a16:creationId xmlns:a16="http://schemas.microsoft.com/office/drawing/2014/main" id="{8D909338-363C-4621-B066-EED78B743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30" name="Freeform 3718">
              <a:extLst>
                <a:ext uri="{FF2B5EF4-FFF2-40B4-BE49-F238E27FC236}">
                  <a16:creationId xmlns:a16="http://schemas.microsoft.com/office/drawing/2014/main" id="{70EE19E5-B1DB-482D-81B6-A175B2039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31" name="Rectangle 3719">
              <a:extLst>
                <a:ext uri="{FF2B5EF4-FFF2-40B4-BE49-F238E27FC236}">
                  <a16:creationId xmlns:a16="http://schemas.microsoft.com/office/drawing/2014/main" id="{D7A20F96-28E7-46B1-9C7F-622BEF262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32" name="Freeform 3720">
              <a:extLst>
                <a:ext uri="{FF2B5EF4-FFF2-40B4-BE49-F238E27FC236}">
                  <a16:creationId xmlns:a16="http://schemas.microsoft.com/office/drawing/2014/main" id="{3D16B389-5C92-468B-9E75-46FD00471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33" name="Rectangle 3721">
              <a:extLst>
                <a:ext uri="{FF2B5EF4-FFF2-40B4-BE49-F238E27FC236}">
                  <a16:creationId xmlns:a16="http://schemas.microsoft.com/office/drawing/2014/main" id="{2AD37959-12A0-487D-90AA-611420B81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34" name="Freeform 3722">
              <a:extLst>
                <a:ext uri="{FF2B5EF4-FFF2-40B4-BE49-F238E27FC236}">
                  <a16:creationId xmlns:a16="http://schemas.microsoft.com/office/drawing/2014/main" id="{66703093-4622-4534-80E0-1A4C6DFCE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35" name="Rectangle 3723">
              <a:extLst>
                <a:ext uri="{FF2B5EF4-FFF2-40B4-BE49-F238E27FC236}">
                  <a16:creationId xmlns:a16="http://schemas.microsoft.com/office/drawing/2014/main" id="{CFE056E7-8D74-4B3C-B957-24237E722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36" name="Freeform 3724">
              <a:extLst>
                <a:ext uri="{FF2B5EF4-FFF2-40B4-BE49-F238E27FC236}">
                  <a16:creationId xmlns:a16="http://schemas.microsoft.com/office/drawing/2014/main" id="{FEDBC79A-17B9-4B80-BF95-45255719A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37" name="Rectangle 3725">
              <a:extLst>
                <a:ext uri="{FF2B5EF4-FFF2-40B4-BE49-F238E27FC236}">
                  <a16:creationId xmlns:a16="http://schemas.microsoft.com/office/drawing/2014/main" id="{6E9949F6-7F61-4041-A2D4-F5626EF742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38" name="Freeform 3726">
              <a:extLst>
                <a:ext uri="{FF2B5EF4-FFF2-40B4-BE49-F238E27FC236}">
                  <a16:creationId xmlns:a16="http://schemas.microsoft.com/office/drawing/2014/main" id="{AB0FEC5B-5D61-40ED-B4DB-32C8CDF15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39" name="Rectangle 3727">
              <a:extLst>
                <a:ext uri="{FF2B5EF4-FFF2-40B4-BE49-F238E27FC236}">
                  <a16:creationId xmlns:a16="http://schemas.microsoft.com/office/drawing/2014/main" id="{81580A2B-9DD3-43D4-8D43-7D82DAC54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40" name="Freeform 3728">
              <a:extLst>
                <a:ext uri="{FF2B5EF4-FFF2-40B4-BE49-F238E27FC236}">
                  <a16:creationId xmlns:a16="http://schemas.microsoft.com/office/drawing/2014/main" id="{9A28277A-6F92-46EA-AB3A-045167AEE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41" name="Rectangle 3729">
              <a:extLst>
                <a:ext uri="{FF2B5EF4-FFF2-40B4-BE49-F238E27FC236}">
                  <a16:creationId xmlns:a16="http://schemas.microsoft.com/office/drawing/2014/main" id="{D0058369-ED19-4B23-BB77-BB35A375F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42" name="Freeform 3730">
              <a:extLst>
                <a:ext uri="{FF2B5EF4-FFF2-40B4-BE49-F238E27FC236}">
                  <a16:creationId xmlns:a16="http://schemas.microsoft.com/office/drawing/2014/main" id="{A513EC2B-26F0-4B00-A7F0-EA5C83282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43" name="Rectangle 3731">
              <a:extLst>
                <a:ext uri="{FF2B5EF4-FFF2-40B4-BE49-F238E27FC236}">
                  <a16:creationId xmlns:a16="http://schemas.microsoft.com/office/drawing/2014/main" id="{FAF7A3B5-D445-4CCB-8A2C-FFE7F375A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44" name="Freeform 3732">
              <a:extLst>
                <a:ext uri="{FF2B5EF4-FFF2-40B4-BE49-F238E27FC236}">
                  <a16:creationId xmlns:a16="http://schemas.microsoft.com/office/drawing/2014/main" id="{FD6C17FF-C58C-4306-8B5A-49CC9156B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45" name="Rectangle 3733">
              <a:extLst>
                <a:ext uri="{FF2B5EF4-FFF2-40B4-BE49-F238E27FC236}">
                  <a16:creationId xmlns:a16="http://schemas.microsoft.com/office/drawing/2014/main" id="{AFDE26F5-B0DC-47D8-91DF-1A61F6D6E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46" name="Freeform 3734">
              <a:extLst>
                <a:ext uri="{FF2B5EF4-FFF2-40B4-BE49-F238E27FC236}">
                  <a16:creationId xmlns:a16="http://schemas.microsoft.com/office/drawing/2014/main" id="{10920CBC-CB65-4796-A46F-0231C39B1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47" name="Rectangle 3735">
              <a:extLst>
                <a:ext uri="{FF2B5EF4-FFF2-40B4-BE49-F238E27FC236}">
                  <a16:creationId xmlns:a16="http://schemas.microsoft.com/office/drawing/2014/main" id="{6A3CF300-5FE3-4F92-A062-E1D571315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48" name="Freeform 3736">
              <a:extLst>
                <a:ext uri="{FF2B5EF4-FFF2-40B4-BE49-F238E27FC236}">
                  <a16:creationId xmlns:a16="http://schemas.microsoft.com/office/drawing/2014/main" id="{FFA408D5-866F-4DA3-A650-D263FCF80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49" name="Rectangle 3737">
              <a:extLst>
                <a:ext uri="{FF2B5EF4-FFF2-40B4-BE49-F238E27FC236}">
                  <a16:creationId xmlns:a16="http://schemas.microsoft.com/office/drawing/2014/main" id="{4AD5D299-5A07-4549-9A23-065337833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50" name="Freeform 3738">
              <a:extLst>
                <a:ext uri="{FF2B5EF4-FFF2-40B4-BE49-F238E27FC236}">
                  <a16:creationId xmlns:a16="http://schemas.microsoft.com/office/drawing/2014/main" id="{1D958AB6-71F8-4C10-8237-08B69255F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51" name="Rectangle 3739">
              <a:extLst>
                <a:ext uri="{FF2B5EF4-FFF2-40B4-BE49-F238E27FC236}">
                  <a16:creationId xmlns:a16="http://schemas.microsoft.com/office/drawing/2014/main" id="{136B7443-E0A8-4A4A-B85F-C647C10F8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52" name="Freeform 3740">
              <a:extLst>
                <a:ext uri="{FF2B5EF4-FFF2-40B4-BE49-F238E27FC236}">
                  <a16:creationId xmlns:a16="http://schemas.microsoft.com/office/drawing/2014/main" id="{7F4B2CF2-A2A1-4BF2-8F6C-35D939E41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53" name="Rectangle 3741">
              <a:extLst>
                <a:ext uri="{FF2B5EF4-FFF2-40B4-BE49-F238E27FC236}">
                  <a16:creationId xmlns:a16="http://schemas.microsoft.com/office/drawing/2014/main" id="{7156B52D-DAB4-44A3-B272-9E4B0EB1F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54" name="Freeform 3742">
              <a:extLst>
                <a:ext uri="{FF2B5EF4-FFF2-40B4-BE49-F238E27FC236}">
                  <a16:creationId xmlns:a16="http://schemas.microsoft.com/office/drawing/2014/main" id="{905782F4-AD07-469E-A6DF-AB059E4A0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55" name="Rectangle 3743">
              <a:extLst>
                <a:ext uri="{FF2B5EF4-FFF2-40B4-BE49-F238E27FC236}">
                  <a16:creationId xmlns:a16="http://schemas.microsoft.com/office/drawing/2014/main" id="{0871E3CC-3833-4BAC-955F-71063ABC5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56" name="Freeform 3744">
              <a:extLst>
                <a:ext uri="{FF2B5EF4-FFF2-40B4-BE49-F238E27FC236}">
                  <a16:creationId xmlns:a16="http://schemas.microsoft.com/office/drawing/2014/main" id="{3F40766F-0769-4808-A6D4-8FF0EB803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57" name="Rectangle 3745">
              <a:extLst>
                <a:ext uri="{FF2B5EF4-FFF2-40B4-BE49-F238E27FC236}">
                  <a16:creationId xmlns:a16="http://schemas.microsoft.com/office/drawing/2014/main" id="{D1AFCD9C-368A-432C-9D56-DB8E28DB6F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58" name="Freeform 3746">
              <a:extLst>
                <a:ext uri="{FF2B5EF4-FFF2-40B4-BE49-F238E27FC236}">
                  <a16:creationId xmlns:a16="http://schemas.microsoft.com/office/drawing/2014/main" id="{9C747839-F3CF-4DB7-A9E8-E087A092B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59" name="Rectangle 3747">
              <a:extLst>
                <a:ext uri="{FF2B5EF4-FFF2-40B4-BE49-F238E27FC236}">
                  <a16:creationId xmlns:a16="http://schemas.microsoft.com/office/drawing/2014/main" id="{9BF7481F-AC7B-4293-8A35-B8C8C06B5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60" name="Freeform 3748">
              <a:extLst>
                <a:ext uri="{FF2B5EF4-FFF2-40B4-BE49-F238E27FC236}">
                  <a16:creationId xmlns:a16="http://schemas.microsoft.com/office/drawing/2014/main" id="{1B981F47-E0B2-4158-83F5-500F1ED01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61" name="Rectangle 3749">
              <a:extLst>
                <a:ext uri="{FF2B5EF4-FFF2-40B4-BE49-F238E27FC236}">
                  <a16:creationId xmlns:a16="http://schemas.microsoft.com/office/drawing/2014/main" id="{7FA2BD9E-CAAB-4331-9ED1-78E791450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62" name="Freeform 3750">
              <a:extLst>
                <a:ext uri="{FF2B5EF4-FFF2-40B4-BE49-F238E27FC236}">
                  <a16:creationId xmlns:a16="http://schemas.microsoft.com/office/drawing/2014/main" id="{3B38DA80-FBF6-4312-A0E6-76C6498CB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63" name="Rectangle 3751">
              <a:extLst>
                <a:ext uri="{FF2B5EF4-FFF2-40B4-BE49-F238E27FC236}">
                  <a16:creationId xmlns:a16="http://schemas.microsoft.com/office/drawing/2014/main" id="{4414A858-3D07-40E9-B7A2-9452FD29E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64" name="Freeform 3752">
              <a:extLst>
                <a:ext uri="{FF2B5EF4-FFF2-40B4-BE49-F238E27FC236}">
                  <a16:creationId xmlns:a16="http://schemas.microsoft.com/office/drawing/2014/main" id="{2B8B8F34-5658-4BE3-8D27-A35E8E9B0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65" name="Rectangle 3753">
              <a:extLst>
                <a:ext uri="{FF2B5EF4-FFF2-40B4-BE49-F238E27FC236}">
                  <a16:creationId xmlns:a16="http://schemas.microsoft.com/office/drawing/2014/main" id="{FA47AD69-A231-4FB4-A8FB-195446544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66" name="Freeform 3754">
              <a:extLst>
                <a:ext uri="{FF2B5EF4-FFF2-40B4-BE49-F238E27FC236}">
                  <a16:creationId xmlns:a16="http://schemas.microsoft.com/office/drawing/2014/main" id="{DBCFEE34-D612-4BE7-8CFD-58F155036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67" name="Rectangle 3755">
              <a:extLst>
                <a:ext uri="{FF2B5EF4-FFF2-40B4-BE49-F238E27FC236}">
                  <a16:creationId xmlns:a16="http://schemas.microsoft.com/office/drawing/2014/main" id="{89FE0B51-4F30-4D49-A6BF-7A790273F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68" name="Freeform 3756">
              <a:extLst>
                <a:ext uri="{FF2B5EF4-FFF2-40B4-BE49-F238E27FC236}">
                  <a16:creationId xmlns:a16="http://schemas.microsoft.com/office/drawing/2014/main" id="{D5B94CC3-9D2A-4817-B519-CE8F90813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69" name="Rectangle 3757">
              <a:extLst>
                <a:ext uri="{FF2B5EF4-FFF2-40B4-BE49-F238E27FC236}">
                  <a16:creationId xmlns:a16="http://schemas.microsoft.com/office/drawing/2014/main" id="{90DE856A-EDDD-420A-9C00-7108AC978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70" name="Freeform 3758">
              <a:extLst>
                <a:ext uri="{FF2B5EF4-FFF2-40B4-BE49-F238E27FC236}">
                  <a16:creationId xmlns:a16="http://schemas.microsoft.com/office/drawing/2014/main" id="{E159C6FE-E548-465E-8D7F-5AA84077B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71" name="Rectangle 3759">
              <a:extLst>
                <a:ext uri="{FF2B5EF4-FFF2-40B4-BE49-F238E27FC236}">
                  <a16:creationId xmlns:a16="http://schemas.microsoft.com/office/drawing/2014/main" id="{6EDCFFBB-1C7E-4F7C-8433-B1D4C536E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72" name="Freeform 3760">
              <a:extLst>
                <a:ext uri="{FF2B5EF4-FFF2-40B4-BE49-F238E27FC236}">
                  <a16:creationId xmlns:a16="http://schemas.microsoft.com/office/drawing/2014/main" id="{7AEF6594-7617-4860-8BB8-C8C1F5AA3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73" name="Rectangle 3761">
              <a:extLst>
                <a:ext uri="{FF2B5EF4-FFF2-40B4-BE49-F238E27FC236}">
                  <a16:creationId xmlns:a16="http://schemas.microsoft.com/office/drawing/2014/main" id="{93EAE422-AF36-4D68-8DB0-84A0A1BC9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74" name="Freeform 3762">
              <a:extLst>
                <a:ext uri="{FF2B5EF4-FFF2-40B4-BE49-F238E27FC236}">
                  <a16:creationId xmlns:a16="http://schemas.microsoft.com/office/drawing/2014/main" id="{802A4752-02EC-4092-B574-24B4492A2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75" name="Rectangle 3763">
              <a:extLst>
                <a:ext uri="{FF2B5EF4-FFF2-40B4-BE49-F238E27FC236}">
                  <a16:creationId xmlns:a16="http://schemas.microsoft.com/office/drawing/2014/main" id="{9F2A3C0B-5EFC-4B9B-AE4D-D535078E6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76" name="Freeform 3764">
              <a:extLst>
                <a:ext uri="{FF2B5EF4-FFF2-40B4-BE49-F238E27FC236}">
                  <a16:creationId xmlns:a16="http://schemas.microsoft.com/office/drawing/2014/main" id="{A0797FBD-9025-40A3-BB12-AA18FFE5E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77" name="Rectangle 3765">
              <a:extLst>
                <a:ext uri="{FF2B5EF4-FFF2-40B4-BE49-F238E27FC236}">
                  <a16:creationId xmlns:a16="http://schemas.microsoft.com/office/drawing/2014/main" id="{2DE91790-D9AA-44A6-901C-4DF23356D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78" name="Freeform 3766">
              <a:extLst>
                <a:ext uri="{FF2B5EF4-FFF2-40B4-BE49-F238E27FC236}">
                  <a16:creationId xmlns:a16="http://schemas.microsoft.com/office/drawing/2014/main" id="{2B86BEA8-957D-4A82-877D-2DD8FA33E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79" name="Rectangle 3767">
              <a:extLst>
                <a:ext uri="{FF2B5EF4-FFF2-40B4-BE49-F238E27FC236}">
                  <a16:creationId xmlns:a16="http://schemas.microsoft.com/office/drawing/2014/main" id="{1A95EAB5-D513-46A6-9289-A425B1443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80" name="Freeform 3768">
              <a:extLst>
                <a:ext uri="{FF2B5EF4-FFF2-40B4-BE49-F238E27FC236}">
                  <a16:creationId xmlns:a16="http://schemas.microsoft.com/office/drawing/2014/main" id="{642A8AFE-C7CA-4033-883B-4BA902200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81" name="Rectangle 3769">
              <a:extLst>
                <a:ext uri="{FF2B5EF4-FFF2-40B4-BE49-F238E27FC236}">
                  <a16:creationId xmlns:a16="http://schemas.microsoft.com/office/drawing/2014/main" id="{6C34B4EE-6B7E-4896-965C-650BC9E0D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82" name="Freeform 3770">
              <a:extLst>
                <a:ext uri="{FF2B5EF4-FFF2-40B4-BE49-F238E27FC236}">
                  <a16:creationId xmlns:a16="http://schemas.microsoft.com/office/drawing/2014/main" id="{7D076A83-692B-44F1-A303-47CCF8AD0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83" name="Rectangle 3771">
              <a:extLst>
                <a:ext uri="{FF2B5EF4-FFF2-40B4-BE49-F238E27FC236}">
                  <a16:creationId xmlns:a16="http://schemas.microsoft.com/office/drawing/2014/main" id="{4FB697DD-21DC-4449-A40C-D691E3316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84" name="Freeform 3772">
              <a:extLst>
                <a:ext uri="{FF2B5EF4-FFF2-40B4-BE49-F238E27FC236}">
                  <a16:creationId xmlns:a16="http://schemas.microsoft.com/office/drawing/2014/main" id="{168B343B-BA5C-44E4-B81D-C7A0739FD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85" name="Rectangle 3773">
              <a:extLst>
                <a:ext uri="{FF2B5EF4-FFF2-40B4-BE49-F238E27FC236}">
                  <a16:creationId xmlns:a16="http://schemas.microsoft.com/office/drawing/2014/main" id="{763304C2-087B-4C1D-B2C3-30DA63C52F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86" name="Freeform 3774">
              <a:extLst>
                <a:ext uri="{FF2B5EF4-FFF2-40B4-BE49-F238E27FC236}">
                  <a16:creationId xmlns:a16="http://schemas.microsoft.com/office/drawing/2014/main" id="{DD8F76A0-EC03-4EB4-8C8D-87901F46C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87" name="Rectangle 3775">
              <a:extLst>
                <a:ext uri="{FF2B5EF4-FFF2-40B4-BE49-F238E27FC236}">
                  <a16:creationId xmlns:a16="http://schemas.microsoft.com/office/drawing/2014/main" id="{EF6E5C6D-4EFA-4AA0-AA96-56C5C7DF6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88" name="Freeform 3776">
              <a:extLst>
                <a:ext uri="{FF2B5EF4-FFF2-40B4-BE49-F238E27FC236}">
                  <a16:creationId xmlns:a16="http://schemas.microsoft.com/office/drawing/2014/main" id="{1BB613EE-EF3C-4E43-B1C8-5F0472C31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89" name="Rectangle 3777">
              <a:extLst>
                <a:ext uri="{FF2B5EF4-FFF2-40B4-BE49-F238E27FC236}">
                  <a16:creationId xmlns:a16="http://schemas.microsoft.com/office/drawing/2014/main" id="{36A18D91-C1D2-4C43-A410-C39EDB371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90" name="Freeform 3778">
              <a:extLst>
                <a:ext uri="{FF2B5EF4-FFF2-40B4-BE49-F238E27FC236}">
                  <a16:creationId xmlns:a16="http://schemas.microsoft.com/office/drawing/2014/main" id="{BFE9AC00-C9D3-4FD2-BDD2-45326A67A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91" name="Rectangle 3779">
              <a:extLst>
                <a:ext uri="{FF2B5EF4-FFF2-40B4-BE49-F238E27FC236}">
                  <a16:creationId xmlns:a16="http://schemas.microsoft.com/office/drawing/2014/main" id="{C0846F32-FC92-4A94-BE81-4D997B46B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92" name="Freeform 3780">
              <a:extLst>
                <a:ext uri="{FF2B5EF4-FFF2-40B4-BE49-F238E27FC236}">
                  <a16:creationId xmlns:a16="http://schemas.microsoft.com/office/drawing/2014/main" id="{D51F0140-EE7D-4418-A08D-9E21A034D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93" name="Rectangle 3781">
              <a:extLst>
                <a:ext uri="{FF2B5EF4-FFF2-40B4-BE49-F238E27FC236}">
                  <a16:creationId xmlns:a16="http://schemas.microsoft.com/office/drawing/2014/main" id="{D532A792-3BC9-4205-90B8-05BDCEA85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94" name="Freeform 3782">
              <a:extLst>
                <a:ext uri="{FF2B5EF4-FFF2-40B4-BE49-F238E27FC236}">
                  <a16:creationId xmlns:a16="http://schemas.microsoft.com/office/drawing/2014/main" id="{FF0066B7-E4E7-45A7-BF53-7BF21B748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95" name="Rectangle 3783">
              <a:extLst>
                <a:ext uri="{FF2B5EF4-FFF2-40B4-BE49-F238E27FC236}">
                  <a16:creationId xmlns:a16="http://schemas.microsoft.com/office/drawing/2014/main" id="{24844E30-56D0-4126-9418-A8D8C7858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96" name="Freeform 3784">
              <a:extLst>
                <a:ext uri="{FF2B5EF4-FFF2-40B4-BE49-F238E27FC236}">
                  <a16:creationId xmlns:a16="http://schemas.microsoft.com/office/drawing/2014/main" id="{011311E1-8631-4679-90C1-2CE055A63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97" name="Rectangle 3785">
              <a:extLst>
                <a:ext uri="{FF2B5EF4-FFF2-40B4-BE49-F238E27FC236}">
                  <a16:creationId xmlns:a16="http://schemas.microsoft.com/office/drawing/2014/main" id="{E924DC62-67B0-4F95-BC9A-31121DDB8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98" name="Freeform 3786">
              <a:extLst>
                <a:ext uri="{FF2B5EF4-FFF2-40B4-BE49-F238E27FC236}">
                  <a16:creationId xmlns:a16="http://schemas.microsoft.com/office/drawing/2014/main" id="{76998619-BB67-493C-BEC9-53FA64B6C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99" name="Rectangle 3787">
              <a:extLst>
                <a:ext uri="{FF2B5EF4-FFF2-40B4-BE49-F238E27FC236}">
                  <a16:creationId xmlns:a16="http://schemas.microsoft.com/office/drawing/2014/main" id="{C5A1F029-2423-42E6-AE43-1A23828C1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00" name="Freeform 3788">
              <a:extLst>
                <a:ext uri="{FF2B5EF4-FFF2-40B4-BE49-F238E27FC236}">
                  <a16:creationId xmlns:a16="http://schemas.microsoft.com/office/drawing/2014/main" id="{3E54850F-FA0A-4AAC-8424-46DB941EE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01" name="Rectangle 3789">
              <a:extLst>
                <a:ext uri="{FF2B5EF4-FFF2-40B4-BE49-F238E27FC236}">
                  <a16:creationId xmlns:a16="http://schemas.microsoft.com/office/drawing/2014/main" id="{4F97B93F-E3DE-44A8-8538-F1BC086BB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02" name="Freeform 3790">
              <a:extLst>
                <a:ext uri="{FF2B5EF4-FFF2-40B4-BE49-F238E27FC236}">
                  <a16:creationId xmlns:a16="http://schemas.microsoft.com/office/drawing/2014/main" id="{FEC34FDA-E6A6-4D90-80B6-9F0A0DEA0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03" name="Rectangle 3791">
              <a:extLst>
                <a:ext uri="{FF2B5EF4-FFF2-40B4-BE49-F238E27FC236}">
                  <a16:creationId xmlns:a16="http://schemas.microsoft.com/office/drawing/2014/main" id="{00C4E54E-FB1C-457C-9DC5-108B695BA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04" name="Freeform 3792">
              <a:extLst>
                <a:ext uri="{FF2B5EF4-FFF2-40B4-BE49-F238E27FC236}">
                  <a16:creationId xmlns:a16="http://schemas.microsoft.com/office/drawing/2014/main" id="{2876AD15-1A32-475C-A554-47BD582B4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05" name="Rectangle 3793">
              <a:extLst>
                <a:ext uri="{FF2B5EF4-FFF2-40B4-BE49-F238E27FC236}">
                  <a16:creationId xmlns:a16="http://schemas.microsoft.com/office/drawing/2014/main" id="{2BC78834-CDF0-4DFA-9B24-E4D51FDC1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06" name="Freeform 3794">
              <a:extLst>
                <a:ext uri="{FF2B5EF4-FFF2-40B4-BE49-F238E27FC236}">
                  <a16:creationId xmlns:a16="http://schemas.microsoft.com/office/drawing/2014/main" id="{754454B2-E894-446B-8091-44A5EC5EE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07" name="Rectangle 3795">
              <a:extLst>
                <a:ext uri="{FF2B5EF4-FFF2-40B4-BE49-F238E27FC236}">
                  <a16:creationId xmlns:a16="http://schemas.microsoft.com/office/drawing/2014/main" id="{F2B96E37-FF3E-4C74-8401-19D86C1FE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08" name="Freeform 3796">
              <a:extLst>
                <a:ext uri="{FF2B5EF4-FFF2-40B4-BE49-F238E27FC236}">
                  <a16:creationId xmlns:a16="http://schemas.microsoft.com/office/drawing/2014/main" id="{8397809C-BE7F-481F-8897-02CFE2464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09" name="Rectangle 3797">
              <a:extLst>
                <a:ext uri="{FF2B5EF4-FFF2-40B4-BE49-F238E27FC236}">
                  <a16:creationId xmlns:a16="http://schemas.microsoft.com/office/drawing/2014/main" id="{65A80F5C-5C7F-40D1-80E8-AF1CA9690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10" name="Freeform 3798">
              <a:extLst>
                <a:ext uri="{FF2B5EF4-FFF2-40B4-BE49-F238E27FC236}">
                  <a16:creationId xmlns:a16="http://schemas.microsoft.com/office/drawing/2014/main" id="{C314EA2D-5937-43BE-AE9E-E4B4BA500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11" name="Rectangle 3799">
              <a:extLst>
                <a:ext uri="{FF2B5EF4-FFF2-40B4-BE49-F238E27FC236}">
                  <a16:creationId xmlns:a16="http://schemas.microsoft.com/office/drawing/2014/main" id="{27F226BA-442D-48CA-A25C-323537140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12" name="Freeform 3800">
              <a:extLst>
                <a:ext uri="{FF2B5EF4-FFF2-40B4-BE49-F238E27FC236}">
                  <a16:creationId xmlns:a16="http://schemas.microsoft.com/office/drawing/2014/main" id="{A2F5CF9E-2A07-4D53-9BF8-C11034A69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13" name="Rectangle 3801">
              <a:extLst>
                <a:ext uri="{FF2B5EF4-FFF2-40B4-BE49-F238E27FC236}">
                  <a16:creationId xmlns:a16="http://schemas.microsoft.com/office/drawing/2014/main" id="{F7AF786B-76CE-4766-8B3A-D4B6B6B80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14" name="Freeform 3802">
              <a:extLst>
                <a:ext uri="{FF2B5EF4-FFF2-40B4-BE49-F238E27FC236}">
                  <a16:creationId xmlns:a16="http://schemas.microsoft.com/office/drawing/2014/main" id="{D5A2FBD5-1A49-4774-9FDB-B4F999D79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15" name="Rectangle 3803">
              <a:extLst>
                <a:ext uri="{FF2B5EF4-FFF2-40B4-BE49-F238E27FC236}">
                  <a16:creationId xmlns:a16="http://schemas.microsoft.com/office/drawing/2014/main" id="{C720F1A7-ACAB-41F8-A297-120B36621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16" name="Freeform 3804">
              <a:extLst>
                <a:ext uri="{FF2B5EF4-FFF2-40B4-BE49-F238E27FC236}">
                  <a16:creationId xmlns:a16="http://schemas.microsoft.com/office/drawing/2014/main" id="{795B8B80-9B9A-405D-93D5-3379080DA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17" name="Rectangle 3805">
              <a:extLst>
                <a:ext uri="{FF2B5EF4-FFF2-40B4-BE49-F238E27FC236}">
                  <a16:creationId xmlns:a16="http://schemas.microsoft.com/office/drawing/2014/main" id="{2E198862-5FDB-4797-BBF7-3D4D45760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18" name="Freeform 3806">
              <a:extLst>
                <a:ext uri="{FF2B5EF4-FFF2-40B4-BE49-F238E27FC236}">
                  <a16:creationId xmlns:a16="http://schemas.microsoft.com/office/drawing/2014/main" id="{53E7B321-2EFD-40C0-8A23-089E82EAE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19" name="Rectangle 3807">
              <a:extLst>
                <a:ext uri="{FF2B5EF4-FFF2-40B4-BE49-F238E27FC236}">
                  <a16:creationId xmlns:a16="http://schemas.microsoft.com/office/drawing/2014/main" id="{2B5884DC-BA9A-4707-811E-9A1437267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20" name="Freeform 3808">
              <a:extLst>
                <a:ext uri="{FF2B5EF4-FFF2-40B4-BE49-F238E27FC236}">
                  <a16:creationId xmlns:a16="http://schemas.microsoft.com/office/drawing/2014/main" id="{C52C655F-A5D8-4382-813F-AD91E8436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21" name="Rectangle 3809">
              <a:extLst>
                <a:ext uri="{FF2B5EF4-FFF2-40B4-BE49-F238E27FC236}">
                  <a16:creationId xmlns:a16="http://schemas.microsoft.com/office/drawing/2014/main" id="{5208AB7D-8A27-499F-8655-4CA5C93C5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22" name="Freeform 3810">
              <a:extLst>
                <a:ext uri="{FF2B5EF4-FFF2-40B4-BE49-F238E27FC236}">
                  <a16:creationId xmlns:a16="http://schemas.microsoft.com/office/drawing/2014/main" id="{A0E0BF2F-8612-4B53-9C28-1332E8A83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23" name="Rectangle 3811">
              <a:extLst>
                <a:ext uri="{FF2B5EF4-FFF2-40B4-BE49-F238E27FC236}">
                  <a16:creationId xmlns:a16="http://schemas.microsoft.com/office/drawing/2014/main" id="{BD1220FE-1C97-44CD-BD4E-6EF863102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24" name="Freeform 3812">
              <a:extLst>
                <a:ext uri="{FF2B5EF4-FFF2-40B4-BE49-F238E27FC236}">
                  <a16:creationId xmlns:a16="http://schemas.microsoft.com/office/drawing/2014/main" id="{AB9B246D-3D87-40F9-BDED-2ED68DC5D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25" name="Rectangle 3813">
              <a:extLst>
                <a:ext uri="{FF2B5EF4-FFF2-40B4-BE49-F238E27FC236}">
                  <a16:creationId xmlns:a16="http://schemas.microsoft.com/office/drawing/2014/main" id="{F234A288-C593-47F1-8A02-714C904BA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26" name="Freeform 3814">
              <a:extLst>
                <a:ext uri="{FF2B5EF4-FFF2-40B4-BE49-F238E27FC236}">
                  <a16:creationId xmlns:a16="http://schemas.microsoft.com/office/drawing/2014/main" id="{98A014B0-F7C7-437C-B395-62510FD5B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27" name="Rectangle 3815">
              <a:extLst>
                <a:ext uri="{FF2B5EF4-FFF2-40B4-BE49-F238E27FC236}">
                  <a16:creationId xmlns:a16="http://schemas.microsoft.com/office/drawing/2014/main" id="{EC846112-7239-404F-B9D5-69E387907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28" name="Freeform 3816">
              <a:extLst>
                <a:ext uri="{FF2B5EF4-FFF2-40B4-BE49-F238E27FC236}">
                  <a16:creationId xmlns:a16="http://schemas.microsoft.com/office/drawing/2014/main" id="{7C859C38-3EE1-4E1C-907F-AEB5A3FC4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29" name="Rectangle 3817">
              <a:extLst>
                <a:ext uri="{FF2B5EF4-FFF2-40B4-BE49-F238E27FC236}">
                  <a16:creationId xmlns:a16="http://schemas.microsoft.com/office/drawing/2014/main" id="{39DF39C0-A247-4FE0-B3F5-0545C588A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30" name="Freeform 3818">
              <a:extLst>
                <a:ext uri="{FF2B5EF4-FFF2-40B4-BE49-F238E27FC236}">
                  <a16:creationId xmlns:a16="http://schemas.microsoft.com/office/drawing/2014/main" id="{5A23A361-8D64-49AE-844E-F7260DB2A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31" name="Rectangle 3819">
              <a:extLst>
                <a:ext uri="{FF2B5EF4-FFF2-40B4-BE49-F238E27FC236}">
                  <a16:creationId xmlns:a16="http://schemas.microsoft.com/office/drawing/2014/main" id="{388D5D6A-CCEA-457B-99EB-7E287CA68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32" name="Freeform 3820">
              <a:extLst>
                <a:ext uri="{FF2B5EF4-FFF2-40B4-BE49-F238E27FC236}">
                  <a16:creationId xmlns:a16="http://schemas.microsoft.com/office/drawing/2014/main" id="{8098812D-1877-441A-A660-32778AF59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33" name="Rectangle 3821">
              <a:extLst>
                <a:ext uri="{FF2B5EF4-FFF2-40B4-BE49-F238E27FC236}">
                  <a16:creationId xmlns:a16="http://schemas.microsoft.com/office/drawing/2014/main" id="{83ADCFDE-4D64-4709-9673-6B2CA61CB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34" name="Freeform 3822">
              <a:extLst>
                <a:ext uri="{FF2B5EF4-FFF2-40B4-BE49-F238E27FC236}">
                  <a16:creationId xmlns:a16="http://schemas.microsoft.com/office/drawing/2014/main" id="{1AD6DAA7-25B0-4780-995F-627347F55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4" name="Group 4024">
            <a:extLst>
              <a:ext uri="{FF2B5EF4-FFF2-40B4-BE49-F238E27FC236}">
                <a16:creationId xmlns:a16="http://schemas.microsoft.com/office/drawing/2014/main" id="{B69A746E-8DAA-4FCD-8D6A-5BD5B15F2857}"/>
              </a:ext>
            </a:extLst>
          </p:cNvPr>
          <p:cNvGrpSpPr>
            <a:grpSpLocks/>
          </p:cNvGrpSpPr>
          <p:nvPr/>
        </p:nvGrpSpPr>
        <p:grpSpPr bwMode="auto">
          <a:xfrm>
            <a:off x="1973263" y="1462088"/>
            <a:ext cx="9525" cy="3175"/>
            <a:chOff x="1243" y="921"/>
            <a:chExt cx="6" cy="2"/>
          </a:xfrm>
        </p:grpSpPr>
        <p:sp>
          <p:nvSpPr>
            <p:cNvPr id="1935" name="Rectangle 3824">
              <a:extLst>
                <a:ext uri="{FF2B5EF4-FFF2-40B4-BE49-F238E27FC236}">
                  <a16:creationId xmlns:a16="http://schemas.microsoft.com/office/drawing/2014/main" id="{674ACA19-C8B0-4AEA-8788-FB4619B13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36" name="Freeform 3825">
              <a:extLst>
                <a:ext uri="{FF2B5EF4-FFF2-40B4-BE49-F238E27FC236}">
                  <a16:creationId xmlns:a16="http://schemas.microsoft.com/office/drawing/2014/main" id="{2955D143-D1D8-48D9-94D7-012EDE727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37" name="Rectangle 3826">
              <a:extLst>
                <a:ext uri="{FF2B5EF4-FFF2-40B4-BE49-F238E27FC236}">
                  <a16:creationId xmlns:a16="http://schemas.microsoft.com/office/drawing/2014/main" id="{5E328EF7-7CC6-4C73-8BB0-E3393BC00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38" name="Freeform 3827">
              <a:extLst>
                <a:ext uri="{FF2B5EF4-FFF2-40B4-BE49-F238E27FC236}">
                  <a16:creationId xmlns:a16="http://schemas.microsoft.com/office/drawing/2014/main" id="{40158E34-DD75-434B-A8D9-54E9B17CB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39" name="Rectangle 3828">
              <a:extLst>
                <a:ext uri="{FF2B5EF4-FFF2-40B4-BE49-F238E27FC236}">
                  <a16:creationId xmlns:a16="http://schemas.microsoft.com/office/drawing/2014/main" id="{2CEA4326-4446-429F-A999-9FF007D9A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40" name="Freeform 3829">
              <a:extLst>
                <a:ext uri="{FF2B5EF4-FFF2-40B4-BE49-F238E27FC236}">
                  <a16:creationId xmlns:a16="http://schemas.microsoft.com/office/drawing/2014/main" id="{BC627E91-86B5-4CCF-AC18-CE6BC9944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1 w 2"/>
                <a:gd name="T15" fmla="*/ 2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41" name="Rectangle 3830">
              <a:extLst>
                <a:ext uri="{FF2B5EF4-FFF2-40B4-BE49-F238E27FC236}">
                  <a16:creationId xmlns:a16="http://schemas.microsoft.com/office/drawing/2014/main" id="{2694E4F6-8927-4E67-A988-9A3FD6C41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42" name="Freeform 3831">
              <a:extLst>
                <a:ext uri="{FF2B5EF4-FFF2-40B4-BE49-F238E27FC236}">
                  <a16:creationId xmlns:a16="http://schemas.microsoft.com/office/drawing/2014/main" id="{6978787C-8CAE-4687-8290-CE57230CF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43" name="Rectangle 3832">
              <a:extLst>
                <a:ext uri="{FF2B5EF4-FFF2-40B4-BE49-F238E27FC236}">
                  <a16:creationId xmlns:a16="http://schemas.microsoft.com/office/drawing/2014/main" id="{69CB28F9-67C2-40E8-B80D-6B2FD6FC1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44" name="Freeform 3833">
              <a:extLst>
                <a:ext uri="{FF2B5EF4-FFF2-40B4-BE49-F238E27FC236}">
                  <a16:creationId xmlns:a16="http://schemas.microsoft.com/office/drawing/2014/main" id="{E9D0098B-8CE9-45D5-932F-954CF1027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45" name="Rectangle 3834">
              <a:extLst>
                <a:ext uri="{FF2B5EF4-FFF2-40B4-BE49-F238E27FC236}">
                  <a16:creationId xmlns:a16="http://schemas.microsoft.com/office/drawing/2014/main" id="{83543280-E386-4A93-8FCB-0AEC3DCD27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46" name="Freeform 3835">
              <a:extLst>
                <a:ext uri="{FF2B5EF4-FFF2-40B4-BE49-F238E27FC236}">
                  <a16:creationId xmlns:a16="http://schemas.microsoft.com/office/drawing/2014/main" id="{84BAB2DC-800E-4BF8-96B1-568EB3C1B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47" name="Rectangle 3836">
              <a:extLst>
                <a:ext uri="{FF2B5EF4-FFF2-40B4-BE49-F238E27FC236}">
                  <a16:creationId xmlns:a16="http://schemas.microsoft.com/office/drawing/2014/main" id="{226B6EC3-970E-4F2D-8DEB-C485B38F8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48" name="Freeform 3837">
              <a:extLst>
                <a:ext uri="{FF2B5EF4-FFF2-40B4-BE49-F238E27FC236}">
                  <a16:creationId xmlns:a16="http://schemas.microsoft.com/office/drawing/2014/main" id="{8E2EAE30-18CE-4B32-87A8-477B41219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49" name="Rectangle 3838">
              <a:extLst>
                <a:ext uri="{FF2B5EF4-FFF2-40B4-BE49-F238E27FC236}">
                  <a16:creationId xmlns:a16="http://schemas.microsoft.com/office/drawing/2014/main" id="{C94785C2-A34A-4B6E-9B3F-EA18E38752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50" name="Freeform 3839">
              <a:extLst>
                <a:ext uri="{FF2B5EF4-FFF2-40B4-BE49-F238E27FC236}">
                  <a16:creationId xmlns:a16="http://schemas.microsoft.com/office/drawing/2014/main" id="{EF239B76-7193-4496-AB4A-1F1C2029F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51" name="Rectangle 3840">
              <a:extLst>
                <a:ext uri="{FF2B5EF4-FFF2-40B4-BE49-F238E27FC236}">
                  <a16:creationId xmlns:a16="http://schemas.microsoft.com/office/drawing/2014/main" id="{2FEDDA83-1DA9-4197-AF6B-81D4335BE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52" name="Freeform 3841">
              <a:extLst>
                <a:ext uri="{FF2B5EF4-FFF2-40B4-BE49-F238E27FC236}">
                  <a16:creationId xmlns:a16="http://schemas.microsoft.com/office/drawing/2014/main" id="{69A44E2A-EE60-447D-BF2C-D9F9E872E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53" name="Rectangle 3842">
              <a:extLst>
                <a:ext uri="{FF2B5EF4-FFF2-40B4-BE49-F238E27FC236}">
                  <a16:creationId xmlns:a16="http://schemas.microsoft.com/office/drawing/2014/main" id="{C5C05DA2-399C-446E-8F65-6D8985A2F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54" name="Freeform 3843">
              <a:extLst>
                <a:ext uri="{FF2B5EF4-FFF2-40B4-BE49-F238E27FC236}">
                  <a16:creationId xmlns:a16="http://schemas.microsoft.com/office/drawing/2014/main" id="{2916D3F6-556F-435D-8E46-88975598B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55" name="Rectangle 3844">
              <a:extLst>
                <a:ext uri="{FF2B5EF4-FFF2-40B4-BE49-F238E27FC236}">
                  <a16:creationId xmlns:a16="http://schemas.microsoft.com/office/drawing/2014/main" id="{D92654A2-0D72-48DB-870E-D050B3C4B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56" name="Freeform 3845">
              <a:extLst>
                <a:ext uri="{FF2B5EF4-FFF2-40B4-BE49-F238E27FC236}">
                  <a16:creationId xmlns:a16="http://schemas.microsoft.com/office/drawing/2014/main" id="{97613D21-5336-4679-8888-A4DAD1779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57" name="Rectangle 3846">
              <a:extLst>
                <a:ext uri="{FF2B5EF4-FFF2-40B4-BE49-F238E27FC236}">
                  <a16:creationId xmlns:a16="http://schemas.microsoft.com/office/drawing/2014/main" id="{5900BF18-7EA5-43CA-8EB1-2ADE35CBC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58" name="Freeform 3847">
              <a:extLst>
                <a:ext uri="{FF2B5EF4-FFF2-40B4-BE49-F238E27FC236}">
                  <a16:creationId xmlns:a16="http://schemas.microsoft.com/office/drawing/2014/main" id="{1BD7C659-AB73-4BB3-90E8-1080D05A2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59" name="Rectangle 3848">
              <a:extLst>
                <a:ext uri="{FF2B5EF4-FFF2-40B4-BE49-F238E27FC236}">
                  <a16:creationId xmlns:a16="http://schemas.microsoft.com/office/drawing/2014/main" id="{595B2AC8-1C12-439F-A221-FD29CBF86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60" name="Freeform 3849">
              <a:extLst>
                <a:ext uri="{FF2B5EF4-FFF2-40B4-BE49-F238E27FC236}">
                  <a16:creationId xmlns:a16="http://schemas.microsoft.com/office/drawing/2014/main" id="{F44C8DA0-8C13-4D49-9C15-BBBE81DEE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61" name="Rectangle 3850">
              <a:extLst>
                <a:ext uri="{FF2B5EF4-FFF2-40B4-BE49-F238E27FC236}">
                  <a16:creationId xmlns:a16="http://schemas.microsoft.com/office/drawing/2014/main" id="{65ACFD3F-E03D-4644-B444-34AAF9EE1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62" name="Freeform 3851">
              <a:extLst>
                <a:ext uri="{FF2B5EF4-FFF2-40B4-BE49-F238E27FC236}">
                  <a16:creationId xmlns:a16="http://schemas.microsoft.com/office/drawing/2014/main" id="{6B277A66-C4DD-4F15-8F7A-D0403013D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63" name="Rectangle 3852">
              <a:extLst>
                <a:ext uri="{FF2B5EF4-FFF2-40B4-BE49-F238E27FC236}">
                  <a16:creationId xmlns:a16="http://schemas.microsoft.com/office/drawing/2014/main" id="{6520EA8C-68A6-428C-8D2E-D0264BB10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64" name="Freeform 3853">
              <a:extLst>
                <a:ext uri="{FF2B5EF4-FFF2-40B4-BE49-F238E27FC236}">
                  <a16:creationId xmlns:a16="http://schemas.microsoft.com/office/drawing/2014/main" id="{85BE0D1A-1571-4CC3-8058-B2FD3484A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65" name="Rectangle 3854">
              <a:extLst>
                <a:ext uri="{FF2B5EF4-FFF2-40B4-BE49-F238E27FC236}">
                  <a16:creationId xmlns:a16="http://schemas.microsoft.com/office/drawing/2014/main" id="{6E5D69C3-5A6F-452B-9BF6-18003D148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66" name="Freeform 3855">
              <a:extLst>
                <a:ext uri="{FF2B5EF4-FFF2-40B4-BE49-F238E27FC236}">
                  <a16:creationId xmlns:a16="http://schemas.microsoft.com/office/drawing/2014/main" id="{FDB3F20F-BAF2-4B3F-8F49-4888FF4AD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67" name="Rectangle 3856">
              <a:extLst>
                <a:ext uri="{FF2B5EF4-FFF2-40B4-BE49-F238E27FC236}">
                  <a16:creationId xmlns:a16="http://schemas.microsoft.com/office/drawing/2014/main" id="{CBAA04EF-EF17-465C-80EB-1CF8DC575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68" name="Freeform 3857">
              <a:extLst>
                <a:ext uri="{FF2B5EF4-FFF2-40B4-BE49-F238E27FC236}">
                  <a16:creationId xmlns:a16="http://schemas.microsoft.com/office/drawing/2014/main" id="{9B4FA724-305F-4FBF-B492-9D57059C5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69" name="Rectangle 3858">
              <a:extLst>
                <a:ext uri="{FF2B5EF4-FFF2-40B4-BE49-F238E27FC236}">
                  <a16:creationId xmlns:a16="http://schemas.microsoft.com/office/drawing/2014/main" id="{5A629E91-13B1-4D9B-A0F2-ED79EEDD3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70" name="Freeform 3859">
              <a:extLst>
                <a:ext uri="{FF2B5EF4-FFF2-40B4-BE49-F238E27FC236}">
                  <a16:creationId xmlns:a16="http://schemas.microsoft.com/office/drawing/2014/main" id="{06C036FF-CE79-4088-9A71-03757A064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71" name="Rectangle 3860">
              <a:extLst>
                <a:ext uri="{FF2B5EF4-FFF2-40B4-BE49-F238E27FC236}">
                  <a16:creationId xmlns:a16="http://schemas.microsoft.com/office/drawing/2014/main" id="{00EA39A6-C708-46CB-9F34-42F2ECD72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72" name="Freeform 3861">
              <a:extLst>
                <a:ext uri="{FF2B5EF4-FFF2-40B4-BE49-F238E27FC236}">
                  <a16:creationId xmlns:a16="http://schemas.microsoft.com/office/drawing/2014/main" id="{F6C296F1-1018-4F19-B55C-803285CC9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73" name="Rectangle 3862">
              <a:extLst>
                <a:ext uri="{FF2B5EF4-FFF2-40B4-BE49-F238E27FC236}">
                  <a16:creationId xmlns:a16="http://schemas.microsoft.com/office/drawing/2014/main" id="{3B1435FD-B9F0-4EE4-890A-CDB845730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74" name="Freeform 3863">
              <a:extLst>
                <a:ext uri="{FF2B5EF4-FFF2-40B4-BE49-F238E27FC236}">
                  <a16:creationId xmlns:a16="http://schemas.microsoft.com/office/drawing/2014/main" id="{639C2A80-358C-408C-BBFC-0B89E0DC6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75" name="Rectangle 3864">
              <a:extLst>
                <a:ext uri="{FF2B5EF4-FFF2-40B4-BE49-F238E27FC236}">
                  <a16:creationId xmlns:a16="http://schemas.microsoft.com/office/drawing/2014/main" id="{80B6442D-B67C-4EB6-95B8-8A18C13CC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76" name="Freeform 3865">
              <a:extLst>
                <a:ext uri="{FF2B5EF4-FFF2-40B4-BE49-F238E27FC236}">
                  <a16:creationId xmlns:a16="http://schemas.microsoft.com/office/drawing/2014/main" id="{E25D048B-0740-4DDE-A14F-CB2194739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77" name="Rectangle 3866">
              <a:extLst>
                <a:ext uri="{FF2B5EF4-FFF2-40B4-BE49-F238E27FC236}">
                  <a16:creationId xmlns:a16="http://schemas.microsoft.com/office/drawing/2014/main" id="{F56FA9D8-AC39-4EC4-AB3A-41B63D087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78" name="Freeform 3867">
              <a:extLst>
                <a:ext uri="{FF2B5EF4-FFF2-40B4-BE49-F238E27FC236}">
                  <a16:creationId xmlns:a16="http://schemas.microsoft.com/office/drawing/2014/main" id="{951A418F-7BB3-4548-A1D1-42BB88044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79" name="Rectangle 3868">
              <a:extLst>
                <a:ext uri="{FF2B5EF4-FFF2-40B4-BE49-F238E27FC236}">
                  <a16:creationId xmlns:a16="http://schemas.microsoft.com/office/drawing/2014/main" id="{E113BAA5-48AC-441E-97AF-C0AF1B15B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80" name="Freeform 3869">
              <a:extLst>
                <a:ext uri="{FF2B5EF4-FFF2-40B4-BE49-F238E27FC236}">
                  <a16:creationId xmlns:a16="http://schemas.microsoft.com/office/drawing/2014/main" id="{0B91B70A-CF56-48DA-9478-602C944C4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81" name="Rectangle 3870">
              <a:extLst>
                <a:ext uri="{FF2B5EF4-FFF2-40B4-BE49-F238E27FC236}">
                  <a16:creationId xmlns:a16="http://schemas.microsoft.com/office/drawing/2014/main" id="{37568BDE-10F5-4CD0-838C-DB2DA48FA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82" name="Freeform 3871">
              <a:extLst>
                <a:ext uri="{FF2B5EF4-FFF2-40B4-BE49-F238E27FC236}">
                  <a16:creationId xmlns:a16="http://schemas.microsoft.com/office/drawing/2014/main" id="{334AE330-039B-40C0-A949-410310FC0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83" name="Rectangle 3872">
              <a:extLst>
                <a:ext uri="{FF2B5EF4-FFF2-40B4-BE49-F238E27FC236}">
                  <a16:creationId xmlns:a16="http://schemas.microsoft.com/office/drawing/2014/main" id="{B1C2A645-0078-412A-A956-8F751174F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84" name="Freeform 3873">
              <a:extLst>
                <a:ext uri="{FF2B5EF4-FFF2-40B4-BE49-F238E27FC236}">
                  <a16:creationId xmlns:a16="http://schemas.microsoft.com/office/drawing/2014/main" id="{906ABD0B-A8BB-4F9F-A16E-179A26C01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85" name="Rectangle 3874">
              <a:extLst>
                <a:ext uri="{FF2B5EF4-FFF2-40B4-BE49-F238E27FC236}">
                  <a16:creationId xmlns:a16="http://schemas.microsoft.com/office/drawing/2014/main" id="{1DFD3742-24A1-4509-BF84-FDD945610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86" name="Freeform 3875">
              <a:extLst>
                <a:ext uri="{FF2B5EF4-FFF2-40B4-BE49-F238E27FC236}">
                  <a16:creationId xmlns:a16="http://schemas.microsoft.com/office/drawing/2014/main" id="{5C146EDD-EF02-4DEB-8139-B3FA49787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87" name="Rectangle 3876">
              <a:extLst>
                <a:ext uri="{FF2B5EF4-FFF2-40B4-BE49-F238E27FC236}">
                  <a16:creationId xmlns:a16="http://schemas.microsoft.com/office/drawing/2014/main" id="{6ABCAE1E-94A6-4F68-9B03-218702BB3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88" name="Freeform 3877">
              <a:extLst>
                <a:ext uri="{FF2B5EF4-FFF2-40B4-BE49-F238E27FC236}">
                  <a16:creationId xmlns:a16="http://schemas.microsoft.com/office/drawing/2014/main" id="{F406B136-6E72-4E08-BFF4-4FE52222D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89" name="Rectangle 3878">
              <a:extLst>
                <a:ext uri="{FF2B5EF4-FFF2-40B4-BE49-F238E27FC236}">
                  <a16:creationId xmlns:a16="http://schemas.microsoft.com/office/drawing/2014/main" id="{31C45F10-0479-4D4F-862A-E3E11C450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90" name="Freeform 3879">
              <a:extLst>
                <a:ext uri="{FF2B5EF4-FFF2-40B4-BE49-F238E27FC236}">
                  <a16:creationId xmlns:a16="http://schemas.microsoft.com/office/drawing/2014/main" id="{A4AE877D-466F-4505-9DB1-797CCF0E9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91" name="Rectangle 3880">
              <a:extLst>
                <a:ext uri="{FF2B5EF4-FFF2-40B4-BE49-F238E27FC236}">
                  <a16:creationId xmlns:a16="http://schemas.microsoft.com/office/drawing/2014/main" id="{C2420E0E-0A07-474C-8249-CE5F20463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92" name="Freeform 3881">
              <a:extLst>
                <a:ext uri="{FF2B5EF4-FFF2-40B4-BE49-F238E27FC236}">
                  <a16:creationId xmlns:a16="http://schemas.microsoft.com/office/drawing/2014/main" id="{2B50010B-37EE-4555-A83E-FD72E74E5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93" name="Rectangle 3882">
              <a:extLst>
                <a:ext uri="{FF2B5EF4-FFF2-40B4-BE49-F238E27FC236}">
                  <a16:creationId xmlns:a16="http://schemas.microsoft.com/office/drawing/2014/main" id="{80767BBC-7C9E-4B30-A7FE-DFA364BD2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94" name="Freeform 3883">
              <a:extLst>
                <a:ext uri="{FF2B5EF4-FFF2-40B4-BE49-F238E27FC236}">
                  <a16:creationId xmlns:a16="http://schemas.microsoft.com/office/drawing/2014/main" id="{F4535697-E065-471C-8925-FB7CB7ADE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95" name="Rectangle 3884">
              <a:extLst>
                <a:ext uri="{FF2B5EF4-FFF2-40B4-BE49-F238E27FC236}">
                  <a16:creationId xmlns:a16="http://schemas.microsoft.com/office/drawing/2014/main" id="{AA331DD8-60DD-413D-8A13-FB3FA946C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96" name="Freeform 3885">
              <a:extLst>
                <a:ext uri="{FF2B5EF4-FFF2-40B4-BE49-F238E27FC236}">
                  <a16:creationId xmlns:a16="http://schemas.microsoft.com/office/drawing/2014/main" id="{02C15B48-A220-45D1-A741-8715289A4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97" name="Rectangle 3886">
              <a:extLst>
                <a:ext uri="{FF2B5EF4-FFF2-40B4-BE49-F238E27FC236}">
                  <a16:creationId xmlns:a16="http://schemas.microsoft.com/office/drawing/2014/main" id="{64848F40-5DCA-4D2B-9B6D-3161ACD0B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98" name="Freeform 3887">
              <a:extLst>
                <a:ext uri="{FF2B5EF4-FFF2-40B4-BE49-F238E27FC236}">
                  <a16:creationId xmlns:a16="http://schemas.microsoft.com/office/drawing/2014/main" id="{B6333722-AF5A-45F6-AFDD-50ADD3DD5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99" name="Rectangle 3888">
              <a:extLst>
                <a:ext uri="{FF2B5EF4-FFF2-40B4-BE49-F238E27FC236}">
                  <a16:creationId xmlns:a16="http://schemas.microsoft.com/office/drawing/2014/main" id="{3EA3FCF4-B53E-4568-A3E2-52AA1A922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00" name="Freeform 3889">
              <a:extLst>
                <a:ext uri="{FF2B5EF4-FFF2-40B4-BE49-F238E27FC236}">
                  <a16:creationId xmlns:a16="http://schemas.microsoft.com/office/drawing/2014/main" id="{DD9E4605-FEEA-495B-8029-BF0EC52F0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01" name="Rectangle 3890">
              <a:extLst>
                <a:ext uri="{FF2B5EF4-FFF2-40B4-BE49-F238E27FC236}">
                  <a16:creationId xmlns:a16="http://schemas.microsoft.com/office/drawing/2014/main" id="{084A7871-AF5D-43F6-A563-746EAF7C5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02" name="Freeform 3891">
              <a:extLst>
                <a:ext uri="{FF2B5EF4-FFF2-40B4-BE49-F238E27FC236}">
                  <a16:creationId xmlns:a16="http://schemas.microsoft.com/office/drawing/2014/main" id="{882B355D-159A-43D7-A85A-6D79F861C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03" name="Rectangle 3892">
              <a:extLst>
                <a:ext uri="{FF2B5EF4-FFF2-40B4-BE49-F238E27FC236}">
                  <a16:creationId xmlns:a16="http://schemas.microsoft.com/office/drawing/2014/main" id="{AD85C8DE-B748-4DBA-9091-6001CE4AF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04" name="Freeform 3893">
              <a:extLst>
                <a:ext uri="{FF2B5EF4-FFF2-40B4-BE49-F238E27FC236}">
                  <a16:creationId xmlns:a16="http://schemas.microsoft.com/office/drawing/2014/main" id="{A780439C-3A25-4C47-BF97-67A1F52C2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05" name="Rectangle 3894">
              <a:extLst>
                <a:ext uri="{FF2B5EF4-FFF2-40B4-BE49-F238E27FC236}">
                  <a16:creationId xmlns:a16="http://schemas.microsoft.com/office/drawing/2014/main" id="{9B590757-4042-4E97-8BEC-799661CB2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06" name="Freeform 3895">
              <a:extLst>
                <a:ext uri="{FF2B5EF4-FFF2-40B4-BE49-F238E27FC236}">
                  <a16:creationId xmlns:a16="http://schemas.microsoft.com/office/drawing/2014/main" id="{867BC85A-E656-4411-93CB-D5CC62790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07" name="Rectangle 3896">
              <a:extLst>
                <a:ext uri="{FF2B5EF4-FFF2-40B4-BE49-F238E27FC236}">
                  <a16:creationId xmlns:a16="http://schemas.microsoft.com/office/drawing/2014/main" id="{F4D18473-42B2-40FD-8C58-93CBAB10A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08" name="Freeform 3897">
              <a:extLst>
                <a:ext uri="{FF2B5EF4-FFF2-40B4-BE49-F238E27FC236}">
                  <a16:creationId xmlns:a16="http://schemas.microsoft.com/office/drawing/2014/main" id="{29BFB00B-BA4E-4BA0-94D9-459E2088D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09" name="Rectangle 3898">
              <a:extLst>
                <a:ext uri="{FF2B5EF4-FFF2-40B4-BE49-F238E27FC236}">
                  <a16:creationId xmlns:a16="http://schemas.microsoft.com/office/drawing/2014/main" id="{7C356772-F4DA-44CD-BCA7-5104BB1E6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10" name="Freeform 3899">
              <a:extLst>
                <a:ext uri="{FF2B5EF4-FFF2-40B4-BE49-F238E27FC236}">
                  <a16:creationId xmlns:a16="http://schemas.microsoft.com/office/drawing/2014/main" id="{3B946EA6-A2E9-432D-8FCB-4D7AEB04A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11" name="Rectangle 3900">
              <a:extLst>
                <a:ext uri="{FF2B5EF4-FFF2-40B4-BE49-F238E27FC236}">
                  <a16:creationId xmlns:a16="http://schemas.microsoft.com/office/drawing/2014/main" id="{158FEC3B-C9AC-49B6-8E9E-84809D9A1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12" name="Freeform 3901">
              <a:extLst>
                <a:ext uri="{FF2B5EF4-FFF2-40B4-BE49-F238E27FC236}">
                  <a16:creationId xmlns:a16="http://schemas.microsoft.com/office/drawing/2014/main" id="{BFBDEB09-2030-4853-8CB9-0B84552ED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1 w 2"/>
                <a:gd name="T15" fmla="*/ 2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13" name="Rectangle 3902">
              <a:extLst>
                <a:ext uri="{FF2B5EF4-FFF2-40B4-BE49-F238E27FC236}">
                  <a16:creationId xmlns:a16="http://schemas.microsoft.com/office/drawing/2014/main" id="{CCAF973C-5B00-46B0-BE12-A8C7A8475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14" name="Freeform 3903">
              <a:extLst>
                <a:ext uri="{FF2B5EF4-FFF2-40B4-BE49-F238E27FC236}">
                  <a16:creationId xmlns:a16="http://schemas.microsoft.com/office/drawing/2014/main" id="{E5226491-1649-4207-9979-0A55D14FD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15" name="Rectangle 3904">
              <a:extLst>
                <a:ext uri="{FF2B5EF4-FFF2-40B4-BE49-F238E27FC236}">
                  <a16:creationId xmlns:a16="http://schemas.microsoft.com/office/drawing/2014/main" id="{647EF907-E9EA-4B55-B003-3B3184091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16" name="Freeform 3905">
              <a:extLst>
                <a:ext uri="{FF2B5EF4-FFF2-40B4-BE49-F238E27FC236}">
                  <a16:creationId xmlns:a16="http://schemas.microsoft.com/office/drawing/2014/main" id="{2C3BB45E-2D6F-4DDE-8BFB-712CAFA0D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17" name="Rectangle 3906">
              <a:extLst>
                <a:ext uri="{FF2B5EF4-FFF2-40B4-BE49-F238E27FC236}">
                  <a16:creationId xmlns:a16="http://schemas.microsoft.com/office/drawing/2014/main" id="{E8FE20B4-0FE5-42F0-A8FD-0144D254F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18" name="Freeform 3907">
              <a:extLst>
                <a:ext uri="{FF2B5EF4-FFF2-40B4-BE49-F238E27FC236}">
                  <a16:creationId xmlns:a16="http://schemas.microsoft.com/office/drawing/2014/main" id="{239B91F7-D1EC-4A70-BD3D-89FE06407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19" name="Rectangle 3908">
              <a:extLst>
                <a:ext uri="{FF2B5EF4-FFF2-40B4-BE49-F238E27FC236}">
                  <a16:creationId xmlns:a16="http://schemas.microsoft.com/office/drawing/2014/main" id="{324C10D6-070C-4384-BD27-48AF98504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20" name="Freeform 3909">
              <a:extLst>
                <a:ext uri="{FF2B5EF4-FFF2-40B4-BE49-F238E27FC236}">
                  <a16:creationId xmlns:a16="http://schemas.microsoft.com/office/drawing/2014/main" id="{27AC8E47-324F-424A-9328-02AC505D3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21" name="Rectangle 3910">
              <a:extLst>
                <a:ext uri="{FF2B5EF4-FFF2-40B4-BE49-F238E27FC236}">
                  <a16:creationId xmlns:a16="http://schemas.microsoft.com/office/drawing/2014/main" id="{15561EE6-E86A-4BF8-9DA7-BC879797D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22" name="Freeform 3911">
              <a:extLst>
                <a:ext uri="{FF2B5EF4-FFF2-40B4-BE49-F238E27FC236}">
                  <a16:creationId xmlns:a16="http://schemas.microsoft.com/office/drawing/2014/main" id="{7BCFA361-21C8-4A0E-A6A9-DF223C2D5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23" name="Rectangle 3912">
              <a:extLst>
                <a:ext uri="{FF2B5EF4-FFF2-40B4-BE49-F238E27FC236}">
                  <a16:creationId xmlns:a16="http://schemas.microsoft.com/office/drawing/2014/main" id="{70E6020E-06A3-4DCA-B337-89307205F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24" name="Freeform 3913">
              <a:extLst>
                <a:ext uri="{FF2B5EF4-FFF2-40B4-BE49-F238E27FC236}">
                  <a16:creationId xmlns:a16="http://schemas.microsoft.com/office/drawing/2014/main" id="{F720F7F0-3EFC-4712-920E-E7DF8C341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25" name="Rectangle 3914">
              <a:extLst>
                <a:ext uri="{FF2B5EF4-FFF2-40B4-BE49-F238E27FC236}">
                  <a16:creationId xmlns:a16="http://schemas.microsoft.com/office/drawing/2014/main" id="{32D49B1F-A977-4EBB-A2F5-6ADC75EE9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26" name="Freeform 3915">
              <a:extLst>
                <a:ext uri="{FF2B5EF4-FFF2-40B4-BE49-F238E27FC236}">
                  <a16:creationId xmlns:a16="http://schemas.microsoft.com/office/drawing/2014/main" id="{4C7EC5AF-B3B4-4BC8-A4C7-4BEE8E6E7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27" name="Rectangle 3916">
              <a:extLst>
                <a:ext uri="{FF2B5EF4-FFF2-40B4-BE49-F238E27FC236}">
                  <a16:creationId xmlns:a16="http://schemas.microsoft.com/office/drawing/2014/main" id="{78C7D42F-4D22-4030-B005-C0EC7E65F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28" name="Freeform 3917">
              <a:extLst>
                <a:ext uri="{FF2B5EF4-FFF2-40B4-BE49-F238E27FC236}">
                  <a16:creationId xmlns:a16="http://schemas.microsoft.com/office/drawing/2014/main" id="{AA8CBD3E-06D9-4DB8-85C3-203254BEF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29" name="Rectangle 3918">
              <a:extLst>
                <a:ext uri="{FF2B5EF4-FFF2-40B4-BE49-F238E27FC236}">
                  <a16:creationId xmlns:a16="http://schemas.microsoft.com/office/drawing/2014/main" id="{7D49643E-4F17-4B6F-B201-F84DD68F9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30" name="Freeform 3919">
              <a:extLst>
                <a:ext uri="{FF2B5EF4-FFF2-40B4-BE49-F238E27FC236}">
                  <a16:creationId xmlns:a16="http://schemas.microsoft.com/office/drawing/2014/main" id="{223EF93B-9F76-4D41-B056-B7EFC327A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31" name="Rectangle 3920">
              <a:extLst>
                <a:ext uri="{FF2B5EF4-FFF2-40B4-BE49-F238E27FC236}">
                  <a16:creationId xmlns:a16="http://schemas.microsoft.com/office/drawing/2014/main" id="{91D7C012-87D0-49DE-965C-23114DF8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32" name="Freeform 3921">
              <a:extLst>
                <a:ext uri="{FF2B5EF4-FFF2-40B4-BE49-F238E27FC236}">
                  <a16:creationId xmlns:a16="http://schemas.microsoft.com/office/drawing/2014/main" id="{A10202BC-E4AC-4CCF-AFCD-3A8F0668E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33" name="Rectangle 3922">
              <a:extLst>
                <a:ext uri="{FF2B5EF4-FFF2-40B4-BE49-F238E27FC236}">
                  <a16:creationId xmlns:a16="http://schemas.microsoft.com/office/drawing/2014/main" id="{53DC80E6-CA39-48EE-A668-DA7A06D16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34" name="Freeform 3923">
              <a:extLst>
                <a:ext uri="{FF2B5EF4-FFF2-40B4-BE49-F238E27FC236}">
                  <a16:creationId xmlns:a16="http://schemas.microsoft.com/office/drawing/2014/main" id="{B603C441-481F-4B74-B1A8-70519E2F8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35" name="Rectangle 3924">
              <a:extLst>
                <a:ext uri="{FF2B5EF4-FFF2-40B4-BE49-F238E27FC236}">
                  <a16:creationId xmlns:a16="http://schemas.microsoft.com/office/drawing/2014/main" id="{61E00F51-F058-4AF4-9190-C280FEED5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36" name="Freeform 3925">
              <a:extLst>
                <a:ext uri="{FF2B5EF4-FFF2-40B4-BE49-F238E27FC236}">
                  <a16:creationId xmlns:a16="http://schemas.microsoft.com/office/drawing/2014/main" id="{C75234C4-A55A-49B2-A40F-29F345EF1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37" name="Rectangle 3926">
              <a:extLst>
                <a:ext uri="{FF2B5EF4-FFF2-40B4-BE49-F238E27FC236}">
                  <a16:creationId xmlns:a16="http://schemas.microsoft.com/office/drawing/2014/main" id="{24156D80-3841-41E9-97D4-2922858B9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38" name="Freeform 3927">
              <a:extLst>
                <a:ext uri="{FF2B5EF4-FFF2-40B4-BE49-F238E27FC236}">
                  <a16:creationId xmlns:a16="http://schemas.microsoft.com/office/drawing/2014/main" id="{C4ACC3FE-A49E-4685-B9FF-4A20DDB7D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39" name="Rectangle 3928">
              <a:extLst>
                <a:ext uri="{FF2B5EF4-FFF2-40B4-BE49-F238E27FC236}">
                  <a16:creationId xmlns:a16="http://schemas.microsoft.com/office/drawing/2014/main" id="{E4AA210D-A3B6-4503-A4B0-329C358F7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40" name="Freeform 3929">
              <a:extLst>
                <a:ext uri="{FF2B5EF4-FFF2-40B4-BE49-F238E27FC236}">
                  <a16:creationId xmlns:a16="http://schemas.microsoft.com/office/drawing/2014/main" id="{7C07B107-90A9-4053-B08D-22834F783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41" name="Rectangle 3930">
              <a:extLst>
                <a:ext uri="{FF2B5EF4-FFF2-40B4-BE49-F238E27FC236}">
                  <a16:creationId xmlns:a16="http://schemas.microsoft.com/office/drawing/2014/main" id="{59645DA2-4C19-4D6F-9625-298E3A1EE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42" name="Freeform 3931">
              <a:extLst>
                <a:ext uri="{FF2B5EF4-FFF2-40B4-BE49-F238E27FC236}">
                  <a16:creationId xmlns:a16="http://schemas.microsoft.com/office/drawing/2014/main" id="{6CA6A281-AD52-4695-9C4E-10AF1E98F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43" name="Rectangle 3932">
              <a:extLst>
                <a:ext uri="{FF2B5EF4-FFF2-40B4-BE49-F238E27FC236}">
                  <a16:creationId xmlns:a16="http://schemas.microsoft.com/office/drawing/2014/main" id="{261DB33A-2D0C-4D41-862C-51CB8F374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44" name="Freeform 3933">
              <a:extLst>
                <a:ext uri="{FF2B5EF4-FFF2-40B4-BE49-F238E27FC236}">
                  <a16:creationId xmlns:a16="http://schemas.microsoft.com/office/drawing/2014/main" id="{D150B461-28AF-4D8C-B155-93216CFD9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45" name="Rectangle 3934">
              <a:extLst>
                <a:ext uri="{FF2B5EF4-FFF2-40B4-BE49-F238E27FC236}">
                  <a16:creationId xmlns:a16="http://schemas.microsoft.com/office/drawing/2014/main" id="{E6A8CF0A-7CD8-4C81-85D6-21F3248F6E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46" name="Freeform 3935">
              <a:extLst>
                <a:ext uri="{FF2B5EF4-FFF2-40B4-BE49-F238E27FC236}">
                  <a16:creationId xmlns:a16="http://schemas.microsoft.com/office/drawing/2014/main" id="{41724D05-1568-4FAD-8B51-0005FA7C1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47" name="Rectangle 3936">
              <a:extLst>
                <a:ext uri="{FF2B5EF4-FFF2-40B4-BE49-F238E27FC236}">
                  <a16:creationId xmlns:a16="http://schemas.microsoft.com/office/drawing/2014/main" id="{394D78B3-44D2-4F9F-866F-0A2D72A3A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48" name="Freeform 3937">
              <a:extLst>
                <a:ext uri="{FF2B5EF4-FFF2-40B4-BE49-F238E27FC236}">
                  <a16:creationId xmlns:a16="http://schemas.microsoft.com/office/drawing/2014/main" id="{B4B9AA94-F151-4D77-935E-433943E61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49" name="Rectangle 3938">
              <a:extLst>
                <a:ext uri="{FF2B5EF4-FFF2-40B4-BE49-F238E27FC236}">
                  <a16:creationId xmlns:a16="http://schemas.microsoft.com/office/drawing/2014/main" id="{28A1C1E4-0C96-45A5-A6F8-C7681BB31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50" name="Freeform 3939">
              <a:extLst>
                <a:ext uri="{FF2B5EF4-FFF2-40B4-BE49-F238E27FC236}">
                  <a16:creationId xmlns:a16="http://schemas.microsoft.com/office/drawing/2014/main" id="{744FE07B-6592-44D3-B6EB-8F59DED7B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51" name="Rectangle 3940">
              <a:extLst>
                <a:ext uri="{FF2B5EF4-FFF2-40B4-BE49-F238E27FC236}">
                  <a16:creationId xmlns:a16="http://schemas.microsoft.com/office/drawing/2014/main" id="{740E10B8-9FFC-4EEF-91AA-D07889EBB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52" name="Freeform 3941">
              <a:extLst>
                <a:ext uri="{FF2B5EF4-FFF2-40B4-BE49-F238E27FC236}">
                  <a16:creationId xmlns:a16="http://schemas.microsoft.com/office/drawing/2014/main" id="{BBEF7670-DFA4-45C6-9F7A-75C34ECA9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53" name="Rectangle 3942">
              <a:extLst>
                <a:ext uri="{FF2B5EF4-FFF2-40B4-BE49-F238E27FC236}">
                  <a16:creationId xmlns:a16="http://schemas.microsoft.com/office/drawing/2014/main" id="{8655B7D5-E119-43BB-86D0-21BC4D366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54" name="Freeform 3943">
              <a:extLst>
                <a:ext uri="{FF2B5EF4-FFF2-40B4-BE49-F238E27FC236}">
                  <a16:creationId xmlns:a16="http://schemas.microsoft.com/office/drawing/2014/main" id="{B9261C64-0CF4-4086-8390-A1BCB0D36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1 w 2"/>
                <a:gd name="T15" fmla="*/ 2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55" name="Rectangle 3944">
              <a:extLst>
                <a:ext uri="{FF2B5EF4-FFF2-40B4-BE49-F238E27FC236}">
                  <a16:creationId xmlns:a16="http://schemas.microsoft.com/office/drawing/2014/main" id="{325506A5-9133-44C7-A71F-CBECB923A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56" name="Freeform 3945">
              <a:extLst>
                <a:ext uri="{FF2B5EF4-FFF2-40B4-BE49-F238E27FC236}">
                  <a16:creationId xmlns:a16="http://schemas.microsoft.com/office/drawing/2014/main" id="{E562108D-6006-4BDB-887F-97901B934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57" name="Rectangle 3946">
              <a:extLst>
                <a:ext uri="{FF2B5EF4-FFF2-40B4-BE49-F238E27FC236}">
                  <a16:creationId xmlns:a16="http://schemas.microsoft.com/office/drawing/2014/main" id="{F631DD5A-2143-4EDB-8036-756ABBC1B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58" name="Freeform 3947">
              <a:extLst>
                <a:ext uri="{FF2B5EF4-FFF2-40B4-BE49-F238E27FC236}">
                  <a16:creationId xmlns:a16="http://schemas.microsoft.com/office/drawing/2014/main" id="{93EC4C8A-7C0C-4563-A098-ABF8BE643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59" name="Rectangle 3948">
              <a:extLst>
                <a:ext uri="{FF2B5EF4-FFF2-40B4-BE49-F238E27FC236}">
                  <a16:creationId xmlns:a16="http://schemas.microsoft.com/office/drawing/2014/main" id="{46A253BB-1CA4-49A6-8833-FCF77D858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60" name="Freeform 3949">
              <a:extLst>
                <a:ext uri="{FF2B5EF4-FFF2-40B4-BE49-F238E27FC236}">
                  <a16:creationId xmlns:a16="http://schemas.microsoft.com/office/drawing/2014/main" id="{81E33C20-71C7-41F4-84AD-305180C77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61" name="Rectangle 3950">
              <a:extLst>
                <a:ext uri="{FF2B5EF4-FFF2-40B4-BE49-F238E27FC236}">
                  <a16:creationId xmlns:a16="http://schemas.microsoft.com/office/drawing/2014/main" id="{C7AB8AFA-2F51-41C5-8C56-CF6657AA5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62" name="Freeform 3951">
              <a:extLst>
                <a:ext uri="{FF2B5EF4-FFF2-40B4-BE49-F238E27FC236}">
                  <a16:creationId xmlns:a16="http://schemas.microsoft.com/office/drawing/2014/main" id="{28B151E4-ADE4-4C01-BF3B-184BCA90F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63" name="Rectangle 3952">
              <a:extLst>
                <a:ext uri="{FF2B5EF4-FFF2-40B4-BE49-F238E27FC236}">
                  <a16:creationId xmlns:a16="http://schemas.microsoft.com/office/drawing/2014/main" id="{841555B1-C4CF-46EE-B245-312772B23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64" name="Freeform 3953">
              <a:extLst>
                <a:ext uri="{FF2B5EF4-FFF2-40B4-BE49-F238E27FC236}">
                  <a16:creationId xmlns:a16="http://schemas.microsoft.com/office/drawing/2014/main" id="{836B1108-ADF1-4714-85C1-2C423A90B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65" name="Rectangle 3954">
              <a:extLst>
                <a:ext uri="{FF2B5EF4-FFF2-40B4-BE49-F238E27FC236}">
                  <a16:creationId xmlns:a16="http://schemas.microsoft.com/office/drawing/2014/main" id="{AD86B883-46C6-4A53-865E-A7D09C022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66" name="Freeform 3955">
              <a:extLst>
                <a:ext uri="{FF2B5EF4-FFF2-40B4-BE49-F238E27FC236}">
                  <a16:creationId xmlns:a16="http://schemas.microsoft.com/office/drawing/2014/main" id="{6D67D69D-8AD0-4F7B-B6FE-71B77D657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67" name="Rectangle 3956">
              <a:extLst>
                <a:ext uri="{FF2B5EF4-FFF2-40B4-BE49-F238E27FC236}">
                  <a16:creationId xmlns:a16="http://schemas.microsoft.com/office/drawing/2014/main" id="{377D9C82-1356-4826-B2F8-43B17DFBD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68" name="Freeform 3957">
              <a:extLst>
                <a:ext uri="{FF2B5EF4-FFF2-40B4-BE49-F238E27FC236}">
                  <a16:creationId xmlns:a16="http://schemas.microsoft.com/office/drawing/2014/main" id="{4EBA6189-5F7E-4D43-83CE-6B0B77D75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69" name="Rectangle 3958">
              <a:extLst>
                <a:ext uri="{FF2B5EF4-FFF2-40B4-BE49-F238E27FC236}">
                  <a16:creationId xmlns:a16="http://schemas.microsoft.com/office/drawing/2014/main" id="{08AE5BC7-B16A-42C4-A1A4-8BD7076D5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70" name="Freeform 3959">
              <a:extLst>
                <a:ext uri="{FF2B5EF4-FFF2-40B4-BE49-F238E27FC236}">
                  <a16:creationId xmlns:a16="http://schemas.microsoft.com/office/drawing/2014/main" id="{26D5C706-30E0-42D0-A444-1AAF7D4FD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71" name="Rectangle 3960">
              <a:extLst>
                <a:ext uri="{FF2B5EF4-FFF2-40B4-BE49-F238E27FC236}">
                  <a16:creationId xmlns:a16="http://schemas.microsoft.com/office/drawing/2014/main" id="{7EF8DC38-6702-4DC6-8E31-F79D84EAF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72" name="Freeform 3961">
              <a:extLst>
                <a:ext uri="{FF2B5EF4-FFF2-40B4-BE49-F238E27FC236}">
                  <a16:creationId xmlns:a16="http://schemas.microsoft.com/office/drawing/2014/main" id="{9B48F499-9354-40E9-86D5-50C581A61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73" name="Rectangle 3962">
              <a:extLst>
                <a:ext uri="{FF2B5EF4-FFF2-40B4-BE49-F238E27FC236}">
                  <a16:creationId xmlns:a16="http://schemas.microsoft.com/office/drawing/2014/main" id="{EAE665D8-3FB1-4CB8-B264-7D05FAED5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74" name="Freeform 3963">
              <a:extLst>
                <a:ext uri="{FF2B5EF4-FFF2-40B4-BE49-F238E27FC236}">
                  <a16:creationId xmlns:a16="http://schemas.microsoft.com/office/drawing/2014/main" id="{1030F2A2-E0F7-4C98-ACA1-F52806F6D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75" name="Rectangle 3964">
              <a:extLst>
                <a:ext uri="{FF2B5EF4-FFF2-40B4-BE49-F238E27FC236}">
                  <a16:creationId xmlns:a16="http://schemas.microsoft.com/office/drawing/2014/main" id="{6155B005-FD18-4A61-B5AD-3655E22AB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76" name="Freeform 3965">
              <a:extLst>
                <a:ext uri="{FF2B5EF4-FFF2-40B4-BE49-F238E27FC236}">
                  <a16:creationId xmlns:a16="http://schemas.microsoft.com/office/drawing/2014/main" id="{5FB571D8-31C6-491E-A61D-327EE44C5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77" name="Rectangle 3966">
              <a:extLst>
                <a:ext uri="{FF2B5EF4-FFF2-40B4-BE49-F238E27FC236}">
                  <a16:creationId xmlns:a16="http://schemas.microsoft.com/office/drawing/2014/main" id="{51361F91-B8C6-4BA1-920F-B1A9ACB46E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78" name="Freeform 3967">
              <a:extLst>
                <a:ext uri="{FF2B5EF4-FFF2-40B4-BE49-F238E27FC236}">
                  <a16:creationId xmlns:a16="http://schemas.microsoft.com/office/drawing/2014/main" id="{9AC55560-0FA1-49DF-BEE9-FAD839FAC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79" name="Rectangle 3968">
              <a:extLst>
                <a:ext uri="{FF2B5EF4-FFF2-40B4-BE49-F238E27FC236}">
                  <a16:creationId xmlns:a16="http://schemas.microsoft.com/office/drawing/2014/main" id="{8D81C102-CB5D-4527-BA1E-5AFF97FDF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0" name="Freeform 3969">
              <a:extLst>
                <a:ext uri="{FF2B5EF4-FFF2-40B4-BE49-F238E27FC236}">
                  <a16:creationId xmlns:a16="http://schemas.microsoft.com/office/drawing/2014/main" id="{0BF54CD9-2323-4F23-B95E-EFAC32CF4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1" name="Rectangle 3970">
              <a:extLst>
                <a:ext uri="{FF2B5EF4-FFF2-40B4-BE49-F238E27FC236}">
                  <a16:creationId xmlns:a16="http://schemas.microsoft.com/office/drawing/2014/main" id="{3365E956-60FB-4E91-9F5E-9E45BFFCB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2" name="Freeform 3971">
              <a:extLst>
                <a:ext uri="{FF2B5EF4-FFF2-40B4-BE49-F238E27FC236}">
                  <a16:creationId xmlns:a16="http://schemas.microsoft.com/office/drawing/2014/main" id="{B5FF8CB8-486C-4D9F-B8DD-3F3458361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3" name="Rectangle 3972">
              <a:extLst>
                <a:ext uri="{FF2B5EF4-FFF2-40B4-BE49-F238E27FC236}">
                  <a16:creationId xmlns:a16="http://schemas.microsoft.com/office/drawing/2014/main" id="{1A98C5E7-D558-4349-A381-D2B26E689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4" name="Freeform 3973">
              <a:extLst>
                <a:ext uri="{FF2B5EF4-FFF2-40B4-BE49-F238E27FC236}">
                  <a16:creationId xmlns:a16="http://schemas.microsoft.com/office/drawing/2014/main" id="{F4946A87-AFCF-4814-B627-476EFA0E0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5" name="Rectangle 3974">
              <a:extLst>
                <a:ext uri="{FF2B5EF4-FFF2-40B4-BE49-F238E27FC236}">
                  <a16:creationId xmlns:a16="http://schemas.microsoft.com/office/drawing/2014/main" id="{581C157F-D78F-4A62-90A6-670DAC61F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Freeform 3975">
              <a:extLst>
                <a:ext uri="{FF2B5EF4-FFF2-40B4-BE49-F238E27FC236}">
                  <a16:creationId xmlns:a16="http://schemas.microsoft.com/office/drawing/2014/main" id="{95DD7FC7-D9C9-418E-B0D1-97A118363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7" name="Rectangle 3976">
              <a:extLst>
                <a:ext uri="{FF2B5EF4-FFF2-40B4-BE49-F238E27FC236}">
                  <a16:creationId xmlns:a16="http://schemas.microsoft.com/office/drawing/2014/main" id="{299350FB-2733-4A42-AD24-778175D08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Freeform 3977">
              <a:extLst>
                <a:ext uri="{FF2B5EF4-FFF2-40B4-BE49-F238E27FC236}">
                  <a16:creationId xmlns:a16="http://schemas.microsoft.com/office/drawing/2014/main" id="{68681CE0-272F-4E2D-9B82-6F72C51E6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9" name="Rectangle 3978">
              <a:extLst>
                <a:ext uri="{FF2B5EF4-FFF2-40B4-BE49-F238E27FC236}">
                  <a16:creationId xmlns:a16="http://schemas.microsoft.com/office/drawing/2014/main" id="{242821EF-F742-4EDF-8A3C-E861494E2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0" name="Freeform 3979">
              <a:extLst>
                <a:ext uri="{FF2B5EF4-FFF2-40B4-BE49-F238E27FC236}">
                  <a16:creationId xmlns:a16="http://schemas.microsoft.com/office/drawing/2014/main" id="{8A8C8068-93D8-4720-BABD-4F18EE774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Rectangle 3980">
              <a:extLst>
                <a:ext uri="{FF2B5EF4-FFF2-40B4-BE49-F238E27FC236}">
                  <a16:creationId xmlns:a16="http://schemas.microsoft.com/office/drawing/2014/main" id="{BC23E5BD-DA55-47FC-B748-7E91D87F6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Freeform 3981">
              <a:extLst>
                <a:ext uri="{FF2B5EF4-FFF2-40B4-BE49-F238E27FC236}">
                  <a16:creationId xmlns:a16="http://schemas.microsoft.com/office/drawing/2014/main" id="{BD8F90C5-995F-4CE6-95B8-1449BC1F2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3" name="Rectangle 3982">
              <a:extLst>
                <a:ext uri="{FF2B5EF4-FFF2-40B4-BE49-F238E27FC236}">
                  <a16:creationId xmlns:a16="http://schemas.microsoft.com/office/drawing/2014/main" id="{4BBC4137-B7BF-4CBF-9166-27521B104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4" name="Freeform 3983">
              <a:extLst>
                <a:ext uri="{FF2B5EF4-FFF2-40B4-BE49-F238E27FC236}">
                  <a16:creationId xmlns:a16="http://schemas.microsoft.com/office/drawing/2014/main" id="{AB785DBB-ED36-43F6-B156-3254B2F66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Rectangle 3984">
              <a:extLst>
                <a:ext uri="{FF2B5EF4-FFF2-40B4-BE49-F238E27FC236}">
                  <a16:creationId xmlns:a16="http://schemas.microsoft.com/office/drawing/2014/main" id="{8C63F109-816D-440E-AD16-BA3B837F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6" name="Freeform 3985">
              <a:extLst>
                <a:ext uri="{FF2B5EF4-FFF2-40B4-BE49-F238E27FC236}">
                  <a16:creationId xmlns:a16="http://schemas.microsoft.com/office/drawing/2014/main" id="{9568A7AB-B613-49B5-A9AE-56B34AE55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7" name="Rectangle 3986">
              <a:extLst>
                <a:ext uri="{FF2B5EF4-FFF2-40B4-BE49-F238E27FC236}">
                  <a16:creationId xmlns:a16="http://schemas.microsoft.com/office/drawing/2014/main" id="{9A89C2DE-AA3F-46AA-96F4-8D9BA31CA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8" name="Freeform 3987">
              <a:extLst>
                <a:ext uri="{FF2B5EF4-FFF2-40B4-BE49-F238E27FC236}">
                  <a16:creationId xmlns:a16="http://schemas.microsoft.com/office/drawing/2014/main" id="{75C55E41-452D-431B-B1B5-7A98D9028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9" name="Rectangle 3988">
              <a:extLst>
                <a:ext uri="{FF2B5EF4-FFF2-40B4-BE49-F238E27FC236}">
                  <a16:creationId xmlns:a16="http://schemas.microsoft.com/office/drawing/2014/main" id="{84E46A19-BDA9-479C-9C01-B90F24377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0" name="Freeform 3989">
              <a:extLst>
                <a:ext uri="{FF2B5EF4-FFF2-40B4-BE49-F238E27FC236}">
                  <a16:creationId xmlns:a16="http://schemas.microsoft.com/office/drawing/2014/main" id="{4963DE3F-E5F2-4632-93BF-C6FC69853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Rectangle 3990">
              <a:extLst>
                <a:ext uri="{FF2B5EF4-FFF2-40B4-BE49-F238E27FC236}">
                  <a16:creationId xmlns:a16="http://schemas.microsoft.com/office/drawing/2014/main" id="{259437AD-153D-4008-BF9B-4F04FECCA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2" name="Freeform 3991">
              <a:extLst>
                <a:ext uri="{FF2B5EF4-FFF2-40B4-BE49-F238E27FC236}">
                  <a16:creationId xmlns:a16="http://schemas.microsoft.com/office/drawing/2014/main" id="{480933A7-F94F-4472-8C0B-FE9497606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3" name="Rectangle 3992">
              <a:extLst>
                <a:ext uri="{FF2B5EF4-FFF2-40B4-BE49-F238E27FC236}">
                  <a16:creationId xmlns:a16="http://schemas.microsoft.com/office/drawing/2014/main" id="{BCF6844C-DBB7-471D-BFA0-E4E9A28E8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4" name="Freeform 3993">
              <a:extLst>
                <a:ext uri="{FF2B5EF4-FFF2-40B4-BE49-F238E27FC236}">
                  <a16:creationId xmlns:a16="http://schemas.microsoft.com/office/drawing/2014/main" id="{DDCB8F40-EF0E-45C6-81E5-FDF267926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5" name="Rectangle 3994">
              <a:extLst>
                <a:ext uri="{FF2B5EF4-FFF2-40B4-BE49-F238E27FC236}">
                  <a16:creationId xmlns:a16="http://schemas.microsoft.com/office/drawing/2014/main" id="{988AD42B-0A6E-4716-9406-66B03B4BD4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6" name="Freeform 3995">
              <a:extLst>
                <a:ext uri="{FF2B5EF4-FFF2-40B4-BE49-F238E27FC236}">
                  <a16:creationId xmlns:a16="http://schemas.microsoft.com/office/drawing/2014/main" id="{B79712BA-4D05-4EAC-AE83-5F93092FD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7" name="Rectangle 3996">
              <a:extLst>
                <a:ext uri="{FF2B5EF4-FFF2-40B4-BE49-F238E27FC236}">
                  <a16:creationId xmlns:a16="http://schemas.microsoft.com/office/drawing/2014/main" id="{F88734CE-DB34-47CB-B5BD-3067352E3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8" name="Freeform 3997">
              <a:extLst>
                <a:ext uri="{FF2B5EF4-FFF2-40B4-BE49-F238E27FC236}">
                  <a16:creationId xmlns:a16="http://schemas.microsoft.com/office/drawing/2014/main" id="{0B1024AC-7BE7-4487-A9EF-86D21BBF2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9" name="Rectangle 3998">
              <a:extLst>
                <a:ext uri="{FF2B5EF4-FFF2-40B4-BE49-F238E27FC236}">
                  <a16:creationId xmlns:a16="http://schemas.microsoft.com/office/drawing/2014/main" id="{5BE950F3-96EA-480F-B6BD-3E9EC5A3D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0" name="Freeform 3999">
              <a:extLst>
                <a:ext uri="{FF2B5EF4-FFF2-40B4-BE49-F238E27FC236}">
                  <a16:creationId xmlns:a16="http://schemas.microsoft.com/office/drawing/2014/main" id="{609ECDF0-0C9B-4E1F-BB56-156D0AA79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1" name="Rectangle 4000">
              <a:extLst>
                <a:ext uri="{FF2B5EF4-FFF2-40B4-BE49-F238E27FC236}">
                  <a16:creationId xmlns:a16="http://schemas.microsoft.com/office/drawing/2014/main" id="{095CBF32-2B9A-4CE1-A365-6B8A7C653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2" name="Freeform 4001">
              <a:extLst>
                <a:ext uri="{FF2B5EF4-FFF2-40B4-BE49-F238E27FC236}">
                  <a16:creationId xmlns:a16="http://schemas.microsoft.com/office/drawing/2014/main" id="{8FAA8DCC-2E48-4CF3-8CDF-F3E79A7D3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3" name="Rectangle 4002">
              <a:extLst>
                <a:ext uri="{FF2B5EF4-FFF2-40B4-BE49-F238E27FC236}">
                  <a16:creationId xmlns:a16="http://schemas.microsoft.com/office/drawing/2014/main" id="{9ACB1B5A-6854-4B74-88F1-DCC02680F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4" name="Freeform 4003">
              <a:extLst>
                <a:ext uri="{FF2B5EF4-FFF2-40B4-BE49-F238E27FC236}">
                  <a16:creationId xmlns:a16="http://schemas.microsoft.com/office/drawing/2014/main" id="{6A5BC19D-3EEF-4E61-85D2-B7AD28D8F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5" name="Rectangle 4004">
              <a:extLst>
                <a:ext uri="{FF2B5EF4-FFF2-40B4-BE49-F238E27FC236}">
                  <a16:creationId xmlns:a16="http://schemas.microsoft.com/office/drawing/2014/main" id="{AA2B5D86-B9C7-48A3-B737-5697A58E3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6" name="Freeform 4005">
              <a:extLst>
                <a:ext uri="{FF2B5EF4-FFF2-40B4-BE49-F238E27FC236}">
                  <a16:creationId xmlns:a16="http://schemas.microsoft.com/office/drawing/2014/main" id="{CFFDCEA4-BEEC-493B-B409-8C56681C3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7" name="Rectangle 4006">
              <a:extLst>
                <a:ext uri="{FF2B5EF4-FFF2-40B4-BE49-F238E27FC236}">
                  <a16:creationId xmlns:a16="http://schemas.microsoft.com/office/drawing/2014/main" id="{089A2901-C6C9-444A-AB92-6E6790808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8" name="Freeform 4007">
              <a:extLst>
                <a:ext uri="{FF2B5EF4-FFF2-40B4-BE49-F238E27FC236}">
                  <a16:creationId xmlns:a16="http://schemas.microsoft.com/office/drawing/2014/main" id="{A21BD3C7-6D7A-412B-9856-101835FE4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9" name="Rectangle 4008">
              <a:extLst>
                <a:ext uri="{FF2B5EF4-FFF2-40B4-BE49-F238E27FC236}">
                  <a16:creationId xmlns:a16="http://schemas.microsoft.com/office/drawing/2014/main" id="{8D81E09D-254B-4F9C-A9AB-16C2783DF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20" name="Freeform 4009">
              <a:extLst>
                <a:ext uri="{FF2B5EF4-FFF2-40B4-BE49-F238E27FC236}">
                  <a16:creationId xmlns:a16="http://schemas.microsoft.com/office/drawing/2014/main" id="{DFFC2520-5C1B-4CF0-82E9-051ECE171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21" name="Rectangle 4010">
              <a:extLst>
                <a:ext uri="{FF2B5EF4-FFF2-40B4-BE49-F238E27FC236}">
                  <a16:creationId xmlns:a16="http://schemas.microsoft.com/office/drawing/2014/main" id="{4C4107B5-5F68-485A-BF97-BF01DAC59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22" name="Freeform 4011">
              <a:extLst>
                <a:ext uri="{FF2B5EF4-FFF2-40B4-BE49-F238E27FC236}">
                  <a16:creationId xmlns:a16="http://schemas.microsoft.com/office/drawing/2014/main" id="{A1542168-0BE1-471B-BFF0-9D2B3E872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23" name="Rectangle 4012">
              <a:extLst>
                <a:ext uri="{FF2B5EF4-FFF2-40B4-BE49-F238E27FC236}">
                  <a16:creationId xmlns:a16="http://schemas.microsoft.com/office/drawing/2014/main" id="{4C59A0C3-4E88-4C10-956E-876C40016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24" name="Freeform 4013">
              <a:extLst>
                <a:ext uri="{FF2B5EF4-FFF2-40B4-BE49-F238E27FC236}">
                  <a16:creationId xmlns:a16="http://schemas.microsoft.com/office/drawing/2014/main" id="{B972D36C-9861-4635-8D7F-4359C1E91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25" name="Rectangle 4014">
              <a:extLst>
                <a:ext uri="{FF2B5EF4-FFF2-40B4-BE49-F238E27FC236}">
                  <a16:creationId xmlns:a16="http://schemas.microsoft.com/office/drawing/2014/main" id="{8A9292E9-72E8-428E-80C7-F38F41FBE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26" name="Freeform 4015">
              <a:extLst>
                <a:ext uri="{FF2B5EF4-FFF2-40B4-BE49-F238E27FC236}">
                  <a16:creationId xmlns:a16="http://schemas.microsoft.com/office/drawing/2014/main" id="{D5561156-8704-4F87-9712-943EEC8E4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27" name="Rectangle 4016">
              <a:extLst>
                <a:ext uri="{FF2B5EF4-FFF2-40B4-BE49-F238E27FC236}">
                  <a16:creationId xmlns:a16="http://schemas.microsoft.com/office/drawing/2014/main" id="{F115882E-583E-4296-BA63-A49D9DB23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28" name="Freeform 4017">
              <a:extLst>
                <a:ext uri="{FF2B5EF4-FFF2-40B4-BE49-F238E27FC236}">
                  <a16:creationId xmlns:a16="http://schemas.microsoft.com/office/drawing/2014/main" id="{426BB245-8C19-416E-AB3F-0B8BFBF73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29" name="Rectangle 4018">
              <a:extLst>
                <a:ext uri="{FF2B5EF4-FFF2-40B4-BE49-F238E27FC236}">
                  <a16:creationId xmlns:a16="http://schemas.microsoft.com/office/drawing/2014/main" id="{8875F0E9-FF32-46A8-A7F0-AB4497D56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30" name="Freeform 4019">
              <a:extLst>
                <a:ext uri="{FF2B5EF4-FFF2-40B4-BE49-F238E27FC236}">
                  <a16:creationId xmlns:a16="http://schemas.microsoft.com/office/drawing/2014/main" id="{CEFDD22B-64DC-42DE-A65D-5FFFEE01B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31" name="Rectangle 4020">
              <a:extLst>
                <a:ext uri="{FF2B5EF4-FFF2-40B4-BE49-F238E27FC236}">
                  <a16:creationId xmlns:a16="http://schemas.microsoft.com/office/drawing/2014/main" id="{48AF3A60-D6A8-4D91-AE84-B3DB179F2C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32" name="Freeform 4021">
              <a:extLst>
                <a:ext uri="{FF2B5EF4-FFF2-40B4-BE49-F238E27FC236}">
                  <a16:creationId xmlns:a16="http://schemas.microsoft.com/office/drawing/2014/main" id="{F0353460-5D36-436B-8080-929F55906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33" name="Rectangle 4022">
              <a:extLst>
                <a:ext uri="{FF2B5EF4-FFF2-40B4-BE49-F238E27FC236}">
                  <a16:creationId xmlns:a16="http://schemas.microsoft.com/office/drawing/2014/main" id="{DFA4A8CA-E961-4594-AF66-455796DE7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34" name="Freeform 4023">
              <a:extLst>
                <a:ext uri="{FF2B5EF4-FFF2-40B4-BE49-F238E27FC236}">
                  <a16:creationId xmlns:a16="http://schemas.microsoft.com/office/drawing/2014/main" id="{91008341-23A8-4341-A8F1-DD8CD4AAE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5" name="Group 4225">
            <a:extLst>
              <a:ext uri="{FF2B5EF4-FFF2-40B4-BE49-F238E27FC236}">
                <a16:creationId xmlns:a16="http://schemas.microsoft.com/office/drawing/2014/main" id="{9C502FB6-F5DA-488A-813E-4522111A1FB1}"/>
              </a:ext>
            </a:extLst>
          </p:cNvPr>
          <p:cNvGrpSpPr>
            <a:grpSpLocks/>
          </p:cNvGrpSpPr>
          <p:nvPr/>
        </p:nvGrpSpPr>
        <p:grpSpPr bwMode="auto">
          <a:xfrm>
            <a:off x="1981201" y="1462088"/>
            <a:ext cx="11113" cy="3175"/>
            <a:chOff x="1248" y="921"/>
            <a:chExt cx="7" cy="2"/>
          </a:xfrm>
        </p:grpSpPr>
        <p:sp>
          <p:nvSpPr>
            <p:cNvPr id="1735" name="Rectangle 4025">
              <a:extLst>
                <a:ext uri="{FF2B5EF4-FFF2-40B4-BE49-F238E27FC236}">
                  <a16:creationId xmlns:a16="http://schemas.microsoft.com/office/drawing/2014/main" id="{98CA2DFF-3726-46F6-B82E-C0F8ABA05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36" name="Freeform 4026">
              <a:extLst>
                <a:ext uri="{FF2B5EF4-FFF2-40B4-BE49-F238E27FC236}">
                  <a16:creationId xmlns:a16="http://schemas.microsoft.com/office/drawing/2014/main" id="{7282A4C6-C9A0-4790-BE93-90B100C22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1 w 2"/>
                <a:gd name="T15" fmla="*/ 2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37" name="Rectangle 4027">
              <a:extLst>
                <a:ext uri="{FF2B5EF4-FFF2-40B4-BE49-F238E27FC236}">
                  <a16:creationId xmlns:a16="http://schemas.microsoft.com/office/drawing/2014/main" id="{33C13C52-3ED9-4363-8C87-DD6593654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38" name="Freeform 4028">
              <a:extLst>
                <a:ext uri="{FF2B5EF4-FFF2-40B4-BE49-F238E27FC236}">
                  <a16:creationId xmlns:a16="http://schemas.microsoft.com/office/drawing/2014/main" id="{D3EBA53A-7B47-49EF-A065-70709A010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39" name="Rectangle 4029">
              <a:extLst>
                <a:ext uri="{FF2B5EF4-FFF2-40B4-BE49-F238E27FC236}">
                  <a16:creationId xmlns:a16="http://schemas.microsoft.com/office/drawing/2014/main" id="{B05F0D79-4D36-46E8-8EDC-DE2B27796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40" name="Freeform 4030">
              <a:extLst>
                <a:ext uri="{FF2B5EF4-FFF2-40B4-BE49-F238E27FC236}">
                  <a16:creationId xmlns:a16="http://schemas.microsoft.com/office/drawing/2014/main" id="{8369367B-0F9D-4F51-966F-153DFD602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41" name="Rectangle 4031">
              <a:extLst>
                <a:ext uri="{FF2B5EF4-FFF2-40B4-BE49-F238E27FC236}">
                  <a16:creationId xmlns:a16="http://schemas.microsoft.com/office/drawing/2014/main" id="{E9BCC833-FA91-4DF1-B063-D1BD42A28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42" name="Freeform 4032">
              <a:extLst>
                <a:ext uri="{FF2B5EF4-FFF2-40B4-BE49-F238E27FC236}">
                  <a16:creationId xmlns:a16="http://schemas.microsoft.com/office/drawing/2014/main" id="{B1E8E1D3-8EDF-4B11-A0B2-ED6D1126A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43" name="Rectangle 4033">
              <a:extLst>
                <a:ext uri="{FF2B5EF4-FFF2-40B4-BE49-F238E27FC236}">
                  <a16:creationId xmlns:a16="http://schemas.microsoft.com/office/drawing/2014/main" id="{827899AC-1D8B-45FB-874A-9CDD39A0B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44" name="Freeform 4034">
              <a:extLst>
                <a:ext uri="{FF2B5EF4-FFF2-40B4-BE49-F238E27FC236}">
                  <a16:creationId xmlns:a16="http://schemas.microsoft.com/office/drawing/2014/main" id="{DE3B3B8C-6638-458C-ABDD-D1EFFA0DF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45" name="Rectangle 4035">
              <a:extLst>
                <a:ext uri="{FF2B5EF4-FFF2-40B4-BE49-F238E27FC236}">
                  <a16:creationId xmlns:a16="http://schemas.microsoft.com/office/drawing/2014/main" id="{706E8E4E-248C-46CF-8CB4-7442D1F0E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46" name="Freeform 4036">
              <a:extLst>
                <a:ext uri="{FF2B5EF4-FFF2-40B4-BE49-F238E27FC236}">
                  <a16:creationId xmlns:a16="http://schemas.microsoft.com/office/drawing/2014/main" id="{449DE04B-1622-43FA-A08B-707DAB4C8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47" name="Rectangle 4037">
              <a:extLst>
                <a:ext uri="{FF2B5EF4-FFF2-40B4-BE49-F238E27FC236}">
                  <a16:creationId xmlns:a16="http://schemas.microsoft.com/office/drawing/2014/main" id="{678C04A4-EA18-4660-9710-7271C1E5E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48" name="Freeform 4038">
              <a:extLst>
                <a:ext uri="{FF2B5EF4-FFF2-40B4-BE49-F238E27FC236}">
                  <a16:creationId xmlns:a16="http://schemas.microsoft.com/office/drawing/2014/main" id="{1E14C534-8473-4608-95F7-3BFDBF0CD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49" name="Rectangle 4039">
              <a:extLst>
                <a:ext uri="{FF2B5EF4-FFF2-40B4-BE49-F238E27FC236}">
                  <a16:creationId xmlns:a16="http://schemas.microsoft.com/office/drawing/2014/main" id="{855F0E86-6344-4637-A562-8ED48BB3D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50" name="Freeform 4040">
              <a:extLst>
                <a:ext uri="{FF2B5EF4-FFF2-40B4-BE49-F238E27FC236}">
                  <a16:creationId xmlns:a16="http://schemas.microsoft.com/office/drawing/2014/main" id="{7093EBF9-BC23-47F7-8B0E-AF62E41C3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51" name="Rectangle 4041">
              <a:extLst>
                <a:ext uri="{FF2B5EF4-FFF2-40B4-BE49-F238E27FC236}">
                  <a16:creationId xmlns:a16="http://schemas.microsoft.com/office/drawing/2014/main" id="{420F4DB1-312B-4D39-8B9F-0DC6C42F7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52" name="Freeform 4042">
              <a:extLst>
                <a:ext uri="{FF2B5EF4-FFF2-40B4-BE49-F238E27FC236}">
                  <a16:creationId xmlns:a16="http://schemas.microsoft.com/office/drawing/2014/main" id="{6632923D-4641-4FDA-B4A6-34CD6874B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53" name="Rectangle 4043">
              <a:extLst>
                <a:ext uri="{FF2B5EF4-FFF2-40B4-BE49-F238E27FC236}">
                  <a16:creationId xmlns:a16="http://schemas.microsoft.com/office/drawing/2014/main" id="{79F2C069-F347-47A7-9D72-FE7591578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54" name="Freeform 4044">
              <a:extLst>
                <a:ext uri="{FF2B5EF4-FFF2-40B4-BE49-F238E27FC236}">
                  <a16:creationId xmlns:a16="http://schemas.microsoft.com/office/drawing/2014/main" id="{FF30EDDA-8CF2-4CFE-BB12-5AF890705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55" name="Rectangle 4045">
              <a:extLst>
                <a:ext uri="{FF2B5EF4-FFF2-40B4-BE49-F238E27FC236}">
                  <a16:creationId xmlns:a16="http://schemas.microsoft.com/office/drawing/2014/main" id="{3B837FD2-5E38-4AB3-B398-6CFBA3586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56" name="Freeform 4046">
              <a:extLst>
                <a:ext uri="{FF2B5EF4-FFF2-40B4-BE49-F238E27FC236}">
                  <a16:creationId xmlns:a16="http://schemas.microsoft.com/office/drawing/2014/main" id="{86C2365C-2122-4686-9158-0B71C0C42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57" name="Rectangle 4047">
              <a:extLst>
                <a:ext uri="{FF2B5EF4-FFF2-40B4-BE49-F238E27FC236}">
                  <a16:creationId xmlns:a16="http://schemas.microsoft.com/office/drawing/2014/main" id="{65D2679E-E138-4D00-B174-CBEB90B7C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58" name="Freeform 4048">
              <a:extLst>
                <a:ext uri="{FF2B5EF4-FFF2-40B4-BE49-F238E27FC236}">
                  <a16:creationId xmlns:a16="http://schemas.microsoft.com/office/drawing/2014/main" id="{3AC4A168-CD24-42E5-90FF-8AC5509CA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59" name="Rectangle 4049">
              <a:extLst>
                <a:ext uri="{FF2B5EF4-FFF2-40B4-BE49-F238E27FC236}">
                  <a16:creationId xmlns:a16="http://schemas.microsoft.com/office/drawing/2014/main" id="{85E813B0-776F-4A46-A6C3-C398FA49D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60" name="Freeform 4050">
              <a:extLst>
                <a:ext uri="{FF2B5EF4-FFF2-40B4-BE49-F238E27FC236}">
                  <a16:creationId xmlns:a16="http://schemas.microsoft.com/office/drawing/2014/main" id="{3921E370-6AB1-4085-B6E3-28A7188D1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61" name="Rectangle 4051">
              <a:extLst>
                <a:ext uri="{FF2B5EF4-FFF2-40B4-BE49-F238E27FC236}">
                  <a16:creationId xmlns:a16="http://schemas.microsoft.com/office/drawing/2014/main" id="{2BAC59B4-D5DA-4634-BC48-A3DCF5CD5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62" name="Freeform 4052">
              <a:extLst>
                <a:ext uri="{FF2B5EF4-FFF2-40B4-BE49-F238E27FC236}">
                  <a16:creationId xmlns:a16="http://schemas.microsoft.com/office/drawing/2014/main" id="{739F6A71-04F7-4218-BB4C-60939254F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63" name="Rectangle 4053">
              <a:extLst>
                <a:ext uri="{FF2B5EF4-FFF2-40B4-BE49-F238E27FC236}">
                  <a16:creationId xmlns:a16="http://schemas.microsoft.com/office/drawing/2014/main" id="{08E29516-508C-4444-B3ED-0D889E404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64" name="Freeform 4054">
              <a:extLst>
                <a:ext uri="{FF2B5EF4-FFF2-40B4-BE49-F238E27FC236}">
                  <a16:creationId xmlns:a16="http://schemas.microsoft.com/office/drawing/2014/main" id="{BC768650-DF2F-4BE1-A138-44C98EBEF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65" name="Rectangle 4055">
              <a:extLst>
                <a:ext uri="{FF2B5EF4-FFF2-40B4-BE49-F238E27FC236}">
                  <a16:creationId xmlns:a16="http://schemas.microsoft.com/office/drawing/2014/main" id="{9F559EDD-3291-4EE5-922F-D289A771C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66" name="Freeform 4056">
              <a:extLst>
                <a:ext uri="{FF2B5EF4-FFF2-40B4-BE49-F238E27FC236}">
                  <a16:creationId xmlns:a16="http://schemas.microsoft.com/office/drawing/2014/main" id="{3855E4A0-A906-45D2-8750-D2B549130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67" name="Rectangle 4057">
              <a:extLst>
                <a:ext uri="{FF2B5EF4-FFF2-40B4-BE49-F238E27FC236}">
                  <a16:creationId xmlns:a16="http://schemas.microsoft.com/office/drawing/2014/main" id="{1744ADD2-7F32-4F5F-9E9A-AEA71D75A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68" name="Freeform 4058">
              <a:extLst>
                <a:ext uri="{FF2B5EF4-FFF2-40B4-BE49-F238E27FC236}">
                  <a16:creationId xmlns:a16="http://schemas.microsoft.com/office/drawing/2014/main" id="{C9D7AA54-2843-4537-ACA8-A05692C2A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69" name="Rectangle 4059">
              <a:extLst>
                <a:ext uri="{FF2B5EF4-FFF2-40B4-BE49-F238E27FC236}">
                  <a16:creationId xmlns:a16="http://schemas.microsoft.com/office/drawing/2014/main" id="{A4DDF99B-1AA2-45E2-AAF3-7D7A25310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70" name="Freeform 4060">
              <a:extLst>
                <a:ext uri="{FF2B5EF4-FFF2-40B4-BE49-F238E27FC236}">
                  <a16:creationId xmlns:a16="http://schemas.microsoft.com/office/drawing/2014/main" id="{001DF77A-EECA-4911-BEAD-FFD00A21A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71" name="Rectangle 4061">
              <a:extLst>
                <a:ext uri="{FF2B5EF4-FFF2-40B4-BE49-F238E27FC236}">
                  <a16:creationId xmlns:a16="http://schemas.microsoft.com/office/drawing/2014/main" id="{F917A50D-F1BD-4A1E-922F-F7146856F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72" name="Freeform 4062">
              <a:extLst>
                <a:ext uri="{FF2B5EF4-FFF2-40B4-BE49-F238E27FC236}">
                  <a16:creationId xmlns:a16="http://schemas.microsoft.com/office/drawing/2014/main" id="{9089A260-2E96-4C6C-93E2-307D1F0C3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73" name="Rectangle 4063">
              <a:extLst>
                <a:ext uri="{FF2B5EF4-FFF2-40B4-BE49-F238E27FC236}">
                  <a16:creationId xmlns:a16="http://schemas.microsoft.com/office/drawing/2014/main" id="{F03F8F85-3F24-42A2-ACDA-A67689C6E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74" name="Freeform 4064">
              <a:extLst>
                <a:ext uri="{FF2B5EF4-FFF2-40B4-BE49-F238E27FC236}">
                  <a16:creationId xmlns:a16="http://schemas.microsoft.com/office/drawing/2014/main" id="{D87FF55B-BFD7-4FC3-9623-28D48E6F9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75" name="Rectangle 4065">
              <a:extLst>
                <a:ext uri="{FF2B5EF4-FFF2-40B4-BE49-F238E27FC236}">
                  <a16:creationId xmlns:a16="http://schemas.microsoft.com/office/drawing/2014/main" id="{2917D7F7-7A91-48EE-B2AD-8C69DC70C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76" name="Freeform 4066">
              <a:extLst>
                <a:ext uri="{FF2B5EF4-FFF2-40B4-BE49-F238E27FC236}">
                  <a16:creationId xmlns:a16="http://schemas.microsoft.com/office/drawing/2014/main" id="{2E79A3E4-59A2-40C1-85B5-9D218E901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77" name="Rectangle 4067">
              <a:extLst>
                <a:ext uri="{FF2B5EF4-FFF2-40B4-BE49-F238E27FC236}">
                  <a16:creationId xmlns:a16="http://schemas.microsoft.com/office/drawing/2014/main" id="{756DBA9E-45E2-4C3B-BD6C-638DEFBDD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78" name="Freeform 4068">
              <a:extLst>
                <a:ext uri="{FF2B5EF4-FFF2-40B4-BE49-F238E27FC236}">
                  <a16:creationId xmlns:a16="http://schemas.microsoft.com/office/drawing/2014/main" id="{DF221C18-D2F1-4ECD-AB9A-A04441FD6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79" name="Rectangle 4069">
              <a:extLst>
                <a:ext uri="{FF2B5EF4-FFF2-40B4-BE49-F238E27FC236}">
                  <a16:creationId xmlns:a16="http://schemas.microsoft.com/office/drawing/2014/main" id="{977D2618-1B14-4F93-B46A-0C0683077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80" name="Freeform 4070">
              <a:extLst>
                <a:ext uri="{FF2B5EF4-FFF2-40B4-BE49-F238E27FC236}">
                  <a16:creationId xmlns:a16="http://schemas.microsoft.com/office/drawing/2014/main" id="{6E0C74E9-501A-4DFD-B723-E77DFD16A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81" name="Rectangle 4071">
              <a:extLst>
                <a:ext uri="{FF2B5EF4-FFF2-40B4-BE49-F238E27FC236}">
                  <a16:creationId xmlns:a16="http://schemas.microsoft.com/office/drawing/2014/main" id="{058B4C17-7FF0-4D6A-85FD-3241E13AD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82" name="Freeform 4072">
              <a:extLst>
                <a:ext uri="{FF2B5EF4-FFF2-40B4-BE49-F238E27FC236}">
                  <a16:creationId xmlns:a16="http://schemas.microsoft.com/office/drawing/2014/main" id="{F038CA64-065C-4F32-B631-DAC2DBAAA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83" name="Rectangle 4073">
              <a:extLst>
                <a:ext uri="{FF2B5EF4-FFF2-40B4-BE49-F238E27FC236}">
                  <a16:creationId xmlns:a16="http://schemas.microsoft.com/office/drawing/2014/main" id="{0AFDCA7A-9233-4ACC-ADD4-380D1DCFE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84" name="Freeform 4074">
              <a:extLst>
                <a:ext uri="{FF2B5EF4-FFF2-40B4-BE49-F238E27FC236}">
                  <a16:creationId xmlns:a16="http://schemas.microsoft.com/office/drawing/2014/main" id="{8049F7A8-4A64-47D9-A588-2AE909C1A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85" name="Rectangle 4075">
              <a:extLst>
                <a:ext uri="{FF2B5EF4-FFF2-40B4-BE49-F238E27FC236}">
                  <a16:creationId xmlns:a16="http://schemas.microsoft.com/office/drawing/2014/main" id="{3A4D8528-BBD2-4169-A3B0-6F9F7FC25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86" name="Freeform 4076">
              <a:extLst>
                <a:ext uri="{FF2B5EF4-FFF2-40B4-BE49-F238E27FC236}">
                  <a16:creationId xmlns:a16="http://schemas.microsoft.com/office/drawing/2014/main" id="{AF8BEE1C-3058-484B-8263-FB03E9477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87" name="Rectangle 4077">
              <a:extLst>
                <a:ext uri="{FF2B5EF4-FFF2-40B4-BE49-F238E27FC236}">
                  <a16:creationId xmlns:a16="http://schemas.microsoft.com/office/drawing/2014/main" id="{0BFD46E7-3153-4166-94B5-AF9A0D6F6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88" name="Freeform 4078">
              <a:extLst>
                <a:ext uri="{FF2B5EF4-FFF2-40B4-BE49-F238E27FC236}">
                  <a16:creationId xmlns:a16="http://schemas.microsoft.com/office/drawing/2014/main" id="{C57E5359-CAEF-46FD-9655-25BB04557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89" name="Rectangle 4079">
              <a:extLst>
                <a:ext uri="{FF2B5EF4-FFF2-40B4-BE49-F238E27FC236}">
                  <a16:creationId xmlns:a16="http://schemas.microsoft.com/office/drawing/2014/main" id="{3C444CF8-FD44-4928-B0AD-D9C6DCC99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90" name="Freeform 4080">
              <a:extLst>
                <a:ext uri="{FF2B5EF4-FFF2-40B4-BE49-F238E27FC236}">
                  <a16:creationId xmlns:a16="http://schemas.microsoft.com/office/drawing/2014/main" id="{081EE065-E73E-402E-A0A4-6D12AA7CD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91" name="Rectangle 4081">
              <a:extLst>
                <a:ext uri="{FF2B5EF4-FFF2-40B4-BE49-F238E27FC236}">
                  <a16:creationId xmlns:a16="http://schemas.microsoft.com/office/drawing/2014/main" id="{1B5E6549-A874-4D21-85AF-6E78DC30F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92" name="Freeform 4082">
              <a:extLst>
                <a:ext uri="{FF2B5EF4-FFF2-40B4-BE49-F238E27FC236}">
                  <a16:creationId xmlns:a16="http://schemas.microsoft.com/office/drawing/2014/main" id="{E76B34C8-D42D-4AF7-B5A9-C09C3AD64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93" name="Rectangle 4083">
              <a:extLst>
                <a:ext uri="{FF2B5EF4-FFF2-40B4-BE49-F238E27FC236}">
                  <a16:creationId xmlns:a16="http://schemas.microsoft.com/office/drawing/2014/main" id="{17DB4590-B68C-4790-821C-483E22316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94" name="Freeform 4084">
              <a:extLst>
                <a:ext uri="{FF2B5EF4-FFF2-40B4-BE49-F238E27FC236}">
                  <a16:creationId xmlns:a16="http://schemas.microsoft.com/office/drawing/2014/main" id="{4EFBC320-055C-4773-A6C8-B33F4CC0F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95" name="Rectangle 4085">
              <a:extLst>
                <a:ext uri="{FF2B5EF4-FFF2-40B4-BE49-F238E27FC236}">
                  <a16:creationId xmlns:a16="http://schemas.microsoft.com/office/drawing/2014/main" id="{450522FD-BFA9-4E80-85D8-F2D3B50B9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96" name="Freeform 4086">
              <a:extLst>
                <a:ext uri="{FF2B5EF4-FFF2-40B4-BE49-F238E27FC236}">
                  <a16:creationId xmlns:a16="http://schemas.microsoft.com/office/drawing/2014/main" id="{2740A9AC-4F16-494A-9510-303D899F2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97" name="Rectangle 4087">
              <a:extLst>
                <a:ext uri="{FF2B5EF4-FFF2-40B4-BE49-F238E27FC236}">
                  <a16:creationId xmlns:a16="http://schemas.microsoft.com/office/drawing/2014/main" id="{B7F1B17D-7B48-42E0-B5E2-3166829A1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98" name="Freeform 4088">
              <a:extLst>
                <a:ext uri="{FF2B5EF4-FFF2-40B4-BE49-F238E27FC236}">
                  <a16:creationId xmlns:a16="http://schemas.microsoft.com/office/drawing/2014/main" id="{D83EF84D-1D75-4BAA-8C2C-5D0B9F744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99" name="Rectangle 4089">
              <a:extLst>
                <a:ext uri="{FF2B5EF4-FFF2-40B4-BE49-F238E27FC236}">
                  <a16:creationId xmlns:a16="http://schemas.microsoft.com/office/drawing/2014/main" id="{990BDE91-44C1-4833-BB31-0EA3E1111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00" name="Freeform 4090">
              <a:extLst>
                <a:ext uri="{FF2B5EF4-FFF2-40B4-BE49-F238E27FC236}">
                  <a16:creationId xmlns:a16="http://schemas.microsoft.com/office/drawing/2014/main" id="{899EC9C6-0966-42D2-9A0F-914EFC14E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01" name="Rectangle 4091">
              <a:extLst>
                <a:ext uri="{FF2B5EF4-FFF2-40B4-BE49-F238E27FC236}">
                  <a16:creationId xmlns:a16="http://schemas.microsoft.com/office/drawing/2014/main" id="{74C4C56B-D1BE-41A1-A4CE-C0B30D72A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02" name="Freeform 4092">
              <a:extLst>
                <a:ext uri="{FF2B5EF4-FFF2-40B4-BE49-F238E27FC236}">
                  <a16:creationId xmlns:a16="http://schemas.microsoft.com/office/drawing/2014/main" id="{17DAB496-592D-4CDD-82C7-B97FFBCD2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03" name="Rectangle 4093">
              <a:extLst>
                <a:ext uri="{FF2B5EF4-FFF2-40B4-BE49-F238E27FC236}">
                  <a16:creationId xmlns:a16="http://schemas.microsoft.com/office/drawing/2014/main" id="{94FC444D-C859-452C-8D2F-3768FE6A1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04" name="Freeform 4094">
              <a:extLst>
                <a:ext uri="{FF2B5EF4-FFF2-40B4-BE49-F238E27FC236}">
                  <a16:creationId xmlns:a16="http://schemas.microsoft.com/office/drawing/2014/main" id="{ECDBEABA-34FA-4390-A281-64F7BC76E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05" name="Rectangle 4095">
              <a:extLst>
                <a:ext uri="{FF2B5EF4-FFF2-40B4-BE49-F238E27FC236}">
                  <a16:creationId xmlns:a16="http://schemas.microsoft.com/office/drawing/2014/main" id="{7F2D80C4-4DDB-4433-913E-9B9569628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06" name="Freeform 4096">
              <a:extLst>
                <a:ext uri="{FF2B5EF4-FFF2-40B4-BE49-F238E27FC236}">
                  <a16:creationId xmlns:a16="http://schemas.microsoft.com/office/drawing/2014/main" id="{49901F7F-995F-4EB0-BC97-71E230743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07" name="Rectangle 4097">
              <a:extLst>
                <a:ext uri="{FF2B5EF4-FFF2-40B4-BE49-F238E27FC236}">
                  <a16:creationId xmlns:a16="http://schemas.microsoft.com/office/drawing/2014/main" id="{E7E27962-B44B-4C35-8E74-111418C51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08" name="Freeform 4098">
              <a:extLst>
                <a:ext uri="{FF2B5EF4-FFF2-40B4-BE49-F238E27FC236}">
                  <a16:creationId xmlns:a16="http://schemas.microsoft.com/office/drawing/2014/main" id="{9B3DF3B9-B752-40F1-9F07-A242AE6F3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09" name="Rectangle 4099">
              <a:extLst>
                <a:ext uri="{FF2B5EF4-FFF2-40B4-BE49-F238E27FC236}">
                  <a16:creationId xmlns:a16="http://schemas.microsoft.com/office/drawing/2014/main" id="{4C6F292F-398E-4C94-923F-C585671FE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10" name="Freeform 4100">
              <a:extLst>
                <a:ext uri="{FF2B5EF4-FFF2-40B4-BE49-F238E27FC236}">
                  <a16:creationId xmlns:a16="http://schemas.microsoft.com/office/drawing/2014/main" id="{716FE951-1E42-4E29-8B6E-85F9FFA53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11" name="Rectangle 4101">
              <a:extLst>
                <a:ext uri="{FF2B5EF4-FFF2-40B4-BE49-F238E27FC236}">
                  <a16:creationId xmlns:a16="http://schemas.microsoft.com/office/drawing/2014/main" id="{7B2EEB24-F157-4F67-BFD3-9E8150DAE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12" name="Freeform 4102">
              <a:extLst>
                <a:ext uri="{FF2B5EF4-FFF2-40B4-BE49-F238E27FC236}">
                  <a16:creationId xmlns:a16="http://schemas.microsoft.com/office/drawing/2014/main" id="{4C3504A2-284B-409E-9209-1991C3AD4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13" name="Rectangle 4103">
              <a:extLst>
                <a:ext uri="{FF2B5EF4-FFF2-40B4-BE49-F238E27FC236}">
                  <a16:creationId xmlns:a16="http://schemas.microsoft.com/office/drawing/2014/main" id="{758EEDF6-B0D3-4A2D-8DA0-085D363CD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14" name="Freeform 4104">
              <a:extLst>
                <a:ext uri="{FF2B5EF4-FFF2-40B4-BE49-F238E27FC236}">
                  <a16:creationId xmlns:a16="http://schemas.microsoft.com/office/drawing/2014/main" id="{E2672157-8955-4074-8272-2B5AD7701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15" name="Rectangle 4105">
              <a:extLst>
                <a:ext uri="{FF2B5EF4-FFF2-40B4-BE49-F238E27FC236}">
                  <a16:creationId xmlns:a16="http://schemas.microsoft.com/office/drawing/2014/main" id="{48476841-F71F-4E59-BB88-A426F97EC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16" name="Freeform 4106">
              <a:extLst>
                <a:ext uri="{FF2B5EF4-FFF2-40B4-BE49-F238E27FC236}">
                  <a16:creationId xmlns:a16="http://schemas.microsoft.com/office/drawing/2014/main" id="{EAF1EB58-F84A-4A4A-94CA-61347C632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17" name="Rectangle 4107">
              <a:extLst>
                <a:ext uri="{FF2B5EF4-FFF2-40B4-BE49-F238E27FC236}">
                  <a16:creationId xmlns:a16="http://schemas.microsoft.com/office/drawing/2014/main" id="{176676F3-C760-4CDD-834C-2D36DCBAA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18" name="Freeform 4108">
              <a:extLst>
                <a:ext uri="{FF2B5EF4-FFF2-40B4-BE49-F238E27FC236}">
                  <a16:creationId xmlns:a16="http://schemas.microsoft.com/office/drawing/2014/main" id="{0A96D114-EF45-4B6D-AF90-386576B1B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19" name="Rectangle 4109">
              <a:extLst>
                <a:ext uri="{FF2B5EF4-FFF2-40B4-BE49-F238E27FC236}">
                  <a16:creationId xmlns:a16="http://schemas.microsoft.com/office/drawing/2014/main" id="{2B4C0F82-8EF2-4079-9AE4-DA07AE8F9C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20" name="Freeform 4110">
              <a:extLst>
                <a:ext uri="{FF2B5EF4-FFF2-40B4-BE49-F238E27FC236}">
                  <a16:creationId xmlns:a16="http://schemas.microsoft.com/office/drawing/2014/main" id="{9CD70718-85F6-476E-B5D3-4C1D67A0F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21" name="Rectangle 4111">
              <a:extLst>
                <a:ext uri="{FF2B5EF4-FFF2-40B4-BE49-F238E27FC236}">
                  <a16:creationId xmlns:a16="http://schemas.microsoft.com/office/drawing/2014/main" id="{CD8C769F-8B6A-4782-A9A9-217949B5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22" name="Freeform 4112">
              <a:extLst>
                <a:ext uri="{FF2B5EF4-FFF2-40B4-BE49-F238E27FC236}">
                  <a16:creationId xmlns:a16="http://schemas.microsoft.com/office/drawing/2014/main" id="{E8164C99-4497-4FF4-AE50-B3D233190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23" name="Rectangle 4113">
              <a:extLst>
                <a:ext uri="{FF2B5EF4-FFF2-40B4-BE49-F238E27FC236}">
                  <a16:creationId xmlns:a16="http://schemas.microsoft.com/office/drawing/2014/main" id="{EC071BC4-8CA7-4B05-A1C6-577B3A9BC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24" name="Freeform 4114">
              <a:extLst>
                <a:ext uri="{FF2B5EF4-FFF2-40B4-BE49-F238E27FC236}">
                  <a16:creationId xmlns:a16="http://schemas.microsoft.com/office/drawing/2014/main" id="{C624BF28-5840-4878-A3EF-3F4955400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25" name="Rectangle 4115">
              <a:extLst>
                <a:ext uri="{FF2B5EF4-FFF2-40B4-BE49-F238E27FC236}">
                  <a16:creationId xmlns:a16="http://schemas.microsoft.com/office/drawing/2014/main" id="{03BDC861-6B7D-4432-973B-4788DFA6A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26" name="Freeform 4116">
              <a:extLst>
                <a:ext uri="{FF2B5EF4-FFF2-40B4-BE49-F238E27FC236}">
                  <a16:creationId xmlns:a16="http://schemas.microsoft.com/office/drawing/2014/main" id="{78FF8488-4C90-4DA6-9941-A9ADF963B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27" name="Rectangle 4117">
              <a:extLst>
                <a:ext uri="{FF2B5EF4-FFF2-40B4-BE49-F238E27FC236}">
                  <a16:creationId xmlns:a16="http://schemas.microsoft.com/office/drawing/2014/main" id="{965D2C3C-22F8-47A3-BCF2-E0819E6CC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28" name="Freeform 4118">
              <a:extLst>
                <a:ext uri="{FF2B5EF4-FFF2-40B4-BE49-F238E27FC236}">
                  <a16:creationId xmlns:a16="http://schemas.microsoft.com/office/drawing/2014/main" id="{127F82FD-AAED-4409-9DFA-03E3FCD64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29" name="Rectangle 4119">
              <a:extLst>
                <a:ext uri="{FF2B5EF4-FFF2-40B4-BE49-F238E27FC236}">
                  <a16:creationId xmlns:a16="http://schemas.microsoft.com/office/drawing/2014/main" id="{06B04E5D-9B9D-48CB-A903-70B4A1D1B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30" name="Freeform 4120">
              <a:extLst>
                <a:ext uri="{FF2B5EF4-FFF2-40B4-BE49-F238E27FC236}">
                  <a16:creationId xmlns:a16="http://schemas.microsoft.com/office/drawing/2014/main" id="{ECB3306F-587D-4000-B339-040ECA77C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31" name="Rectangle 4121">
              <a:extLst>
                <a:ext uri="{FF2B5EF4-FFF2-40B4-BE49-F238E27FC236}">
                  <a16:creationId xmlns:a16="http://schemas.microsoft.com/office/drawing/2014/main" id="{79004466-52D0-4121-97AD-AA1BF3C18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32" name="Freeform 4122">
              <a:extLst>
                <a:ext uri="{FF2B5EF4-FFF2-40B4-BE49-F238E27FC236}">
                  <a16:creationId xmlns:a16="http://schemas.microsoft.com/office/drawing/2014/main" id="{06A9C6A3-82AE-4360-9CB1-3E5B669A5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33" name="Rectangle 4123">
              <a:extLst>
                <a:ext uri="{FF2B5EF4-FFF2-40B4-BE49-F238E27FC236}">
                  <a16:creationId xmlns:a16="http://schemas.microsoft.com/office/drawing/2014/main" id="{D76D51B0-2999-49F9-9AC4-64686ACAD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34" name="Freeform 4124">
              <a:extLst>
                <a:ext uri="{FF2B5EF4-FFF2-40B4-BE49-F238E27FC236}">
                  <a16:creationId xmlns:a16="http://schemas.microsoft.com/office/drawing/2014/main" id="{5EA27BEF-E451-41AD-A5D2-F771D0888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35" name="Rectangle 4125">
              <a:extLst>
                <a:ext uri="{FF2B5EF4-FFF2-40B4-BE49-F238E27FC236}">
                  <a16:creationId xmlns:a16="http://schemas.microsoft.com/office/drawing/2014/main" id="{B7113F05-7BBA-4395-AFC8-E619ACAEF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36" name="Freeform 4126">
              <a:extLst>
                <a:ext uri="{FF2B5EF4-FFF2-40B4-BE49-F238E27FC236}">
                  <a16:creationId xmlns:a16="http://schemas.microsoft.com/office/drawing/2014/main" id="{80CF554A-75D0-40A5-9B21-4CCDC2C96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37" name="Rectangle 4127">
              <a:extLst>
                <a:ext uri="{FF2B5EF4-FFF2-40B4-BE49-F238E27FC236}">
                  <a16:creationId xmlns:a16="http://schemas.microsoft.com/office/drawing/2014/main" id="{E359DB3E-3A93-4060-9C93-5829C98612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38" name="Freeform 4128">
              <a:extLst>
                <a:ext uri="{FF2B5EF4-FFF2-40B4-BE49-F238E27FC236}">
                  <a16:creationId xmlns:a16="http://schemas.microsoft.com/office/drawing/2014/main" id="{620D8A09-DC08-44B7-A0B5-6FA119549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39" name="Rectangle 4129">
              <a:extLst>
                <a:ext uri="{FF2B5EF4-FFF2-40B4-BE49-F238E27FC236}">
                  <a16:creationId xmlns:a16="http://schemas.microsoft.com/office/drawing/2014/main" id="{BA6C5349-9E08-4CC6-844E-A3C30EB8A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40" name="Freeform 4130">
              <a:extLst>
                <a:ext uri="{FF2B5EF4-FFF2-40B4-BE49-F238E27FC236}">
                  <a16:creationId xmlns:a16="http://schemas.microsoft.com/office/drawing/2014/main" id="{FD81D817-FC12-48CC-8533-8AC56BF04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41" name="Rectangle 4131">
              <a:extLst>
                <a:ext uri="{FF2B5EF4-FFF2-40B4-BE49-F238E27FC236}">
                  <a16:creationId xmlns:a16="http://schemas.microsoft.com/office/drawing/2014/main" id="{7C14BD9E-261A-4B46-9756-1AC002957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42" name="Freeform 4132">
              <a:extLst>
                <a:ext uri="{FF2B5EF4-FFF2-40B4-BE49-F238E27FC236}">
                  <a16:creationId xmlns:a16="http://schemas.microsoft.com/office/drawing/2014/main" id="{F922116B-0EDC-4822-81BC-0174A5E2F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43" name="Rectangle 4133">
              <a:extLst>
                <a:ext uri="{FF2B5EF4-FFF2-40B4-BE49-F238E27FC236}">
                  <a16:creationId xmlns:a16="http://schemas.microsoft.com/office/drawing/2014/main" id="{617A2117-E132-4D79-A5E3-E626C7D41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44" name="Freeform 4134">
              <a:extLst>
                <a:ext uri="{FF2B5EF4-FFF2-40B4-BE49-F238E27FC236}">
                  <a16:creationId xmlns:a16="http://schemas.microsoft.com/office/drawing/2014/main" id="{375CA11C-FD37-48DD-BF80-B71FBF9B8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45" name="Rectangle 4135">
              <a:extLst>
                <a:ext uri="{FF2B5EF4-FFF2-40B4-BE49-F238E27FC236}">
                  <a16:creationId xmlns:a16="http://schemas.microsoft.com/office/drawing/2014/main" id="{C6F7D68C-8FC5-4EF1-AB4B-9535B9E2C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46" name="Freeform 4136">
              <a:extLst>
                <a:ext uri="{FF2B5EF4-FFF2-40B4-BE49-F238E27FC236}">
                  <a16:creationId xmlns:a16="http://schemas.microsoft.com/office/drawing/2014/main" id="{6043A18C-8613-4657-9B82-1A9EDB948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47" name="Rectangle 4137">
              <a:extLst>
                <a:ext uri="{FF2B5EF4-FFF2-40B4-BE49-F238E27FC236}">
                  <a16:creationId xmlns:a16="http://schemas.microsoft.com/office/drawing/2014/main" id="{A37DEB41-A877-4477-8376-D7CC6A8D8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48" name="Freeform 4138">
              <a:extLst>
                <a:ext uri="{FF2B5EF4-FFF2-40B4-BE49-F238E27FC236}">
                  <a16:creationId xmlns:a16="http://schemas.microsoft.com/office/drawing/2014/main" id="{5629E5B3-6313-4942-BBD6-7DBF0A831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49" name="Rectangle 4139">
              <a:extLst>
                <a:ext uri="{FF2B5EF4-FFF2-40B4-BE49-F238E27FC236}">
                  <a16:creationId xmlns:a16="http://schemas.microsoft.com/office/drawing/2014/main" id="{4B21F231-C32E-46BE-863C-89AABA9E1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50" name="Freeform 4140">
              <a:extLst>
                <a:ext uri="{FF2B5EF4-FFF2-40B4-BE49-F238E27FC236}">
                  <a16:creationId xmlns:a16="http://schemas.microsoft.com/office/drawing/2014/main" id="{65FA6225-C557-417E-BB5B-311075489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1 w 2"/>
                <a:gd name="T15" fmla="*/ 2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51" name="Rectangle 4141">
              <a:extLst>
                <a:ext uri="{FF2B5EF4-FFF2-40B4-BE49-F238E27FC236}">
                  <a16:creationId xmlns:a16="http://schemas.microsoft.com/office/drawing/2014/main" id="{6F6A635D-92C3-4F61-AF23-2C4AD0212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52" name="Freeform 4142">
              <a:extLst>
                <a:ext uri="{FF2B5EF4-FFF2-40B4-BE49-F238E27FC236}">
                  <a16:creationId xmlns:a16="http://schemas.microsoft.com/office/drawing/2014/main" id="{C8A212D8-86BF-4CD3-8389-4EC610342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53" name="Rectangle 4143">
              <a:extLst>
                <a:ext uri="{FF2B5EF4-FFF2-40B4-BE49-F238E27FC236}">
                  <a16:creationId xmlns:a16="http://schemas.microsoft.com/office/drawing/2014/main" id="{634A412E-EB93-476E-8FD3-462A177DA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54" name="Freeform 4144">
              <a:extLst>
                <a:ext uri="{FF2B5EF4-FFF2-40B4-BE49-F238E27FC236}">
                  <a16:creationId xmlns:a16="http://schemas.microsoft.com/office/drawing/2014/main" id="{E193391A-84F1-48E0-9B9E-F3ECACF27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55" name="Rectangle 4145">
              <a:extLst>
                <a:ext uri="{FF2B5EF4-FFF2-40B4-BE49-F238E27FC236}">
                  <a16:creationId xmlns:a16="http://schemas.microsoft.com/office/drawing/2014/main" id="{3D3A6560-0B74-4C93-B5D1-EC180EEA5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56" name="Freeform 4146">
              <a:extLst>
                <a:ext uri="{FF2B5EF4-FFF2-40B4-BE49-F238E27FC236}">
                  <a16:creationId xmlns:a16="http://schemas.microsoft.com/office/drawing/2014/main" id="{6A2D14B2-DB55-4655-A66F-5F46F7346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57" name="Rectangle 4147">
              <a:extLst>
                <a:ext uri="{FF2B5EF4-FFF2-40B4-BE49-F238E27FC236}">
                  <a16:creationId xmlns:a16="http://schemas.microsoft.com/office/drawing/2014/main" id="{15EAC2E2-EDB3-4D9E-BF91-6623590C9F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58" name="Freeform 4148">
              <a:extLst>
                <a:ext uri="{FF2B5EF4-FFF2-40B4-BE49-F238E27FC236}">
                  <a16:creationId xmlns:a16="http://schemas.microsoft.com/office/drawing/2014/main" id="{D5A28191-4D5E-4AAE-8C7C-181896A0E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59" name="Rectangle 4149">
              <a:extLst>
                <a:ext uri="{FF2B5EF4-FFF2-40B4-BE49-F238E27FC236}">
                  <a16:creationId xmlns:a16="http://schemas.microsoft.com/office/drawing/2014/main" id="{6690CE02-1EC1-40AC-B331-FBD4AF610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60" name="Freeform 4150">
              <a:extLst>
                <a:ext uri="{FF2B5EF4-FFF2-40B4-BE49-F238E27FC236}">
                  <a16:creationId xmlns:a16="http://schemas.microsoft.com/office/drawing/2014/main" id="{20EBE324-B536-43EE-8388-784184451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61" name="Rectangle 4151">
              <a:extLst>
                <a:ext uri="{FF2B5EF4-FFF2-40B4-BE49-F238E27FC236}">
                  <a16:creationId xmlns:a16="http://schemas.microsoft.com/office/drawing/2014/main" id="{80BAB7C5-4766-4A7F-8BC7-734916488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62" name="Freeform 4152">
              <a:extLst>
                <a:ext uri="{FF2B5EF4-FFF2-40B4-BE49-F238E27FC236}">
                  <a16:creationId xmlns:a16="http://schemas.microsoft.com/office/drawing/2014/main" id="{A48CD5EB-C509-4E2F-A520-855E45F47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63" name="Rectangle 4153">
              <a:extLst>
                <a:ext uri="{FF2B5EF4-FFF2-40B4-BE49-F238E27FC236}">
                  <a16:creationId xmlns:a16="http://schemas.microsoft.com/office/drawing/2014/main" id="{E6DF07FB-28E8-46C0-93C8-DF1339352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64" name="Freeform 4154">
              <a:extLst>
                <a:ext uri="{FF2B5EF4-FFF2-40B4-BE49-F238E27FC236}">
                  <a16:creationId xmlns:a16="http://schemas.microsoft.com/office/drawing/2014/main" id="{3CA0008A-481D-4C20-B104-6E66DEC0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65" name="Rectangle 4155">
              <a:extLst>
                <a:ext uri="{FF2B5EF4-FFF2-40B4-BE49-F238E27FC236}">
                  <a16:creationId xmlns:a16="http://schemas.microsoft.com/office/drawing/2014/main" id="{26E0C28A-04ED-4907-9C12-2AC9F514D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66" name="Freeform 4156">
              <a:extLst>
                <a:ext uri="{FF2B5EF4-FFF2-40B4-BE49-F238E27FC236}">
                  <a16:creationId xmlns:a16="http://schemas.microsoft.com/office/drawing/2014/main" id="{63E6ACD9-9E98-44FA-B99E-2D80F9581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67" name="Rectangle 4157">
              <a:extLst>
                <a:ext uri="{FF2B5EF4-FFF2-40B4-BE49-F238E27FC236}">
                  <a16:creationId xmlns:a16="http://schemas.microsoft.com/office/drawing/2014/main" id="{98A0642D-D688-4EA6-BF74-3F338549E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68" name="Freeform 4158">
              <a:extLst>
                <a:ext uri="{FF2B5EF4-FFF2-40B4-BE49-F238E27FC236}">
                  <a16:creationId xmlns:a16="http://schemas.microsoft.com/office/drawing/2014/main" id="{48EF640E-54EB-435E-BFEA-C1DA0AC5A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69" name="Rectangle 4159">
              <a:extLst>
                <a:ext uri="{FF2B5EF4-FFF2-40B4-BE49-F238E27FC236}">
                  <a16:creationId xmlns:a16="http://schemas.microsoft.com/office/drawing/2014/main" id="{A1B8FBAC-C9B4-4A5E-840B-2285D6744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70" name="Freeform 4160">
              <a:extLst>
                <a:ext uri="{FF2B5EF4-FFF2-40B4-BE49-F238E27FC236}">
                  <a16:creationId xmlns:a16="http://schemas.microsoft.com/office/drawing/2014/main" id="{C11EF81F-F3EA-4C1A-B2C4-3686188C2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71" name="Rectangle 4161">
              <a:extLst>
                <a:ext uri="{FF2B5EF4-FFF2-40B4-BE49-F238E27FC236}">
                  <a16:creationId xmlns:a16="http://schemas.microsoft.com/office/drawing/2014/main" id="{E39D83BE-A3C1-4A02-9252-B100EC627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72" name="Freeform 4162">
              <a:extLst>
                <a:ext uri="{FF2B5EF4-FFF2-40B4-BE49-F238E27FC236}">
                  <a16:creationId xmlns:a16="http://schemas.microsoft.com/office/drawing/2014/main" id="{88BB9EF1-D961-48D1-A4C7-5A98C24D9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73" name="Rectangle 4163">
              <a:extLst>
                <a:ext uri="{FF2B5EF4-FFF2-40B4-BE49-F238E27FC236}">
                  <a16:creationId xmlns:a16="http://schemas.microsoft.com/office/drawing/2014/main" id="{6B6A41F6-02FF-4A6E-A702-8127DAE23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74" name="Freeform 4164">
              <a:extLst>
                <a:ext uri="{FF2B5EF4-FFF2-40B4-BE49-F238E27FC236}">
                  <a16:creationId xmlns:a16="http://schemas.microsoft.com/office/drawing/2014/main" id="{3EE4CE52-A5F5-4DA1-AD7D-EC8A87A16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75" name="Rectangle 4165">
              <a:extLst>
                <a:ext uri="{FF2B5EF4-FFF2-40B4-BE49-F238E27FC236}">
                  <a16:creationId xmlns:a16="http://schemas.microsoft.com/office/drawing/2014/main" id="{50DF0EAE-A784-4F33-9E78-AB227362F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76" name="Freeform 4166">
              <a:extLst>
                <a:ext uri="{FF2B5EF4-FFF2-40B4-BE49-F238E27FC236}">
                  <a16:creationId xmlns:a16="http://schemas.microsoft.com/office/drawing/2014/main" id="{A008D1B4-909F-482F-99C0-0495D090B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77" name="Rectangle 4167">
              <a:extLst>
                <a:ext uri="{FF2B5EF4-FFF2-40B4-BE49-F238E27FC236}">
                  <a16:creationId xmlns:a16="http://schemas.microsoft.com/office/drawing/2014/main" id="{3058D181-E9A1-418A-BAB3-4810187D0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78" name="Freeform 4168">
              <a:extLst>
                <a:ext uri="{FF2B5EF4-FFF2-40B4-BE49-F238E27FC236}">
                  <a16:creationId xmlns:a16="http://schemas.microsoft.com/office/drawing/2014/main" id="{DDEDE396-E6E4-462E-982C-7378CED08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79" name="Rectangle 4169">
              <a:extLst>
                <a:ext uri="{FF2B5EF4-FFF2-40B4-BE49-F238E27FC236}">
                  <a16:creationId xmlns:a16="http://schemas.microsoft.com/office/drawing/2014/main" id="{948AE9E7-29E2-4335-B2B1-3B58E4380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80" name="Freeform 4170">
              <a:extLst>
                <a:ext uri="{FF2B5EF4-FFF2-40B4-BE49-F238E27FC236}">
                  <a16:creationId xmlns:a16="http://schemas.microsoft.com/office/drawing/2014/main" id="{C5F39D2E-C5F2-4E0F-BD94-6D490EC8D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81" name="Rectangle 4171">
              <a:extLst>
                <a:ext uri="{FF2B5EF4-FFF2-40B4-BE49-F238E27FC236}">
                  <a16:creationId xmlns:a16="http://schemas.microsoft.com/office/drawing/2014/main" id="{92316A99-90F8-482A-B2AB-355ABCE78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82" name="Freeform 4172">
              <a:extLst>
                <a:ext uri="{FF2B5EF4-FFF2-40B4-BE49-F238E27FC236}">
                  <a16:creationId xmlns:a16="http://schemas.microsoft.com/office/drawing/2014/main" id="{F923B2F0-3AA8-44F7-A58B-F4E5B0788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83" name="Rectangle 4173">
              <a:extLst>
                <a:ext uri="{FF2B5EF4-FFF2-40B4-BE49-F238E27FC236}">
                  <a16:creationId xmlns:a16="http://schemas.microsoft.com/office/drawing/2014/main" id="{7762421D-AFA0-479A-8474-44036E9259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84" name="Freeform 4174">
              <a:extLst>
                <a:ext uri="{FF2B5EF4-FFF2-40B4-BE49-F238E27FC236}">
                  <a16:creationId xmlns:a16="http://schemas.microsoft.com/office/drawing/2014/main" id="{D1C70EBB-FE4D-4BA5-A2D4-D750F1699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85" name="Rectangle 4175">
              <a:extLst>
                <a:ext uri="{FF2B5EF4-FFF2-40B4-BE49-F238E27FC236}">
                  <a16:creationId xmlns:a16="http://schemas.microsoft.com/office/drawing/2014/main" id="{0C557EB9-1960-47A8-B070-DA7517117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86" name="Freeform 4176">
              <a:extLst>
                <a:ext uri="{FF2B5EF4-FFF2-40B4-BE49-F238E27FC236}">
                  <a16:creationId xmlns:a16="http://schemas.microsoft.com/office/drawing/2014/main" id="{17EF7363-5D66-47E0-91B7-977F86D5E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87" name="Rectangle 4177">
              <a:extLst>
                <a:ext uri="{FF2B5EF4-FFF2-40B4-BE49-F238E27FC236}">
                  <a16:creationId xmlns:a16="http://schemas.microsoft.com/office/drawing/2014/main" id="{91372C9B-D31A-4C37-BF24-1A9C3DB82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88" name="Freeform 4178">
              <a:extLst>
                <a:ext uri="{FF2B5EF4-FFF2-40B4-BE49-F238E27FC236}">
                  <a16:creationId xmlns:a16="http://schemas.microsoft.com/office/drawing/2014/main" id="{A134433C-4F02-49E7-849F-2F694CD13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89" name="Rectangle 4179">
              <a:extLst>
                <a:ext uri="{FF2B5EF4-FFF2-40B4-BE49-F238E27FC236}">
                  <a16:creationId xmlns:a16="http://schemas.microsoft.com/office/drawing/2014/main" id="{0EB463D8-6619-4476-A58B-9CD58228D5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90" name="Freeform 4180">
              <a:extLst>
                <a:ext uri="{FF2B5EF4-FFF2-40B4-BE49-F238E27FC236}">
                  <a16:creationId xmlns:a16="http://schemas.microsoft.com/office/drawing/2014/main" id="{93DFF753-473C-450A-8599-550DCF8DC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91" name="Rectangle 4181">
              <a:extLst>
                <a:ext uri="{FF2B5EF4-FFF2-40B4-BE49-F238E27FC236}">
                  <a16:creationId xmlns:a16="http://schemas.microsoft.com/office/drawing/2014/main" id="{39486B82-EFBD-422E-B8F7-4F1D66431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92" name="Freeform 4182">
              <a:extLst>
                <a:ext uri="{FF2B5EF4-FFF2-40B4-BE49-F238E27FC236}">
                  <a16:creationId xmlns:a16="http://schemas.microsoft.com/office/drawing/2014/main" id="{FD077CA2-EF8A-44A0-8BA1-3A6F2F901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93" name="Rectangle 4183">
              <a:extLst>
                <a:ext uri="{FF2B5EF4-FFF2-40B4-BE49-F238E27FC236}">
                  <a16:creationId xmlns:a16="http://schemas.microsoft.com/office/drawing/2014/main" id="{D838C02F-FCC9-42C4-A4CA-9BE52E1B5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94" name="Freeform 4184">
              <a:extLst>
                <a:ext uri="{FF2B5EF4-FFF2-40B4-BE49-F238E27FC236}">
                  <a16:creationId xmlns:a16="http://schemas.microsoft.com/office/drawing/2014/main" id="{B2E53BFA-8D9E-4809-AF01-EFE523C68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95" name="Rectangle 4185">
              <a:extLst>
                <a:ext uri="{FF2B5EF4-FFF2-40B4-BE49-F238E27FC236}">
                  <a16:creationId xmlns:a16="http://schemas.microsoft.com/office/drawing/2014/main" id="{FF75C9F7-BC37-40F1-A116-59327A5D9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96" name="Freeform 4186">
              <a:extLst>
                <a:ext uri="{FF2B5EF4-FFF2-40B4-BE49-F238E27FC236}">
                  <a16:creationId xmlns:a16="http://schemas.microsoft.com/office/drawing/2014/main" id="{46669334-2E9F-4B52-9E6E-6F62DA147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97" name="Rectangle 4187">
              <a:extLst>
                <a:ext uri="{FF2B5EF4-FFF2-40B4-BE49-F238E27FC236}">
                  <a16:creationId xmlns:a16="http://schemas.microsoft.com/office/drawing/2014/main" id="{166DE39F-A8C2-4D73-B898-B38517F10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98" name="Freeform 4188">
              <a:extLst>
                <a:ext uri="{FF2B5EF4-FFF2-40B4-BE49-F238E27FC236}">
                  <a16:creationId xmlns:a16="http://schemas.microsoft.com/office/drawing/2014/main" id="{2C836BC4-767D-4319-8406-2E22239DB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99" name="Rectangle 4189">
              <a:extLst>
                <a:ext uri="{FF2B5EF4-FFF2-40B4-BE49-F238E27FC236}">
                  <a16:creationId xmlns:a16="http://schemas.microsoft.com/office/drawing/2014/main" id="{5A073668-59BF-4A58-89BD-849DBA803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00" name="Freeform 4190">
              <a:extLst>
                <a:ext uri="{FF2B5EF4-FFF2-40B4-BE49-F238E27FC236}">
                  <a16:creationId xmlns:a16="http://schemas.microsoft.com/office/drawing/2014/main" id="{0F3519ED-E6E0-40C4-8829-90DA63124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01" name="Rectangle 4191">
              <a:extLst>
                <a:ext uri="{FF2B5EF4-FFF2-40B4-BE49-F238E27FC236}">
                  <a16:creationId xmlns:a16="http://schemas.microsoft.com/office/drawing/2014/main" id="{5A003AFA-28CF-43C1-91FF-640CB8220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02" name="Freeform 4192">
              <a:extLst>
                <a:ext uri="{FF2B5EF4-FFF2-40B4-BE49-F238E27FC236}">
                  <a16:creationId xmlns:a16="http://schemas.microsoft.com/office/drawing/2014/main" id="{E1D49103-5C21-49D1-9CCC-5BFCFE0F3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03" name="Rectangle 4193">
              <a:extLst>
                <a:ext uri="{FF2B5EF4-FFF2-40B4-BE49-F238E27FC236}">
                  <a16:creationId xmlns:a16="http://schemas.microsoft.com/office/drawing/2014/main" id="{D72CCB12-DB91-4744-9CB8-A69251C39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04" name="Freeform 4194">
              <a:extLst>
                <a:ext uri="{FF2B5EF4-FFF2-40B4-BE49-F238E27FC236}">
                  <a16:creationId xmlns:a16="http://schemas.microsoft.com/office/drawing/2014/main" id="{F648AE05-7D4C-4C4E-BF91-9B3404D4B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05" name="Rectangle 4195">
              <a:extLst>
                <a:ext uri="{FF2B5EF4-FFF2-40B4-BE49-F238E27FC236}">
                  <a16:creationId xmlns:a16="http://schemas.microsoft.com/office/drawing/2014/main" id="{330300E5-EA2A-4A80-9784-3EEE79C1D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06" name="Freeform 4196">
              <a:extLst>
                <a:ext uri="{FF2B5EF4-FFF2-40B4-BE49-F238E27FC236}">
                  <a16:creationId xmlns:a16="http://schemas.microsoft.com/office/drawing/2014/main" id="{EB136BC2-8A0E-4B26-AC21-C85300681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07" name="Rectangle 4197">
              <a:extLst>
                <a:ext uri="{FF2B5EF4-FFF2-40B4-BE49-F238E27FC236}">
                  <a16:creationId xmlns:a16="http://schemas.microsoft.com/office/drawing/2014/main" id="{C2754018-EFDC-4A2A-9887-B10CAA92D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08" name="Freeform 4198">
              <a:extLst>
                <a:ext uri="{FF2B5EF4-FFF2-40B4-BE49-F238E27FC236}">
                  <a16:creationId xmlns:a16="http://schemas.microsoft.com/office/drawing/2014/main" id="{15C86896-EB55-4513-AAE3-454BF3687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09" name="Rectangle 4199">
              <a:extLst>
                <a:ext uri="{FF2B5EF4-FFF2-40B4-BE49-F238E27FC236}">
                  <a16:creationId xmlns:a16="http://schemas.microsoft.com/office/drawing/2014/main" id="{01430B63-952E-422A-B56F-CD7E642A4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10" name="Freeform 4200">
              <a:extLst>
                <a:ext uri="{FF2B5EF4-FFF2-40B4-BE49-F238E27FC236}">
                  <a16:creationId xmlns:a16="http://schemas.microsoft.com/office/drawing/2014/main" id="{0522A430-E577-4237-BCB7-A65105B4F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11" name="Rectangle 4201">
              <a:extLst>
                <a:ext uri="{FF2B5EF4-FFF2-40B4-BE49-F238E27FC236}">
                  <a16:creationId xmlns:a16="http://schemas.microsoft.com/office/drawing/2014/main" id="{B36B199F-12D9-49DC-96ED-8895D1849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12" name="Freeform 4202">
              <a:extLst>
                <a:ext uri="{FF2B5EF4-FFF2-40B4-BE49-F238E27FC236}">
                  <a16:creationId xmlns:a16="http://schemas.microsoft.com/office/drawing/2014/main" id="{53AB11C1-D7BA-4F49-BF22-3A5A8F7E5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13" name="Rectangle 4203">
              <a:extLst>
                <a:ext uri="{FF2B5EF4-FFF2-40B4-BE49-F238E27FC236}">
                  <a16:creationId xmlns:a16="http://schemas.microsoft.com/office/drawing/2014/main" id="{BBE6C7D1-495F-4EA7-A429-379691782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14" name="Freeform 4204">
              <a:extLst>
                <a:ext uri="{FF2B5EF4-FFF2-40B4-BE49-F238E27FC236}">
                  <a16:creationId xmlns:a16="http://schemas.microsoft.com/office/drawing/2014/main" id="{23BA174B-DE40-420E-B7BF-4DBF03770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15" name="Rectangle 4205">
              <a:extLst>
                <a:ext uri="{FF2B5EF4-FFF2-40B4-BE49-F238E27FC236}">
                  <a16:creationId xmlns:a16="http://schemas.microsoft.com/office/drawing/2014/main" id="{B5FD216A-C140-4475-8878-15B829AA4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16" name="Freeform 4206">
              <a:extLst>
                <a:ext uri="{FF2B5EF4-FFF2-40B4-BE49-F238E27FC236}">
                  <a16:creationId xmlns:a16="http://schemas.microsoft.com/office/drawing/2014/main" id="{F650F5FD-995A-4AF3-A190-B5285A26B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17" name="Rectangle 4207">
              <a:extLst>
                <a:ext uri="{FF2B5EF4-FFF2-40B4-BE49-F238E27FC236}">
                  <a16:creationId xmlns:a16="http://schemas.microsoft.com/office/drawing/2014/main" id="{40A354DD-73E5-4B75-8A26-F66B235804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18" name="Freeform 4208">
              <a:extLst>
                <a:ext uri="{FF2B5EF4-FFF2-40B4-BE49-F238E27FC236}">
                  <a16:creationId xmlns:a16="http://schemas.microsoft.com/office/drawing/2014/main" id="{F7BF19C6-B464-4A89-B1FA-C957A5F8B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19" name="Rectangle 4209">
              <a:extLst>
                <a:ext uri="{FF2B5EF4-FFF2-40B4-BE49-F238E27FC236}">
                  <a16:creationId xmlns:a16="http://schemas.microsoft.com/office/drawing/2014/main" id="{DD98EE09-3A0B-4050-80B7-237FB7441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20" name="Freeform 4210">
              <a:extLst>
                <a:ext uri="{FF2B5EF4-FFF2-40B4-BE49-F238E27FC236}">
                  <a16:creationId xmlns:a16="http://schemas.microsoft.com/office/drawing/2014/main" id="{D307391B-2327-4316-AEA8-DC081FB4B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21" name="Rectangle 4211">
              <a:extLst>
                <a:ext uri="{FF2B5EF4-FFF2-40B4-BE49-F238E27FC236}">
                  <a16:creationId xmlns:a16="http://schemas.microsoft.com/office/drawing/2014/main" id="{5B16450D-1672-4E09-92AE-16B11B17E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22" name="Freeform 4212">
              <a:extLst>
                <a:ext uri="{FF2B5EF4-FFF2-40B4-BE49-F238E27FC236}">
                  <a16:creationId xmlns:a16="http://schemas.microsoft.com/office/drawing/2014/main" id="{12E6900D-A286-47D7-ADA2-97A340FD0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23" name="Rectangle 4213">
              <a:extLst>
                <a:ext uri="{FF2B5EF4-FFF2-40B4-BE49-F238E27FC236}">
                  <a16:creationId xmlns:a16="http://schemas.microsoft.com/office/drawing/2014/main" id="{62AC9A84-86CD-4E48-88FB-0DD3D10FE9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24" name="Freeform 4214">
              <a:extLst>
                <a:ext uri="{FF2B5EF4-FFF2-40B4-BE49-F238E27FC236}">
                  <a16:creationId xmlns:a16="http://schemas.microsoft.com/office/drawing/2014/main" id="{01826F1C-3A15-4D08-803F-153BBAAFF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25" name="Rectangle 4215">
              <a:extLst>
                <a:ext uri="{FF2B5EF4-FFF2-40B4-BE49-F238E27FC236}">
                  <a16:creationId xmlns:a16="http://schemas.microsoft.com/office/drawing/2014/main" id="{D066AC1F-B32A-4950-BFF5-FE2570778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26" name="Freeform 4216">
              <a:extLst>
                <a:ext uri="{FF2B5EF4-FFF2-40B4-BE49-F238E27FC236}">
                  <a16:creationId xmlns:a16="http://schemas.microsoft.com/office/drawing/2014/main" id="{AEC8BDE1-843E-4024-B8BC-5D2AD03C0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27" name="Rectangle 4217">
              <a:extLst>
                <a:ext uri="{FF2B5EF4-FFF2-40B4-BE49-F238E27FC236}">
                  <a16:creationId xmlns:a16="http://schemas.microsoft.com/office/drawing/2014/main" id="{D9F092EF-28D2-44EA-9036-202A54CCB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28" name="Freeform 4218">
              <a:extLst>
                <a:ext uri="{FF2B5EF4-FFF2-40B4-BE49-F238E27FC236}">
                  <a16:creationId xmlns:a16="http://schemas.microsoft.com/office/drawing/2014/main" id="{4133ECA7-F292-4C7A-B05E-740270A30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29" name="Rectangle 4219">
              <a:extLst>
                <a:ext uri="{FF2B5EF4-FFF2-40B4-BE49-F238E27FC236}">
                  <a16:creationId xmlns:a16="http://schemas.microsoft.com/office/drawing/2014/main" id="{992E1CB4-9A19-45D6-A694-EDC93C511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30" name="Freeform 4220">
              <a:extLst>
                <a:ext uri="{FF2B5EF4-FFF2-40B4-BE49-F238E27FC236}">
                  <a16:creationId xmlns:a16="http://schemas.microsoft.com/office/drawing/2014/main" id="{94283390-060E-468C-85E4-DFE958C79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31" name="Rectangle 4221">
              <a:extLst>
                <a:ext uri="{FF2B5EF4-FFF2-40B4-BE49-F238E27FC236}">
                  <a16:creationId xmlns:a16="http://schemas.microsoft.com/office/drawing/2014/main" id="{A7E78B51-4565-46B8-AE4A-8B3899F3C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32" name="Freeform 4222">
              <a:extLst>
                <a:ext uri="{FF2B5EF4-FFF2-40B4-BE49-F238E27FC236}">
                  <a16:creationId xmlns:a16="http://schemas.microsoft.com/office/drawing/2014/main" id="{677D8A01-D6D2-41A1-9741-0E6C68EA3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1 w 2"/>
                <a:gd name="T15" fmla="*/ 2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33" name="Rectangle 4223">
              <a:extLst>
                <a:ext uri="{FF2B5EF4-FFF2-40B4-BE49-F238E27FC236}">
                  <a16:creationId xmlns:a16="http://schemas.microsoft.com/office/drawing/2014/main" id="{51788A4F-1997-4E7B-B79F-1EE26B3FD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34" name="Freeform 4224">
              <a:extLst>
                <a:ext uri="{FF2B5EF4-FFF2-40B4-BE49-F238E27FC236}">
                  <a16:creationId xmlns:a16="http://schemas.microsoft.com/office/drawing/2014/main" id="{522D5941-D5FB-4E99-9338-4C3890834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6" name="Group 4426">
            <a:extLst>
              <a:ext uri="{FF2B5EF4-FFF2-40B4-BE49-F238E27FC236}">
                <a16:creationId xmlns:a16="http://schemas.microsoft.com/office/drawing/2014/main" id="{40C05231-3E7E-48F7-BBF5-F3A396EE62CE}"/>
              </a:ext>
            </a:extLst>
          </p:cNvPr>
          <p:cNvGrpSpPr>
            <a:grpSpLocks/>
          </p:cNvGrpSpPr>
          <p:nvPr/>
        </p:nvGrpSpPr>
        <p:grpSpPr bwMode="auto">
          <a:xfrm>
            <a:off x="1989138" y="1462088"/>
            <a:ext cx="11113" cy="3175"/>
            <a:chOff x="1253" y="921"/>
            <a:chExt cx="7" cy="2"/>
          </a:xfrm>
        </p:grpSpPr>
        <p:sp>
          <p:nvSpPr>
            <p:cNvPr id="1535" name="Rectangle 4226">
              <a:extLst>
                <a:ext uri="{FF2B5EF4-FFF2-40B4-BE49-F238E27FC236}">
                  <a16:creationId xmlns:a16="http://schemas.microsoft.com/office/drawing/2014/main" id="{8AB3CF47-A741-4ABC-A962-4C3F6E0D8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36" name="Freeform 4227">
              <a:extLst>
                <a:ext uri="{FF2B5EF4-FFF2-40B4-BE49-F238E27FC236}">
                  <a16:creationId xmlns:a16="http://schemas.microsoft.com/office/drawing/2014/main" id="{7023D89E-7DBA-4B7E-8027-CD40E418B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37" name="Rectangle 4228">
              <a:extLst>
                <a:ext uri="{FF2B5EF4-FFF2-40B4-BE49-F238E27FC236}">
                  <a16:creationId xmlns:a16="http://schemas.microsoft.com/office/drawing/2014/main" id="{CCCF7163-E021-45CF-A11F-853392404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38" name="Freeform 4229">
              <a:extLst>
                <a:ext uri="{FF2B5EF4-FFF2-40B4-BE49-F238E27FC236}">
                  <a16:creationId xmlns:a16="http://schemas.microsoft.com/office/drawing/2014/main" id="{25875834-7A3C-4A7C-B009-C87CCCA71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39" name="Rectangle 4230">
              <a:extLst>
                <a:ext uri="{FF2B5EF4-FFF2-40B4-BE49-F238E27FC236}">
                  <a16:creationId xmlns:a16="http://schemas.microsoft.com/office/drawing/2014/main" id="{778D2C3C-A27E-49A6-820B-F7D685A0B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40" name="Freeform 4231">
              <a:extLst>
                <a:ext uri="{FF2B5EF4-FFF2-40B4-BE49-F238E27FC236}">
                  <a16:creationId xmlns:a16="http://schemas.microsoft.com/office/drawing/2014/main" id="{08B1B3B9-59E6-4B7C-97F4-D09E4A4CB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41" name="Rectangle 4232">
              <a:extLst>
                <a:ext uri="{FF2B5EF4-FFF2-40B4-BE49-F238E27FC236}">
                  <a16:creationId xmlns:a16="http://schemas.microsoft.com/office/drawing/2014/main" id="{DD61F7F0-F472-4BD3-B568-E741632D0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42" name="Freeform 4233">
              <a:extLst>
                <a:ext uri="{FF2B5EF4-FFF2-40B4-BE49-F238E27FC236}">
                  <a16:creationId xmlns:a16="http://schemas.microsoft.com/office/drawing/2014/main" id="{0B748373-CB0B-4DA7-BF06-D034E120E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43" name="Rectangle 4234">
              <a:extLst>
                <a:ext uri="{FF2B5EF4-FFF2-40B4-BE49-F238E27FC236}">
                  <a16:creationId xmlns:a16="http://schemas.microsoft.com/office/drawing/2014/main" id="{4E721DD6-D3D2-4911-9D69-F3B1BA1D6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44" name="Freeform 4235">
              <a:extLst>
                <a:ext uri="{FF2B5EF4-FFF2-40B4-BE49-F238E27FC236}">
                  <a16:creationId xmlns:a16="http://schemas.microsoft.com/office/drawing/2014/main" id="{9680FA8E-32AA-42C3-BD32-949DA1801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45" name="Rectangle 4236">
              <a:extLst>
                <a:ext uri="{FF2B5EF4-FFF2-40B4-BE49-F238E27FC236}">
                  <a16:creationId xmlns:a16="http://schemas.microsoft.com/office/drawing/2014/main" id="{21B5A1E4-7624-4391-B11F-FE1E6994A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46" name="Freeform 4237">
              <a:extLst>
                <a:ext uri="{FF2B5EF4-FFF2-40B4-BE49-F238E27FC236}">
                  <a16:creationId xmlns:a16="http://schemas.microsoft.com/office/drawing/2014/main" id="{55EB5369-74AB-4119-BEA4-8F475C175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47" name="Rectangle 4238">
              <a:extLst>
                <a:ext uri="{FF2B5EF4-FFF2-40B4-BE49-F238E27FC236}">
                  <a16:creationId xmlns:a16="http://schemas.microsoft.com/office/drawing/2014/main" id="{4B41083A-5ABE-4B0F-A3C6-01955E878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48" name="Freeform 4239">
              <a:extLst>
                <a:ext uri="{FF2B5EF4-FFF2-40B4-BE49-F238E27FC236}">
                  <a16:creationId xmlns:a16="http://schemas.microsoft.com/office/drawing/2014/main" id="{ECF00FD9-6F24-405D-9A9C-6C5E786EA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49" name="Rectangle 4240">
              <a:extLst>
                <a:ext uri="{FF2B5EF4-FFF2-40B4-BE49-F238E27FC236}">
                  <a16:creationId xmlns:a16="http://schemas.microsoft.com/office/drawing/2014/main" id="{5385E56B-FEB7-4D2E-AB1A-3C04576B4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50" name="Freeform 4241">
              <a:extLst>
                <a:ext uri="{FF2B5EF4-FFF2-40B4-BE49-F238E27FC236}">
                  <a16:creationId xmlns:a16="http://schemas.microsoft.com/office/drawing/2014/main" id="{5EB6822D-E194-41E7-9863-E9692A828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51" name="Rectangle 4242">
              <a:extLst>
                <a:ext uri="{FF2B5EF4-FFF2-40B4-BE49-F238E27FC236}">
                  <a16:creationId xmlns:a16="http://schemas.microsoft.com/office/drawing/2014/main" id="{40F2D15E-9E9F-4166-85ED-D51858F72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52" name="Freeform 4243">
              <a:extLst>
                <a:ext uri="{FF2B5EF4-FFF2-40B4-BE49-F238E27FC236}">
                  <a16:creationId xmlns:a16="http://schemas.microsoft.com/office/drawing/2014/main" id="{7648AB18-24B4-4953-97BA-0518DBA6E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53" name="Rectangle 4244">
              <a:extLst>
                <a:ext uri="{FF2B5EF4-FFF2-40B4-BE49-F238E27FC236}">
                  <a16:creationId xmlns:a16="http://schemas.microsoft.com/office/drawing/2014/main" id="{D9747A3D-E7AB-4949-800A-078506338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54" name="Freeform 4245">
              <a:extLst>
                <a:ext uri="{FF2B5EF4-FFF2-40B4-BE49-F238E27FC236}">
                  <a16:creationId xmlns:a16="http://schemas.microsoft.com/office/drawing/2014/main" id="{915E97FD-CA8B-4C73-867D-5D87CEA21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55" name="Rectangle 4246">
              <a:extLst>
                <a:ext uri="{FF2B5EF4-FFF2-40B4-BE49-F238E27FC236}">
                  <a16:creationId xmlns:a16="http://schemas.microsoft.com/office/drawing/2014/main" id="{62EDDA6B-7063-4791-A38E-AD7636D38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56" name="Freeform 4247">
              <a:extLst>
                <a:ext uri="{FF2B5EF4-FFF2-40B4-BE49-F238E27FC236}">
                  <a16:creationId xmlns:a16="http://schemas.microsoft.com/office/drawing/2014/main" id="{CDB57175-B738-43E0-B90A-860CB35BE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57" name="Rectangle 4248">
              <a:extLst>
                <a:ext uri="{FF2B5EF4-FFF2-40B4-BE49-F238E27FC236}">
                  <a16:creationId xmlns:a16="http://schemas.microsoft.com/office/drawing/2014/main" id="{6E7011C0-7695-4C7F-A239-5FFF8F347C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58" name="Freeform 4249">
              <a:extLst>
                <a:ext uri="{FF2B5EF4-FFF2-40B4-BE49-F238E27FC236}">
                  <a16:creationId xmlns:a16="http://schemas.microsoft.com/office/drawing/2014/main" id="{38CFD397-923A-4844-99D7-59CF93131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59" name="Rectangle 4250">
              <a:extLst>
                <a:ext uri="{FF2B5EF4-FFF2-40B4-BE49-F238E27FC236}">
                  <a16:creationId xmlns:a16="http://schemas.microsoft.com/office/drawing/2014/main" id="{3AEB0DEA-68D0-4DC9-BC72-B43345324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60" name="Freeform 4251">
              <a:extLst>
                <a:ext uri="{FF2B5EF4-FFF2-40B4-BE49-F238E27FC236}">
                  <a16:creationId xmlns:a16="http://schemas.microsoft.com/office/drawing/2014/main" id="{4407D990-EDF0-4530-BDE3-317D9E5A8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61" name="Rectangle 4252">
              <a:extLst>
                <a:ext uri="{FF2B5EF4-FFF2-40B4-BE49-F238E27FC236}">
                  <a16:creationId xmlns:a16="http://schemas.microsoft.com/office/drawing/2014/main" id="{B57ED911-2244-4E98-93DB-28CEA40E5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62" name="Freeform 4253">
              <a:extLst>
                <a:ext uri="{FF2B5EF4-FFF2-40B4-BE49-F238E27FC236}">
                  <a16:creationId xmlns:a16="http://schemas.microsoft.com/office/drawing/2014/main" id="{1CB686C3-F46F-4E1A-8202-04AEEE0B9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63" name="Rectangle 4254">
              <a:extLst>
                <a:ext uri="{FF2B5EF4-FFF2-40B4-BE49-F238E27FC236}">
                  <a16:creationId xmlns:a16="http://schemas.microsoft.com/office/drawing/2014/main" id="{F3607203-7D92-49F3-A39E-7ABF4A8B4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64" name="Freeform 4255">
              <a:extLst>
                <a:ext uri="{FF2B5EF4-FFF2-40B4-BE49-F238E27FC236}">
                  <a16:creationId xmlns:a16="http://schemas.microsoft.com/office/drawing/2014/main" id="{1BE8C1BA-0640-4E95-986E-0F1F750F6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65" name="Rectangle 4256">
              <a:extLst>
                <a:ext uri="{FF2B5EF4-FFF2-40B4-BE49-F238E27FC236}">
                  <a16:creationId xmlns:a16="http://schemas.microsoft.com/office/drawing/2014/main" id="{B841231A-F0B7-4F45-82A7-EEECD78B3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66" name="Freeform 4257">
              <a:extLst>
                <a:ext uri="{FF2B5EF4-FFF2-40B4-BE49-F238E27FC236}">
                  <a16:creationId xmlns:a16="http://schemas.microsoft.com/office/drawing/2014/main" id="{C83DBC6D-3531-40C5-99BB-C05D8FDC7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67" name="Rectangle 4258">
              <a:extLst>
                <a:ext uri="{FF2B5EF4-FFF2-40B4-BE49-F238E27FC236}">
                  <a16:creationId xmlns:a16="http://schemas.microsoft.com/office/drawing/2014/main" id="{81AF7EEC-A742-4AA8-878E-2FA207F80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68" name="Freeform 4259">
              <a:extLst>
                <a:ext uri="{FF2B5EF4-FFF2-40B4-BE49-F238E27FC236}">
                  <a16:creationId xmlns:a16="http://schemas.microsoft.com/office/drawing/2014/main" id="{0C0DB6BE-E0CD-4981-8042-49589C859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69" name="Rectangle 4260">
              <a:extLst>
                <a:ext uri="{FF2B5EF4-FFF2-40B4-BE49-F238E27FC236}">
                  <a16:creationId xmlns:a16="http://schemas.microsoft.com/office/drawing/2014/main" id="{4A96A0D2-F17F-474F-9042-9E1FF2F42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70" name="Freeform 4261">
              <a:extLst>
                <a:ext uri="{FF2B5EF4-FFF2-40B4-BE49-F238E27FC236}">
                  <a16:creationId xmlns:a16="http://schemas.microsoft.com/office/drawing/2014/main" id="{03BEB1E0-9305-4E95-B8E5-2A1C370A2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71" name="Rectangle 4262">
              <a:extLst>
                <a:ext uri="{FF2B5EF4-FFF2-40B4-BE49-F238E27FC236}">
                  <a16:creationId xmlns:a16="http://schemas.microsoft.com/office/drawing/2014/main" id="{FFBA2876-4E10-4B52-B393-BFEF3DBD2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72" name="Freeform 4263">
              <a:extLst>
                <a:ext uri="{FF2B5EF4-FFF2-40B4-BE49-F238E27FC236}">
                  <a16:creationId xmlns:a16="http://schemas.microsoft.com/office/drawing/2014/main" id="{4395571B-9AF8-43D3-A584-46D67D86D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73" name="Rectangle 4264">
              <a:extLst>
                <a:ext uri="{FF2B5EF4-FFF2-40B4-BE49-F238E27FC236}">
                  <a16:creationId xmlns:a16="http://schemas.microsoft.com/office/drawing/2014/main" id="{31B07B1F-9E75-448D-92DC-C7C3D3F00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74" name="Freeform 4265">
              <a:extLst>
                <a:ext uri="{FF2B5EF4-FFF2-40B4-BE49-F238E27FC236}">
                  <a16:creationId xmlns:a16="http://schemas.microsoft.com/office/drawing/2014/main" id="{DC34ECCE-8B5C-4761-BD1D-19D2730CC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75" name="Rectangle 4266">
              <a:extLst>
                <a:ext uri="{FF2B5EF4-FFF2-40B4-BE49-F238E27FC236}">
                  <a16:creationId xmlns:a16="http://schemas.microsoft.com/office/drawing/2014/main" id="{75C433B9-5A80-4B40-9C9D-6928DD500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76" name="Freeform 4267">
              <a:extLst>
                <a:ext uri="{FF2B5EF4-FFF2-40B4-BE49-F238E27FC236}">
                  <a16:creationId xmlns:a16="http://schemas.microsoft.com/office/drawing/2014/main" id="{4663B500-A6DA-425F-B1D9-620ACDCF0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77" name="Rectangle 4268">
              <a:extLst>
                <a:ext uri="{FF2B5EF4-FFF2-40B4-BE49-F238E27FC236}">
                  <a16:creationId xmlns:a16="http://schemas.microsoft.com/office/drawing/2014/main" id="{99AD6769-5730-4E48-A345-FDED64022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78" name="Freeform 4269">
              <a:extLst>
                <a:ext uri="{FF2B5EF4-FFF2-40B4-BE49-F238E27FC236}">
                  <a16:creationId xmlns:a16="http://schemas.microsoft.com/office/drawing/2014/main" id="{9C110D70-5F2C-43DA-B776-2F67EDFB0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79" name="Rectangle 4270">
              <a:extLst>
                <a:ext uri="{FF2B5EF4-FFF2-40B4-BE49-F238E27FC236}">
                  <a16:creationId xmlns:a16="http://schemas.microsoft.com/office/drawing/2014/main" id="{668DFB53-3571-4AC8-8821-92CA516FF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80" name="Freeform 4271">
              <a:extLst>
                <a:ext uri="{FF2B5EF4-FFF2-40B4-BE49-F238E27FC236}">
                  <a16:creationId xmlns:a16="http://schemas.microsoft.com/office/drawing/2014/main" id="{784955E3-AF38-407E-BF18-ECD9DB53C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81" name="Rectangle 4272">
              <a:extLst>
                <a:ext uri="{FF2B5EF4-FFF2-40B4-BE49-F238E27FC236}">
                  <a16:creationId xmlns:a16="http://schemas.microsoft.com/office/drawing/2014/main" id="{D25D2430-CFCA-4002-8529-CD94774DB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82" name="Freeform 4273">
              <a:extLst>
                <a:ext uri="{FF2B5EF4-FFF2-40B4-BE49-F238E27FC236}">
                  <a16:creationId xmlns:a16="http://schemas.microsoft.com/office/drawing/2014/main" id="{931B7CBD-9B44-4D9B-83D2-4F4ED4ED6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83" name="Rectangle 4274">
              <a:extLst>
                <a:ext uri="{FF2B5EF4-FFF2-40B4-BE49-F238E27FC236}">
                  <a16:creationId xmlns:a16="http://schemas.microsoft.com/office/drawing/2014/main" id="{FD9B8FE0-58E1-4D91-8887-5E5C70BCF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84" name="Freeform 4275">
              <a:extLst>
                <a:ext uri="{FF2B5EF4-FFF2-40B4-BE49-F238E27FC236}">
                  <a16:creationId xmlns:a16="http://schemas.microsoft.com/office/drawing/2014/main" id="{2A954680-7574-477E-9C2E-9A49DD59B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85" name="Rectangle 4276">
              <a:extLst>
                <a:ext uri="{FF2B5EF4-FFF2-40B4-BE49-F238E27FC236}">
                  <a16:creationId xmlns:a16="http://schemas.microsoft.com/office/drawing/2014/main" id="{19973029-702D-4399-B107-2898BA40D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86" name="Freeform 4277">
              <a:extLst>
                <a:ext uri="{FF2B5EF4-FFF2-40B4-BE49-F238E27FC236}">
                  <a16:creationId xmlns:a16="http://schemas.microsoft.com/office/drawing/2014/main" id="{8BF5D084-2E2D-40D0-B020-AE432FF27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87" name="Rectangle 4278">
              <a:extLst>
                <a:ext uri="{FF2B5EF4-FFF2-40B4-BE49-F238E27FC236}">
                  <a16:creationId xmlns:a16="http://schemas.microsoft.com/office/drawing/2014/main" id="{3019AE63-3F11-4F20-9644-CA16B8C05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88" name="Freeform 4279">
              <a:extLst>
                <a:ext uri="{FF2B5EF4-FFF2-40B4-BE49-F238E27FC236}">
                  <a16:creationId xmlns:a16="http://schemas.microsoft.com/office/drawing/2014/main" id="{00C7838E-FC87-4ED9-A8CC-4CCB27A7D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89" name="Rectangle 4280">
              <a:extLst>
                <a:ext uri="{FF2B5EF4-FFF2-40B4-BE49-F238E27FC236}">
                  <a16:creationId xmlns:a16="http://schemas.microsoft.com/office/drawing/2014/main" id="{792410EA-38E4-4B5B-BB36-36782EF53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90" name="Freeform 4281">
              <a:extLst>
                <a:ext uri="{FF2B5EF4-FFF2-40B4-BE49-F238E27FC236}">
                  <a16:creationId xmlns:a16="http://schemas.microsoft.com/office/drawing/2014/main" id="{7C83DCE8-9F02-4388-B408-D414FF279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91" name="Rectangle 4282">
              <a:extLst>
                <a:ext uri="{FF2B5EF4-FFF2-40B4-BE49-F238E27FC236}">
                  <a16:creationId xmlns:a16="http://schemas.microsoft.com/office/drawing/2014/main" id="{25322D23-B424-45B6-83CB-8DFD860A4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92" name="Freeform 4283">
              <a:extLst>
                <a:ext uri="{FF2B5EF4-FFF2-40B4-BE49-F238E27FC236}">
                  <a16:creationId xmlns:a16="http://schemas.microsoft.com/office/drawing/2014/main" id="{7FF4C6D6-039B-4662-9C62-3D45D2083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93" name="Rectangle 4284">
              <a:extLst>
                <a:ext uri="{FF2B5EF4-FFF2-40B4-BE49-F238E27FC236}">
                  <a16:creationId xmlns:a16="http://schemas.microsoft.com/office/drawing/2014/main" id="{8F71A95A-C44D-4D6C-9214-38D5B5FC3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94" name="Freeform 4285">
              <a:extLst>
                <a:ext uri="{FF2B5EF4-FFF2-40B4-BE49-F238E27FC236}">
                  <a16:creationId xmlns:a16="http://schemas.microsoft.com/office/drawing/2014/main" id="{577418C0-537A-4042-9F68-379F419F0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95" name="Rectangle 4286">
              <a:extLst>
                <a:ext uri="{FF2B5EF4-FFF2-40B4-BE49-F238E27FC236}">
                  <a16:creationId xmlns:a16="http://schemas.microsoft.com/office/drawing/2014/main" id="{9BDF9E6E-1086-4073-B2F7-5D17DEBB8F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96" name="Freeform 4287">
              <a:extLst>
                <a:ext uri="{FF2B5EF4-FFF2-40B4-BE49-F238E27FC236}">
                  <a16:creationId xmlns:a16="http://schemas.microsoft.com/office/drawing/2014/main" id="{207BE4C5-5D0F-4FD0-A785-60E4166B6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97" name="Rectangle 4288">
              <a:extLst>
                <a:ext uri="{FF2B5EF4-FFF2-40B4-BE49-F238E27FC236}">
                  <a16:creationId xmlns:a16="http://schemas.microsoft.com/office/drawing/2014/main" id="{B350D405-99F3-416A-82BF-C24270DD7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98" name="Freeform 4289">
              <a:extLst>
                <a:ext uri="{FF2B5EF4-FFF2-40B4-BE49-F238E27FC236}">
                  <a16:creationId xmlns:a16="http://schemas.microsoft.com/office/drawing/2014/main" id="{7E9E9129-07FE-48A5-903D-0C3A29105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99" name="Rectangle 4290">
              <a:extLst>
                <a:ext uri="{FF2B5EF4-FFF2-40B4-BE49-F238E27FC236}">
                  <a16:creationId xmlns:a16="http://schemas.microsoft.com/office/drawing/2014/main" id="{A9E3D644-D058-4229-B356-75EEB401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00" name="Freeform 4291">
              <a:extLst>
                <a:ext uri="{FF2B5EF4-FFF2-40B4-BE49-F238E27FC236}">
                  <a16:creationId xmlns:a16="http://schemas.microsoft.com/office/drawing/2014/main" id="{9EECC76A-D61A-41F9-BCB8-3F4978EF6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01" name="Rectangle 4292">
              <a:extLst>
                <a:ext uri="{FF2B5EF4-FFF2-40B4-BE49-F238E27FC236}">
                  <a16:creationId xmlns:a16="http://schemas.microsoft.com/office/drawing/2014/main" id="{44914FC0-71FE-4382-8E32-5468C34AD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02" name="Freeform 4293">
              <a:extLst>
                <a:ext uri="{FF2B5EF4-FFF2-40B4-BE49-F238E27FC236}">
                  <a16:creationId xmlns:a16="http://schemas.microsoft.com/office/drawing/2014/main" id="{0271AFB6-9CCF-43AF-B5CD-593412F22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03" name="Rectangle 4294">
              <a:extLst>
                <a:ext uri="{FF2B5EF4-FFF2-40B4-BE49-F238E27FC236}">
                  <a16:creationId xmlns:a16="http://schemas.microsoft.com/office/drawing/2014/main" id="{46412AE4-4CE6-403E-9AC0-7A82A6F28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04" name="Freeform 4295">
              <a:extLst>
                <a:ext uri="{FF2B5EF4-FFF2-40B4-BE49-F238E27FC236}">
                  <a16:creationId xmlns:a16="http://schemas.microsoft.com/office/drawing/2014/main" id="{CA71A9A6-EBF5-42AB-B82E-6F9FB1519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05" name="Rectangle 4296">
              <a:extLst>
                <a:ext uri="{FF2B5EF4-FFF2-40B4-BE49-F238E27FC236}">
                  <a16:creationId xmlns:a16="http://schemas.microsoft.com/office/drawing/2014/main" id="{65FAE824-A501-4753-B2D3-9FDE23D93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06" name="Freeform 4297">
              <a:extLst>
                <a:ext uri="{FF2B5EF4-FFF2-40B4-BE49-F238E27FC236}">
                  <a16:creationId xmlns:a16="http://schemas.microsoft.com/office/drawing/2014/main" id="{6CFDAAFE-2FBD-434F-8C0C-8FD18A5DE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07" name="Rectangle 4298">
              <a:extLst>
                <a:ext uri="{FF2B5EF4-FFF2-40B4-BE49-F238E27FC236}">
                  <a16:creationId xmlns:a16="http://schemas.microsoft.com/office/drawing/2014/main" id="{B3E720AA-5E6C-40A7-8D07-4DE5B8F3B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08" name="Freeform 4299">
              <a:extLst>
                <a:ext uri="{FF2B5EF4-FFF2-40B4-BE49-F238E27FC236}">
                  <a16:creationId xmlns:a16="http://schemas.microsoft.com/office/drawing/2014/main" id="{64082C07-E204-4A4D-BB18-B96D2EC03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09" name="Rectangle 4300">
              <a:extLst>
                <a:ext uri="{FF2B5EF4-FFF2-40B4-BE49-F238E27FC236}">
                  <a16:creationId xmlns:a16="http://schemas.microsoft.com/office/drawing/2014/main" id="{DB66612F-76B3-438D-A67F-A93061845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10" name="Freeform 4301">
              <a:extLst>
                <a:ext uri="{FF2B5EF4-FFF2-40B4-BE49-F238E27FC236}">
                  <a16:creationId xmlns:a16="http://schemas.microsoft.com/office/drawing/2014/main" id="{B66729B7-F105-4062-83B1-237ABABA2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11" name="Rectangle 4302">
              <a:extLst>
                <a:ext uri="{FF2B5EF4-FFF2-40B4-BE49-F238E27FC236}">
                  <a16:creationId xmlns:a16="http://schemas.microsoft.com/office/drawing/2014/main" id="{59F6059F-332F-4437-A89E-05723D27C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12" name="Freeform 4303">
              <a:extLst>
                <a:ext uri="{FF2B5EF4-FFF2-40B4-BE49-F238E27FC236}">
                  <a16:creationId xmlns:a16="http://schemas.microsoft.com/office/drawing/2014/main" id="{8C7FBB83-3968-415D-BDC2-89A87161B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13" name="Rectangle 4304">
              <a:extLst>
                <a:ext uri="{FF2B5EF4-FFF2-40B4-BE49-F238E27FC236}">
                  <a16:creationId xmlns:a16="http://schemas.microsoft.com/office/drawing/2014/main" id="{A4A0C6A8-6AE4-49EA-9836-8B5886621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14" name="Freeform 4305">
              <a:extLst>
                <a:ext uri="{FF2B5EF4-FFF2-40B4-BE49-F238E27FC236}">
                  <a16:creationId xmlns:a16="http://schemas.microsoft.com/office/drawing/2014/main" id="{06265494-04F4-4AC8-915F-8818C0BBF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15" name="Rectangle 4306">
              <a:extLst>
                <a:ext uri="{FF2B5EF4-FFF2-40B4-BE49-F238E27FC236}">
                  <a16:creationId xmlns:a16="http://schemas.microsoft.com/office/drawing/2014/main" id="{5B6396A4-0ACF-4959-985F-A35884611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16" name="Freeform 4307">
              <a:extLst>
                <a:ext uri="{FF2B5EF4-FFF2-40B4-BE49-F238E27FC236}">
                  <a16:creationId xmlns:a16="http://schemas.microsoft.com/office/drawing/2014/main" id="{8653964C-A7CC-43B0-9D11-90E0F882C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17" name="Rectangle 4308">
              <a:extLst>
                <a:ext uri="{FF2B5EF4-FFF2-40B4-BE49-F238E27FC236}">
                  <a16:creationId xmlns:a16="http://schemas.microsoft.com/office/drawing/2014/main" id="{3A374FB6-5F2A-4390-8842-F9C0BBFED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18" name="Freeform 4309">
              <a:extLst>
                <a:ext uri="{FF2B5EF4-FFF2-40B4-BE49-F238E27FC236}">
                  <a16:creationId xmlns:a16="http://schemas.microsoft.com/office/drawing/2014/main" id="{E5EFA3E1-95D7-4ACF-8326-E971EB78F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19" name="Rectangle 4310">
              <a:extLst>
                <a:ext uri="{FF2B5EF4-FFF2-40B4-BE49-F238E27FC236}">
                  <a16:creationId xmlns:a16="http://schemas.microsoft.com/office/drawing/2014/main" id="{705F2697-8F21-4CE3-B5AB-0E0ABB040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20" name="Freeform 4311">
              <a:extLst>
                <a:ext uri="{FF2B5EF4-FFF2-40B4-BE49-F238E27FC236}">
                  <a16:creationId xmlns:a16="http://schemas.microsoft.com/office/drawing/2014/main" id="{2EB8D100-436A-425A-91D4-DB274379F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21" name="Rectangle 4312">
              <a:extLst>
                <a:ext uri="{FF2B5EF4-FFF2-40B4-BE49-F238E27FC236}">
                  <a16:creationId xmlns:a16="http://schemas.microsoft.com/office/drawing/2014/main" id="{9B4FD234-29A1-49EF-9CEC-AD43E1206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22" name="Freeform 4313">
              <a:extLst>
                <a:ext uri="{FF2B5EF4-FFF2-40B4-BE49-F238E27FC236}">
                  <a16:creationId xmlns:a16="http://schemas.microsoft.com/office/drawing/2014/main" id="{ABEF0450-B255-4149-8D03-EC63065A5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23" name="Rectangle 4314">
              <a:extLst>
                <a:ext uri="{FF2B5EF4-FFF2-40B4-BE49-F238E27FC236}">
                  <a16:creationId xmlns:a16="http://schemas.microsoft.com/office/drawing/2014/main" id="{053F1242-FB0F-4F75-BE8B-D57B113B3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24" name="Freeform 4315">
              <a:extLst>
                <a:ext uri="{FF2B5EF4-FFF2-40B4-BE49-F238E27FC236}">
                  <a16:creationId xmlns:a16="http://schemas.microsoft.com/office/drawing/2014/main" id="{6D85EAD3-506F-4202-8753-BD7C8BBCF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25" name="Rectangle 4316">
              <a:extLst>
                <a:ext uri="{FF2B5EF4-FFF2-40B4-BE49-F238E27FC236}">
                  <a16:creationId xmlns:a16="http://schemas.microsoft.com/office/drawing/2014/main" id="{D3BB3777-8950-4DB1-B740-C56431981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26" name="Freeform 4317">
              <a:extLst>
                <a:ext uri="{FF2B5EF4-FFF2-40B4-BE49-F238E27FC236}">
                  <a16:creationId xmlns:a16="http://schemas.microsoft.com/office/drawing/2014/main" id="{354A95AE-D0A6-4017-9DCA-286B0A026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27" name="Rectangle 4318">
              <a:extLst>
                <a:ext uri="{FF2B5EF4-FFF2-40B4-BE49-F238E27FC236}">
                  <a16:creationId xmlns:a16="http://schemas.microsoft.com/office/drawing/2014/main" id="{4E2292B4-EEC9-4B48-B33B-F23FEE9E9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28" name="Freeform 4319">
              <a:extLst>
                <a:ext uri="{FF2B5EF4-FFF2-40B4-BE49-F238E27FC236}">
                  <a16:creationId xmlns:a16="http://schemas.microsoft.com/office/drawing/2014/main" id="{7B6826A3-38EE-478B-805C-6D942F68F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29" name="Rectangle 4320">
              <a:extLst>
                <a:ext uri="{FF2B5EF4-FFF2-40B4-BE49-F238E27FC236}">
                  <a16:creationId xmlns:a16="http://schemas.microsoft.com/office/drawing/2014/main" id="{CD505AA6-D22A-4155-B8BA-3FF2370DA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30" name="Freeform 4321">
              <a:extLst>
                <a:ext uri="{FF2B5EF4-FFF2-40B4-BE49-F238E27FC236}">
                  <a16:creationId xmlns:a16="http://schemas.microsoft.com/office/drawing/2014/main" id="{F8A32959-4D21-4016-8393-D0246FAD3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31" name="Rectangle 4322">
              <a:extLst>
                <a:ext uri="{FF2B5EF4-FFF2-40B4-BE49-F238E27FC236}">
                  <a16:creationId xmlns:a16="http://schemas.microsoft.com/office/drawing/2014/main" id="{8E99BF9D-CFB2-4614-9981-2EEF357FC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32" name="Freeform 4323">
              <a:extLst>
                <a:ext uri="{FF2B5EF4-FFF2-40B4-BE49-F238E27FC236}">
                  <a16:creationId xmlns:a16="http://schemas.microsoft.com/office/drawing/2014/main" id="{E10DD104-6466-4EEE-9CA0-0F5EC1766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33" name="Rectangle 4324">
              <a:extLst>
                <a:ext uri="{FF2B5EF4-FFF2-40B4-BE49-F238E27FC236}">
                  <a16:creationId xmlns:a16="http://schemas.microsoft.com/office/drawing/2014/main" id="{FA576E19-0E56-408A-9492-F731C682D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34" name="Freeform 4325">
              <a:extLst>
                <a:ext uri="{FF2B5EF4-FFF2-40B4-BE49-F238E27FC236}">
                  <a16:creationId xmlns:a16="http://schemas.microsoft.com/office/drawing/2014/main" id="{E28E04F2-B8F9-4423-99D8-9E8538AE8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35" name="Rectangle 4326">
              <a:extLst>
                <a:ext uri="{FF2B5EF4-FFF2-40B4-BE49-F238E27FC236}">
                  <a16:creationId xmlns:a16="http://schemas.microsoft.com/office/drawing/2014/main" id="{8D7C3B20-0C1F-4017-B13B-591F63E8C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36" name="Freeform 4327">
              <a:extLst>
                <a:ext uri="{FF2B5EF4-FFF2-40B4-BE49-F238E27FC236}">
                  <a16:creationId xmlns:a16="http://schemas.microsoft.com/office/drawing/2014/main" id="{6BA0CFFD-9DD2-42F3-969B-CC04E851D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37" name="Rectangle 4328">
              <a:extLst>
                <a:ext uri="{FF2B5EF4-FFF2-40B4-BE49-F238E27FC236}">
                  <a16:creationId xmlns:a16="http://schemas.microsoft.com/office/drawing/2014/main" id="{16C246CA-EB39-454F-93B5-72A16837C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38" name="Freeform 4329">
              <a:extLst>
                <a:ext uri="{FF2B5EF4-FFF2-40B4-BE49-F238E27FC236}">
                  <a16:creationId xmlns:a16="http://schemas.microsoft.com/office/drawing/2014/main" id="{19CE66B8-50D4-4D3F-A0F1-FB6A9256E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39" name="Rectangle 4330">
              <a:extLst>
                <a:ext uri="{FF2B5EF4-FFF2-40B4-BE49-F238E27FC236}">
                  <a16:creationId xmlns:a16="http://schemas.microsoft.com/office/drawing/2014/main" id="{31226F65-C156-4959-9B94-6B9ABEC89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40" name="Freeform 4331">
              <a:extLst>
                <a:ext uri="{FF2B5EF4-FFF2-40B4-BE49-F238E27FC236}">
                  <a16:creationId xmlns:a16="http://schemas.microsoft.com/office/drawing/2014/main" id="{D1942B81-A7D1-40D4-9552-99C188716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41" name="Rectangle 4332">
              <a:extLst>
                <a:ext uri="{FF2B5EF4-FFF2-40B4-BE49-F238E27FC236}">
                  <a16:creationId xmlns:a16="http://schemas.microsoft.com/office/drawing/2014/main" id="{B0F39550-1D5C-4E60-8356-700033B19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42" name="Freeform 4333">
              <a:extLst>
                <a:ext uri="{FF2B5EF4-FFF2-40B4-BE49-F238E27FC236}">
                  <a16:creationId xmlns:a16="http://schemas.microsoft.com/office/drawing/2014/main" id="{39FA44FE-8937-408A-86AE-0A77DE83C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43" name="Rectangle 4334">
              <a:extLst>
                <a:ext uri="{FF2B5EF4-FFF2-40B4-BE49-F238E27FC236}">
                  <a16:creationId xmlns:a16="http://schemas.microsoft.com/office/drawing/2014/main" id="{5CEFB2EB-DEFA-4AD3-AA40-19ADB497A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44" name="Freeform 4335">
              <a:extLst>
                <a:ext uri="{FF2B5EF4-FFF2-40B4-BE49-F238E27FC236}">
                  <a16:creationId xmlns:a16="http://schemas.microsoft.com/office/drawing/2014/main" id="{BEBC82F9-270B-43FA-AD84-63B8C1A45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45" name="Rectangle 4336">
              <a:extLst>
                <a:ext uri="{FF2B5EF4-FFF2-40B4-BE49-F238E27FC236}">
                  <a16:creationId xmlns:a16="http://schemas.microsoft.com/office/drawing/2014/main" id="{49375B69-425D-4DF6-B107-B035F04DD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46" name="Freeform 4337">
              <a:extLst>
                <a:ext uri="{FF2B5EF4-FFF2-40B4-BE49-F238E27FC236}">
                  <a16:creationId xmlns:a16="http://schemas.microsoft.com/office/drawing/2014/main" id="{B7E7CBA7-5145-4F5E-95C6-FA1162B92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1 w 2"/>
                <a:gd name="T15" fmla="*/ 2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47" name="Rectangle 4338">
              <a:extLst>
                <a:ext uri="{FF2B5EF4-FFF2-40B4-BE49-F238E27FC236}">
                  <a16:creationId xmlns:a16="http://schemas.microsoft.com/office/drawing/2014/main" id="{45F429EC-D227-40DD-AD53-5BD19794B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48" name="Freeform 4339">
              <a:extLst>
                <a:ext uri="{FF2B5EF4-FFF2-40B4-BE49-F238E27FC236}">
                  <a16:creationId xmlns:a16="http://schemas.microsoft.com/office/drawing/2014/main" id="{912C009C-C25C-49FC-AB24-D30118CD8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49" name="Rectangle 4340">
              <a:extLst>
                <a:ext uri="{FF2B5EF4-FFF2-40B4-BE49-F238E27FC236}">
                  <a16:creationId xmlns:a16="http://schemas.microsoft.com/office/drawing/2014/main" id="{BBFF3959-4E33-42A7-8E87-6B7D4C0DE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50" name="Freeform 4341">
              <a:extLst>
                <a:ext uri="{FF2B5EF4-FFF2-40B4-BE49-F238E27FC236}">
                  <a16:creationId xmlns:a16="http://schemas.microsoft.com/office/drawing/2014/main" id="{A7B709C2-5257-4D2B-8087-A6C4905A0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51" name="Rectangle 4342">
              <a:extLst>
                <a:ext uri="{FF2B5EF4-FFF2-40B4-BE49-F238E27FC236}">
                  <a16:creationId xmlns:a16="http://schemas.microsoft.com/office/drawing/2014/main" id="{81AE8748-8487-48DB-9CC2-D9410B993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52" name="Freeform 4343">
              <a:extLst>
                <a:ext uri="{FF2B5EF4-FFF2-40B4-BE49-F238E27FC236}">
                  <a16:creationId xmlns:a16="http://schemas.microsoft.com/office/drawing/2014/main" id="{9E6B364E-C76D-4369-A6AB-9A8C9EF8F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53" name="Rectangle 4344">
              <a:extLst>
                <a:ext uri="{FF2B5EF4-FFF2-40B4-BE49-F238E27FC236}">
                  <a16:creationId xmlns:a16="http://schemas.microsoft.com/office/drawing/2014/main" id="{7B371CBB-7A18-4A26-8DF4-96C757A36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54" name="Freeform 4345">
              <a:extLst>
                <a:ext uri="{FF2B5EF4-FFF2-40B4-BE49-F238E27FC236}">
                  <a16:creationId xmlns:a16="http://schemas.microsoft.com/office/drawing/2014/main" id="{74F68980-8186-48A5-A918-72F19167D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55" name="Rectangle 4346">
              <a:extLst>
                <a:ext uri="{FF2B5EF4-FFF2-40B4-BE49-F238E27FC236}">
                  <a16:creationId xmlns:a16="http://schemas.microsoft.com/office/drawing/2014/main" id="{AD655812-F77C-4B2B-A9CA-50C12FD85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56" name="Freeform 4347">
              <a:extLst>
                <a:ext uri="{FF2B5EF4-FFF2-40B4-BE49-F238E27FC236}">
                  <a16:creationId xmlns:a16="http://schemas.microsoft.com/office/drawing/2014/main" id="{3CAF11F4-555A-439D-93BC-7B2C6DD99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57" name="Rectangle 4348">
              <a:extLst>
                <a:ext uri="{FF2B5EF4-FFF2-40B4-BE49-F238E27FC236}">
                  <a16:creationId xmlns:a16="http://schemas.microsoft.com/office/drawing/2014/main" id="{BEBFB46B-E777-49A7-B990-EF08CFACD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58" name="Freeform 4349">
              <a:extLst>
                <a:ext uri="{FF2B5EF4-FFF2-40B4-BE49-F238E27FC236}">
                  <a16:creationId xmlns:a16="http://schemas.microsoft.com/office/drawing/2014/main" id="{F500A381-A3EC-4448-B179-B098A2004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59" name="Rectangle 4350">
              <a:extLst>
                <a:ext uri="{FF2B5EF4-FFF2-40B4-BE49-F238E27FC236}">
                  <a16:creationId xmlns:a16="http://schemas.microsoft.com/office/drawing/2014/main" id="{4093A43E-1855-454A-B6C4-E9D169454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60" name="Freeform 4351">
              <a:extLst>
                <a:ext uri="{FF2B5EF4-FFF2-40B4-BE49-F238E27FC236}">
                  <a16:creationId xmlns:a16="http://schemas.microsoft.com/office/drawing/2014/main" id="{5FCB6A96-43C7-4705-964D-ADAAA4F95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61" name="Rectangle 4352">
              <a:extLst>
                <a:ext uri="{FF2B5EF4-FFF2-40B4-BE49-F238E27FC236}">
                  <a16:creationId xmlns:a16="http://schemas.microsoft.com/office/drawing/2014/main" id="{E9D029E9-6B02-4800-B548-A9FF2F36E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62" name="Freeform 4353">
              <a:extLst>
                <a:ext uri="{FF2B5EF4-FFF2-40B4-BE49-F238E27FC236}">
                  <a16:creationId xmlns:a16="http://schemas.microsoft.com/office/drawing/2014/main" id="{4B9F333F-60F6-4C10-AD0B-25176E4A4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63" name="Rectangle 4354">
              <a:extLst>
                <a:ext uri="{FF2B5EF4-FFF2-40B4-BE49-F238E27FC236}">
                  <a16:creationId xmlns:a16="http://schemas.microsoft.com/office/drawing/2014/main" id="{7C0D8484-3131-4383-96C3-E37BBD7F2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64" name="Freeform 4355">
              <a:extLst>
                <a:ext uri="{FF2B5EF4-FFF2-40B4-BE49-F238E27FC236}">
                  <a16:creationId xmlns:a16="http://schemas.microsoft.com/office/drawing/2014/main" id="{7DD9B987-F0B5-4FAF-8578-3FEC1AA1A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65" name="Rectangle 4356">
              <a:extLst>
                <a:ext uri="{FF2B5EF4-FFF2-40B4-BE49-F238E27FC236}">
                  <a16:creationId xmlns:a16="http://schemas.microsoft.com/office/drawing/2014/main" id="{06812576-C680-4A3A-B7AF-E53E0175E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66" name="Freeform 4357">
              <a:extLst>
                <a:ext uri="{FF2B5EF4-FFF2-40B4-BE49-F238E27FC236}">
                  <a16:creationId xmlns:a16="http://schemas.microsoft.com/office/drawing/2014/main" id="{9489238E-D7BC-4EEA-BD3A-058069EF9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67" name="Rectangle 4358">
              <a:extLst>
                <a:ext uri="{FF2B5EF4-FFF2-40B4-BE49-F238E27FC236}">
                  <a16:creationId xmlns:a16="http://schemas.microsoft.com/office/drawing/2014/main" id="{9E310BCF-A486-4D27-8233-D92A4F1D8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68" name="Freeform 4359">
              <a:extLst>
                <a:ext uri="{FF2B5EF4-FFF2-40B4-BE49-F238E27FC236}">
                  <a16:creationId xmlns:a16="http://schemas.microsoft.com/office/drawing/2014/main" id="{5366D23E-51DE-4275-A594-ADCACB3EB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69" name="Rectangle 4360">
              <a:extLst>
                <a:ext uri="{FF2B5EF4-FFF2-40B4-BE49-F238E27FC236}">
                  <a16:creationId xmlns:a16="http://schemas.microsoft.com/office/drawing/2014/main" id="{7B303595-CFB1-4DCD-B0EF-AF30CDC37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70" name="Freeform 4361">
              <a:extLst>
                <a:ext uri="{FF2B5EF4-FFF2-40B4-BE49-F238E27FC236}">
                  <a16:creationId xmlns:a16="http://schemas.microsoft.com/office/drawing/2014/main" id="{CDBA414B-38B8-4182-B141-F1C91FB07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71" name="Rectangle 4362">
              <a:extLst>
                <a:ext uri="{FF2B5EF4-FFF2-40B4-BE49-F238E27FC236}">
                  <a16:creationId xmlns:a16="http://schemas.microsoft.com/office/drawing/2014/main" id="{360E5D2E-11A1-49DF-8FC8-54E96B9E4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72" name="Freeform 4363">
              <a:extLst>
                <a:ext uri="{FF2B5EF4-FFF2-40B4-BE49-F238E27FC236}">
                  <a16:creationId xmlns:a16="http://schemas.microsoft.com/office/drawing/2014/main" id="{4A3B117F-84F4-4437-90CB-9033FBD43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73" name="Rectangle 4364">
              <a:extLst>
                <a:ext uri="{FF2B5EF4-FFF2-40B4-BE49-F238E27FC236}">
                  <a16:creationId xmlns:a16="http://schemas.microsoft.com/office/drawing/2014/main" id="{C967CABB-0751-4BAA-BF75-E18332C63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74" name="Freeform 4365">
              <a:extLst>
                <a:ext uri="{FF2B5EF4-FFF2-40B4-BE49-F238E27FC236}">
                  <a16:creationId xmlns:a16="http://schemas.microsoft.com/office/drawing/2014/main" id="{2F83F094-3403-4E79-A0B7-3C5125F67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75" name="Rectangle 4366">
              <a:extLst>
                <a:ext uri="{FF2B5EF4-FFF2-40B4-BE49-F238E27FC236}">
                  <a16:creationId xmlns:a16="http://schemas.microsoft.com/office/drawing/2014/main" id="{B88F07E9-95B5-4DA1-92E5-B261A32DC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76" name="Freeform 4367">
              <a:extLst>
                <a:ext uri="{FF2B5EF4-FFF2-40B4-BE49-F238E27FC236}">
                  <a16:creationId xmlns:a16="http://schemas.microsoft.com/office/drawing/2014/main" id="{53651857-57B2-4805-945A-BB23BE9C5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77" name="Rectangle 4368">
              <a:extLst>
                <a:ext uri="{FF2B5EF4-FFF2-40B4-BE49-F238E27FC236}">
                  <a16:creationId xmlns:a16="http://schemas.microsoft.com/office/drawing/2014/main" id="{DE6FE98F-A0C7-45B7-A8B8-78873A2FF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78" name="Freeform 4369">
              <a:extLst>
                <a:ext uri="{FF2B5EF4-FFF2-40B4-BE49-F238E27FC236}">
                  <a16:creationId xmlns:a16="http://schemas.microsoft.com/office/drawing/2014/main" id="{89B72FB4-F4F9-4CCA-9230-64DFC2A1D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79" name="Rectangle 4370">
              <a:extLst>
                <a:ext uri="{FF2B5EF4-FFF2-40B4-BE49-F238E27FC236}">
                  <a16:creationId xmlns:a16="http://schemas.microsoft.com/office/drawing/2014/main" id="{D90D16ED-E6B2-4C2C-A3A4-0057C3949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80" name="Freeform 4371">
              <a:extLst>
                <a:ext uri="{FF2B5EF4-FFF2-40B4-BE49-F238E27FC236}">
                  <a16:creationId xmlns:a16="http://schemas.microsoft.com/office/drawing/2014/main" id="{68E6287E-F470-445D-9833-BD4DB7647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81" name="Rectangle 4372">
              <a:extLst>
                <a:ext uri="{FF2B5EF4-FFF2-40B4-BE49-F238E27FC236}">
                  <a16:creationId xmlns:a16="http://schemas.microsoft.com/office/drawing/2014/main" id="{91002600-04EF-47BE-8BFE-394E0036E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82" name="Freeform 4373">
              <a:extLst>
                <a:ext uri="{FF2B5EF4-FFF2-40B4-BE49-F238E27FC236}">
                  <a16:creationId xmlns:a16="http://schemas.microsoft.com/office/drawing/2014/main" id="{E46C7E1F-5FD8-4737-BE18-AEF0758C2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83" name="Rectangle 4374">
              <a:extLst>
                <a:ext uri="{FF2B5EF4-FFF2-40B4-BE49-F238E27FC236}">
                  <a16:creationId xmlns:a16="http://schemas.microsoft.com/office/drawing/2014/main" id="{53D04735-0771-4A65-B1F3-A353E4D30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84" name="Freeform 4375">
              <a:extLst>
                <a:ext uri="{FF2B5EF4-FFF2-40B4-BE49-F238E27FC236}">
                  <a16:creationId xmlns:a16="http://schemas.microsoft.com/office/drawing/2014/main" id="{8F2585CA-AE4C-4225-A881-D29677196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85" name="Rectangle 4376">
              <a:extLst>
                <a:ext uri="{FF2B5EF4-FFF2-40B4-BE49-F238E27FC236}">
                  <a16:creationId xmlns:a16="http://schemas.microsoft.com/office/drawing/2014/main" id="{4516DAD3-FDD4-4C74-A2F2-E72E98181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86" name="Freeform 4377">
              <a:extLst>
                <a:ext uri="{FF2B5EF4-FFF2-40B4-BE49-F238E27FC236}">
                  <a16:creationId xmlns:a16="http://schemas.microsoft.com/office/drawing/2014/main" id="{437F84E0-BED1-4CF6-8B49-B6EEF1F12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87" name="Rectangle 4378">
              <a:extLst>
                <a:ext uri="{FF2B5EF4-FFF2-40B4-BE49-F238E27FC236}">
                  <a16:creationId xmlns:a16="http://schemas.microsoft.com/office/drawing/2014/main" id="{83E0B2C3-E30A-43C4-BAA1-3EA3F457E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88" name="Freeform 4379">
              <a:extLst>
                <a:ext uri="{FF2B5EF4-FFF2-40B4-BE49-F238E27FC236}">
                  <a16:creationId xmlns:a16="http://schemas.microsoft.com/office/drawing/2014/main" id="{D0ACDB77-D28E-4F67-BCE6-8FD7F48DB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89" name="Rectangle 4380">
              <a:extLst>
                <a:ext uri="{FF2B5EF4-FFF2-40B4-BE49-F238E27FC236}">
                  <a16:creationId xmlns:a16="http://schemas.microsoft.com/office/drawing/2014/main" id="{0FBFC53B-2713-4A25-9A45-C50861664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90" name="Freeform 4381">
              <a:extLst>
                <a:ext uri="{FF2B5EF4-FFF2-40B4-BE49-F238E27FC236}">
                  <a16:creationId xmlns:a16="http://schemas.microsoft.com/office/drawing/2014/main" id="{AA81FC8D-114C-462D-9D72-B27A65397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91" name="Rectangle 4382">
              <a:extLst>
                <a:ext uri="{FF2B5EF4-FFF2-40B4-BE49-F238E27FC236}">
                  <a16:creationId xmlns:a16="http://schemas.microsoft.com/office/drawing/2014/main" id="{E586ABA8-5ECD-4D4B-B7D1-620D06F1D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92" name="Freeform 4383">
              <a:extLst>
                <a:ext uri="{FF2B5EF4-FFF2-40B4-BE49-F238E27FC236}">
                  <a16:creationId xmlns:a16="http://schemas.microsoft.com/office/drawing/2014/main" id="{0D24FB7B-EB1A-4743-AF04-CE4648E59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93" name="Rectangle 4384">
              <a:extLst>
                <a:ext uri="{FF2B5EF4-FFF2-40B4-BE49-F238E27FC236}">
                  <a16:creationId xmlns:a16="http://schemas.microsoft.com/office/drawing/2014/main" id="{F7CAE5C9-A4D7-47CF-B196-D3ADE2DCB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94" name="Freeform 4385">
              <a:extLst>
                <a:ext uri="{FF2B5EF4-FFF2-40B4-BE49-F238E27FC236}">
                  <a16:creationId xmlns:a16="http://schemas.microsoft.com/office/drawing/2014/main" id="{BD94C210-84F3-4F03-A5A1-2B7ECB34D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95" name="Rectangle 4386">
              <a:extLst>
                <a:ext uri="{FF2B5EF4-FFF2-40B4-BE49-F238E27FC236}">
                  <a16:creationId xmlns:a16="http://schemas.microsoft.com/office/drawing/2014/main" id="{75FC116F-4D29-4362-8FBF-1413B4597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96" name="Freeform 4387">
              <a:extLst>
                <a:ext uri="{FF2B5EF4-FFF2-40B4-BE49-F238E27FC236}">
                  <a16:creationId xmlns:a16="http://schemas.microsoft.com/office/drawing/2014/main" id="{6E3007B4-B035-42DB-AF36-A3882D426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97" name="Rectangle 4388">
              <a:extLst>
                <a:ext uri="{FF2B5EF4-FFF2-40B4-BE49-F238E27FC236}">
                  <a16:creationId xmlns:a16="http://schemas.microsoft.com/office/drawing/2014/main" id="{6D4622C3-3077-4E8B-9766-7A5720C89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98" name="Freeform 4389">
              <a:extLst>
                <a:ext uri="{FF2B5EF4-FFF2-40B4-BE49-F238E27FC236}">
                  <a16:creationId xmlns:a16="http://schemas.microsoft.com/office/drawing/2014/main" id="{5652CE27-E0E0-4D88-8D79-8044B6FBF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99" name="Rectangle 4390">
              <a:extLst>
                <a:ext uri="{FF2B5EF4-FFF2-40B4-BE49-F238E27FC236}">
                  <a16:creationId xmlns:a16="http://schemas.microsoft.com/office/drawing/2014/main" id="{22BFB609-926B-406D-866A-AF696F7F68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00" name="Freeform 4391">
              <a:extLst>
                <a:ext uri="{FF2B5EF4-FFF2-40B4-BE49-F238E27FC236}">
                  <a16:creationId xmlns:a16="http://schemas.microsoft.com/office/drawing/2014/main" id="{BD67EEDE-8642-4064-B410-E5E337D1A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01" name="Rectangle 4392">
              <a:extLst>
                <a:ext uri="{FF2B5EF4-FFF2-40B4-BE49-F238E27FC236}">
                  <a16:creationId xmlns:a16="http://schemas.microsoft.com/office/drawing/2014/main" id="{8B7BD796-35F9-4D24-BDA4-15D2CA895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02" name="Freeform 4393">
              <a:extLst>
                <a:ext uri="{FF2B5EF4-FFF2-40B4-BE49-F238E27FC236}">
                  <a16:creationId xmlns:a16="http://schemas.microsoft.com/office/drawing/2014/main" id="{8A1771A9-D136-4960-AAD3-DBF792143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03" name="Rectangle 4394">
              <a:extLst>
                <a:ext uri="{FF2B5EF4-FFF2-40B4-BE49-F238E27FC236}">
                  <a16:creationId xmlns:a16="http://schemas.microsoft.com/office/drawing/2014/main" id="{D0C19DE9-430C-4CA7-9F3D-A2F4A9D23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04" name="Freeform 4395">
              <a:extLst>
                <a:ext uri="{FF2B5EF4-FFF2-40B4-BE49-F238E27FC236}">
                  <a16:creationId xmlns:a16="http://schemas.microsoft.com/office/drawing/2014/main" id="{238E6E00-FCC2-4711-A45E-83493721E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05" name="Rectangle 4396">
              <a:extLst>
                <a:ext uri="{FF2B5EF4-FFF2-40B4-BE49-F238E27FC236}">
                  <a16:creationId xmlns:a16="http://schemas.microsoft.com/office/drawing/2014/main" id="{597CCEDC-6153-4EFE-A0FA-247F6B85C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06" name="Freeform 4397">
              <a:extLst>
                <a:ext uri="{FF2B5EF4-FFF2-40B4-BE49-F238E27FC236}">
                  <a16:creationId xmlns:a16="http://schemas.microsoft.com/office/drawing/2014/main" id="{9D150B18-731F-4BE6-8201-143AE94E4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07" name="Rectangle 4398">
              <a:extLst>
                <a:ext uri="{FF2B5EF4-FFF2-40B4-BE49-F238E27FC236}">
                  <a16:creationId xmlns:a16="http://schemas.microsoft.com/office/drawing/2014/main" id="{2D033109-0ED7-4A4F-B5F8-DB98C6854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08" name="Freeform 4399">
              <a:extLst>
                <a:ext uri="{FF2B5EF4-FFF2-40B4-BE49-F238E27FC236}">
                  <a16:creationId xmlns:a16="http://schemas.microsoft.com/office/drawing/2014/main" id="{3FAA56A6-3149-4F51-930A-A223FA2F8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09" name="Rectangle 4400">
              <a:extLst>
                <a:ext uri="{FF2B5EF4-FFF2-40B4-BE49-F238E27FC236}">
                  <a16:creationId xmlns:a16="http://schemas.microsoft.com/office/drawing/2014/main" id="{82317157-2177-4289-8105-45EEB02BF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10" name="Freeform 4401">
              <a:extLst>
                <a:ext uri="{FF2B5EF4-FFF2-40B4-BE49-F238E27FC236}">
                  <a16:creationId xmlns:a16="http://schemas.microsoft.com/office/drawing/2014/main" id="{EE8D0BD1-3F05-4872-8ADB-552779BFB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11" name="Rectangle 4402">
              <a:extLst>
                <a:ext uri="{FF2B5EF4-FFF2-40B4-BE49-F238E27FC236}">
                  <a16:creationId xmlns:a16="http://schemas.microsoft.com/office/drawing/2014/main" id="{31749A7E-2FB8-4C89-935A-6D351799D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12" name="Freeform 4403">
              <a:extLst>
                <a:ext uri="{FF2B5EF4-FFF2-40B4-BE49-F238E27FC236}">
                  <a16:creationId xmlns:a16="http://schemas.microsoft.com/office/drawing/2014/main" id="{EE55FFAA-1522-4561-B8F4-5D245DBC5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13" name="Rectangle 4404">
              <a:extLst>
                <a:ext uri="{FF2B5EF4-FFF2-40B4-BE49-F238E27FC236}">
                  <a16:creationId xmlns:a16="http://schemas.microsoft.com/office/drawing/2014/main" id="{7DCB8C72-D7CB-4B19-907B-7E50F50EF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14" name="Freeform 4405">
              <a:extLst>
                <a:ext uri="{FF2B5EF4-FFF2-40B4-BE49-F238E27FC236}">
                  <a16:creationId xmlns:a16="http://schemas.microsoft.com/office/drawing/2014/main" id="{3E23A0FC-A3D5-492E-AD64-6DD5DBA5E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15" name="Rectangle 4406">
              <a:extLst>
                <a:ext uri="{FF2B5EF4-FFF2-40B4-BE49-F238E27FC236}">
                  <a16:creationId xmlns:a16="http://schemas.microsoft.com/office/drawing/2014/main" id="{B9E54B4C-1685-4013-B1CE-FFEF320C32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16" name="Freeform 4407">
              <a:extLst>
                <a:ext uri="{FF2B5EF4-FFF2-40B4-BE49-F238E27FC236}">
                  <a16:creationId xmlns:a16="http://schemas.microsoft.com/office/drawing/2014/main" id="{89398FCF-8174-4060-BE45-C608FF5D2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17" name="Rectangle 4408">
              <a:extLst>
                <a:ext uri="{FF2B5EF4-FFF2-40B4-BE49-F238E27FC236}">
                  <a16:creationId xmlns:a16="http://schemas.microsoft.com/office/drawing/2014/main" id="{7D413BA3-7359-4214-BB3C-6519E6A99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18" name="Freeform 4409">
              <a:extLst>
                <a:ext uri="{FF2B5EF4-FFF2-40B4-BE49-F238E27FC236}">
                  <a16:creationId xmlns:a16="http://schemas.microsoft.com/office/drawing/2014/main" id="{76574836-2932-4E78-97CE-72E11413F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1 w 2"/>
                <a:gd name="T15" fmla="*/ 2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19" name="Rectangle 4410">
              <a:extLst>
                <a:ext uri="{FF2B5EF4-FFF2-40B4-BE49-F238E27FC236}">
                  <a16:creationId xmlns:a16="http://schemas.microsoft.com/office/drawing/2014/main" id="{52EF0D65-4315-4EA6-81D7-BC8A7A717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20" name="Freeform 4411">
              <a:extLst>
                <a:ext uri="{FF2B5EF4-FFF2-40B4-BE49-F238E27FC236}">
                  <a16:creationId xmlns:a16="http://schemas.microsoft.com/office/drawing/2014/main" id="{614788BE-CD96-48C9-BFB3-65DA7C843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21" name="Rectangle 4412">
              <a:extLst>
                <a:ext uri="{FF2B5EF4-FFF2-40B4-BE49-F238E27FC236}">
                  <a16:creationId xmlns:a16="http://schemas.microsoft.com/office/drawing/2014/main" id="{018B8249-1E59-4270-AD99-A8508FE20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22" name="Freeform 4413">
              <a:extLst>
                <a:ext uri="{FF2B5EF4-FFF2-40B4-BE49-F238E27FC236}">
                  <a16:creationId xmlns:a16="http://schemas.microsoft.com/office/drawing/2014/main" id="{DB8802A1-0D64-42A2-BD3B-041A5F622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23" name="Rectangle 4414">
              <a:extLst>
                <a:ext uri="{FF2B5EF4-FFF2-40B4-BE49-F238E27FC236}">
                  <a16:creationId xmlns:a16="http://schemas.microsoft.com/office/drawing/2014/main" id="{182E9765-17E4-4B61-86A1-5DC54A7C6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24" name="Freeform 4415">
              <a:extLst>
                <a:ext uri="{FF2B5EF4-FFF2-40B4-BE49-F238E27FC236}">
                  <a16:creationId xmlns:a16="http://schemas.microsoft.com/office/drawing/2014/main" id="{AD156333-A317-425F-A219-864D5E8B4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25" name="Rectangle 4416">
              <a:extLst>
                <a:ext uri="{FF2B5EF4-FFF2-40B4-BE49-F238E27FC236}">
                  <a16:creationId xmlns:a16="http://schemas.microsoft.com/office/drawing/2014/main" id="{4D38532C-5931-4F25-897A-8C8A8118F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26" name="Freeform 4417">
              <a:extLst>
                <a:ext uri="{FF2B5EF4-FFF2-40B4-BE49-F238E27FC236}">
                  <a16:creationId xmlns:a16="http://schemas.microsoft.com/office/drawing/2014/main" id="{7201D01A-1AF0-4A69-AB49-90DD3408E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27" name="Rectangle 4418">
              <a:extLst>
                <a:ext uri="{FF2B5EF4-FFF2-40B4-BE49-F238E27FC236}">
                  <a16:creationId xmlns:a16="http://schemas.microsoft.com/office/drawing/2014/main" id="{99BF3DD3-C8D1-49F2-A9FA-CCD87AC0F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28" name="Freeform 4419">
              <a:extLst>
                <a:ext uri="{FF2B5EF4-FFF2-40B4-BE49-F238E27FC236}">
                  <a16:creationId xmlns:a16="http://schemas.microsoft.com/office/drawing/2014/main" id="{28726D06-9234-4049-9DBD-AB38C25AB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29" name="Rectangle 4420">
              <a:extLst>
                <a:ext uri="{FF2B5EF4-FFF2-40B4-BE49-F238E27FC236}">
                  <a16:creationId xmlns:a16="http://schemas.microsoft.com/office/drawing/2014/main" id="{0FCC5C7B-CCD1-45D5-AEC8-862485C7F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30" name="Freeform 4421">
              <a:extLst>
                <a:ext uri="{FF2B5EF4-FFF2-40B4-BE49-F238E27FC236}">
                  <a16:creationId xmlns:a16="http://schemas.microsoft.com/office/drawing/2014/main" id="{FB5B9434-5DFC-4C54-8DCA-1AC1880FE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31" name="Rectangle 4422">
              <a:extLst>
                <a:ext uri="{FF2B5EF4-FFF2-40B4-BE49-F238E27FC236}">
                  <a16:creationId xmlns:a16="http://schemas.microsoft.com/office/drawing/2014/main" id="{FD29CA13-6B00-47D9-9B85-85BE36D8A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32" name="Freeform 4423">
              <a:extLst>
                <a:ext uri="{FF2B5EF4-FFF2-40B4-BE49-F238E27FC236}">
                  <a16:creationId xmlns:a16="http://schemas.microsoft.com/office/drawing/2014/main" id="{D319A98B-EB40-4212-ABD9-8EAC4C229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33" name="Rectangle 4424">
              <a:extLst>
                <a:ext uri="{FF2B5EF4-FFF2-40B4-BE49-F238E27FC236}">
                  <a16:creationId xmlns:a16="http://schemas.microsoft.com/office/drawing/2014/main" id="{68BF4007-84BF-444E-B280-7B615854F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34" name="Freeform 4425">
              <a:extLst>
                <a:ext uri="{FF2B5EF4-FFF2-40B4-BE49-F238E27FC236}">
                  <a16:creationId xmlns:a16="http://schemas.microsoft.com/office/drawing/2014/main" id="{E7E4117D-1AEE-4DFC-A74E-53C81958B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7" name="Group 4627">
            <a:extLst>
              <a:ext uri="{FF2B5EF4-FFF2-40B4-BE49-F238E27FC236}">
                <a16:creationId xmlns:a16="http://schemas.microsoft.com/office/drawing/2014/main" id="{9E464050-1270-411B-ACBF-67A38467F15E}"/>
              </a:ext>
            </a:extLst>
          </p:cNvPr>
          <p:cNvGrpSpPr>
            <a:grpSpLocks/>
          </p:cNvGrpSpPr>
          <p:nvPr/>
        </p:nvGrpSpPr>
        <p:grpSpPr bwMode="auto">
          <a:xfrm>
            <a:off x="1998663" y="1462088"/>
            <a:ext cx="44450" cy="3175"/>
            <a:chOff x="1259" y="921"/>
            <a:chExt cx="28" cy="2"/>
          </a:xfrm>
        </p:grpSpPr>
        <p:sp>
          <p:nvSpPr>
            <p:cNvPr id="1335" name="Rectangle 4427">
              <a:extLst>
                <a:ext uri="{FF2B5EF4-FFF2-40B4-BE49-F238E27FC236}">
                  <a16:creationId xmlns:a16="http://schemas.microsoft.com/office/drawing/2014/main" id="{9B60946D-F054-4509-B433-31FA7CCAC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36" name="Freeform 4428">
              <a:extLst>
                <a:ext uri="{FF2B5EF4-FFF2-40B4-BE49-F238E27FC236}">
                  <a16:creationId xmlns:a16="http://schemas.microsoft.com/office/drawing/2014/main" id="{E50F6947-8BBE-4A52-992E-1DC6D6274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37" name="Rectangle 4429">
              <a:extLst>
                <a:ext uri="{FF2B5EF4-FFF2-40B4-BE49-F238E27FC236}">
                  <a16:creationId xmlns:a16="http://schemas.microsoft.com/office/drawing/2014/main" id="{7C99AD74-ACBA-4BE6-8071-C251C70CB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38" name="Freeform 4430">
              <a:extLst>
                <a:ext uri="{FF2B5EF4-FFF2-40B4-BE49-F238E27FC236}">
                  <a16:creationId xmlns:a16="http://schemas.microsoft.com/office/drawing/2014/main" id="{1ABB211C-43A9-4F54-A97B-4B11E1FD9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39" name="Rectangle 4431">
              <a:extLst>
                <a:ext uri="{FF2B5EF4-FFF2-40B4-BE49-F238E27FC236}">
                  <a16:creationId xmlns:a16="http://schemas.microsoft.com/office/drawing/2014/main" id="{5D4AEF20-23F8-4362-8A02-33572C375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40" name="Freeform 4432">
              <a:extLst>
                <a:ext uri="{FF2B5EF4-FFF2-40B4-BE49-F238E27FC236}">
                  <a16:creationId xmlns:a16="http://schemas.microsoft.com/office/drawing/2014/main" id="{64A2EAC9-9177-4BBE-A489-DFCC1ACF9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41" name="Rectangle 4433">
              <a:extLst>
                <a:ext uri="{FF2B5EF4-FFF2-40B4-BE49-F238E27FC236}">
                  <a16:creationId xmlns:a16="http://schemas.microsoft.com/office/drawing/2014/main" id="{075B9F5B-1AF4-4CD3-AC89-1C3221A9E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42" name="Freeform 4434">
              <a:extLst>
                <a:ext uri="{FF2B5EF4-FFF2-40B4-BE49-F238E27FC236}">
                  <a16:creationId xmlns:a16="http://schemas.microsoft.com/office/drawing/2014/main" id="{4FF7B8F1-E8B8-4ED2-ABB1-64E21C88B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43" name="Rectangle 4435">
              <a:extLst>
                <a:ext uri="{FF2B5EF4-FFF2-40B4-BE49-F238E27FC236}">
                  <a16:creationId xmlns:a16="http://schemas.microsoft.com/office/drawing/2014/main" id="{29789AAA-1A97-4F65-87FE-0F3BF5EF4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44" name="Freeform 4436">
              <a:extLst>
                <a:ext uri="{FF2B5EF4-FFF2-40B4-BE49-F238E27FC236}">
                  <a16:creationId xmlns:a16="http://schemas.microsoft.com/office/drawing/2014/main" id="{15193BCD-B103-4BC8-8794-6CC646670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45" name="Rectangle 4437">
              <a:extLst>
                <a:ext uri="{FF2B5EF4-FFF2-40B4-BE49-F238E27FC236}">
                  <a16:creationId xmlns:a16="http://schemas.microsoft.com/office/drawing/2014/main" id="{9E159C3E-0DBB-410C-8489-015FA90EA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46" name="Freeform 4438">
              <a:extLst>
                <a:ext uri="{FF2B5EF4-FFF2-40B4-BE49-F238E27FC236}">
                  <a16:creationId xmlns:a16="http://schemas.microsoft.com/office/drawing/2014/main" id="{AFD3C4D5-A0E6-4005-B2B2-D76A78A9D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47" name="Freeform 4439">
              <a:extLst>
                <a:ext uri="{FF2B5EF4-FFF2-40B4-BE49-F238E27FC236}">
                  <a16:creationId xmlns:a16="http://schemas.microsoft.com/office/drawing/2014/main" id="{D29DB28D-45C8-4CC3-AD4D-B346D9C9D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921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1 w 1"/>
                <a:gd name="T5" fmla="*/ 0 h 2"/>
                <a:gd name="T6" fmla="*/ 1 w 1"/>
                <a:gd name="T7" fmla="*/ 0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1 h 2"/>
                <a:gd name="T16" fmla="*/ 0 w 1"/>
                <a:gd name="T17" fmla="*/ 1 h 2"/>
                <a:gd name="T18" fmla="*/ 0 w 1"/>
                <a:gd name="T19" fmla="*/ 2 h 2"/>
                <a:gd name="T20" fmla="*/ 0 w 1"/>
                <a:gd name="T21" fmla="*/ 2 h 2"/>
                <a:gd name="T22" fmla="*/ 0 w 1"/>
                <a:gd name="T23" fmla="*/ 2 h 2"/>
                <a:gd name="T24" fmla="*/ 0 w 1"/>
                <a:gd name="T25" fmla="*/ 2 h 2"/>
                <a:gd name="T26" fmla="*/ 1 w 1"/>
                <a:gd name="T27" fmla="*/ 2 h 2"/>
                <a:gd name="T28" fmla="*/ 1 w 1"/>
                <a:gd name="T29" fmla="*/ 2 h 2"/>
                <a:gd name="T30" fmla="*/ 1 w 1"/>
                <a:gd name="T31" fmla="*/ 2 h 2"/>
                <a:gd name="T32" fmla="*/ 1 w 1"/>
                <a:gd name="T33" fmla="*/ 2 h 2"/>
                <a:gd name="T34" fmla="*/ 1 w 1"/>
                <a:gd name="T3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48" name="Rectangle 4440">
              <a:extLst>
                <a:ext uri="{FF2B5EF4-FFF2-40B4-BE49-F238E27FC236}">
                  <a16:creationId xmlns:a16="http://schemas.microsoft.com/office/drawing/2014/main" id="{2369E3AE-DB65-4AE1-AC2A-8F2EFFE2C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49" name="Freeform 4441">
              <a:extLst>
                <a:ext uri="{FF2B5EF4-FFF2-40B4-BE49-F238E27FC236}">
                  <a16:creationId xmlns:a16="http://schemas.microsoft.com/office/drawing/2014/main" id="{68A39A05-66C7-4FAE-8CC7-EC5C551C1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50" name="Rectangle 4442">
              <a:extLst>
                <a:ext uri="{FF2B5EF4-FFF2-40B4-BE49-F238E27FC236}">
                  <a16:creationId xmlns:a16="http://schemas.microsoft.com/office/drawing/2014/main" id="{94D27BF7-D843-4AEE-B0DE-78194B69A8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51" name="Freeform 4443">
              <a:extLst>
                <a:ext uri="{FF2B5EF4-FFF2-40B4-BE49-F238E27FC236}">
                  <a16:creationId xmlns:a16="http://schemas.microsoft.com/office/drawing/2014/main" id="{96D889B5-3599-42E8-9CBA-8811635F2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52" name="Rectangle 4444">
              <a:extLst>
                <a:ext uri="{FF2B5EF4-FFF2-40B4-BE49-F238E27FC236}">
                  <a16:creationId xmlns:a16="http://schemas.microsoft.com/office/drawing/2014/main" id="{1F5556E2-59C9-4CD4-86B5-63867CF32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53" name="Freeform 4445">
              <a:extLst>
                <a:ext uri="{FF2B5EF4-FFF2-40B4-BE49-F238E27FC236}">
                  <a16:creationId xmlns:a16="http://schemas.microsoft.com/office/drawing/2014/main" id="{B44ACFD6-EC37-4CD7-A428-6CDBA9C82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54" name="Rectangle 4446">
              <a:extLst>
                <a:ext uri="{FF2B5EF4-FFF2-40B4-BE49-F238E27FC236}">
                  <a16:creationId xmlns:a16="http://schemas.microsoft.com/office/drawing/2014/main" id="{495AC01D-039E-49AA-9ABD-6E3A2E77D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55" name="Freeform 4447">
              <a:extLst>
                <a:ext uri="{FF2B5EF4-FFF2-40B4-BE49-F238E27FC236}">
                  <a16:creationId xmlns:a16="http://schemas.microsoft.com/office/drawing/2014/main" id="{DD3E8533-14B3-4CC7-99CF-798644E52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56" name="Rectangle 4448">
              <a:extLst>
                <a:ext uri="{FF2B5EF4-FFF2-40B4-BE49-F238E27FC236}">
                  <a16:creationId xmlns:a16="http://schemas.microsoft.com/office/drawing/2014/main" id="{CD700AFC-CF01-4987-BA32-FC568FFF3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57" name="Freeform 4449">
              <a:extLst>
                <a:ext uri="{FF2B5EF4-FFF2-40B4-BE49-F238E27FC236}">
                  <a16:creationId xmlns:a16="http://schemas.microsoft.com/office/drawing/2014/main" id="{9D878F2E-ED04-41AC-9B68-2F5D6E954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58" name="Rectangle 4450">
              <a:extLst>
                <a:ext uri="{FF2B5EF4-FFF2-40B4-BE49-F238E27FC236}">
                  <a16:creationId xmlns:a16="http://schemas.microsoft.com/office/drawing/2014/main" id="{36B42E28-C21D-4B0A-9BD3-4869ACF9B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59" name="Freeform 4451">
              <a:extLst>
                <a:ext uri="{FF2B5EF4-FFF2-40B4-BE49-F238E27FC236}">
                  <a16:creationId xmlns:a16="http://schemas.microsoft.com/office/drawing/2014/main" id="{5490F132-6C0A-4750-8043-DF59A9EAE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60" name="Rectangle 4452">
              <a:extLst>
                <a:ext uri="{FF2B5EF4-FFF2-40B4-BE49-F238E27FC236}">
                  <a16:creationId xmlns:a16="http://schemas.microsoft.com/office/drawing/2014/main" id="{562FDBDE-C19F-4F69-88C6-8D1F34601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61" name="Freeform 4453">
              <a:extLst>
                <a:ext uri="{FF2B5EF4-FFF2-40B4-BE49-F238E27FC236}">
                  <a16:creationId xmlns:a16="http://schemas.microsoft.com/office/drawing/2014/main" id="{03F1F3D3-61EC-4EFA-A1F6-6400F795A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62" name="Rectangle 4454">
              <a:extLst>
                <a:ext uri="{FF2B5EF4-FFF2-40B4-BE49-F238E27FC236}">
                  <a16:creationId xmlns:a16="http://schemas.microsoft.com/office/drawing/2014/main" id="{A2C7E569-BCBB-4FC4-B6A4-10F1F044B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63" name="Freeform 4455">
              <a:extLst>
                <a:ext uri="{FF2B5EF4-FFF2-40B4-BE49-F238E27FC236}">
                  <a16:creationId xmlns:a16="http://schemas.microsoft.com/office/drawing/2014/main" id="{FEF632CA-1657-49F8-AAC7-575D5DC68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64" name="Rectangle 4456">
              <a:extLst>
                <a:ext uri="{FF2B5EF4-FFF2-40B4-BE49-F238E27FC236}">
                  <a16:creationId xmlns:a16="http://schemas.microsoft.com/office/drawing/2014/main" id="{F6597318-1F54-4576-925E-C37776F8F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65" name="Freeform 4457">
              <a:extLst>
                <a:ext uri="{FF2B5EF4-FFF2-40B4-BE49-F238E27FC236}">
                  <a16:creationId xmlns:a16="http://schemas.microsoft.com/office/drawing/2014/main" id="{ADD8CE31-67F4-46CC-A2D1-52686CFF1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66" name="Rectangle 4458">
              <a:extLst>
                <a:ext uri="{FF2B5EF4-FFF2-40B4-BE49-F238E27FC236}">
                  <a16:creationId xmlns:a16="http://schemas.microsoft.com/office/drawing/2014/main" id="{AA60670F-5745-43C8-881D-73C509943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67" name="Freeform 4459">
              <a:extLst>
                <a:ext uri="{FF2B5EF4-FFF2-40B4-BE49-F238E27FC236}">
                  <a16:creationId xmlns:a16="http://schemas.microsoft.com/office/drawing/2014/main" id="{2D8814C4-B303-4A5B-B805-7C8A9767B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68" name="Rectangle 4460">
              <a:extLst>
                <a:ext uri="{FF2B5EF4-FFF2-40B4-BE49-F238E27FC236}">
                  <a16:creationId xmlns:a16="http://schemas.microsoft.com/office/drawing/2014/main" id="{CF2E5A07-25F2-4714-BBC0-3EF64155A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69" name="Freeform 4461">
              <a:extLst>
                <a:ext uri="{FF2B5EF4-FFF2-40B4-BE49-F238E27FC236}">
                  <a16:creationId xmlns:a16="http://schemas.microsoft.com/office/drawing/2014/main" id="{9C19CB46-EC1F-4153-AE27-6FBF9A5D0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70" name="Rectangle 4462">
              <a:extLst>
                <a:ext uri="{FF2B5EF4-FFF2-40B4-BE49-F238E27FC236}">
                  <a16:creationId xmlns:a16="http://schemas.microsoft.com/office/drawing/2014/main" id="{7EB9A697-31DB-426A-BBA1-66CD3E85E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71" name="Freeform 4463">
              <a:extLst>
                <a:ext uri="{FF2B5EF4-FFF2-40B4-BE49-F238E27FC236}">
                  <a16:creationId xmlns:a16="http://schemas.microsoft.com/office/drawing/2014/main" id="{C812B654-CF6C-4A09-A14E-82B772EBE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72" name="Rectangle 4464">
              <a:extLst>
                <a:ext uri="{FF2B5EF4-FFF2-40B4-BE49-F238E27FC236}">
                  <a16:creationId xmlns:a16="http://schemas.microsoft.com/office/drawing/2014/main" id="{586773D8-47C3-4BB7-8673-4DC87A0CD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73" name="Freeform 4465">
              <a:extLst>
                <a:ext uri="{FF2B5EF4-FFF2-40B4-BE49-F238E27FC236}">
                  <a16:creationId xmlns:a16="http://schemas.microsoft.com/office/drawing/2014/main" id="{C11DC417-E967-415B-9FE5-7AED99210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74" name="Rectangle 4466">
              <a:extLst>
                <a:ext uri="{FF2B5EF4-FFF2-40B4-BE49-F238E27FC236}">
                  <a16:creationId xmlns:a16="http://schemas.microsoft.com/office/drawing/2014/main" id="{1DA903CA-8173-4AAC-BE86-88AF5FDBC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75" name="Freeform 4467">
              <a:extLst>
                <a:ext uri="{FF2B5EF4-FFF2-40B4-BE49-F238E27FC236}">
                  <a16:creationId xmlns:a16="http://schemas.microsoft.com/office/drawing/2014/main" id="{21069368-6CB7-4DE5-A8DD-FACA9CE2D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76" name="Rectangle 4468">
              <a:extLst>
                <a:ext uri="{FF2B5EF4-FFF2-40B4-BE49-F238E27FC236}">
                  <a16:creationId xmlns:a16="http://schemas.microsoft.com/office/drawing/2014/main" id="{11D3B953-C81C-49F4-851A-3F9531D11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77" name="Freeform 4469">
              <a:extLst>
                <a:ext uri="{FF2B5EF4-FFF2-40B4-BE49-F238E27FC236}">
                  <a16:creationId xmlns:a16="http://schemas.microsoft.com/office/drawing/2014/main" id="{7CDE5115-C502-448D-8FA6-8BC845540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78" name="Rectangle 4470">
              <a:extLst>
                <a:ext uri="{FF2B5EF4-FFF2-40B4-BE49-F238E27FC236}">
                  <a16:creationId xmlns:a16="http://schemas.microsoft.com/office/drawing/2014/main" id="{02773274-E95A-4E18-BF94-7BE0E76FB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79" name="Freeform 4471">
              <a:extLst>
                <a:ext uri="{FF2B5EF4-FFF2-40B4-BE49-F238E27FC236}">
                  <a16:creationId xmlns:a16="http://schemas.microsoft.com/office/drawing/2014/main" id="{FAF286F4-48A8-4C75-B5B4-C5D0761B5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80" name="Rectangle 4472">
              <a:extLst>
                <a:ext uri="{FF2B5EF4-FFF2-40B4-BE49-F238E27FC236}">
                  <a16:creationId xmlns:a16="http://schemas.microsoft.com/office/drawing/2014/main" id="{207FD6D4-ACD3-4E02-BCD1-098BE4EF9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81" name="Freeform 4473">
              <a:extLst>
                <a:ext uri="{FF2B5EF4-FFF2-40B4-BE49-F238E27FC236}">
                  <a16:creationId xmlns:a16="http://schemas.microsoft.com/office/drawing/2014/main" id="{E0A6B46C-1F1E-4A4A-8C67-534577C4F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82" name="Rectangle 4474">
              <a:extLst>
                <a:ext uri="{FF2B5EF4-FFF2-40B4-BE49-F238E27FC236}">
                  <a16:creationId xmlns:a16="http://schemas.microsoft.com/office/drawing/2014/main" id="{12D2359B-920F-424D-B911-79362B9A1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83" name="Freeform 4475">
              <a:extLst>
                <a:ext uri="{FF2B5EF4-FFF2-40B4-BE49-F238E27FC236}">
                  <a16:creationId xmlns:a16="http://schemas.microsoft.com/office/drawing/2014/main" id="{23ABFF05-E261-4AAD-B15B-45356256E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84" name="Rectangle 4476">
              <a:extLst>
                <a:ext uri="{FF2B5EF4-FFF2-40B4-BE49-F238E27FC236}">
                  <a16:creationId xmlns:a16="http://schemas.microsoft.com/office/drawing/2014/main" id="{B2E26ACA-CEC1-4021-A5D1-071478620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85" name="Freeform 4477">
              <a:extLst>
                <a:ext uri="{FF2B5EF4-FFF2-40B4-BE49-F238E27FC236}">
                  <a16:creationId xmlns:a16="http://schemas.microsoft.com/office/drawing/2014/main" id="{458ECAC0-4EC1-4FEE-A354-A7D785F44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86" name="Rectangle 4478">
              <a:extLst>
                <a:ext uri="{FF2B5EF4-FFF2-40B4-BE49-F238E27FC236}">
                  <a16:creationId xmlns:a16="http://schemas.microsoft.com/office/drawing/2014/main" id="{D03A866B-28DB-4E56-BC3B-D6392A8A4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87" name="Freeform 4479">
              <a:extLst>
                <a:ext uri="{FF2B5EF4-FFF2-40B4-BE49-F238E27FC236}">
                  <a16:creationId xmlns:a16="http://schemas.microsoft.com/office/drawing/2014/main" id="{48C317CF-8C3A-4CF1-B3A2-2A07313F2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1 w 2"/>
                <a:gd name="T15" fmla="*/ 2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88" name="Rectangle 4480">
              <a:extLst>
                <a:ext uri="{FF2B5EF4-FFF2-40B4-BE49-F238E27FC236}">
                  <a16:creationId xmlns:a16="http://schemas.microsoft.com/office/drawing/2014/main" id="{BA5AD045-59E6-4609-86A6-6F2C14148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89" name="Freeform 4481">
              <a:extLst>
                <a:ext uri="{FF2B5EF4-FFF2-40B4-BE49-F238E27FC236}">
                  <a16:creationId xmlns:a16="http://schemas.microsoft.com/office/drawing/2014/main" id="{7FA7D4B0-EA4D-4A94-B52B-B9B818E3E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90" name="Rectangle 4482">
              <a:extLst>
                <a:ext uri="{FF2B5EF4-FFF2-40B4-BE49-F238E27FC236}">
                  <a16:creationId xmlns:a16="http://schemas.microsoft.com/office/drawing/2014/main" id="{7AAF203C-885D-4D86-BFD8-A2F5875A1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91" name="Freeform 4483">
              <a:extLst>
                <a:ext uri="{FF2B5EF4-FFF2-40B4-BE49-F238E27FC236}">
                  <a16:creationId xmlns:a16="http://schemas.microsoft.com/office/drawing/2014/main" id="{7975CC17-8477-4562-9B6B-12500B9E3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92" name="Rectangle 4484">
              <a:extLst>
                <a:ext uri="{FF2B5EF4-FFF2-40B4-BE49-F238E27FC236}">
                  <a16:creationId xmlns:a16="http://schemas.microsoft.com/office/drawing/2014/main" id="{68971DFF-3E29-491D-BADE-895C6DFCF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93" name="Freeform 4485">
              <a:extLst>
                <a:ext uri="{FF2B5EF4-FFF2-40B4-BE49-F238E27FC236}">
                  <a16:creationId xmlns:a16="http://schemas.microsoft.com/office/drawing/2014/main" id="{C0BA2F67-656D-4C91-8C3C-ED7AAA8E6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94" name="Rectangle 4486">
              <a:extLst>
                <a:ext uri="{FF2B5EF4-FFF2-40B4-BE49-F238E27FC236}">
                  <a16:creationId xmlns:a16="http://schemas.microsoft.com/office/drawing/2014/main" id="{C1494A13-BA54-4C77-8181-D18655D4C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95" name="Freeform 4487">
              <a:extLst>
                <a:ext uri="{FF2B5EF4-FFF2-40B4-BE49-F238E27FC236}">
                  <a16:creationId xmlns:a16="http://schemas.microsoft.com/office/drawing/2014/main" id="{846806D7-C480-45B9-9E12-ED3888923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96" name="Rectangle 4488">
              <a:extLst>
                <a:ext uri="{FF2B5EF4-FFF2-40B4-BE49-F238E27FC236}">
                  <a16:creationId xmlns:a16="http://schemas.microsoft.com/office/drawing/2014/main" id="{B932F641-5FF7-411A-ADAF-A9B215123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97" name="Freeform 4489">
              <a:extLst>
                <a:ext uri="{FF2B5EF4-FFF2-40B4-BE49-F238E27FC236}">
                  <a16:creationId xmlns:a16="http://schemas.microsoft.com/office/drawing/2014/main" id="{C760DEE3-760E-40B0-A436-B75D93E23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98" name="Rectangle 4490">
              <a:extLst>
                <a:ext uri="{FF2B5EF4-FFF2-40B4-BE49-F238E27FC236}">
                  <a16:creationId xmlns:a16="http://schemas.microsoft.com/office/drawing/2014/main" id="{ADFC4361-E989-4DDA-869D-EE077CC8A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99" name="Freeform 4491">
              <a:extLst>
                <a:ext uri="{FF2B5EF4-FFF2-40B4-BE49-F238E27FC236}">
                  <a16:creationId xmlns:a16="http://schemas.microsoft.com/office/drawing/2014/main" id="{29C3F89F-3442-49F6-AD4E-F1DB6C5F5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00" name="Rectangle 4492">
              <a:extLst>
                <a:ext uri="{FF2B5EF4-FFF2-40B4-BE49-F238E27FC236}">
                  <a16:creationId xmlns:a16="http://schemas.microsoft.com/office/drawing/2014/main" id="{4E118E58-0221-46EA-B3DC-4A3D25BB6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01" name="Freeform 4493">
              <a:extLst>
                <a:ext uri="{FF2B5EF4-FFF2-40B4-BE49-F238E27FC236}">
                  <a16:creationId xmlns:a16="http://schemas.microsoft.com/office/drawing/2014/main" id="{34A57F93-51FB-49EB-AE70-ED7854FE5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02" name="Rectangle 4494">
              <a:extLst>
                <a:ext uri="{FF2B5EF4-FFF2-40B4-BE49-F238E27FC236}">
                  <a16:creationId xmlns:a16="http://schemas.microsoft.com/office/drawing/2014/main" id="{B5CF3983-2F81-4031-BEAB-1DC5D735C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03" name="Freeform 4495">
              <a:extLst>
                <a:ext uri="{FF2B5EF4-FFF2-40B4-BE49-F238E27FC236}">
                  <a16:creationId xmlns:a16="http://schemas.microsoft.com/office/drawing/2014/main" id="{4784E1DC-DC20-4140-BF4D-4E261508E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04" name="Rectangle 4496">
              <a:extLst>
                <a:ext uri="{FF2B5EF4-FFF2-40B4-BE49-F238E27FC236}">
                  <a16:creationId xmlns:a16="http://schemas.microsoft.com/office/drawing/2014/main" id="{DE08F9DC-F0C2-4084-BE63-8F296F2A58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05" name="Freeform 4497">
              <a:extLst>
                <a:ext uri="{FF2B5EF4-FFF2-40B4-BE49-F238E27FC236}">
                  <a16:creationId xmlns:a16="http://schemas.microsoft.com/office/drawing/2014/main" id="{B75547A4-55E8-4ED8-B575-92320FE4E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06" name="Rectangle 4498">
              <a:extLst>
                <a:ext uri="{FF2B5EF4-FFF2-40B4-BE49-F238E27FC236}">
                  <a16:creationId xmlns:a16="http://schemas.microsoft.com/office/drawing/2014/main" id="{2E8A8654-843D-4F1C-AB37-12854866C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07" name="Freeform 4499">
              <a:extLst>
                <a:ext uri="{FF2B5EF4-FFF2-40B4-BE49-F238E27FC236}">
                  <a16:creationId xmlns:a16="http://schemas.microsoft.com/office/drawing/2014/main" id="{BBBA971F-FA1F-4D52-9025-42ED0EA7A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08" name="Rectangle 4500">
              <a:extLst>
                <a:ext uri="{FF2B5EF4-FFF2-40B4-BE49-F238E27FC236}">
                  <a16:creationId xmlns:a16="http://schemas.microsoft.com/office/drawing/2014/main" id="{0C99F31F-EB51-4EF7-940B-3BBA7650C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09" name="Freeform 4501">
              <a:extLst>
                <a:ext uri="{FF2B5EF4-FFF2-40B4-BE49-F238E27FC236}">
                  <a16:creationId xmlns:a16="http://schemas.microsoft.com/office/drawing/2014/main" id="{C97BEF15-4F72-48F6-B869-776FECE11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10" name="Rectangle 4502">
              <a:extLst>
                <a:ext uri="{FF2B5EF4-FFF2-40B4-BE49-F238E27FC236}">
                  <a16:creationId xmlns:a16="http://schemas.microsoft.com/office/drawing/2014/main" id="{08C56C0B-FCC8-4937-9949-293BF6032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11" name="Freeform 4503">
              <a:extLst>
                <a:ext uri="{FF2B5EF4-FFF2-40B4-BE49-F238E27FC236}">
                  <a16:creationId xmlns:a16="http://schemas.microsoft.com/office/drawing/2014/main" id="{E820C09E-1F3A-4AF5-AA31-BA0B8FC90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12" name="Rectangle 4504">
              <a:extLst>
                <a:ext uri="{FF2B5EF4-FFF2-40B4-BE49-F238E27FC236}">
                  <a16:creationId xmlns:a16="http://schemas.microsoft.com/office/drawing/2014/main" id="{7DDF87C5-B972-4F99-A17F-2C2B41E9F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13" name="Freeform 4505">
              <a:extLst>
                <a:ext uri="{FF2B5EF4-FFF2-40B4-BE49-F238E27FC236}">
                  <a16:creationId xmlns:a16="http://schemas.microsoft.com/office/drawing/2014/main" id="{D47DBB64-D66B-4DED-A471-D19D81632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14" name="Rectangle 4506">
              <a:extLst>
                <a:ext uri="{FF2B5EF4-FFF2-40B4-BE49-F238E27FC236}">
                  <a16:creationId xmlns:a16="http://schemas.microsoft.com/office/drawing/2014/main" id="{369A014C-B3D7-4B2D-9356-AF2E9EDDF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15" name="Freeform 4507">
              <a:extLst>
                <a:ext uri="{FF2B5EF4-FFF2-40B4-BE49-F238E27FC236}">
                  <a16:creationId xmlns:a16="http://schemas.microsoft.com/office/drawing/2014/main" id="{1F47E985-D43B-4976-BBD3-D4B1E2EAE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16" name="Rectangle 4508">
              <a:extLst>
                <a:ext uri="{FF2B5EF4-FFF2-40B4-BE49-F238E27FC236}">
                  <a16:creationId xmlns:a16="http://schemas.microsoft.com/office/drawing/2014/main" id="{46C5A6F2-1455-41C6-9BE5-D847F0AC5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17" name="Freeform 4509">
              <a:extLst>
                <a:ext uri="{FF2B5EF4-FFF2-40B4-BE49-F238E27FC236}">
                  <a16:creationId xmlns:a16="http://schemas.microsoft.com/office/drawing/2014/main" id="{A96454DD-35F7-4523-8A88-7AE32A1BD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18" name="Rectangle 4510">
              <a:extLst>
                <a:ext uri="{FF2B5EF4-FFF2-40B4-BE49-F238E27FC236}">
                  <a16:creationId xmlns:a16="http://schemas.microsoft.com/office/drawing/2014/main" id="{4A7B35BE-8C99-4F54-83C6-B41A6B691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19" name="Freeform 4511">
              <a:extLst>
                <a:ext uri="{FF2B5EF4-FFF2-40B4-BE49-F238E27FC236}">
                  <a16:creationId xmlns:a16="http://schemas.microsoft.com/office/drawing/2014/main" id="{DFBC5C6E-4CB9-4601-89CA-C046D8595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20" name="Rectangle 4512">
              <a:extLst>
                <a:ext uri="{FF2B5EF4-FFF2-40B4-BE49-F238E27FC236}">
                  <a16:creationId xmlns:a16="http://schemas.microsoft.com/office/drawing/2014/main" id="{13EF581F-B207-41B0-A18C-A61F7AD4A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21" name="Freeform 4513">
              <a:extLst>
                <a:ext uri="{FF2B5EF4-FFF2-40B4-BE49-F238E27FC236}">
                  <a16:creationId xmlns:a16="http://schemas.microsoft.com/office/drawing/2014/main" id="{F88A7DE5-01FD-4AFA-B191-3D0EB29AC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22" name="Rectangle 4514">
              <a:extLst>
                <a:ext uri="{FF2B5EF4-FFF2-40B4-BE49-F238E27FC236}">
                  <a16:creationId xmlns:a16="http://schemas.microsoft.com/office/drawing/2014/main" id="{79EDAD59-7167-4225-BA52-55F330B73C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23" name="Freeform 4515">
              <a:extLst>
                <a:ext uri="{FF2B5EF4-FFF2-40B4-BE49-F238E27FC236}">
                  <a16:creationId xmlns:a16="http://schemas.microsoft.com/office/drawing/2014/main" id="{130507FB-B95F-45BE-BE46-F77160FDE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24" name="Rectangle 4516">
              <a:extLst>
                <a:ext uri="{FF2B5EF4-FFF2-40B4-BE49-F238E27FC236}">
                  <a16:creationId xmlns:a16="http://schemas.microsoft.com/office/drawing/2014/main" id="{112F03E6-92B3-40EB-8F03-2E281BB45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25" name="Freeform 4517">
              <a:extLst>
                <a:ext uri="{FF2B5EF4-FFF2-40B4-BE49-F238E27FC236}">
                  <a16:creationId xmlns:a16="http://schemas.microsoft.com/office/drawing/2014/main" id="{632C5611-5867-40CE-8256-43F6308F2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26" name="Rectangle 4518">
              <a:extLst>
                <a:ext uri="{FF2B5EF4-FFF2-40B4-BE49-F238E27FC236}">
                  <a16:creationId xmlns:a16="http://schemas.microsoft.com/office/drawing/2014/main" id="{53890CB3-9620-470B-A6CB-BCDDB8058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27" name="Freeform 4519">
              <a:extLst>
                <a:ext uri="{FF2B5EF4-FFF2-40B4-BE49-F238E27FC236}">
                  <a16:creationId xmlns:a16="http://schemas.microsoft.com/office/drawing/2014/main" id="{92DAD580-C538-4B6A-89D8-6D83CFC0A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28" name="Rectangle 4520">
              <a:extLst>
                <a:ext uri="{FF2B5EF4-FFF2-40B4-BE49-F238E27FC236}">
                  <a16:creationId xmlns:a16="http://schemas.microsoft.com/office/drawing/2014/main" id="{87C6E7E6-5496-4717-9757-0EE410C94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29" name="Freeform 4521">
              <a:extLst>
                <a:ext uri="{FF2B5EF4-FFF2-40B4-BE49-F238E27FC236}">
                  <a16:creationId xmlns:a16="http://schemas.microsoft.com/office/drawing/2014/main" id="{1B15398E-413F-4DB1-9155-A62E8054C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30" name="Rectangle 4522">
              <a:extLst>
                <a:ext uri="{FF2B5EF4-FFF2-40B4-BE49-F238E27FC236}">
                  <a16:creationId xmlns:a16="http://schemas.microsoft.com/office/drawing/2014/main" id="{BCC98EDE-D2DD-4508-ACB8-4AACAF913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31" name="Freeform 4523">
              <a:extLst>
                <a:ext uri="{FF2B5EF4-FFF2-40B4-BE49-F238E27FC236}">
                  <a16:creationId xmlns:a16="http://schemas.microsoft.com/office/drawing/2014/main" id="{4F99433D-CCF5-498C-B89B-C8035435D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32" name="Rectangle 4524">
              <a:extLst>
                <a:ext uri="{FF2B5EF4-FFF2-40B4-BE49-F238E27FC236}">
                  <a16:creationId xmlns:a16="http://schemas.microsoft.com/office/drawing/2014/main" id="{C5B13E25-238A-4264-97EB-4015CC14D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33" name="Freeform 4525">
              <a:extLst>
                <a:ext uri="{FF2B5EF4-FFF2-40B4-BE49-F238E27FC236}">
                  <a16:creationId xmlns:a16="http://schemas.microsoft.com/office/drawing/2014/main" id="{40956619-1A69-44C9-9153-EBFA1D3F9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34" name="Rectangle 4526">
              <a:extLst>
                <a:ext uri="{FF2B5EF4-FFF2-40B4-BE49-F238E27FC236}">
                  <a16:creationId xmlns:a16="http://schemas.microsoft.com/office/drawing/2014/main" id="{48D61F4A-4894-4185-8E1B-ABDE28745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35" name="Freeform 4527">
              <a:extLst>
                <a:ext uri="{FF2B5EF4-FFF2-40B4-BE49-F238E27FC236}">
                  <a16:creationId xmlns:a16="http://schemas.microsoft.com/office/drawing/2014/main" id="{93D12CAD-32C1-467C-94AE-ECEF35F55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36" name="Rectangle 4528">
              <a:extLst>
                <a:ext uri="{FF2B5EF4-FFF2-40B4-BE49-F238E27FC236}">
                  <a16:creationId xmlns:a16="http://schemas.microsoft.com/office/drawing/2014/main" id="{ACAA27FF-A07C-4477-A73A-12440D382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37" name="Freeform 4529">
              <a:extLst>
                <a:ext uri="{FF2B5EF4-FFF2-40B4-BE49-F238E27FC236}">
                  <a16:creationId xmlns:a16="http://schemas.microsoft.com/office/drawing/2014/main" id="{01F0ACF8-E675-4169-BE87-C9845F907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38" name="Rectangle 4530">
              <a:extLst>
                <a:ext uri="{FF2B5EF4-FFF2-40B4-BE49-F238E27FC236}">
                  <a16:creationId xmlns:a16="http://schemas.microsoft.com/office/drawing/2014/main" id="{9B568EDB-53FC-40FB-BF0D-9DA53CBB6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39" name="Freeform 4531">
              <a:extLst>
                <a:ext uri="{FF2B5EF4-FFF2-40B4-BE49-F238E27FC236}">
                  <a16:creationId xmlns:a16="http://schemas.microsoft.com/office/drawing/2014/main" id="{0F7C9C5D-8A7A-418E-A10A-A33A496DB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40" name="Rectangle 4532">
              <a:extLst>
                <a:ext uri="{FF2B5EF4-FFF2-40B4-BE49-F238E27FC236}">
                  <a16:creationId xmlns:a16="http://schemas.microsoft.com/office/drawing/2014/main" id="{C1F959BD-6031-410E-B7FF-838B75A04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41" name="Freeform 4533">
              <a:extLst>
                <a:ext uri="{FF2B5EF4-FFF2-40B4-BE49-F238E27FC236}">
                  <a16:creationId xmlns:a16="http://schemas.microsoft.com/office/drawing/2014/main" id="{619FC2FB-701D-4649-B657-E12CBEE50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42" name="Rectangle 4534">
              <a:extLst>
                <a:ext uri="{FF2B5EF4-FFF2-40B4-BE49-F238E27FC236}">
                  <a16:creationId xmlns:a16="http://schemas.microsoft.com/office/drawing/2014/main" id="{F4D98ED4-E001-4F83-879C-BAB8AA20B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43" name="Freeform 4535">
              <a:extLst>
                <a:ext uri="{FF2B5EF4-FFF2-40B4-BE49-F238E27FC236}">
                  <a16:creationId xmlns:a16="http://schemas.microsoft.com/office/drawing/2014/main" id="{885C338A-7B7E-4350-97D4-280800EEB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44" name="Rectangle 4536">
              <a:extLst>
                <a:ext uri="{FF2B5EF4-FFF2-40B4-BE49-F238E27FC236}">
                  <a16:creationId xmlns:a16="http://schemas.microsoft.com/office/drawing/2014/main" id="{27C6176C-53C4-4819-8647-68D15830A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45" name="Freeform 4537">
              <a:extLst>
                <a:ext uri="{FF2B5EF4-FFF2-40B4-BE49-F238E27FC236}">
                  <a16:creationId xmlns:a16="http://schemas.microsoft.com/office/drawing/2014/main" id="{0269A1F3-628F-4AE5-B482-DB7CB7069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46" name="Rectangle 4538">
              <a:extLst>
                <a:ext uri="{FF2B5EF4-FFF2-40B4-BE49-F238E27FC236}">
                  <a16:creationId xmlns:a16="http://schemas.microsoft.com/office/drawing/2014/main" id="{BE55870F-A322-47CF-B97E-CC3F13EFE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47" name="Freeform 4539">
              <a:extLst>
                <a:ext uri="{FF2B5EF4-FFF2-40B4-BE49-F238E27FC236}">
                  <a16:creationId xmlns:a16="http://schemas.microsoft.com/office/drawing/2014/main" id="{C1B5BB94-2557-4855-863D-9000805C2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48" name="Rectangle 4540">
              <a:extLst>
                <a:ext uri="{FF2B5EF4-FFF2-40B4-BE49-F238E27FC236}">
                  <a16:creationId xmlns:a16="http://schemas.microsoft.com/office/drawing/2014/main" id="{19D21ADE-B2D2-4C9A-9E60-D748A03EC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49" name="Freeform 4541">
              <a:extLst>
                <a:ext uri="{FF2B5EF4-FFF2-40B4-BE49-F238E27FC236}">
                  <a16:creationId xmlns:a16="http://schemas.microsoft.com/office/drawing/2014/main" id="{64AF59A0-0EB0-4E54-932D-8316D3C51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50" name="Rectangle 4542">
              <a:extLst>
                <a:ext uri="{FF2B5EF4-FFF2-40B4-BE49-F238E27FC236}">
                  <a16:creationId xmlns:a16="http://schemas.microsoft.com/office/drawing/2014/main" id="{00F7419A-428A-476C-9176-D34AEC02C0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51" name="Freeform 4543">
              <a:extLst>
                <a:ext uri="{FF2B5EF4-FFF2-40B4-BE49-F238E27FC236}">
                  <a16:creationId xmlns:a16="http://schemas.microsoft.com/office/drawing/2014/main" id="{4123653B-E5AA-45FA-8735-F36BF3968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52" name="Rectangle 4544">
              <a:extLst>
                <a:ext uri="{FF2B5EF4-FFF2-40B4-BE49-F238E27FC236}">
                  <a16:creationId xmlns:a16="http://schemas.microsoft.com/office/drawing/2014/main" id="{156B5838-F0A3-4840-990B-EB1037B1D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53" name="Freeform 4545">
              <a:extLst>
                <a:ext uri="{FF2B5EF4-FFF2-40B4-BE49-F238E27FC236}">
                  <a16:creationId xmlns:a16="http://schemas.microsoft.com/office/drawing/2014/main" id="{F44CA75E-B763-4E03-97E8-6D89A847F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54" name="Rectangle 4546">
              <a:extLst>
                <a:ext uri="{FF2B5EF4-FFF2-40B4-BE49-F238E27FC236}">
                  <a16:creationId xmlns:a16="http://schemas.microsoft.com/office/drawing/2014/main" id="{B93D718F-4370-45F5-98E4-3EFCF4C3D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55" name="Freeform 4547">
              <a:extLst>
                <a:ext uri="{FF2B5EF4-FFF2-40B4-BE49-F238E27FC236}">
                  <a16:creationId xmlns:a16="http://schemas.microsoft.com/office/drawing/2014/main" id="{A0F0EEFD-5C72-4871-82DA-A109C4706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56" name="Rectangle 4548">
              <a:extLst>
                <a:ext uri="{FF2B5EF4-FFF2-40B4-BE49-F238E27FC236}">
                  <a16:creationId xmlns:a16="http://schemas.microsoft.com/office/drawing/2014/main" id="{47C3C7BE-3F2E-453E-A23A-0A7CAE31C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57" name="Freeform 4549">
              <a:extLst>
                <a:ext uri="{FF2B5EF4-FFF2-40B4-BE49-F238E27FC236}">
                  <a16:creationId xmlns:a16="http://schemas.microsoft.com/office/drawing/2014/main" id="{A70A7483-B405-438A-947B-5A074C71C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58" name="Rectangle 4550">
              <a:extLst>
                <a:ext uri="{FF2B5EF4-FFF2-40B4-BE49-F238E27FC236}">
                  <a16:creationId xmlns:a16="http://schemas.microsoft.com/office/drawing/2014/main" id="{6DAF6E4B-20DF-457F-8DBE-538D0A02B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59" name="Freeform 4551">
              <a:extLst>
                <a:ext uri="{FF2B5EF4-FFF2-40B4-BE49-F238E27FC236}">
                  <a16:creationId xmlns:a16="http://schemas.microsoft.com/office/drawing/2014/main" id="{8B61A94A-B1DD-467D-BAED-E6E672FC8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60" name="Rectangle 4552">
              <a:extLst>
                <a:ext uri="{FF2B5EF4-FFF2-40B4-BE49-F238E27FC236}">
                  <a16:creationId xmlns:a16="http://schemas.microsoft.com/office/drawing/2014/main" id="{9A361262-7403-488E-95B2-491720D26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61" name="Freeform 4553">
              <a:extLst>
                <a:ext uri="{FF2B5EF4-FFF2-40B4-BE49-F238E27FC236}">
                  <a16:creationId xmlns:a16="http://schemas.microsoft.com/office/drawing/2014/main" id="{543ADA70-C493-4184-A54B-75A206CC3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62" name="Rectangle 4554">
              <a:extLst>
                <a:ext uri="{FF2B5EF4-FFF2-40B4-BE49-F238E27FC236}">
                  <a16:creationId xmlns:a16="http://schemas.microsoft.com/office/drawing/2014/main" id="{450689D3-B9C0-4D06-B39A-4FCB8A9BB7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63" name="Freeform 4555">
              <a:extLst>
                <a:ext uri="{FF2B5EF4-FFF2-40B4-BE49-F238E27FC236}">
                  <a16:creationId xmlns:a16="http://schemas.microsoft.com/office/drawing/2014/main" id="{62E6B398-DF1A-4DC2-BC28-3CC623950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64" name="Rectangle 4556">
              <a:extLst>
                <a:ext uri="{FF2B5EF4-FFF2-40B4-BE49-F238E27FC236}">
                  <a16:creationId xmlns:a16="http://schemas.microsoft.com/office/drawing/2014/main" id="{EE3165CA-18FA-4A4E-A287-006FAB39F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65" name="Freeform 4557">
              <a:extLst>
                <a:ext uri="{FF2B5EF4-FFF2-40B4-BE49-F238E27FC236}">
                  <a16:creationId xmlns:a16="http://schemas.microsoft.com/office/drawing/2014/main" id="{12C3F907-6C8E-41CB-ABC7-77339A08D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66" name="Rectangle 4558">
              <a:extLst>
                <a:ext uri="{FF2B5EF4-FFF2-40B4-BE49-F238E27FC236}">
                  <a16:creationId xmlns:a16="http://schemas.microsoft.com/office/drawing/2014/main" id="{D4982B1C-C012-446C-A520-E7F43ABEE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67" name="Freeform 4559">
              <a:extLst>
                <a:ext uri="{FF2B5EF4-FFF2-40B4-BE49-F238E27FC236}">
                  <a16:creationId xmlns:a16="http://schemas.microsoft.com/office/drawing/2014/main" id="{ADF67737-ABF9-4161-B977-9C4C1258C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68" name="Rectangle 4560">
              <a:extLst>
                <a:ext uri="{FF2B5EF4-FFF2-40B4-BE49-F238E27FC236}">
                  <a16:creationId xmlns:a16="http://schemas.microsoft.com/office/drawing/2014/main" id="{0724016C-3975-4101-B089-A3C875351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69" name="Freeform 4561">
              <a:extLst>
                <a:ext uri="{FF2B5EF4-FFF2-40B4-BE49-F238E27FC236}">
                  <a16:creationId xmlns:a16="http://schemas.microsoft.com/office/drawing/2014/main" id="{2C4FA5E5-A5C8-43E4-ADF8-1C73DAD0B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1 w 2"/>
                <a:gd name="T15" fmla="*/ 2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70" name="Rectangle 4562">
              <a:extLst>
                <a:ext uri="{FF2B5EF4-FFF2-40B4-BE49-F238E27FC236}">
                  <a16:creationId xmlns:a16="http://schemas.microsoft.com/office/drawing/2014/main" id="{FE9E3F65-974A-47CA-9582-2A26AA5A6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71" name="Freeform 4563">
              <a:extLst>
                <a:ext uri="{FF2B5EF4-FFF2-40B4-BE49-F238E27FC236}">
                  <a16:creationId xmlns:a16="http://schemas.microsoft.com/office/drawing/2014/main" id="{64CB3BE1-D75C-4A8B-ADC8-AB1BD85AF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72" name="Rectangle 4564">
              <a:extLst>
                <a:ext uri="{FF2B5EF4-FFF2-40B4-BE49-F238E27FC236}">
                  <a16:creationId xmlns:a16="http://schemas.microsoft.com/office/drawing/2014/main" id="{D155B574-4E7A-432D-ABCA-4201AA56D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73" name="Freeform 4565">
              <a:extLst>
                <a:ext uri="{FF2B5EF4-FFF2-40B4-BE49-F238E27FC236}">
                  <a16:creationId xmlns:a16="http://schemas.microsoft.com/office/drawing/2014/main" id="{182EA9A3-E971-4A02-8F86-DEFD47B8F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74" name="Rectangle 4566">
              <a:extLst>
                <a:ext uri="{FF2B5EF4-FFF2-40B4-BE49-F238E27FC236}">
                  <a16:creationId xmlns:a16="http://schemas.microsoft.com/office/drawing/2014/main" id="{D5885B28-F102-4D3B-AF5B-F9F3EE646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75" name="Freeform 4567">
              <a:extLst>
                <a:ext uri="{FF2B5EF4-FFF2-40B4-BE49-F238E27FC236}">
                  <a16:creationId xmlns:a16="http://schemas.microsoft.com/office/drawing/2014/main" id="{F6BE7D70-F52C-4003-8FB3-00CBA853D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76" name="Rectangle 4568">
              <a:extLst>
                <a:ext uri="{FF2B5EF4-FFF2-40B4-BE49-F238E27FC236}">
                  <a16:creationId xmlns:a16="http://schemas.microsoft.com/office/drawing/2014/main" id="{65CCFD29-224F-481A-BEE5-1FEFB90E1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77" name="Freeform 4569">
              <a:extLst>
                <a:ext uri="{FF2B5EF4-FFF2-40B4-BE49-F238E27FC236}">
                  <a16:creationId xmlns:a16="http://schemas.microsoft.com/office/drawing/2014/main" id="{2B8FCB97-0174-4DB5-ABEC-3A5F0485F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78" name="Rectangle 4570">
              <a:extLst>
                <a:ext uri="{FF2B5EF4-FFF2-40B4-BE49-F238E27FC236}">
                  <a16:creationId xmlns:a16="http://schemas.microsoft.com/office/drawing/2014/main" id="{347CE2D8-71D0-4DDA-A178-7578964E0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79" name="Freeform 4571">
              <a:extLst>
                <a:ext uri="{FF2B5EF4-FFF2-40B4-BE49-F238E27FC236}">
                  <a16:creationId xmlns:a16="http://schemas.microsoft.com/office/drawing/2014/main" id="{DBCB1EA7-4A90-4C0B-93AD-41F99D99F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80" name="Rectangle 4572">
              <a:extLst>
                <a:ext uri="{FF2B5EF4-FFF2-40B4-BE49-F238E27FC236}">
                  <a16:creationId xmlns:a16="http://schemas.microsoft.com/office/drawing/2014/main" id="{9F7E7B8D-8322-4FE3-87D9-11328100C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81" name="Freeform 4573">
              <a:extLst>
                <a:ext uri="{FF2B5EF4-FFF2-40B4-BE49-F238E27FC236}">
                  <a16:creationId xmlns:a16="http://schemas.microsoft.com/office/drawing/2014/main" id="{73203AD0-E019-4EFA-88A4-D9F15821C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82" name="Rectangle 4574">
              <a:extLst>
                <a:ext uri="{FF2B5EF4-FFF2-40B4-BE49-F238E27FC236}">
                  <a16:creationId xmlns:a16="http://schemas.microsoft.com/office/drawing/2014/main" id="{FE71A38A-4959-44F9-8DAA-00E8B7A61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83" name="Freeform 4575">
              <a:extLst>
                <a:ext uri="{FF2B5EF4-FFF2-40B4-BE49-F238E27FC236}">
                  <a16:creationId xmlns:a16="http://schemas.microsoft.com/office/drawing/2014/main" id="{2A48FCE9-FA4C-47EA-8731-C400FC164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84" name="Rectangle 4576">
              <a:extLst>
                <a:ext uri="{FF2B5EF4-FFF2-40B4-BE49-F238E27FC236}">
                  <a16:creationId xmlns:a16="http://schemas.microsoft.com/office/drawing/2014/main" id="{8566A20D-A5BF-4242-9FE5-7F9107879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85" name="Freeform 4577">
              <a:extLst>
                <a:ext uri="{FF2B5EF4-FFF2-40B4-BE49-F238E27FC236}">
                  <a16:creationId xmlns:a16="http://schemas.microsoft.com/office/drawing/2014/main" id="{9F306070-CB69-4D13-8B05-3FEE0CBC2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86" name="Rectangle 4578">
              <a:extLst>
                <a:ext uri="{FF2B5EF4-FFF2-40B4-BE49-F238E27FC236}">
                  <a16:creationId xmlns:a16="http://schemas.microsoft.com/office/drawing/2014/main" id="{D1A864F7-F798-4ED7-BDA9-3C2854585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87" name="Freeform 4579">
              <a:extLst>
                <a:ext uri="{FF2B5EF4-FFF2-40B4-BE49-F238E27FC236}">
                  <a16:creationId xmlns:a16="http://schemas.microsoft.com/office/drawing/2014/main" id="{6C56C692-E32B-4FB8-9302-E5740C174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88" name="Rectangle 4580">
              <a:extLst>
                <a:ext uri="{FF2B5EF4-FFF2-40B4-BE49-F238E27FC236}">
                  <a16:creationId xmlns:a16="http://schemas.microsoft.com/office/drawing/2014/main" id="{25825AF3-5D00-4C73-8DAA-BAACFAA3B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89" name="Freeform 4581">
              <a:extLst>
                <a:ext uri="{FF2B5EF4-FFF2-40B4-BE49-F238E27FC236}">
                  <a16:creationId xmlns:a16="http://schemas.microsoft.com/office/drawing/2014/main" id="{248622BD-E5BC-421C-964F-42CFB4A4A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90" name="Rectangle 4582">
              <a:extLst>
                <a:ext uri="{FF2B5EF4-FFF2-40B4-BE49-F238E27FC236}">
                  <a16:creationId xmlns:a16="http://schemas.microsoft.com/office/drawing/2014/main" id="{2CDC92D5-528D-4583-8253-6B6499B01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91" name="Freeform 4583">
              <a:extLst>
                <a:ext uri="{FF2B5EF4-FFF2-40B4-BE49-F238E27FC236}">
                  <a16:creationId xmlns:a16="http://schemas.microsoft.com/office/drawing/2014/main" id="{DC40DB71-FDE9-40DF-BE95-AEA55D8E8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92" name="Rectangle 4584">
              <a:extLst>
                <a:ext uri="{FF2B5EF4-FFF2-40B4-BE49-F238E27FC236}">
                  <a16:creationId xmlns:a16="http://schemas.microsoft.com/office/drawing/2014/main" id="{4331E8BB-33A3-45B8-91F2-0F984E319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93" name="Freeform 4585">
              <a:extLst>
                <a:ext uri="{FF2B5EF4-FFF2-40B4-BE49-F238E27FC236}">
                  <a16:creationId xmlns:a16="http://schemas.microsoft.com/office/drawing/2014/main" id="{BCDC6BE8-9775-46DF-88FF-720B58ECC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94" name="Rectangle 4586">
              <a:extLst>
                <a:ext uri="{FF2B5EF4-FFF2-40B4-BE49-F238E27FC236}">
                  <a16:creationId xmlns:a16="http://schemas.microsoft.com/office/drawing/2014/main" id="{7F915290-3F61-40B2-BF54-1D10A4187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95" name="Freeform 4587">
              <a:extLst>
                <a:ext uri="{FF2B5EF4-FFF2-40B4-BE49-F238E27FC236}">
                  <a16:creationId xmlns:a16="http://schemas.microsoft.com/office/drawing/2014/main" id="{EB5ECED4-56A1-4388-89C5-4968034FD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96" name="Rectangle 4588">
              <a:extLst>
                <a:ext uri="{FF2B5EF4-FFF2-40B4-BE49-F238E27FC236}">
                  <a16:creationId xmlns:a16="http://schemas.microsoft.com/office/drawing/2014/main" id="{80FBE868-8024-42D2-8463-A2953E9C1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97" name="Freeform 4589">
              <a:extLst>
                <a:ext uri="{FF2B5EF4-FFF2-40B4-BE49-F238E27FC236}">
                  <a16:creationId xmlns:a16="http://schemas.microsoft.com/office/drawing/2014/main" id="{65472EB0-DF9E-40D2-930C-F4E73A927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98" name="Rectangle 4590">
              <a:extLst>
                <a:ext uri="{FF2B5EF4-FFF2-40B4-BE49-F238E27FC236}">
                  <a16:creationId xmlns:a16="http://schemas.microsoft.com/office/drawing/2014/main" id="{48C86020-5BA9-4D50-8665-4C4CADAC7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99" name="Freeform 4591">
              <a:extLst>
                <a:ext uri="{FF2B5EF4-FFF2-40B4-BE49-F238E27FC236}">
                  <a16:creationId xmlns:a16="http://schemas.microsoft.com/office/drawing/2014/main" id="{5A80FB6D-C21E-4260-99C8-1BC94863C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00" name="Rectangle 4592">
              <a:extLst>
                <a:ext uri="{FF2B5EF4-FFF2-40B4-BE49-F238E27FC236}">
                  <a16:creationId xmlns:a16="http://schemas.microsoft.com/office/drawing/2014/main" id="{2538086E-C42C-4518-8B7B-6E210D8A8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01" name="Freeform 4593">
              <a:extLst>
                <a:ext uri="{FF2B5EF4-FFF2-40B4-BE49-F238E27FC236}">
                  <a16:creationId xmlns:a16="http://schemas.microsoft.com/office/drawing/2014/main" id="{EBB00C99-A918-4276-981B-193C6762F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02" name="Rectangle 4594">
              <a:extLst>
                <a:ext uri="{FF2B5EF4-FFF2-40B4-BE49-F238E27FC236}">
                  <a16:creationId xmlns:a16="http://schemas.microsoft.com/office/drawing/2014/main" id="{06B359D5-39BE-4F58-8B88-68EAC9548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03" name="Freeform 4595">
              <a:extLst>
                <a:ext uri="{FF2B5EF4-FFF2-40B4-BE49-F238E27FC236}">
                  <a16:creationId xmlns:a16="http://schemas.microsoft.com/office/drawing/2014/main" id="{EFC6493E-3E61-4AFD-A93F-2A2774511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04" name="Rectangle 4596">
              <a:extLst>
                <a:ext uri="{FF2B5EF4-FFF2-40B4-BE49-F238E27FC236}">
                  <a16:creationId xmlns:a16="http://schemas.microsoft.com/office/drawing/2014/main" id="{AFF17E1C-05D0-40A8-8270-D1EBAACDD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05" name="Freeform 4597">
              <a:extLst>
                <a:ext uri="{FF2B5EF4-FFF2-40B4-BE49-F238E27FC236}">
                  <a16:creationId xmlns:a16="http://schemas.microsoft.com/office/drawing/2014/main" id="{CBFAC7E7-4F05-4F59-9DCC-BF516C92E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06" name="Rectangle 4598">
              <a:extLst>
                <a:ext uri="{FF2B5EF4-FFF2-40B4-BE49-F238E27FC236}">
                  <a16:creationId xmlns:a16="http://schemas.microsoft.com/office/drawing/2014/main" id="{FE230BC3-F673-4DAB-9B0B-7EA29F9CD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07" name="Freeform 4599">
              <a:extLst>
                <a:ext uri="{FF2B5EF4-FFF2-40B4-BE49-F238E27FC236}">
                  <a16:creationId xmlns:a16="http://schemas.microsoft.com/office/drawing/2014/main" id="{9610113A-6328-4DB3-B2C6-61C0C33F2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08" name="Rectangle 4600">
              <a:extLst>
                <a:ext uri="{FF2B5EF4-FFF2-40B4-BE49-F238E27FC236}">
                  <a16:creationId xmlns:a16="http://schemas.microsoft.com/office/drawing/2014/main" id="{04A46F1C-8A94-418D-A568-A5C3CAA2F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09" name="Freeform 4601">
              <a:extLst>
                <a:ext uri="{FF2B5EF4-FFF2-40B4-BE49-F238E27FC236}">
                  <a16:creationId xmlns:a16="http://schemas.microsoft.com/office/drawing/2014/main" id="{CCE0A4BD-3F64-4EF7-9F97-E7289335A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10" name="Rectangle 4602">
              <a:extLst>
                <a:ext uri="{FF2B5EF4-FFF2-40B4-BE49-F238E27FC236}">
                  <a16:creationId xmlns:a16="http://schemas.microsoft.com/office/drawing/2014/main" id="{D3148495-617A-4D13-87CE-0AFAAF1FE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11" name="Freeform 4603">
              <a:extLst>
                <a:ext uri="{FF2B5EF4-FFF2-40B4-BE49-F238E27FC236}">
                  <a16:creationId xmlns:a16="http://schemas.microsoft.com/office/drawing/2014/main" id="{EBFACD9D-FEE5-464D-A46B-11ABF723A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2 w 2"/>
                <a:gd name="T21" fmla="*/ 1 h 2"/>
                <a:gd name="T22" fmla="*/ 2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12" name="Rectangle 4604">
              <a:extLst>
                <a:ext uri="{FF2B5EF4-FFF2-40B4-BE49-F238E27FC236}">
                  <a16:creationId xmlns:a16="http://schemas.microsoft.com/office/drawing/2014/main" id="{8F233C88-63B5-44D3-8574-58F0280D3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13" name="Freeform 4605">
              <a:extLst>
                <a:ext uri="{FF2B5EF4-FFF2-40B4-BE49-F238E27FC236}">
                  <a16:creationId xmlns:a16="http://schemas.microsoft.com/office/drawing/2014/main" id="{12D57000-ED5C-4CAB-8F6E-AEA85A6F0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14" name="Rectangle 4606">
              <a:extLst>
                <a:ext uri="{FF2B5EF4-FFF2-40B4-BE49-F238E27FC236}">
                  <a16:creationId xmlns:a16="http://schemas.microsoft.com/office/drawing/2014/main" id="{04905661-19F9-4971-91BB-7A9BB672F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15" name="Freeform 4607">
              <a:extLst>
                <a:ext uri="{FF2B5EF4-FFF2-40B4-BE49-F238E27FC236}">
                  <a16:creationId xmlns:a16="http://schemas.microsoft.com/office/drawing/2014/main" id="{8E1C60CC-B200-473F-BC9A-251E56AA8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16" name="Rectangle 4608">
              <a:extLst>
                <a:ext uri="{FF2B5EF4-FFF2-40B4-BE49-F238E27FC236}">
                  <a16:creationId xmlns:a16="http://schemas.microsoft.com/office/drawing/2014/main" id="{F81059DB-8DD3-477B-84E6-355B0A6EC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17" name="Freeform 4609">
              <a:extLst>
                <a:ext uri="{FF2B5EF4-FFF2-40B4-BE49-F238E27FC236}">
                  <a16:creationId xmlns:a16="http://schemas.microsoft.com/office/drawing/2014/main" id="{120AA7C0-EAB4-4FB9-9022-18F9C8459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18" name="Rectangle 4610">
              <a:extLst>
                <a:ext uri="{FF2B5EF4-FFF2-40B4-BE49-F238E27FC236}">
                  <a16:creationId xmlns:a16="http://schemas.microsoft.com/office/drawing/2014/main" id="{443871BF-EF4E-4508-9769-D48466B70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19" name="Freeform 4611">
              <a:extLst>
                <a:ext uri="{FF2B5EF4-FFF2-40B4-BE49-F238E27FC236}">
                  <a16:creationId xmlns:a16="http://schemas.microsoft.com/office/drawing/2014/main" id="{60732C35-B8C2-475F-9C73-CF5D9ED56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20" name="Rectangle 4612">
              <a:extLst>
                <a:ext uri="{FF2B5EF4-FFF2-40B4-BE49-F238E27FC236}">
                  <a16:creationId xmlns:a16="http://schemas.microsoft.com/office/drawing/2014/main" id="{D785B156-C4BA-45FE-BE92-885AC355B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21" name="Freeform 4613">
              <a:extLst>
                <a:ext uri="{FF2B5EF4-FFF2-40B4-BE49-F238E27FC236}">
                  <a16:creationId xmlns:a16="http://schemas.microsoft.com/office/drawing/2014/main" id="{59D91587-9201-4FBE-BE4C-723F2CA07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22" name="Rectangle 4614">
              <a:extLst>
                <a:ext uri="{FF2B5EF4-FFF2-40B4-BE49-F238E27FC236}">
                  <a16:creationId xmlns:a16="http://schemas.microsoft.com/office/drawing/2014/main" id="{3354A295-7525-4684-9E7E-378B660B6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23" name="Freeform 4615">
              <a:extLst>
                <a:ext uri="{FF2B5EF4-FFF2-40B4-BE49-F238E27FC236}">
                  <a16:creationId xmlns:a16="http://schemas.microsoft.com/office/drawing/2014/main" id="{710BE5E1-F697-4D50-900E-29BB00B73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24" name="Rectangle 4616">
              <a:extLst>
                <a:ext uri="{FF2B5EF4-FFF2-40B4-BE49-F238E27FC236}">
                  <a16:creationId xmlns:a16="http://schemas.microsoft.com/office/drawing/2014/main" id="{302D559D-B075-4D9E-B073-60193DBF4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25" name="Freeform 4617">
              <a:extLst>
                <a:ext uri="{FF2B5EF4-FFF2-40B4-BE49-F238E27FC236}">
                  <a16:creationId xmlns:a16="http://schemas.microsoft.com/office/drawing/2014/main" id="{250C7C63-4259-4CFA-B704-73DD4DF2C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26" name="Rectangle 4618">
              <a:extLst>
                <a:ext uri="{FF2B5EF4-FFF2-40B4-BE49-F238E27FC236}">
                  <a16:creationId xmlns:a16="http://schemas.microsoft.com/office/drawing/2014/main" id="{C14683A6-3269-4E55-ACD8-C93FDA51F9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27" name="Freeform 4619">
              <a:extLst>
                <a:ext uri="{FF2B5EF4-FFF2-40B4-BE49-F238E27FC236}">
                  <a16:creationId xmlns:a16="http://schemas.microsoft.com/office/drawing/2014/main" id="{888449F3-E78D-498E-8311-D5C1DB862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28" name="Rectangle 4620">
              <a:extLst>
                <a:ext uri="{FF2B5EF4-FFF2-40B4-BE49-F238E27FC236}">
                  <a16:creationId xmlns:a16="http://schemas.microsoft.com/office/drawing/2014/main" id="{CB087B42-2D38-42A8-B227-74E253EDC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29" name="Freeform 4621">
              <a:extLst>
                <a:ext uri="{FF2B5EF4-FFF2-40B4-BE49-F238E27FC236}">
                  <a16:creationId xmlns:a16="http://schemas.microsoft.com/office/drawing/2014/main" id="{C37BA774-F180-46EA-B298-9C4CD115D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30" name="Rectangle 4622">
              <a:extLst>
                <a:ext uri="{FF2B5EF4-FFF2-40B4-BE49-F238E27FC236}">
                  <a16:creationId xmlns:a16="http://schemas.microsoft.com/office/drawing/2014/main" id="{D1BA9CEC-E50B-46C4-BCD1-7259FD1EC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31" name="Freeform 4623">
              <a:extLst>
                <a:ext uri="{FF2B5EF4-FFF2-40B4-BE49-F238E27FC236}">
                  <a16:creationId xmlns:a16="http://schemas.microsoft.com/office/drawing/2014/main" id="{FFAE3A3E-572E-4155-84D3-6C88FBCFF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32" name="Rectangle 4624">
              <a:extLst>
                <a:ext uri="{FF2B5EF4-FFF2-40B4-BE49-F238E27FC236}">
                  <a16:creationId xmlns:a16="http://schemas.microsoft.com/office/drawing/2014/main" id="{9C9EA138-70F2-4E4E-AF5F-2317CBF7C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33" name="Freeform 4625">
              <a:extLst>
                <a:ext uri="{FF2B5EF4-FFF2-40B4-BE49-F238E27FC236}">
                  <a16:creationId xmlns:a16="http://schemas.microsoft.com/office/drawing/2014/main" id="{C065C6AD-166F-4538-86AF-81C796D76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34" name="Rectangle 4626">
              <a:extLst>
                <a:ext uri="{FF2B5EF4-FFF2-40B4-BE49-F238E27FC236}">
                  <a16:creationId xmlns:a16="http://schemas.microsoft.com/office/drawing/2014/main" id="{B4031126-5B76-4FF6-BAA1-5F7957E7D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8" name="Group 4828">
            <a:extLst>
              <a:ext uri="{FF2B5EF4-FFF2-40B4-BE49-F238E27FC236}">
                <a16:creationId xmlns:a16="http://schemas.microsoft.com/office/drawing/2014/main" id="{7EA8F508-FF50-4874-956F-A3349A399EA5}"/>
              </a:ext>
            </a:extLst>
          </p:cNvPr>
          <p:cNvGrpSpPr>
            <a:grpSpLocks/>
          </p:cNvGrpSpPr>
          <p:nvPr/>
        </p:nvGrpSpPr>
        <p:grpSpPr bwMode="auto">
          <a:xfrm>
            <a:off x="1960563" y="949325"/>
            <a:ext cx="87313" cy="515937"/>
            <a:chOff x="1235" y="598"/>
            <a:chExt cx="55" cy="325"/>
          </a:xfrm>
        </p:grpSpPr>
        <p:sp>
          <p:nvSpPr>
            <p:cNvPr id="1135" name="Freeform 4628">
              <a:extLst>
                <a:ext uri="{FF2B5EF4-FFF2-40B4-BE49-F238E27FC236}">
                  <a16:creationId xmlns:a16="http://schemas.microsoft.com/office/drawing/2014/main" id="{810097AA-F524-4A2A-9B80-44D679E6B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36" name="Rectangle 4629">
              <a:extLst>
                <a:ext uri="{FF2B5EF4-FFF2-40B4-BE49-F238E27FC236}">
                  <a16:creationId xmlns:a16="http://schemas.microsoft.com/office/drawing/2014/main" id="{1951E586-D334-49D3-9F28-4C53691E7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37" name="Freeform 4630">
              <a:extLst>
                <a:ext uri="{FF2B5EF4-FFF2-40B4-BE49-F238E27FC236}">
                  <a16:creationId xmlns:a16="http://schemas.microsoft.com/office/drawing/2014/main" id="{617B0E93-322F-4C42-8FBB-756C42F9F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38" name="Rectangle 4631">
              <a:extLst>
                <a:ext uri="{FF2B5EF4-FFF2-40B4-BE49-F238E27FC236}">
                  <a16:creationId xmlns:a16="http://schemas.microsoft.com/office/drawing/2014/main" id="{81A5D4F9-6376-4439-8F4D-DD7BDCC61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39" name="Freeform 4632">
              <a:extLst>
                <a:ext uri="{FF2B5EF4-FFF2-40B4-BE49-F238E27FC236}">
                  <a16:creationId xmlns:a16="http://schemas.microsoft.com/office/drawing/2014/main" id="{9C6C774C-8FDC-4E6D-AEE2-26942B318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40" name="Rectangle 4633">
              <a:extLst>
                <a:ext uri="{FF2B5EF4-FFF2-40B4-BE49-F238E27FC236}">
                  <a16:creationId xmlns:a16="http://schemas.microsoft.com/office/drawing/2014/main" id="{FBF8B68E-BAF4-4D84-92C7-B6BB3C8CF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41" name="Freeform 4634">
              <a:extLst>
                <a:ext uri="{FF2B5EF4-FFF2-40B4-BE49-F238E27FC236}">
                  <a16:creationId xmlns:a16="http://schemas.microsoft.com/office/drawing/2014/main" id="{C5A5708A-3612-4CEE-8EDD-573CC0B22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42" name="Rectangle 4635">
              <a:extLst>
                <a:ext uri="{FF2B5EF4-FFF2-40B4-BE49-F238E27FC236}">
                  <a16:creationId xmlns:a16="http://schemas.microsoft.com/office/drawing/2014/main" id="{9B1261A2-362D-4000-ABD5-0E2694822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43" name="Freeform 4636">
              <a:extLst>
                <a:ext uri="{FF2B5EF4-FFF2-40B4-BE49-F238E27FC236}">
                  <a16:creationId xmlns:a16="http://schemas.microsoft.com/office/drawing/2014/main" id="{A2F92EED-D6DC-4281-AF89-EC4EBF1BD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44" name="Rectangle 4637">
              <a:extLst>
                <a:ext uri="{FF2B5EF4-FFF2-40B4-BE49-F238E27FC236}">
                  <a16:creationId xmlns:a16="http://schemas.microsoft.com/office/drawing/2014/main" id="{848444DC-7A5E-4871-AB99-17938E248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45" name="Freeform 4638">
              <a:extLst>
                <a:ext uri="{FF2B5EF4-FFF2-40B4-BE49-F238E27FC236}">
                  <a16:creationId xmlns:a16="http://schemas.microsoft.com/office/drawing/2014/main" id="{F1723754-89E1-4964-8C67-102A3EA50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46" name="Rectangle 4639">
              <a:extLst>
                <a:ext uri="{FF2B5EF4-FFF2-40B4-BE49-F238E27FC236}">
                  <a16:creationId xmlns:a16="http://schemas.microsoft.com/office/drawing/2014/main" id="{CBD5C10A-510D-4B54-A05F-816EA1EA4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47" name="Freeform 4640">
              <a:extLst>
                <a:ext uri="{FF2B5EF4-FFF2-40B4-BE49-F238E27FC236}">
                  <a16:creationId xmlns:a16="http://schemas.microsoft.com/office/drawing/2014/main" id="{65C92DE9-7B90-42D3-AD21-B155F7395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48" name="Rectangle 4641">
              <a:extLst>
                <a:ext uri="{FF2B5EF4-FFF2-40B4-BE49-F238E27FC236}">
                  <a16:creationId xmlns:a16="http://schemas.microsoft.com/office/drawing/2014/main" id="{ED2A948F-420F-4E71-8324-15321B8CB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49" name="Freeform 4642">
              <a:extLst>
                <a:ext uri="{FF2B5EF4-FFF2-40B4-BE49-F238E27FC236}">
                  <a16:creationId xmlns:a16="http://schemas.microsoft.com/office/drawing/2014/main" id="{023BAF93-CBED-4898-AB4B-0BD573313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50" name="Rectangle 4643">
              <a:extLst>
                <a:ext uri="{FF2B5EF4-FFF2-40B4-BE49-F238E27FC236}">
                  <a16:creationId xmlns:a16="http://schemas.microsoft.com/office/drawing/2014/main" id="{5A5D7678-C130-49FF-B0B3-E282D58E7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51" name="Freeform 4644">
              <a:extLst>
                <a:ext uri="{FF2B5EF4-FFF2-40B4-BE49-F238E27FC236}">
                  <a16:creationId xmlns:a16="http://schemas.microsoft.com/office/drawing/2014/main" id="{6C2C83AA-E16B-443B-85A5-9AA64998E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52" name="Rectangle 4645">
              <a:extLst>
                <a:ext uri="{FF2B5EF4-FFF2-40B4-BE49-F238E27FC236}">
                  <a16:creationId xmlns:a16="http://schemas.microsoft.com/office/drawing/2014/main" id="{96BF2A71-48DA-4FE5-BF7C-4BC5E3107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53" name="Freeform 4646">
              <a:extLst>
                <a:ext uri="{FF2B5EF4-FFF2-40B4-BE49-F238E27FC236}">
                  <a16:creationId xmlns:a16="http://schemas.microsoft.com/office/drawing/2014/main" id="{F5BCFFA5-1243-4AD3-8E6A-3ECDA5E34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54" name="Rectangle 4647">
              <a:extLst>
                <a:ext uri="{FF2B5EF4-FFF2-40B4-BE49-F238E27FC236}">
                  <a16:creationId xmlns:a16="http://schemas.microsoft.com/office/drawing/2014/main" id="{5B81F929-7D3B-49D4-AA4A-0EC239BA1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55" name="Freeform 4648">
              <a:extLst>
                <a:ext uri="{FF2B5EF4-FFF2-40B4-BE49-F238E27FC236}">
                  <a16:creationId xmlns:a16="http://schemas.microsoft.com/office/drawing/2014/main" id="{F567355D-C042-4FD4-AE19-FFA3729A0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56" name="Rectangle 4649">
              <a:extLst>
                <a:ext uri="{FF2B5EF4-FFF2-40B4-BE49-F238E27FC236}">
                  <a16:creationId xmlns:a16="http://schemas.microsoft.com/office/drawing/2014/main" id="{BE491EC0-6846-4833-AEFD-D0E940359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57" name="Freeform 4650">
              <a:extLst>
                <a:ext uri="{FF2B5EF4-FFF2-40B4-BE49-F238E27FC236}">
                  <a16:creationId xmlns:a16="http://schemas.microsoft.com/office/drawing/2014/main" id="{5FE06332-2A5B-44AD-8809-9715A88D7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58" name="Rectangle 4651">
              <a:extLst>
                <a:ext uri="{FF2B5EF4-FFF2-40B4-BE49-F238E27FC236}">
                  <a16:creationId xmlns:a16="http://schemas.microsoft.com/office/drawing/2014/main" id="{8418660D-4364-4D36-8357-5B06E0C92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59" name="Freeform 4652">
              <a:extLst>
                <a:ext uri="{FF2B5EF4-FFF2-40B4-BE49-F238E27FC236}">
                  <a16:creationId xmlns:a16="http://schemas.microsoft.com/office/drawing/2014/main" id="{BFFC439B-33D6-4C51-9019-F44C6E8BB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60" name="Rectangle 4653">
              <a:extLst>
                <a:ext uri="{FF2B5EF4-FFF2-40B4-BE49-F238E27FC236}">
                  <a16:creationId xmlns:a16="http://schemas.microsoft.com/office/drawing/2014/main" id="{FEBA3933-A5F2-4CA8-BAD3-6484D8316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61" name="Freeform 4654">
              <a:extLst>
                <a:ext uri="{FF2B5EF4-FFF2-40B4-BE49-F238E27FC236}">
                  <a16:creationId xmlns:a16="http://schemas.microsoft.com/office/drawing/2014/main" id="{0945C55E-49FA-420D-A05C-27BBD23B3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62" name="Rectangle 4655">
              <a:extLst>
                <a:ext uri="{FF2B5EF4-FFF2-40B4-BE49-F238E27FC236}">
                  <a16:creationId xmlns:a16="http://schemas.microsoft.com/office/drawing/2014/main" id="{56563686-3849-4677-8BED-8B93DD04E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63" name="Freeform 4656">
              <a:extLst>
                <a:ext uri="{FF2B5EF4-FFF2-40B4-BE49-F238E27FC236}">
                  <a16:creationId xmlns:a16="http://schemas.microsoft.com/office/drawing/2014/main" id="{4B9465B7-DCE7-4CFC-B7F5-32D7B61ED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64" name="Rectangle 4657">
              <a:extLst>
                <a:ext uri="{FF2B5EF4-FFF2-40B4-BE49-F238E27FC236}">
                  <a16:creationId xmlns:a16="http://schemas.microsoft.com/office/drawing/2014/main" id="{6EF983AF-1C9F-470B-8891-318576D14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65" name="Freeform 4658">
              <a:extLst>
                <a:ext uri="{FF2B5EF4-FFF2-40B4-BE49-F238E27FC236}">
                  <a16:creationId xmlns:a16="http://schemas.microsoft.com/office/drawing/2014/main" id="{435ADDA3-30CF-4362-AF1B-6C30C6591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66" name="Rectangle 4659">
              <a:extLst>
                <a:ext uri="{FF2B5EF4-FFF2-40B4-BE49-F238E27FC236}">
                  <a16:creationId xmlns:a16="http://schemas.microsoft.com/office/drawing/2014/main" id="{E5766CA5-6179-44BF-8C51-6B67900B9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67" name="Freeform 4660">
              <a:extLst>
                <a:ext uri="{FF2B5EF4-FFF2-40B4-BE49-F238E27FC236}">
                  <a16:creationId xmlns:a16="http://schemas.microsoft.com/office/drawing/2014/main" id="{8071C6C8-BCEB-49A8-9742-7A2A314AD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68" name="Rectangle 4661">
              <a:extLst>
                <a:ext uri="{FF2B5EF4-FFF2-40B4-BE49-F238E27FC236}">
                  <a16:creationId xmlns:a16="http://schemas.microsoft.com/office/drawing/2014/main" id="{FA4642A5-2812-4FF1-B4FB-5C7046342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69" name="Freeform 4662">
              <a:extLst>
                <a:ext uri="{FF2B5EF4-FFF2-40B4-BE49-F238E27FC236}">
                  <a16:creationId xmlns:a16="http://schemas.microsoft.com/office/drawing/2014/main" id="{4CF62B9A-2D20-4843-A25A-0AF860C10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70" name="Rectangle 4663">
              <a:extLst>
                <a:ext uri="{FF2B5EF4-FFF2-40B4-BE49-F238E27FC236}">
                  <a16:creationId xmlns:a16="http://schemas.microsoft.com/office/drawing/2014/main" id="{AC061240-3B33-4008-A613-CE041D089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71" name="Freeform 4664">
              <a:extLst>
                <a:ext uri="{FF2B5EF4-FFF2-40B4-BE49-F238E27FC236}">
                  <a16:creationId xmlns:a16="http://schemas.microsoft.com/office/drawing/2014/main" id="{22FFAB8B-10D7-4F33-A657-538C88386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72" name="Rectangle 4665">
              <a:extLst>
                <a:ext uri="{FF2B5EF4-FFF2-40B4-BE49-F238E27FC236}">
                  <a16:creationId xmlns:a16="http://schemas.microsoft.com/office/drawing/2014/main" id="{F1C5DD0D-3AFC-4F1A-999A-FC53F9006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73" name="Freeform 4666">
              <a:extLst>
                <a:ext uri="{FF2B5EF4-FFF2-40B4-BE49-F238E27FC236}">
                  <a16:creationId xmlns:a16="http://schemas.microsoft.com/office/drawing/2014/main" id="{2B486073-8A30-48F5-8E2A-F1EB5C8DE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74" name="Rectangle 4667">
              <a:extLst>
                <a:ext uri="{FF2B5EF4-FFF2-40B4-BE49-F238E27FC236}">
                  <a16:creationId xmlns:a16="http://schemas.microsoft.com/office/drawing/2014/main" id="{7094C306-3E2B-4794-9C56-4C0A0FF55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75" name="Freeform 4668">
              <a:extLst>
                <a:ext uri="{FF2B5EF4-FFF2-40B4-BE49-F238E27FC236}">
                  <a16:creationId xmlns:a16="http://schemas.microsoft.com/office/drawing/2014/main" id="{05E3475F-E7BD-4C56-B91F-614DAC71A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76" name="Rectangle 4669">
              <a:extLst>
                <a:ext uri="{FF2B5EF4-FFF2-40B4-BE49-F238E27FC236}">
                  <a16:creationId xmlns:a16="http://schemas.microsoft.com/office/drawing/2014/main" id="{32758E71-B93D-4392-91AF-4C3E9947B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77" name="Freeform 4670">
              <a:extLst>
                <a:ext uri="{FF2B5EF4-FFF2-40B4-BE49-F238E27FC236}">
                  <a16:creationId xmlns:a16="http://schemas.microsoft.com/office/drawing/2014/main" id="{C8413044-5CE0-4C15-9AE3-32EAAC294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78" name="Rectangle 4671">
              <a:extLst>
                <a:ext uri="{FF2B5EF4-FFF2-40B4-BE49-F238E27FC236}">
                  <a16:creationId xmlns:a16="http://schemas.microsoft.com/office/drawing/2014/main" id="{8F879F86-4B4F-4C39-826F-2C2C33F43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79" name="Freeform 4672">
              <a:extLst>
                <a:ext uri="{FF2B5EF4-FFF2-40B4-BE49-F238E27FC236}">
                  <a16:creationId xmlns:a16="http://schemas.microsoft.com/office/drawing/2014/main" id="{66A258B9-6EC8-4D2A-AA85-6278847A7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80" name="Rectangle 4673">
              <a:extLst>
                <a:ext uri="{FF2B5EF4-FFF2-40B4-BE49-F238E27FC236}">
                  <a16:creationId xmlns:a16="http://schemas.microsoft.com/office/drawing/2014/main" id="{7EA375A7-4EB7-406B-8202-A385DDFB3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81" name="Freeform 4674">
              <a:extLst>
                <a:ext uri="{FF2B5EF4-FFF2-40B4-BE49-F238E27FC236}">
                  <a16:creationId xmlns:a16="http://schemas.microsoft.com/office/drawing/2014/main" id="{17CBC610-2BAE-42FE-A1B6-625D3772F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82" name="Rectangle 4675">
              <a:extLst>
                <a:ext uri="{FF2B5EF4-FFF2-40B4-BE49-F238E27FC236}">
                  <a16:creationId xmlns:a16="http://schemas.microsoft.com/office/drawing/2014/main" id="{3A1E39CF-0582-4FFC-B9FE-AA11F2F16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83" name="Freeform 4676">
              <a:extLst>
                <a:ext uri="{FF2B5EF4-FFF2-40B4-BE49-F238E27FC236}">
                  <a16:creationId xmlns:a16="http://schemas.microsoft.com/office/drawing/2014/main" id="{0C9280DC-04B1-4660-BAFF-47E15BC2C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1 w 2"/>
                <a:gd name="T15" fmla="*/ 2 h 2"/>
                <a:gd name="T16" fmla="*/ 2 w 2"/>
                <a:gd name="T17" fmla="*/ 1 h 2"/>
                <a:gd name="T18" fmla="*/ 1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84" name="Rectangle 4677">
              <a:extLst>
                <a:ext uri="{FF2B5EF4-FFF2-40B4-BE49-F238E27FC236}">
                  <a16:creationId xmlns:a16="http://schemas.microsoft.com/office/drawing/2014/main" id="{8441FD72-BF2A-4A6F-B1A5-568CAD4B2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85" name="Freeform 4678">
              <a:extLst>
                <a:ext uri="{FF2B5EF4-FFF2-40B4-BE49-F238E27FC236}">
                  <a16:creationId xmlns:a16="http://schemas.microsoft.com/office/drawing/2014/main" id="{BF0CDBAF-D651-44F0-A918-78B7CFEF3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86" name="Rectangle 4679">
              <a:extLst>
                <a:ext uri="{FF2B5EF4-FFF2-40B4-BE49-F238E27FC236}">
                  <a16:creationId xmlns:a16="http://schemas.microsoft.com/office/drawing/2014/main" id="{26C5ABBE-648E-4D96-996A-23DF8CC6B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87" name="Freeform 4680">
              <a:extLst>
                <a:ext uri="{FF2B5EF4-FFF2-40B4-BE49-F238E27FC236}">
                  <a16:creationId xmlns:a16="http://schemas.microsoft.com/office/drawing/2014/main" id="{57DF9BE7-2C17-4CF2-8327-105BB59A9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88" name="Rectangle 4681">
              <a:extLst>
                <a:ext uri="{FF2B5EF4-FFF2-40B4-BE49-F238E27FC236}">
                  <a16:creationId xmlns:a16="http://schemas.microsoft.com/office/drawing/2014/main" id="{8B2C28B1-6B04-49C6-948C-2006FA17CF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89" name="Freeform 4682">
              <a:extLst>
                <a:ext uri="{FF2B5EF4-FFF2-40B4-BE49-F238E27FC236}">
                  <a16:creationId xmlns:a16="http://schemas.microsoft.com/office/drawing/2014/main" id="{5FA61E69-F6F9-43A3-A754-3C5317FD5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90" name="Rectangle 4683">
              <a:extLst>
                <a:ext uri="{FF2B5EF4-FFF2-40B4-BE49-F238E27FC236}">
                  <a16:creationId xmlns:a16="http://schemas.microsoft.com/office/drawing/2014/main" id="{E1902C27-F4FB-43EA-8FF0-C40C46829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91" name="Freeform 4684">
              <a:extLst>
                <a:ext uri="{FF2B5EF4-FFF2-40B4-BE49-F238E27FC236}">
                  <a16:creationId xmlns:a16="http://schemas.microsoft.com/office/drawing/2014/main" id="{28E3771D-E69B-42B5-B9E2-E16E768AE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92" name="Rectangle 4685">
              <a:extLst>
                <a:ext uri="{FF2B5EF4-FFF2-40B4-BE49-F238E27FC236}">
                  <a16:creationId xmlns:a16="http://schemas.microsoft.com/office/drawing/2014/main" id="{5BD959DA-A4A8-4022-83F3-BA79F015F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93" name="Freeform 4686">
              <a:extLst>
                <a:ext uri="{FF2B5EF4-FFF2-40B4-BE49-F238E27FC236}">
                  <a16:creationId xmlns:a16="http://schemas.microsoft.com/office/drawing/2014/main" id="{EE7D8123-3799-4DD3-843A-7D084876C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94" name="Rectangle 4687">
              <a:extLst>
                <a:ext uri="{FF2B5EF4-FFF2-40B4-BE49-F238E27FC236}">
                  <a16:creationId xmlns:a16="http://schemas.microsoft.com/office/drawing/2014/main" id="{70306C1E-B29F-4B55-827E-AABE5D476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95" name="Freeform 4688">
              <a:extLst>
                <a:ext uri="{FF2B5EF4-FFF2-40B4-BE49-F238E27FC236}">
                  <a16:creationId xmlns:a16="http://schemas.microsoft.com/office/drawing/2014/main" id="{74A0BE63-0967-4E9E-A1B9-6B2A485A3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96" name="Rectangle 4689">
              <a:extLst>
                <a:ext uri="{FF2B5EF4-FFF2-40B4-BE49-F238E27FC236}">
                  <a16:creationId xmlns:a16="http://schemas.microsoft.com/office/drawing/2014/main" id="{802472CE-558F-490C-84E2-9B6EBBD73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97" name="Freeform 4690">
              <a:extLst>
                <a:ext uri="{FF2B5EF4-FFF2-40B4-BE49-F238E27FC236}">
                  <a16:creationId xmlns:a16="http://schemas.microsoft.com/office/drawing/2014/main" id="{E903CC9D-33B5-4108-BC65-847CDA919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98" name="Rectangle 4691">
              <a:extLst>
                <a:ext uri="{FF2B5EF4-FFF2-40B4-BE49-F238E27FC236}">
                  <a16:creationId xmlns:a16="http://schemas.microsoft.com/office/drawing/2014/main" id="{1C0DB9D8-96E4-44ED-8918-60812C79D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99" name="Freeform 4692">
              <a:extLst>
                <a:ext uri="{FF2B5EF4-FFF2-40B4-BE49-F238E27FC236}">
                  <a16:creationId xmlns:a16="http://schemas.microsoft.com/office/drawing/2014/main" id="{63BEA0D0-832E-418B-969B-8DB155F8D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00" name="Rectangle 4693">
              <a:extLst>
                <a:ext uri="{FF2B5EF4-FFF2-40B4-BE49-F238E27FC236}">
                  <a16:creationId xmlns:a16="http://schemas.microsoft.com/office/drawing/2014/main" id="{2B4A426D-B9E0-4FDB-9E0B-1A792C329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01" name="Freeform 4694">
              <a:extLst>
                <a:ext uri="{FF2B5EF4-FFF2-40B4-BE49-F238E27FC236}">
                  <a16:creationId xmlns:a16="http://schemas.microsoft.com/office/drawing/2014/main" id="{37C8522B-C7D0-42B3-B0C7-9330BB408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02" name="Rectangle 4695">
              <a:extLst>
                <a:ext uri="{FF2B5EF4-FFF2-40B4-BE49-F238E27FC236}">
                  <a16:creationId xmlns:a16="http://schemas.microsoft.com/office/drawing/2014/main" id="{FB0F7994-A6A3-40B3-B35E-7A1A07556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03" name="Freeform 4696">
              <a:extLst>
                <a:ext uri="{FF2B5EF4-FFF2-40B4-BE49-F238E27FC236}">
                  <a16:creationId xmlns:a16="http://schemas.microsoft.com/office/drawing/2014/main" id="{BF95EA77-05F1-4EAF-AF66-7F7D57A3E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04" name="Rectangle 4697">
              <a:extLst>
                <a:ext uri="{FF2B5EF4-FFF2-40B4-BE49-F238E27FC236}">
                  <a16:creationId xmlns:a16="http://schemas.microsoft.com/office/drawing/2014/main" id="{1F5BE3FE-9733-4A0E-83F1-E46F5E9C0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05" name="Freeform 4698">
              <a:extLst>
                <a:ext uri="{FF2B5EF4-FFF2-40B4-BE49-F238E27FC236}">
                  <a16:creationId xmlns:a16="http://schemas.microsoft.com/office/drawing/2014/main" id="{4FB77B0C-5184-49AD-938F-A2D5E6EA3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06" name="Rectangle 4699">
              <a:extLst>
                <a:ext uri="{FF2B5EF4-FFF2-40B4-BE49-F238E27FC236}">
                  <a16:creationId xmlns:a16="http://schemas.microsoft.com/office/drawing/2014/main" id="{12638011-009A-4701-AA2C-30489BACD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07" name="Freeform 4700">
              <a:extLst>
                <a:ext uri="{FF2B5EF4-FFF2-40B4-BE49-F238E27FC236}">
                  <a16:creationId xmlns:a16="http://schemas.microsoft.com/office/drawing/2014/main" id="{C6B2CA76-D4B9-4306-9C2C-F5FCD59E8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08" name="Rectangle 4701">
              <a:extLst>
                <a:ext uri="{FF2B5EF4-FFF2-40B4-BE49-F238E27FC236}">
                  <a16:creationId xmlns:a16="http://schemas.microsoft.com/office/drawing/2014/main" id="{BAB85139-0B44-436C-A02C-97EAD53C3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09" name="Freeform 4702">
              <a:extLst>
                <a:ext uri="{FF2B5EF4-FFF2-40B4-BE49-F238E27FC236}">
                  <a16:creationId xmlns:a16="http://schemas.microsoft.com/office/drawing/2014/main" id="{A92EAA55-A877-46A7-AC5E-FC6026B92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0" name="Rectangle 4703">
              <a:extLst>
                <a:ext uri="{FF2B5EF4-FFF2-40B4-BE49-F238E27FC236}">
                  <a16:creationId xmlns:a16="http://schemas.microsoft.com/office/drawing/2014/main" id="{DEB5AA13-6490-41B0-87E8-07BEE8311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1" name="Freeform 4704">
              <a:extLst>
                <a:ext uri="{FF2B5EF4-FFF2-40B4-BE49-F238E27FC236}">
                  <a16:creationId xmlns:a16="http://schemas.microsoft.com/office/drawing/2014/main" id="{8064F4E7-72D9-439F-9ADE-F776FC091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2" name="Rectangle 4705">
              <a:extLst>
                <a:ext uri="{FF2B5EF4-FFF2-40B4-BE49-F238E27FC236}">
                  <a16:creationId xmlns:a16="http://schemas.microsoft.com/office/drawing/2014/main" id="{C474CE96-ECD9-4F0D-99D2-E4C8CA8CC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3" name="Freeform 4706">
              <a:extLst>
                <a:ext uri="{FF2B5EF4-FFF2-40B4-BE49-F238E27FC236}">
                  <a16:creationId xmlns:a16="http://schemas.microsoft.com/office/drawing/2014/main" id="{35EFD42A-946C-44CE-9DBC-0EE1DC04C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4" name="Rectangle 4707">
              <a:extLst>
                <a:ext uri="{FF2B5EF4-FFF2-40B4-BE49-F238E27FC236}">
                  <a16:creationId xmlns:a16="http://schemas.microsoft.com/office/drawing/2014/main" id="{ED860693-7B4D-481B-9CF6-56E234581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5" name="Freeform 4708">
              <a:extLst>
                <a:ext uri="{FF2B5EF4-FFF2-40B4-BE49-F238E27FC236}">
                  <a16:creationId xmlns:a16="http://schemas.microsoft.com/office/drawing/2014/main" id="{460A33BB-2408-4295-A742-1A1617F0E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6" name="Rectangle 4709">
              <a:extLst>
                <a:ext uri="{FF2B5EF4-FFF2-40B4-BE49-F238E27FC236}">
                  <a16:creationId xmlns:a16="http://schemas.microsoft.com/office/drawing/2014/main" id="{96790D2D-9237-47B4-81B8-0A95F7A1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7" name="Freeform 4710">
              <a:extLst>
                <a:ext uri="{FF2B5EF4-FFF2-40B4-BE49-F238E27FC236}">
                  <a16:creationId xmlns:a16="http://schemas.microsoft.com/office/drawing/2014/main" id="{CCBF68C3-315C-484B-81D3-29517CC93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8" name="Rectangle 4711">
              <a:extLst>
                <a:ext uri="{FF2B5EF4-FFF2-40B4-BE49-F238E27FC236}">
                  <a16:creationId xmlns:a16="http://schemas.microsoft.com/office/drawing/2014/main" id="{CFA05ABE-6BBE-438F-AB53-95181B2DA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9" name="Freeform 4712">
              <a:extLst>
                <a:ext uri="{FF2B5EF4-FFF2-40B4-BE49-F238E27FC236}">
                  <a16:creationId xmlns:a16="http://schemas.microsoft.com/office/drawing/2014/main" id="{3CD36450-020D-4092-977C-CEAC6991C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0" name="Rectangle 4713">
              <a:extLst>
                <a:ext uri="{FF2B5EF4-FFF2-40B4-BE49-F238E27FC236}">
                  <a16:creationId xmlns:a16="http://schemas.microsoft.com/office/drawing/2014/main" id="{1363C4E7-5A87-4710-BA97-F3D0F1B1B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1" name="Freeform 4714">
              <a:extLst>
                <a:ext uri="{FF2B5EF4-FFF2-40B4-BE49-F238E27FC236}">
                  <a16:creationId xmlns:a16="http://schemas.microsoft.com/office/drawing/2014/main" id="{4EDA5904-9028-4585-BB23-9AB313D21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2" name="Rectangle 4715">
              <a:extLst>
                <a:ext uri="{FF2B5EF4-FFF2-40B4-BE49-F238E27FC236}">
                  <a16:creationId xmlns:a16="http://schemas.microsoft.com/office/drawing/2014/main" id="{6E240F87-71AF-47CD-B8F1-7F4D4D669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3" name="Freeform 4716">
              <a:extLst>
                <a:ext uri="{FF2B5EF4-FFF2-40B4-BE49-F238E27FC236}">
                  <a16:creationId xmlns:a16="http://schemas.microsoft.com/office/drawing/2014/main" id="{ABD19859-389D-4795-8E5D-37CABBDFE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1 w 1"/>
                <a:gd name="T29" fmla="*/ 0 h 2"/>
                <a:gd name="T30" fmla="*/ 1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4" name="Rectangle 4717">
              <a:extLst>
                <a:ext uri="{FF2B5EF4-FFF2-40B4-BE49-F238E27FC236}">
                  <a16:creationId xmlns:a16="http://schemas.microsoft.com/office/drawing/2014/main" id="{778FC063-3D0F-4A7B-B990-E5266F400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5" name="Freeform 4718">
              <a:extLst>
                <a:ext uri="{FF2B5EF4-FFF2-40B4-BE49-F238E27FC236}">
                  <a16:creationId xmlns:a16="http://schemas.microsoft.com/office/drawing/2014/main" id="{10FDCD9F-36EB-434E-8A83-F3888CA6A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921"/>
              <a:ext cx="2" cy="2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1 w 2"/>
                <a:gd name="T13" fmla="*/ 2 h 2"/>
                <a:gd name="T14" fmla="*/ 2 w 2"/>
                <a:gd name="T15" fmla="*/ 2 h 2"/>
                <a:gd name="T16" fmla="*/ 2 w 2"/>
                <a:gd name="T17" fmla="*/ 1 h 2"/>
                <a:gd name="T18" fmla="*/ 2 w 2"/>
                <a:gd name="T19" fmla="*/ 1 h 2"/>
                <a:gd name="T20" fmla="*/ 1 w 2"/>
                <a:gd name="T21" fmla="*/ 1 h 2"/>
                <a:gd name="T22" fmla="*/ 1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1 w 2"/>
                <a:gd name="T29" fmla="*/ 0 h 2"/>
                <a:gd name="T30" fmla="*/ 1 w 2"/>
                <a:gd name="T31" fmla="*/ 0 h 2"/>
                <a:gd name="T32" fmla="*/ 0 w 2"/>
                <a:gd name="T33" fmla="*/ 0 h 2"/>
                <a:gd name="T34" fmla="*/ 0 w 2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6" name="Rectangle 4719">
              <a:extLst>
                <a:ext uri="{FF2B5EF4-FFF2-40B4-BE49-F238E27FC236}">
                  <a16:creationId xmlns:a16="http://schemas.microsoft.com/office/drawing/2014/main" id="{063EB4DB-A35E-4C0A-B6DB-15A093DCA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7" name="Freeform 4720">
              <a:extLst>
                <a:ext uri="{FF2B5EF4-FFF2-40B4-BE49-F238E27FC236}">
                  <a16:creationId xmlns:a16="http://schemas.microsoft.com/office/drawing/2014/main" id="{C85B2067-F791-430D-955D-D13CC8995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0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0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8" name="Rectangle 4721">
              <a:extLst>
                <a:ext uri="{FF2B5EF4-FFF2-40B4-BE49-F238E27FC236}">
                  <a16:creationId xmlns:a16="http://schemas.microsoft.com/office/drawing/2014/main" id="{0393FC13-C711-4485-9ED0-52CACDC46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9" name="Freeform 4722">
              <a:extLst>
                <a:ext uri="{FF2B5EF4-FFF2-40B4-BE49-F238E27FC236}">
                  <a16:creationId xmlns:a16="http://schemas.microsoft.com/office/drawing/2014/main" id="{67B3E226-E088-44AB-825A-CC3F48126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30" name="Rectangle 4723">
              <a:extLst>
                <a:ext uri="{FF2B5EF4-FFF2-40B4-BE49-F238E27FC236}">
                  <a16:creationId xmlns:a16="http://schemas.microsoft.com/office/drawing/2014/main" id="{BC3D4AD0-E432-4107-83A1-A1376A25F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31" name="Freeform 4724">
              <a:extLst>
                <a:ext uri="{FF2B5EF4-FFF2-40B4-BE49-F238E27FC236}">
                  <a16:creationId xmlns:a16="http://schemas.microsoft.com/office/drawing/2014/main" id="{437BC7B7-F106-4666-9C68-1AE6C685F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0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32" name="Rectangle 4725">
              <a:extLst>
                <a:ext uri="{FF2B5EF4-FFF2-40B4-BE49-F238E27FC236}">
                  <a16:creationId xmlns:a16="http://schemas.microsoft.com/office/drawing/2014/main" id="{897FD703-CF8B-400D-B538-42022BA45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33" name="Freeform 4726">
              <a:extLst>
                <a:ext uri="{FF2B5EF4-FFF2-40B4-BE49-F238E27FC236}">
                  <a16:creationId xmlns:a16="http://schemas.microsoft.com/office/drawing/2014/main" id="{7E030607-A293-411D-9C88-B18884172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34" name="Rectangle 4727">
              <a:extLst>
                <a:ext uri="{FF2B5EF4-FFF2-40B4-BE49-F238E27FC236}">
                  <a16:creationId xmlns:a16="http://schemas.microsoft.com/office/drawing/2014/main" id="{41F118A0-1B13-40E2-A45F-86ADE8DB47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35" name="Freeform 4728">
              <a:extLst>
                <a:ext uri="{FF2B5EF4-FFF2-40B4-BE49-F238E27FC236}">
                  <a16:creationId xmlns:a16="http://schemas.microsoft.com/office/drawing/2014/main" id="{BAF42032-17D7-4B27-8D30-3CDF49766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0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36" name="Rectangle 4729">
              <a:extLst>
                <a:ext uri="{FF2B5EF4-FFF2-40B4-BE49-F238E27FC236}">
                  <a16:creationId xmlns:a16="http://schemas.microsoft.com/office/drawing/2014/main" id="{68FDDC5B-6B4E-4B18-9730-F61EFCF38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37" name="Freeform 4730">
              <a:extLst>
                <a:ext uri="{FF2B5EF4-FFF2-40B4-BE49-F238E27FC236}">
                  <a16:creationId xmlns:a16="http://schemas.microsoft.com/office/drawing/2014/main" id="{2992CDAB-0A53-4DF9-B115-AD2E46356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38" name="Rectangle 4731">
              <a:extLst>
                <a:ext uri="{FF2B5EF4-FFF2-40B4-BE49-F238E27FC236}">
                  <a16:creationId xmlns:a16="http://schemas.microsoft.com/office/drawing/2014/main" id="{451FE959-7CFE-4CD9-A964-D6B1640CE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39" name="Freeform 4732">
              <a:extLst>
                <a:ext uri="{FF2B5EF4-FFF2-40B4-BE49-F238E27FC236}">
                  <a16:creationId xmlns:a16="http://schemas.microsoft.com/office/drawing/2014/main" id="{63741EC6-A42C-4139-B0C1-464CA082C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40" name="Rectangle 4733">
              <a:extLst>
                <a:ext uri="{FF2B5EF4-FFF2-40B4-BE49-F238E27FC236}">
                  <a16:creationId xmlns:a16="http://schemas.microsoft.com/office/drawing/2014/main" id="{281A9FC2-1F5C-41CE-A5C4-16D69ED78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41" name="Freeform 4734">
              <a:extLst>
                <a:ext uri="{FF2B5EF4-FFF2-40B4-BE49-F238E27FC236}">
                  <a16:creationId xmlns:a16="http://schemas.microsoft.com/office/drawing/2014/main" id="{0E60EF1A-00D4-4DE8-AF7E-01FDBF954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42" name="Rectangle 4735">
              <a:extLst>
                <a:ext uri="{FF2B5EF4-FFF2-40B4-BE49-F238E27FC236}">
                  <a16:creationId xmlns:a16="http://schemas.microsoft.com/office/drawing/2014/main" id="{0FB102DE-FE43-4227-B52E-53ED1F4EE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43" name="Freeform 4736">
              <a:extLst>
                <a:ext uri="{FF2B5EF4-FFF2-40B4-BE49-F238E27FC236}">
                  <a16:creationId xmlns:a16="http://schemas.microsoft.com/office/drawing/2014/main" id="{80DAC746-D4A0-4FF1-A4ED-B93970DCC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0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44" name="Rectangle 4737">
              <a:extLst>
                <a:ext uri="{FF2B5EF4-FFF2-40B4-BE49-F238E27FC236}">
                  <a16:creationId xmlns:a16="http://schemas.microsoft.com/office/drawing/2014/main" id="{E7ECE7F6-8EB3-43E7-A6F7-296F705E1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921"/>
              <a:ext cx="1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45" name="Freeform 4738">
              <a:extLst>
                <a:ext uri="{FF2B5EF4-FFF2-40B4-BE49-F238E27FC236}">
                  <a16:creationId xmlns:a16="http://schemas.microsoft.com/office/drawing/2014/main" id="{148F854B-7534-46BF-9AFE-53ACC5D1F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92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2 h 2"/>
                <a:gd name="T10" fmla="*/ 1 w 1"/>
                <a:gd name="T11" fmla="*/ 2 h 2"/>
                <a:gd name="T12" fmla="*/ 1 w 1"/>
                <a:gd name="T13" fmla="*/ 2 h 2"/>
                <a:gd name="T14" fmla="*/ 1 w 1"/>
                <a:gd name="T15" fmla="*/ 2 h 2"/>
                <a:gd name="T16" fmla="*/ 1 w 1"/>
                <a:gd name="T17" fmla="*/ 1 h 2"/>
                <a:gd name="T18" fmla="*/ 1 w 1"/>
                <a:gd name="T19" fmla="*/ 1 h 2"/>
                <a:gd name="T20" fmla="*/ 1 w 1"/>
                <a:gd name="T21" fmla="*/ 1 h 2"/>
                <a:gd name="T22" fmla="*/ 1 w 1"/>
                <a:gd name="T23" fmla="*/ 1 h 2"/>
                <a:gd name="T24" fmla="*/ 1 w 1"/>
                <a:gd name="T25" fmla="*/ 1 h 2"/>
                <a:gd name="T26" fmla="*/ 1 w 1"/>
                <a:gd name="T27" fmla="*/ 0 h 2"/>
                <a:gd name="T28" fmla="*/ 0 w 1"/>
                <a:gd name="T29" fmla="*/ 0 h 2"/>
                <a:gd name="T30" fmla="*/ 0 w 1"/>
                <a:gd name="T31" fmla="*/ 0 h 2"/>
                <a:gd name="T32" fmla="*/ 0 w 1"/>
                <a:gd name="T33" fmla="*/ 0 h 2"/>
                <a:gd name="T34" fmla="*/ 0 w 1"/>
                <a:gd name="T3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46" name="Freeform 4739">
              <a:extLst>
                <a:ext uri="{FF2B5EF4-FFF2-40B4-BE49-F238E27FC236}">
                  <a16:creationId xmlns:a16="http://schemas.microsoft.com/office/drawing/2014/main" id="{963AF66E-2F07-4522-A58E-1689BE818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598"/>
              <a:ext cx="1" cy="3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1 h 3"/>
                <a:gd name="T6" fmla="*/ 1 w 1"/>
                <a:gd name="T7" fmla="*/ 1 h 3"/>
                <a:gd name="T8" fmla="*/ 1 w 1"/>
                <a:gd name="T9" fmla="*/ 1 h 3"/>
                <a:gd name="T10" fmla="*/ 1 w 1"/>
                <a:gd name="T11" fmla="*/ 1 h 3"/>
                <a:gd name="T12" fmla="*/ 0 w 1"/>
                <a:gd name="T13" fmla="*/ 1 h 3"/>
                <a:gd name="T14" fmla="*/ 0 w 1"/>
                <a:gd name="T15" fmla="*/ 2 h 3"/>
                <a:gd name="T16" fmla="*/ 0 w 1"/>
                <a:gd name="T17" fmla="*/ 2 h 3"/>
                <a:gd name="T18" fmla="*/ 0 w 1"/>
                <a:gd name="T19" fmla="*/ 2 h 3"/>
                <a:gd name="T20" fmla="*/ 0 w 1"/>
                <a:gd name="T21" fmla="*/ 2 h 3"/>
                <a:gd name="T22" fmla="*/ 1 w 1"/>
                <a:gd name="T23" fmla="*/ 2 h 3"/>
                <a:gd name="T24" fmla="*/ 1 w 1"/>
                <a:gd name="T25" fmla="*/ 3 h 3"/>
                <a:gd name="T26" fmla="*/ 1 w 1"/>
                <a:gd name="T27" fmla="*/ 3 h 3"/>
                <a:gd name="T28" fmla="*/ 1 w 1"/>
                <a:gd name="T29" fmla="*/ 3 h 3"/>
                <a:gd name="T30" fmla="*/ 1 w 1"/>
                <a:gd name="T31" fmla="*/ 3 h 3"/>
                <a:gd name="T32" fmla="*/ 1 w 1"/>
                <a:gd name="T33" fmla="*/ 3 h 3"/>
                <a:gd name="T34" fmla="*/ 1 w 1"/>
                <a:gd name="T3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47" name="Rectangle 4740">
              <a:extLst>
                <a:ext uri="{FF2B5EF4-FFF2-40B4-BE49-F238E27FC236}">
                  <a16:creationId xmlns:a16="http://schemas.microsoft.com/office/drawing/2014/main" id="{92AAA436-7BC5-424E-8B0A-99FE248B5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48" name="Freeform 4741">
              <a:extLst>
                <a:ext uri="{FF2B5EF4-FFF2-40B4-BE49-F238E27FC236}">
                  <a16:creationId xmlns:a16="http://schemas.microsoft.com/office/drawing/2014/main" id="{D4F3663F-9684-4BB1-8A87-B8E59C42E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49" name="Rectangle 4742">
              <a:extLst>
                <a:ext uri="{FF2B5EF4-FFF2-40B4-BE49-F238E27FC236}">
                  <a16:creationId xmlns:a16="http://schemas.microsoft.com/office/drawing/2014/main" id="{4AA3E857-230B-4A7C-809E-49051754B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50" name="Freeform 4743">
              <a:extLst>
                <a:ext uri="{FF2B5EF4-FFF2-40B4-BE49-F238E27FC236}">
                  <a16:creationId xmlns:a16="http://schemas.microsoft.com/office/drawing/2014/main" id="{92BA9F77-D0B1-478C-A433-672CC13A8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51" name="Rectangle 4744">
              <a:extLst>
                <a:ext uri="{FF2B5EF4-FFF2-40B4-BE49-F238E27FC236}">
                  <a16:creationId xmlns:a16="http://schemas.microsoft.com/office/drawing/2014/main" id="{DA0808BC-F5BF-4AD6-A266-A62A0824B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52" name="Freeform 4745">
              <a:extLst>
                <a:ext uri="{FF2B5EF4-FFF2-40B4-BE49-F238E27FC236}">
                  <a16:creationId xmlns:a16="http://schemas.microsoft.com/office/drawing/2014/main" id="{1D417F36-AF72-4EA6-AC87-DAF08ECDC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53" name="Rectangle 4746">
              <a:extLst>
                <a:ext uri="{FF2B5EF4-FFF2-40B4-BE49-F238E27FC236}">
                  <a16:creationId xmlns:a16="http://schemas.microsoft.com/office/drawing/2014/main" id="{64A37BC6-4764-4C1C-8FEB-13037B9B1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54" name="Freeform 4747">
              <a:extLst>
                <a:ext uri="{FF2B5EF4-FFF2-40B4-BE49-F238E27FC236}">
                  <a16:creationId xmlns:a16="http://schemas.microsoft.com/office/drawing/2014/main" id="{B31F292E-8E89-427E-A3CC-A89C28D30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55" name="Rectangle 4748">
              <a:extLst>
                <a:ext uri="{FF2B5EF4-FFF2-40B4-BE49-F238E27FC236}">
                  <a16:creationId xmlns:a16="http://schemas.microsoft.com/office/drawing/2014/main" id="{44B26191-4652-4ACA-A797-737AAD24E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56" name="Freeform 4749">
              <a:extLst>
                <a:ext uri="{FF2B5EF4-FFF2-40B4-BE49-F238E27FC236}">
                  <a16:creationId xmlns:a16="http://schemas.microsoft.com/office/drawing/2014/main" id="{4EBF4B47-B554-4811-BCCB-0D7C545CD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57" name="Rectangle 4750">
              <a:extLst>
                <a:ext uri="{FF2B5EF4-FFF2-40B4-BE49-F238E27FC236}">
                  <a16:creationId xmlns:a16="http://schemas.microsoft.com/office/drawing/2014/main" id="{578459D0-0881-4027-A647-EA042E769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58" name="Freeform 4751">
              <a:extLst>
                <a:ext uri="{FF2B5EF4-FFF2-40B4-BE49-F238E27FC236}">
                  <a16:creationId xmlns:a16="http://schemas.microsoft.com/office/drawing/2014/main" id="{59708C21-914C-4008-B327-2B27A5572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59" name="Rectangle 4752">
              <a:extLst>
                <a:ext uri="{FF2B5EF4-FFF2-40B4-BE49-F238E27FC236}">
                  <a16:creationId xmlns:a16="http://schemas.microsoft.com/office/drawing/2014/main" id="{88D77DDD-1B57-4D1C-9B6A-438A28C53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60" name="Freeform 4753">
              <a:extLst>
                <a:ext uri="{FF2B5EF4-FFF2-40B4-BE49-F238E27FC236}">
                  <a16:creationId xmlns:a16="http://schemas.microsoft.com/office/drawing/2014/main" id="{9DF70800-CA2A-4C77-BEF9-074665D2C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61" name="Rectangle 4754">
              <a:extLst>
                <a:ext uri="{FF2B5EF4-FFF2-40B4-BE49-F238E27FC236}">
                  <a16:creationId xmlns:a16="http://schemas.microsoft.com/office/drawing/2014/main" id="{66D148C0-E832-4CE2-A43F-DCE115E1E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62" name="Freeform 4755">
              <a:extLst>
                <a:ext uri="{FF2B5EF4-FFF2-40B4-BE49-F238E27FC236}">
                  <a16:creationId xmlns:a16="http://schemas.microsoft.com/office/drawing/2014/main" id="{D023B0E1-946C-4F40-99BA-3F67A4882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63" name="Rectangle 4756">
              <a:extLst>
                <a:ext uri="{FF2B5EF4-FFF2-40B4-BE49-F238E27FC236}">
                  <a16:creationId xmlns:a16="http://schemas.microsoft.com/office/drawing/2014/main" id="{5B6D5FDB-5318-408C-8B1A-36143EAE8F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64" name="Freeform 4757">
              <a:extLst>
                <a:ext uri="{FF2B5EF4-FFF2-40B4-BE49-F238E27FC236}">
                  <a16:creationId xmlns:a16="http://schemas.microsoft.com/office/drawing/2014/main" id="{A80D0285-BC22-4DDE-A7A8-32B56CCC0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65" name="Rectangle 4758">
              <a:extLst>
                <a:ext uri="{FF2B5EF4-FFF2-40B4-BE49-F238E27FC236}">
                  <a16:creationId xmlns:a16="http://schemas.microsoft.com/office/drawing/2014/main" id="{B6D54047-D792-40DB-97BA-FA8EF3846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66" name="Freeform 4759">
              <a:extLst>
                <a:ext uri="{FF2B5EF4-FFF2-40B4-BE49-F238E27FC236}">
                  <a16:creationId xmlns:a16="http://schemas.microsoft.com/office/drawing/2014/main" id="{B30ECD44-8748-45C2-8654-36D831EE6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67" name="Rectangle 4760">
              <a:extLst>
                <a:ext uri="{FF2B5EF4-FFF2-40B4-BE49-F238E27FC236}">
                  <a16:creationId xmlns:a16="http://schemas.microsoft.com/office/drawing/2014/main" id="{155A3DF8-3BA1-4CAC-973A-C20B0006C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68" name="Freeform 4761">
              <a:extLst>
                <a:ext uri="{FF2B5EF4-FFF2-40B4-BE49-F238E27FC236}">
                  <a16:creationId xmlns:a16="http://schemas.microsoft.com/office/drawing/2014/main" id="{13A7329F-7DE4-4BE4-9374-44D2397D6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69" name="Rectangle 4762">
              <a:extLst>
                <a:ext uri="{FF2B5EF4-FFF2-40B4-BE49-F238E27FC236}">
                  <a16:creationId xmlns:a16="http://schemas.microsoft.com/office/drawing/2014/main" id="{A6E9F4BD-6DD4-463F-9958-E149E3319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70" name="Freeform 4763">
              <a:extLst>
                <a:ext uri="{FF2B5EF4-FFF2-40B4-BE49-F238E27FC236}">
                  <a16:creationId xmlns:a16="http://schemas.microsoft.com/office/drawing/2014/main" id="{75D091FF-BCB9-4C22-B777-EECA75D2B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71" name="Rectangle 4764">
              <a:extLst>
                <a:ext uri="{FF2B5EF4-FFF2-40B4-BE49-F238E27FC236}">
                  <a16:creationId xmlns:a16="http://schemas.microsoft.com/office/drawing/2014/main" id="{58712793-358B-4193-8717-5B41487D2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72" name="Freeform 4765">
              <a:extLst>
                <a:ext uri="{FF2B5EF4-FFF2-40B4-BE49-F238E27FC236}">
                  <a16:creationId xmlns:a16="http://schemas.microsoft.com/office/drawing/2014/main" id="{F1AA247D-24E8-42DA-91C1-25A628D5D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73" name="Rectangle 4766">
              <a:extLst>
                <a:ext uri="{FF2B5EF4-FFF2-40B4-BE49-F238E27FC236}">
                  <a16:creationId xmlns:a16="http://schemas.microsoft.com/office/drawing/2014/main" id="{F27A500D-63F4-4B73-8323-2E4C1261E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74" name="Freeform 4767">
              <a:extLst>
                <a:ext uri="{FF2B5EF4-FFF2-40B4-BE49-F238E27FC236}">
                  <a16:creationId xmlns:a16="http://schemas.microsoft.com/office/drawing/2014/main" id="{49258DED-2F4D-4DDB-9326-3972854F0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75" name="Rectangle 4768">
              <a:extLst>
                <a:ext uri="{FF2B5EF4-FFF2-40B4-BE49-F238E27FC236}">
                  <a16:creationId xmlns:a16="http://schemas.microsoft.com/office/drawing/2014/main" id="{515960C9-DF6E-4D4C-817D-22E621262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76" name="Freeform 4769">
              <a:extLst>
                <a:ext uri="{FF2B5EF4-FFF2-40B4-BE49-F238E27FC236}">
                  <a16:creationId xmlns:a16="http://schemas.microsoft.com/office/drawing/2014/main" id="{C4EAA8D3-8CAE-4C1C-AEB8-A82817000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77" name="Rectangle 4770">
              <a:extLst>
                <a:ext uri="{FF2B5EF4-FFF2-40B4-BE49-F238E27FC236}">
                  <a16:creationId xmlns:a16="http://schemas.microsoft.com/office/drawing/2014/main" id="{CAD9E5CB-758A-45D7-B8B7-9EF5CAC15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78" name="Freeform 4771">
              <a:extLst>
                <a:ext uri="{FF2B5EF4-FFF2-40B4-BE49-F238E27FC236}">
                  <a16:creationId xmlns:a16="http://schemas.microsoft.com/office/drawing/2014/main" id="{FB81B812-ECC5-4F5E-BA7A-CF6CAC32C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79" name="Rectangle 4772">
              <a:extLst>
                <a:ext uri="{FF2B5EF4-FFF2-40B4-BE49-F238E27FC236}">
                  <a16:creationId xmlns:a16="http://schemas.microsoft.com/office/drawing/2014/main" id="{7983088C-C5FF-44EA-ABD8-53CB72940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80" name="Freeform 4773">
              <a:extLst>
                <a:ext uri="{FF2B5EF4-FFF2-40B4-BE49-F238E27FC236}">
                  <a16:creationId xmlns:a16="http://schemas.microsoft.com/office/drawing/2014/main" id="{832F06A0-D101-4097-A3B7-713991A3C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81" name="Rectangle 4774">
              <a:extLst>
                <a:ext uri="{FF2B5EF4-FFF2-40B4-BE49-F238E27FC236}">
                  <a16:creationId xmlns:a16="http://schemas.microsoft.com/office/drawing/2014/main" id="{86B1147C-E8F8-4F8F-9174-8031B2B63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82" name="Freeform 4775">
              <a:extLst>
                <a:ext uri="{FF2B5EF4-FFF2-40B4-BE49-F238E27FC236}">
                  <a16:creationId xmlns:a16="http://schemas.microsoft.com/office/drawing/2014/main" id="{E648930B-C8E1-4F82-A446-24ADA36D8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83" name="Rectangle 4776">
              <a:extLst>
                <a:ext uri="{FF2B5EF4-FFF2-40B4-BE49-F238E27FC236}">
                  <a16:creationId xmlns:a16="http://schemas.microsoft.com/office/drawing/2014/main" id="{531AF2ED-5CDE-4954-A1D8-8B654F14E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84" name="Freeform 4777">
              <a:extLst>
                <a:ext uri="{FF2B5EF4-FFF2-40B4-BE49-F238E27FC236}">
                  <a16:creationId xmlns:a16="http://schemas.microsoft.com/office/drawing/2014/main" id="{728F1E91-1713-4258-973F-EE7062AE3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85" name="Rectangle 4778">
              <a:extLst>
                <a:ext uri="{FF2B5EF4-FFF2-40B4-BE49-F238E27FC236}">
                  <a16:creationId xmlns:a16="http://schemas.microsoft.com/office/drawing/2014/main" id="{B0FB4C06-41D8-4C3E-AF0C-07CF27AF8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86" name="Freeform 4779">
              <a:extLst>
                <a:ext uri="{FF2B5EF4-FFF2-40B4-BE49-F238E27FC236}">
                  <a16:creationId xmlns:a16="http://schemas.microsoft.com/office/drawing/2014/main" id="{C96F42EF-EB14-49E6-BF47-11E93D506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87" name="Rectangle 4780">
              <a:extLst>
                <a:ext uri="{FF2B5EF4-FFF2-40B4-BE49-F238E27FC236}">
                  <a16:creationId xmlns:a16="http://schemas.microsoft.com/office/drawing/2014/main" id="{88A3FDC7-B3BC-4D9F-89A4-0C9FE7564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88" name="Freeform 4781">
              <a:extLst>
                <a:ext uri="{FF2B5EF4-FFF2-40B4-BE49-F238E27FC236}">
                  <a16:creationId xmlns:a16="http://schemas.microsoft.com/office/drawing/2014/main" id="{6D48280D-F4C6-479E-971F-97B21D41D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89" name="Rectangle 4782">
              <a:extLst>
                <a:ext uri="{FF2B5EF4-FFF2-40B4-BE49-F238E27FC236}">
                  <a16:creationId xmlns:a16="http://schemas.microsoft.com/office/drawing/2014/main" id="{0A2145FB-C428-4F08-94CF-C513BB35F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90" name="Freeform 4783">
              <a:extLst>
                <a:ext uri="{FF2B5EF4-FFF2-40B4-BE49-F238E27FC236}">
                  <a16:creationId xmlns:a16="http://schemas.microsoft.com/office/drawing/2014/main" id="{6568871B-1C50-4735-945C-866B872A2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91" name="Rectangle 4784">
              <a:extLst>
                <a:ext uri="{FF2B5EF4-FFF2-40B4-BE49-F238E27FC236}">
                  <a16:creationId xmlns:a16="http://schemas.microsoft.com/office/drawing/2014/main" id="{5710165C-9D2D-4AC5-ADAF-4CD4A1BB2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92" name="Freeform 4785">
              <a:extLst>
                <a:ext uri="{FF2B5EF4-FFF2-40B4-BE49-F238E27FC236}">
                  <a16:creationId xmlns:a16="http://schemas.microsoft.com/office/drawing/2014/main" id="{ADEC7CCB-C63B-4703-B9BA-5ADD05DB3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93" name="Rectangle 4786">
              <a:extLst>
                <a:ext uri="{FF2B5EF4-FFF2-40B4-BE49-F238E27FC236}">
                  <a16:creationId xmlns:a16="http://schemas.microsoft.com/office/drawing/2014/main" id="{E8CA21CF-ED25-4B7F-81D7-FBC61EC68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94" name="Freeform 4787">
              <a:extLst>
                <a:ext uri="{FF2B5EF4-FFF2-40B4-BE49-F238E27FC236}">
                  <a16:creationId xmlns:a16="http://schemas.microsoft.com/office/drawing/2014/main" id="{B539BED4-C523-409C-8B5A-9FD0390F3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95" name="Rectangle 4788">
              <a:extLst>
                <a:ext uri="{FF2B5EF4-FFF2-40B4-BE49-F238E27FC236}">
                  <a16:creationId xmlns:a16="http://schemas.microsoft.com/office/drawing/2014/main" id="{49690009-DE0E-4C30-8B11-BDA7ED571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96" name="Freeform 4789">
              <a:extLst>
                <a:ext uri="{FF2B5EF4-FFF2-40B4-BE49-F238E27FC236}">
                  <a16:creationId xmlns:a16="http://schemas.microsoft.com/office/drawing/2014/main" id="{5673FB1C-06C2-4C0C-9A87-CE0F7D999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97" name="Rectangle 4790">
              <a:extLst>
                <a:ext uri="{FF2B5EF4-FFF2-40B4-BE49-F238E27FC236}">
                  <a16:creationId xmlns:a16="http://schemas.microsoft.com/office/drawing/2014/main" id="{6B1BBA12-5122-497E-9680-287D517F5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98" name="Freeform 4791">
              <a:extLst>
                <a:ext uri="{FF2B5EF4-FFF2-40B4-BE49-F238E27FC236}">
                  <a16:creationId xmlns:a16="http://schemas.microsoft.com/office/drawing/2014/main" id="{0146F388-8592-444F-AB6E-224DD7197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99" name="Rectangle 4792">
              <a:extLst>
                <a:ext uri="{FF2B5EF4-FFF2-40B4-BE49-F238E27FC236}">
                  <a16:creationId xmlns:a16="http://schemas.microsoft.com/office/drawing/2014/main" id="{05AE3204-184B-4131-90A7-428D830C3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00" name="Freeform 4793">
              <a:extLst>
                <a:ext uri="{FF2B5EF4-FFF2-40B4-BE49-F238E27FC236}">
                  <a16:creationId xmlns:a16="http://schemas.microsoft.com/office/drawing/2014/main" id="{8C22CB6E-FB61-4248-A33B-9683E5BD9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01" name="Rectangle 4794">
              <a:extLst>
                <a:ext uri="{FF2B5EF4-FFF2-40B4-BE49-F238E27FC236}">
                  <a16:creationId xmlns:a16="http://schemas.microsoft.com/office/drawing/2014/main" id="{11E146A2-4DA2-4A5F-A161-3FFB2945E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02" name="Freeform 4795">
              <a:extLst>
                <a:ext uri="{FF2B5EF4-FFF2-40B4-BE49-F238E27FC236}">
                  <a16:creationId xmlns:a16="http://schemas.microsoft.com/office/drawing/2014/main" id="{ABD0335F-6409-4006-A1D1-A11AB3BD5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03" name="Rectangle 4796">
              <a:extLst>
                <a:ext uri="{FF2B5EF4-FFF2-40B4-BE49-F238E27FC236}">
                  <a16:creationId xmlns:a16="http://schemas.microsoft.com/office/drawing/2014/main" id="{644DFCA9-40EE-4869-AD9E-6399EA73D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04" name="Freeform 4797">
              <a:extLst>
                <a:ext uri="{FF2B5EF4-FFF2-40B4-BE49-F238E27FC236}">
                  <a16:creationId xmlns:a16="http://schemas.microsoft.com/office/drawing/2014/main" id="{39D40D9B-7E40-4E72-9D45-DF5B929D5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05" name="Rectangle 4798">
              <a:extLst>
                <a:ext uri="{FF2B5EF4-FFF2-40B4-BE49-F238E27FC236}">
                  <a16:creationId xmlns:a16="http://schemas.microsoft.com/office/drawing/2014/main" id="{B0269C1F-11E0-41E7-9DEE-CDBF36BAD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06" name="Freeform 4799">
              <a:extLst>
                <a:ext uri="{FF2B5EF4-FFF2-40B4-BE49-F238E27FC236}">
                  <a16:creationId xmlns:a16="http://schemas.microsoft.com/office/drawing/2014/main" id="{76ABD676-CCCE-408E-B15F-61734DB0D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07" name="Rectangle 4800">
              <a:extLst>
                <a:ext uri="{FF2B5EF4-FFF2-40B4-BE49-F238E27FC236}">
                  <a16:creationId xmlns:a16="http://schemas.microsoft.com/office/drawing/2014/main" id="{3683BB4D-5AE3-439A-95E8-02DEF7B25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08" name="Freeform 4801">
              <a:extLst>
                <a:ext uri="{FF2B5EF4-FFF2-40B4-BE49-F238E27FC236}">
                  <a16:creationId xmlns:a16="http://schemas.microsoft.com/office/drawing/2014/main" id="{6FB2CCC9-55E5-4438-946B-E9358854F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09" name="Rectangle 4802">
              <a:extLst>
                <a:ext uri="{FF2B5EF4-FFF2-40B4-BE49-F238E27FC236}">
                  <a16:creationId xmlns:a16="http://schemas.microsoft.com/office/drawing/2014/main" id="{7371DE72-C9D9-4BB5-B636-9F5B1A74E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10" name="Freeform 4803">
              <a:extLst>
                <a:ext uri="{FF2B5EF4-FFF2-40B4-BE49-F238E27FC236}">
                  <a16:creationId xmlns:a16="http://schemas.microsoft.com/office/drawing/2014/main" id="{0BD97FDC-9782-49CB-A865-F0CA7ED1A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11" name="Rectangle 4804">
              <a:extLst>
                <a:ext uri="{FF2B5EF4-FFF2-40B4-BE49-F238E27FC236}">
                  <a16:creationId xmlns:a16="http://schemas.microsoft.com/office/drawing/2014/main" id="{C7C7851B-1023-4EDB-8518-C2A375078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12" name="Freeform 4805">
              <a:extLst>
                <a:ext uri="{FF2B5EF4-FFF2-40B4-BE49-F238E27FC236}">
                  <a16:creationId xmlns:a16="http://schemas.microsoft.com/office/drawing/2014/main" id="{E81F5E33-4A02-4FFE-9A96-1F9E2E830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13" name="Rectangle 4806">
              <a:extLst>
                <a:ext uri="{FF2B5EF4-FFF2-40B4-BE49-F238E27FC236}">
                  <a16:creationId xmlns:a16="http://schemas.microsoft.com/office/drawing/2014/main" id="{D7631045-0BF7-4793-81BB-72A5F3CD9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14" name="Freeform 4807">
              <a:extLst>
                <a:ext uri="{FF2B5EF4-FFF2-40B4-BE49-F238E27FC236}">
                  <a16:creationId xmlns:a16="http://schemas.microsoft.com/office/drawing/2014/main" id="{FDD9A36C-7BD5-4762-9836-AF16327F1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15" name="Rectangle 4808">
              <a:extLst>
                <a:ext uri="{FF2B5EF4-FFF2-40B4-BE49-F238E27FC236}">
                  <a16:creationId xmlns:a16="http://schemas.microsoft.com/office/drawing/2014/main" id="{FF1DCF21-D4DB-4320-A7F4-BC36E8A5C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16" name="Freeform 4809">
              <a:extLst>
                <a:ext uri="{FF2B5EF4-FFF2-40B4-BE49-F238E27FC236}">
                  <a16:creationId xmlns:a16="http://schemas.microsoft.com/office/drawing/2014/main" id="{6812B71B-1ADD-4C5B-9766-DDBF56E97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17" name="Rectangle 4810">
              <a:extLst>
                <a:ext uri="{FF2B5EF4-FFF2-40B4-BE49-F238E27FC236}">
                  <a16:creationId xmlns:a16="http://schemas.microsoft.com/office/drawing/2014/main" id="{CBE096B4-39C9-41B4-AEB7-DA66E24C5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18" name="Freeform 4811">
              <a:extLst>
                <a:ext uri="{FF2B5EF4-FFF2-40B4-BE49-F238E27FC236}">
                  <a16:creationId xmlns:a16="http://schemas.microsoft.com/office/drawing/2014/main" id="{5CAB2D4C-CFD2-454A-A514-00B0F25DB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19" name="Rectangle 4812">
              <a:extLst>
                <a:ext uri="{FF2B5EF4-FFF2-40B4-BE49-F238E27FC236}">
                  <a16:creationId xmlns:a16="http://schemas.microsoft.com/office/drawing/2014/main" id="{1E48EE36-8464-435A-BA27-4F60B3F40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20" name="Freeform 4813">
              <a:extLst>
                <a:ext uri="{FF2B5EF4-FFF2-40B4-BE49-F238E27FC236}">
                  <a16:creationId xmlns:a16="http://schemas.microsoft.com/office/drawing/2014/main" id="{BD09D124-794B-420A-89C3-1C4789C60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1 w 2"/>
                <a:gd name="T15" fmla="*/ 2 h 3"/>
                <a:gd name="T16" fmla="*/ 2 w 2"/>
                <a:gd name="T17" fmla="*/ 2 h 3"/>
                <a:gd name="T18" fmla="*/ 1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21" name="Rectangle 4814">
              <a:extLst>
                <a:ext uri="{FF2B5EF4-FFF2-40B4-BE49-F238E27FC236}">
                  <a16:creationId xmlns:a16="http://schemas.microsoft.com/office/drawing/2014/main" id="{E32CFE1A-55E8-4F01-B868-8DE45DEAB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22" name="Freeform 4815">
              <a:extLst>
                <a:ext uri="{FF2B5EF4-FFF2-40B4-BE49-F238E27FC236}">
                  <a16:creationId xmlns:a16="http://schemas.microsoft.com/office/drawing/2014/main" id="{FD44BE50-C696-406A-804B-E74A28F66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0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0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23" name="Rectangle 4816">
              <a:extLst>
                <a:ext uri="{FF2B5EF4-FFF2-40B4-BE49-F238E27FC236}">
                  <a16:creationId xmlns:a16="http://schemas.microsoft.com/office/drawing/2014/main" id="{A75C80D4-204C-4693-B858-B4DA18A6B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24" name="Freeform 4817">
              <a:extLst>
                <a:ext uri="{FF2B5EF4-FFF2-40B4-BE49-F238E27FC236}">
                  <a16:creationId xmlns:a16="http://schemas.microsoft.com/office/drawing/2014/main" id="{09F069CD-15EC-407C-8C60-B4F190846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25" name="Rectangle 4818">
              <a:extLst>
                <a:ext uri="{FF2B5EF4-FFF2-40B4-BE49-F238E27FC236}">
                  <a16:creationId xmlns:a16="http://schemas.microsoft.com/office/drawing/2014/main" id="{40A517D4-BFFD-4B04-AF58-759545864C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26" name="Freeform 4819">
              <a:extLst>
                <a:ext uri="{FF2B5EF4-FFF2-40B4-BE49-F238E27FC236}">
                  <a16:creationId xmlns:a16="http://schemas.microsoft.com/office/drawing/2014/main" id="{70E18998-1F8A-485C-8E0E-B55516A69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27" name="Rectangle 4820">
              <a:extLst>
                <a:ext uri="{FF2B5EF4-FFF2-40B4-BE49-F238E27FC236}">
                  <a16:creationId xmlns:a16="http://schemas.microsoft.com/office/drawing/2014/main" id="{D5234F00-14E6-4ADC-8A74-1B21174C3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28" name="Freeform 4821">
              <a:extLst>
                <a:ext uri="{FF2B5EF4-FFF2-40B4-BE49-F238E27FC236}">
                  <a16:creationId xmlns:a16="http://schemas.microsoft.com/office/drawing/2014/main" id="{DE3C3662-6751-4387-8501-6A36AC786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29" name="Rectangle 4822">
              <a:extLst>
                <a:ext uri="{FF2B5EF4-FFF2-40B4-BE49-F238E27FC236}">
                  <a16:creationId xmlns:a16="http://schemas.microsoft.com/office/drawing/2014/main" id="{58A2B1F0-7CA3-42BF-8885-7E03A97B8B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30" name="Freeform 4823">
              <a:extLst>
                <a:ext uri="{FF2B5EF4-FFF2-40B4-BE49-F238E27FC236}">
                  <a16:creationId xmlns:a16="http://schemas.microsoft.com/office/drawing/2014/main" id="{3ED4834D-01B8-45E7-906C-CF34C4752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31" name="Rectangle 4824">
              <a:extLst>
                <a:ext uri="{FF2B5EF4-FFF2-40B4-BE49-F238E27FC236}">
                  <a16:creationId xmlns:a16="http://schemas.microsoft.com/office/drawing/2014/main" id="{ED5FC22C-C2A8-4C55-9446-9060F6EEE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32" name="Freeform 4825">
              <a:extLst>
                <a:ext uri="{FF2B5EF4-FFF2-40B4-BE49-F238E27FC236}">
                  <a16:creationId xmlns:a16="http://schemas.microsoft.com/office/drawing/2014/main" id="{3F1F2AEF-703C-4E8B-B5CD-AEE4BD6FE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33" name="Rectangle 4826">
              <a:extLst>
                <a:ext uri="{FF2B5EF4-FFF2-40B4-BE49-F238E27FC236}">
                  <a16:creationId xmlns:a16="http://schemas.microsoft.com/office/drawing/2014/main" id="{1BCC033D-657E-4FEF-8311-20021DC39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34" name="Freeform 4827">
              <a:extLst>
                <a:ext uri="{FF2B5EF4-FFF2-40B4-BE49-F238E27FC236}">
                  <a16:creationId xmlns:a16="http://schemas.microsoft.com/office/drawing/2014/main" id="{486801D6-09FE-4FF2-BBE1-32149C2D3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9" name="Group 5029">
            <a:extLst>
              <a:ext uri="{FF2B5EF4-FFF2-40B4-BE49-F238E27FC236}">
                <a16:creationId xmlns:a16="http://schemas.microsoft.com/office/drawing/2014/main" id="{F075186D-BE36-4430-A2B8-57203CDB4EE9}"/>
              </a:ext>
            </a:extLst>
          </p:cNvPr>
          <p:cNvGrpSpPr>
            <a:grpSpLocks/>
          </p:cNvGrpSpPr>
          <p:nvPr/>
        </p:nvGrpSpPr>
        <p:grpSpPr bwMode="auto">
          <a:xfrm>
            <a:off x="1966913" y="949325"/>
            <a:ext cx="9525" cy="4762"/>
            <a:chOff x="1239" y="598"/>
            <a:chExt cx="6" cy="3"/>
          </a:xfrm>
        </p:grpSpPr>
        <p:sp>
          <p:nvSpPr>
            <p:cNvPr id="935" name="Rectangle 4829">
              <a:extLst>
                <a:ext uri="{FF2B5EF4-FFF2-40B4-BE49-F238E27FC236}">
                  <a16:creationId xmlns:a16="http://schemas.microsoft.com/office/drawing/2014/main" id="{1B04BC01-CA7B-4F17-8CA2-1D0C4E184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6" name="Freeform 4830">
              <a:extLst>
                <a:ext uri="{FF2B5EF4-FFF2-40B4-BE49-F238E27FC236}">
                  <a16:creationId xmlns:a16="http://schemas.microsoft.com/office/drawing/2014/main" id="{89FEA4CD-171F-4B47-8CB7-EC9650348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7" name="Rectangle 4831">
              <a:extLst>
                <a:ext uri="{FF2B5EF4-FFF2-40B4-BE49-F238E27FC236}">
                  <a16:creationId xmlns:a16="http://schemas.microsoft.com/office/drawing/2014/main" id="{685120E3-B490-43D3-82CC-42A874F73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8" name="Freeform 4832">
              <a:extLst>
                <a:ext uri="{FF2B5EF4-FFF2-40B4-BE49-F238E27FC236}">
                  <a16:creationId xmlns:a16="http://schemas.microsoft.com/office/drawing/2014/main" id="{A967C1B0-6273-4B0D-B900-DF03A3B53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9" name="Rectangle 4833">
              <a:extLst>
                <a:ext uri="{FF2B5EF4-FFF2-40B4-BE49-F238E27FC236}">
                  <a16:creationId xmlns:a16="http://schemas.microsoft.com/office/drawing/2014/main" id="{528F4274-9989-4E47-9792-5A891F9923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0" name="Freeform 4834">
              <a:extLst>
                <a:ext uri="{FF2B5EF4-FFF2-40B4-BE49-F238E27FC236}">
                  <a16:creationId xmlns:a16="http://schemas.microsoft.com/office/drawing/2014/main" id="{B7CFAB91-4B9D-4CDF-B2B5-8E21D8DBA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1" name="Rectangle 4835">
              <a:extLst>
                <a:ext uri="{FF2B5EF4-FFF2-40B4-BE49-F238E27FC236}">
                  <a16:creationId xmlns:a16="http://schemas.microsoft.com/office/drawing/2014/main" id="{6D8C8C42-6F19-479D-B4AE-1905B840D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2" name="Freeform 4836">
              <a:extLst>
                <a:ext uri="{FF2B5EF4-FFF2-40B4-BE49-F238E27FC236}">
                  <a16:creationId xmlns:a16="http://schemas.microsoft.com/office/drawing/2014/main" id="{0897C6FE-3865-4DD4-BDBC-48B346838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3" name="Rectangle 4837">
              <a:extLst>
                <a:ext uri="{FF2B5EF4-FFF2-40B4-BE49-F238E27FC236}">
                  <a16:creationId xmlns:a16="http://schemas.microsoft.com/office/drawing/2014/main" id="{120E05E2-BC3A-4B2A-9CC6-D175DCCF9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4" name="Freeform 4838">
              <a:extLst>
                <a:ext uri="{FF2B5EF4-FFF2-40B4-BE49-F238E27FC236}">
                  <a16:creationId xmlns:a16="http://schemas.microsoft.com/office/drawing/2014/main" id="{AA9FF00B-C141-47C3-BF0C-5E3E1B933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5" name="Rectangle 4839">
              <a:extLst>
                <a:ext uri="{FF2B5EF4-FFF2-40B4-BE49-F238E27FC236}">
                  <a16:creationId xmlns:a16="http://schemas.microsoft.com/office/drawing/2014/main" id="{715CC416-9078-42A3-ABA0-1A5B99663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6" name="Freeform 4840">
              <a:extLst>
                <a:ext uri="{FF2B5EF4-FFF2-40B4-BE49-F238E27FC236}">
                  <a16:creationId xmlns:a16="http://schemas.microsoft.com/office/drawing/2014/main" id="{44E387C5-3137-4D69-B162-A42F552A2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7" name="Rectangle 4841">
              <a:extLst>
                <a:ext uri="{FF2B5EF4-FFF2-40B4-BE49-F238E27FC236}">
                  <a16:creationId xmlns:a16="http://schemas.microsoft.com/office/drawing/2014/main" id="{85A4CE8A-00DF-4761-B9B7-B59B2881B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8" name="Freeform 4842">
              <a:extLst>
                <a:ext uri="{FF2B5EF4-FFF2-40B4-BE49-F238E27FC236}">
                  <a16:creationId xmlns:a16="http://schemas.microsoft.com/office/drawing/2014/main" id="{0E5C8866-5C55-4F93-97CB-3A33AD248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9" name="Rectangle 4843">
              <a:extLst>
                <a:ext uri="{FF2B5EF4-FFF2-40B4-BE49-F238E27FC236}">
                  <a16:creationId xmlns:a16="http://schemas.microsoft.com/office/drawing/2014/main" id="{1DFD23A1-19DE-40BC-96D1-4083725AC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0" name="Freeform 4844">
              <a:extLst>
                <a:ext uri="{FF2B5EF4-FFF2-40B4-BE49-F238E27FC236}">
                  <a16:creationId xmlns:a16="http://schemas.microsoft.com/office/drawing/2014/main" id="{0CF0F85B-B96C-4195-8721-061A51398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1" name="Rectangle 4845">
              <a:extLst>
                <a:ext uri="{FF2B5EF4-FFF2-40B4-BE49-F238E27FC236}">
                  <a16:creationId xmlns:a16="http://schemas.microsoft.com/office/drawing/2014/main" id="{292F2B95-C96D-4526-AD78-959E480D0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2" name="Freeform 4846">
              <a:extLst>
                <a:ext uri="{FF2B5EF4-FFF2-40B4-BE49-F238E27FC236}">
                  <a16:creationId xmlns:a16="http://schemas.microsoft.com/office/drawing/2014/main" id="{B3477003-6D91-4D56-8622-DE68E7459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3" name="Rectangle 4847">
              <a:extLst>
                <a:ext uri="{FF2B5EF4-FFF2-40B4-BE49-F238E27FC236}">
                  <a16:creationId xmlns:a16="http://schemas.microsoft.com/office/drawing/2014/main" id="{9D2C2898-A6F5-43E5-B360-CA65786E3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4" name="Freeform 4848">
              <a:extLst>
                <a:ext uri="{FF2B5EF4-FFF2-40B4-BE49-F238E27FC236}">
                  <a16:creationId xmlns:a16="http://schemas.microsoft.com/office/drawing/2014/main" id="{7045A64E-281A-43AC-849F-5CBD69CC5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5" name="Rectangle 4849">
              <a:extLst>
                <a:ext uri="{FF2B5EF4-FFF2-40B4-BE49-F238E27FC236}">
                  <a16:creationId xmlns:a16="http://schemas.microsoft.com/office/drawing/2014/main" id="{3DCEB78F-4490-4DA2-A631-82BBE15C2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6" name="Freeform 4850">
              <a:extLst>
                <a:ext uri="{FF2B5EF4-FFF2-40B4-BE49-F238E27FC236}">
                  <a16:creationId xmlns:a16="http://schemas.microsoft.com/office/drawing/2014/main" id="{6AA89BA0-FC4D-4895-A0AE-D94017F72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7" name="Rectangle 4851">
              <a:extLst>
                <a:ext uri="{FF2B5EF4-FFF2-40B4-BE49-F238E27FC236}">
                  <a16:creationId xmlns:a16="http://schemas.microsoft.com/office/drawing/2014/main" id="{40E966FB-CF72-4362-917B-B0DB3610D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8" name="Freeform 4852">
              <a:extLst>
                <a:ext uri="{FF2B5EF4-FFF2-40B4-BE49-F238E27FC236}">
                  <a16:creationId xmlns:a16="http://schemas.microsoft.com/office/drawing/2014/main" id="{F6EDC5ED-093B-4856-BBE7-2530717BF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9" name="Rectangle 4853">
              <a:extLst>
                <a:ext uri="{FF2B5EF4-FFF2-40B4-BE49-F238E27FC236}">
                  <a16:creationId xmlns:a16="http://schemas.microsoft.com/office/drawing/2014/main" id="{95DFFC39-9BEA-4BE0-9B19-8A6968F25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0" name="Freeform 4854">
              <a:extLst>
                <a:ext uri="{FF2B5EF4-FFF2-40B4-BE49-F238E27FC236}">
                  <a16:creationId xmlns:a16="http://schemas.microsoft.com/office/drawing/2014/main" id="{A1121505-377F-41F9-9993-0A4189FEC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1" name="Rectangle 4855">
              <a:extLst>
                <a:ext uri="{FF2B5EF4-FFF2-40B4-BE49-F238E27FC236}">
                  <a16:creationId xmlns:a16="http://schemas.microsoft.com/office/drawing/2014/main" id="{16C2E6C4-7FB2-4AB5-B313-05B7BE427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2" name="Freeform 4856">
              <a:extLst>
                <a:ext uri="{FF2B5EF4-FFF2-40B4-BE49-F238E27FC236}">
                  <a16:creationId xmlns:a16="http://schemas.microsoft.com/office/drawing/2014/main" id="{1A0762F0-3260-4242-B366-729415A19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3" name="Rectangle 4857">
              <a:extLst>
                <a:ext uri="{FF2B5EF4-FFF2-40B4-BE49-F238E27FC236}">
                  <a16:creationId xmlns:a16="http://schemas.microsoft.com/office/drawing/2014/main" id="{5BB3FB6F-25CB-44BB-871E-0C968E39A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4" name="Freeform 4858">
              <a:extLst>
                <a:ext uri="{FF2B5EF4-FFF2-40B4-BE49-F238E27FC236}">
                  <a16:creationId xmlns:a16="http://schemas.microsoft.com/office/drawing/2014/main" id="{8EE869E1-2E35-45A1-9580-C4526EC25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0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0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5" name="Rectangle 4859">
              <a:extLst>
                <a:ext uri="{FF2B5EF4-FFF2-40B4-BE49-F238E27FC236}">
                  <a16:creationId xmlns:a16="http://schemas.microsoft.com/office/drawing/2014/main" id="{D7A58E2D-294B-4F28-B803-6E008024A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6" name="Freeform 4860">
              <a:extLst>
                <a:ext uri="{FF2B5EF4-FFF2-40B4-BE49-F238E27FC236}">
                  <a16:creationId xmlns:a16="http://schemas.microsoft.com/office/drawing/2014/main" id="{2A7270C3-FC54-4AE3-A753-DAC5FD6AA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7" name="Rectangle 4861">
              <a:extLst>
                <a:ext uri="{FF2B5EF4-FFF2-40B4-BE49-F238E27FC236}">
                  <a16:creationId xmlns:a16="http://schemas.microsoft.com/office/drawing/2014/main" id="{3060E174-0636-408A-9C54-3711E63F8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8" name="Freeform 4862">
              <a:extLst>
                <a:ext uri="{FF2B5EF4-FFF2-40B4-BE49-F238E27FC236}">
                  <a16:creationId xmlns:a16="http://schemas.microsoft.com/office/drawing/2014/main" id="{7EAC0F4E-0974-4D71-A131-7A650A0FC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9" name="Rectangle 4863">
              <a:extLst>
                <a:ext uri="{FF2B5EF4-FFF2-40B4-BE49-F238E27FC236}">
                  <a16:creationId xmlns:a16="http://schemas.microsoft.com/office/drawing/2014/main" id="{C6F2FBF2-9503-4515-9C23-0CF68430F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0" name="Freeform 4864">
              <a:extLst>
                <a:ext uri="{FF2B5EF4-FFF2-40B4-BE49-F238E27FC236}">
                  <a16:creationId xmlns:a16="http://schemas.microsoft.com/office/drawing/2014/main" id="{C5B70DC1-46EB-4001-9201-92B74B067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1" name="Rectangle 4865">
              <a:extLst>
                <a:ext uri="{FF2B5EF4-FFF2-40B4-BE49-F238E27FC236}">
                  <a16:creationId xmlns:a16="http://schemas.microsoft.com/office/drawing/2014/main" id="{15486A67-2F25-4C5B-B09D-DEEF9241D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2" name="Freeform 4866">
              <a:extLst>
                <a:ext uri="{FF2B5EF4-FFF2-40B4-BE49-F238E27FC236}">
                  <a16:creationId xmlns:a16="http://schemas.microsoft.com/office/drawing/2014/main" id="{0119E063-0740-4A3F-BE46-CDB29ECED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3" name="Rectangle 4867">
              <a:extLst>
                <a:ext uri="{FF2B5EF4-FFF2-40B4-BE49-F238E27FC236}">
                  <a16:creationId xmlns:a16="http://schemas.microsoft.com/office/drawing/2014/main" id="{3DC9FF18-25B2-4625-9C71-D860E78E4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4" name="Freeform 4868">
              <a:extLst>
                <a:ext uri="{FF2B5EF4-FFF2-40B4-BE49-F238E27FC236}">
                  <a16:creationId xmlns:a16="http://schemas.microsoft.com/office/drawing/2014/main" id="{5A6C26B7-6176-450D-BFD6-7FA52AA37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5" name="Rectangle 4869">
              <a:extLst>
                <a:ext uri="{FF2B5EF4-FFF2-40B4-BE49-F238E27FC236}">
                  <a16:creationId xmlns:a16="http://schemas.microsoft.com/office/drawing/2014/main" id="{D983937D-FDF0-4AEC-9683-9AD1FD826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6" name="Freeform 4870">
              <a:extLst>
                <a:ext uri="{FF2B5EF4-FFF2-40B4-BE49-F238E27FC236}">
                  <a16:creationId xmlns:a16="http://schemas.microsoft.com/office/drawing/2014/main" id="{594147A1-1B88-47F3-A9CD-45E9EA61B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7" name="Rectangle 4871">
              <a:extLst>
                <a:ext uri="{FF2B5EF4-FFF2-40B4-BE49-F238E27FC236}">
                  <a16:creationId xmlns:a16="http://schemas.microsoft.com/office/drawing/2014/main" id="{094B2006-DFBA-4746-9FA2-98BE806B2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8" name="Freeform 4872">
              <a:extLst>
                <a:ext uri="{FF2B5EF4-FFF2-40B4-BE49-F238E27FC236}">
                  <a16:creationId xmlns:a16="http://schemas.microsoft.com/office/drawing/2014/main" id="{CCA728B5-94A0-403C-863F-CC60CC251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9" name="Rectangle 4873">
              <a:extLst>
                <a:ext uri="{FF2B5EF4-FFF2-40B4-BE49-F238E27FC236}">
                  <a16:creationId xmlns:a16="http://schemas.microsoft.com/office/drawing/2014/main" id="{A3BD861A-D268-4747-A610-D43776DA7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0" name="Freeform 4874">
              <a:extLst>
                <a:ext uri="{FF2B5EF4-FFF2-40B4-BE49-F238E27FC236}">
                  <a16:creationId xmlns:a16="http://schemas.microsoft.com/office/drawing/2014/main" id="{AB1409BC-E154-45A2-B70E-944CBD7B1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1" name="Rectangle 4875">
              <a:extLst>
                <a:ext uri="{FF2B5EF4-FFF2-40B4-BE49-F238E27FC236}">
                  <a16:creationId xmlns:a16="http://schemas.microsoft.com/office/drawing/2014/main" id="{10E7E63D-DAC7-4940-8AE7-0320B34B9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2" name="Freeform 4876">
              <a:extLst>
                <a:ext uri="{FF2B5EF4-FFF2-40B4-BE49-F238E27FC236}">
                  <a16:creationId xmlns:a16="http://schemas.microsoft.com/office/drawing/2014/main" id="{5F64500B-68BC-478D-8ED6-ED7EE7032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3" name="Rectangle 4877">
              <a:extLst>
                <a:ext uri="{FF2B5EF4-FFF2-40B4-BE49-F238E27FC236}">
                  <a16:creationId xmlns:a16="http://schemas.microsoft.com/office/drawing/2014/main" id="{D7FF8395-E6B0-45D9-ADD3-1D063C67E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4" name="Freeform 4878">
              <a:extLst>
                <a:ext uri="{FF2B5EF4-FFF2-40B4-BE49-F238E27FC236}">
                  <a16:creationId xmlns:a16="http://schemas.microsoft.com/office/drawing/2014/main" id="{68EEA098-70D7-4E50-B02F-D764DBCCC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5" name="Rectangle 4879">
              <a:extLst>
                <a:ext uri="{FF2B5EF4-FFF2-40B4-BE49-F238E27FC236}">
                  <a16:creationId xmlns:a16="http://schemas.microsoft.com/office/drawing/2014/main" id="{6E03A1B3-6309-42B8-935D-24BA85747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6" name="Freeform 4880">
              <a:extLst>
                <a:ext uri="{FF2B5EF4-FFF2-40B4-BE49-F238E27FC236}">
                  <a16:creationId xmlns:a16="http://schemas.microsoft.com/office/drawing/2014/main" id="{DD6A23FD-06D6-4618-90B9-6E228C042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7" name="Rectangle 4881">
              <a:extLst>
                <a:ext uri="{FF2B5EF4-FFF2-40B4-BE49-F238E27FC236}">
                  <a16:creationId xmlns:a16="http://schemas.microsoft.com/office/drawing/2014/main" id="{2D6D308E-6840-4935-947F-E91E08499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8" name="Freeform 4882">
              <a:extLst>
                <a:ext uri="{FF2B5EF4-FFF2-40B4-BE49-F238E27FC236}">
                  <a16:creationId xmlns:a16="http://schemas.microsoft.com/office/drawing/2014/main" id="{0B4922F8-7003-4FA6-B9F6-639555DBB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9" name="Rectangle 4883">
              <a:extLst>
                <a:ext uri="{FF2B5EF4-FFF2-40B4-BE49-F238E27FC236}">
                  <a16:creationId xmlns:a16="http://schemas.microsoft.com/office/drawing/2014/main" id="{CD306ABA-C952-4C6D-B718-E2CFC8B45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0" name="Freeform 4884">
              <a:extLst>
                <a:ext uri="{FF2B5EF4-FFF2-40B4-BE49-F238E27FC236}">
                  <a16:creationId xmlns:a16="http://schemas.microsoft.com/office/drawing/2014/main" id="{3689130A-FA11-4566-AC0A-D776FE651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1" name="Rectangle 4885">
              <a:extLst>
                <a:ext uri="{FF2B5EF4-FFF2-40B4-BE49-F238E27FC236}">
                  <a16:creationId xmlns:a16="http://schemas.microsoft.com/office/drawing/2014/main" id="{48339D51-2F6B-4EEC-94B3-CBC6E2494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2" name="Freeform 4886">
              <a:extLst>
                <a:ext uri="{FF2B5EF4-FFF2-40B4-BE49-F238E27FC236}">
                  <a16:creationId xmlns:a16="http://schemas.microsoft.com/office/drawing/2014/main" id="{17F7F64E-E148-449E-BB5E-654AF365D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1 w 2"/>
                <a:gd name="T15" fmla="*/ 2 h 3"/>
                <a:gd name="T16" fmla="*/ 2 w 2"/>
                <a:gd name="T17" fmla="*/ 2 h 3"/>
                <a:gd name="T18" fmla="*/ 1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0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3" name="Rectangle 4887">
              <a:extLst>
                <a:ext uri="{FF2B5EF4-FFF2-40B4-BE49-F238E27FC236}">
                  <a16:creationId xmlns:a16="http://schemas.microsoft.com/office/drawing/2014/main" id="{4B0F3B89-E37E-4D90-B256-995041188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4" name="Freeform 4888">
              <a:extLst>
                <a:ext uri="{FF2B5EF4-FFF2-40B4-BE49-F238E27FC236}">
                  <a16:creationId xmlns:a16="http://schemas.microsoft.com/office/drawing/2014/main" id="{9B8C3E83-411D-4241-8B32-E76F8DA82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0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5" name="Rectangle 4889">
              <a:extLst>
                <a:ext uri="{FF2B5EF4-FFF2-40B4-BE49-F238E27FC236}">
                  <a16:creationId xmlns:a16="http://schemas.microsoft.com/office/drawing/2014/main" id="{893B53EF-665A-4880-AA66-C85A13AB1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6" name="Freeform 4890">
              <a:extLst>
                <a:ext uri="{FF2B5EF4-FFF2-40B4-BE49-F238E27FC236}">
                  <a16:creationId xmlns:a16="http://schemas.microsoft.com/office/drawing/2014/main" id="{D836940F-C73F-44FB-97A5-5F52843BA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7" name="Rectangle 4891">
              <a:extLst>
                <a:ext uri="{FF2B5EF4-FFF2-40B4-BE49-F238E27FC236}">
                  <a16:creationId xmlns:a16="http://schemas.microsoft.com/office/drawing/2014/main" id="{4E0DE9F9-88C4-4A30-97FC-D8C0ECD35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8" name="Freeform 4892">
              <a:extLst>
                <a:ext uri="{FF2B5EF4-FFF2-40B4-BE49-F238E27FC236}">
                  <a16:creationId xmlns:a16="http://schemas.microsoft.com/office/drawing/2014/main" id="{A26702C8-D387-4705-BB45-769435110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9" name="Rectangle 4893">
              <a:extLst>
                <a:ext uri="{FF2B5EF4-FFF2-40B4-BE49-F238E27FC236}">
                  <a16:creationId xmlns:a16="http://schemas.microsoft.com/office/drawing/2014/main" id="{31012F50-D1FD-4F5E-8290-C5A6390B6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0" name="Freeform 4894">
              <a:extLst>
                <a:ext uri="{FF2B5EF4-FFF2-40B4-BE49-F238E27FC236}">
                  <a16:creationId xmlns:a16="http://schemas.microsoft.com/office/drawing/2014/main" id="{29645275-639D-44D8-A0E6-AABEABC05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1" name="Rectangle 4895">
              <a:extLst>
                <a:ext uri="{FF2B5EF4-FFF2-40B4-BE49-F238E27FC236}">
                  <a16:creationId xmlns:a16="http://schemas.microsoft.com/office/drawing/2014/main" id="{318C66A9-7A9A-441C-8F83-4E00181DF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2" name="Freeform 4896">
              <a:extLst>
                <a:ext uri="{FF2B5EF4-FFF2-40B4-BE49-F238E27FC236}">
                  <a16:creationId xmlns:a16="http://schemas.microsoft.com/office/drawing/2014/main" id="{4C896982-DF2F-4C26-B3CA-8DDCFC0F9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3" name="Rectangle 4897">
              <a:extLst>
                <a:ext uri="{FF2B5EF4-FFF2-40B4-BE49-F238E27FC236}">
                  <a16:creationId xmlns:a16="http://schemas.microsoft.com/office/drawing/2014/main" id="{E823B274-CE84-496C-9FA8-FE0317456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4" name="Freeform 4898">
              <a:extLst>
                <a:ext uri="{FF2B5EF4-FFF2-40B4-BE49-F238E27FC236}">
                  <a16:creationId xmlns:a16="http://schemas.microsoft.com/office/drawing/2014/main" id="{EA959CDC-990C-4E84-B08A-8E2973D52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5" name="Rectangle 4899">
              <a:extLst>
                <a:ext uri="{FF2B5EF4-FFF2-40B4-BE49-F238E27FC236}">
                  <a16:creationId xmlns:a16="http://schemas.microsoft.com/office/drawing/2014/main" id="{5DEFB9A2-5C9F-49AB-8F9D-DEF959763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6" name="Freeform 4900">
              <a:extLst>
                <a:ext uri="{FF2B5EF4-FFF2-40B4-BE49-F238E27FC236}">
                  <a16:creationId xmlns:a16="http://schemas.microsoft.com/office/drawing/2014/main" id="{95A106EC-2A77-4B86-A747-63B696EA5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7" name="Rectangle 4901">
              <a:extLst>
                <a:ext uri="{FF2B5EF4-FFF2-40B4-BE49-F238E27FC236}">
                  <a16:creationId xmlns:a16="http://schemas.microsoft.com/office/drawing/2014/main" id="{0844CD68-8F0E-4711-8F25-0DC4E957A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8" name="Freeform 4902">
              <a:extLst>
                <a:ext uri="{FF2B5EF4-FFF2-40B4-BE49-F238E27FC236}">
                  <a16:creationId xmlns:a16="http://schemas.microsoft.com/office/drawing/2014/main" id="{534F158A-499A-43CD-84D5-E2F1914C3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9" name="Rectangle 4903">
              <a:extLst>
                <a:ext uri="{FF2B5EF4-FFF2-40B4-BE49-F238E27FC236}">
                  <a16:creationId xmlns:a16="http://schemas.microsoft.com/office/drawing/2014/main" id="{DAE66697-FC5B-4D9A-A86F-3572667CD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0" name="Freeform 4904">
              <a:extLst>
                <a:ext uri="{FF2B5EF4-FFF2-40B4-BE49-F238E27FC236}">
                  <a16:creationId xmlns:a16="http://schemas.microsoft.com/office/drawing/2014/main" id="{A23EE02B-C043-4CC3-B2EE-F6D2149E0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1" name="Rectangle 4905">
              <a:extLst>
                <a:ext uri="{FF2B5EF4-FFF2-40B4-BE49-F238E27FC236}">
                  <a16:creationId xmlns:a16="http://schemas.microsoft.com/office/drawing/2014/main" id="{B19733C3-2296-461F-A75B-69AFCF09E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2" name="Freeform 4906">
              <a:extLst>
                <a:ext uri="{FF2B5EF4-FFF2-40B4-BE49-F238E27FC236}">
                  <a16:creationId xmlns:a16="http://schemas.microsoft.com/office/drawing/2014/main" id="{8848A250-42DB-48DD-948B-BE9CD72BC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3" name="Rectangle 4907">
              <a:extLst>
                <a:ext uri="{FF2B5EF4-FFF2-40B4-BE49-F238E27FC236}">
                  <a16:creationId xmlns:a16="http://schemas.microsoft.com/office/drawing/2014/main" id="{190938B8-5434-416E-9159-382A18D99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4" name="Freeform 4908">
              <a:extLst>
                <a:ext uri="{FF2B5EF4-FFF2-40B4-BE49-F238E27FC236}">
                  <a16:creationId xmlns:a16="http://schemas.microsoft.com/office/drawing/2014/main" id="{4B317333-0E48-4565-84D0-40918B0A9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5" name="Rectangle 4909">
              <a:extLst>
                <a:ext uri="{FF2B5EF4-FFF2-40B4-BE49-F238E27FC236}">
                  <a16:creationId xmlns:a16="http://schemas.microsoft.com/office/drawing/2014/main" id="{DCEEDF33-8686-4F97-989D-0AC1AFAEB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6" name="Freeform 4910">
              <a:extLst>
                <a:ext uri="{FF2B5EF4-FFF2-40B4-BE49-F238E27FC236}">
                  <a16:creationId xmlns:a16="http://schemas.microsoft.com/office/drawing/2014/main" id="{487DD4E2-12D0-4D06-9428-8C9F6B391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7" name="Rectangle 4911">
              <a:extLst>
                <a:ext uri="{FF2B5EF4-FFF2-40B4-BE49-F238E27FC236}">
                  <a16:creationId xmlns:a16="http://schemas.microsoft.com/office/drawing/2014/main" id="{FE90028B-BAE9-4CA1-8E37-49B000380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8" name="Freeform 4912">
              <a:extLst>
                <a:ext uri="{FF2B5EF4-FFF2-40B4-BE49-F238E27FC236}">
                  <a16:creationId xmlns:a16="http://schemas.microsoft.com/office/drawing/2014/main" id="{42973215-3178-44EF-BBBB-010B196E1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9" name="Rectangle 4913">
              <a:extLst>
                <a:ext uri="{FF2B5EF4-FFF2-40B4-BE49-F238E27FC236}">
                  <a16:creationId xmlns:a16="http://schemas.microsoft.com/office/drawing/2014/main" id="{E41157FF-075F-49A4-8253-EF1833C98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0" name="Freeform 4914">
              <a:extLst>
                <a:ext uri="{FF2B5EF4-FFF2-40B4-BE49-F238E27FC236}">
                  <a16:creationId xmlns:a16="http://schemas.microsoft.com/office/drawing/2014/main" id="{DB75A23E-C060-48E8-ABDD-0D7BEAD79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1" name="Rectangle 4915">
              <a:extLst>
                <a:ext uri="{FF2B5EF4-FFF2-40B4-BE49-F238E27FC236}">
                  <a16:creationId xmlns:a16="http://schemas.microsoft.com/office/drawing/2014/main" id="{003D1075-4B29-403A-BB87-E35199F08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2" name="Freeform 4916">
              <a:extLst>
                <a:ext uri="{FF2B5EF4-FFF2-40B4-BE49-F238E27FC236}">
                  <a16:creationId xmlns:a16="http://schemas.microsoft.com/office/drawing/2014/main" id="{98B62BF7-8D51-42D7-83F0-9A1FAEE3A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3" name="Rectangle 4917">
              <a:extLst>
                <a:ext uri="{FF2B5EF4-FFF2-40B4-BE49-F238E27FC236}">
                  <a16:creationId xmlns:a16="http://schemas.microsoft.com/office/drawing/2014/main" id="{4449A1FB-07E0-4E6D-9BDA-D99D3FE9F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4" name="Freeform 4918">
              <a:extLst>
                <a:ext uri="{FF2B5EF4-FFF2-40B4-BE49-F238E27FC236}">
                  <a16:creationId xmlns:a16="http://schemas.microsoft.com/office/drawing/2014/main" id="{99640949-C84F-4066-9C0C-915E6458F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5" name="Rectangle 4919">
              <a:extLst>
                <a:ext uri="{FF2B5EF4-FFF2-40B4-BE49-F238E27FC236}">
                  <a16:creationId xmlns:a16="http://schemas.microsoft.com/office/drawing/2014/main" id="{97B7FD89-C30C-4E4C-B575-51E36D552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6" name="Freeform 4920">
              <a:extLst>
                <a:ext uri="{FF2B5EF4-FFF2-40B4-BE49-F238E27FC236}">
                  <a16:creationId xmlns:a16="http://schemas.microsoft.com/office/drawing/2014/main" id="{55E6A80D-E83C-4619-8F04-81C74280D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7" name="Rectangle 4921">
              <a:extLst>
                <a:ext uri="{FF2B5EF4-FFF2-40B4-BE49-F238E27FC236}">
                  <a16:creationId xmlns:a16="http://schemas.microsoft.com/office/drawing/2014/main" id="{7D81D86C-F600-4EE3-B342-216F4A0E3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8" name="Freeform 4922">
              <a:extLst>
                <a:ext uri="{FF2B5EF4-FFF2-40B4-BE49-F238E27FC236}">
                  <a16:creationId xmlns:a16="http://schemas.microsoft.com/office/drawing/2014/main" id="{306F0A87-CDC3-46B7-A01E-88117D626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9" name="Rectangle 4923">
              <a:extLst>
                <a:ext uri="{FF2B5EF4-FFF2-40B4-BE49-F238E27FC236}">
                  <a16:creationId xmlns:a16="http://schemas.microsoft.com/office/drawing/2014/main" id="{7B9CC398-08AF-4413-B0F1-23A89C94D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30" name="Freeform 4924">
              <a:extLst>
                <a:ext uri="{FF2B5EF4-FFF2-40B4-BE49-F238E27FC236}">
                  <a16:creationId xmlns:a16="http://schemas.microsoft.com/office/drawing/2014/main" id="{16349C86-DA1A-4FBD-A85A-4D00B7E0E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31" name="Rectangle 4925">
              <a:extLst>
                <a:ext uri="{FF2B5EF4-FFF2-40B4-BE49-F238E27FC236}">
                  <a16:creationId xmlns:a16="http://schemas.microsoft.com/office/drawing/2014/main" id="{28786611-1049-4981-9BBB-5754D775A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32" name="Freeform 4926">
              <a:extLst>
                <a:ext uri="{FF2B5EF4-FFF2-40B4-BE49-F238E27FC236}">
                  <a16:creationId xmlns:a16="http://schemas.microsoft.com/office/drawing/2014/main" id="{B67B6960-F4A1-48A2-8D3A-D480F28E9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33" name="Rectangle 4927">
              <a:extLst>
                <a:ext uri="{FF2B5EF4-FFF2-40B4-BE49-F238E27FC236}">
                  <a16:creationId xmlns:a16="http://schemas.microsoft.com/office/drawing/2014/main" id="{24FD8514-C7CC-42CE-9849-7F6FC2DDE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34" name="Freeform 4928">
              <a:extLst>
                <a:ext uri="{FF2B5EF4-FFF2-40B4-BE49-F238E27FC236}">
                  <a16:creationId xmlns:a16="http://schemas.microsoft.com/office/drawing/2014/main" id="{EB6B9FF9-4EE2-4AFF-B9E3-708CD371F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35" name="Rectangle 4929">
              <a:extLst>
                <a:ext uri="{FF2B5EF4-FFF2-40B4-BE49-F238E27FC236}">
                  <a16:creationId xmlns:a16="http://schemas.microsoft.com/office/drawing/2014/main" id="{53CD978B-1908-4A7A-AFC6-C7C1ECF94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36" name="Freeform 4930">
              <a:extLst>
                <a:ext uri="{FF2B5EF4-FFF2-40B4-BE49-F238E27FC236}">
                  <a16:creationId xmlns:a16="http://schemas.microsoft.com/office/drawing/2014/main" id="{90C18662-2764-42B8-AE7B-1FB23571C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0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0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37" name="Rectangle 4931">
              <a:extLst>
                <a:ext uri="{FF2B5EF4-FFF2-40B4-BE49-F238E27FC236}">
                  <a16:creationId xmlns:a16="http://schemas.microsoft.com/office/drawing/2014/main" id="{87610D4C-4515-4379-889A-293DE3884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38" name="Freeform 4932">
              <a:extLst>
                <a:ext uri="{FF2B5EF4-FFF2-40B4-BE49-F238E27FC236}">
                  <a16:creationId xmlns:a16="http://schemas.microsoft.com/office/drawing/2014/main" id="{0ECC7FD8-677D-45B7-A16A-553B383FD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39" name="Rectangle 4933">
              <a:extLst>
                <a:ext uri="{FF2B5EF4-FFF2-40B4-BE49-F238E27FC236}">
                  <a16:creationId xmlns:a16="http://schemas.microsoft.com/office/drawing/2014/main" id="{40CA49EE-A08B-4FDA-A4B2-DC36F3CFF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40" name="Freeform 4934">
              <a:extLst>
                <a:ext uri="{FF2B5EF4-FFF2-40B4-BE49-F238E27FC236}">
                  <a16:creationId xmlns:a16="http://schemas.microsoft.com/office/drawing/2014/main" id="{63892F26-BB95-4AF6-9060-97B1C9F73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41" name="Rectangle 4935">
              <a:extLst>
                <a:ext uri="{FF2B5EF4-FFF2-40B4-BE49-F238E27FC236}">
                  <a16:creationId xmlns:a16="http://schemas.microsoft.com/office/drawing/2014/main" id="{B3FFB512-65FB-4E75-A1BA-ED75C9F3A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42" name="Freeform 4936">
              <a:extLst>
                <a:ext uri="{FF2B5EF4-FFF2-40B4-BE49-F238E27FC236}">
                  <a16:creationId xmlns:a16="http://schemas.microsoft.com/office/drawing/2014/main" id="{884224BA-7307-4092-951F-264C5F3DD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43" name="Rectangle 4937">
              <a:extLst>
                <a:ext uri="{FF2B5EF4-FFF2-40B4-BE49-F238E27FC236}">
                  <a16:creationId xmlns:a16="http://schemas.microsoft.com/office/drawing/2014/main" id="{AC22B313-651E-4507-B942-652A34538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44" name="Freeform 4938">
              <a:extLst>
                <a:ext uri="{FF2B5EF4-FFF2-40B4-BE49-F238E27FC236}">
                  <a16:creationId xmlns:a16="http://schemas.microsoft.com/office/drawing/2014/main" id="{4A743E33-2ACF-49E8-8FA3-D737A512F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45" name="Rectangle 4939">
              <a:extLst>
                <a:ext uri="{FF2B5EF4-FFF2-40B4-BE49-F238E27FC236}">
                  <a16:creationId xmlns:a16="http://schemas.microsoft.com/office/drawing/2014/main" id="{86284715-9625-4767-9ABE-7928FC585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46" name="Freeform 4940">
              <a:extLst>
                <a:ext uri="{FF2B5EF4-FFF2-40B4-BE49-F238E27FC236}">
                  <a16:creationId xmlns:a16="http://schemas.microsoft.com/office/drawing/2014/main" id="{AA5226D9-E909-44F9-8A38-05370820C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47" name="Rectangle 4941">
              <a:extLst>
                <a:ext uri="{FF2B5EF4-FFF2-40B4-BE49-F238E27FC236}">
                  <a16:creationId xmlns:a16="http://schemas.microsoft.com/office/drawing/2014/main" id="{F7BD3356-811F-4421-8BBE-2CE63D7B6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48" name="Freeform 4942">
              <a:extLst>
                <a:ext uri="{FF2B5EF4-FFF2-40B4-BE49-F238E27FC236}">
                  <a16:creationId xmlns:a16="http://schemas.microsoft.com/office/drawing/2014/main" id="{C01D3EB3-7A32-4F0F-BEDB-B15F94F5D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49" name="Rectangle 4943">
              <a:extLst>
                <a:ext uri="{FF2B5EF4-FFF2-40B4-BE49-F238E27FC236}">
                  <a16:creationId xmlns:a16="http://schemas.microsoft.com/office/drawing/2014/main" id="{C54E959F-24C2-40FD-8BC1-103C1FE83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50" name="Freeform 4944">
              <a:extLst>
                <a:ext uri="{FF2B5EF4-FFF2-40B4-BE49-F238E27FC236}">
                  <a16:creationId xmlns:a16="http://schemas.microsoft.com/office/drawing/2014/main" id="{BAE2996D-8989-4453-88E7-C834A4BD4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51" name="Rectangle 4945">
              <a:extLst>
                <a:ext uri="{FF2B5EF4-FFF2-40B4-BE49-F238E27FC236}">
                  <a16:creationId xmlns:a16="http://schemas.microsoft.com/office/drawing/2014/main" id="{2129E4DF-7864-4879-9EE1-706EF88E9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52" name="Freeform 4946">
              <a:extLst>
                <a:ext uri="{FF2B5EF4-FFF2-40B4-BE49-F238E27FC236}">
                  <a16:creationId xmlns:a16="http://schemas.microsoft.com/office/drawing/2014/main" id="{2C090655-B50D-450C-BF23-01B224FA2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53" name="Rectangle 4947">
              <a:extLst>
                <a:ext uri="{FF2B5EF4-FFF2-40B4-BE49-F238E27FC236}">
                  <a16:creationId xmlns:a16="http://schemas.microsoft.com/office/drawing/2014/main" id="{51BAEC4C-A5EB-48D9-9772-D48AD6064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54" name="Freeform 4948">
              <a:extLst>
                <a:ext uri="{FF2B5EF4-FFF2-40B4-BE49-F238E27FC236}">
                  <a16:creationId xmlns:a16="http://schemas.microsoft.com/office/drawing/2014/main" id="{BE31B1C3-C6AB-437E-A81C-2B7276DEA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55" name="Rectangle 4949">
              <a:extLst>
                <a:ext uri="{FF2B5EF4-FFF2-40B4-BE49-F238E27FC236}">
                  <a16:creationId xmlns:a16="http://schemas.microsoft.com/office/drawing/2014/main" id="{EB3417B3-6A18-472E-86C3-69B3BC7E8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56" name="Freeform 4950">
              <a:extLst>
                <a:ext uri="{FF2B5EF4-FFF2-40B4-BE49-F238E27FC236}">
                  <a16:creationId xmlns:a16="http://schemas.microsoft.com/office/drawing/2014/main" id="{E22C4E64-6EA9-43DC-A3CB-ED01F3AF7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57" name="Rectangle 4951">
              <a:extLst>
                <a:ext uri="{FF2B5EF4-FFF2-40B4-BE49-F238E27FC236}">
                  <a16:creationId xmlns:a16="http://schemas.microsoft.com/office/drawing/2014/main" id="{B9AC82AA-3B62-412B-AFF5-DBFC0C3BF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58" name="Freeform 4952">
              <a:extLst>
                <a:ext uri="{FF2B5EF4-FFF2-40B4-BE49-F238E27FC236}">
                  <a16:creationId xmlns:a16="http://schemas.microsoft.com/office/drawing/2014/main" id="{477539F0-CB24-4E5E-8B1B-82CD91014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59" name="Rectangle 4953">
              <a:extLst>
                <a:ext uri="{FF2B5EF4-FFF2-40B4-BE49-F238E27FC236}">
                  <a16:creationId xmlns:a16="http://schemas.microsoft.com/office/drawing/2014/main" id="{90D5528B-9C65-4A5A-9227-0FDE3C7B9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60" name="Freeform 4954">
              <a:extLst>
                <a:ext uri="{FF2B5EF4-FFF2-40B4-BE49-F238E27FC236}">
                  <a16:creationId xmlns:a16="http://schemas.microsoft.com/office/drawing/2014/main" id="{EA21F2C0-7A83-4170-B38F-3DCB04300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61" name="Rectangle 4955">
              <a:extLst>
                <a:ext uri="{FF2B5EF4-FFF2-40B4-BE49-F238E27FC236}">
                  <a16:creationId xmlns:a16="http://schemas.microsoft.com/office/drawing/2014/main" id="{4B69F29C-1A8C-4106-8BA4-1BC9DDEB7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62" name="Freeform 4956">
              <a:extLst>
                <a:ext uri="{FF2B5EF4-FFF2-40B4-BE49-F238E27FC236}">
                  <a16:creationId xmlns:a16="http://schemas.microsoft.com/office/drawing/2014/main" id="{8CB726E2-D92F-4D69-B10A-8EADD1145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63" name="Rectangle 4957">
              <a:extLst>
                <a:ext uri="{FF2B5EF4-FFF2-40B4-BE49-F238E27FC236}">
                  <a16:creationId xmlns:a16="http://schemas.microsoft.com/office/drawing/2014/main" id="{5BBEA0D1-5A4B-4E58-8A1F-41E9657EC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64" name="Freeform 4958">
              <a:extLst>
                <a:ext uri="{FF2B5EF4-FFF2-40B4-BE49-F238E27FC236}">
                  <a16:creationId xmlns:a16="http://schemas.microsoft.com/office/drawing/2014/main" id="{7FC1D15B-0240-4A34-A251-99A3A68EF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65" name="Rectangle 4959">
              <a:extLst>
                <a:ext uri="{FF2B5EF4-FFF2-40B4-BE49-F238E27FC236}">
                  <a16:creationId xmlns:a16="http://schemas.microsoft.com/office/drawing/2014/main" id="{0085E165-EB3E-42A6-8A83-CBD1A76F9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66" name="Freeform 4960">
              <a:extLst>
                <a:ext uri="{FF2B5EF4-FFF2-40B4-BE49-F238E27FC236}">
                  <a16:creationId xmlns:a16="http://schemas.microsoft.com/office/drawing/2014/main" id="{3DF40783-A909-401B-9E48-BF8633C8D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67" name="Rectangle 4961">
              <a:extLst>
                <a:ext uri="{FF2B5EF4-FFF2-40B4-BE49-F238E27FC236}">
                  <a16:creationId xmlns:a16="http://schemas.microsoft.com/office/drawing/2014/main" id="{7A220AA1-0804-45A6-BF66-3759C8F5D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68" name="Freeform 4962">
              <a:extLst>
                <a:ext uri="{FF2B5EF4-FFF2-40B4-BE49-F238E27FC236}">
                  <a16:creationId xmlns:a16="http://schemas.microsoft.com/office/drawing/2014/main" id="{BF930F53-AD44-4600-BCF9-BE38E619A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69" name="Rectangle 4963">
              <a:extLst>
                <a:ext uri="{FF2B5EF4-FFF2-40B4-BE49-F238E27FC236}">
                  <a16:creationId xmlns:a16="http://schemas.microsoft.com/office/drawing/2014/main" id="{987131F3-EE2D-40A6-8B72-E81AC7093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70" name="Freeform 4964">
              <a:extLst>
                <a:ext uri="{FF2B5EF4-FFF2-40B4-BE49-F238E27FC236}">
                  <a16:creationId xmlns:a16="http://schemas.microsoft.com/office/drawing/2014/main" id="{2B2AE612-3CEB-4A95-805A-716257FD7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71" name="Rectangle 4965">
              <a:extLst>
                <a:ext uri="{FF2B5EF4-FFF2-40B4-BE49-F238E27FC236}">
                  <a16:creationId xmlns:a16="http://schemas.microsoft.com/office/drawing/2014/main" id="{48B771E4-5DAA-49B5-9258-1EEC56672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72" name="Freeform 4966">
              <a:extLst>
                <a:ext uri="{FF2B5EF4-FFF2-40B4-BE49-F238E27FC236}">
                  <a16:creationId xmlns:a16="http://schemas.microsoft.com/office/drawing/2014/main" id="{79DD9041-5868-4A43-A266-8A7FC99FD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73" name="Rectangle 4967">
              <a:extLst>
                <a:ext uri="{FF2B5EF4-FFF2-40B4-BE49-F238E27FC236}">
                  <a16:creationId xmlns:a16="http://schemas.microsoft.com/office/drawing/2014/main" id="{1D4F4ECE-BE94-4B3E-B0E0-38C92C54C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74" name="Freeform 4968">
              <a:extLst>
                <a:ext uri="{FF2B5EF4-FFF2-40B4-BE49-F238E27FC236}">
                  <a16:creationId xmlns:a16="http://schemas.microsoft.com/office/drawing/2014/main" id="{416191B5-7685-4B3B-B403-C91965CDD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75" name="Rectangle 4969">
              <a:extLst>
                <a:ext uri="{FF2B5EF4-FFF2-40B4-BE49-F238E27FC236}">
                  <a16:creationId xmlns:a16="http://schemas.microsoft.com/office/drawing/2014/main" id="{34BE965C-FFD5-4A55-B50C-DC4794E2F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76" name="Freeform 4970">
              <a:extLst>
                <a:ext uri="{FF2B5EF4-FFF2-40B4-BE49-F238E27FC236}">
                  <a16:creationId xmlns:a16="http://schemas.microsoft.com/office/drawing/2014/main" id="{83E8987F-0294-4636-B41F-395F73FA7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77" name="Rectangle 4971">
              <a:extLst>
                <a:ext uri="{FF2B5EF4-FFF2-40B4-BE49-F238E27FC236}">
                  <a16:creationId xmlns:a16="http://schemas.microsoft.com/office/drawing/2014/main" id="{7E4B7595-A945-4304-A2A9-2D1EA3B52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78" name="Freeform 4972">
              <a:extLst>
                <a:ext uri="{FF2B5EF4-FFF2-40B4-BE49-F238E27FC236}">
                  <a16:creationId xmlns:a16="http://schemas.microsoft.com/office/drawing/2014/main" id="{B30F2FC2-3385-4CED-856A-7D5200788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79" name="Rectangle 4973">
              <a:extLst>
                <a:ext uri="{FF2B5EF4-FFF2-40B4-BE49-F238E27FC236}">
                  <a16:creationId xmlns:a16="http://schemas.microsoft.com/office/drawing/2014/main" id="{91A904E0-4D21-4FEE-9025-FE37DB6D8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80" name="Freeform 4974">
              <a:extLst>
                <a:ext uri="{FF2B5EF4-FFF2-40B4-BE49-F238E27FC236}">
                  <a16:creationId xmlns:a16="http://schemas.microsoft.com/office/drawing/2014/main" id="{76BE84D4-9F9B-4CF1-A2B5-55B9BDF83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81" name="Rectangle 4975">
              <a:extLst>
                <a:ext uri="{FF2B5EF4-FFF2-40B4-BE49-F238E27FC236}">
                  <a16:creationId xmlns:a16="http://schemas.microsoft.com/office/drawing/2014/main" id="{5ACC4717-5926-4D17-B496-5270F1AAD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82" name="Freeform 4976">
              <a:extLst>
                <a:ext uri="{FF2B5EF4-FFF2-40B4-BE49-F238E27FC236}">
                  <a16:creationId xmlns:a16="http://schemas.microsoft.com/office/drawing/2014/main" id="{BB6EC2A0-1E81-4EF2-AE08-155BDC310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83" name="Rectangle 4977">
              <a:extLst>
                <a:ext uri="{FF2B5EF4-FFF2-40B4-BE49-F238E27FC236}">
                  <a16:creationId xmlns:a16="http://schemas.microsoft.com/office/drawing/2014/main" id="{E5779822-553B-4D96-9751-EE4258120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84" name="Freeform 4978">
              <a:extLst>
                <a:ext uri="{FF2B5EF4-FFF2-40B4-BE49-F238E27FC236}">
                  <a16:creationId xmlns:a16="http://schemas.microsoft.com/office/drawing/2014/main" id="{A9CA464F-EFF7-46E6-8189-6E270FC98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85" name="Rectangle 4979">
              <a:extLst>
                <a:ext uri="{FF2B5EF4-FFF2-40B4-BE49-F238E27FC236}">
                  <a16:creationId xmlns:a16="http://schemas.microsoft.com/office/drawing/2014/main" id="{79489A79-2CD4-487F-B125-B9A8BC5C2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86" name="Freeform 4980">
              <a:extLst>
                <a:ext uri="{FF2B5EF4-FFF2-40B4-BE49-F238E27FC236}">
                  <a16:creationId xmlns:a16="http://schemas.microsoft.com/office/drawing/2014/main" id="{E034881D-7C2A-4BB4-8F8A-782E6BD58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87" name="Rectangle 4981">
              <a:extLst>
                <a:ext uri="{FF2B5EF4-FFF2-40B4-BE49-F238E27FC236}">
                  <a16:creationId xmlns:a16="http://schemas.microsoft.com/office/drawing/2014/main" id="{0302FDEE-D429-4BC0-8956-357D3F7F9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88" name="Freeform 4982">
              <a:extLst>
                <a:ext uri="{FF2B5EF4-FFF2-40B4-BE49-F238E27FC236}">
                  <a16:creationId xmlns:a16="http://schemas.microsoft.com/office/drawing/2014/main" id="{E734D1B7-4BBA-45BA-A7D1-35B373A0F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89" name="Rectangle 4983">
              <a:extLst>
                <a:ext uri="{FF2B5EF4-FFF2-40B4-BE49-F238E27FC236}">
                  <a16:creationId xmlns:a16="http://schemas.microsoft.com/office/drawing/2014/main" id="{45EA60BF-0285-4794-849C-968532883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90" name="Freeform 4984">
              <a:extLst>
                <a:ext uri="{FF2B5EF4-FFF2-40B4-BE49-F238E27FC236}">
                  <a16:creationId xmlns:a16="http://schemas.microsoft.com/office/drawing/2014/main" id="{C8F82C86-E89E-4BE3-B9CF-5E8F3012F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91" name="Rectangle 4985">
              <a:extLst>
                <a:ext uri="{FF2B5EF4-FFF2-40B4-BE49-F238E27FC236}">
                  <a16:creationId xmlns:a16="http://schemas.microsoft.com/office/drawing/2014/main" id="{3D1464F3-CA70-44C7-B218-9505ACCCF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92" name="Freeform 4986">
              <a:extLst>
                <a:ext uri="{FF2B5EF4-FFF2-40B4-BE49-F238E27FC236}">
                  <a16:creationId xmlns:a16="http://schemas.microsoft.com/office/drawing/2014/main" id="{2BB07899-504A-48D3-979C-41EA64903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93" name="Rectangle 4987">
              <a:extLst>
                <a:ext uri="{FF2B5EF4-FFF2-40B4-BE49-F238E27FC236}">
                  <a16:creationId xmlns:a16="http://schemas.microsoft.com/office/drawing/2014/main" id="{7D438792-780A-430F-9322-585723BE9B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94" name="Freeform 4988">
              <a:extLst>
                <a:ext uri="{FF2B5EF4-FFF2-40B4-BE49-F238E27FC236}">
                  <a16:creationId xmlns:a16="http://schemas.microsoft.com/office/drawing/2014/main" id="{1E48951D-8DBB-41F4-995A-B46D5FEEF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95" name="Rectangle 4989">
              <a:extLst>
                <a:ext uri="{FF2B5EF4-FFF2-40B4-BE49-F238E27FC236}">
                  <a16:creationId xmlns:a16="http://schemas.microsoft.com/office/drawing/2014/main" id="{428AEFC7-2F31-48D9-A508-B7814FF00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96" name="Freeform 4990">
              <a:extLst>
                <a:ext uri="{FF2B5EF4-FFF2-40B4-BE49-F238E27FC236}">
                  <a16:creationId xmlns:a16="http://schemas.microsoft.com/office/drawing/2014/main" id="{A6F901B4-70B3-4672-9BF6-315D2C79C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97" name="Rectangle 4991">
              <a:extLst>
                <a:ext uri="{FF2B5EF4-FFF2-40B4-BE49-F238E27FC236}">
                  <a16:creationId xmlns:a16="http://schemas.microsoft.com/office/drawing/2014/main" id="{48660B43-B095-4EF2-A182-AC2BCBA98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98" name="Freeform 4992">
              <a:extLst>
                <a:ext uri="{FF2B5EF4-FFF2-40B4-BE49-F238E27FC236}">
                  <a16:creationId xmlns:a16="http://schemas.microsoft.com/office/drawing/2014/main" id="{6A1BC961-283A-4AEE-B61E-D1E180831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99" name="Rectangle 4993">
              <a:extLst>
                <a:ext uri="{FF2B5EF4-FFF2-40B4-BE49-F238E27FC236}">
                  <a16:creationId xmlns:a16="http://schemas.microsoft.com/office/drawing/2014/main" id="{4513D291-FDFB-4C90-A420-A9F6AD97D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0" name="Freeform 4994">
              <a:extLst>
                <a:ext uri="{FF2B5EF4-FFF2-40B4-BE49-F238E27FC236}">
                  <a16:creationId xmlns:a16="http://schemas.microsoft.com/office/drawing/2014/main" id="{F42A0C57-98B9-4716-8010-771A5CFFB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1" name="Rectangle 4995">
              <a:extLst>
                <a:ext uri="{FF2B5EF4-FFF2-40B4-BE49-F238E27FC236}">
                  <a16:creationId xmlns:a16="http://schemas.microsoft.com/office/drawing/2014/main" id="{88D818A1-EE61-4F91-BD81-F549AF990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2" name="Freeform 4996">
              <a:extLst>
                <a:ext uri="{FF2B5EF4-FFF2-40B4-BE49-F238E27FC236}">
                  <a16:creationId xmlns:a16="http://schemas.microsoft.com/office/drawing/2014/main" id="{BB333028-664D-4D42-84F7-56A9A1C93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3" name="Rectangle 4997">
              <a:extLst>
                <a:ext uri="{FF2B5EF4-FFF2-40B4-BE49-F238E27FC236}">
                  <a16:creationId xmlns:a16="http://schemas.microsoft.com/office/drawing/2014/main" id="{A65AD88E-99C3-4B0E-B218-B51F927CE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4" name="Freeform 4998">
              <a:extLst>
                <a:ext uri="{FF2B5EF4-FFF2-40B4-BE49-F238E27FC236}">
                  <a16:creationId xmlns:a16="http://schemas.microsoft.com/office/drawing/2014/main" id="{165C62BF-3A8D-4A45-817E-343CF148E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5" name="Rectangle 4999">
              <a:extLst>
                <a:ext uri="{FF2B5EF4-FFF2-40B4-BE49-F238E27FC236}">
                  <a16:creationId xmlns:a16="http://schemas.microsoft.com/office/drawing/2014/main" id="{59FA933B-19B3-4449-A75F-90C254F86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6" name="Freeform 5000">
              <a:extLst>
                <a:ext uri="{FF2B5EF4-FFF2-40B4-BE49-F238E27FC236}">
                  <a16:creationId xmlns:a16="http://schemas.microsoft.com/office/drawing/2014/main" id="{C7708EE1-E542-4B12-A256-AE7AACF7A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7" name="Rectangle 5001">
              <a:extLst>
                <a:ext uri="{FF2B5EF4-FFF2-40B4-BE49-F238E27FC236}">
                  <a16:creationId xmlns:a16="http://schemas.microsoft.com/office/drawing/2014/main" id="{5DD8BE4F-1155-464E-93A8-1BC008F99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8" name="Freeform 5002">
              <a:extLst>
                <a:ext uri="{FF2B5EF4-FFF2-40B4-BE49-F238E27FC236}">
                  <a16:creationId xmlns:a16="http://schemas.microsoft.com/office/drawing/2014/main" id="{AE79555D-7C68-46B3-ADE0-F5D24519E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9" name="Rectangle 5003">
              <a:extLst>
                <a:ext uri="{FF2B5EF4-FFF2-40B4-BE49-F238E27FC236}">
                  <a16:creationId xmlns:a16="http://schemas.microsoft.com/office/drawing/2014/main" id="{7E5AB02E-9DD2-4B02-93BB-4A4CFF4AD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0" name="Freeform 5004">
              <a:extLst>
                <a:ext uri="{FF2B5EF4-FFF2-40B4-BE49-F238E27FC236}">
                  <a16:creationId xmlns:a16="http://schemas.microsoft.com/office/drawing/2014/main" id="{6024EDB7-C4C0-4145-9AE7-5B26DA785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1" name="Rectangle 5005">
              <a:extLst>
                <a:ext uri="{FF2B5EF4-FFF2-40B4-BE49-F238E27FC236}">
                  <a16:creationId xmlns:a16="http://schemas.microsoft.com/office/drawing/2014/main" id="{53971D59-AB27-4554-9EA9-1C4B3425B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2" name="Freeform 5006">
              <a:extLst>
                <a:ext uri="{FF2B5EF4-FFF2-40B4-BE49-F238E27FC236}">
                  <a16:creationId xmlns:a16="http://schemas.microsoft.com/office/drawing/2014/main" id="{3605D401-4EBA-4313-BCAB-221BBB631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3" name="Rectangle 5007">
              <a:extLst>
                <a:ext uri="{FF2B5EF4-FFF2-40B4-BE49-F238E27FC236}">
                  <a16:creationId xmlns:a16="http://schemas.microsoft.com/office/drawing/2014/main" id="{19201007-DC21-4A47-9D24-3B0C34C83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4" name="Freeform 5008">
              <a:extLst>
                <a:ext uri="{FF2B5EF4-FFF2-40B4-BE49-F238E27FC236}">
                  <a16:creationId xmlns:a16="http://schemas.microsoft.com/office/drawing/2014/main" id="{C424A118-0A37-49AB-84EE-8F807ADCE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5" name="Rectangle 5009">
              <a:extLst>
                <a:ext uri="{FF2B5EF4-FFF2-40B4-BE49-F238E27FC236}">
                  <a16:creationId xmlns:a16="http://schemas.microsoft.com/office/drawing/2014/main" id="{85F19032-1BC6-4305-83E7-BB22AD9FE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6" name="Freeform 5010">
              <a:extLst>
                <a:ext uri="{FF2B5EF4-FFF2-40B4-BE49-F238E27FC236}">
                  <a16:creationId xmlns:a16="http://schemas.microsoft.com/office/drawing/2014/main" id="{F3BE0875-DD1E-41A9-959A-F92956E78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1 w 2"/>
                <a:gd name="T15" fmla="*/ 2 h 3"/>
                <a:gd name="T16" fmla="*/ 2 w 2"/>
                <a:gd name="T17" fmla="*/ 2 h 3"/>
                <a:gd name="T18" fmla="*/ 1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7" name="Rectangle 5011">
              <a:extLst>
                <a:ext uri="{FF2B5EF4-FFF2-40B4-BE49-F238E27FC236}">
                  <a16:creationId xmlns:a16="http://schemas.microsoft.com/office/drawing/2014/main" id="{674DFFE1-5B88-4CF3-BF56-A382268AF3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8" name="Freeform 5012">
              <a:extLst>
                <a:ext uri="{FF2B5EF4-FFF2-40B4-BE49-F238E27FC236}">
                  <a16:creationId xmlns:a16="http://schemas.microsoft.com/office/drawing/2014/main" id="{3C3EDBDE-29F7-420D-B4B8-F2150E3AC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9" name="Rectangle 5013">
              <a:extLst>
                <a:ext uri="{FF2B5EF4-FFF2-40B4-BE49-F238E27FC236}">
                  <a16:creationId xmlns:a16="http://schemas.microsoft.com/office/drawing/2014/main" id="{83125761-34E8-4F8E-960F-2762433E4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0" name="Freeform 5014">
              <a:extLst>
                <a:ext uri="{FF2B5EF4-FFF2-40B4-BE49-F238E27FC236}">
                  <a16:creationId xmlns:a16="http://schemas.microsoft.com/office/drawing/2014/main" id="{53761633-D04E-4923-BAF3-59F2060DB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1" name="Rectangle 5015">
              <a:extLst>
                <a:ext uri="{FF2B5EF4-FFF2-40B4-BE49-F238E27FC236}">
                  <a16:creationId xmlns:a16="http://schemas.microsoft.com/office/drawing/2014/main" id="{2F3A4E2C-EDCF-40A6-AA88-E124D23CC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2" name="Freeform 5016">
              <a:extLst>
                <a:ext uri="{FF2B5EF4-FFF2-40B4-BE49-F238E27FC236}">
                  <a16:creationId xmlns:a16="http://schemas.microsoft.com/office/drawing/2014/main" id="{319ED2E5-9CCF-4BC5-8B05-9BE18D4FB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3" name="Rectangle 5017">
              <a:extLst>
                <a:ext uri="{FF2B5EF4-FFF2-40B4-BE49-F238E27FC236}">
                  <a16:creationId xmlns:a16="http://schemas.microsoft.com/office/drawing/2014/main" id="{225AD984-C689-4DD2-AAC9-B5B7A7FDD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4" name="Freeform 5018">
              <a:extLst>
                <a:ext uri="{FF2B5EF4-FFF2-40B4-BE49-F238E27FC236}">
                  <a16:creationId xmlns:a16="http://schemas.microsoft.com/office/drawing/2014/main" id="{98073BAE-0B93-4782-BA3B-5260536DE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5" name="Rectangle 5019">
              <a:extLst>
                <a:ext uri="{FF2B5EF4-FFF2-40B4-BE49-F238E27FC236}">
                  <a16:creationId xmlns:a16="http://schemas.microsoft.com/office/drawing/2014/main" id="{42612385-A48D-4117-8561-EC201CEC2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6" name="Freeform 5020">
              <a:extLst>
                <a:ext uri="{FF2B5EF4-FFF2-40B4-BE49-F238E27FC236}">
                  <a16:creationId xmlns:a16="http://schemas.microsoft.com/office/drawing/2014/main" id="{54B1688E-D9ED-4C3E-9B61-84B61444D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7" name="Rectangle 5021">
              <a:extLst>
                <a:ext uri="{FF2B5EF4-FFF2-40B4-BE49-F238E27FC236}">
                  <a16:creationId xmlns:a16="http://schemas.microsoft.com/office/drawing/2014/main" id="{DAFB4429-A8EB-4AC4-B753-3408CC7CB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8" name="Freeform 5022">
              <a:extLst>
                <a:ext uri="{FF2B5EF4-FFF2-40B4-BE49-F238E27FC236}">
                  <a16:creationId xmlns:a16="http://schemas.microsoft.com/office/drawing/2014/main" id="{5D463114-EDCB-474D-A241-510266FED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9" name="Rectangle 5023">
              <a:extLst>
                <a:ext uri="{FF2B5EF4-FFF2-40B4-BE49-F238E27FC236}">
                  <a16:creationId xmlns:a16="http://schemas.microsoft.com/office/drawing/2014/main" id="{BA867F3E-B80F-4B63-8796-66C077A48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30" name="Freeform 5024">
              <a:extLst>
                <a:ext uri="{FF2B5EF4-FFF2-40B4-BE49-F238E27FC236}">
                  <a16:creationId xmlns:a16="http://schemas.microsoft.com/office/drawing/2014/main" id="{FAFF403E-CD09-49B8-A271-41671110A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31" name="Rectangle 5025">
              <a:extLst>
                <a:ext uri="{FF2B5EF4-FFF2-40B4-BE49-F238E27FC236}">
                  <a16:creationId xmlns:a16="http://schemas.microsoft.com/office/drawing/2014/main" id="{917D6C35-7424-4A1C-B283-D0719AA8C5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32" name="Freeform 5026">
              <a:extLst>
                <a:ext uri="{FF2B5EF4-FFF2-40B4-BE49-F238E27FC236}">
                  <a16:creationId xmlns:a16="http://schemas.microsoft.com/office/drawing/2014/main" id="{9B846900-E93B-4FA5-A85B-6140BAC33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33" name="Rectangle 5027">
              <a:extLst>
                <a:ext uri="{FF2B5EF4-FFF2-40B4-BE49-F238E27FC236}">
                  <a16:creationId xmlns:a16="http://schemas.microsoft.com/office/drawing/2014/main" id="{B286B3ED-5B66-4FFD-9189-EB7B9166B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34" name="Freeform 5028">
              <a:extLst>
                <a:ext uri="{FF2B5EF4-FFF2-40B4-BE49-F238E27FC236}">
                  <a16:creationId xmlns:a16="http://schemas.microsoft.com/office/drawing/2014/main" id="{A555AAF8-5426-45E1-97AA-6E2D2747F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30" name="Group 5230">
            <a:extLst>
              <a:ext uri="{FF2B5EF4-FFF2-40B4-BE49-F238E27FC236}">
                <a16:creationId xmlns:a16="http://schemas.microsoft.com/office/drawing/2014/main" id="{911AEC3C-81D4-4EF0-9E9B-C350DF29B194}"/>
              </a:ext>
            </a:extLst>
          </p:cNvPr>
          <p:cNvGrpSpPr>
            <a:grpSpLocks/>
          </p:cNvGrpSpPr>
          <p:nvPr/>
        </p:nvGrpSpPr>
        <p:grpSpPr bwMode="auto">
          <a:xfrm>
            <a:off x="1974851" y="949325"/>
            <a:ext cx="9525" cy="4762"/>
            <a:chOff x="1244" y="598"/>
            <a:chExt cx="6" cy="3"/>
          </a:xfrm>
        </p:grpSpPr>
        <p:sp>
          <p:nvSpPr>
            <p:cNvPr id="735" name="Rectangle 5030">
              <a:extLst>
                <a:ext uri="{FF2B5EF4-FFF2-40B4-BE49-F238E27FC236}">
                  <a16:creationId xmlns:a16="http://schemas.microsoft.com/office/drawing/2014/main" id="{DB1E0329-5023-456C-983D-6CC9510C9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36" name="Freeform 5031">
              <a:extLst>
                <a:ext uri="{FF2B5EF4-FFF2-40B4-BE49-F238E27FC236}">
                  <a16:creationId xmlns:a16="http://schemas.microsoft.com/office/drawing/2014/main" id="{2D9BB853-CD4C-440C-96F8-35926B593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37" name="Rectangle 5032">
              <a:extLst>
                <a:ext uri="{FF2B5EF4-FFF2-40B4-BE49-F238E27FC236}">
                  <a16:creationId xmlns:a16="http://schemas.microsoft.com/office/drawing/2014/main" id="{8A74D0B0-F74A-4686-964B-B2B97E521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38" name="Freeform 5033">
              <a:extLst>
                <a:ext uri="{FF2B5EF4-FFF2-40B4-BE49-F238E27FC236}">
                  <a16:creationId xmlns:a16="http://schemas.microsoft.com/office/drawing/2014/main" id="{D71D0735-9379-4EFB-85E9-FD0D2DB98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39" name="Rectangle 5034">
              <a:extLst>
                <a:ext uri="{FF2B5EF4-FFF2-40B4-BE49-F238E27FC236}">
                  <a16:creationId xmlns:a16="http://schemas.microsoft.com/office/drawing/2014/main" id="{3C17008D-C7F0-4532-9887-9D77EA674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40" name="Freeform 5035">
              <a:extLst>
                <a:ext uri="{FF2B5EF4-FFF2-40B4-BE49-F238E27FC236}">
                  <a16:creationId xmlns:a16="http://schemas.microsoft.com/office/drawing/2014/main" id="{56DEF6B1-473C-4E5E-9A32-93F50AA2B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41" name="Rectangle 5036">
              <a:extLst>
                <a:ext uri="{FF2B5EF4-FFF2-40B4-BE49-F238E27FC236}">
                  <a16:creationId xmlns:a16="http://schemas.microsoft.com/office/drawing/2014/main" id="{42EA2528-1478-477A-8239-1EFAD9AE4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42" name="Freeform 5037">
              <a:extLst>
                <a:ext uri="{FF2B5EF4-FFF2-40B4-BE49-F238E27FC236}">
                  <a16:creationId xmlns:a16="http://schemas.microsoft.com/office/drawing/2014/main" id="{21F0A97B-C1C9-45F1-98B0-46CF6B230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43" name="Rectangle 5038">
              <a:extLst>
                <a:ext uri="{FF2B5EF4-FFF2-40B4-BE49-F238E27FC236}">
                  <a16:creationId xmlns:a16="http://schemas.microsoft.com/office/drawing/2014/main" id="{241FD709-8FAD-48B4-98A7-007B264A5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44" name="Freeform 5039">
              <a:extLst>
                <a:ext uri="{FF2B5EF4-FFF2-40B4-BE49-F238E27FC236}">
                  <a16:creationId xmlns:a16="http://schemas.microsoft.com/office/drawing/2014/main" id="{FF049877-04C6-43DC-9407-5BE1DCB1F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45" name="Rectangle 5040">
              <a:extLst>
                <a:ext uri="{FF2B5EF4-FFF2-40B4-BE49-F238E27FC236}">
                  <a16:creationId xmlns:a16="http://schemas.microsoft.com/office/drawing/2014/main" id="{EEB96825-3F90-4BED-B4E4-C487092DD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46" name="Freeform 5041">
              <a:extLst>
                <a:ext uri="{FF2B5EF4-FFF2-40B4-BE49-F238E27FC236}">
                  <a16:creationId xmlns:a16="http://schemas.microsoft.com/office/drawing/2014/main" id="{02A89E2E-7631-4FE2-87D7-6264D532E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47" name="Rectangle 5042">
              <a:extLst>
                <a:ext uri="{FF2B5EF4-FFF2-40B4-BE49-F238E27FC236}">
                  <a16:creationId xmlns:a16="http://schemas.microsoft.com/office/drawing/2014/main" id="{EA580D84-8C16-4618-ABDB-C3CAB3385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48" name="Freeform 5043">
              <a:extLst>
                <a:ext uri="{FF2B5EF4-FFF2-40B4-BE49-F238E27FC236}">
                  <a16:creationId xmlns:a16="http://schemas.microsoft.com/office/drawing/2014/main" id="{41E3CA0F-9794-4782-A879-FCFCA270C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49" name="Rectangle 5044">
              <a:extLst>
                <a:ext uri="{FF2B5EF4-FFF2-40B4-BE49-F238E27FC236}">
                  <a16:creationId xmlns:a16="http://schemas.microsoft.com/office/drawing/2014/main" id="{3FAD4B08-1E4D-4919-BB97-3307783B2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50" name="Freeform 5045">
              <a:extLst>
                <a:ext uri="{FF2B5EF4-FFF2-40B4-BE49-F238E27FC236}">
                  <a16:creationId xmlns:a16="http://schemas.microsoft.com/office/drawing/2014/main" id="{66A86613-1CEA-42DF-A598-B8393BCE7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51" name="Rectangle 5046">
              <a:extLst>
                <a:ext uri="{FF2B5EF4-FFF2-40B4-BE49-F238E27FC236}">
                  <a16:creationId xmlns:a16="http://schemas.microsoft.com/office/drawing/2014/main" id="{ED65F7FE-CE02-4216-B556-7D32B15E3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52" name="Freeform 5047">
              <a:extLst>
                <a:ext uri="{FF2B5EF4-FFF2-40B4-BE49-F238E27FC236}">
                  <a16:creationId xmlns:a16="http://schemas.microsoft.com/office/drawing/2014/main" id="{130126A2-9E38-48FF-8B5E-E1A4D2A65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53" name="Rectangle 5048">
              <a:extLst>
                <a:ext uri="{FF2B5EF4-FFF2-40B4-BE49-F238E27FC236}">
                  <a16:creationId xmlns:a16="http://schemas.microsoft.com/office/drawing/2014/main" id="{2B48E949-EFB1-40F3-8DF7-FBC82856C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54" name="Freeform 5049">
              <a:extLst>
                <a:ext uri="{FF2B5EF4-FFF2-40B4-BE49-F238E27FC236}">
                  <a16:creationId xmlns:a16="http://schemas.microsoft.com/office/drawing/2014/main" id="{B574057D-EA1D-48DF-8F5A-00D905EEB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55" name="Rectangle 5050">
              <a:extLst>
                <a:ext uri="{FF2B5EF4-FFF2-40B4-BE49-F238E27FC236}">
                  <a16:creationId xmlns:a16="http://schemas.microsoft.com/office/drawing/2014/main" id="{C33FBBBD-5D75-4FBF-A936-4ABD714B8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56" name="Freeform 5051">
              <a:extLst>
                <a:ext uri="{FF2B5EF4-FFF2-40B4-BE49-F238E27FC236}">
                  <a16:creationId xmlns:a16="http://schemas.microsoft.com/office/drawing/2014/main" id="{3C07C3EE-5BC8-4084-9D4C-7C17E4062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57" name="Rectangle 5052">
              <a:extLst>
                <a:ext uri="{FF2B5EF4-FFF2-40B4-BE49-F238E27FC236}">
                  <a16:creationId xmlns:a16="http://schemas.microsoft.com/office/drawing/2014/main" id="{53A8B534-C676-4A96-BD23-E1BAF5F2F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58" name="Freeform 5053">
              <a:extLst>
                <a:ext uri="{FF2B5EF4-FFF2-40B4-BE49-F238E27FC236}">
                  <a16:creationId xmlns:a16="http://schemas.microsoft.com/office/drawing/2014/main" id="{4AB7DA8F-6A63-47B9-8D1B-AD11996D1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59" name="Rectangle 5054">
              <a:extLst>
                <a:ext uri="{FF2B5EF4-FFF2-40B4-BE49-F238E27FC236}">
                  <a16:creationId xmlns:a16="http://schemas.microsoft.com/office/drawing/2014/main" id="{B0711D2A-C1F5-4D1C-8BC0-764ED9D03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60" name="Freeform 5055">
              <a:extLst>
                <a:ext uri="{FF2B5EF4-FFF2-40B4-BE49-F238E27FC236}">
                  <a16:creationId xmlns:a16="http://schemas.microsoft.com/office/drawing/2014/main" id="{41A6978C-D2CA-45F1-B878-738D4B573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0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0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61" name="Rectangle 5056">
              <a:extLst>
                <a:ext uri="{FF2B5EF4-FFF2-40B4-BE49-F238E27FC236}">
                  <a16:creationId xmlns:a16="http://schemas.microsoft.com/office/drawing/2014/main" id="{29FC005F-1E24-49C9-B12F-553481A5D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62" name="Freeform 5057">
              <a:extLst>
                <a:ext uri="{FF2B5EF4-FFF2-40B4-BE49-F238E27FC236}">
                  <a16:creationId xmlns:a16="http://schemas.microsoft.com/office/drawing/2014/main" id="{347AB94B-FC6C-4922-90D0-5A10111F8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63" name="Rectangle 5058">
              <a:extLst>
                <a:ext uri="{FF2B5EF4-FFF2-40B4-BE49-F238E27FC236}">
                  <a16:creationId xmlns:a16="http://schemas.microsoft.com/office/drawing/2014/main" id="{BCCBC451-AFBE-48DA-80AC-01C1BA28D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64" name="Freeform 5059">
              <a:extLst>
                <a:ext uri="{FF2B5EF4-FFF2-40B4-BE49-F238E27FC236}">
                  <a16:creationId xmlns:a16="http://schemas.microsoft.com/office/drawing/2014/main" id="{5D8F3798-0866-47D8-8359-D7F66418D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65" name="Rectangle 5060">
              <a:extLst>
                <a:ext uri="{FF2B5EF4-FFF2-40B4-BE49-F238E27FC236}">
                  <a16:creationId xmlns:a16="http://schemas.microsoft.com/office/drawing/2014/main" id="{7BF5F818-D14F-4D3E-B179-FCE6AB46D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66" name="Freeform 5061">
              <a:extLst>
                <a:ext uri="{FF2B5EF4-FFF2-40B4-BE49-F238E27FC236}">
                  <a16:creationId xmlns:a16="http://schemas.microsoft.com/office/drawing/2014/main" id="{3DCFE292-D02D-47C1-BB38-7CD0AF789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67" name="Rectangle 5062">
              <a:extLst>
                <a:ext uri="{FF2B5EF4-FFF2-40B4-BE49-F238E27FC236}">
                  <a16:creationId xmlns:a16="http://schemas.microsoft.com/office/drawing/2014/main" id="{2B3B4098-DA91-4FF6-84C0-6AE3E1889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68" name="Freeform 5063">
              <a:extLst>
                <a:ext uri="{FF2B5EF4-FFF2-40B4-BE49-F238E27FC236}">
                  <a16:creationId xmlns:a16="http://schemas.microsoft.com/office/drawing/2014/main" id="{D7C1C8FA-C517-4CA6-A210-48180AE6C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69" name="Rectangle 5064">
              <a:extLst>
                <a:ext uri="{FF2B5EF4-FFF2-40B4-BE49-F238E27FC236}">
                  <a16:creationId xmlns:a16="http://schemas.microsoft.com/office/drawing/2014/main" id="{E3DD8670-113A-4D46-B0BF-D3A94B575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70" name="Freeform 5065">
              <a:extLst>
                <a:ext uri="{FF2B5EF4-FFF2-40B4-BE49-F238E27FC236}">
                  <a16:creationId xmlns:a16="http://schemas.microsoft.com/office/drawing/2014/main" id="{33AB86F7-4842-4438-A2B6-41FE19A1F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71" name="Rectangle 5066">
              <a:extLst>
                <a:ext uri="{FF2B5EF4-FFF2-40B4-BE49-F238E27FC236}">
                  <a16:creationId xmlns:a16="http://schemas.microsoft.com/office/drawing/2014/main" id="{253204D8-30BF-4E13-A845-346B68DE7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72" name="Freeform 5067">
              <a:extLst>
                <a:ext uri="{FF2B5EF4-FFF2-40B4-BE49-F238E27FC236}">
                  <a16:creationId xmlns:a16="http://schemas.microsoft.com/office/drawing/2014/main" id="{070A568E-C4E9-4FCC-863F-7CCD63683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73" name="Rectangle 5068">
              <a:extLst>
                <a:ext uri="{FF2B5EF4-FFF2-40B4-BE49-F238E27FC236}">
                  <a16:creationId xmlns:a16="http://schemas.microsoft.com/office/drawing/2014/main" id="{93C9036C-1B3F-43F5-87FC-08116DD6C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74" name="Freeform 5069">
              <a:extLst>
                <a:ext uri="{FF2B5EF4-FFF2-40B4-BE49-F238E27FC236}">
                  <a16:creationId xmlns:a16="http://schemas.microsoft.com/office/drawing/2014/main" id="{89211359-1B28-4822-B01F-3E1D7E7A2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75" name="Rectangle 5070">
              <a:extLst>
                <a:ext uri="{FF2B5EF4-FFF2-40B4-BE49-F238E27FC236}">
                  <a16:creationId xmlns:a16="http://schemas.microsoft.com/office/drawing/2014/main" id="{0B2EF3B0-B9B7-4803-B369-CDAEC2367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76" name="Freeform 5071">
              <a:extLst>
                <a:ext uri="{FF2B5EF4-FFF2-40B4-BE49-F238E27FC236}">
                  <a16:creationId xmlns:a16="http://schemas.microsoft.com/office/drawing/2014/main" id="{3C757D92-E780-4663-A6F7-861A3C89B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77" name="Rectangle 5072">
              <a:extLst>
                <a:ext uri="{FF2B5EF4-FFF2-40B4-BE49-F238E27FC236}">
                  <a16:creationId xmlns:a16="http://schemas.microsoft.com/office/drawing/2014/main" id="{80985F05-FDBC-4097-A522-B43356F70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78" name="Freeform 5073">
              <a:extLst>
                <a:ext uri="{FF2B5EF4-FFF2-40B4-BE49-F238E27FC236}">
                  <a16:creationId xmlns:a16="http://schemas.microsoft.com/office/drawing/2014/main" id="{B676DA4A-24AD-4351-9D39-E9CDEE3CF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79" name="Rectangle 5074">
              <a:extLst>
                <a:ext uri="{FF2B5EF4-FFF2-40B4-BE49-F238E27FC236}">
                  <a16:creationId xmlns:a16="http://schemas.microsoft.com/office/drawing/2014/main" id="{92F25B47-AC80-4E03-ADB1-907753BFD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80" name="Freeform 5075">
              <a:extLst>
                <a:ext uri="{FF2B5EF4-FFF2-40B4-BE49-F238E27FC236}">
                  <a16:creationId xmlns:a16="http://schemas.microsoft.com/office/drawing/2014/main" id="{CFA19116-A8C5-45D9-9923-5E095E66E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81" name="Rectangle 5076">
              <a:extLst>
                <a:ext uri="{FF2B5EF4-FFF2-40B4-BE49-F238E27FC236}">
                  <a16:creationId xmlns:a16="http://schemas.microsoft.com/office/drawing/2014/main" id="{8DF02917-EF23-4304-A89D-08F1D1999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82" name="Freeform 5077">
              <a:extLst>
                <a:ext uri="{FF2B5EF4-FFF2-40B4-BE49-F238E27FC236}">
                  <a16:creationId xmlns:a16="http://schemas.microsoft.com/office/drawing/2014/main" id="{04967B21-3B1E-4E93-9A7E-A08C526A4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83" name="Rectangle 5078">
              <a:extLst>
                <a:ext uri="{FF2B5EF4-FFF2-40B4-BE49-F238E27FC236}">
                  <a16:creationId xmlns:a16="http://schemas.microsoft.com/office/drawing/2014/main" id="{0F442684-68F1-48D0-8314-4B43668CF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84" name="Freeform 5079">
              <a:extLst>
                <a:ext uri="{FF2B5EF4-FFF2-40B4-BE49-F238E27FC236}">
                  <a16:creationId xmlns:a16="http://schemas.microsoft.com/office/drawing/2014/main" id="{D7B64EE4-F56D-4629-976B-5FDD6FFF6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85" name="Rectangle 5080">
              <a:extLst>
                <a:ext uri="{FF2B5EF4-FFF2-40B4-BE49-F238E27FC236}">
                  <a16:creationId xmlns:a16="http://schemas.microsoft.com/office/drawing/2014/main" id="{356BCCB4-EE1B-4785-A837-4DE22A135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86" name="Freeform 5081">
              <a:extLst>
                <a:ext uri="{FF2B5EF4-FFF2-40B4-BE49-F238E27FC236}">
                  <a16:creationId xmlns:a16="http://schemas.microsoft.com/office/drawing/2014/main" id="{1652551D-6464-48E9-A42E-871F5FCA9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87" name="Rectangle 5082">
              <a:extLst>
                <a:ext uri="{FF2B5EF4-FFF2-40B4-BE49-F238E27FC236}">
                  <a16:creationId xmlns:a16="http://schemas.microsoft.com/office/drawing/2014/main" id="{3A2B9B4B-FBA2-4E65-BEF8-BB6A02A3D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88" name="Freeform 5083">
              <a:extLst>
                <a:ext uri="{FF2B5EF4-FFF2-40B4-BE49-F238E27FC236}">
                  <a16:creationId xmlns:a16="http://schemas.microsoft.com/office/drawing/2014/main" id="{B78D0659-B4D8-49C6-BCCB-5401A85FD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1 w 2"/>
                <a:gd name="T15" fmla="*/ 2 h 3"/>
                <a:gd name="T16" fmla="*/ 2 w 2"/>
                <a:gd name="T17" fmla="*/ 2 h 3"/>
                <a:gd name="T18" fmla="*/ 1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0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89" name="Rectangle 5084">
              <a:extLst>
                <a:ext uri="{FF2B5EF4-FFF2-40B4-BE49-F238E27FC236}">
                  <a16:creationId xmlns:a16="http://schemas.microsoft.com/office/drawing/2014/main" id="{D7A022DF-A42B-4F04-B27C-1D7B89D23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90" name="Freeform 5085">
              <a:extLst>
                <a:ext uri="{FF2B5EF4-FFF2-40B4-BE49-F238E27FC236}">
                  <a16:creationId xmlns:a16="http://schemas.microsoft.com/office/drawing/2014/main" id="{980BFC0B-9267-4799-AA99-C5B87114C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0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91" name="Rectangle 5086">
              <a:extLst>
                <a:ext uri="{FF2B5EF4-FFF2-40B4-BE49-F238E27FC236}">
                  <a16:creationId xmlns:a16="http://schemas.microsoft.com/office/drawing/2014/main" id="{872A3DB8-1843-48BC-B050-E76BA3688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92" name="Freeform 5087">
              <a:extLst>
                <a:ext uri="{FF2B5EF4-FFF2-40B4-BE49-F238E27FC236}">
                  <a16:creationId xmlns:a16="http://schemas.microsoft.com/office/drawing/2014/main" id="{2DD1B28F-48A0-41FB-B785-C7D430594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93" name="Rectangle 5088">
              <a:extLst>
                <a:ext uri="{FF2B5EF4-FFF2-40B4-BE49-F238E27FC236}">
                  <a16:creationId xmlns:a16="http://schemas.microsoft.com/office/drawing/2014/main" id="{BEF3C455-01FB-4616-BDE6-78242F463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94" name="Freeform 5089">
              <a:extLst>
                <a:ext uri="{FF2B5EF4-FFF2-40B4-BE49-F238E27FC236}">
                  <a16:creationId xmlns:a16="http://schemas.microsoft.com/office/drawing/2014/main" id="{186468BC-1925-4537-A7EE-0228C2497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95" name="Rectangle 5090">
              <a:extLst>
                <a:ext uri="{FF2B5EF4-FFF2-40B4-BE49-F238E27FC236}">
                  <a16:creationId xmlns:a16="http://schemas.microsoft.com/office/drawing/2014/main" id="{A1D4F0F2-7716-4228-93C8-2AFEDA37F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96" name="Freeform 5091">
              <a:extLst>
                <a:ext uri="{FF2B5EF4-FFF2-40B4-BE49-F238E27FC236}">
                  <a16:creationId xmlns:a16="http://schemas.microsoft.com/office/drawing/2014/main" id="{3F587356-7AF9-45BC-B9FB-CB6ECAEEF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97" name="Rectangle 5092">
              <a:extLst>
                <a:ext uri="{FF2B5EF4-FFF2-40B4-BE49-F238E27FC236}">
                  <a16:creationId xmlns:a16="http://schemas.microsoft.com/office/drawing/2014/main" id="{8837E743-DBBD-499E-9D67-85707E409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98" name="Freeform 5093">
              <a:extLst>
                <a:ext uri="{FF2B5EF4-FFF2-40B4-BE49-F238E27FC236}">
                  <a16:creationId xmlns:a16="http://schemas.microsoft.com/office/drawing/2014/main" id="{5F61A28B-F63A-4FDA-A446-E73E3DB0B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99" name="Rectangle 5094">
              <a:extLst>
                <a:ext uri="{FF2B5EF4-FFF2-40B4-BE49-F238E27FC236}">
                  <a16:creationId xmlns:a16="http://schemas.microsoft.com/office/drawing/2014/main" id="{1E03C1F7-A24D-4EA3-A165-86DBF23B8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00" name="Freeform 5095">
              <a:extLst>
                <a:ext uri="{FF2B5EF4-FFF2-40B4-BE49-F238E27FC236}">
                  <a16:creationId xmlns:a16="http://schemas.microsoft.com/office/drawing/2014/main" id="{5AC20AE0-D0E7-4F99-92FE-DF019ED42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01" name="Rectangle 5096">
              <a:extLst>
                <a:ext uri="{FF2B5EF4-FFF2-40B4-BE49-F238E27FC236}">
                  <a16:creationId xmlns:a16="http://schemas.microsoft.com/office/drawing/2014/main" id="{DA119BBB-8382-4ED4-890D-AEC075B0F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02" name="Freeform 5097">
              <a:extLst>
                <a:ext uri="{FF2B5EF4-FFF2-40B4-BE49-F238E27FC236}">
                  <a16:creationId xmlns:a16="http://schemas.microsoft.com/office/drawing/2014/main" id="{F228373C-094E-4D5E-92BB-A5C21E4F1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03" name="Rectangle 5098">
              <a:extLst>
                <a:ext uri="{FF2B5EF4-FFF2-40B4-BE49-F238E27FC236}">
                  <a16:creationId xmlns:a16="http://schemas.microsoft.com/office/drawing/2014/main" id="{8E2C6FC4-BAAC-4972-AB3A-ECF34DAF7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04" name="Freeform 5099">
              <a:extLst>
                <a:ext uri="{FF2B5EF4-FFF2-40B4-BE49-F238E27FC236}">
                  <a16:creationId xmlns:a16="http://schemas.microsoft.com/office/drawing/2014/main" id="{973E09BE-25E7-4F34-A588-D7B73B5ED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05" name="Rectangle 5100">
              <a:extLst>
                <a:ext uri="{FF2B5EF4-FFF2-40B4-BE49-F238E27FC236}">
                  <a16:creationId xmlns:a16="http://schemas.microsoft.com/office/drawing/2014/main" id="{C3EE1F11-C0C6-499C-BD81-EA178A541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06" name="Freeform 5101">
              <a:extLst>
                <a:ext uri="{FF2B5EF4-FFF2-40B4-BE49-F238E27FC236}">
                  <a16:creationId xmlns:a16="http://schemas.microsoft.com/office/drawing/2014/main" id="{B0004802-C770-4E22-9828-ACC3336D1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07" name="Rectangle 5102">
              <a:extLst>
                <a:ext uri="{FF2B5EF4-FFF2-40B4-BE49-F238E27FC236}">
                  <a16:creationId xmlns:a16="http://schemas.microsoft.com/office/drawing/2014/main" id="{272A126F-DB76-470C-A99F-7117922D1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08" name="Freeform 5103">
              <a:extLst>
                <a:ext uri="{FF2B5EF4-FFF2-40B4-BE49-F238E27FC236}">
                  <a16:creationId xmlns:a16="http://schemas.microsoft.com/office/drawing/2014/main" id="{E4E0CF09-DE73-43D8-A0B5-4449FCC1E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09" name="Rectangle 5104">
              <a:extLst>
                <a:ext uri="{FF2B5EF4-FFF2-40B4-BE49-F238E27FC236}">
                  <a16:creationId xmlns:a16="http://schemas.microsoft.com/office/drawing/2014/main" id="{447BB50C-5990-4B62-9330-8FB8BCCBB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0" name="Freeform 5105">
              <a:extLst>
                <a:ext uri="{FF2B5EF4-FFF2-40B4-BE49-F238E27FC236}">
                  <a16:creationId xmlns:a16="http://schemas.microsoft.com/office/drawing/2014/main" id="{BAA7A706-C8AA-43CC-9599-78055A7C0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1" name="Rectangle 5106">
              <a:extLst>
                <a:ext uri="{FF2B5EF4-FFF2-40B4-BE49-F238E27FC236}">
                  <a16:creationId xmlns:a16="http://schemas.microsoft.com/office/drawing/2014/main" id="{C425176D-D49A-435E-BA17-FE7C021FB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2" name="Freeform 5107">
              <a:extLst>
                <a:ext uri="{FF2B5EF4-FFF2-40B4-BE49-F238E27FC236}">
                  <a16:creationId xmlns:a16="http://schemas.microsoft.com/office/drawing/2014/main" id="{9DC4240A-EA0B-4549-8268-A9FEBF3E8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3" name="Rectangle 5108">
              <a:extLst>
                <a:ext uri="{FF2B5EF4-FFF2-40B4-BE49-F238E27FC236}">
                  <a16:creationId xmlns:a16="http://schemas.microsoft.com/office/drawing/2014/main" id="{541D5D80-B801-4CB6-BBBF-DFFCB8E83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4" name="Freeform 5109">
              <a:extLst>
                <a:ext uri="{FF2B5EF4-FFF2-40B4-BE49-F238E27FC236}">
                  <a16:creationId xmlns:a16="http://schemas.microsoft.com/office/drawing/2014/main" id="{DCC8F105-E490-459B-A73C-DCEBF1D23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5" name="Rectangle 5110">
              <a:extLst>
                <a:ext uri="{FF2B5EF4-FFF2-40B4-BE49-F238E27FC236}">
                  <a16:creationId xmlns:a16="http://schemas.microsoft.com/office/drawing/2014/main" id="{C885394E-6448-49D3-B409-54AF23BE3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6" name="Freeform 5111">
              <a:extLst>
                <a:ext uri="{FF2B5EF4-FFF2-40B4-BE49-F238E27FC236}">
                  <a16:creationId xmlns:a16="http://schemas.microsoft.com/office/drawing/2014/main" id="{2D653853-9EEC-4F65-8597-C5AC1B27E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7" name="Rectangle 5112">
              <a:extLst>
                <a:ext uri="{FF2B5EF4-FFF2-40B4-BE49-F238E27FC236}">
                  <a16:creationId xmlns:a16="http://schemas.microsoft.com/office/drawing/2014/main" id="{84A090F3-30B8-4B8E-AE00-686C53E069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8" name="Freeform 5113">
              <a:extLst>
                <a:ext uri="{FF2B5EF4-FFF2-40B4-BE49-F238E27FC236}">
                  <a16:creationId xmlns:a16="http://schemas.microsoft.com/office/drawing/2014/main" id="{5E5D769C-7500-44B8-92CC-439DF229C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9" name="Rectangle 5114">
              <a:extLst>
                <a:ext uri="{FF2B5EF4-FFF2-40B4-BE49-F238E27FC236}">
                  <a16:creationId xmlns:a16="http://schemas.microsoft.com/office/drawing/2014/main" id="{BD08D3A9-FC1E-438C-9B13-0A27C9FE4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0" name="Freeform 5115">
              <a:extLst>
                <a:ext uri="{FF2B5EF4-FFF2-40B4-BE49-F238E27FC236}">
                  <a16:creationId xmlns:a16="http://schemas.microsoft.com/office/drawing/2014/main" id="{3BF44BC6-3219-4A45-8F16-4C7370653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1" name="Rectangle 5116">
              <a:extLst>
                <a:ext uri="{FF2B5EF4-FFF2-40B4-BE49-F238E27FC236}">
                  <a16:creationId xmlns:a16="http://schemas.microsoft.com/office/drawing/2014/main" id="{19B304CA-A358-4EE8-8791-457487CFA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2" name="Freeform 5117">
              <a:extLst>
                <a:ext uri="{FF2B5EF4-FFF2-40B4-BE49-F238E27FC236}">
                  <a16:creationId xmlns:a16="http://schemas.microsoft.com/office/drawing/2014/main" id="{6CC43FF3-163C-4265-A1EE-D7EC5FEB1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3" name="Rectangle 5118">
              <a:extLst>
                <a:ext uri="{FF2B5EF4-FFF2-40B4-BE49-F238E27FC236}">
                  <a16:creationId xmlns:a16="http://schemas.microsoft.com/office/drawing/2014/main" id="{ABAFFB58-8D1A-4B40-8237-F2A1B5A5B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4" name="Freeform 5119">
              <a:extLst>
                <a:ext uri="{FF2B5EF4-FFF2-40B4-BE49-F238E27FC236}">
                  <a16:creationId xmlns:a16="http://schemas.microsoft.com/office/drawing/2014/main" id="{0023C5F7-C929-43CC-83CE-0D4E1B89B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5" name="Rectangle 5120">
              <a:extLst>
                <a:ext uri="{FF2B5EF4-FFF2-40B4-BE49-F238E27FC236}">
                  <a16:creationId xmlns:a16="http://schemas.microsoft.com/office/drawing/2014/main" id="{B33A98F8-7988-416B-82B2-314C264E1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6" name="Freeform 5121">
              <a:extLst>
                <a:ext uri="{FF2B5EF4-FFF2-40B4-BE49-F238E27FC236}">
                  <a16:creationId xmlns:a16="http://schemas.microsoft.com/office/drawing/2014/main" id="{705A7999-625B-47B3-9101-CA2009198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7" name="Rectangle 5122">
              <a:extLst>
                <a:ext uri="{FF2B5EF4-FFF2-40B4-BE49-F238E27FC236}">
                  <a16:creationId xmlns:a16="http://schemas.microsoft.com/office/drawing/2014/main" id="{699CD9EE-6BC4-41EB-81B9-084E07CE6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8" name="Freeform 5123">
              <a:extLst>
                <a:ext uri="{FF2B5EF4-FFF2-40B4-BE49-F238E27FC236}">
                  <a16:creationId xmlns:a16="http://schemas.microsoft.com/office/drawing/2014/main" id="{9297F3F2-67F0-41A4-B7F1-7018E4412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9" name="Rectangle 5124">
              <a:extLst>
                <a:ext uri="{FF2B5EF4-FFF2-40B4-BE49-F238E27FC236}">
                  <a16:creationId xmlns:a16="http://schemas.microsoft.com/office/drawing/2014/main" id="{48F9AF45-189C-4CD5-A7D5-25550F0E6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30" name="Freeform 5125">
              <a:extLst>
                <a:ext uri="{FF2B5EF4-FFF2-40B4-BE49-F238E27FC236}">
                  <a16:creationId xmlns:a16="http://schemas.microsoft.com/office/drawing/2014/main" id="{AB42EDAE-E655-4BF9-B2BE-E9DB814C7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1 w 2"/>
                <a:gd name="T15" fmla="*/ 2 h 3"/>
                <a:gd name="T16" fmla="*/ 2 w 2"/>
                <a:gd name="T17" fmla="*/ 2 h 3"/>
                <a:gd name="T18" fmla="*/ 1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31" name="Rectangle 5126">
              <a:extLst>
                <a:ext uri="{FF2B5EF4-FFF2-40B4-BE49-F238E27FC236}">
                  <a16:creationId xmlns:a16="http://schemas.microsoft.com/office/drawing/2014/main" id="{09C65C05-96C7-4F03-8F2A-808037638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32" name="Freeform 5127">
              <a:extLst>
                <a:ext uri="{FF2B5EF4-FFF2-40B4-BE49-F238E27FC236}">
                  <a16:creationId xmlns:a16="http://schemas.microsoft.com/office/drawing/2014/main" id="{162CF2CC-C1C1-4F27-B654-969FA39DB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0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0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33" name="Rectangle 5128">
              <a:extLst>
                <a:ext uri="{FF2B5EF4-FFF2-40B4-BE49-F238E27FC236}">
                  <a16:creationId xmlns:a16="http://schemas.microsoft.com/office/drawing/2014/main" id="{AB4DAFC1-3B40-417B-AFD5-B48A7F8D8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34" name="Freeform 5129">
              <a:extLst>
                <a:ext uri="{FF2B5EF4-FFF2-40B4-BE49-F238E27FC236}">
                  <a16:creationId xmlns:a16="http://schemas.microsoft.com/office/drawing/2014/main" id="{36343923-2220-430D-B427-16894DFF9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35" name="Rectangle 5130">
              <a:extLst>
                <a:ext uri="{FF2B5EF4-FFF2-40B4-BE49-F238E27FC236}">
                  <a16:creationId xmlns:a16="http://schemas.microsoft.com/office/drawing/2014/main" id="{4BF65771-41B8-4B3C-9CCD-69950A11D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36" name="Freeform 5131">
              <a:extLst>
                <a:ext uri="{FF2B5EF4-FFF2-40B4-BE49-F238E27FC236}">
                  <a16:creationId xmlns:a16="http://schemas.microsoft.com/office/drawing/2014/main" id="{15FDACC9-11C5-4AED-BDCF-6033BA400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37" name="Rectangle 5132">
              <a:extLst>
                <a:ext uri="{FF2B5EF4-FFF2-40B4-BE49-F238E27FC236}">
                  <a16:creationId xmlns:a16="http://schemas.microsoft.com/office/drawing/2014/main" id="{43D8366A-F809-4DD9-943B-242EE5C28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38" name="Freeform 5133">
              <a:extLst>
                <a:ext uri="{FF2B5EF4-FFF2-40B4-BE49-F238E27FC236}">
                  <a16:creationId xmlns:a16="http://schemas.microsoft.com/office/drawing/2014/main" id="{730B5044-2653-417B-BC2E-E65EF41F3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39" name="Rectangle 5134">
              <a:extLst>
                <a:ext uri="{FF2B5EF4-FFF2-40B4-BE49-F238E27FC236}">
                  <a16:creationId xmlns:a16="http://schemas.microsoft.com/office/drawing/2014/main" id="{81029C93-2FE5-4389-BD94-58B01F5E9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40" name="Freeform 5135">
              <a:extLst>
                <a:ext uri="{FF2B5EF4-FFF2-40B4-BE49-F238E27FC236}">
                  <a16:creationId xmlns:a16="http://schemas.microsoft.com/office/drawing/2014/main" id="{DF3F7EA7-FFC3-4A4E-AA4A-0B37A77B6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41" name="Rectangle 5136">
              <a:extLst>
                <a:ext uri="{FF2B5EF4-FFF2-40B4-BE49-F238E27FC236}">
                  <a16:creationId xmlns:a16="http://schemas.microsoft.com/office/drawing/2014/main" id="{C65B0856-B863-4C53-8D26-7433EA90A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42" name="Freeform 5137">
              <a:extLst>
                <a:ext uri="{FF2B5EF4-FFF2-40B4-BE49-F238E27FC236}">
                  <a16:creationId xmlns:a16="http://schemas.microsoft.com/office/drawing/2014/main" id="{972BB144-E586-4A7B-B803-9D704D40E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43" name="Rectangle 5138">
              <a:extLst>
                <a:ext uri="{FF2B5EF4-FFF2-40B4-BE49-F238E27FC236}">
                  <a16:creationId xmlns:a16="http://schemas.microsoft.com/office/drawing/2014/main" id="{4D018972-4784-465E-8988-13FF6ACB1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44" name="Freeform 5139">
              <a:extLst>
                <a:ext uri="{FF2B5EF4-FFF2-40B4-BE49-F238E27FC236}">
                  <a16:creationId xmlns:a16="http://schemas.microsoft.com/office/drawing/2014/main" id="{AF291147-A194-4C5D-9BE2-ED5874B8D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45" name="Rectangle 5140">
              <a:extLst>
                <a:ext uri="{FF2B5EF4-FFF2-40B4-BE49-F238E27FC236}">
                  <a16:creationId xmlns:a16="http://schemas.microsoft.com/office/drawing/2014/main" id="{1D1B8AC2-E55E-41B1-A0B0-0654F9F5E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46" name="Freeform 5141">
              <a:extLst>
                <a:ext uri="{FF2B5EF4-FFF2-40B4-BE49-F238E27FC236}">
                  <a16:creationId xmlns:a16="http://schemas.microsoft.com/office/drawing/2014/main" id="{9038ACB8-0533-4476-919F-EF3B55D18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47" name="Rectangle 5142">
              <a:extLst>
                <a:ext uri="{FF2B5EF4-FFF2-40B4-BE49-F238E27FC236}">
                  <a16:creationId xmlns:a16="http://schemas.microsoft.com/office/drawing/2014/main" id="{EA9BF74B-B7AF-42F7-937F-71BB0FD3D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48" name="Freeform 5143">
              <a:extLst>
                <a:ext uri="{FF2B5EF4-FFF2-40B4-BE49-F238E27FC236}">
                  <a16:creationId xmlns:a16="http://schemas.microsoft.com/office/drawing/2014/main" id="{CE8985E2-3B25-4036-B636-C137B003F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49" name="Rectangle 5144">
              <a:extLst>
                <a:ext uri="{FF2B5EF4-FFF2-40B4-BE49-F238E27FC236}">
                  <a16:creationId xmlns:a16="http://schemas.microsoft.com/office/drawing/2014/main" id="{1DA1E8B3-EA07-4363-B092-F694B4B8A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0" name="Freeform 5145">
              <a:extLst>
                <a:ext uri="{FF2B5EF4-FFF2-40B4-BE49-F238E27FC236}">
                  <a16:creationId xmlns:a16="http://schemas.microsoft.com/office/drawing/2014/main" id="{38E17F31-0FE8-4625-A6EE-3BBC50598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1" name="Rectangle 5146">
              <a:extLst>
                <a:ext uri="{FF2B5EF4-FFF2-40B4-BE49-F238E27FC236}">
                  <a16:creationId xmlns:a16="http://schemas.microsoft.com/office/drawing/2014/main" id="{90EB2226-B2CC-4D91-9D06-2433E6D1D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2" name="Freeform 5147">
              <a:extLst>
                <a:ext uri="{FF2B5EF4-FFF2-40B4-BE49-F238E27FC236}">
                  <a16:creationId xmlns:a16="http://schemas.microsoft.com/office/drawing/2014/main" id="{C11C9775-85E7-4551-A897-4E9ABDC17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3" name="Rectangle 5148">
              <a:extLst>
                <a:ext uri="{FF2B5EF4-FFF2-40B4-BE49-F238E27FC236}">
                  <a16:creationId xmlns:a16="http://schemas.microsoft.com/office/drawing/2014/main" id="{88184C37-626E-4D73-BCF7-DFA2AD97F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4" name="Freeform 5149">
              <a:extLst>
                <a:ext uri="{FF2B5EF4-FFF2-40B4-BE49-F238E27FC236}">
                  <a16:creationId xmlns:a16="http://schemas.microsoft.com/office/drawing/2014/main" id="{E044CA93-EF92-4C4A-9A42-FF801E453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5" name="Rectangle 5150">
              <a:extLst>
                <a:ext uri="{FF2B5EF4-FFF2-40B4-BE49-F238E27FC236}">
                  <a16:creationId xmlns:a16="http://schemas.microsoft.com/office/drawing/2014/main" id="{E1CB1B4B-2979-4820-A88D-E4C7FFF92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6" name="Freeform 5151">
              <a:extLst>
                <a:ext uri="{FF2B5EF4-FFF2-40B4-BE49-F238E27FC236}">
                  <a16:creationId xmlns:a16="http://schemas.microsoft.com/office/drawing/2014/main" id="{CCCA81C8-F25E-496D-AC40-6EDB15EEC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7" name="Rectangle 5152">
              <a:extLst>
                <a:ext uri="{FF2B5EF4-FFF2-40B4-BE49-F238E27FC236}">
                  <a16:creationId xmlns:a16="http://schemas.microsoft.com/office/drawing/2014/main" id="{8E19BF59-0B27-41FC-8862-180763A2E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8" name="Freeform 5153">
              <a:extLst>
                <a:ext uri="{FF2B5EF4-FFF2-40B4-BE49-F238E27FC236}">
                  <a16:creationId xmlns:a16="http://schemas.microsoft.com/office/drawing/2014/main" id="{1042FA78-6D3F-4AA4-AE84-EAE4C05DB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9" name="Rectangle 5154">
              <a:extLst>
                <a:ext uri="{FF2B5EF4-FFF2-40B4-BE49-F238E27FC236}">
                  <a16:creationId xmlns:a16="http://schemas.microsoft.com/office/drawing/2014/main" id="{B7643421-ED6A-4F3A-9931-9941A4684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0" name="Freeform 5155">
              <a:extLst>
                <a:ext uri="{FF2B5EF4-FFF2-40B4-BE49-F238E27FC236}">
                  <a16:creationId xmlns:a16="http://schemas.microsoft.com/office/drawing/2014/main" id="{19707BD4-5748-4C64-B410-449468946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1" name="Rectangle 5156">
              <a:extLst>
                <a:ext uri="{FF2B5EF4-FFF2-40B4-BE49-F238E27FC236}">
                  <a16:creationId xmlns:a16="http://schemas.microsoft.com/office/drawing/2014/main" id="{BA6551B5-3C80-4750-8C3A-EF540A6C6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2" name="Freeform 5157">
              <a:extLst>
                <a:ext uri="{FF2B5EF4-FFF2-40B4-BE49-F238E27FC236}">
                  <a16:creationId xmlns:a16="http://schemas.microsoft.com/office/drawing/2014/main" id="{65BAEF02-EBC2-4492-8249-AB0F6A08F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3" name="Rectangle 5158">
              <a:extLst>
                <a:ext uri="{FF2B5EF4-FFF2-40B4-BE49-F238E27FC236}">
                  <a16:creationId xmlns:a16="http://schemas.microsoft.com/office/drawing/2014/main" id="{D1FEFC91-7E59-4F60-AA84-DAD0D4B28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4" name="Freeform 5159">
              <a:extLst>
                <a:ext uri="{FF2B5EF4-FFF2-40B4-BE49-F238E27FC236}">
                  <a16:creationId xmlns:a16="http://schemas.microsoft.com/office/drawing/2014/main" id="{62CDDBD4-5D49-4012-BD09-21B4B5368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5" name="Rectangle 5160">
              <a:extLst>
                <a:ext uri="{FF2B5EF4-FFF2-40B4-BE49-F238E27FC236}">
                  <a16:creationId xmlns:a16="http://schemas.microsoft.com/office/drawing/2014/main" id="{AEDEB9AA-D2F7-44E8-85BF-27DDC02C4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6" name="Freeform 5161">
              <a:extLst>
                <a:ext uri="{FF2B5EF4-FFF2-40B4-BE49-F238E27FC236}">
                  <a16:creationId xmlns:a16="http://schemas.microsoft.com/office/drawing/2014/main" id="{D7C4C8D9-DBAD-43B4-981D-B515B39BF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7" name="Rectangle 5162">
              <a:extLst>
                <a:ext uri="{FF2B5EF4-FFF2-40B4-BE49-F238E27FC236}">
                  <a16:creationId xmlns:a16="http://schemas.microsoft.com/office/drawing/2014/main" id="{00A70C6B-FEF9-484C-BE96-4071C44A2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8" name="Freeform 5163">
              <a:extLst>
                <a:ext uri="{FF2B5EF4-FFF2-40B4-BE49-F238E27FC236}">
                  <a16:creationId xmlns:a16="http://schemas.microsoft.com/office/drawing/2014/main" id="{FBC93903-406B-4115-B5EE-667207AC9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9" name="Rectangle 5164">
              <a:extLst>
                <a:ext uri="{FF2B5EF4-FFF2-40B4-BE49-F238E27FC236}">
                  <a16:creationId xmlns:a16="http://schemas.microsoft.com/office/drawing/2014/main" id="{EB43601E-89CF-47AD-A7F4-F9381BE3B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0" name="Freeform 5165">
              <a:extLst>
                <a:ext uri="{FF2B5EF4-FFF2-40B4-BE49-F238E27FC236}">
                  <a16:creationId xmlns:a16="http://schemas.microsoft.com/office/drawing/2014/main" id="{B5828851-C019-41AC-9D69-99FCFFE04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1" name="Rectangle 5166">
              <a:extLst>
                <a:ext uri="{FF2B5EF4-FFF2-40B4-BE49-F238E27FC236}">
                  <a16:creationId xmlns:a16="http://schemas.microsoft.com/office/drawing/2014/main" id="{B28BA5CF-31F8-4E02-8C32-5CC5E2716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2" name="Freeform 5167">
              <a:extLst>
                <a:ext uri="{FF2B5EF4-FFF2-40B4-BE49-F238E27FC236}">
                  <a16:creationId xmlns:a16="http://schemas.microsoft.com/office/drawing/2014/main" id="{BAC6F45E-C8A9-4088-B928-3035C66EB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3" name="Rectangle 5168">
              <a:extLst>
                <a:ext uri="{FF2B5EF4-FFF2-40B4-BE49-F238E27FC236}">
                  <a16:creationId xmlns:a16="http://schemas.microsoft.com/office/drawing/2014/main" id="{96BA58E5-C2AD-4F3C-A5DC-8C09D019D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4" name="Freeform 5169">
              <a:extLst>
                <a:ext uri="{FF2B5EF4-FFF2-40B4-BE49-F238E27FC236}">
                  <a16:creationId xmlns:a16="http://schemas.microsoft.com/office/drawing/2014/main" id="{5CE78995-B070-475E-BDB3-D63B02471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5" name="Rectangle 5170">
              <a:extLst>
                <a:ext uri="{FF2B5EF4-FFF2-40B4-BE49-F238E27FC236}">
                  <a16:creationId xmlns:a16="http://schemas.microsoft.com/office/drawing/2014/main" id="{C6521EA9-E28C-4B65-9B0D-E8CDC9B47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6" name="Freeform 5171">
              <a:extLst>
                <a:ext uri="{FF2B5EF4-FFF2-40B4-BE49-F238E27FC236}">
                  <a16:creationId xmlns:a16="http://schemas.microsoft.com/office/drawing/2014/main" id="{63193CCE-503F-4395-922B-02B0454B7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7" name="Rectangle 5172">
              <a:extLst>
                <a:ext uri="{FF2B5EF4-FFF2-40B4-BE49-F238E27FC236}">
                  <a16:creationId xmlns:a16="http://schemas.microsoft.com/office/drawing/2014/main" id="{2B703236-6C27-4698-9CE6-B55B25CFE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8" name="Freeform 5173">
              <a:extLst>
                <a:ext uri="{FF2B5EF4-FFF2-40B4-BE49-F238E27FC236}">
                  <a16:creationId xmlns:a16="http://schemas.microsoft.com/office/drawing/2014/main" id="{B6CD69C2-4A92-4D78-BABE-083DC4F3E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9" name="Rectangle 5174">
              <a:extLst>
                <a:ext uri="{FF2B5EF4-FFF2-40B4-BE49-F238E27FC236}">
                  <a16:creationId xmlns:a16="http://schemas.microsoft.com/office/drawing/2014/main" id="{94B2CC4C-C6F0-4081-AFC9-A9F4207A5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80" name="Freeform 5175">
              <a:extLst>
                <a:ext uri="{FF2B5EF4-FFF2-40B4-BE49-F238E27FC236}">
                  <a16:creationId xmlns:a16="http://schemas.microsoft.com/office/drawing/2014/main" id="{5E832C43-7284-445E-8D04-EC8CF06DB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81" name="Rectangle 5176">
              <a:extLst>
                <a:ext uri="{FF2B5EF4-FFF2-40B4-BE49-F238E27FC236}">
                  <a16:creationId xmlns:a16="http://schemas.microsoft.com/office/drawing/2014/main" id="{1A00B54C-8EFC-4E16-8162-521E2D370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82" name="Freeform 5177">
              <a:extLst>
                <a:ext uri="{FF2B5EF4-FFF2-40B4-BE49-F238E27FC236}">
                  <a16:creationId xmlns:a16="http://schemas.microsoft.com/office/drawing/2014/main" id="{836E2D89-B8AA-41CA-8EAD-14F995BE3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83" name="Rectangle 5178">
              <a:extLst>
                <a:ext uri="{FF2B5EF4-FFF2-40B4-BE49-F238E27FC236}">
                  <a16:creationId xmlns:a16="http://schemas.microsoft.com/office/drawing/2014/main" id="{5E28E246-4AAD-434F-849F-3BB5CD6202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84" name="Freeform 5179">
              <a:extLst>
                <a:ext uri="{FF2B5EF4-FFF2-40B4-BE49-F238E27FC236}">
                  <a16:creationId xmlns:a16="http://schemas.microsoft.com/office/drawing/2014/main" id="{BDA9F1C6-9F5F-45EC-8A41-F4E36962C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85" name="Rectangle 5180">
              <a:extLst>
                <a:ext uri="{FF2B5EF4-FFF2-40B4-BE49-F238E27FC236}">
                  <a16:creationId xmlns:a16="http://schemas.microsoft.com/office/drawing/2014/main" id="{5498B122-6794-46BC-84F7-E005C810C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86" name="Freeform 5181">
              <a:extLst>
                <a:ext uri="{FF2B5EF4-FFF2-40B4-BE49-F238E27FC236}">
                  <a16:creationId xmlns:a16="http://schemas.microsoft.com/office/drawing/2014/main" id="{8AD36540-1C96-4A72-BA08-20FFCD61F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87" name="Rectangle 5182">
              <a:extLst>
                <a:ext uri="{FF2B5EF4-FFF2-40B4-BE49-F238E27FC236}">
                  <a16:creationId xmlns:a16="http://schemas.microsoft.com/office/drawing/2014/main" id="{03859E29-3922-4910-953B-961FFE6DB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88" name="Freeform 5183">
              <a:extLst>
                <a:ext uri="{FF2B5EF4-FFF2-40B4-BE49-F238E27FC236}">
                  <a16:creationId xmlns:a16="http://schemas.microsoft.com/office/drawing/2014/main" id="{8F9757C9-022A-4D8B-94FB-6FF1853EF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89" name="Rectangle 5184">
              <a:extLst>
                <a:ext uri="{FF2B5EF4-FFF2-40B4-BE49-F238E27FC236}">
                  <a16:creationId xmlns:a16="http://schemas.microsoft.com/office/drawing/2014/main" id="{1B8A0CC7-31E1-4459-A030-20483FD0A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90" name="Freeform 5185">
              <a:extLst>
                <a:ext uri="{FF2B5EF4-FFF2-40B4-BE49-F238E27FC236}">
                  <a16:creationId xmlns:a16="http://schemas.microsoft.com/office/drawing/2014/main" id="{4B1674BF-10FF-4EE6-89CA-084559537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91" name="Rectangle 5186">
              <a:extLst>
                <a:ext uri="{FF2B5EF4-FFF2-40B4-BE49-F238E27FC236}">
                  <a16:creationId xmlns:a16="http://schemas.microsoft.com/office/drawing/2014/main" id="{05DD8435-F245-4A72-A478-05885CDC9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92" name="Freeform 5187">
              <a:extLst>
                <a:ext uri="{FF2B5EF4-FFF2-40B4-BE49-F238E27FC236}">
                  <a16:creationId xmlns:a16="http://schemas.microsoft.com/office/drawing/2014/main" id="{0D5EDEAA-315A-4030-903C-72D48A31F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93" name="Rectangle 5188">
              <a:extLst>
                <a:ext uri="{FF2B5EF4-FFF2-40B4-BE49-F238E27FC236}">
                  <a16:creationId xmlns:a16="http://schemas.microsoft.com/office/drawing/2014/main" id="{0F149B18-9909-4954-B200-6C61BE71C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94" name="Freeform 5189">
              <a:extLst>
                <a:ext uri="{FF2B5EF4-FFF2-40B4-BE49-F238E27FC236}">
                  <a16:creationId xmlns:a16="http://schemas.microsoft.com/office/drawing/2014/main" id="{F8BF2B64-3AAE-4E34-945B-626B8E21E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95" name="Rectangle 5190">
              <a:extLst>
                <a:ext uri="{FF2B5EF4-FFF2-40B4-BE49-F238E27FC236}">
                  <a16:creationId xmlns:a16="http://schemas.microsoft.com/office/drawing/2014/main" id="{37570459-F8C3-453E-8B4C-03D5467AB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96" name="Freeform 5191">
              <a:extLst>
                <a:ext uri="{FF2B5EF4-FFF2-40B4-BE49-F238E27FC236}">
                  <a16:creationId xmlns:a16="http://schemas.microsoft.com/office/drawing/2014/main" id="{7C226B56-3041-4E1B-A817-85A20CF82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97" name="Rectangle 5192">
              <a:extLst>
                <a:ext uri="{FF2B5EF4-FFF2-40B4-BE49-F238E27FC236}">
                  <a16:creationId xmlns:a16="http://schemas.microsoft.com/office/drawing/2014/main" id="{286199C2-9901-4596-B786-378799835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98" name="Freeform 5193">
              <a:extLst>
                <a:ext uri="{FF2B5EF4-FFF2-40B4-BE49-F238E27FC236}">
                  <a16:creationId xmlns:a16="http://schemas.microsoft.com/office/drawing/2014/main" id="{2F0AE41F-013A-43D4-8471-8FCF3E647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99" name="Rectangle 5194">
              <a:extLst>
                <a:ext uri="{FF2B5EF4-FFF2-40B4-BE49-F238E27FC236}">
                  <a16:creationId xmlns:a16="http://schemas.microsoft.com/office/drawing/2014/main" id="{876F4814-3F64-49EA-8618-C2024153F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00" name="Freeform 5195">
              <a:extLst>
                <a:ext uri="{FF2B5EF4-FFF2-40B4-BE49-F238E27FC236}">
                  <a16:creationId xmlns:a16="http://schemas.microsoft.com/office/drawing/2014/main" id="{B3EA2B61-E808-4646-89AA-AA5BEAC59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01" name="Rectangle 5196">
              <a:extLst>
                <a:ext uri="{FF2B5EF4-FFF2-40B4-BE49-F238E27FC236}">
                  <a16:creationId xmlns:a16="http://schemas.microsoft.com/office/drawing/2014/main" id="{20B35310-C532-4AC3-B6C7-F5ABC500B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02" name="Freeform 5197">
              <a:extLst>
                <a:ext uri="{FF2B5EF4-FFF2-40B4-BE49-F238E27FC236}">
                  <a16:creationId xmlns:a16="http://schemas.microsoft.com/office/drawing/2014/main" id="{C66058EA-CF05-4E5D-8B70-C2C8862A9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03" name="Rectangle 5198">
              <a:extLst>
                <a:ext uri="{FF2B5EF4-FFF2-40B4-BE49-F238E27FC236}">
                  <a16:creationId xmlns:a16="http://schemas.microsoft.com/office/drawing/2014/main" id="{E8DD9DE8-AA1C-4C5D-A811-C8E36945B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04" name="Freeform 5199">
              <a:extLst>
                <a:ext uri="{FF2B5EF4-FFF2-40B4-BE49-F238E27FC236}">
                  <a16:creationId xmlns:a16="http://schemas.microsoft.com/office/drawing/2014/main" id="{F234A086-0BCF-41BC-8909-11F43E9EA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05" name="Rectangle 5200">
              <a:extLst>
                <a:ext uri="{FF2B5EF4-FFF2-40B4-BE49-F238E27FC236}">
                  <a16:creationId xmlns:a16="http://schemas.microsoft.com/office/drawing/2014/main" id="{7EE06001-9EE5-4972-B4AD-847D4B535E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06" name="Freeform 5201">
              <a:extLst>
                <a:ext uri="{FF2B5EF4-FFF2-40B4-BE49-F238E27FC236}">
                  <a16:creationId xmlns:a16="http://schemas.microsoft.com/office/drawing/2014/main" id="{EA06E258-0277-42FE-8A6C-7EC3F6F5C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07" name="Rectangle 5202">
              <a:extLst>
                <a:ext uri="{FF2B5EF4-FFF2-40B4-BE49-F238E27FC236}">
                  <a16:creationId xmlns:a16="http://schemas.microsoft.com/office/drawing/2014/main" id="{F26D7F0B-3F25-4010-BC08-A5B6DF7C3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08" name="Freeform 5203">
              <a:extLst>
                <a:ext uri="{FF2B5EF4-FFF2-40B4-BE49-F238E27FC236}">
                  <a16:creationId xmlns:a16="http://schemas.microsoft.com/office/drawing/2014/main" id="{DA27D165-EACA-4FEF-83D7-585101EAB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09" name="Rectangle 5204">
              <a:extLst>
                <a:ext uri="{FF2B5EF4-FFF2-40B4-BE49-F238E27FC236}">
                  <a16:creationId xmlns:a16="http://schemas.microsoft.com/office/drawing/2014/main" id="{923567E9-D3CC-4454-A440-4CD77B2E1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10" name="Freeform 5205">
              <a:extLst>
                <a:ext uri="{FF2B5EF4-FFF2-40B4-BE49-F238E27FC236}">
                  <a16:creationId xmlns:a16="http://schemas.microsoft.com/office/drawing/2014/main" id="{BB54AF9D-80D0-401F-AE1E-2CCB24D3F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11" name="Rectangle 5206">
              <a:extLst>
                <a:ext uri="{FF2B5EF4-FFF2-40B4-BE49-F238E27FC236}">
                  <a16:creationId xmlns:a16="http://schemas.microsoft.com/office/drawing/2014/main" id="{0CCA3831-896F-4851-A8C1-FF9FC277A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12" name="Freeform 5207">
              <a:extLst>
                <a:ext uri="{FF2B5EF4-FFF2-40B4-BE49-F238E27FC236}">
                  <a16:creationId xmlns:a16="http://schemas.microsoft.com/office/drawing/2014/main" id="{7902F34E-0617-418F-BC7B-3843AF501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1 w 2"/>
                <a:gd name="T15" fmla="*/ 2 h 3"/>
                <a:gd name="T16" fmla="*/ 2 w 2"/>
                <a:gd name="T17" fmla="*/ 2 h 3"/>
                <a:gd name="T18" fmla="*/ 1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13" name="Rectangle 5208">
              <a:extLst>
                <a:ext uri="{FF2B5EF4-FFF2-40B4-BE49-F238E27FC236}">
                  <a16:creationId xmlns:a16="http://schemas.microsoft.com/office/drawing/2014/main" id="{33BCE713-AD8D-4AF1-8052-E913553F3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14" name="Freeform 5209">
              <a:extLst>
                <a:ext uri="{FF2B5EF4-FFF2-40B4-BE49-F238E27FC236}">
                  <a16:creationId xmlns:a16="http://schemas.microsoft.com/office/drawing/2014/main" id="{9D186FD8-3C26-481E-B866-B6A7ECAC1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15" name="Rectangle 5210">
              <a:extLst>
                <a:ext uri="{FF2B5EF4-FFF2-40B4-BE49-F238E27FC236}">
                  <a16:creationId xmlns:a16="http://schemas.microsoft.com/office/drawing/2014/main" id="{B4A73CDD-5723-422F-9F48-CE5523FB3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16" name="Freeform 5211">
              <a:extLst>
                <a:ext uri="{FF2B5EF4-FFF2-40B4-BE49-F238E27FC236}">
                  <a16:creationId xmlns:a16="http://schemas.microsoft.com/office/drawing/2014/main" id="{5B84E107-84E6-4498-AA6F-F4CDF0419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17" name="Rectangle 5212">
              <a:extLst>
                <a:ext uri="{FF2B5EF4-FFF2-40B4-BE49-F238E27FC236}">
                  <a16:creationId xmlns:a16="http://schemas.microsoft.com/office/drawing/2014/main" id="{1FD4C491-9D64-4780-95F0-07602DE92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18" name="Freeform 5213">
              <a:extLst>
                <a:ext uri="{FF2B5EF4-FFF2-40B4-BE49-F238E27FC236}">
                  <a16:creationId xmlns:a16="http://schemas.microsoft.com/office/drawing/2014/main" id="{566855CD-9FB9-4837-A45A-DFB697A4F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19" name="Rectangle 5214">
              <a:extLst>
                <a:ext uri="{FF2B5EF4-FFF2-40B4-BE49-F238E27FC236}">
                  <a16:creationId xmlns:a16="http://schemas.microsoft.com/office/drawing/2014/main" id="{EBA1D96B-20B4-4E9C-AAFE-24017BD26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20" name="Freeform 5215">
              <a:extLst>
                <a:ext uri="{FF2B5EF4-FFF2-40B4-BE49-F238E27FC236}">
                  <a16:creationId xmlns:a16="http://schemas.microsoft.com/office/drawing/2014/main" id="{26EDB3CB-7619-4721-BA3E-60A39F8A7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21" name="Rectangle 5216">
              <a:extLst>
                <a:ext uri="{FF2B5EF4-FFF2-40B4-BE49-F238E27FC236}">
                  <a16:creationId xmlns:a16="http://schemas.microsoft.com/office/drawing/2014/main" id="{420882AE-B364-4FBA-815D-98EB46E7B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22" name="Freeform 5217">
              <a:extLst>
                <a:ext uri="{FF2B5EF4-FFF2-40B4-BE49-F238E27FC236}">
                  <a16:creationId xmlns:a16="http://schemas.microsoft.com/office/drawing/2014/main" id="{71A1AEEB-0879-4EEE-9CAC-0F8AE1225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23" name="Rectangle 5218">
              <a:extLst>
                <a:ext uri="{FF2B5EF4-FFF2-40B4-BE49-F238E27FC236}">
                  <a16:creationId xmlns:a16="http://schemas.microsoft.com/office/drawing/2014/main" id="{102B1B36-3253-4255-AE99-E32EE08130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24" name="Freeform 5219">
              <a:extLst>
                <a:ext uri="{FF2B5EF4-FFF2-40B4-BE49-F238E27FC236}">
                  <a16:creationId xmlns:a16="http://schemas.microsoft.com/office/drawing/2014/main" id="{F91E2D66-8CE8-4E73-BD02-3189910ED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25" name="Rectangle 5220">
              <a:extLst>
                <a:ext uri="{FF2B5EF4-FFF2-40B4-BE49-F238E27FC236}">
                  <a16:creationId xmlns:a16="http://schemas.microsoft.com/office/drawing/2014/main" id="{60C6E1E6-D0F7-49B6-BC0C-8F1ECE07B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26" name="Freeform 5221">
              <a:extLst>
                <a:ext uri="{FF2B5EF4-FFF2-40B4-BE49-F238E27FC236}">
                  <a16:creationId xmlns:a16="http://schemas.microsoft.com/office/drawing/2014/main" id="{6E63AF7E-98CA-48CF-A224-DADF7DCDD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27" name="Rectangle 5222">
              <a:extLst>
                <a:ext uri="{FF2B5EF4-FFF2-40B4-BE49-F238E27FC236}">
                  <a16:creationId xmlns:a16="http://schemas.microsoft.com/office/drawing/2014/main" id="{8ACB599D-5F95-4979-8D35-98E8C8D22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28" name="Freeform 5223">
              <a:extLst>
                <a:ext uri="{FF2B5EF4-FFF2-40B4-BE49-F238E27FC236}">
                  <a16:creationId xmlns:a16="http://schemas.microsoft.com/office/drawing/2014/main" id="{6BB09B65-83C2-4DE5-9914-C5107471F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29" name="Rectangle 5224">
              <a:extLst>
                <a:ext uri="{FF2B5EF4-FFF2-40B4-BE49-F238E27FC236}">
                  <a16:creationId xmlns:a16="http://schemas.microsoft.com/office/drawing/2014/main" id="{16E7F88C-3D59-41A5-9DDD-A2FA8F5BA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0" name="Freeform 5225">
              <a:extLst>
                <a:ext uri="{FF2B5EF4-FFF2-40B4-BE49-F238E27FC236}">
                  <a16:creationId xmlns:a16="http://schemas.microsoft.com/office/drawing/2014/main" id="{93DAC117-1999-480E-B52E-4310D0426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1" name="Rectangle 5226">
              <a:extLst>
                <a:ext uri="{FF2B5EF4-FFF2-40B4-BE49-F238E27FC236}">
                  <a16:creationId xmlns:a16="http://schemas.microsoft.com/office/drawing/2014/main" id="{343547E8-D5AD-4C9C-BF84-020801C71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2" name="Freeform 5227">
              <a:extLst>
                <a:ext uri="{FF2B5EF4-FFF2-40B4-BE49-F238E27FC236}">
                  <a16:creationId xmlns:a16="http://schemas.microsoft.com/office/drawing/2014/main" id="{466F4274-720D-43E9-83C5-6ADFCF8B3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3" name="Rectangle 5228">
              <a:extLst>
                <a:ext uri="{FF2B5EF4-FFF2-40B4-BE49-F238E27FC236}">
                  <a16:creationId xmlns:a16="http://schemas.microsoft.com/office/drawing/2014/main" id="{07A9F1BA-4E26-4FE7-95D5-1671FF189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4" name="Freeform 5229">
              <a:extLst>
                <a:ext uri="{FF2B5EF4-FFF2-40B4-BE49-F238E27FC236}">
                  <a16:creationId xmlns:a16="http://schemas.microsoft.com/office/drawing/2014/main" id="{1D5857B2-D912-4FA5-BB45-40A7CD2D1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31" name="Group 5431">
            <a:extLst>
              <a:ext uri="{FF2B5EF4-FFF2-40B4-BE49-F238E27FC236}">
                <a16:creationId xmlns:a16="http://schemas.microsoft.com/office/drawing/2014/main" id="{0BB7075A-3A5F-4141-A8CE-1C6504F5F122}"/>
              </a:ext>
            </a:extLst>
          </p:cNvPr>
          <p:cNvGrpSpPr>
            <a:grpSpLocks/>
          </p:cNvGrpSpPr>
          <p:nvPr/>
        </p:nvGrpSpPr>
        <p:grpSpPr bwMode="auto">
          <a:xfrm>
            <a:off x="1982788" y="949325"/>
            <a:ext cx="9525" cy="4762"/>
            <a:chOff x="1249" y="598"/>
            <a:chExt cx="6" cy="3"/>
          </a:xfrm>
        </p:grpSpPr>
        <p:sp>
          <p:nvSpPr>
            <p:cNvPr id="535" name="Rectangle 5231">
              <a:extLst>
                <a:ext uri="{FF2B5EF4-FFF2-40B4-BE49-F238E27FC236}">
                  <a16:creationId xmlns:a16="http://schemas.microsoft.com/office/drawing/2014/main" id="{5AA0DD63-01C6-456D-B7A3-9D8C657E9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6" name="Freeform 5232">
              <a:extLst>
                <a:ext uri="{FF2B5EF4-FFF2-40B4-BE49-F238E27FC236}">
                  <a16:creationId xmlns:a16="http://schemas.microsoft.com/office/drawing/2014/main" id="{B0235D6A-996D-43E0-8717-9EDE53D10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7" name="Rectangle 5233">
              <a:extLst>
                <a:ext uri="{FF2B5EF4-FFF2-40B4-BE49-F238E27FC236}">
                  <a16:creationId xmlns:a16="http://schemas.microsoft.com/office/drawing/2014/main" id="{7AA6CCDD-BC84-47D9-A162-3035E65F6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8" name="Freeform 5234">
              <a:extLst>
                <a:ext uri="{FF2B5EF4-FFF2-40B4-BE49-F238E27FC236}">
                  <a16:creationId xmlns:a16="http://schemas.microsoft.com/office/drawing/2014/main" id="{D04EFF6B-CEDF-4C1A-8492-C8DD643E9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9" name="Rectangle 5235">
              <a:extLst>
                <a:ext uri="{FF2B5EF4-FFF2-40B4-BE49-F238E27FC236}">
                  <a16:creationId xmlns:a16="http://schemas.microsoft.com/office/drawing/2014/main" id="{E142719C-692B-40E4-ACAE-C0EAFB611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0" name="Freeform 5236">
              <a:extLst>
                <a:ext uri="{FF2B5EF4-FFF2-40B4-BE49-F238E27FC236}">
                  <a16:creationId xmlns:a16="http://schemas.microsoft.com/office/drawing/2014/main" id="{0238C1D0-0A1D-46A8-912B-AEE316224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1" name="Rectangle 5237">
              <a:extLst>
                <a:ext uri="{FF2B5EF4-FFF2-40B4-BE49-F238E27FC236}">
                  <a16:creationId xmlns:a16="http://schemas.microsoft.com/office/drawing/2014/main" id="{5706F3AA-34D6-4376-8F04-6F275FE6E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2" name="Freeform 5238">
              <a:extLst>
                <a:ext uri="{FF2B5EF4-FFF2-40B4-BE49-F238E27FC236}">
                  <a16:creationId xmlns:a16="http://schemas.microsoft.com/office/drawing/2014/main" id="{ED056682-953C-4B46-8E2D-62C26AE49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3" name="Rectangle 5239">
              <a:extLst>
                <a:ext uri="{FF2B5EF4-FFF2-40B4-BE49-F238E27FC236}">
                  <a16:creationId xmlns:a16="http://schemas.microsoft.com/office/drawing/2014/main" id="{C423E265-B756-4AC7-8F91-ED8C36844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4" name="Freeform 5240">
              <a:extLst>
                <a:ext uri="{FF2B5EF4-FFF2-40B4-BE49-F238E27FC236}">
                  <a16:creationId xmlns:a16="http://schemas.microsoft.com/office/drawing/2014/main" id="{A194BC0F-B4CF-4437-BB64-DE67C0473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0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5" name="Rectangle 5241">
              <a:extLst>
                <a:ext uri="{FF2B5EF4-FFF2-40B4-BE49-F238E27FC236}">
                  <a16:creationId xmlns:a16="http://schemas.microsoft.com/office/drawing/2014/main" id="{0B5DA99B-82E6-4119-98F5-FE4E0DB6A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6" name="Freeform 5242">
              <a:extLst>
                <a:ext uri="{FF2B5EF4-FFF2-40B4-BE49-F238E27FC236}">
                  <a16:creationId xmlns:a16="http://schemas.microsoft.com/office/drawing/2014/main" id="{B564BABE-4F69-4108-BDF0-346F98E0B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0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7" name="Rectangle 5243">
              <a:extLst>
                <a:ext uri="{FF2B5EF4-FFF2-40B4-BE49-F238E27FC236}">
                  <a16:creationId xmlns:a16="http://schemas.microsoft.com/office/drawing/2014/main" id="{732671A0-A402-437A-B0DE-6DFE2166E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8" name="Freeform 5244">
              <a:extLst>
                <a:ext uri="{FF2B5EF4-FFF2-40B4-BE49-F238E27FC236}">
                  <a16:creationId xmlns:a16="http://schemas.microsoft.com/office/drawing/2014/main" id="{2E1BDA55-311B-4C73-83A3-7CB84A36C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49" name="Rectangle 5245">
              <a:extLst>
                <a:ext uri="{FF2B5EF4-FFF2-40B4-BE49-F238E27FC236}">
                  <a16:creationId xmlns:a16="http://schemas.microsoft.com/office/drawing/2014/main" id="{D1457B39-82D7-450C-AAEA-FD43DFE442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0" name="Freeform 5246">
              <a:extLst>
                <a:ext uri="{FF2B5EF4-FFF2-40B4-BE49-F238E27FC236}">
                  <a16:creationId xmlns:a16="http://schemas.microsoft.com/office/drawing/2014/main" id="{8D0FD612-4AF1-467E-BEF8-2CBF6F48A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1" name="Rectangle 5247">
              <a:extLst>
                <a:ext uri="{FF2B5EF4-FFF2-40B4-BE49-F238E27FC236}">
                  <a16:creationId xmlns:a16="http://schemas.microsoft.com/office/drawing/2014/main" id="{811B7B71-3D9B-4E45-8E02-3B4606710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2" name="Freeform 5248">
              <a:extLst>
                <a:ext uri="{FF2B5EF4-FFF2-40B4-BE49-F238E27FC236}">
                  <a16:creationId xmlns:a16="http://schemas.microsoft.com/office/drawing/2014/main" id="{B9775017-2D86-4BE3-BCBC-A3A61E703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3" name="Rectangle 5249">
              <a:extLst>
                <a:ext uri="{FF2B5EF4-FFF2-40B4-BE49-F238E27FC236}">
                  <a16:creationId xmlns:a16="http://schemas.microsoft.com/office/drawing/2014/main" id="{77F68C97-5E36-458C-BAE2-9380435AA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4" name="Freeform 5250">
              <a:extLst>
                <a:ext uri="{FF2B5EF4-FFF2-40B4-BE49-F238E27FC236}">
                  <a16:creationId xmlns:a16="http://schemas.microsoft.com/office/drawing/2014/main" id="{23A5447D-BEFE-4C95-9195-777777D91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5" name="Rectangle 5251">
              <a:extLst>
                <a:ext uri="{FF2B5EF4-FFF2-40B4-BE49-F238E27FC236}">
                  <a16:creationId xmlns:a16="http://schemas.microsoft.com/office/drawing/2014/main" id="{551F2CDE-EF4F-4145-AFDC-375679B1B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6" name="Freeform 5252">
              <a:extLst>
                <a:ext uri="{FF2B5EF4-FFF2-40B4-BE49-F238E27FC236}">
                  <a16:creationId xmlns:a16="http://schemas.microsoft.com/office/drawing/2014/main" id="{B0648883-7DCF-4388-95C6-D57110FA1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7" name="Rectangle 5253">
              <a:extLst>
                <a:ext uri="{FF2B5EF4-FFF2-40B4-BE49-F238E27FC236}">
                  <a16:creationId xmlns:a16="http://schemas.microsoft.com/office/drawing/2014/main" id="{AE91AE14-FBA2-48AC-A262-2698783A2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8" name="Freeform 5254">
              <a:extLst>
                <a:ext uri="{FF2B5EF4-FFF2-40B4-BE49-F238E27FC236}">
                  <a16:creationId xmlns:a16="http://schemas.microsoft.com/office/drawing/2014/main" id="{D1BA66B3-029C-4732-9769-B18F920C9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59" name="Rectangle 5255">
              <a:extLst>
                <a:ext uri="{FF2B5EF4-FFF2-40B4-BE49-F238E27FC236}">
                  <a16:creationId xmlns:a16="http://schemas.microsoft.com/office/drawing/2014/main" id="{9240A956-07F4-4941-9342-6A58C70C0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0" name="Freeform 5256">
              <a:extLst>
                <a:ext uri="{FF2B5EF4-FFF2-40B4-BE49-F238E27FC236}">
                  <a16:creationId xmlns:a16="http://schemas.microsoft.com/office/drawing/2014/main" id="{A5B20993-83D1-4D02-9DEA-BD2E79D0E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1" name="Rectangle 5257">
              <a:extLst>
                <a:ext uri="{FF2B5EF4-FFF2-40B4-BE49-F238E27FC236}">
                  <a16:creationId xmlns:a16="http://schemas.microsoft.com/office/drawing/2014/main" id="{E64A6C9A-1BC2-4C43-95D3-935839081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2" name="Freeform 5258">
              <a:extLst>
                <a:ext uri="{FF2B5EF4-FFF2-40B4-BE49-F238E27FC236}">
                  <a16:creationId xmlns:a16="http://schemas.microsoft.com/office/drawing/2014/main" id="{74635BC1-0833-4029-AF3D-CF2FC5869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3" name="Rectangle 5259">
              <a:extLst>
                <a:ext uri="{FF2B5EF4-FFF2-40B4-BE49-F238E27FC236}">
                  <a16:creationId xmlns:a16="http://schemas.microsoft.com/office/drawing/2014/main" id="{1EC0679F-6C8E-40CD-9CC7-BF097AE05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4" name="Freeform 5260">
              <a:extLst>
                <a:ext uri="{FF2B5EF4-FFF2-40B4-BE49-F238E27FC236}">
                  <a16:creationId xmlns:a16="http://schemas.microsoft.com/office/drawing/2014/main" id="{B5865DF7-2592-482D-B459-310A7EDD2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5" name="Rectangle 5261">
              <a:extLst>
                <a:ext uri="{FF2B5EF4-FFF2-40B4-BE49-F238E27FC236}">
                  <a16:creationId xmlns:a16="http://schemas.microsoft.com/office/drawing/2014/main" id="{465E12BF-6264-4BD9-922A-D066728D2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6" name="Freeform 5262">
              <a:extLst>
                <a:ext uri="{FF2B5EF4-FFF2-40B4-BE49-F238E27FC236}">
                  <a16:creationId xmlns:a16="http://schemas.microsoft.com/office/drawing/2014/main" id="{A927058B-CA03-4256-A6FD-4A1BB734D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7" name="Rectangle 5263">
              <a:extLst>
                <a:ext uri="{FF2B5EF4-FFF2-40B4-BE49-F238E27FC236}">
                  <a16:creationId xmlns:a16="http://schemas.microsoft.com/office/drawing/2014/main" id="{41311CC0-0FBF-4C28-AA22-8A21A8CAB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8" name="Freeform 5264">
              <a:extLst>
                <a:ext uri="{FF2B5EF4-FFF2-40B4-BE49-F238E27FC236}">
                  <a16:creationId xmlns:a16="http://schemas.microsoft.com/office/drawing/2014/main" id="{28F7E575-6FF6-4A1B-8D36-A6F3B0EBA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69" name="Rectangle 5265">
              <a:extLst>
                <a:ext uri="{FF2B5EF4-FFF2-40B4-BE49-F238E27FC236}">
                  <a16:creationId xmlns:a16="http://schemas.microsoft.com/office/drawing/2014/main" id="{8A075A22-9BD6-45FE-BBC4-1095789DB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0" name="Freeform 5266">
              <a:extLst>
                <a:ext uri="{FF2B5EF4-FFF2-40B4-BE49-F238E27FC236}">
                  <a16:creationId xmlns:a16="http://schemas.microsoft.com/office/drawing/2014/main" id="{21746BDC-E20A-47A3-820E-386D25909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1" name="Rectangle 5267">
              <a:extLst>
                <a:ext uri="{FF2B5EF4-FFF2-40B4-BE49-F238E27FC236}">
                  <a16:creationId xmlns:a16="http://schemas.microsoft.com/office/drawing/2014/main" id="{C6FAFDE5-6178-445A-8940-F69CDE367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2" name="Freeform 5268">
              <a:extLst>
                <a:ext uri="{FF2B5EF4-FFF2-40B4-BE49-F238E27FC236}">
                  <a16:creationId xmlns:a16="http://schemas.microsoft.com/office/drawing/2014/main" id="{17C8C8B0-84BE-4F4C-8BBB-B8541E3DA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3" name="Rectangle 5269">
              <a:extLst>
                <a:ext uri="{FF2B5EF4-FFF2-40B4-BE49-F238E27FC236}">
                  <a16:creationId xmlns:a16="http://schemas.microsoft.com/office/drawing/2014/main" id="{0ED96DFF-8E3E-4CFB-9E3D-738F3A8EB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4" name="Freeform 5270">
              <a:extLst>
                <a:ext uri="{FF2B5EF4-FFF2-40B4-BE49-F238E27FC236}">
                  <a16:creationId xmlns:a16="http://schemas.microsoft.com/office/drawing/2014/main" id="{087D5207-F3B7-44AE-8DA6-561AE2613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5" name="Rectangle 5271">
              <a:extLst>
                <a:ext uri="{FF2B5EF4-FFF2-40B4-BE49-F238E27FC236}">
                  <a16:creationId xmlns:a16="http://schemas.microsoft.com/office/drawing/2014/main" id="{A764DA5D-0E87-4895-B8C1-E276FA43C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6" name="Freeform 5272">
              <a:extLst>
                <a:ext uri="{FF2B5EF4-FFF2-40B4-BE49-F238E27FC236}">
                  <a16:creationId xmlns:a16="http://schemas.microsoft.com/office/drawing/2014/main" id="{3FD79E61-6C4C-4CBC-8A87-9CE2644CD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7" name="Rectangle 5273">
              <a:extLst>
                <a:ext uri="{FF2B5EF4-FFF2-40B4-BE49-F238E27FC236}">
                  <a16:creationId xmlns:a16="http://schemas.microsoft.com/office/drawing/2014/main" id="{3B212378-50C3-42C1-AD9E-CE0A16B28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8" name="Freeform 5274">
              <a:extLst>
                <a:ext uri="{FF2B5EF4-FFF2-40B4-BE49-F238E27FC236}">
                  <a16:creationId xmlns:a16="http://schemas.microsoft.com/office/drawing/2014/main" id="{A1AA2C72-AB9C-475E-A9A6-1D30D4FD7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79" name="Rectangle 5275">
              <a:extLst>
                <a:ext uri="{FF2B5EF4-FFF2-40B4-BE49-F238E27FC236}">
                  <a16:creationId xmlns:a16="http://schemas.microsoft.com/office/drawing/2014/main" id="{FB70C0A7-87EF-4C7A-86DF-47398284E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0" name="Freeform 5276">
              <a:extLst>
                <a:ext uri="{FF2B5EF4-FFF2-40B4-BE49-F238E27FC236}">
                  <a16:creationId xmlns:a16="http://schemas.microsoft.com/office/drawing/2014/main" id="{7674845B-7998-4C24-8422-CB9F0C7CA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1" name="Rectangle 5277">
              <a:extLst>
                <a:ext uri="{FF2B5EF4-FFF2-40B4-BE49-F238E27FC236}">
                  <a16:creationId xmlns:a16="http://schemas.microsoft.com/office/drawing/2014/main" id="{0E86AAA6-87BB-42FC-BF75-45A6277DA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2" name="Freeform 5278">
              <a:extLst>
                <a:ext uri="{FF2B5EF4-FFF2-40B4-BE49-F238E27FC236}">
                  <a16:creationId xmlns:a16="http://schemas.microsoft.com/office/drawing/2014/main" id="{A728E5F9-CECC-4075-BF5C-D3E014F4A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3" name="Rectangle 5279">
              <a:extLst>
                <a:ext uri="{FF2B5EF4-FFF2-40B4-BE49-F238E27FC236}">
                  <a16:creationId xmlns:a16="http://schemas.microsoft.com/office/drawing/2014/main" id="{413DE294-22B9-494C-9FA3-AFAF15ADF2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4" name="Freeform 5280">
              <a:extLst>
                <a:ext uri="{FF2B5EF4-FFF2-40B4-BE49-F238E27FC236}">
                  <a16:creationId xmlns:a16="http://schemas.microsoft.com/office/drawing/2014/main" id="{DC800AB6-59F3-4063-AA30-C9C669E13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5" name="Rectangle 5281">
              <a:extLst>
                <a:ext uri="{FF2B5EF4-FFF2-40B4-BE49-F238E27FC236}">
                  <a16:creationId xmlns:a16="http://schemas.microsoft.com/office/drawing/2014/main" id="{DE895E4C-CBDD-4AFC-8730-11039F117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6" name="Freeform 5282">
              <a:extLst>
                <a:ext uri="{FF2B5EF4-FFF2-40B4-BE49-F238E27FC236}">
                  <a16:creationId xmlns:a16="http://schemas.microsoft.com/office/drawing/2014/main" id="{AC793547-8AEC-4BBC-921C-2E37DDB2C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7" name="Rectangle 5283">
              <a:extLst>
                <a:ext uri="{FF2B5EF4-FFF2-40B4-BE49-F238E27FC236}">
                  <a16:creationId xmlns:a16="http://schemas.microsoft.com/office/drawing/2014/main" id="{73081A78-BAB0-43B6-88A8-A9373D3B8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8" name="Freeform 5284">
              <a:extLst>
                <a:ext uri="{FF2B5EF4-FFF2-40B4-BE49-F238E27FC236}">
                  <a16:creationId xmlns:a16="http://schemas.microsoft.com/office/drawing/2014/main" id="{29ECA7ED-BA37-439E-AEE4-80D96564D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89" name="Rectangle 5285">
              <a:extLst>
                <a:ext uri="{FF2B5EF4-FFF2-40B4-BE49-F238E27FC236}">
                  <a16:creationId xmlns:a16="http://schemas.microsoft.com/office/drawing/2014/main" id="{CAC1C6F6-2663-4145-8B71-6B716F7B1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0" name="Freeform 5286">
              <a:extLst>
                <a:ext uri="{FF2B5EF4-FFF2-40B4-BE49-F238E27FC236}">
                  <a16:creationId xmlns:a16="http://schemas.microsoft.com/office/drawing/2014/main" id="{014523EC-1E06-4CA1-8786-E80AF9A2D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1" name="Rectangle 5287">
              <a:extLst>
                <a:ext uri="{FF2B5EF4-FFF2-40B4-BE49-F238E27FC236}">
                  <a16:creationId xmlns:a16="http://schemas.microsoft.com/office/drawing/2014/main" id="{F0D65456-FFF4-457C-A0F7-F7F000937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2" name="Freeform 5288">
              <a:extLst>
                <a:ext uri="{FF2B5EF4-FFF2-40B4-BE49-F238E27FC236}">
                  <a16:creationId xmlns:a16="http://schemas.microsoft.com/office/drawing/2014/main" id="{7AE045B1-F483-4CE8-9731-BE82B8BB1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3" name="Rectangle 5289">
              <a:extLst>
                <a:ext uri="{FF2B5EF4-FFF2-40B4-BE49-F238E27FC236}">
                  <a16:creationId xmlns:a16="http://schemas.microsoft.com/office/drawing/2014/main" id="{3EBE8A1E-3FDF-477B-950B-4761790D0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4" name="Freeform 5290">
              <a:extLst>
                <a:ext uri="{FF2B5EF4-FFF2-40B4-BE49-F238E27FC236}">
                  <a16:creationId xmlns:a16="http://schemas.microsoft.com/office/drawing/2014/main" id="{AED6D823-4163-4A6E-8C35-1627DE73F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5" name="Rectangle 5291">
              <a:extLst>
                <a:ext uri="{FF2B5EF4-FFF2-40B4-BE49-F238E27FC236}">
                  <a16:creationId xmlns:a16="http://schemas.microsoft.com/office/drawing/2014/main" id="{B69853E8-FB14-4039-9483-D188645B53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6" name="Freeform 5292">
              <a:extLst>
                <a:ext uri="{FF2B5EF4-FFF2-40B4-BE49-F238E27FC236}">
                  <a16:creationId xmlns:a16="http://schemas.microsoft.com/office/drawing/2014/main" id="{3DCCC93B-2D64-46DD-8BBB-F30F10546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7" name="Rectangle 5293">
              <a:extLst>
                <a:ext uri="{FF2B5EF4-FFF2-40B4-BE49-F238E27FC236}">
                  <a16:creationId xmlns:a16="http://schemas.microsoft.com/office/drawing/2014/main" id="{B25D8AEB-C66E-4AF6-99C7-50BA511DD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8" name="Freeform 5294">
              <a:extLst>
                <a:ext uri="{FF2B5EF4-FFF2-40B4-BE49-F238E27FC236}">
                  <a16:creationId xmlns:a16="http://schemas.microsoft.com/office/drawing/2014/main" id="{D21DF96D-5D75-4002-9FB9-A68C9258E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99" name="Rectangle 5295">
              <a:extLst>
                <a:ext uri="{FF2B5EF4-FFF2-40B4-BE49-F238E27FC236}">
                  <a16:creationId xmlns:a16="http://schemas.microsoft.com/office/drawing/2014/main" id="{F69B2E7B-7058-44B3-AA5B-E8191508A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00" name="Freeform 5296">
              <a:extLst>
                <a:ext uri="{FF2B5EF4-FFF2-40B4-BE49-F238E27FC236}">
                  <a16:creationId xmlns:a16="http://schemas.microsoft.com/office/drawing/2014/main" id="{0976CBD6-FF85-408E-BECB-EACA000C3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01" name="Rectangle 5297">
              <a:extLst>
                <a:ext uri="{FF2B5EF4-FFF2-40B4-BE49-F238E27FC236}">
                  <a16:creationId xmlns:a16="http://schemas.microsoft.com/office/drawing/2014/main" id="{B6FAABAC-5E1F-4EF9-BB7F-9E3979B91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02" name="Freeform 5298">
              <a:extLst>
                <a:ext uri="{FF2B5EF4-FFF2-40B4-BE49-F238E27FC236}">
                  <a16:creationId xmlns:a16="http://schemas.microsoft.com/office/drawing/2014/main" id="{D8DCB588-A56A-47F7-BEC6-9FD7E28F1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03" name="Rectangle 5299">
              <a:extLst>
                <a:ext uri="{FF2B5EF4-FFF2-40B4-BE49-F238E27FC236}">
                  <a16:creationId xmlns:a16="http://schemas.microsoft.com/office/drawing/2014/main" id="{52081D84-81CF-4072-B4C2-7789F9D68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04" name="Freeform 5300">
              <a:extLst>
                <a:ext uri="{FF2B5EF4-FFF2-40B4-BE49-F238E27FC236}">
                  <a16:creationId xmlns:a16="http://schemas.microsoft.com/office/drawing/2014/main" id="{2C3ECAFF-C617-4AD0-AB4C-9121895C2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05" name="Rectangle 5301">
              <a:extLst>
                <a:ext uri="{FF2B5EF4-FFF2-40B4-BE49-F238E27FC236}">
                  <a16:creationId xmlns:a16="http://schemas.microsoft.com/office/drawing/2014/main" id="{52A91234-F440-4953-9483-03E08CA2E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06" name="Freeform 5302">
              <a:extLst>
                <a:ext uri="{FF2B5EF4-FFF2-40B4-BE49-F238E27FC236}">
                  <a16:creationId xmlns:a16="http://schemas.microsoft.com/office/drawing/2014/main" id="{F44232E0-45C0-4994-B2E8-DB741B45A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07" name="Rectangle 5303">
              <a:extLst>
                <a:ext uri="{FF2B5EF4-FFF2-40B4-BE49-F238E27FC236}">
                  <a16:creationId xmlns:a16="http://schemas.microsoft.com/office/drawing/2014/main" id="{4DF4D1D3-1BF5-42D4-AF78-43F25C669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08" name="Freeform 5304">
              <a:extLst>
                <a:ext uri="{FF2B5EF4-FFF2-40B4-BE49-F238E27FC236}">
                  <a16:creationId xmlns:a16="http://schemas.microsoft.com/office/drawing/2014/main" id="{1BA5DCA8-B991-482E-91DC-7E316DDA9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09" name="Rectangle 5305">
              <a:extLst>
                <a:ext uri="{FF2B5EF4-FFF2-40B4-BE49-F238E27FC236}">
                  <a16:creationId xmlns:a16="http://schemas.microsoft.com/office/drawing/2014/main" id="{9565D8BD-A214-4BB4-814E-4DB89E67B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10" name="Freeform 5306">
              <a:extLst>
                <a:ext uri="{FF2B5EF4-FFF2-40B4-BE49-F238E27FC236}">
                  <a16:creationId xmlns:a16="http://schemas.microsoft.com/office/drawing/2014/main" id="{FCF90D4F-E654-48C7-934D-ED6D0CCE2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11" name="Rectangle 5307">
              <a:extLst>
                <a:ext uri="{FF2B5EF4-FFF2-40B4-BE49-F238E27FC236}">
                  <a16:creationId xmlns:a16="http://schemas.microsoft.com/office/drawing/2014/main" id="{36FF7E97-55D4-4677-BD5F-BE45648B3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12" name="Freeform 5308">
              <a:extLst>
                <a:ext uri="{FF2B5EF4-FFF2-40B4-BE49-F238E27FC236}">
                  <a16:creationId xmlns:a16="http://schemas.microsoft.com/office/drawing/2014/main" id="{E948E9A8-2610-461F-8DE0-45D7E9156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13" name="Rectangle 5309">
              <a:extLst>
                <a:ext uri="{FF2B5EF4-FFF2-40B4-BE49-F238E27FC236}">
                  <a16:creationId xmlns:a16="http://schemas.microsoft.com/office/drawing/2014/main" id="{9851AF39-BCC1-436E-95D6-B2C1457D2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14" name="Freeform 5310">
              <a:extLst>
                <a:ext uri="{FF2B5EF4-FFF2-40B4-BE49-F238E27FC236}">
                  <a16:creationId xmlns:a16="http://schemas.microsoft.com/office/drawing/2014/main" id="{937BA2C4-3BC6-491F-B0EB-65D840117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15" name="Rectangle 5311">
              <a:extLst>
                <a:ext uri="{FF2B5EF4-FFF2-40B4-BE49-F238E27FC236}">
                  <a16:creationId xmlns:a16="http://schemas.microsoft.com/office/drawing/2014/main" id="{10B70217-13AD-4048-BD12-7146E3D64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16" name="Freeform 5312">
              <a:extLst>
                <a:ext uri="{FF2B5EF4-FFF2-40B4-BE49-F238E27FC236}">
                  <a16:creationId xmlns:a16="http://schemas.microsoft.com/office/drawing/2014/main" id="{47270079-5449-4E49-A367-1B0A65B48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17" name="Rectangle 5313">
              <a:extLst>
                <a:ext uri="{FF2B5EF4-FFF2-40B4-BE49-F238E27FC236}">
                  <a16:creationId xmlns:a16="http://schemas.microsoft.com/office/drawing/2014/main" id="{F0662385-B39E-4D20-9B7D-09E79EE20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18" name="Freeform 5314">
              <a:extLst>
                <a:ext uri="{FF2B5EF4-FFF2-40B4-BE49-F238E27FC236}">
                  <a16:creationId xmlns:a16="http://schemas.microsoft.com/office/drawing/2014/main" id="{59F68087-5E69-43C8-B3B3-6CE911A33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19" name="Rectangle 5315">
              <a:extLst>
                <a:ext uri="{FF2B5EF4-FFF2-40B4-BE49-F238E27FC236}">
                  <a16:creationId xmlns:a16="http://schemas.microsoft.com/office/drawing/2014/main" id="{9751B1D6-4B20-4AC3-9E91-A2F271928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20" name="Freeform 5316">
              <a:extLst>
                <a:ext uri="{FF2B5EF4-FFF2-40B4-BE49-F238E27FC236}">
                  <a16:creationId xmlns:a16="http://schemas.microsoft.com/office/drawing/2014/main" id="{E30A03F5-C2A3-40DE-B9DC-88B1316D9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21" name="Rectangle 5317">
              <a:extLst>
                <a:ext uri="{FF2B5EF4-FFF2-40B4-BE49-F238E27FC236}">
                  <a16:creationId xmlns:a16="http://schemas.microsoft.com/office/drawing/2014/main" id="{7BFFC884-ABA1-45DC-8482-B07A938D2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22" name="Freeform 5318">
              <a:extLst>
                <a:ext uri="{FF2B5EF4-FFF2-40B4-BE49-F238E27FC236}">
                  <a16:creationId xmlns:a16="http://schemas.microsoft.com/office/drawing/2014/main" id="{17B7FE01-5E1C-435E-BADE-036C4AE04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23" name="Rectangle 5319">
              <a:extLst>
                <a:ext uri="{FF2B5EF4-FFF2-40B4-BE49-F238E27FC236}">
                  <a16:creationId xmlns:a16="http://schemas.microsoft.com/office/drawing/2014/main" id="{661AB02D-502C-407E-A430-62B0E13C3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24" name="Freeform 5320">
              <a:extLst>
                <a:ext uri="{FF2B5EF4-FFF2-40B4-BE49-F238E27FC236}">
                  <a16:creationId xmlns:a16="http://schemas.microsoft.com/office/drawing/2014/main" id="{FB71AC7C-AF4C-4B11-A935-FB61F5851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25" name="Rectangle 5321">
              <a:extLst>
                <a:ext uri="{FF2B5EF4-FFF2-40B4-BE49-F238E27FC236}">
                  <a16:creationId xmlns:a16="http://schemas.microsoft.com/office/drawing/2014/main" id="{45DA22E0-7EF8-4C8E-82CB-449D98DDC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26" name="Freeform 5322">
              <a:extLst>
                <a:ext uri="{FF2B5EF4-FFF2-40B4-BE49-F238E27FC236}">
                  <a16:creationId xmlns:a16="http://schemas.microsoft.com/office/drawing/2014/main" id="{4BF0AD14-D148-4BB5-A398-28C43906F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1 w 2"/>
                <a:gd name="T15" fmla="*/ 2 h 3"/>
                <a:gd name="T16" fmla="*/ 2 w 2"/>
                <a:gd name="T17" fmla="*/ 2 h 3"/>
                <a:gd name="T18" fmla="*/ 1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27" name="Rectangle 5323">
              <a:extLst>
                <a:ext uri="{FF2B5EF4-FFF2-40B4-BE49-F238E27FC236}">
                  <a16:creationId xmlns:a16="http://schemas.microsoft.com/office/drawing/2014/main" id="{C67763CD-08DB-4B9F-B819-F3BFC0389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28" name="Freeform 5324">
              <a:extLst>
                <a:ext uri="{FF2B5EF4-FFF2-40B4-BE49-F238E27FC236}">
                  <a16:creationId xmlns:a16="http://schemas.microsoft.com/office/drawing/2014/main" id="{F56C88D9-1925-4FFF-AC77-733A8AA25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0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0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29" name="Rectangle 5325">
              <a:extLst>
                <a:ext uri="{FF2B5EF4-FFF2-40B4-BE49-F238E27FC236}">
                  <a16:creationId xmlns:a16="http://schemas.microsoft.com/office/drawing/2014/main" id="{8F7A4426-9C97-4675-91BE-46F95F498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30" name="Freeform 5326">
              <a:extLst>
                <a:ext uri="{FF2B5EF4-FFF2-40B4-BE49-F238E27FC236}">
                  <a16:creationId xmlns:a16="http://schemas.microsoft.com/office/drawing/2014/main" id="{DD4D0595-A52C-4DB6-9FB4-01044C889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31" name="Rectangle 5327">
              <a:extLst>
                <a:ext uri="{FF2B5EF4-FFF2-40B4-BE49-F238E27FC236}">
                  <a16:creationId xmlns:a16="http://schemas.microsoft.com/office/drawing/2014/main" id="{B9350183-2297-4CE7-81C4-33D1A8D35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32" name="Freeform 5328">
              <a:extLst>
                <a:ext uri="{FF2B5EF4-FFF2-40B4-BE49-F238E27FC236}">
                  <a16:creationId xmlns:a16="http://schemas.microsoft.com/office/drawing/2014/main" id="{EDE60E34-A5F8-4DED-8115-39781EE7B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33" name="Rectangle 5329">
              <a:extLst>
                <a:ext uri="{FF2B5EF4-FFF2-40B4-BE49-F238E27FC236}">
                  <a16:creationId xmlns:a16="http://schemas.microsoft.com/office/drawing/2014/main" id="{160087B0-97EC-4C15-8BFA-E58E7AF6C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34" name="Freeform 5330">
              <a:extLst>
                <a:ext uri="{FF2B5EF4-FFF2-40B4-BE49-F238E27FC236}">
                  <a16:creationId xmlns:a16="http://schemas.microsoft.com/office/drawing/2014/main" id="{225812AF-60E5-40B9-8DAB-F06D287EF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35" name="Rectangle 5331">
              <a:extLst>
                <a:ext uri="{FF2B5EF4-FFF2-40B4-BE49-F238E27FC236}">
                  <a16:creationId xmlns:a16="http://schemas.microsoft.com/office/drawing/2014/main" id="{8056C392-4C3A-44B1-8195-0A7C2FA7D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36" name="Freeform 5332">
              <a:extLst>
                <a:ext uri="{FF2B5EF4-FFF2-40B4-BE49-F238E27FC236}">
                  <a16:creationId xmlns:a16="http://schemas.microsoft.com/office/drawing/2014/main" id="{D2DCCB67-3E80-4B61-9E18-C180BED2A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37" name="Rectangle 5333">
              <a:extLst>
                <a:ext uri="{FF2B5EF4-FFF2-40B4-BE49-F238E27FC236}">
                  <a16:creationId xmlns:a16="http://schemas.microsoft.com/office/drawing/2014/main" id="{A2E10E06-A18D-43EB-9A2E-7377A4B48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38" name="Freeform 5334">
              <a:extLst>
                <a:ext uri="{FF2B5EF4-FFF2-40B4-BE49-F238E27FC236}">
                  <a16:creationId xmlns:a16="http://schemas.microsoft.com/office/drawing/2014/main" id="{3DB2F166-CB5C-4E42-BBCF-63DC82023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39" name="Rectangle 5335">
              <a:extLst>
                <a:ext uri="{FF2B5EF4-FFF2-40B4-BE49-F238E27FC236}">
                  <a16:creationId xmlns:a16="http://schemas.microsoft.com/office/drawing/2014/main" id="{771239BB-C8EB-41F2-AD6D-1DA16C4FE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0" name="Freeform 5336">
              <a:extLst>
                <a:ext uri="{FF2B5EF4-FFF2-40B4-BE49-F238E27FC236}">
                  <a16:creationId xmlns:a16="http://schemas.microsoft.com/office/drawing/2014/main" id="{239E4645-928B-4FF0-9EEB-5D485BE2D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1" name="Rectangle 5337">
              <a:extLst>
                <a:ext uri="{FF2B5EF4-FFF2-40B4-BE49-F238E27FC236}">
                  <a16:creationId xmlns:a16="http://schemas.microsoft.com/office/drawing/2014/main" id="{80D30E13-48A0-4FFB-8D72-DAA02EA4C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2" name="Freeform 5338">
              <a:extLst>
                <a:ext uri="{FF2B5EF4-FFF2-40B4-BE49-F238E27FC236}">
                  <a16:creationId xmlns:a16="http://schemas.microsoft.com/office/drawing/2014/main" id="{66ACB168-6368-4C7A-8941-B2F9DAF52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3" name="Rectangle 5339">
              <a:extLst>
                <a:ext uri="{FF2B5EF4-FFF2-40B4-BE49-F238E27FC236}">
                  <a16:creationId xmlns:a16="http://schemas.microsoft.com/office/drawing/2014/main" id="{BDA9C893-4ADF-450D-9E76-1CDC4D185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4" name="Freeform 5340">
              <a:extLst>
                <a:ext uri="{FF2B5EF4-FFF2-40B4-BE49-F238E27FC236}">
                  <a16:creationId xmlns:a16="http://schemas.microsoft.com/office/drawing/2014/main" id="{9B29CB81-D94F-47C5-B154-BFD64CE09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5" name="Rectangle 5341">
              <a:extLst>
                <a:ext uri="{FF2B5EF4-FFF2-40B4-BE49-F238E27FC236}">
                  <a16:creationId xmlns:a16="http://schemas.microsoft.com/office/drawing/2014/main" id="{DA9908C0-E0C5-4855-AE46-BD2EF3644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6" name="Freeform 5342">
              <a:extLst>
                <a:ext uri="{FF2B5EF4-FFF2-40B4-BE49-F238E27FC236}">
                  <a16:creationId xmlns:a16="http://schemas.microsoft.com/office/drawing/2014/main" id="{43D68151-EE36-4EA2-911C-FDF9E5114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7" name="Rectangle 5343">
              <a:extLst>
                <a:ext uri="{FF2B5EF4-FFF2-40B4-BE49-F238E27FC236}">
                  <a16:creationId xmlns:a16="http://schemas.microsoft.com/office/drawing/2014/main" id="{9EB5BB6B-5F3A-407E-99C9-165304882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8" name="Freeform 5344">
              <a:extLst>
                <a:ext uri="{FF2B5EF4-FFF2-40B4-BE49-F238E27FC236}">
                  <a16:creationId xmlns:a16="http://schemas.microsoft.com/office/drawing/2014/main" id="{01B4FE22-2847-4387-9B3C-91D755B4D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49" name="Rectangle 5345">
              <a:extLst>
                <a:ext uri="{FF2B5EF4-FFF2-40B4-BE49-F238E27FC236}">
                  <a16:creationId xmlns:a16="http://schemas.microsoft.com/office/drawing/2014/main" id="{FCBC5095-5C6D-4062-962D-4732F084E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0" name="Freeform 5346">
              <a:extLst>
                <a:ext uri="{FF2B5EF4-FFF2-40B4-BE49-F238E27FC236}">
                  <a16:creationId xmlns:a16="http://schemas.microsoft.com/office/drawing/2014/main" id="{DC83BB75-8CA1-4889-979A-F59BD4F66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1" name="Rectangle 5347">
              <a:extLst>
                <a:ext uri="{FF2B5EF4-FFF2-40B4-BE49-F238E27FC236}">
                  <a16:creationId xmlns:a16="http://schemas.microsoft.com/office/drawing/2014/main" id="{C667487C-307D-411B-B5B1-966F303B5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2" name="Freeform 5348">
              <a:extLst>
                <a:ext uri="{FF2B5EF4-FFF2-40B4-BE49-F238E27FC236}">
                  <a16:creationId xmlns:a16="http://schemas.microsoft.com/office/drawing/2014/main" id="{E439F6DB-B5B8-495F-9252-3FB9FC784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3" name="Rectangle 5349">
              <a:extLst>
                <a:ext uri="{FF2B5EF4-FFF2-40B4-BE49-F238E27FC236}">
                  <a16:creationId xmlns:a16="http://schemas.microsoft.com/office/drawing/2014/main" id="{9AC82567-090C-4432-AE81-58CBE35F5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4" name="Freeform 5350">
              <a:extLst>
                <a:ext uri="{FF2B5EF4-FFF2-40B4-BE49-F238E27FC236}">
                  <a16:creationId xmlns:a16="http://schemas.microsoft.com/office/drawing/2014/main" id="{623A7C1B-97A4-40E4-9860-E6E0BCC11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5" name="Rectangle 5351">
              <a:extLst>
                <a:ext uri="{FF2B5EF4-FFF2-40B4-BE49-F238E27FC236}">
                  <a16:creationId xmlns:a16="http://schemas.microsoft.com/office/drawing/2014/main" id="{0FA08F20-197B-457A-8E74-447B0013C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6" name="Freeform 5352">
              <a:extLst>
                <a:ext uri="{FF2B5EF4-FFF2-40B4-BE49-F238E27FC236}">
                  <a16:creationId xmlns:a16="http://schemas.microsoft.com/office/drawing/2014/main" id="{3153AE29-107F-4405-A580-16685DC6E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7" name="Rectangle 5353">
              <a:extLst>
                <a:ext uri="{FF2B5EF4-FFF2-40B4-BE49-F238E27FC236}">
                  <a16:creationId xmlns:a16="http://schemas.microsoft.com/office/drawing/2014/main" id="{3704C230-8A2A-401B-9746-B6B135E0C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8" name="Freeform 5354">
              <a:extLst>
                <a:ext uri="{FF2B5EF4-FFF2-40B4-BE49-F238E27FC236}">
                  <a16:creationId xmlns:a16="http://schemas.microsoft.com/office/drawing/2014/main" id="{CAB628C4-B188-430C-B2B8-60188C297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59" name="Rectangle 5355">
              <a:extLst>
                <a:ext uri="{FF2B5EF4-FFF2-40B4-BE49-F238E27FC236}">
                  <a16:creationId xmlns:a16="http://schemas.microsoft.com/office/drawing/2014/main" id="{6205DFB3-1C33-4042-A1CE-892E26400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0" name="Freeform 5356">
              <a:extLst>
                <a:ext uri="{FF2B5EF4-FFF2-40B4-BE49-F238E27FC236}">
                  <a16:creationId xmlns:a16="http://schemas.microsoft.com/office/drawing/2014/main" id="{29F0CF4D-3C4F-4468-B16E-92D393B0D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1" name="Rectangle 5357">
              <a:extLst>
                <a:ext uri="{FF2B5EF4-FFF2-40B4-BE49-F238E27FC236}">
                  <a16:creationId xmlns:a16="http://schemas.microsoft.com/office/drawing/2014/main" id="{472FBC20-A1F7-4362-BB08-961FE78A7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2" name="Freeform 5358">
              <a:extLst>
                <a:ext uri="{FF2B5EF4-FFF2-40B4-BE49-F238E27FC236}">
                  <a16:creationId xmlns:a16="http://schemas.microsoft.com/office/drawing/2014/main" id="{C9116A3E-D742-4545-A30B-F3A45DED5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3" name="Rectangle 5359">
              <a:extLst>
                <a:ext uri="{FF2B5EF4-FFF2-40B4-BE49-F238E27FC236}">
                  <a16:creationId xmlns:a16="http://schemas.microsoft.com/office/drawing/2014/main" id="{676ECBE3-E8AB-4BD3-A683-112E6A5CC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4" name="Freeform 5360">
              <a:extLst>
                <a:ext uri="{FF2B5EF4-FFF2-40B4-BE49-F238E27FC236}">
                  <a16:creationId xmlns:a16="http://schemas.microsoft.com/office/drawing/2014/main" id="{9CE8354E-0A65-40E1-B404-59BF49329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5" name="Rectangle 5361">
              <a:extLst>
                <a:ext uri="{FF2B5EF4-FFF2-40B4-BE49-F238E27FC236}">
                  <a16:creationId xmlns:a16="http://schemas.microsoft.com/office/drawing/2014/main" id="{F251B0E7-8698-4486-9CFD-7531A5675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6" name="Freeform 5362">
              <a:extLst>
                <a:ext uri="{FF2B5EF4-FFF2-40B4-BE49-F238E27FC236}">
                  <a16:creationId xmlns:a16="http://schemas.microsoft.com/office/drawing/2014/main" id="{61E13CFD-847F-4248-A6FE-A987B8538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7" name="Rectangle 5363">
              <a:extLst>
                <a:ext uri="{FF2B5EF4-FFF2-40B4-BE49-F238E27FC236}">
                  <a16:creationId xmlns:a16="http://schemas.microsoft.com/office/drawing/2014/main" id="{1C4DF38F-8E61-4450-968E-971B1FD25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8" name="Freeform 5364">
              <a:extLst>
                <a:ext uri="{FF2B5EF4-FFF2-40B4-BE49-F238E27FC236}">
                  <a16:creationId xmlns:a16="http://schemas.microsoft.com/office/drawing/2014/main" id="{8631DBBD-49F6-416B-AF39-E77BC9D82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69" name="Rectangle 5365">
              <a:extLst>
                <a:ext uri="{FF2B5EF4-FFF2-40B4-BE49-F238E27FC236}">
                  <a16:creationId xmlns:a16="http://schemas.microsoft.com/office/drawing/2014/main" id="{BF4ECEF4-12A7-445D-A5E0-F9A41EA93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0" name="Freeform 5366">
              <a:extLst>
                <a:ext uri="{FF2B5EF4-FFF2-40B4-BE49-F238E27FC236}">
                  <a16:creationId xmlns:a16="http://schemas.microsoft.com/office/drawing/2014/main" id="{77B3775C-542C-45E4-8471-0E3635279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0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0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1" name="Rectangle 5367">
              <a:extLst>
                <a:ext uri="{FF2B5EF4-FFF2-40B4-BE49-F238E27FC236}">
                  <a16:creationId xmlns:a16="http://schemas.microsoft.com/office/drawing/2014/main" id="{AD31A151-90DE-4461-A2A1-40E8724F8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2" name="Freeform 5368">
              <a:extLst>
                <a:ext uri="{FF2B5EF4-FFF2-40B4-BE49-F238E27FC236}">
                  <a16:creationId xmlns:a16="http://schemas.microsoft.com/office/drawing/2014/main" id="{C85840A1-9C95-45AB-879B-59F9DD680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3" name="Rectangle 5369">
              <a:extLst>
                <a:ext uri="{FF2B5EF4-FFF2-40B4-BE49-F238E27FC236}">
                  <a16:creationId xmlns:a16="http://schemas.microsoft.com/office/drawing/2014/main" id="{9CF2601E-73B4-4AAA-826D-3CA71B88C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4" name="Freeform 5370">
              <a:extLst>
                <a:ext uri="{FF2B5EF4-FFF2-40B4-BE49-F238E27FC236}">
                  <a16:creationId xmlns:a16="http://schemas.microsoft.com/office/drawing/2014/main" id="{90FCCE88-26EF-4987-9A7C-92822DEC9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5" name="Rectangle 5371">
              <a:extLst>
                <a:ext uri="{FF2B5EF4-FFF2-40B4-BE49-F238E27FC236}">
                  <a16:creationId xmlns:a16="http://schemas.microsoft.com/office/drawing/2014/main" id="{B8D9EBE3-4073-433D-88AD-CE647E331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6" name="Freeform 5372">
              <a:extLst>
                <a:ext uri="{FF2B5EF4-FFF2-40B4-BE49-F238E27FC236}">
                  <a16:creationId xmlns:a16="http://schemas.microsoft.com/office/drawing/2014/main" id="{244D53EB-E9B6-4743-9E66-AFBFB0DA1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7" name="Rectangle 5373">
              <a:extLst>
                <a:ext uri="{FF2B5EF4-FFF2-40B4-BE49-F238E27FC236}">
                  <a16:creationId xmlns:a16="http://schemas.microsoft.com/office/drawing/2014/main" id="{755AF7AC-A94A-498F-B660-29DC1C239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8" name="Freeform 5374">
              <a:extLst>
                <a:ext uri="{FF2B5EF4-FFF2-40B4-BE49-F238E27FC236}">
                  <a16:creationId xmlns:a16="http://schemas.microsoft.com/office/drawing/2014/main" id="{F8172328-8B1C-421D-A141-DCB8BF258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79" name="Rectangle 5375">
              <a:extLst>
                <a:ext uri="{FF2B5EF4-FFF2-40B4-BE49-F238E27FC236}">
                  <a16:creationId xmlns:a16="http://schemas.microsoft.com/office/drawing/2014/main" id="{16C12429-05E4-45EA-B752-FDCFD0289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80" name="Freeform 5376">
              <a:extLst>
                <a:ext uri="{FF2B5EF4-FFF2-40B4-BE49-F238E27FC236}">
                  <a16:creationId xmlns:a16="http://schemas.microsoft.com/office/drawing/2014/main" id="{C3577002-3837-4196-8681-36427651B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81" name="Rectangle 5377">
              <a:extLst>
                <a:ext uri="{FF2B5EF4-FFF2-40B4-BE49-F238E27FC236}">
                  <a16:creationId xmlns:a16="http://schemas.microsoft.com/office/drawing/2014/main" id="{1207DF6C-67FB-4E31-935B-13ADD813C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82" name="Freeform 5378">
              <a:extLst>
                <a:ext uri="{FF2B5EF4-FFF2-40B4-BE49-F238E27FC236}">
                  <a16:creationId xmlns:a16="http://schemas.microsoft.com/office/drawing/2014/main" id="{6166CDC8-1A23-4C96-8CAC-6D4884D9C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83" name="Rectangle 5379">
              <a:extLst>
                <a:ext uri="{FF2B5EF4-FFF2-40B4-BE49-F238E27FC236}">
                  <a16:creationId xmlns:a16="http://schemas.microsoft.com/office/drawing/2014/main" id="{B6503E53-DCAA-4546-90FC-6B3011748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84" name="Freeform 5380">
              <a:extLst>
                <a:ext uri="{FF2B5EF4-FFF2-40B4-BE49-F238E27FC236}">
                  <a16:creationId xmlns:a16="http://schemas.microsoft.com/office/drawing/2014/main" id="{98849156-0F40-4459-9B51-022DAA737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85" name="Rectangle 5381">
              <a:extLst>
                <a:ext uri="{FF2B5EF4-FFF2-40B4-BE49-F238E27FC236}">
                  <a16:creationId xmlns:a16="http://schemas.microsoft.com/office/drawing/2014/main" id="{9FC52595-D260-4C38-89DD-F3FA6B080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86" name="Freeform 5382">
              <a:extLst>
                <a:ext uri="{FF2B5EF4-FFF2-40B4-BE49-F238E27FC236}">
                  <a16:creationId xmlns:a16="http://schemas.microsoft.com/office/drawing/2014/main" id="{AA1E2C2C-1B8C-4316-BC11-C1DFA3E64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87" name="Rectangle 5383">
              <a:extLst>
                <a:ext uri="{FF2B5EF4-FFF2-40B4-BE49-F238E27FC236}">
                  <a16:creationId xmlns:a16="http://schemas.microsoft.com/office/drawing/2014/main" id="{9EF42778-4B6C-4095-84A3-5F36B8716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88" name="Freeform 5384">
              <a:extLst>
                <a:ext uri="{FF2B5EF4-FFF2-40B4-BE49-F238E27FC236}">
                  <a16:creationId xmlns:a16="http://schemas.microsoft.com/office/drawing/2014/main" id="{5B5EAA7F-EB4B-403F-A52D-4E49B6436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89" name="Rectangle 5385">
              <a:extLst>
                <a:ext uri="{FF2B5EF4-FFF2-40B4-BE49-F238E27FC236}">
                  <a16:creationId xmlns:a16="http://schemas.microsoft.com/office/drawing/2014/main" id="{F5F68D93-D81F-4711-AC03-67699ADFD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90" name="Freeform 5386">
              <a:extLst>
                <a:ext uri="{FF2B5EF4-FFF2-40B4-BE49-F238E27FC236}">
                  <a16:creationId xmlns:a16="http://schemas.microsoft.com/office/drawing/2014/main" id="{4B66C68C-9059-49C1-AB72-536648C95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91" name="Rectangle 5387">
              <a:extLst>
                <a:ext uri="{FF2B5EF4-FFF2-40B4-BE49-F238E27FC236}">
                  <a16:creationId xmlns:a16="http://schemas.microsoft.com/office/drawing/2014/main" id="{99085D9E-FCB0-4F9E-A67D-9217D0EFF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92" name="Freeform 5388">
              <a:extLst>
                <a:ext uri="{FF2B5EF4-FFF2-40B4-BE49-F238E27FC236}">
                  <a16:creationId xmlns:a16="http://schemas.microsoft.com/office/drawing/2014/main" id="{299D95F2-5BA7-4851-92AC-6C323A2BB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93" name="Rectangle 5389">
              <a:extLst>
                <a:ext uri="{FF2B5EF4-FFF2-40B4-BE49-F238E27FC236}">
                  <a16:creationId xmlns:a16="http://schemas.microsoft.com/office/drawing/2014/main" id="{992CF0E8-CEA8-4DB3-B2C3-923ABD444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94" name="Freeform 5390">
              <a:extLst>
                <a:ext uri="{FF2B5EF4-FFF2-40B4-BE49-F238E27FC236}">
                  <a16:creationId xmlns:a16="http://schemas.microsoft.com/office/drawing/2014/main" id="{37AEDEFF-1F83-4137-A1DC-74726029E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95" name="Rectangle 5391">
              <a:extLst>
                <a:ext uri="{FF2B5EF4-FFF2-40B4-BE49-F238E27FC236}">
                  <a16:creationId xmlns:a16="http://schemas.microsoft.com/office/drawing/2014/main" id="{6DA3BF92-6097-450B-BBFE-D0A8CECD7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96" name="Freeform 5392">
              <a:extLst>
                <a:ext uri="{FF2B5EF4-FFF2-40B4-BE49-F238E27FC236}">
                  <a16:creationId xmlns:a16="http://schemas.microsoft.com/office/drawing/2014/main" id="{01FE8F34-65E6-4C53-BC72-0959DBF09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97" name="Rectangle 5393">
              <a:extLst>
                <a:ext uri="{FF2B5EF4-FFF2-40B4-BE49-F238E27FC236}">
                  <a16:creationId xmlns:a16="http://schemas.microsoft.com/office/drawing/2014/main" id="{4A6ADF78-DC78-49F2-9DEE-BD5AFF059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98" name="Freeform 5394">
              <a:extLst>
                <a:ext uri="{FF2B5EF4-FFF2-40B4-BE49-F238E27FC236}">
                  <a16:creationId xmlns:a16="http://schemas.microsoft.com/office/drawing/2014/main" id="{2AD06C03-931A-4D6D-BEE7-D904A099B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699" name="Rectangle 5395">
              <a:extLst>
                <a:ext uri="{FF2B5EF4-FFF2-40B4-BE49-F238E27FC236}">
                  <a16:creationId xmlns:a16="http://schemas.microsoft.com/office/drawing/2014/main" id="{72F01111-EDF2-44FD-A3FF-217218FB6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00" name="Freeform 5396">
              <a:extLst>
                <a:ext uri="{FF2B5EF4-FFF2-40B4-BE49-F238E27FC236}">
                  <a16:creationId xmlns:a16="http://schemas.microsoft.com/office/drawing/2014/main" id="{E4867D31-002B-4CE9-A429-98EA1F5CB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01" name="Rectangle 5397">
              <a:extLst>
                <a:ext uri="{FF2B5EF4-FFF2-40B4-BE49-F238E27FC236}">
                  <a16:creationId xmlns:a16="http://schemas.microsoft.com/office/drawing/2014/main" id="{5B27CEBE-3D8D-4387-A290-38163F8CB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02" name="Freeform 5398">
              <a:extLst>
                <a:ext uri="{FF2B5EF4-FFF2-40B4-BE49-F238E27FC236}">
                  <a16:creationId xmlns:a16="http://schemas.microsoft.com/office/drawing/2014/main" id="{39DFB1FF-CA40-4952-A9A4-56E71AAC0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03" name="Rectangle 5399">
              <a:extLst>
                <a:ext uri="{FF2B5EF4-FFF2-40B4-BE49-F238E27FC236}">
                  <a16:creationId xmlns:a16="http://schemas.microsoft.com/office/drawing/2014/main" id="{38A9CBD3-583D-46C9-A20E-29EA4CD54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04" name="Freeform 5400">
              <a:extLst>
                <a:ext uri="{FF2B5EF4-FFF2-40B4-BE49-F238E27FC236}">
                  <a16:creationId xmlns:a16="http://schemas.microsoft.com/office/drawing/2014/main" id="{5903CFBA-5F87-4124-8F6E-3E001AD66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05" name="Rectangle 5401">
              <a:extLst>
                <a:ext uri="{FF2B5EF4-FFF2-40B4-BE49-F238E27FC236}">
                  <a16:creationId xmlns:a16="http://schemas.microsoft.com/office/drawing/2014/main" id="{FCA18FB0-380F-42D1-A61C-0F681A20F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06" name="Freeform 5402">
              <a:extLst>
                <a:ext uri="{FF2B5EF4-FFF2-40B4-BE49-F238E27FC236}">
                  <a16:creationId xmlns:a16="http://schemas.microsoft.com/office/drawing/2014/main" id="{4867BCC9-5E3B-4A3D-A743-82831FE48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07" name="Rectangle 5403">
              <a:extLst>
                <a:ext uri="{FF2B5EF4-FFF2-40B4-BE49-F238E27FC236}">
                  <a16:creationId xmlns:a16="http://schemas.microsoft.com/office/drawing/2014/main" id="{C3BD8C26-A0CF-473D-812F-1527CE66C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08" name="Freeform 5404">
              <a:extLst>
                <a:ext uri="{FF2B5EF4-FFF2-40B4-BE49-F238E27FC236}">
                  <a16:creationId xmlns:a16="http://schemas.microsoft.com/office/drawing/2014/main" id="{DB1C6159-2786-4EF6-A7A2-30B3E405E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1 w 2"/>
                <a:gd name="T15" fmla="*/ 2 h 3"/>
                <a:gd name="T16" fmla="*/ 2 w 2"/>
                <a:gd name="T17" fmla="*/ 2 h 3"/>
                <a:gd name="T18" fmla="*/ 1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09" name="Rectangle 5405">
              <a:extLst>
                <a:ext uri="{FF2B5EF4-FFF2-40B4-BE49-F238E27FC236}">
                  <a16:creationId xmlns:a16="http://schemas.microsoft.com/office/drawing/2014/main" id="{8CCCA10D-EA0B-4068-A996-7EEC43ECC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10" name="Freeform 5406">
              <a:extLst>
                <a:ext uri="{FF2B5EF4-FFF2-40B4-BE49-F238E27FC236}">
                  <a16:creationId xmlns:a16="http://schemas.microsoft.com/office/drawing/2014/main" id="{6F3E5978-168D-4596-8887-4F0715617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11" name="Rectangle 5407">
              <a:extLst>
                <a:ext uri="{FF2B5EF4-FFF2-40B4-BE49-F238E27FC236}">
                  <a16:creationId xmlns:a16="http://schemas.microsoft.com/office/drawing/2014/main" id="{248E1B53-1A06-48CE-9E71-69FA7D25B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12" name="Freeform 5408">
              <a:extLst>
                <a:ext uri="{FF2B5EF4-FFF2-40B4-BE49-F238E27FC236}">
                  <a16:creationId xmlns:a16="http://schemas.microsoft.com/office/drawing/2014/main" id="{E3614E0D-188C-4FC2-A48B-35A47AACA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13" name="Rectangle 5409">
              <a:extLst>
                <a:ext uri="{FF2B5EF4-FFF2-40B4-BE49-F238E27FC236}">
                  <a16:creationId xmlns:a16="http://schemas.microsoft.com/office/drawing/2014/main" id="{2A9B1DAE-21B4-4B6A-844E-1378A7382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14" name="Freeform 5410">
              <a:extLst>
                <a:ext uri="{FF2B5EF4-FFF2-40B4-BE49-F238E27FC236}">
                  <a16:creationId xmlns:a16="http://schemas.microsoft.com/office/drawing/2014/main" id="{BA808913-5156-444C-92CA-077B90C4E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15" name="Rectangle 5411">
              <a:extLst>
                <a:ext uri="{FF2B5EF4-FFF2-40B4-BE49-F238E27FC236}">
                  <a16:creationId xmlns:a16="http://schemas.microsoft.com/office/drawing/2014/main" id="{0C7AA321-3D75-48DC-AD74-44668EFCC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16" name="Freeform 5412">
              <a:extLst>
                <a:ext uri="{FF2B5EF4-FFF2-40B4-BE49-F238E27FC236}">
                  <a16:creationId xmlns:a16="http://schemas.microsoft.com/office/drawing/2014/main" id="{BC21548E-9C53-446B-AABF-B77F8E1A0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17" name="Rectangle 5413">
              <a:extLst>
                <a:ext uri="{FF2B5EF4-FFF2-40B4-BE49-F238E27FC236}">
                  <a16:creationId xmlns:a16="http://schemas.microsoft.com/office/drawing/2014/main" id="{B71A8394-C7CA-4260-947F-CE9BC518A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18" name="Freeform 5414">
              <a:extLst>
                <a:ext uri="{FF2B5EF4-FFF2-40B4-BE49-F238E27FC236}">
                  <a16:creationId xmlns:a16="http://schemas.microsoft.com/office/drawing/2014/main" id="{83F7330E-0786-4461-BCBD-315FDBA0B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19" name="Rectangle 5415">
              <a:extLst>
                <a:ext uri="{FF2B5EF4-FFF2-40B4-BE49-F238E27FC236}">
                  <a16:creationId xmlns:a16="http://schemas.microsoft.com/office/drawing/2014/main" id="{F20807F8-4013-4FCC-BA4E-0CB3034FB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20" name="Freeform 5416">
              <a:extLst>
                <a:ext uri="{FF2B5EF4-FFF2-40B4-BE49-F238E27FC236}">
                  <a16:creationId xmlns:a16="http://schemas.microsoft.com/office/drawing/2014/main" id="{45412953-DB54-4AE8-9D54-B622371E0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21" name="Rectangle 5417">
              <a:extLst>
                <a:ext uri="{FF2B5EF4-FFF2-40B4-BE49-F238E27FC236}">
                  <a16:creationId xmlns:a16="http://schemas.microsoft.com/office/drawing/2014/main" id="{254C7546-0644-4E77-8C04-7620E4A29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22" name="Freeform 5418">
              <a:extLst>
                <a:ext uri="{FF2B5EF4-FFF2-40B4-BE49-F238E27FC236}">
                  <a16:creationId xmlns:a16="http://schemas.microsoft.com/office/drawing/2014/main" id="{A61C02E3-7F7F-40A1-A0E5-82B48670C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23" name="Rectangle 5419">
              <a:extLst>
                <a:ext uri="{FF2B5EF4-FFF2-40B4-BE49-F238E27FC236}">
                  <a16:creationId xmlns:a16="http://schemas.microsoft.com/office/drawing/2014/main" id="{393950DB-525E-4093-9DD5-13C4E61E0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24" name="Freeform 5420">
              <a:extLst>
                <a:ext uri="{FF2B5EF4-FFF2-40B4-BE49-F238E27FC236}">
                  <a16:creationId xmlns:a16="http://schemas.microsoft.com/office/drawing/2014/main" id="{5C2ADC5B-4A0A-4343-A840-C5F096D01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25" name="Rectangle 5421">
              <a:extLst>
                <a:ext uri="{FF2B5EF4-FFF2-40B4-BE49-F238E27FC236}">
                  <a16:creationId xmlns:a16="http://schemas.microsoft.com/office/drawing/2014/main" id="{2759C621-6F50-4B9E-9687-7AA2F12C7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26" name="Freeform 5422">
              <a:extLst>
                <a:ext uri="{FF2B5EF4-FFF2-40B4-BE49-F238E27FC236}">
                  <a16:creationId xmlns:a16="http://schemas.microsoft.com/office/drawing/2014/main" id="{3AB6B4EE-73E9-4C39-9081-E919852A8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27" name="Rectangle 5423">
              <a:extLst>
                <a:ext uri="{FF2B5EF4-FFF2-40B4-BE49-F238E27FC236}">
                  <a16:creationId xmlns:a16="http://schemas.microsoft.com/office/drawing/2014/main" id="{4FAAFB58-0625-4F5D-85C5-C72819F4B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28" name="Freeform 5424">
              <a:extLst>
                <a:ext uri="{FF2B5EF4-FFF2-40B4-BE49-F238E27FC236}">
                  <a16:creationId xmlns:a16="http://schemas.microsoft.com/office/drawing/2014/main" id="{737AA5C7-CED3-4970-A743-7C5386170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29" name="Rectangle 5425">
              <a:extLst>
                <a:ext uri="{FF2B5EF4-FFF2-40B4-BE49-F238E27FC236}">
                  <a16:creationId xmlns:a16="http://schemas.microsoft.com/office/drawing/2014/main" id="{2B5BBDC2-21E9-4A18-9772-3BE5B414C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30" name="Freeform 5426">
              <a:extLst>
                <a:ext uri="{FF2B5EF4-FFF2-40B4-BE49-F238E27FC236}">
                  <a16:creationId xmlns:a16="http://schemas.microsoft.com/office/drawing/2014/main" id="{FC32A754-F125-4B16-B74A-A1B3A69C5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31" name="Rectangle 5427">
              <a:extLst>
                <a:ext uri="{FF2B5EF4-FFF2-40B4-BE49-F238E27FC236}">
                  <a16:creationId xmlns:a16="http://schemas.microsoft.com/office/drawing/2014/main" id="{11F766EE-E28E-4153-AD07-F8E910F8A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32" name="Freeform 5428">
              <a:extLst>
                <a:ext uri="{FF2B5EF4-FFF2-40B4-BE49-F238E27FC236}">
                  <a16:creationId xmlns:a16="http://schemas.microsoft.com/office/drawing/2014/main" id="{D2688075-D897-4798-97D2-9488EA38D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33" name="Rectangle 5429">
              <a:extLst>
                <a:ext uri="{FF2B5EF4-FFF2-40B4-BE49-F238E27FC236}">
                  <a16:creationId xmlns:a16="http://schemas.microsoft.com/office/drawing/2014/main" id="{67E288C2-B88F-404D-8F50-1EF4DE589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734" name="Freeform 5430">
              <a:extLst>
                <a:ext uri="{FF2B5EF4-FFF2-40B4-BE49-F238E27FC236}">
                  <a16:creationId xmlns:a16="http://schemas.microsoft.com/office/drawing/2014/main" id="{2F5CBDE1-E9C0-476E-9286-2FB56C46D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32" name="Group 5632">
            <a:extLst>
              <a:ext uri="{FF2B5EF4-FFF2-40B4-BE49-F238E27FC236}">
                <a16:creationId xmlns:a16="http://schemas.microsoft.com/office/drawing/2014/main" id="{4F6A24E9-7B22-47FA-9E4A-A8AC542E0748}"/>
              </a:ext>
            </a:extLst>
          </p:cNvPr>
          <p:cNvGrpSpPr>
            <a:grpSpLocks/>
          </p:cNvGrpSpPr>
          <p:nvPr/>
        </p:nvGrpSpPr>
        <p:grpSpPr bwMode="auto">
          <a:xfrm>
            <a:off x="1990726" y="949325"/>
            <a:ext cx="46038" cy="4762"/>
            <a:chOff x="1254" y="598"/>
            <a:chExt cx="29" cy="3"/>
          </a:xfrm>
        </p:grpSpPr>
        <p:sp>
          <p:nvSpPr>
            <p:cNvPr id="335" name="Rectangle 5432">
              <a:extLst>
                <a:ext uri="{FF2B5EF4-FFF2-40B4-BE49-F238E27FC236}">
                  <a16:creationId xmlns:a16="http://schemas.microsoft.com/office/drawing/2014/main" id="{76962BDA-78FE-44E4-B6C3-9B58A0C7C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6" name="Freeform 5433">
              <a:extLst>
                <a:ext uri="{FF2B5EF4-FFF2-40B4-BE49-F238E27FC236}">
                  <a16:creationId xmlns:a16="http://schemas.microsoft.com/office/drawing/2014/main" id="{5E757FE4-E7DE-4FC1-A292-49DA01455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7" name="Rectangle 5434">
              <a:extLst>
                <a:ext uri="{FF2B5EF4-FFF2-40B4-BE49-F238E27FC236}">
                  <a16:creationId xmlns:a16="http://schemas.microsoft.com/office/drawing/2014/main" id="{AD827AD7-B5E8-4C62-987F-7044D93EA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8" name="Freeform 5435">
              <a:extLst>
                <a:ext uri="{FF2B5EF4-FFF2-40B4-BE49-F238E27FC236}">
                  <a16:creationId xmlns:a16="http://schemas.microsoft.com/office/drawing/2014/main" id="{4DA735FC-1E1A-4A84-8BAE-3979764B3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9" name="Rectangle 5436">
              <a:extLst>
                <a:ext uri="{FF2B5EF4-FFF2-40B4-BE49-F238E27FC236}">
                  <a16:creationId xmlns:a16="http://schemas.microsoft.com/office/drawing/2014/main" id="{E43BEBE7-0406-4391-B59C-8809CFBDB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0" name="Freeform 5437">
              <a:extLst>
                <a:ext uri="{FF2B5EF4-FFF2-40B4-BE49-F238E27FC236}">
                  <a16:creationId xmlns:a16="http://schemas.microsoft.com/office/drawing/2014/main" id="{7D64C0FC-9BFD-4F56-9C8C-9711BFDC6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0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1" name="Rectangle 5438">
              <a:extLst>
                <a:ext uri="{FF2B5EF4-FFF2-40B4-BE49-F238E27FC236}">
                  <a16:creationId xmlns:a16="http://schemas.microsoft.com/office/drawing/2014/main" id="{B0E60407-B814-4F7E-810C-7A5CE538E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2" name="Freeform 5439">
              <a:extLst>
                <a:ext uri="{FF2B5EF4-FFF2-40B4-BE49-F238E27FC236}">
                  <a16:creationId xmlns:a16="http://schemas.microsoft.com/office/drawing/2014/main" id="{AA323B99-6335-416A-82C7-F03530424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0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3" name="Rectangle 5440">
              <a:extLst>
                <a:ext uri="{FF2B5EF4-FFF2-40B4-BE49-F238E27FC236}">
                  <a16:creationId xmlns:a16="http://schemas.microsoft.com/office/drawing/2014/main" id="{6B55A069-1079-4603-A3F6-ECC91DD18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4" name="Freeform 5441">
              <a:extLst>
                <a:ext uri="{FF2B5EF4-FFF2-40B4-BE49-F238E27FC236}">
                  <a16:creationId xmlns:a16="http://schemas.microsoft.com/office/drawing/2014/main" id="{04537A24-5855-4FF5-98F4-C6A86B926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5" name="Rectangle 5442">
              <a:extLst>
                <a:ext uri="{FF2B5EF4-FFF2-40B4-BE49-F238E27FC236}">
                  <a16:creationId xmlns:a16="http://schemas.microsoft.com/office/drawing/2014/main" id="{D3BD0FD1-BD94-442B-937E-A807A2210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6" name="Freeform 5443">
              <a:extLst>
                <a:ext uri="{FF2B5EF4-FFF2-40B4-BE49-F238E27FC236}">
                  <a16:creationId xmlns:a16="http://schemas.microsoft.com/office/drawing/2014/main" id="{9F84C714-849C-491A-88BD-A1402AB87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7" name="Rectangle 5444">
              <a:extLst>
                <a:ext uri="{FF2B5EF4-FFF2-40B4-BE49-F238E27FC236}">
                  <a16:creationId xmlns:a16="http://schemas.microsoft.com/office/drawing/2014/main" id="{083CA292-FF98-4A23-A4A7-AF563F9FE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8" name="Freeform 5445">
              <a:extLst>
                <a:ext uri="{FF2B5EF4-FFF2-40B4-BE49-F238E27FC236}">
                  <a16:creationId xmlns:a16="http://schemas.microsoft.com/office/drawing/2014/main" id="{033A20AA-7977-46DD-96A8-F8F88F806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9" name="Rectangle 5446">
              <a:extLst>
                <a:ext uri="{FF2B5EF4-FFF2-40B4-BE49-F238E27FC236}">
                  <a16:creationId xmlns:a16="http://schemas.microsoft.com/office/drawing/2014/main" id="{95CA6355-AB21-45C2-851D-EB9651AEB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0" name="Freeform 5447">
              <a:extLst>
                <a:ext uri="{FF2B5EF4-FFF2-40B4-BE49-F238E27FC236}">
                  <a16:creationId xmlns:a16="http://schemas.microsoft.com/office/drawing/2014/main" id="{8FAC8B4D-17F0-421D-A577-ACD5A5430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1" name="Rectangle 5448">
              <a:extLst>
                <a:ext uri="{FF2B5EF4-FFF2-40B4-BE49-F238E27FC236}">
                  <a16:creationId xmlns:a16="http://schemas.microsoft.com/office/drawing/2014/main" id="{3ABEC65B-0F5A-4767-B2A8-745AF0C2D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2" name="Freeform 5449">
              <a:extLst>
                <a:ext uri="{FF2B5EF4-FFF2-40B4-BE49-F238E27FC236}">
                  <a16:creationId xmlns:a16="http://schemas.microsoft.com/office/drawing/2014/main" id="{6A9E1099-8367-48CE-9B6C-1FDFD8FA8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3" name="Rectangle 5450">
              <a:extLst>
                <a:ext uri="{FF2B5EF4-FFF2-40B4-BE49-F238E27FC236}">
                  <a16:creationId xmlns:a16="http://schemas.microsoft.com/office/drawing/2014/main" id="{DA9E5B02-C24A-4205-B673-0D374BFE1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4" name="Freeform 5451">
              <a:extLst>
                <a:ext uri="{FF2B5EF4-FFF2-40B4-BE49-F238E27FC236}">
                  <a16:creationId xmlns:a16="http://schemas.microsoft.com/office/drawing/2014/main" id="{2C259F15-3174-4046-8E9E-CFD5601E6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5" name="Rectangle 5452">
              <a:extLst>
                <a:ext uri="{FF2B5EF4-FFF2-40B4-BE49-F238E27FC236}">
                  <a16:creationId xmlns:a16="http://schemas.microsoft.com/office/drawing/2014/main" id="{7566E181-BDA5-4513-9B43-D31CE3E3A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6" name="Freeform 5453">
              <a:extLst>
                <a:ext uri="{FF2B5EF4-FFF2-40B4-BE49-F238E27FC236}">
                  <a16:creationId xmlns:a16="http://schemas.microsoft.com/office/drawing/2014/main" id="{D8FF8B43-8F2F-474A-A59F-EBC3E5168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7" name="Rectangle 5454">
              <a:extLst>
                <a:ext uri="{FF2B5EF4-FFF2-40B4-BE49-F238E27FC236}">
                  <a16:creationId xmlns:a16="http://schemas.microsoft.com/office/drawing/2014/main" id="{5EB88650-72E7-434F-94C5-9B645990E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8" name="Freeform 5455">
              <a:extLst>
                <a:ext uri="{FF2B5EF4-FFF2-40B4-BE49-F238E27FC236}">
                  <a16:creationId xmlns:a16="http://schemas.microsoft.com/office/drawing/2014/main" id="{EE6BA4B5-FA9F-4F62-8C8C-8769C97CA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59" name="Rectangle 5456">
              <a:extLst>
                <a:ext uri="{FF2B5EF4-FFF2-40B4-BE49-F238E27FC236}">
                  <a16:creationId xmlns:a16="http://schemas.microsoft.com/office/drawing/2014/main" id="{E8611B0F-8194-4142-A6D2-6A151A3B9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0" name="Freeform 5457">
              <a:extLst>
                <a:ext uri="{FF2B5EF4-FFF2-40B4-BE49-F238E27FC236}">
                  <a16:creationId xmlns:a16="http://schemas.microsoft.com/office/drawing/2014/main" id="{001F39FC-C4E3-4C44-AE82-1171357B2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1" name="Rectangle 5458">
              <a:extLst>
                <a:ext uri="{FF2B5EF4-FFF2-40B4-BE49-F238E27FC236}">
                  <a16:creationId xmlns:a16="http://schemas.microsoft.com/office/drawing/2014/main" id="{C5FE0569-C3EF-434E-8B2E-7834DECB4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2" name="Freeform 5459">
              <a:extLst>
                <a:ext uri="{FF2B5EF4-FFF2-40B4-BE49-F238E27FC236}">
                  <a16:creationId xmlns:a16="http://schemas.microsoft.com/office/drawing/2014/main" id="{6C4035FB-E5C4-49AA-8397-1D3AF2A6C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3" name="Rectangle 5460">
              <a:extLst>
                <a:ext uri="{FF2B5EF4-FFF2-40B4-BE49-F238E27FC236}">
                  <a16:creationId xmlns:a16="http://schemas.microsoft.com/office/drawing/2014/main" id="{68AC2B80-972A-4BB4-BC1B-6E516158E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4" name="Freeform 5461">
              <a:extLst>
                <a:ext uri="{FF2B5EF4-FFF2-40B4-BE49-F238E27FC236}">
                  <a16:creationId xmlns:a16="http://schemas.microsoft.com/office/drawing/2014/main" id="{FFD3915A-7B91-4746-B465-6375065A0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5" name="Rectangle 5462">
              <a:extLst>
                <a:ext uri="{FF2B5EF4-FFF2-40B4-BE49-F238E27FC236}">
                  <a16:creationId xmlns:a16="http://schemas.microsoft.com/office/drawing/2014/main" id="{1E7D6327-BAF4-4786-BEE8-6F1EDDA58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6" name="Freeform 5463">
              <a:extLst>
                <a:ext uri="{FF2B5EF4-FFF2-40B4-BE49-F238E27FC236}">
                  <a16:creationId xmlns:a16="http://schemas.microsoft.com/office/drawing/2014/main" id="{DD931BE4-7ACC-498E-8E02-4F7653E19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7" name="Rectangle 5464">
              <a:extLst>
                <a:ext uri="{FF2B5EF4-FFF2-40B4-BE49-F238E27FC236}">
                  <a16:creationId xmlns:a16="http://schemas.microsoft.com/office/drawing/2014/main" id="{78B7BB94-7F20-4887-94A3-B1D3D3EFB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8" name="Freeform 5465">
              <a:extLst>
                <a:ext uri="{FF2B5EF4-FFF2-40B4-BE49-F238E27FC236}">
                  <a16:creationId xmlns:a16="http://schemas.microsoft.com/office/drawing/2014/main" id="{4B58DDF4-C6ED-4E81-AC8C-F475D7E8D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69" name="Rectangle 5466">
              <a:extLst>
                <a:ext uri="{FF2B5EF4-FFF2-40B4-BE49-F238E27FC236}">
                  <a16:creationId xmlns:a16="http://schemas.microsoft.com/office/drawing/2014/main" id="{BCF25471-D3DE-41C6-9A9E-C5EC4AF53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0" name="Freeform 5467">
              <a:extLst>
                <a:ext uri="{FF2B5EF4-FFF2-40B4-BE49-F238E27FC236}">
                  <a16:creationId xmlns:a16="http://schemas.microsoft.com/office/drawing/2014/main" id="{5463594A-12B9-4FA6-9C30-BF0A9D26F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1" name="Rectangle 5468">
              <a:extLst>
                <a:ext uri="{FF2B5EF4-FFF2-40B4-BE49-F238E27FC236}">
                  <a16:creationId xmlns:a16="http://schemas.microsoft.com/office/drawing/2014/main" id="{F85D8F70-B1F9-4BB8-A233-79FD0B140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2" name="Freeform 5469">
              <a:extLst>
                <a:ext uri="{FF2B5EF4-FFF2-40B4-BE49-F238E27FC236}">
                  <a16:creationId xmlns:a16="http://schemas.microsoft.com/office/drawing/2014/main" id="{C76B99BD-34EE-4789-8B11-809B54E46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3" name="Rectangle 5470">
              <a:extLst>
                <a:ext uri="{FF2B5EF4-FFF2-40B4-BE49-F238E27FC236}">
                  <a16:creationId xmlns:a16="http://schemas.microsoft.com/office/drawing/2014/main" id="{E720A4F8-21E8-4CBD-93F5-E50C39A4D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4" name="Freeform 5471">
              <a:extLst>
                <a:ext uri="{FF2B5EF4-FFF2-40B4-BE49-F238E27FC236}">
                  <a16:creationId xmlns:a16="http://schemas.microsoft.com/office/drawing/2014/main" id="{ECC6D9E9-74CD-4AB4-B723-F0677148F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5" name="Rectangle 5472">
              <a:extLst>
                <a:ext uri="{FF2B5EF4-FFF2-40B4-BE49-F238E27FC236}">
                  <a16:creationId xmlns:a16="http://schemas.microsoft.com/office/drawing/2014/main" id="{ABA3DD0B-0753-420A-B84F-4C133E9DAC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6" name="Freeform 5473">
              <a:extLst>
                <a:ext uri="{FF2B5EF4-FFF2-40B4-BE49-F238E27FC236}">
                  <a16:creationId xmlns:a16="http://schemas.microsoft.com/office/drawing/2014/main" id="{B681F193-6BA1-4DCD-A81D-7C90193AF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7" name="Rectangle 5474">
              <a:extLst>
                <a:ext uri="{FF2B5EF4-FFF2-40B4-BE49-F238E27FC236}">
                  <a16:creationId xmlns:a16="http://schemas.microsoft.com/office/drawing/2014/main" id="{CEB62907-DE5E-44B3-BCB6-0C89D9941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8" name="Freeform 5475">
              <a:extLst>
                <a:ext uri="{FF2B5EF4-FFF2-40B4-BE49-F238E27FC236}">
                  <a16:creationId xmlns:a16="http://schemas.microsoft.com/office/drawing/2014/main" id="{9B7FB76F-F535-4230-B4A8-35196D424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79" name="Rectangle 5476">
              <a:extLst>
                <a:ext uri="{FF2B5EF4-FFF2-40B4-BE49-F238E27FC236}">
                  <a16:creationId xmlns:a16="http://schemas.microsoft.com/office/drawing/2014/main" id="{58F70125-937C-4B3D-90CC-F4A558956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0" name="Freeform 5477">
              <a:extLst>
                <a:ext uri="{FF2B5EF4-FFF2-40B4-BE49-F238E27FC236}">
                  <a16:creationId xmlns:a16="http://schemas.microsoft.com/office/drawing/2014/main" id="{C4AAA831-F015-4955-9A86-00632BCA4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1" name="Rectangle 5478">
              <a:extLst>
                <a:ext uri="{FF2B5EF4-FFF2-40B4-BE49-F238E27FC236}">
                  <a16:creationId xmlns:a16="http://schemas.microsoft.com/office/drawing/2014/main" id="{40D1A26C-95EF-4592-BE3E-807D2E9D8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2" name="Freeform 5479">
              <a:extLst>
                <a:ext uri="{FF2B5EF4-FFF2-40B4-BE49-F238E27FC236}">
                  <a16:creationId xmlns:a16="http://schemas.microsoft.com/office/drawing/2014/main" id="{229F40A3-CD2E-4582-8695-060E1F27B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3" name="Rectangle 5480">
              <a:extLst>
                <a:ext uri="{FF2B5EF4-FFF2-40B4-BE49-F238E27FC236}">
                  <a16:creationId xmlns:a16="http://schemas.microsoft.com/office/drawing/2014/main" id="{29ACE49F-7A53-4EE3-B9F0-403668B72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4" name="Freeform 5481">
              <a:extLst>
                <a:ext uri="{FF2B5EF4-FFF2-40B4-BE49-F238E27FC236}">
                  <a16:creationId xmlns:a16="http://schemas.microsoft.com/office/drawing/2014/main" id="{2A28F0E0-4F5F-4499-B391-8A5CCC79C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5" name="Rectangle 5482">
              <a:extLst>
                <a:ext uri="{FF2B5EF4-FFF2-40B4-BE49-F238E27FC236}">
                  <a16:creationId xmlns:a16="http://schemas.microsoft.com/office/drawing/2014/main" id="{19F6C8BF-9301-4EE2-9C04-364C8A8A4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6" name="Freeform 5483">
              <a:extLst>
                <a:ext uri="{FF2B5EF4-FFF2-40B4-BE49-F238E27FC236}">
                  <a16:creationId xmlns:a16="http://schemas.microsoft.com/office/drawing/2014/main" id="{C5A153C1-9E2B-4F45-919E-DDFD0B67C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7" name="Rectangle 5484">
              <a:extLst>
                <a:ext uri="{FF2B5EF4-FFF2-40B4-BE49-F238E27FC236}">
                  <a16:creationId xmlns:a16="http://schemas.microsoft.com/office/drawing/2014/main" id="{6183407E-129B-4A2B-BDC5-FF12BCA38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8" name="Freeform 5485">
              <a:extLst>
                <a:ext uri="{FF2B5EF4-FFF2-40B4-BE49-F238E27FC236}">
                  <a16:creationId xmlns:a16="http://schemas.microsoft.com/office/drawing/2014/main" id="{9AA48FE2-1B55-4EF9-93D2-49DF87970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89" name="Rectangle 5486">
              <a:extLst>
                <a:ext uri="{FF2B5EF4-FFF2-40B4-BE49-F238E27FC236}">
                  <a16:creationId xmlns:a16="http://schemas.microsoft.com/office/drawing/2014/main" id="{FDF43FEA-7B51-4855-A9BC-50AD1F2B6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0" name="Freeform 5487">
              <a:extLst>
                <a:ext uri="{FF2B5EF4-FFF2-40B4-BE49-F238E27FC236}">
                  <a16:creationId xmlns:a16="http://schemas.microsoft.com/office/drawing/2014/main" id="{FE4120E3-2F09-4D4C-8B28-59CA0725A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1" name="Rectangle 5488">
              <a:extLst>
                <a:ext uri="{FF2B5EF4-FFF2-40B4-BE49-F238E27FC236}">
                  <a16:creationId xmlns:a16="http://schemas.microsoft.com/office/drawing/2014/main" id="{510C3AFB-C68E-44B2-95E3-16BDD1B60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2" name="Freeform 5489">
              <a:extLst>
                <a:ext uri="{FF2B5EF4-FFF2-40B4-BE49-F238E27FC236}">
                  <a16:creationId xmlns:a16="http://schemas.microsoft.com/office/drawing/2014/main" id="{7C111BD2-51C7-49A7-B34E-08B7F426B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3" name="Rectangle 5490">
              <a:extLst>
                <a:ext uri="{FF2B5EF4-FFF2-40B4-BE49-F238E27FC236}">
                  <a16:creationId xmlns:a16="http://schemas.microsoft.com/office/drawing/2014/main" id="{B51BB1BF-3E73-4650-8CE6-226044A50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4" name="Freeform 5491">
              <a:extLst>
                <a:ext uri="{FF2B5EF4-FFF2-40B4-BE49-F238E27FC236}">
                  <a16:creationId xmlns:a16="http://schemas.microsoft.com/office/drawing/2014/main" id="{4497D2ED-AE8A-4973-8A20-14D594D8B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5" name="Rectangle 5492">
              <a:extLst>
                <a:ext uri="{FF2B5EF4-FFF2-40B4-BE49-F238E27FC236}">
                  <a16:creationId xmlns:a16="http://schemas.microsoft.com/office/drawing/2014/main" id="{CAB9F051-FD21-49CB-BC5A-43CEBD263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6" name="Freeform 5493">
              <a:extLst>
                <a:ext uri="{FF2B5EF4-FFF2-40B4-BE49-F238E27FC236}">
                  <a16:creationId xmlns:a16="http://schemas.microsoft.com/office/drawing/2014/main" id="{E207F34A-4E22-42C4-8438-E33296F7A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7" name="Rectangle 5494">
              <a:extLst>
                <a:ext uri="{FF2B5EF4-FFF2-40B4-BE49-F238E27FC236}">
                  <a16:creationId xmlns:a16="http://schemas.microsoft.com/office/drawing/2014/main" id="{0FFBB5BF-304D-4FEC-B3BD-16CB9B1CB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8" name="Freeform 5495">
              <a:extLst>
                <a:ext uri="{FF2B5EF4-FFF2-40B4-BE49-F238E27FC236}">
                  <a16:creationId xmlns:a16="http://schemas.microsoft.com/office/drawing/2014/main" id="{70B2C6B0-AD79-46A2-A89C-4B8B7868C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99" name="Rectangle 5496">
              <a:extLst>
                <a:ext uri="{FF2B5EF4-FFF2-40B4-BE49-F238E27FC236}">
                  <a16:creationId xmlns:a16="http://schemas.microsoft.com/office/drawing/2014/main" id="{D9F7A598-4D22-4E45-A0D8-9D802C3EC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0" name="Freeform 5497">
              <a:extLst>
                <a:ext uri="{FF2B5EF4-FFF2-40B4-BE49-F238E27FC236}">
                  <a16:creationId xmlns:a16="http://schemas.microsoft.com/office/drawing/2014/main" id="{6F6C92A1-9DDF-472D-8742-D3EFA5D7C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1" name="Rectangle 5498">
              <a:extLst>
                <a:ext uri="{FF2B5EF4-FFF2-40B4-BE49-F238E27FC236}">
                  <a16:creationId xmlns:a16="http://schemas.microsoft.com/office/drawing/2014/main" id="{AC2DAD46-7D34-4B60-B189-DEA02EDDE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2" name="Freeform 5499">
              <a:extLst>
                <a:ext uri="{FF2B5EF4-FFF2-40B4-BE49-F238E27FC236}">
                  <a16:creationId xmlns:a16="http://schemas.microsoft.com/office/drawing/2014/main" id="{42986561-656E-4039-8301-5F52F97EE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3" name="Rectangle 5500">
              <a:extLst>
                <a:ext uri="{FF2B5EF4-FFF2-40B4-BE49-F238E27FC236}">
                  <a16:creationId xmlns:a16="http://schemas.microsoft.com/office/drawing/2014/main" id="{BBFCD96E-9CAB-4ADB-A008-86ECA1065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4" name="Freeform 5501">
              <a:extLst>
                <a:ext uri="{FF2B5EF4-FFF2-40B4-BE49-F238E27FC236}">
                  <a16:creationId xmlns:a16="http://schemas.microsoft.com/office/drawing/2014/main" id="{66783FAC-9D47-4D1A-B3E6-E4F2A12C8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5" name="Rectangle 5502">
              <a:extLst>
                <a:ext uri="{FF2B5EF4-FFF2-40B4-BE49-F238E27FC236}">
                  <a16:creationId xmlns:a16="http://schemas.microsoft.com/office/drawing/2014/main" id="{AF3C82A6-9A7E-406C-BF58-BD3846DF0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6" name="Freeform 5503">
              <a:extLst>
                <a:ext uri="{FF2B5EF4-FFF2-40B4-BE49-F238E27FC236}">
                  <a16:creationId xmlns:a16="http://schemas.microsoft.com/office/drawing/2014/main" id="{9EA0A341-5DF1-46A9-B2D8-BAE0921AC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7" name="Rectangle 5504">
              <a:extLst>
                <a:ext uri="{FF2B5EF4-FFF2-40B4-BE49-F238E27FC236}">
                  <a16:creationId xmlns:a16="http://schemas.microsoft.com/office/drawing/2014/main" id="{0F543DF0-4375-46B7-8A33-DF752545F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8" name="Freeform 5505">
              <a:extLst>
                <a:ext uri="{FF2B5EF4-FFF2-40B4-BE49-F238E27FC236}">
                  <a16:creationId xmlns:a16="http://schemas.microsoft.com/office/drawing/2014/main" id="{4A9A6BBE-C921-44F9-9026-39D0DC43E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09" name="Rectangle 5506">
              <a:extLst>
                <a:ext uri="{FF2B5EF4-FFF2-40B4-BE49-F238E27FC236}">
                  <a16:creationId xmlns:a16="http://schemas.microsoft.com/office/drawing/2014/main" id="{A1057605-178C-4830-AB07-2F33068612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0" name="Freeform 5507">
              <a:extLst>
                <a:ext uri="{FF2B5EF4-FFF2-40B4-BE49-F238E27FC236}">
                  <a16:creationId xmlns:a16="http://schemas.microsoft.com/office/drawing/2014/main" id="{51AF5041-19B6-416B-A3DE-49A06A74E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1" name="Rectangle 5508">
              <a:extLst>
                <a:ext uri="{FF2B5EF4-FFF2-40B4-BE49-F238E27FC236}">
                  <a16:creationId xmlns:a16="http://schemas.microsoft.com/office/drawing/2014/main" id="{F607A3F2-6C8D-417F-AFA6-7C85AB2A1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2" name="Freeform 5509">
              <a:extLst>
                <a:ext uri="{FF2B5EF4-FFF2-40B4-BE49-F238E27FC236}">
                  <a16:creationId xmlns:a16="http://schemas.microsoft.com/office/drawing/2014/main" id="{F965B194-7E80-48D8-BFE1-A65F38D30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3" name="Rectangle 5510">
              <a:extLst>
                <a:ext uri="{FF2B5EF4-FFF2-40B4-BE49-F238E27FC236}">
                  <a16:creationId xmlns:a16="http://schemas.microsoft.com/office/drawing/2014/main" id="{49A4A1AF-745B-4160-A8DB-031B7C959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4" name="Freeform 5511">
              <a:extLst>
                <a:ext uri="{FF2B5EF4-FFF2-40B4-BE49-F238E27FC236}">
                  <a16:creationId xmlns:a16="http://schemas.microsoft.com/office/drawing/2014/main" id="{1C9CEA80-7AAA-48E6-9325-3B8341655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5" name="Rectangle 5512">
              <a:extLst>
                <a:ext uri="{FF2B5EF4-FFF2-40B4-BE49-F238E27FC236}">
                  <a16:creationId xmlns:a16="http://schemas.microsoft.com/office/drawing/2014/main" id="{65F93777-13D8-4391-AB6A-0A39AB875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6" name="Freeform 5513">
              <a:extLst>
                <a:ext uri="{FF2B5EF4-FFF2-40B4-BE49-F238E27FC236}">
                  <a16:creationId xmlns:a16="http://schemas.microsoft.com/office/drawing/2014/main" id="{AE305BF3-D06C-4F12-9F48-171458409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7" name="Rectangle 5514">
              <a:extLst>
                <a:ext uri="{FF2B5EF4-FFF2-40B4-BE49-F238E27FC236}">
                  <a16:creationId xmlns:a16="http://schemas.microsoft.com/office/drawing/2014/main" id="{6E4F5BC0-3C7A-4113-9DAD-189FAFCFB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8" name="Freeform 5515">
              <a:extLst>
                <a:ext uri="{FF2B5EF4-FFF2-40B4-BE49-F238E27FC236}">
                  <a16:creationId xmlns:a16="http://schemas.microsoft.com/office/drawing/2014/main" id="{D61E22F0-55C0-4B67-8E71-D0878641C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19" name="Rectangle 5516">
              <a:extLst>
                <a:ext uri="{FF2B5EF4-FFF2-40B4-BE49-F238E27FC236}">
                  <a16:creationId xmlns:a16="http://schemas.microsoft.com/office/drawing/2014/main" id="{8AAE11D7-632D-4F7F-A970-F6A4708FA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0" name="Freeform 5517">
              <a:extLst>
                <a:ext uri="{FF2B5EF4-FFF2-40B4-BE49-F238E27FC236}">
                  <a16:creationId xmlns:a16="http://schemas.microsoft.com/office/drawing/2014/main" id="{FB6349B1-B298-4B6F-8C15-333665B13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1" name="Rectangle 5518">
              <a:extLst>
                <a:ext uri="{FF2B5EF4-FFF2-40B4-BE49-F238E27FC236}">
                  <a16:creationId xmlns:a16="http://schemas.microsoft.com/office/drawing/2014/main" id="{A11D4C43-D1AB-4017-83C9-E833F9DB3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2" name="Freeform 5519">
              <a:extLst>
                <a:ext uri="{FF2B5EF4-FFF2-40B4-BE49-F238E27FC236}">
                  <a16:creationId xmlns:a16="http://schemas.microsoft.com/office/drawing/2014/main" id="{FAA576BC-D814-45F2-8B11-9BE596519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1 w 2"/>
                <a:gd name="T15" fmla="*/ 2 h 3"/>
                <a:gd name="T16" fmla="*/ 2 w 2"/>
                <a:gd name="T17" fmla="*/ 2 h 3"/>
                <a:gd name="T18" fmla="*/ 1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3" name="Rectangle 5520">
              <a:extLst>
                <a:ext uri="{FF2B5EF4-FFF2-40B4-BE49-F238E27FC236}">
                  <a16:creationId xmlns:a16="http://schemas.microsoft.com/office/drawing/2014/main" id="{E227AE50-5DEC-4F67-BBBA-841F06D419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4" name="Freeform 5521">
              <a:extLst>
                <a:ext uri="{FF2B5EF4-FFF2-40B4-BE49-F238E27FC236}">
                  <a16:creationId xmlns:a16="http://schemas.microsoft.com/office/drawing/2014/main" id="{12AC7818-C208-409F-A746-8354EDB0B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5" name="Rectangle 5522">
              <a:extLst>
                <a:ext uri="{FF2B5EF4-FFF2-40B4-BE49-F238E27FC236}">
                  <a16:creationId xmlns:a16="http://schemas.microsoft.com/office/drawing/2014/main" id="{9EDE98EE-E6DE-4C5A-B862-4E5B8AB55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6" name="Freeform 5523">
              <a:extLst>
                <a:ext uri="{FF2B5EF4-FFF2-40B4-BE49-F238E27FC236}">
                  <a16:creationId xmlns:a16="http://schemas.microsoft.com/office/drawing/2014/main" id="{A56D32C5-638B-4EBC-AF50-D920214AA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7" name="Rectangle 5524">
              <a:extLst>
                <a:ext uri="{FF2B5EF4-FFF2-40B4-BE49-F238E27FC236}">
                  <a16:creationId xmlns:a16="http://schemas.microsoft.com/office/drawing/2014/main" id="{7B252972-48AB-46F7-B866-EE3C7E02A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8" name="Freeform 5525">
              <a:extLst>
                <a:ext uri="{FF2B5EF4-FFF2-40B4-BE49-F238E27FC236}">
                  <a16:creationId xmlns:a16="http://schemas.microsoft.com/office/drawing/2014/main" id="{D5378DCD-C98B-4323-AE33-C0E42806A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29" name="Rectangle 5526">
              <a:extLst>
                <a:ext uri="{FF2B5EF4-FFF2-40B4-BE49-F238E27FC236}">
                  <a16:creationId xmlns:a16="http://schemas.microsoft.com/office/drawing/2014/main" id="{CA1CEE17-94D5-49ED-9ABF-D8C400E10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0" name="Freeform 5527">
              <a:extLst>
                <a:ext uri="{FF2B5EF4-FFF2-40B4-BE49-F238E27FC236}">
                  <a16:creationId xmlns:a16="http://schemas.microsoft.com/office/drawing/2014/main" id="{628517AF-A258-45E9-805A-4D2A3A14C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1" name="Rectangle 5528">
              <a:extLst>
                <a:ext uri="{FF2B5EF4-FFF2-40B4-BE49-F238E27FC236}">
                  <a16:creationId xmlns:a16="http://schemas.microsoft.com/office/drawing/2014/main" id="{A9ABA637-C0DF-49E5-9765-FCC5A8E87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2" name="Freeform 5529">
              <a:extLst>
                <a:ext uri="{FF2B5EF4-FFF2-40B4-BE49-F238E27FC236}">
                  <a16:creationId xmlns:a16="http://schemas.microsoft.com/office/drawing/2014/main" id="{6F3862E1-F1BF-4272-9621-FB6BD95CB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3" name="Rectangle 5530">
              <a:extLst>
                <a:ext uri="{FF2B5EF4-FFF2-40B4-BE49-F238E27FC236}">
                  <a16:creationId xmlns:a16="http://schemas.microsoft.com/office/drawing/2014/main" id="{3C68A5D8-7344-4D2C-9A66-97406A330C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4" name="Freeform 5531">
              <a:extLst>
                <a:ext uri="{FF2B5EF4-FFF2-40B4-BE49-F238E27FC236}">
                  <a16:creationId xmlns:a16="http://schemas.microsoft.com/office/drawing/2014/main" id="{45A517B7-B182-4AB9-9D29-8187CA337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5" name="Rectangle 5532">
              <a:extLst>
                <a:ext uri="{FF2B5EF4-FFF2-40B4-BE49-F238E27FC236}">
                  <a16:creationId xmlns:a16="http://schemas.microsoft.com/office/drawing/2014/main" id="{4D667A80-5F00-4C96-AF36-6D096EE83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6" name="Freeform 5533">
              <a:extLst>
                <a:ext uri="{FF2B5EF4-FFF2-40B4-BE49-F238E27FC236}">
                  <a16:creationId xmlns:a16="http://schemas.microsoft.com/office/drawing/2014/main" id="{F39F63CB-21FF-4D4F-A7AF-D732BE6FE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7" name="Rectangle 5534">
              <a:extLst>
                <a:ext uri="{FF2B5EF4-FFF2-40B4-BE49-F238E27FC236}">
                  <a16:creationId xmlns:a16="http://schemas.microsoft.com/office/drawing/2014/main" id="{40CC48EB-CDD7-40C6-B72F-CC3BA1191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8" name="Freeform 5535">
              <a:extLst>
                <a:ext uri="{FF2B5EF4-FFF2-40B4-BE49-F238E27FC236}">
                  <a16:creationId xmlns:a16="http://schemas.microsoft.com/office/drawing/2014/main" id="{8A933985-F529-44F7-8372-DEC9D08EA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39" name="Rectangle 5536">
              <a:extLst>
                <a:ext uri="{FF2B5EF4-FFF2-40B4-BE49-F238E27FC236}">
                  <a16:creationId xmlns:a16="http://schemas.microsoft.com/office/drawing/2014/main" id="{169CB3CE-C668-4B55-9126-31543E6C1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0" name="Freeform 5537">
              <a:extLst>
                <a:ext uri="{FF2B5EF4-FFF2-40B4-BE49-F238E27FC236}">
                  <a16:creationId xmlns:a16="http://schemas.microsoft.com/office/drawing/2014/main" id="{4C61875E-6F90-47D7-BAA0-7A2C51EF3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1" name="Rectangle 5538">
              <a:extLst>
                <a:ext uri="{FF2B5EF4-FFF2-40B4-BE49-F238E27FC236}">
                  <a16:creationId xmlns:a16="http://schemas.microsoft.com/office/drawing/2014/main" id="{90516525-8757-4B31-99D7-CA6D2E08E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2" name="Freeform 5539">
              <a:extLst>
                <a:ext uri="{FF2B5EF4-FFF2-40B4-BE49-F238E27FC236}">
                  <a16:creationId xmlns:a16="http://schemas.microsoft.com/office/drawing/2014/main" id="{8B399CF5-431B-447D-AE6B-60CB149BE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3" name="Rectangle 5540">
              <a:extLst>
                <a:ext uri="{FF2B5EF4-FFF2-40B4-BE49-F238E27FC236}">
                  <a16:creationId xmlns:a16="http://schemas.microsoft.com/office/drawing/2014/main" id="{3068BBD8-BAC6-4D78-9E5F-640DEA1C1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4" name="Freeform 5541">
              <a:extLst>
                <a:ext uri="{FF2B5EF4-FFF2-40B4-BE49-F238E27FC236}">
                  <a16:creationId xmlns:a16="http://schemas.microsoft.com/office/drawing/2014/main" id="{59D097E9-8AE6-4F15-90FB-5041E9F6E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5" name="Rectangle 5542">
              <a:extLst>
                <a:ext uri="{FF2B5EF4-FFF2-40B4-BE49-F238E27FC236}">
                  <a16:creationId xmlns:a16="http://schemas.microsoft.com/office/drawing/2014/main" id="{C68B468F-1630-4FB2-95A9-E8237679C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6" name="Freeform 5543">
              <a:extLst>
                <a:ext uri="{FF2B5EF4-FFF2-40B4-BE49-F238E27FC236}">
                  <a16:creationId xmlns:a16="http://schemas.microsoft.com/office/drawing/2014/main" id="{91DBEB1F-5736-4FE8-8B1B-B7B01D74B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7" name="Rectangle 5544">
              <a:extLst>
                <a:ext uri="{FF2B5EF4-FFF2-40B4-BE49-F238E27FC236}">
                  <a16:creationId xmlns:a16="http://schemas.microsoft.com/office/drawing/2014/main" id="{1E546EF4-B9D6-406F-918D-731D3E79B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8" name="Freeform 5545">
              <a:extLst>
                <a:ext uri="{FF2B5EF4-FFF2-40B4-BE49-F238E27FC236}">
                  <a16:creationId xmlns:a16="http://schemas.microsoft.com/office/drawing/2014/main" id="{825E9D27-D508-4502-84F6-7A95C87BB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49" name="Rectangle 5546">
              <a:extLst>
                <a:ext uri="{FF2B5EF4-FFF2-40B4-BE49-F238E27FC236}">
                  <a16:creationId xmlns:a16="http://schemas.microsoft.com/office/drawing/2014/main" id="{6C9B8AA0-721B-4A39-AC21-663CF2A93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0" name="Freeform 5547">
              <a:extLst>
                <a:ext uri="{FF2B5EF4-FFF2-40B4-BE49-F238E27FC236}">
                  <a16:creationId xmlns:a16="http://schemas.microsoft.com/office/drawing/2014/main" id="{10D05E79-686F-4206-8FEF-41CC77E1B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1" name="Rectangle 5548">
              <a:extLst>
                <a:ext uri="{FF2B5EF4-FFF2-40B4-BE49-F238E27FC236}">
                  <a16:creationId xmlns:a16="http://schemas.microsoft.com/office/drawing/2014/main" id="{6BC017C0-903C-489F-AE41-7ABF7F070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2" name="Freeform 5549">
              <a:extLst>
                <a:ext uri="{FF2B5EF4-FFF2-40B4-BE49-F238E27FC236}">
                  <a16:creationId xmlns:a16="http://schemas.microsoft.com/office/drawing/2014/main" id="{65C51728-5F16-4956-B288-4769164BB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3" name="Rectangle 5550">
              <a:extLst>
                <a:ext uri="{FF2B5EF4-FFF2-40B4-BE49-F238E27FC236}">
                  <a16:creationId xmlns:a16="http://schemas.microsoft.com/office/drawing/2014/main" id="{405D506B-A347-4BA6-A959-2E51CFEA6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4" name="Freeform 5551">
              <a:extLst>
                <a:ext uri="{FF2B5EF4-FFF2-40B4-BE49-F238E27FC236}">
                  <a16:creationId xmlns:a16="http://schemas.microsoft.com/office/drawing/2014/main" id="{3972025D-D0EB-4FC7-8592-7BC955B87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5" name="Rectangle 5552">
              <a:extLst>
                <a:ext uri="{FF2B5EF4-FFF2-40B4-BE49-F238E27FC236}">
                  <a16:creationId xmlns:a16="http://schemas.microsoft.com/office/drawing/2014/main" id="{637EFE66-D65E-4CAF-B47C-CC5A184BC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6" name="Freeform 5553">
              <a:extLst>
                <a:ext uri="{FF2B5EF4-FFF2-40B4-BE49-F238E27FC236}">
                  <a16:creationId xmlns:a16="http://schemas.microsoft.com/office/drawing/2014/main" id="{948272EF-E624-4674-A441-C016EF4EA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7" name="Rectangle 5554">
              <a:extLst>
                <a:ext uri="{FF2B5EF4-FFF2-40B4-BE49-F238E27FC236}">
                  <a16:creationId xmlns:a16="http://schemas.microsoft.com/office/drawing/2014/main" id="{3556C510-3F73-46F7-9A21-1622516B2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8" name="Freeform 5555">
              <a:extLst>
                <a:ext uri="{FF2B5EF4-FFF2-40B4-BE49-F238E27FC236}">
                  <a16:creationId xmlns:a16="http://schemas.microsoft.com/office/drawing/2014/main" id="{06CE8468-6B6E-48F3-8D25-AEACDF9EA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59" name="Rectangle 5556">
              <a:extLst>
                <a:ext uri="{FF2B5EF4-FFF2-40B4-BE49-F238E27FC236}">
                  <a16:creationId xmlns:a16="http://schemas.microsoft.com/office/drawing/2014/main" id="{840AD590-C87D-4596-9A15-0E098093F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0" name="Freeform 5557">
              <a:extLst>
                <a:ext uri="{FF2B5EF4-FFF2-40B4-BE49-F238E27FC236}">
                  <a16:creationId xmlns:a16="http://schemas.microsoft.com/office/drawing/2014/main" id="{FCF92BB6-135D-4E9E-AE24-12136FD3B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1" name="Rectangle 5558">
              <a:extLst>
                <a:ext uri="{FF2B5EF4-FFF2-40B4-BE49-F238E27FC236}">
                  <a16:creationId xmlns:a16="http://schemas.microsoft.com/office/drawing/2014/main" id="{70458425-5B09-4FB5-A625-EB8BC2670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2" name="Freeform 5559">
              <a:extLst>
                <a:ext uri="{FF2B5EF4-FFF2-40B4-BE49-F238E27FC236}">
                  <a16:creationId xmlns:a16="http://schemas.microsoft.com/office/drawing/2014/main" id="{ED97713D-ABA0-42A8-9DE2-62EF7350E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3" name="Rectangle 5560">
              <a:extLst>
                <a:ext uri="{FF2B5EF4-FFF2-40B4-BE49-F238E27FC236}">
                  <a16:creationId xmlns:a16="http://schemas.microsoft.com/office/drawing/2014/main" id="{AD287AB9-7EF9-43A2-B315-006AF5340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4" name="Freeform 5561">
              <a:extLst>
                <a:ext uri="{FF2B5EF4-FFF2-40B4-BE49-F238E27FC236}">
                  <a16:creationId xmlns:a16="http://schemas.microsoft.com/office/drawing/2014/main" id="{FEADB56E-2F9A-47AC-98F7-C4D656578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5" name="Rectangle 5562">
              <a:extLst>
                <a:ext uri="{FF2B5EF4-FFF2-40B4-BE49-F238E27FC236}">
                  <a16:creationId xmlns:a16="http://schemas.microsoft.com/office/drawing/2014/main" id="{F3A84EDA-C6EA-4C57-9F12-F83B799D8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6" name="Freeform 5563">
              <a:extLst>
                <a:ext uri="{FF2B5EF4-FFF2-40B4-BE49-F238E27FC236}">
                  <a16:creationId xmlns:a16="http://schemas.microsoft.com/office/drawing/2014/main" id="{4C0761F5-5FD5-4C16-BD63-0C40D56C4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0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0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7" name="Rectangle 5564">
              <a:extLst>
                <a:ext uri="{FF2B5EF4-FFF2-40B4-BE49-F238E27FC236}">
                  <a16:creationId xmlns:a16="http://schemas.microsoft.com/office/drawing/2014/main" id="{42BD3625-13D6-4D4E-8D0F-BED5D1BA3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8" name="Freeform 5565">
              <a:extLst>
                <a:ext uri="{FF2B5EF4-FFF2-40B4-BE49-F238E27FC236}">
                  <a16:creationId xmlns:a16="http://schemas.microsoft.com/office/drawing/2014/main" id="{B6B4B5DE-1128-46A5-AAF7-DA5D53DEF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69" name="Rectangle 5566">
              <a:extLst>
                <a:ext uri="{FF2B5EF4-FFF2-40B4-BE49-F238E27FC236}">
                  <a16:creationId xmlns:a16="http://schemas.microsoft.com/office/drawing/2014/main" id="{5A8E6F3A-8A0B-4D30-BF86-C9FBC8F1B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0" name="Freeform 5567">
              <a:extLst>
                <a:ext uri="{FF2B5EF4-FFF2-40B4-BE49-F238E27FC236}">
                  <a16:creationId xmlns:a16="http://schemas.microsoft.com/office/drawing/2014/main" id="{26181091-8720-49F8-A6F5-A35D60603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1" name="Rectangle 5568">
              <a:extLst>
                <a:ext uri="{FF2B5EF4-FFF2-40B4-BE49-F238E27FC236}">
                  <a16:creationId xmlns:a16="http://schemas.microsoft.com/office/drawing/2014/main" id="{B66811F9-A0B0-4CA6-8A07-004ACAC66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2" name="Freeform 5569">
              <a:extLst>
                <a:ext uri="{FF2B5EF4-FFF2-40B4-BE49-F238E27FC236}">
                  <a16:creationId xmlns:a16="http://schemas.microsoft.com/office/drawing/2014/main" id="{803B48FD-7C4A-4478-9E55-F9A1C5D0A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3" name="Rectangle 5570">
              <a:extLst>
                <a:ext uri="{FF2B5EF4-FFF2-40B4-BE49-F238E27FC236}">
                  <a16:creationId xmlns:a16="http://schemas.microsoft.com/office/drawing/2014/main" id="{E565FDC5-2470-42D6-A0C5-205EE17A6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4" name="Freeform 5571">
              <a:extLst>
                <a:ext uri="{FF2B5EF4-FFF2-40B4-BE49-F238E27FC236}">
                  <a16:creationId xmlns:a16="http://schemas.microsoft.com/office/drawing/2014/main" id="{95BB4F5B-B412-4043-A945-822515127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5" name="Rectangle 5572">
              <a:extLst>
                <a:ext uri="{FF2B5EF4-FFF2-40B4-BE49-F238E27FC236}">
                  <a16:creationId xmlns:a16="http://schemas.microsoft.com/office/drawing/2014/main" id="{8EC498A1-03B8-4B05-A004-A6ABCF978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6" name="Freeform 5573">
              <a:extLst>
                <a:ext uri="{FF2B5EF4-FFF2-40B4-BE49-F238E27FC236}">
                  <a16:creationId xmlns:a16="http://schemas.microsoft.com/office/drawing/2014/main" id="{513801E7-C690-44A8-AD51-55BF2ADED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7" name="Rectangle 5574">
              <a:extLst>
                <a:ext uri="{FF2B5EF4-FFF2-40B4-BE49-F238E27FC236}">
                  <a16:creationId xmlns:a16="http://schemas.microsoft.com/office/drawing/2014/main" id="{6BC42C8D-6D3D-42DC-A2E5-0D51009E3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8" name="Freeform 5575">
              <a:extLst>
                <a:ext uri="{FF2B5EF4-FFF2-40B4-BE49-F238E27FC236}">
                  <a16:creationId xmlns:a16="http://schemas.microsoft.com/office/drawing/2014/main" id="{0F37656B-599B-4931-8DD0-C520796AD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79" name="Rectangle 5576">
              <a:extLst>
                <a:ext uri="{FF2B5EF4-FFF2-40B4-BE49-F238E27FC236}">
                  <a16:creationId xmlns:a16="http://schemas.microsoft.com/office/drawing/2014/main" id="{8502FA57-21AA-4869-97C3-28E6C02D2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0" name="Freeform 5577">
              <a:extLst>
                <a:ext uri="{FF2B5EF4-FFF2-40B4-BE49-F238E27FC236}">
                  <a16:creationId xmlns:a16="http://schemas.microsoft.com/office/drawing/2014/main" id="{C600C692-94CE-422A-AD13-054D821F6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1" name="Rectangle 5578">
              <a:extLst>
                <a:ext uri="{FF2B5EF4-FFF2-40B4-BE49-F238E27FC236}">
                  <a16:creationId xmlns:a16="http://schemas.microsoft.com/office/drawing/2014/main" id="{37A2CF37-DA79-4FD9-B237-3260E0459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2" name="Freeform 5579">
              <a:extLst>
                <a:ext uri="{FF2B5EF4-FFF2-40B4-BE49-F238E27FC236}">
                  <a16:creationId xmlns:a16="http://schemas.microsoft.com/office/drawing/2014/main" id="{6ABBFD9F-10C2-4CEB-B37F-6BCA87312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3" name="Rectangle 5580">
              <a:extLst>
                <a:ext uri="{FF2B5EF4-FFF2-40B4-BE49-F238E27FC236}">
                  <a16:creationId xmlns:a16="http://schemas.microsoft.com/office/drawing/2014/main" id="{F540150A-5248-4D76-AD6D-3B7753B8B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4" name="Freeform 5581">
              <a:extLst>
                <a:ext uri="{FF2B5EF4-FFF2-40B4-BE49-F238E27FC236}">
                  <a16:creationId xmlns:a16="http://schemas.microsoft.com/office/drawing/2014/main" id="{707BF45F-30F1-4829-BCCF-CAAD9F934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5" name="Rectangle 5582">
              <a:extLst>
                <a:ext uri="{FF2B5EF4-FFF2-40B4-BE49-F238E27FC236}">
                  <a16:creationId xmlns:a16="http://schemas.microsoft.com/office/drawing/2014/main" id="{E50652EB-A4BD-4C4B-BE45-BF03837BE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6" name="Freeform 5583">
              <a:extLst>
                <a:ext uri="{FF2B5EF4-FFF2-40B4-BE49-F238E27FC236}">
                  <a16:creationId xmlns:a16="http://schemas.microsoft.com/office/drawing/2014/main" id="{9A948BDE-0749-45E2-AF12-CBBA3A7AD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7" name="Rectangle 5584">
              <a:extLst>
                <a:ext uri="{FF2B5EF4-FFF2-40B4-BE49-F238E27FC236}">
                  <a16:creationId xmlns:a16="http://schemas.microsoft.com/office/drawing/2014/main" id="{1A4A1359-97F8-4DEF-A17F-6498A0918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8" name="Freeform 5585">
              <a:extLst>
                <a:ext uri="{FF2B5EF4-FFF2-40B4-BE49-F238E27FC236}">
                  <a16:creationId xmlns:a16="http://schemas.microsoft.com/office/drawing/2014/main" id="{3966C4FE-9632-4D48-A926-D143F318F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89" name="Rectangle 5586">
              <a:extLst>
                <a:ext uri="{FF2B5EF4-FFF2-40B4-BE49-F238E27FC236}">
                  <a16:creationId xmlns:a16="http://schemas.microsoft.com/office/drawing/2014/main" id="{24721D1A-2A8B-4995-B42E-423DEF09E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0" name="Freeform 5587">
              <a:extLst>
                <a:ext uri="{FF2B5EF4-FFF2-40B4-BE49-F238E27FC236}">
                  <a16:creationId xmlns:a16="http://schemas.microsoft.com/office/drawing/2014/main" id="{A83C7A2A-B552-407D-B8B1-1034A0C39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1" name="Rectangle 5588">
              <a:extLst>
                <a:ext uri="{FF2B5EF4-FFF2-40B4-BE49-F238E27FC236}">
                  <a16:creationId xmlns:a16="http://schemas.microsoft.com/office/drawing/2014/main" id="{6F9A5371-42C4-4988-9FA8-1EA103483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2" name="Freeform 5589">
              <a:extLst>
                <a:ext uri="{FF2B5EF4-FFF2-40B4-BE49-F238E27FC236}">
                  <a16:creationId xmlns:a16="http://schemas.microsoft.com/office/drawing/2014/main" id="{43A6CCD9-2960-4083-B691-587AB2A9C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3" name="Rectangle 5590">
              <a:extLst>
                <a:ext uri="{FF2B5EF4-FFF2-40B4-BE49-F238E27FC236}">
                  <a16:creationId xmlns:a16="http://schemas.microsoft.com/office/drawing/2014/main" id="{1E81C8D8-AC21-44A5-91A3-6ACF5A8EA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4" name="Freeform 5591">
              <a:extLst>
                <a:ext uri="{FF2B5EF4-FFF2-40B4-BE49-F238E27FC236}">
                  <a16:creationId xmlns:a16="http://schemas.microsoft.com/office/drawing/2014/main" id="{722D0C85-8E26-429B-88B5-97AF552CD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1 w 2"/>
                <a:gd name="T15" fmla="*/ 2 h 3"/>
                <a:gd name="T16" fmla="*/ 2 w 2"/>
                <a:gd name="T17" fmla="*/ 2 h 3"/>
                <a:gd name="T18" fmla="*/ 1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0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5" name="Rectangle 5592">
              <a:extLst>
                <a:ext uri="{FF2B5EF4-FFF2-40B4-BE49-F238E27FC236}">
                  <a16:creationId xmlns:a16="http://schemas.microsoft.com/office/drawing/2014/main" id="{90694844-B3B9-4D0E-BE64-019E00456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6" name="Freeform 5593">
              <a:extLst>
                <a:ext uri="{FF2B5EF4-FFF2-40B4-BE49-F238E27FC236}">
                  <a16:creationId xmlns:a16="http://schemas.microsoft.com/office/drawing/2014/main" id="{57BBCCA2-FBD4-4E11-8F13-139617171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0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7" name="Rectangle 5594">
              <a:extLst>
                <a:ext uri="{FF2B5EF4-FFF2-40B4-BE49-F238E27FC236}">
                  <a16:creationId xmlns:a16="http://schemas.microsoft.com/office/drawing/2014/main" id="{0FD32D18-4812-4E3F-8FE2-EEAE21EEE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8" name="Freeform 5595">
              <a:extLst>
                <a:ext uri="{FF2B5EF4-FFF2-40B4-BE49-F238E27FC236}">
                  <a16:creationId xmlns:a16="http://schemas.microsoft.com/office/drawing/2014/main" id="{0E52ABE1-7083-4D24-B6E0-0D096544D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499" name="Rectangle 5596">
              <a:extLst>
                <a:ext uri="{FF2B5EF4-FFF2-40B4-BE49-F238E27FC236}">
                  <a16:creationId xmlns:a16="http://schemas.microsoft.com/office/drawing/2014/main" id="{45A61D39-14C9-4E55-B36D-ABCF53743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0" name="Freeform 5597">
              <a:extLst>
                <a:ext uri="{FF2B5EF4-FFF2-40B4-BE49-F238E27FC236}">
                  <a16:creationId xmlns:a16="http://schemas.microsoft.com/office/drawing/2014/main" id="{828321B5-664E-4CB8-97BA-2D720282F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1" name="Rectangle 5598">
              <a:extLst>
                <a:ext uri="{FF2B5EF4-FFF2-40B4-BE49-F238E27FC236}">
                  <a16:creationId xmlns:a16="http://schemas.microsoft.com/office/drawing/2014/main" id="{2FE0DA5E-469D-47E6-AA23-3C1BA222A0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2" name="Freeform 5599">
              <a:extLst>
                <a:ext uri="{FF2B5EF4-FFF2-40B4-BE49-F238E27FC236}">
                  <a16:creationId xmlns:a16="http://schemas.microsoft.com/office/drawing/2014/main" id="{2A1E812B-927C-4D0F-A955-23CA173BE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3" name="Rectangle 5600">
              <a:extLst>
                <a:ext uri="{FF2B5EF4-FFF2-40B4-BE49-F238E27FC236}">
                  <a16:creationId xmlns:a16="http://schemas.microsoft.com/office/drawing/2014/main" id="{57013611-A3A7-4C25-84D3-AA9744D3F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4" name="Freeform 5601">
              <a:extLst>
                <a:ext uri="{FF2B5EF4-FFF2-40B4-BE49-F238E27FC236}">
                  <a16:creationId xmlns:a16="http://schemas.microsoft.com/office/drawing/2014/main" id="{CD040893-0626-4E23-94E3-FBFDCBEB6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5" name="Rectangle 5602">
              <a:extLst>
                <a:ext uri="{FF2B5EF4-FFF2-40B4-BE49-F238E27FC236}">
                  <a16:creationId xmlns:a16="http://schemas.microsoft.com/office/drawing/2014/main" id="{803074F7-A1FA-4CA8-B28D-226CF0F1D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6" name="Freeform 5603">
              <a:extLst>
                <a:ext uri="{FF2B5EF4-FFF2-40B4-BE49-F238E27FC236}">
                  <a16:creationId xmlns:a16="http://schemas.microsoft.com/office/drawing/2014/main" id="{ED887480-A7D6-4E69-A6C4-6F118174D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7" name="Rectangle 5604">
              <a:extLst>
                <a:ext uri="{FF2B5EF4-FFF2-40B4-BE49-F238E27FC236}">
                  <a16:creationId xmlns:a16="http://schemas.microsoft.com/office/drawing/2014/main" id="{CDD7955D-E991-4E2E-98EE-379D31826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8" name="Freeform 5605">
              <a:extLst>
                <a:ext uri="{FF2B5EF4-FFF2-40B4-BE49-F238E27FC236}">
                  <a16:creationId xmlns:a16="http://schemas.microsoft.com/office/drawing/2014/main" id="{1F8CD025-EE09-4E80-AE4C-2EE3548EE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09" name="Rectangle 5606">
              <a:extLst>
                <a:ext uri="{FF2B5EF4-FFF2-40B4-BE49-F238E27FC236}">
                  <a16:creationId xmlns:a16="http://schemas.microsoft.com/office/drawing/2014/main" id="{DCB8D27B-CDE9-4978-BC83-135F200C0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0" name="Freeform 5607">
              <a:extLst>
                <a:ext uri="{FF2B5EF4-FFF2-40B4-BE49-F238E27FC236}">
                  <a16:creationId xmlns:a16="http://schemas.microsoft.com/office/drawing/2014/main" id="{64C5F37B-32F4-4E7B-8F04-CB6AE20FC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1" name="Rectangle 5608">
              <a:extLst>
                <a:ext uri="{FF2B5EF4-FFF2-40B4-BE49-F238E27FC236}">
                  <a16:creationId xmlns:a16="http://schemas.microsoft.com/office/drawing/2014/main" id="{31D9EB9F-D1CB-4FF3-9EAA-A372827106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2" name="Freeform 5609">
              <a:extLst>
                <a:ext uri="{FF2B5EF4-FFF2-40B4-BE49-F238E27FC236}">
                  <a16:creationId xmlns:a16="http://schemas.microsoft.com/office/drawing/2014/main" id="{E9956652-B4BF-4BD4-BB35-CB3E2C1AA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3" name="Rectangle 5610">
              <a:extLst>
                <a:ext uri="{FF2B5EF4-FFF2-40B4-BE49-F238E27FC236}">
                  <a16:creationId xmlns:a16="http://schemas.microsoft.com/office/drawing/2014/main" id="{42E648DA-AE7F-4CBC-907A-9A2739D9B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4" name="Freeform 5611">
              <a:extLst>
                <a:ext uri="{FF2B5EF4-FFF2-40B4-BE49-F238E27FC236}">
                  <a16:creationId xmlns:a16="http://schemas.microsoft.com/office/drawing/2014/main" id="{CB03CCE2-4482-4FD6-A1A9-8E9C4F7E2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5" name="Rectangle 5612">
              <a:extLst>
                <a:ext uri="{FF2B5EF4-FFF2-40B4-BE49-F238E27FC236}">
                  <a16:creationId xmlns:a16="http://schemas.microsoft.com/office/drawing/2014/main" id="{91FF9143-0E4D-421C-BA72-0742B8E2E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6" name="Freeform 5613">
              <a:extLst>
                <a:ext uri="{FF2B5EF4-FFF2-40B4-BE49-F238E27FC236}">
                  <a16:creationId xmlns:a16="http://schemas.microsoft.com/office/drawing/2014/main" id="{C52A75DE-57D5-41C4-A921-599B661FC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7" name="Rectangle 5614">
              <a:extLst>
                <a:ext uri="{FF2B5EF4-FFF2-40B4-BE49-F238E27FC236}">
                  <a16:creationId xmlns:a16="http://schemas.microsoft.com/office/drawing/2014/main" id="{EAD59D96-6897-4468-8A18-3C0ADB301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8" name="Freeform 5615">
              <a:extLst>
                <a:ext uri="{FF2B5EF4-FFF2-40B4-BE49-F238E27FC236}">
                  <a16:creationId xmlns:a16="http://schemas.microsoft.com/office/drawing/2014/main" id="{F2FAD101-0409-4119-A395-0D4F25F4D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19" name="Rectangle 5616">
              <a:extLst>
                <a:ext uri="{FF2B5EF4-FFF2-40B4-BE49-F238E27FC236}">
                  <a16:creationId xmlns:a16="http://schemas.microsoft.com/office/drawing/2014/main" id="{581CE104-8315-479E-B2B0-C6AAE66B8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0" name="Freeform 5617">
              <a:extLst>
                <a:ext uri="{FF2B5EF4-FFF2-40B4-BE49-F238E27FC236}">
                  <a16:creationId xmlns:a16="http://schemas.microsoft.com/office/drawing/2014/main" id="{0BA5E918-D72E-4F9F-85A9-8F2C5BFED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1" name="Rectangle 5618">
              <a:extLst>
                <a:ext uri="{FF2B5EF4-FFF2-40B4-BE49-F238E27FC236}">
                  <a16:creationId xmlns:a16="http://schemas.microsoft.com/office/drawing/2014/main" id="{EFF0CFA4-4448-4AF8-B64C-D0098086F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9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2" name="Freeform 5619">
              <a:extLst>
                <a:ext uri="{FF2B5EF4-FFF2-40B4-BE49-F238E27FC236}">
                  <a16:creationId xmlns:a16="http://schemas.microsoft.com/office/drawing/2014/main" id="{93E55E16-2117-4DA9-BE60-2F7CD2CFD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3" name="Freeform 5620">
              <a:extLst>
                <a:ext uri="{FF2B5EF4-FFF2-40B4-BE49-F238E27FC236}">
                  <a16:creationId xmlns:a16="http://schemas.microsoft.com/office/drawing/2014/main" id="{BF664E07-33CC-40FA-AE12-637A17278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598"/>
              <a:ext cx="1" cy="3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0 h 3"/>
                <a:gd name="T4" fmla="*/ 1 w 1"/>
                <a:gd name="T5" fmla="*/ 1 h 3"/>
                <a:gd name="T6" fmla="*/ 1 w 1"/>
                <a:gd name="T7" fmla="*/ 1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1 h 3"/>
                <a:gd name="T14" fmla="*/ 0 w 1"/>
                <a:gd name="T15" fmla="*/ 2 h 3"/>
                <a:gd name="T16" fmla="*/ 0 w 1"/>
                <a:gd name="T17" fmla="*/ 2 h 3"/>
                <a:gd name="T18" fmla="*/ 0 w 1"/>
                <a:gd name="T19" fmla="*/ 2 h 3"/>
                <a:gd name="T20" fmla="*/ 0 w 1"/>
                <a:gd name="T21" fmla="*/ 2 h 3"/>
                <a:gd name="T22" fmla="*/ 0 w 1"/>
                <a:gd name="T23" fmla="*/ 2 h 3"/>
                <a:gd name="T24" fmla="*/ 0 w 1"/>
                <a:gd name="T25" fmla="*/ 3 h 3"/>
                <a:gd name="T26" fmla="*/ 1 w 1"/>
                <a:gd name="T27" fmla="*/ 3 h 3"/>
                <a:gd name="T28" fmla="*/ 1 w 1"/>
                <a:gd name="T29" fmla="*/ 3 h 3"/>
                <a:gd name="T30" fmla="*/ 1 w 1"/>
                <a:gd name="T31" fmla="*/ 3 h 3"/>
                <a:gd name="T32" fmla="*/ 1 w 1"/>
                <a:gd name="T33" fmla="*/ 3 h 3"/>
                <a:gd name="T34" fmla="*/ 1 w 1"/>
                <a:gd name="T3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4" name="Rectangle 5621">
              <a:extLst>
                <a:ext uri="{FF2B5EF4-FFF2-40B4-BE49-F238E27FC236}">
                  <a16:creationId xmlns:a16="http://schemas.microsoft.com/office/drawing/2014/main" id="{425548B0-8ACC-4879-BF87-5128D65AC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5" name="Freeform 5622">
              <a:extLst>
                <a:ext uri="{FF2B5EF4-FFF2-40B4-BE49-F238E27FC236}">
                  <a16:creationId xmlns:a16="http://schemas.microsoft.com/office/drawing/2014/main" id="{1567BC59-4061-4CB2-8784-46B31ED9B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0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6" name="Rectangle 5623">
              <a:extLst>
                <a:ext uri="{FF2B5EF4-FFF2-40B4-BE49-F238E27FC236}">
                  <a16:creationId xmlns:a16="http://schemas.microsoft.com/office/drawing/2014/main" id="{0A897916-0F38-4C52-A757-2B51F43D1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7" name="Freeform 5624">
              <a:extLst>
                <a:ext uri="{FF2B5EF4-FFF2-40B4-BE49-F238E27FC236}">
                  <a16:creationId xmlns:a16="http://schemas.microsoft.com/office/drawing/2014/main" id="{407AACA6-0F6C-4A8A-BD1B-34B47A474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8" name="Rectangle 5625">
              <a:extLst>
                <a:ext uri="{FF2B5EF4-FFF2-40B4-BE49-F238E27FC236}">
                  <a16:creationId xmlns:a16="http://schemas.microsoft.com/office/drawing/2014/main" id="{1DBCABCB-C2AB-4986-9595-14F1B479D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29" name="Freeform 5626">
              <a:extLst>
                <a:ext uri="{FF2B5EF4-FFF2-40B4-BE49-F238E27FC236}">
                  <a16:creationId xmlns:a16="http://schemas.microsoft.com/office/drawing/2014/main" id="{AAC3CB26-2165-4F07-B858-F59D1533D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0" name="Rectangle 5627">
              <a:extLst>
                <a:ext uri="{FF2B5EF4-FFF2-40B4-BE49-F238E27FC236}">
                  <a16:creationId xmlns:a16="http://schemas.microsoft.com/office/drawing/2014/main" id="{173AF39D-5AFA-46FB-8488-6095479D5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1" name="Freeform 5628">
              <a:extLst>
                <a:ext uri="{FF2B5EF4-FFF2-40B4-BE49-F238E27FC236}">
                  <a16:creationId xmlns:a16="http://schemas.microsoft.com/office/drawing/2014/main" id="{9E7E9E27-6E63-4FB4-82B7-5ACD58465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2" name="Rectangle 5629">
              <a:extLst>
                <a:ext uri="{FF2B5EF4-FFF2-40B4-BE49-F238E27FC236}">
                  <a16:creationId xmlns:a16="http://schemas.microsoft.com/office/drawing/2014/main" id="{0DC6FF38-1136-4189-ADD2-9E49FA8EA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3" name="Freeform 5630">
              <a:extLst>
                <a:ext uri="{FF2B5EF4-FFF2-40B4-BE49-F238E27FC236}">
                  <a16:creationId xmlns:a16="http://schemas.microsoft.com/office/drawing/2014/main" id="{371AE66C-AA0B-4ACA-BEF9-0846ABC79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534" name="Rectangle 5631">
              <a:extLst>
                <a:ext uri="{FF2B5EF4-FFF2-40B4-BE49-F238E27FC236}">
                  <a16:creationId xmlns:a16="http://schemas.microsoft.com/office/drawing/2014/main" id="{AAEBAB67-C6C8-4419-BDA4-5DC2D6D52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33" name="Group 5833">
            <a:extLst>
              <a:ext uri="{FF2B5EF4-FFF2-40B4-BE49-F238E27FC236}">
                <a16:creationId xmlns:a16="http://schemas.microsoft.com/office/drawing/2014/main" id="{AB187CED-DD45-4862-B628-71B9603DEBA7}"/>
              </a:ext>
            </a:extLst>
          </p:cNvPr>
          <p:cNvGrpSpPr>
            <a:grpSpLocks/>
          </p:cNvGrpSpPr>
          <p:nvPr/>
        </p:nvGrpSpPr>
        <p:grpSpPr bwMode="auto">
          <a:xfrm>
            <a:off x="2035176" y="949325"/>
            <a:ext cx="9525" cy="4762"/>
            <a:chOff x="1282" y="598"/>
            <a:chExt cx="6" cy="3"/>
          </a:xfrm>
        </p:grpSpPr>
        <p:sp>
          <p:nvSpPr>
            <p:cNvPr id="135" name="Freeform 5633">
              <a:extLst>
                <a:ext uri="{FF2B5EF4-FFF2-40B4-BE49-F238E27FC236}">
                  <a16:creationId xmlns:a16="http://schemas.microsoft.com/office/drawing/2014/main" id="{8B64EDC0-42CF-46E0-AAB8-3C456E426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6" name="Rectangle 5634">
              <a:extLst>
                <a:ext uri="{FF2B5EF4-FFF2-40B4-BE49-F238E27FC236}">
                  <a16:creationId xmlns:a16="http://schemas.microsoft.com/office/drawing/2014/main" id="{4C4C199B-CB93-4649-980C-A1DFFF5CB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7" name="Freeform 5635">
              <a:extLst>
                <a:ext uri="{FF2B5EF4-FFF2-40B4-BE49-F238E27FC236}">
                  <a16:creationId xmlns:a16="http://schemas.microsoft.com/office/drawing/2014/main" id="{45292766-5096-4005-A5FB-63578A048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8" name="Rectangle 5636">
              <a:extLst>
                <a:ext uri="{FF2B5EF4-FFF2-40B4-BE49-F238E27FC236}">
                  <a16:creationId xmlns:a16="http://schemas.microsoft.com/office/drawing/2014/main" id="{0D6C204B-2FA5-4E39-95CA-247C116FE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9" name="Freeform 5637">
              <a:extLst>
                <a:ext uri="{FF2B5EF4-FFF2-40B4-BE49-F238E27FC236}">
                  <a16:creationId xmlns:a16="http://schemas.microsoft.com/office/drawing/2014/main" id="{D7CA41D1-8592-4C16-BC80-A3D335D58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0" name="Rectangle 5638">
              <a:extLst>
                <a:ext uri="{FF2B5EF4-FFF2-40B4-BE49-F238E27FC236}">
                  <a16:creationId xmlns:a16="http://schemas.microsoft.com/office/drawing/2014/main" id="{7C59C047-7B6C-47A6-AC36-67E9A58DD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1" name="Freeform 5639">
              <a:extLst>
                <a:ext uri="{FF2B5EF4-FFF2-40B4-BE49-F238E27FC236}">
                  <a16:creationId xmlns:a16="http://schemas.microsoft.com/office/drawing/2014/main" id="{BF19588D-84B9-4998-8DEE-1471F0727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2" name="Rectangle 5640">
              <a:extLst>
                <a:ext uri="{FF2B5EF4-FFF2-40B4-BE49-F238E27FC236}">
                  <a16:creationId xmlns:a16="http://schemas.microsoft.com/office/drawing/2014/main" id="{9CA1E0B5-392D-45D9-ADB3-489D67A02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3" name="Freeform 5641">
              <a:extLst>
                <a:ext uri="{FF2B5EF4-FFF2-40B4-BE49-F238E27FC236}">
                  <a16:creationId xmlns:a16="http://schemas.microsoft.com/office/drawing/2014/main" id="{46C8AE50-16D3-4AF1-B3AD-841EBE435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4" name="Rectangle 5642">
              <a:extLst>
                <a:ext uri="{FF2B5EF4-FFF2-40B4-BE49-F238E27FC236}">
                  <a16:creationId xmlns:a16="http://schemas.microsoft.com/office/drawing/2014/main" id="{F585973A-6515-43E7-BAB2-1ED1FA1C6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5" name="Freeform 5643">
              <a:extLst>
                <a:ext uri="{FF2B5EF4-FFF2-40B4-BE49-F238E27FC236}">
                  <a16:creationId xmlns:a16="http://schemas.microsoft.com/office/drawing/2014/main" id="{C9D5DFD2-0047-4427-9700-484DE2A10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6" name="Rectangle 5644">
              <a:extLst>
                <a:ext uri="{FF2B5EF4-FFF2-40B4-BE49-F238E27FC236}">
                  <a16:creationId xmlns:a16="http://schemas.microsoft.com/office/drawing/2014/main" id="{797F98AC-4CBD-4000-B755-DE86472C0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7" name="Freeform 5645">
              <a:extLst>
                <a:ext uri="{FF2B5EF4-FFF2-40B4-BE49-F238E27FC236}">
                  <a16:creationId xmlns:a16="http://schemas.microsoft.com/office/drawing/2014/main" id="{C6C82261-747C-4E74-B48D-D2FF961D1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8" name="Rectangle 5646">
              <a:extLst>
                <a:ext uri="{FF2B5EF4-FFF2-40B4-BE49-F238E27FC236}">
                  <a16:creationId xmlns:a16="http://schemas.microsoft.com/office/drawing/2014/main" id="{661719FD-535E-4422-9CE5-7B54E1919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9" name="Freeform 5647">
              <a:extLst>
                <a:ext uri="{FF2B5EF4-FFF2-40B4-BE49-F238E27FC236}">
                  <a16:creationId xmlns:a16="http://schemas.microsoft.com/office/drawing/2014/main" id="{F9E4240B-0A1B-4B0B-944C-57E13D7C9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0" name="Rectangle 5648">
              <a:extLst>
                <a:ext uri="{FF2B5EF4-FFF2-40B4-BE49-F238E27FC236}">
                  <a16:creationId xmlns:a16="http://schemas.microsoft.com/office/drawing/2014/main" id="{43B29EE3-D0ED-4C4C-A9AE-9B8124FAB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1" name="Freeform 5649">
              <a:extLst>
                <a:ext uri="{FF2B5EF4-FFF2-40B4-BE49-F238E27FC236}">
                  <a16:creationId xmlns:a16="http://schemas.microsoft.com/office/drawing/2014/main" id="{8BD0B949-E95B-4EC3-B75D-0A5B9A44B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2" name="Rectangle 5650">
              <a:extLst>
                <a:ext uri="{FF2B5EF4-FFF2-40B4-BE49-F238E27FC236}">
                  <a16:creationId xmlns:a16="http://schemas.microsoft.com/office/drawing/2014/main" id="{D8EE71FF-A2EB-4465-AD60-7EA8D8D31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3" name="Freeform 5651">
              <a:extLst>
                <a:ext uri="{FF2B5EF4-FFF2-40B4-BE49-F238E27FC236}">
                  <a16:creationId xmlns:a16="http://schemas.microsoft.com/office/drawing/2014/main" id="{2EB83D47-8A47-4907-8753-4FD15123A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4" name="Rectangle 5652">
              <a:extLst>
                <a:ext uri="{FF2B5EF4-FFF2-40B4-BE49-F238E27FC236}">
                  <a16:creationId xmlns:a16="http://schemas.microsoft.com/office/drawing/2014/main" id="{554E4D76-4A6D-41CD-9EC0-BB77DF603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5" name="Freeform 5653">
              <a:extLst>
                <a:ext uri="{FF2B5EF4-FFF2-40B4-BE49-F238E27FC236}">
                  <a16:creationId xmlns:a16="http://schemas.microsoft.com/office/drawing/2014/main" id="{DBD01783-F58E-474E-B67B-FC76B9915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6" name="Rectangle 5654">
              <a:extLst>
                <a:ext uri="{FF2B5EF4-FFF2-40B4-BE49-F238E27FC236}">
                  <a16:creationId xmlns:a16="http://schemas.microsoft.com/office/drawing/2014/main" id="{3AFB8179-2A41-4636-95E5-16094737B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7" name="Freeform 5655">
              <a:extLst>
                <a:ext uri="{FF2B5EF4-FFF2-40B4-BE49-F238E27FC236}">
                  <a16:creationId xmlns:a16="http://schemas.microsoft.com/office/drawing/2014/main" id="{BBB6A793-217A-46A9-8ABE-05A242AAD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8" name="Rectangle 5656">
              <a:extLst>
                <a:ext uri="{FF2B5EF4-FFF2-40B4-BE49-F238E27FC236}">
                  <a16:creationId xmlns:a16="http://schemas.microsoft.com/office/drawing/2014/main" id="{FDDE1DE2-F676-4658-AD5D-3F520A738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9" name="Freeform 5657">
              <a:extLst>
                <a:ext uri="{FF2B5EF4-FFF2-40B4-BE49-F238E27FC236}">
                  <a16:creationId xmlns:a16="http://schemas.microsoft.com/office/drawing/2014/main" id="{5408A9A7-05A9-4F25-8155-D6B65EBE0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0" name="Rectangle 5658">
              <a:extLst>
                <a:ext uri="{FF2B5EF4-FFF2-40B4-BE49-F238E27FC236}">
                  <a16:creationId xmlns:a16="http://schemas.microsoft.com/office/drawing/2014/main" id="{B29F178B-7546-41F7-B3F3-DBCAE4934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1" name="Freeform 5659">
              <a:extLst>
                <a:ext uri="{FF2B5EF4-FFF2-40B4-BE49-F238E27FC236}">
                  <a16:creationId xmlns:a16="http://schemas.microsoft.com/office/drawing/2014/main" id="{0FB8D782-ACDE-4FEC-A484-5CA6EB00F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2" name="Rectangle 5660">
              <a:extLst>
                <a:ext uri="{FF2B5EF4-FFF2-40B4-BE49-F238E27FC236}">
                  <a16:creationId xmlns:a16="http://schemas.microsoft.com/office/drawing/2014/main" id="{12ED6BE0-0C97-4041-9C56-0318F2664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3" name="Freeform 5661">
              <a:extLst>
                <a:ext uri="{FF2B5EF4-FFF2-40B4-BE49-F238E27FC236}">
                  <a16:creationId xmlns:a16="http://schemas.microsoft.com/office/drawing/2014/main" id="{B32527F1-C3D3-4420-A1C7-816A8D31E3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1 w 2"/>
                <a:gd name="T15" fmla="*/ 2 h 3"/>
                <a:gd name="T16" fmla="*/ 2 w 2"/>
                <a:gd name="T17" fmla="*/ 2 h 3"/>
                <a:gd name="T18" fmla="*/ 1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4" name="Rectangle 5662">
              <a:extLst>
                <a:ext uri="{FF2B5EF4-FFF2-40B4-BE49-F238E27FC236}">
                  <a16:creationId xmlns:a16="http://schemas.microsoft.com/office/drawing/2014/main" id="{F3E42FF8-BFDF-427A-80EB-010011840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5" name="Freeform 5663">
              <a:extLst>
                <a:ext uri="{FF2B5EF4-FFF2-40B4-BE49-F238E27FC236}">
                  <a16:creationId xmlns:a16="http://schemas.microsoft.com/office/drawing/2014/main" id="{AD9C7A18-C475-4D8D-B07D-6C2FF8AA7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0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0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6" name="Rectangle 5664">
              <a:extLst>
                <a:ext uri="{FF2B5EF4-FFF2-40B4-BE49-F238E27FC236}">
                  <a16:creationId xmlns:a16="http://schemas.microsoft.com/office/drawing/2014/main" id="{AB31C868-3A33-4797-8523-42FAD5FCC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7" name="Freeform 5665">
              <a:extLst>
                <a:ext uri="{FF2B5EF4-FFF2-40B4-BE49-F238E27FC236}">
                  <a16:creationId xmlns:a16="http://schemas.microsoft.com/office/drawing/2014/main" id="{8CCD04BB-0490-48C1-BE0A-6FE86A71F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8" name="Rectangle 5666">
              <a:extLst>
                <a:ext uri="{FF2B5EF4-FFF2-40B4-BE49-F238E27FC236}">
                  <a16:creationId xmlns:a16="http://schemas.microsoft.com/office/drawing/2014/main" id="{A173FCFF-4BD9-428F-B993-0AFEBA7B4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9" name="Freeform 5667">
              <a:extLst>
                <a:ext uri="{FF2B5EF4-FFF2-40B4-BE49-F238E27FC236}">
                  <a16:creationId xmlns:a16="http://schemas.microsoft.com/office/drawing/2014/main" id="{5F906B4B-2364-4763-AC63-474F15D9B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0" name="Rectangle 5668">
              <a:extLst>
                <a:ext uri="{FF2B5EF4-FFF2-40B4-BE49-F238E27FC236}">
                  <a16:creationId xmlns:a16="http://schemas.microsoft.com/office/drawing/2014/main" id="{73FEB2E0-1E36-407B-A5BA-EEC6742D0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1" name="Freeform 5669">
              <a:extLst>
                <a:ext uri="{FF2B5EF4-FFF2-40B4-BE49-F238E27FC236}">
                  <a16:creationId xmlns:a16="http://schemas.microsoft.com/office/drawing/2014/main" id="{7CD0E992-35D4-4D1F-8F51-3945E5021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2" name="Rectangle 5670">
              <a:extLst>
                <a:ext uri="{FF2B5EF4-FFF2-40B4-BE49-F238E27FC236}">
                  <a16:creationId xmlns:a16="http://schemas.microsoft.com/office/drawing/2014/main" id="{F4951560-FD7A-47B4-BCBF-DA640ED20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3" name="Freeform 5671">
              <a:extLst>
                <a:ext uri="{FF2B5EF4-FFF2-40B4-BE49-F238E27FC236}">
                  <a16:creationId xmlns:a16="http://schemas.microsoft.com/office/drawing/2014/main" id="{AFEC886F-8C3B-438F-84EE-ED5738CF0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4" name="Rectangle 5672">
              <a:extLst>
                <a:ext uri="{FF2B5EF4-FFF2-40B4-BE49-F238E27FC236}">
                  <a16:creationId xmlns:a16="http://schemas.microsoft.com/office/drawing/2014/main" id="{5E9A3A71-22AD-4980-9F20-F2113DD1D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5" name="Freeform 5673">
              <a:extLst>
                <a:ext uri="{FF2B5EF4-FFF2-40B4-BE49-F238E27FC236}">
                  <a16:creationId xmlns:a16="http://schemas.microsoft.com/office/drawing/2014/main" id="{BAEAAAC3-7029-4E6E-A1C6-4C95EA2E4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6" name="Rectangle 5674">
              <a:extLst>
                <a:ext uri="{FF2B5EF4-FFF2-40B4-BE49-F238E27FC236}">
                  <a16:creationId xmlns:a16="http://schemas.microsoft.com/office/drawing/2014/main" id="{9E9D0C6F-2C9B-4CA0-ADA5-E7819770D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7" name="Freeform 5675">
              <a:extLst>
                <a:ext uri="{FF2B5EF4-FFF2-40B4-BE49-F238E27FC236}">
                  <a16:creationId xmlns:a16="http://schemas.microsoft.com/office/drawing/2014/main" id="{0C948938-E0B9-4319-A17A-863D76BBA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8" name="Rectangle 5676">
              <a:extLst>
                <a:ext uri="{FF2B5EF4-FFF2-40B4-BE49-F238E27FC236}">
                  <a16:creationId xmlns:a16="http://schemas.microsoft.com/office/drawing/2014/main" id="{3BC66262-7E67-4C92-99E4-FAC5D40D3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79" name="Freeform 5677">
              <a:extLst>
                <a:ext uri="{FF2B5EF4-FFF2-40B4-BE49-F238E27FC236}">
                  <a16:creationId xmlns:a16="http://schemas.microsoft.com/office/drawing/2014/main" id="{171B776F-AA16-4699-8E84-B723856FA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0" name="Rectangle 5678">
              <a:extLst>
                <a:ext uri="{FF2B5EF4-FFF2-40B4-BE49-F238E27FC236}">
                  <a16:creationId xmlns:a16="http://schemas.microsoft.com/office/drawing/2014/main" id="{06463CE9-AAC5-44C0-B207-271C71158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1" name="Freeform 5679">
              <a:extLst>
                <a:ext uri="{FF2B5EF4-FFF2-40B4-BE49-F238E27FC236}">
                  <a16:creationId xmlns:a16="http://schemas.microsoft.com/office/drawing/2014/main" id="{D309FE1B-89B6-4C67-BBF2-EAFEEFD7B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2" name="Rectangle 5680">
              <a:extLst>
                <a:ext uri="{FF2B5EF4-FFF2-40B4-BE49-F238E27FC236}">
                  <a16:creationId xmlns:a16="http://schemas.microsoft.com/office/drawing/2014/main" id="{B8365B35-C9B9-4277-ADF2-34D987DB6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3" name="Freeform 5681">
              <a:extLst>
                <a:ext uri="{FF2B5EF4-FFF2-40B4-BE49-F238E27FC236}">
                  <a16:creationId xmlns:a16="http://schemas.microsoft.com/office/drawing/2014/main" id="{773E98B4-29FB-4A07-AE77-1D6B2412C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4" name="Rectangle 5682">
              <a:extLst>
                <a:ext uri="{FF2B5EF4-FFF2-40B4-BE49-F238E27FC236}">
                  <a16:creationId xmlns:a16="http://schemas.microsoft.com/office/drawing/2014/main" id="{B4949C1A-7F0A-4015-A290-6BAD25AA5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5" name="Freeform 5683">
              <a:extLst>
                <a:ext uri="{FF2B5EF4-FFF2-40B4-BE49-F238E27FC236}">
                  <a16:creationId xmlns:a16="http://schemas.microsoft.com/office/drawing/2014/main" id="{780CED68-4A47-4A19-B31E-DA8596DCD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6" name="Rectangle 5684">
              <a:extLst>
                <a:ext uri="{FF2B5EF4-FFF2-40B4-BE49-F238E27FC236}">
                  <a16:creationId xmlns:a16="http://schemas.microsoft.com/office/drawing/2014/main" id="{79970BB4-A84F-45A2-A4F2-406F1C9A5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7" name="Freeform 5685">
              <a:extLst>
                <a:ext uri="{FF2B5EF4-FFF2-40B4-BE49-F238E27FC236}">
                  <a16:creationId xmlns:a16="http://schemas.microsoft.com/office/drawing/2014/main" id="{7CBA929A-48AC-43BF-8B35-A1957676B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8" name="Rectangle 5686">
              <a:extLst>
                <a:ext uri="{FF2B5EF4-FFF2-40B4-BE49-F238E27FC236}">
                  <a16:creationId xmlns:a16="http://schemas.microsoft.com/office/drawing/2014/main" id="{A83A1F03-AD2C-40FF-B29F-02AD69EE2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9" name="Freeform 5687">
              <a:extLst>
                <a:ext uri="{FF2B5EF4-FFF2-40B4-BE49-F238E27FC236}">
                  <a16:creationId xmlns:a16="http://schemas.microsoft.com/office/drawing/2014/main" id="{E03708E8-A87B-406F-871C-0DB8B4E12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0" name="Rectangle 5688">
              <a:extLst>
                <a:ext uri="{FF2B5EF4-FFF2-40B4-BE49-F238E27FC236}">
                  <a16:creationId xmlns:a16="http://schemas.microsoft.com/office/drawing/2014/main" id="{BC24AAA0-FA66-41DF-B4FB-8F68DEDCB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1" name="Freeform 5689">
              <a:extLst>
                <a:ext uri="{FF2B5EF4-FFF2-40B4-BE49-F238E27FC236}">
                  <a16:creationId xmlns:a16="http://schemas.microsoft.com/office/drawing/2014/main" id="{F5F2996C-3264-4324-B5D9-9EC913CD3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2" name="Rectangle 5690">
              <a:extLst>
                <a:ext uri="{FF2B5EF4-FFF2-40B4-BE49-F238E27FC236}">
                  <a16:creationId xmlns:a16="http://schemas.microsoft.com/office/drawing/2014/main" id="{BA512519-28C1-4031-A47E-F9FF0C582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3" name="Freeform 5691">
              <a:extLst>
                <a:ext uri="{FF2B5EF4-FFF2-40B4-BE49-F238E27FC236}">
                  <a16:creationId xmlns:a16="http://schemas.microsoft.com/office/drawing/2014/main" id="{96F27AB0-28F2-4A01-A9F9-0BB91497E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4" name="Rectangle 5692">
              <a:extLst>
                <a:ext uri="{FF2B5EF4-FFF2-40B4-BE49-F238E27FC236}">
                  <a16:creationId xmlns:a16="http://schemas.microsoft.com/office/drawing/2014/main" id="{A08C3297-9BD1-419A-9B1D-7099D1A09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5" name="Freeform 5693">
              <a:extLst>
                <a:ext uri="{FF2B5EF4-FFF2-40B4-BE49-F238E27FC236}">
                  <a16:creationId xmlns:a16="http://schemas.microsoft.com/office/drawing/2014/main" id="{5B703284-4333-4335-8176-002C111EE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6" name="Rectangle 5694">
              <a:extLst>
                <a:ext uri="{FF2B5EF4-FFF2-40B4-BE49-F238E27FC236}">
                  <a16:creationId xmlns:a16="http://schemas.microsoft.com/office/drawing/2014/main" id="{DF2E3432-120E-4F02-A62E-412BEC719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7" name="Freeform 5695">
              <a:extLst>
                <a:ext uri="{FF2B5EF4-FFF2-40B4-BE49-F238E27FC236}">
                  <a16:creationId xmlns:a16="http://schemas.microsoft.com/office/drawing/2014/main" id="{A644FF5B-822B-4B3D-9610-531177325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8" name="Rectangle 5696">
              <a:extLst>
                <a:ext uri="{FF2B5EF4-FFF2-40B4-BE49-F238E27FC236}">
                  <a16:creationId xmlns:a16="http://schemas.microsoft.com/office/drawing/2014/main" id="{6E0E6217-F207-49C4-AA85-C00FBA7BF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99" name="Freeform 5697">
              <a:extLst>
                <a:ext uri="{FF2B5EF4-FFF2-40B4-BE49-F238E27FC236}">
                  <a16:creationId xmlns:a16="http://schemas.microsoft.com/office/drawing/2014/main" id="{31A3E8F6-0404-46AC-993E-B5A142AC3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0" name="Rectangle 5698">
              <a:extLst>
                <a:ext uri="{FF2B5EF4-FFF2-40B4-BE49-F238E27FC236}">
                  <a16:creationId xmlns:a16="http://schemas.microsoft.com/office/drawing/2014/main" id="{708CDCCD-6F3A-45C4-8ABC-8A2D222FB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1" name="Freeform 5699">
              <a:extLst>
                <a:ext uri="{FF2B5EF4-FFF2-40B4-BE49-F238E27FC236}">
                  <a16:creationId xmlns:a16="http://schemas.microsoft.com/office/drawing/2014/main" id="{A4B69F23-7FF4-4899-B2E9-5EA855A5D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2" name="Rectangle 5700">
              <a:extLst>
                <a:ext uri="{FF2B5EF4-FFF2-40B4-BE49-F238E27FC236}">
                  <a16:creationId xmlns:a16="http://schemas.microsoft.com/office/drawing/2014/main" id="{F1A4A596-113B-4F83-A3C4-6E4CCE189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3" name="Freeform 5701">
              <a:extLst>
                <a:ext uri="{FF2B5EF4-FFF2-40B4-BE49-F238E27FC236}">
                  <a16:creationId xmlns:a16="http://schemas.microsoft.com/office/drawing/2014/main" id="{F68143C7-05CD-477B-A5ED-8A893A166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4" name="Rectangle 5702">
              <a:extLst>
                <a:ext uri="{FF2B5EF4-FFF2-40B4-BE49-F238E27FC236}">
                  <a16:creationId xmlns:a16="http://schemas.microsoft.com/office/drawing/2014/main" id="{7824A020-E63B-466D-B083-91BB089E0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5" name="Freeform 5703">
              <a:extLst>
                <a:ext uri="{FF2B5EF4-FFF2-40B4-BE49-F238E27FC236}">
                  <a16:creationId xmlns:a16="http://schemas.microsoft.com/office/drawing/2014/main" id="{D0B5A88B-DA27-4E27-B116-D6A7B43B3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6" name="Rectangle 5704">
              <a:extLst>
                <a:ext uri="{FF2B5EF4-FFF2-40B4-BE49-F238E27FC236}">
                  <a16:creationId xmlns:a16="http://schemas.microsoft.com/office/drawing/2014/main" id="{4A35ACFE-5A9B-4A7E-A40C-0E4C92D08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7" name="Freeform 5705">
              <a:extLst>
                <a:ext uri="{FF2B5EF4-FFF2-40B4-BE49-F238E27FC236}">
                  <a16:creationId xmlns:a16="http://schemas.microsoft.com/office/drawing/2014/main" id="{57717A25-A896-4BCF-8778-FACB423FE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0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0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" name="Rectangle 5706">
              <a:extLst>
                <a:ext uri="{FF2B5EF4-FFF2-40B4-BE49-F238E27FC236}">
                  <a16:creationId xmlns:a16="http://schemas.microsoft.com/office/drawing/2014/main" id="{A9272A4D-8DCB-4297-B6EE-D365ED487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" name="Freeform 5707">
              <a:extLst>
                <a:ext uri="{FF2B5EF4-FFF2-40B4-BE49-F238E27FC236}">
                  <a16:creationId xmlns:a16="http://schemas.microsoft.com/office/drawing/2014/main" id="{B2EF0D9A-A050-4184-8FB0-7BE6CA1DE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" name="Rectangle 5708">
              <a:extLst>
                <a:ext uri="{FF2B5EF4-FFF2-40B4-BE49-F238E27FC236}">
                  <a16:creationId xmlns:a16="http://schemas.microsoft.com/office/drawing/2014/main" id="{02F27133-C5BC-4E8B-9626-7EA274848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1" name="Freeform 5709">
              <a:extLst>
                <a:ext uri="{FF2B5EF4-FFF2-40B4-BE49-F238E27FC236}">
                  <a16:creationId xmlns:a16="http://schemas.microsoft.com/office/drawing/2014/main" id="{CEA2717F-C6DA-4474-AD90-1C9677FAD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2" name="Rectangle 5710">
              <a:extLst>
                <a:ext uri="{FF2B5EF4-FFF2-40B4-BE49-F238E27FC236}">
                  <a16:creationId xmlns:a16="http://schemas.microsoft.com/office/drawing/2014/main" id="{0F97F2DD-E04F-4729-A7B4-63D552055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3" name="Freeform 5711">
              <a:extLst>
                <a:ext uri="{FF2B5EF4-FFF2-40B4-BE49-F238E27FC236}">
                  <a16:creationId xmlns:a16="http://schemas.microsoft.com/office/drawing/2014/main" id="{CF8D35E0-2561-4D01-A111-14737F77B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4" name="Rectangle 5712">
              <a:extLst>
                <a:ext uri="{FF2B5EF4-FFF2-40B4-BE49-F238E27FC236}">
                  <a16:creationId xmlns:a16="http://schemas.microsoft.com/office/drawing/2014/main" id="{4414A72F-E34C-4993-AAA6-2EEAEB4E7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5" name="Freeform 5713">
              <a:extLst>
                <a:ext uri="{FF2B5EF4-FFF2-40B4-BE49-F238E27FC236}">
                  <a16:creationId xmlns:a16="http://schemas.microsoft.com/office/drawing/2014/main" id="{45873F1E-C86F-4700-981A-B48622E2A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6" name="Rectangle 5714">
              <a:extLst>
                <a:ext uri="{FF2B5EF4-FFF2-40B4-BE49-F238E27FC236}">
                  <a16:creationId xmlns:a16="http://schemas.microsoft.com/office/drawing/2014/main" id="{C71B91E9-D2DA-4F40-B2EE-6CDCEDF29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7" name="Freeform 5715">
              <a:extLst>
                <a:ext uri="{FF2B5EF4-FFF2-40B4-BE49-F238E27FC236}">
                  <a16:creationId xmlns:a16="http://schemas.microsoft.com/office/drawing/2014/main" id="{4A42BC3F-8E8C-4F58-A97D-18543B78A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8" name="Rectangle 5716">
              <a:extLst>
                <a:ext uri="{FF2B5EF4-FFF2-40B4-BE49-F238E27FC236}">
                  <a16:creationId xmlns:a16="http://schemas.microsoft.com/office/drawing/2014/main" id="{A94C3A52-6199-487E-A9A4-33B4ABC1F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9" name="Freeform 5717">
              <a:extLst>
                <a:ext uri="{FF2B5EF4-FFF2-40B4-BE49-F238E27FC236}">
                  <a16:creationId xmlns:a16="http://schemas.microsoft.com/office/drawing/2014/main" id="{BB847D6F-5EA4-4442-97D7-1A1336DD6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0" name="Rectangle 5718">
              <a:extLst>
                <a:ext uri="{FF2B5EF4-FFF2-40B4-BE49-F238E27FC236}">
                  <a16:creationId xmlns:a16="http://schemas.microsoft.com/office/drawing/2014/main" id="{3A00FE82-E023-4AE1-B994-7D8E20199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1" name="Freeform 5719">
              <a:extLst>
                <a:ext uri="{FF2B5EF4-FFF2-40B4-BE49-F238E27FC236}">
                  <a16:creationId xmlns:a16="http://schemas.microsoft.com/office/drawing/2014/main" id="{091872E9-5243-4D9B-B6B8-EFEEBC449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2" name="Rectangle 5720">
              <a:extLst>
                <a:ext uri="{FF2B5EF4-FFF2-40B4-BE49-F238E27FC236}">
                  <a16:creationId xmlns:a16="http://schemas.microsoft.com/office/drawing/2014/main" id="{C6CB1D5B-3108-44A7-AE00-D1EA7F4B7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3" name="Freeform 5721">
              <a:extLst>
                <a:ext uri="{FF2B5EF4-FFF2-40B4-BE49-F238E27FC236}">
                  <a16:creationId xmlns:a16="http://schemas.microsoft.com/office/drawing/2014/main" id="{F64DB92F-9C65-4367-937B-ADE3E6622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4" name="Rectangle 5722">
              <a:extLst>
                <a:ext uri="{FF2B5EF4-FFF2-40B4-BE49-F238E27FC236}">
                  <a16:creationId xmlns:a16="http://schemas.microsoft.com/office/drawing/2014/main" id="{E3C4EF7E-BED5-4FC8-8FEE-284715F02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5" name="Freeform 5723">
              <a:extLst>
                <a:ext uri="{FF2B5EF4-FFF2-40B4-BE49-F238E27FC236}">
                  <a16:creationId xmlns:a16="http://schemas.microsoft.com/office/drawing/2014/main" id="{D1B2F65C-B9F7-4B22-A5C3-DC3AED579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6" name="Rectangle 5724">
              <a:extLst>
                <a:ext uri="{FF2B5EF4-FFF2-40B4-BE49-F238E27FC236}">
                  <a16:creationId xmlns:a16="http://schemas.microsoft.com/office/drawing/2014/main" id="{2F37045D-3721-4613-8DDA-87DFE749E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7" name="Freeform 5725">
              <a:extLst>
                <a:ext uri="{FF2B5EF4-FFF2-40B4-BE49-F238E27FC236}">
                  <a16:creationId xmlns:a16="http://schemas.microsoft.com/office/drawing/2014/main" id="{229E948B-92A8-431D-866D-5C783D868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8" name="Rectangle 5726">
              <a:extLst>
                <a:ext uri="{FF2B5EF4-FFF2-40B4-BE49-F238E27FC236}">
                  <a16:creationId xmlns:a16="http://schemas.microsoft.com/office/drawing/2014/main" id="{29389CB5-D0AF-4C32-B8BA-81BA1B0A8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9" name="Freeform 5727">
              <a:extLst>
                <a:ext uri="{FF2B5EF4-FFF2-40B4-BE49-F238E27FC236}">
                  <a16:creationId xmlns:a16="http://schemas.microsoft.com/office/drawing/2014/main" id="{58AEA659-42EE-4E97-AD19-B4278357F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0" name="Rectangle 5728">
              <a:extLst>
                <a:ext uri="{FF2B5EF4-FFF2-40B4-BE49-F238E27FC236}">
                  <a16:creationId xmlns:a16="http://schemas.microsoft.com/office/drawing/2014/main" id="{15DA48CF-2FE6-444A-9678-79A41172F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1" name="Freeform 5729">
              <a:extLst>
                <a:ext uri="{FF2B5EF4-FFF2-40B4-BE49-F238E27FC236}">
                  <a16:creationId xmlns:a16="http://schemas.microsoft.com/office/drawing/2014/main" id="{60834320-32A6-4545-8914-3B430BC20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2" name="Rectangle 5730">
              <a:extLst>
                <a:ext uri="{FF2B5EF4-FFF2-40B4-BE49-F238E27FC236}">
                  <a16:creationId xmlns:a16="http://schemas.microsoft.com/office/drawing/2014/main" id="{BABC11CD-2099-4A90-A0B8-9F8F6E53A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3" name="Freeform 5731">
              <a:extLst>
                <a:ext uri="{FF2B5EF4-FFF2-40B4-BE49-F238E27FC236}">
                  <a16:creationId xmlns:a16="http://schemas.microsoft.com/office/drawing/2014/main" id="{2A5274D6-7943-48BB-94F0-2360E81E9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4" name="Rectangle 5732">
              <a:extLst>
                <a:ext uri="{FF2B5EF4-FFF2-40B4-BE49-F238E27FC236}">
                  <a16:creationId xmlns:a16="http://schemas.microsoft.com/office/drawing/2014/main" id="{A70EC2D1-5C4F-405E-9E8C-A10BF2AFD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5" name="Freeform 5733">
              <a:extLst>
                <a:ext uri="{FF2B5EF4-FFF2-40B4-BE49-F238E27FC236}">
                  <a16:creationId xmlns:a16="http://schemas.microsoft.com/office/drawing/2014/main" id="{FE4F5F4F-F742-4AB6-93E6-6A05F50DE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6" name="Rectangle 5734">
              <a:extLst>
                <a:ext uri="{FF2B5EF4-FFF2-40B4-BE49-F238E27FC236}">
                  <a16:creationId xmlns:a16="http://schemas.microsoft.com/office/drawing/2014/main" id="{E1AA5978-D880-404F-BF88-2425AD6CF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7" name="Freeform 5735">
              <a:extLst>
                <a:ext uri="{FF2B5EF4-FFF2-40B4-BE49-F238E27FC236}">
                  <a16:creationId xmlns:a16="http://schemas.microsoft.com/office/drawing/2014/main" id="{F756D7F3-BB15-49F4-A6B4-F4BBEAAC8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8" name="Rectangle 5736">
              <a:extLst>
                <a:ext uri="{FF2B5EF4-FFF2-40B4-BE49-F238E27FC236}">
                  <a16:creationId xmlns:a16="http://schemas.microsoft.com/office/drawing/2014/main" id="{8DC652E5-4B94-4825-BECF-43BEC3167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9" name="Freeform 5737">
              <a:extLst>
                <a:ext uri="{FF2B5EF4-FFF2-40B4-BE49-F238E27FC236}">
                  <a16:creationId xmlns:a16="http://schemas.microsoft.com/office/drawing/2014/main" id="{B3068D39-7035-4AEB-9793-E677F6F62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0" name="Rectangle 5738">
              <a:extLst>
                <a:ext uri="{FF2B5EF4-FFF2-40B4-BE49-F238E27FC236}">
                  <a16:creationId xmlns:a16="http://schemas.microsoft.com/office/drawing/2014/main" id="{01F1A7D1-BFCB-4B13-A0F7-A3DCA5789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1" name="Freeform 5739">
              <a:extLst>
                <a:ext uri="{FF2B5EF4-FFF2-40B4-BE49-F238E27FC236}">
                  <a16:creationId xmlns:a16="http://schemas.microsoft.com/office/drawing/2014/main" id="{7ED11127-54B1-4A2C-9DA0-8364B9026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2" name="Rectangle 5740">
              <a:extLst>
                <a:ext uri="{FF2B5EF4-FFF2-40B4-BE49-F238E27FC236}">
                  <a16:creationId xmlns:a16="http://schemas.microsoft.com/office/drawing/2014/main" id="{F84D5A7D-ED4E-43BC-83D3-DC7EF6D49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3" name="Freeform 5741">
              <a:extLst>
                <a:ext uri="{FF2B5EF4-FFF2-40B4-BE49-F238E27FC236}">
                  <a16:creationId xmlns:a16="http://schemas.microsoft.com/office/drawing/2014/main" id="{E3E61460-7CEB-4EC2-8C57-A6554E4D3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4" name="Rectangle 5742">
              <a:extLst>
                <a:ext uri="{FF2B5EF4-FFF2-40B4-BE49-F238E27FC236}">
                  <a16:creationId xmlns:a16="http://schemas.microsoft.com/office/drawing/2014/main" id="{DBFBDB62-98DA-4841-8D49-F7DF29BDB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5" name="Freeform 5743">
              <a:extLst>
                <a:ext uri="{FF2B5EF4-FFF2-40B4-BE49-F238E27FC236}">
                  <a16:creationId xmlns:a16="http://schemas.microsoft.com/office/drawing/2014/main" id="{8A7BB79A-ADE0-415B-85B1-68E107C90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1 w 2"/>
                <a:gd name="T15" fmla="*/ 2 h 3"/>
                <a:gd name="T16" fmla="*/ 2 w 2"/>
                <a:gd name="T17" fmla="*/ 2 h 3"/>
                <a:gd name="T18" fmla="*/ 1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6" name="Rectangle 5744">
              <a:extLst>
                <a:ext uri="{FF2B5EF4-FFF2-40B4-BE49-F238E27FC236}">
                  <a16:creationId xmlns:a16="http://schemas.microsoft.com/office/drawing/2014/main" id="{71C9594A-6134-4343-A8AA-2CC6BD14E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7" name="Freeform 5745">
              <a:extLst>
                <a:ext uri="{FF2B5EF4-FFF2-40B4-BE49-F238E27FC236}">
                  <a16:creationId xmlns:a16="http://schemas.microsoft.com/office/drawing/2014/main" id="{60542E18-E3DB-4EE2-BB86-BAC907DE9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8" name="Rectangle 5746">
              <a:extLst>
                <a:ext uri="{FF2B5EF4-FFF2-40B4-BE49-F238E27FC236}">
                  <a16:creationId xmlns:a16="http://schemas.microsoft.com/office/drawing/2014/main" id="{85E5189E-C3F0-41A2-80CB-FAD7748A5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9" name="Freeform 5747">
              <a:extLst>
                <a:ext uri="{FF2B5EF4-FFF2-40B4-BE49-F238E27FC236}">
                  <a16:creationId xmlns:a16="http://schemas.microsoft.com/office/drawing/2014/main" id="{D9C65CE0-DA4D-4789-8904-E30FD154D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0" name="Rectangle 5748">
              <a:extLst>
                <a:ext uri="{FF2B5EF4-FFF2-40B4-BE49-F238E27FC236}">
                  <a16:creationId xmlns:a16="http://schemas.microsoft.com/office/drawing/2014/main" id="{81578538-45E4-449C-AA87-0C490A6B3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1" name="Freeform 5749">
              <a:extLst>
                <a:ext uri="{FF2B5EF4-FFF2-40B4-BE49-F238E27FC236}">
                  <a16:creationId xmlns:a16="http://schemas.microsoft.com/office/drawing/2014/main" id="{DEDC6F83-20F9-494C-B8CF-CEDEF3E73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2" name="Rectangle 5750">
              <a:extLst>
                <a:ext uri="{FF2B5EF4-FFF2-40B4-BE49-F238E27FC236}">
                  <a16:creationId xmlns:a16="http://schemas.microsoft.com/office/drawing/2014/main" id="{3F7CFFF9-B0B7-44EF-9C95-06DD95122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3" name="Freeform 5751">
              <a:extLst>
                <a:ext uri="{FF2B5EF4-FFF2-40B4-BE49-F238E27FC236}">
                  <a16:creationId xmlns:a16="http://schemas.microsoft.com/office/drawing/2014/main" id="{7544416C-B05B-4D7E-ADE3-A22F05281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4" name="Rectangle 5752">
              <a:extLst>
                <a:ext uri="{FF2B5EF4-FFF2-40B4-BE49-F238E27FC236}">
                  <a16:creationId xmlns:a16="http://schemas.microsoft.com/office/drawing/2014/main" id="{E4E3D6BA-0577-42B3-BAA2-217530BD1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5" name="Freeform 5753">
              <a:extLst>
                <a:ext uri="{FF2B5EF4-FFF2-40B4-BE49-F238E27FC236}">
                  <a16:creationId xmlns:a16="http://schemas.microsoft.com/office/drawing/2014/main" id="{AA06A7F1-A0C9-4936-8839-743C1F02F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6" name="Rectangle 5754">
              <a:extLst>
                <a:ext uri="{FF2B5EF4-FFF2-40B4-BE49-F238E27FC236}">
                  <a16:creationId xmlns:a16="http://schemas.microsoft.com/office/drawing/2014/main" id="{BE378B6A-CD01-480E-BE15-58A74F04A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7" name="Freeform 5755">
              <a:extLst>
                <a:ext uri="{FF2B5EF4-FFF2-40B4-BE49-F238E27FC236}">
                  <a16:creationId xmlns:a16="http://schemas.microsoft.com/office/drawing/2014/main" id="{C6C29B8D-57E7-4851-8A04-F83CDA634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8" name="Rectangle 5756">
              <a:extLst>
                <a:ext uri="{FF2B5EF4-FFF2-40B4-BE49-F238E27FC236}">
                  <a16:creationId xmlns:a16="http://schemas.microsoft.com/office/drawing/2014/main" id="{91B7AC94-D420-4220-AE35-3C424A508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9" name="Freeform 5757">
              <a:extLst>
                <a:ext uri="{FF2B5EF4-FFF2-40B4-BE49-F238E27FC236}">
                  <a16:creationId xmlns:a16="http://schemas.microsoft.com/office/drawing/2014/main" id="{DD1896C2-186A-405E-8D62-0010C7ADC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0" name="Rectangle 5758">
              <a:extLst>
                <a:ext uri="{FF2B5EF4-FFF2-40B4-BE49-F238E27FC236}">
                  <a16:creationId xmlns:a16="http://schemas.microsoft.com/office/drawing/2014/main" id="{B1705DD9-C750-48F0-B589-C2B9E5A37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1" name="Freeform 5759">
              <a:extLst>
                <a:ext uri="{FF2B5EF4-FFF2-40B4-BE49-F238E27FC236}">
                  <a16:creationId xmlns:a16="http://schemas.microsoft.com/office/drawing/2014/main" id="{0A5C669D-E09A-47BB-A39B-E7BAE7835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2" name="Rectangle 5760">
              <a:extLst>
                <a:ext uri="{FF2B5EF4-FFF2-40B4-BE49-F238E27FC236}">
                  <a16:creationId xmlns:a16="http://schemas.microsoft.com/office/drawing/2014/main" id="{C9D75007-973D-4100-A8D9-555737ECC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3" name="Freeform 5761">
              <a:extLst>
                <a:ext uri="{FF2B5EF4-FFF2-40B4-BE49-F238E27FC236}">
                  <a16:creationId xmlns:a16="http://schemas.microsoft.com/office/drawing/2014/main" id="{3284EFB2-28CB-43B3-B5E9-C26CE0456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4" name="Rectangle 5762">
              <a:extLst>
                <a:ext uri="{FF2B5EF4-FFF2-40B4-BE49-F238E27FC236}">
                  <a16:creationId xmlns:a16="http://schemas.microsoft.com/office/drawing/2014/main" id="{DCCC2295-8287-4335-B2B0-87CFE3EB9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5" name="Freeform 5763">
              <a:extLst>
                <a:ext uri="{FF2B5EF4-FFF2-40B4-BE49-F238E27FC236}">
                  <a16:creationId xmlns:a16="http://schemas.microsoft.com/office/drawing/2014/main" id="{93387F59-3169-404E-A5F9-43421858A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6" name="Rectangle 5764">
              <a:extLst>
                <a:ext uri="{FF2B5EF4-FFF2-40B4-BE49-F238E27FC236}">
                  <a16:creationId xmlns:a16="http://schemas.microsoft.com/office/drawing/2014/main" id="{7584544E-6B2F-450A-96AB-4EED926A9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7" name="Freeform 5765">
              <a:extLst>
                <a:ext uri="{FF2B5EF4-FFF2-40B4-BE49-F238E27FC236}">
                  <a16:creationId xmlns:a16="http://schemas.microsoft.com/office/drawing/2014/main" id="{60A94C50-5DF5-4749-9DE6-693815E9D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8" name="Rectangle 5766">
              <a:extLst>
                <a:ext uri="{FF2B5EF4-FFF2-40B4-BE49-F238E27FC236}">
                  <a16:creationId xmlns:a16="http://schemas.microsoft.com/office/drawing/2014/main" id="{7556F94A-050C-495C-AFA5-2FBA8AD71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9" name="Freeform 5767">
              <a:extLst>
                <a:ext uri="{FF2B5EF4-FFF2-40B4-BE49-F238E27FC236}">
                  <a16:creationId xmlns:a16="http://schemas.microsoft.com/office/drawing/2014/main" id="{C8771D11-67E6-49B1-9B6B-411D63CCD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0" name="Rectangle 5768">
              <a:extLst>
                <a:ext uri="{FF2B5EF4-FFF2-40B4-BE49-F238E27FC236}">
                  <a16:creationId xmlns:a16="http://schemas.microsoft.com/office/drawing/2014/main" id="{0540C0E4-000F-4CA2-A4D7-80D54BB61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1" name="Freeform 5769">
              <a:extLst>
                <a:ext uri="{FF2B5EF4-FFF2-40B4-BE49-F238E27FC236}">
                  <a16:creationId xmlns:a16="http://schemas.microsoft.com/office/drawing/2014/main" id="{109E79EB-06C9-4215-96AE-F9F4F3612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2" name="Rectangle 5770">
              <a:extLst>
                <a:ext uri="{FF2B5EF4-FFF2-40B4-BE49-F238E27FC236}">
                  <a16:creationId xmlns:a16="http://schemas.microsoft.com/office/drawing/2014/main" id="{30A7E029-ABFA-4565-8D6B-B38D70DA86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3" name="Freeform 5771">
              <a:extLst>
                <a:ext uri="{FF2B5EF4-FFF2-40B4-BE49-F238E27FC236}">
                  <a16:creationId xmlns:a16="http://schemas.microsoft.com/office/drawing/2014/main" id="{BC24CD78-79A4-4F1A-B629-3AFB74FA9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4" name="Rectangle 5772">
              <a:extLst>
                <a:ext uri="{FF2B5EF4-FFF2-40B4-BE49-F238E27FC236}">
                  <a16:creationId xmlns:a16="http://schemas.microsoft.com/office/drawing/2014/main" id="{A9A3D64C-19DC-4A74-A86F-2ABE85D59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5" name="Freeform 5773">
              <a:extLst>
                <a:ext uri="{FF2B5EF4-FFF2-40B4-BE49-F238E27FC236}">
                  <a16:creationId xmlns:a16="http://schemas.microsoft.com/office/drawing/2014/main" id="{F3768121-3957-4931-BF50-1EEA58656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6" name="Rectangle 5774">
              <a:extLst>
                <a:ext uri="{FF2B5EF4-FFF2-40B4-BE49-F238E27FC236}">
                  <a16:creationId xmlns:a16="http://schemas.microsoft.com/office/drawing/2014/main" id="{E17F31EA-CCD8-4F7D-9C44-DAB6294F5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7" name="Freeform 5775">
              <a:extLst>
                <a:ext uri="{FF2B5EF4-FFF2-40B4-BE49-F238E27FC236}">
                  <a16:creationId xmlns:a16="http://schemas.microsoft.com/office/drawing/2014/main" id="{6355A0C4-FC13-43A6-BBE6-C23261BED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0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8" name="Rectangle 5776">
              <a:extLst>
                <a:ext uri="{FF2B5EF4-FFF2-40B4-BE49-F238E27FC236}">
                  <a16:creationId xmlns:a16="http://schemas.microsoft.com/office/drawing/2014/main" id="{9465B4E0-E228-4A34-BE89-DABEBAA85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9" name="Freeform 5777">
              <a:extLst>
                <a:ext uri="{FF2B5EF4-FFF2-40B4-BE49-F238E27FC236}">
                  <a16:creationId xmlns:a16="http://schemas.microsoft.com/office/drawing/2014/main" id="{075C5103-7C77-411A-92B3-62C6F7DE4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0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0" name="Rectangle 5778">
              <a:extLst>
                <a:ext uri="{FF2B5EF4-FFF2-40B4-BE49-F238E27FC236}">
                  <a16:creationId xmlns:a16="http://schemas.microsoft.com/office/drawing/2014/main" id="{9E1F57B7-AA61-4090-BF8A-8558ED1EB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1" name="Freeform 5779">
              <a:extLst>
                <a:ext uri="{FF2B5EF4-FFF2-40B4-BE49-F238E27FC236}">
                  <a16:creationId xmlns:a16="http://schemas.microsoft.com/office/drawing/2014/main" id="{E38694CA-4DF3-4A98-A4D1-9075FEF7C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2" name="Rectangle 5780">
              <a:extLst>
                <a:ext uri="{FF2B5EF4-FFF2-40B4-BE49-F238E27FC236}">
                  <a16:creationId xmlns:a16="http://schemas.microsoft.com/office/drawing/2014/main" id="{C5E1E5F7-E11E-436A-B7D0-49F69699D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3" name="Freeform 5781">
              <a:extLst>
                <a:ext uri="{FF2B5EF4-FFF2-40B4-BE49-F238E27FC236}">
                  <a16:creationId xmlns:a16="http://schemas.microsoft.com/office/drawing/2014/main" id="{B97B02A1-103D-4ECE-8186-59A3E19EC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4" name="Rectangle 5782">
              <a:extLst>
                <a:ext uri="{FF2B5EF4-FFF2-40B4-BE49-F238E27FC236}">
                  <a16:creationId xmlns:a16="http://schemas.microsoft.com/office/drawing/2014/main" id="{86F601C6-2194-46A7-9430-40B1B242B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5" name="Freeform 5783">
              <a:extLst>
                <a:ext uri="{FF2B5EF4-FFF2-40B4-BE49-F238E27FC236}">
                  <a16:creationId xmlns:a16="http://schemas.microsoft.com/office/drawing/2014/main" id="{667900D9-D854-488A-917A-6F3730341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6" name="Rectangle 5784">
              <a:extLst>
                <a:ext uri="{FF2B5EF4-FFF2-40B4-BE49-F238E27FC236}">
                  <a16:creationId xmlns:a16="http://schemas.microsoft.com/office/drawing/2014/main" id="{0A82110E-3A4E-4E3C-A299-E5A8D38E8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7" name="Freeform 5785">
              <a:extLst>
                <a:ext uri="{FF2B5EF4-FFF2-40B4-BE49-F238E27FC236}">
                  <a16:creationId xmlns:a16="http://schemas.microsoft.com/office/drawing/2014/main" id="{BB494133-5346-4AC8-9B0E-3C0F37424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2 w 2"/>
                <a:gd name="T11" fmla="*/ 2 h 3"/>
                <a:gd name="T12" fmla="*/ 2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2 w 2"/>
                <a:gd name="T21" fmla="*/ 1 h 3"/>
                <a:gd name="T22" fmla="*/ 2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8" name="Rectangle 5786">
              <a:extLst>
                <a:ext uri="{FF2B5EF4-FFF2-40B4-BE49-F238E27FC236}">
                  <a16:creationId xmlns:a16="http://schemas.microsoft.com/office/drawing/2014/main" id="{09B7293D-7E37-4F29-BBDC-BB713BB27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9" name="Freeform 5787">
              <a:extLst>
                <a:ext uri="{FF2B5EF4-FFF2-40B4-BE49-F238E27FC236}">
                  <a16:creationId xmlns:a16="http://schemas.microsoft.com/office/drawing/2014/main" id="{DEFF4E7D-E232-4C67-BFB8-B96647A76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0" name="Rectangle 5788">
              <a:extLst>
                <a:ext uri="{FF2B5EF4-FFF2-40B4-BE49-F238E27FC236}">
                  <a16:creationId xmlns:a16="http://schemas.microsoft.com/office/drawing/2014/main" id="{0D159D09-B09F-454F-8C1C-C09F392E7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1" name="Freeform 5789">
              <a:extLst>
                <a:ext uri="{FF2B5EF4-FFF2-40B4-BE49-F238E27FC236}">
                  <a16:creationId xmlns:a16="http://schemas.microsoft.com/office/drawing/2014/main" id="{70548AA8-3A65-4D2D-83B8-EE0D1E46D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2" name="Rectangle 5790">
              <a:extLst>
                <a:ext uri="{FF2B5EF4-FFF2-40B4-BE49-F238E27FC236}">
                  <a16:creationId xmlns:a16="http://schemas.microsoft.com/office/drawing/2014/main" id="{264105D4-57A2-46AD-B6F6-1AFBEEC3C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3" name="Freeform 5791">
              <a:extLst>
                <a:ext uri="{FF2B5EF4-FFF2-40B4-BE49-F238E27FC236}">
                  <a16:creationId xmlns:a16="http://schemas.microsoft.com/office/drawing/2014/main" id="{0D46A2C6-BD66-462C-8647-D61EE8F6C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4" name="Rectangle 5792">
              <a:extLst>
                <a:ext uri="{FF2B5EF4-FFF2-40B4-BE49-F238E27FC236}">
                  <a16:creationId xmlns:a16="http://schemas.microsoft.com/office/drawing/2014/main" id="{F7ED068E-1B78-461A-8034-93466FBF7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5" name="Freeform 5793">
              <a:extLst>
                <a:ext uri="{FF2B5EF4-FFF2-40B4-BE49-F238E27FC236}">
                  <a16:creationId xmlns:a16="http://schemas.microsoft.com/office/drawing/2014/main" id="{734CF0E4-3728-47DA-A9FC-36A9EE198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6" name="Rectangle 5794">
              <a:extLst>
                <a:ext uri="{FF2B5EF4-FFF2-40B4-BE49-F238E27FC236}">
                  <a16:creationId xmlns:a16="http://schemas.microsoft.com/office/drawing/2014/main" id="{9331E778-F0E7-4013-8A15-B4E789959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7" name="Freeform 5795">
              <a:extLst>
                <a:ext uri="{FF2B5EF4-FFF2-40B4-BE49-F238E27FC236}">
                  <a16:creationId xmlns:a16="http://schemas.microsoft.com/office/drawing/2014/main" id="{F19D33A5-5D9F-4798-B9C5-1E569ABD2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8" name="Rectangle 5796">
              <a:extLst>
                <a:ext uri="{FF2B5EF4-FFF2-40B4-BE49-F238E27FC236}">
                  <a16:creationId xmlns:a16="http://schemas.microsoft.com/office/drawing/2014/main" id="{1656125C-A09E-4BB5-9EB5-7B1271D11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9" name="Freeform 5797">
              <a:extLst>
                <a:ext uri="{FF2B5EF4-FFF2-40B4-BE49-F238E27FC236}">
                  <a16:creationId xmlns:a16="http://schemas.microsoft.com/office/drawing/2014/main" id="{04E8E234-61F2-479B-968B-F74BC40B7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0" name="Rectangle 5798">
              <a:extLst>
                <a:ext uri="{FF2B5EF4-FFF2-40B4-BE49-F238E27FC236}">
                  <a16:creationId xmlns:a16="http://schemas.microsoft.com/office/drawing/2014/main" id="{B0F0402E-FD9E-4AA4-8395-0F1E39848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1" name="Freeform 5799">
              <a:extLst>
                <a:ext uri="{FF2B5EF4-FFF2-40B4-BE49-F238E27FC236}">
                  <a16:creationId xmlns:a16="http://schemas.microsoft.com/office/drawing/2014/main" id="{547CB582-B274-4384-9225-A52F971FE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2" name="Rectangle 5800">
              <a:extLst>
                <a:ext uri="{FF2B5EF4-FFF2-40B4-BE49-F238E27FC236}">
                  <a16:creationId xmlns:a16="http://schemas.microsoft.com/office/drawing/2014/main" id="{F1485192-F018-418A-A611-3DE30511D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3" name="Freeform 5801">
              <a:extLst>
                <a:ext uri="{FF2B5EF4-FFF2-40B4-BE49-F238E27FC236}">
                  <a16:creationId xmlns:a16="http://schemas.microsoft.com/office/drawing/2014/main" id="{820C68D3-0853-4C52-897C-4649CD4BF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4" name="Rectangle 5802">
              <a:extLst>
                <a:ext uri="{FF2B5EF4-FFF2-40B4-BE49-F238E27FC236}">
                  <a16:creationId xmlns:a16="http://schemas.microsoft.com/office/drawing/2014/main" id="{32A68CB3-0B84-4CF3-8D73-8FA5DB959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5" name="Freeform 5803">
              <a:extLst>
                <a:ext uri="{FF2B5EF4-FFF2-40B4-BE49-F238E27FC236}">
                  <a16:creationId xmlns:a16="http://schemas.microsoft.com/office/drawing/2014/main" id="{BA9ED05E-AB2F-4029-B4B4-05956CF72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6" name="Rectangle 5804">
              <a:extLst>
                <a:ext uri="{FF2B5EF4-FFF2-40B4-BE49-F238E27FC236}">
                  <a16:creationId xmlns:a16="http://schemas.microsoft.com/office/drawing/2014/main" id="{580BAD00-324E-4B8F-8BE2-ED94EDEC3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7" name="Freeform 5805">
              <a:extLst>
                <a:ext uri="{FF2B5EF4-FFF2-40B4-BE49-F238E27FC236}">
                  <a16:creationId xmlns:a16="http://schemas.microsoft.com/office/drawing/2014/main" id="{8F51E869-B28C-4D08-A207-540C93E3B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8" name="Rectangle 5806">
              <a:extLst>
                <a:ext uri="{FF2B5EF4-FFF2-40B4-BE49-F238E27FC236}">
                  <a16:creationId xmlns:a16="http://schemas.microsoft.com/office/drawing/2014/main" id="{B9CFCF6C-8386-4454-AB88-8BD2D851B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9" name="Freeform 5807">
              <a:extLst>
                <a:ext uri="{FF2B5EF4-FFF2-40B4-BE49-F238E27FC236}">
                  <a16:creationId xmlns:a16="http://schemas.microsoft.com/office/drawing/2014/main" id="{94B7D9A9-BB35-42BF-949F-BB5133258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0" name="Rectangle 5808">
              <a:extLst>
                <a:ext uri="{FF2B5EF4-FFF2-40B4-BE49-F238E27FC236}">
                  <a16:creationId xmlns:a16="http://schemas.microsoft.com/office/drawing/2014/main" id="{CD0D1B0C-CD60-45B7-B0FF-6F4123572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1" name="Freeform 5809">
              <a:extLst>
                <a:ext uri="{FF2B5EF4-FFF2-40B4-BE49-F238E27FC236}">
                  <a16:creationId xmlns:a16="http://schemas.microsoft.com/office/drawing/2014/main" id="{F97C5A0F-741B-469B-8251-CF85C2051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2" name="Rectangle 5810">
              <a:extLst>
                <a:ext uri="{FF2B5EF4-FFF2-40B4-BE49-F238E27FC236}">
                  <a16:creationId xmlns:a16="http://schemas.microsoft.com/office/drawing/2014/main" id="{A1A6F739-F3EC-43B1-94D2-8C6574F470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3" name="Freeform 5811">
              <a:extLst>
                <a:ext uri="{FF2B5EF4-FFF2-40B4-BE49-F238E27FC236}">
                  <a16:creationId xmlns:a16="http://schemas.microsoft.com/office/drawing/2014/main" id="{971781DE-7B49-45F5-A7B8-A63160F4F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4" name="Rectangle 5812">
              <a:extLst>
                <a:ext uri="{FF2B5EF4-FFF2-40B4-BE49-F238E27FC236}">
                  <a16:creationId xmlns:a16="http://schemas.microsoft.com/office/drawing/2014/main" id="{C142843D-DCD8-40D7-9085-A5E4AFA9F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5" name="Freeform 5813">
              <a:extLst>
                <a:ext uri="{FF2B5EF4-FFF2-40B4-BE49-F238E27FC236}">
                  <a16:creationId xmlns:a16="http://schemas.microsoft.com/office/drawing/2014/main" id="{785725C3-E658-41F1-BD11-3492A27DF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6" name="Rectangle 5814">
              <a:extLst>
                <a:ext uri="{FF2B5EF4-FFF2-40B4-BE49-F238E27FC236}">
                  <a16:creationId xmlns:a16="http://schemas.microsoft.com/office/drawing/2014/main" id="{B5A7227F-0CDD-4551-8AE2-CBEBD81CA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7" name="Freeform 5815">
              <a:extLst>
                <a:ext uri="{FF2B5EF4-FFF2-40B4-BE49-F238E27FC236}">
                  <a16:creationId xmlns:a16="http://schemas.microsoft.com/office/drawing/2014/main" id="{96966E81-E08A-4E04-AC8E-1AD959FD3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1 w 1"/>
                <a:gd name="T27" fmla="*/ 1 h 3"/>
                <a:gd name="T28" fmla="*/ 1 w 1"/>
                <a:gd name="T29" fmla="*/ 1 h 3"/>
                <a:gd name="T30" fmla="*/ 1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8" name="Rectangle 5816">
              <a:extLst>
                <a:ext uri="{FF2B5EF4-FFF2-40B4-BE49-F238E27FC236}">
                  <a16:creationId xmlns:a16="http://schemas.microsoft.com/office/drawing/2014/main" id="{A4B69BB1-49F4-4A63-BAA2-3CE8D2796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9" name="Freeform 5817">
              <a:extLst>
                <a:ext uri="{FF2B5EF4-FFF2-40B4-BE49-F238E27FC236}">
                  <a16:creationId xmlns:a16="http://schemas.microsoft.com/office/drawing/2014/main" id="{0D086907-8316-473F-9265-FE2999A35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598"/>
              <a:ext cx="2" cy="3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1 w 2"/>
                <a:gd name="T9" fmla="*/ 3 h 3"/>
                <a:gd name="T10" fmla="*/ 1 w 2"/>
                <a:gd name="T11" fmla="*/ 2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2 h 3"/>
                <a:gd name="T18" fmla="*/ 2 w 2"/>
                <a:gd name="T19" fmla="*/ 2 h 3"/>
                <a:gd name="T20" fmla="*/ 1 w 2"/>
                <a:gd name="T21" fmla="*/ 1 h 3"/>
                <a:gd name="T22" fmla="*/ 1 w 2"/>
                <a:gd name="T23" fmla="*/ 1 h 3"/>
                <a:gd name="T24" fmla="*/ 1 w 2"/>
                <a:gd name="T25" fmla="*/ 1 h 3"/>
                <a:gd name="T26" fmla="*/ 1 w 2"/>
                <a:gd name="T27" fmla="*/ 1 h 3"/>
                <a:gd name="T28" fmla="*/ 1 w 2"/>
                <a:gd name="T29" fmla="*/ 1 h 3"/>
                <a:gd name="T30" fmla="*/ 1 w 2"/>
                <a:gd name="T31" fmla="*/ 0 h 3"/>
                <a:gd name="T32" fmla="*/ 0 w 2"/>
                <a:gd name="T33" fmla="*/ 0 h 3"/>
                <a:gd name="T34" fmla="*/ 0 w 2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0" name="Rectangle 5818">
              <a:extLst>
                <a:ext uri="{FF2B5EF4-FFF2-40B4-BE49-F238E27FC236}">
                  <a16:creationId xmlns:a16="http://schemas.microsoft.com/office/drawing/2014/main" id="{878BF23D-BAB9-4C35-AAE2-C77483A1A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1" name="Freeform 5819">
              <a:extLst>
                <a:ext uri="{FF2B5EF4-FFF2-40B4-BE49-F238E27FC236}">
                  <a16:creationId xmlns:a16="http://schemas.microsoft.com/office/drawing/2014/main" id="{3F76B835-4CBD-4228-AC12-745A814FE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2" name="Rectangle 5820">
              <a:extLst>
                <a:ext uri="{FF2B5EF4-FFF2-40B4-BE49-F238E27FC236}">
                  <a16:creationId xmlns:a16="http://schemas.microsoft.com/office/drawing/2014/main" id="{4EBA700F-67F9-4F45-9F2B-4D7209C4E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3" name="Freeform 5821">
              <a:extLst>
                <a:ext uri="{FF2B5EF4-FFF2-40B4-BE49-F238E27FC236}">
                  <a16:creationId xmlns:a16="http://schemas.microsoft.com/office/drawing/2014/main" id="{6A168D90-58FB-44F9-ABDB-2CD7D204E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4" name="Rectangle 5822">
              <a:extLst>
                <a:ext uri="{FF2B5EF4-FFF2-40B4-BE49-F238E27FC236}">
                  <a16:creationId xmlns:a16="http://schemas.microsoft.com/office/drawing/2014/main" id="{C971C894-91F8-4422-AA33-66377D438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5" name="Freeform 5823">
              <a:extLst>
                <a:ext uri="{FF2B5EF4-FFF2-40B4-BE49-F238E27FC236}">
                  <a16:creationId xmlns:a16="http://schemas.microsoft.com/office/drawing/2014/main" id="{9EA3E00F-DB5C-41FB-BAB5-BA1FE3EBF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6" name="Rectangle 5824">
              <a:extLst>
                <a:ext uri="{FF2B5EF4-FFF2-40B4-BE49-F238E27FC236}">
                  <a16:creationId xmlns:a16="http://schemas.microsoft.com/office/drawing/2014/main" id="{ACFE4F78-02F2-4D01-ADE2-3B1D9010E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7" name="Freeform 5825">
              <a:extLst>
                <a:ext uri="{FF2B5EF4-FFF2-40B4-BE49-F238E27FC236}">
                  <a16:creationId xmlns:a16="http://schemas.microsoft.com/office/drawing/2014/main" id="{0FED4679-34BE-48B4-B9A3-D461DBDDB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8" name="Rectangle 5826">
              <a:extLst>
                <a:ext uri="{FF2B5EF4-FFF2-40B4-BE49-F238E27FC236}">
                  <a16:creationId xmlns:a16="http://schemas.microsoft.com/office/drawing/2014/main" id="{2264A834-1990-432B-9CC8-8620DB72C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9" name="Freeform 5827">
              <a:extLst>
                <a:ext uri="{FF2B5EF4-FFF2-40B4-BE49-F238E27FC236}">
                  <a16:creationId xmlns:a16="http://schemas.microsoft.com/office/drawing/2014/main" id="{F9816F5B-629B-4B1B-824B-E37A9BA5A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0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0" name="Rectangle 5828">
              <a:extLst>
                <a:ext uri="{FF2B5EF4-FFF2-40B4-BE49-F238E27FC236}">
                  <a16:creationId xmlns:a16="http://schemas.microsoft.com/office/drawing/2014/main" id="{636F0AB7-1C23-4727-B4E6-48C82A948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1" name="Freeform 5829">
              <a:extLst>
                <a:ext uri="{FF2B5EF4-FFF2-40B4-BE49-F238E27FC236}">
                  <a16:creationId xmlns:a16="http://schemas.microsoft.com/office/drawing/2014/main" id="{57857883-3A4D-46C3-9739-3415FC687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2" name="Rectangle 5830">
              <a:extLst>
                <a:ext uri="{FF2B5EF4-FFF2-40B4-BE49-F238E27FC236}">
                  <a16:creationId xmlns:a16="http://schemas.microsoft.com/office/drawing/2014/main" id="{A1471414-436D-431C-BA1D-9BFC42762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3" name="Freeform 5831">
              <a:extLst>
                <a:ext uri="{FF2B5EF4-FFF2-40B4-BE49-F238E27FC236}">
                  <a16:creationId xmlns:a16="http://schemas.microsoft.com/office/drawing/2014/main" id="{8E4EEBD4-538A-4607-8BD8-B2278BA97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598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3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1 w 1"/>
                <a:gd name="T15" fmla="*/ 2 h 3"/>
                <a:gd name="T16" fmla="*/ 1 w 1"/>
                <a:gd name="T17" fmla="*/ 2 h 3"/>
                <a:gd name="T18" fmla="*/ 1 w 1"/>
                <a:gd name="T19" fmla="*/ 2 h 3"/>
                <a:gd name="T20" fmla="*/ 1 w 1"/>
                <a:gd name="T21" fmla="*/ 1 h 3"/>
                <a:gd name="T22" fmla="*/ 1 w 1"/>
                <a:gd name="T23" fmla="*/ 1 h 3"/>
                <a:gd name="T24" fmla="*/ 1 w 1"/>
                <a:gd name="T25" fmla="*/ 1 h 3"/>
                <a:gd name="T26" fmla="*/ 0 w 1"/>
                <a:gd name="T27" fmla="*/ 1 h 3"/>
                <a:gd name="T28" fmla="*/ 0 w 1"/>
                <a:gd name="T29" fmla="*/ 1 h 3"/>
                <a:gd name="T30" fmla="*/ 0 w 1"/>
                <a:gd name="T31" fmla="*/ 0 h 3"/>
                <a:gd name="T32" fmla="*/ 0 w 1"/>
                <a:gd name="T33" fmla="*/ 0 h 3"/>
                <a:gd name="T34" fmla="*/ 0 w 1"/>
                <a:gd name="T3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4" name="Rectangle 5832">
              <a:extLst>
                <a:ext uri="{FF2B5EF4-FFF2-40B4-BE49-F238E27FC236}">
                  <a16:creationId xmlns:a16="http://schemas.microsoft.com/office/drawing/2014/main" id="{78DDB334-859B-4D46-9C18-DB1264539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598"/>
              <a:ext cx="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34" name="Freeform 5834">
            <a:extLst>
              <a:ext uri="{FF2B5EF4-FFF2-40B4-BE49-F238E27FC236}">
                <a16:creationId xmlns:a16="http://schemas.microsoft.com/office/drawing/2014/main" id="{1FED4E99-B1BE-4F93-9EB3-4616039CF2F4}"/>
              </a:ext>
            </a:extLst>
          </p:cNvPr>
          <p:cNvSpPr>
            <a:spLocks/>
          </p:cNvSpPr>
          <p:nvPr/>
        </p:nvSpPr>
        <p:spPr bwMode="auto">
          <a:xfrm>
            <a:off x="2043113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3 h 3"/>
              <a:gd name="T8" fmla="*/ 1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35" name="Rectangle 5835">
            <a:extLst>
              <a:ext uri="{FF2B5EF4-FFF2-40B4-BE49-F238E27FC236}">
                <a16:creationId xmlns:a16="http://schemas.microsoft.com/office/drawing/2014/main" id="{AC2EE883-86E6-423F-9913-2AE67BD7A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3113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36" name="Freeform 5836">
            <a:extLst>
              <a:ext uri="{FF2B5EF4-FFF2-40B4-BE49-F238E27FC236}">
                <a16:creationId xmlns:a16="http://schemas.microsoft.com/office/drawing/2014/main" id="{DE719897-BE44-4A66-A09E-9A4EDD46BDF9}"/>
              </a:ext>
            </a:extLst>
          </p:cNvPr>
          <p:cNvSpPr>
            <a:spLocks/>
          </p:cNvSpPr>
          <p:nvPr/>
        </p:nvSpPr>
        <p:spPr bwMode="auto">
          <a:xfrm>
            <a:off x="2043113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3 h 3"/>
              <a:gd name="T8" fmla="*/ 1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37" name="Rectangle 5837">
            <a:extLst>
              <a:ext uri="{FF2B5EF4-FFF2-40B4-BE49-F238E27FC236}">
                <a16:creationId xmlns:a16="http://schemas.microsoft.com/office/drawing/2014/main" id="{08A1E8D2-2375-4F4D-8A92-42248155E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3113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38" name="Freeform 5838">
            <a:extLst>
              <a:ext uri="{FF2B5EF4-FFF2-40B4-BE49-F238E27FC236}">
                <a16:creationId xmlns:a16="http://schemas.microsoft.com/office/drawing/2014/main" id="{B84872D8-1347-4837-834C-B61DD4EBC022}"/>
              </a:ext>
            </a:extLst>
          </p:cNvPr>
          <p:cNvSpPr>
            <a:spLocks/>
          </p:cNvSpPr>
          <p:nvPr/>
        </p:nvSpPr>
        <p:spPr bwMode="auto">
          <a:xfrm>
            <a:off x="2043113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3 h 3"/>
              <a:gd name="T8" fmla="*/ 1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39" name="Rectangle 5839">
            <a:extLst>
              <a:ext uri="{FF2B5EF4-FFF2-40B4-BE49-F238E27FC236}">
                <a16:creationId xmlns:a16="http://schemas.microsoft.com/office/drawing/2014/main" id="{246A2A7F-F0AF-4B1C-8627-D367EF18D3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3113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0" name="Freeform 5840">
            <a:extLst>
              <a:ext uri="{FF2B5EF4-FFF2-40B4-BE49-F238E27FC236}">
                <a16:creationId xmlns:a16="http://schemas.microsoft.com/office/drawing/2014/main" id="{3ECFFE03-A7F9-4098-A213-2C37735AD00A}"/>
              </a:ext>
            </a:extLst>
          </p:cNvPr>
          <p:cNvSpPr>
            <a:spLocks/>
          </p:cNvSpPr>
          <p:nvPr/>
        </p:nvSpPr>
        <p:spPr bwMode="auto">
          <a:xfrm>
            <a:off x="2043113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3 h 3"/>
              <a:gd name="T8" fmla="*/ 1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1" name="Rectangle 5841">
            <a:extLst>
              <a:ext uri="{FF2B5EF4-FFF2-40B4-BE49-F238E27FC236}">
                <a16:creationId xmlns:a16="http://schemas.microsoft.com/office/drawing/2014/main" id="{3C05738F-CACE-46D8-8A2E-A33EA4E7A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3113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2" name="Freeform 5842">
            <a:extLst>
              <a:ext uri="{FF2B5EF4-FFF2-40B4-BE49-F238E27FC236}">
                <a16:creationId xmlns:a16="http://schemas.microsoft.com/office/drawing/2014/main" id="{A2243C46-2A54-4429-9E84-0AB844462BA7}"/>
              </a:ext>
            </a:extLst>
          </p:cNvPr>
          <p:cNvSpPr>
            <a:spLocks/>
          </p:cNvSpPr>
          <p:nvPr/>
        </p:nvSpPr>
        <p:spPr bwMode="auto">
          <a:xfrm>
            <a:off x="2043113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3 h 3"/>
              <a:gd name="T8" fmla="*/ 1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3" name="Rectangle 5843">
            <a:extLst>
              <a:ext uri="{FF2B5EF4-FFF2-40B4-BE49-F238E27FC236}">
                <a16:creationId xmlns:a16="http://schemas.microsoft.com/office/drawing/2014/main" id="{C20FF3FD-041C-40BB-8DDD-D5AE6D4D29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3113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4" name="Freeform 5844">
            <a:extLst>
              <a:ext uri="{FF2B5EF4-FFF2-40B4-BE49-F238E27FC236}">
                <a16:creationId xmlns:a16="http://schemas.microsoft.com/office/drawing/2014/main" id="{0A19FC06-D52E-40D9-82F8-61BC893F6EDC}"/>
              </a:ext>
            </a:extLst>
          </p:cNvPr>
          <p:cNvSpPr>
            <a:spLocks/>
          </p:cNvSpPr>
          <p:nvPr/>
        </p:nvSpPr>
        <p:spPr bwMode="auto">
          <a:xfrm>
            <a:off x="2043113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3 h 3"/>
              <a:gd name="T8" fmla="*/ 1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5" name="Rectangle 5845">
            <a:extLst>
              <a:ext uri="{FF2B5EF4-FFF2-40B4-BE49-F238E27FC236}">
                <a16:creationId xmlns:a16="http://schemas.microsoft.com/office/drawing/2014/main" id="{39940630-4F99-41D4-8E7D-D56926E26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3113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6" name="Freeform 5846">
            <a:extLst>
              <a:ext uri="{FF2B5EF4-FFF2-40B4-BE49-F238E27FC236}">
                <a16:creationId xmlns:a16="http://schemas.microsoft.com/office/drawing/2014/main" id="{EA3EAC93-0567-4A35-822F-028D2293B77F}"/>
              </a:ext>
            </a:extLst>
          </p:cNvPr>
          <p:cNvSpPr>
            <a:spLocks/>
          </p:cNvSpPr>
          <p:nvPr/>
        </p:nvSpPr>
        <p:spPr bwMode="auto">
          <a:xfrm>
            <a:off x="2043113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3 h 3"/>
              <a:gd name="T8" fmla="*/ 1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7" name="Rectangle 5847">
            <a:extLst>
              <a:ext uri="{FF2B5EF4-FFF2-40B4-BE49-F238E27FC236}">
                <a16:creationId xmlns:a16="http://schemas.microsoft.com/office/drawing/2014/main" id="{6C53C086-8EA2-4146-923A-C46CCE1D9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3113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8" name="Freeform 5848">
            <a:extLst>
              <a:ext uri="{FF2B5EF4-FFF2-40B4-BE49-F238E27FC236}">
                <a16:creationId xmlns:a16="http://schemas.microsoft.com/office/drawing/2014/main" id="{0CB5BDCB-B037-4BCA-8E4B-22215A3ED6AC}"/>
              </a:ext>
            </a:extLst>
          </p:cNvPr>
          <p:cNvSpPr>
            <a:spLocks/>
          </p:cNvSpPr>
          <p:nvPr/>
        </p:nvSpPr>
        <p:spPr bwMode="auto">
          <a:xfrm>
            <a:off x="2043113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3 h 3"/>
              <a:gd name="T8" fmla="*/ 1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9" name="Rectangle 5849">
            <a:extLst>
              <a:ext uri="{FF2B5EF4-FFF2-40B4-BE49-F238E27FC236}">
                <a16:creationId xmlns:a16="http://schemas.microsoft.com/office/drawing/2014/main" id="{4C5E3801-A708-4974-B428-D6ADEB0D2F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3113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0" name="Freeform 5850">
            <a:extLst>
              <a:ext uri="{FF2B5EF4-FFF2-40B4-BE49-F238E27FC236}">
                <a16:creationId xmlns:a16="http://schemas.microsoft.com/office/drawing/2014/main" id="{34EC4BA3-64F0-4181-9EF5-AE13A6B38CC9}"/>
              </a:ext>
            </a:extLst>
          </p:cNvPr>
          <p:cNvSpPr>
            <a:spLocks/>
          </p:cNvSpPr>
          <p:nvPr/>
        </p:nvSpPr>
        <p:spPr bwMode="auto">
          <a:xfrm>
            <a:off x="2043113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3 h 3"/>
              <a:gd name="T8" fmla="*/ 1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1" name="Rectangle 5851">
            <a:extLst>
              <a:ext uri="{FF2B5EF4-FFF2-40B4-BE49-F238E27FC236}">
                <a16:creationId xmlns:a16="http://schemas.microsoft.com/office/drawing/2014/main" id="{31DBDF21-3970-4DD7-BE4A-EE215CA4B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3113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2" name="Freeform 5852">
            <a:extLst>
              <a:ext uri="{FF2B5EF4-FFF2-40B4-BE49-F238E27FC236}">
                <a16:creationId xmlns:a16="http://schemas.microsoft.com/office/drawing/2014/main" id="{BBDB763C-E46C-4BEB-A344-68820F87E732}"/>
              </a:ext>
            </a:extLst>
          </p:cNvPr>
          <p:cNvSpPr>
            <a:spLocks/>
          </p:cNvSpPr>
          <p:nvPr/>
        </p:nvSpPr>
        <p:spPr bwMode="auto">
          <a:xfrm>
            <a:off x="2043113" y="949325"/>
            <a:ext cx="1588" cy="4762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3 h 3"/>
              <a:gd name="T8" fmla="*/ 1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3" name="Rectangle 5853">
            <a:extLst>
              <a:ext uri="{FF2B5EF4-FFF2-40B4-BE49-F238E27FC236}">
                <a16:creationId xmlns:a16="http://schemas.microsoft.com/office/drawing/2014/main" id="{DDB3439C-8DC1-4639-9559-4DDD8216A9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3113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4" name="Freeform 5854">
            <a:extLst>
              <a:ext uri="{FF2B5EF4-FFF2-40B4-BE49-F238E27FC236}">
                <a16:creationId xmlns:a16="http://schemas.microsoft.com/office/drawing/2014/main" id="{183C1616-A0B4-4D36-8D39-ADEC630F76DC}"/>
              </a:ext>
            </a:extLst>
          </p:cNvPr>
          <p:cNvSpPr>
            <a:spLocks/>
          </p:cNvSpPr>
          <p:nvPr/>
        </p:nvSpPr>
        <p:spPr bwMode="auto">
          <a:xfrm>
            <a:off x="2043113" y="949325"/>
            <a:ext cx="1588" cy="4762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3 h 3"/>
              <a:gd name="T8" fmla="*/ 1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5" name="Rectangle 5855">
            <a:extLst>
              <a:ext uri="{FF2B5EF4-FFF2-40B4-BE49-F238E27FC236}">
                <a16:creationId xmlns:a16="http://schemas.microsoft.com/office/drawing/2014/main" id="{C677DD23-7E09-424E-BE00-44D2D8B147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3113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6" name="Freeform 5856">
            <a:extLst>
              <a:ext uri="{FF2B5EF4-FFF2-40B4-BE49-F238E27FC236}">
                <a16:creationId xmlns:a16="http://schemas.microsoft.com/office/drawing/2014/main" id="{2410DEF4-2E25-4C94-8D74-A9639C73C59A}"/>
              </a:ext>
            </a:extLst>
          </p:cNvPr>
          <p:cNvSpPr>
            <a:spLocks/>
          </p:cNvSpPr>
          <p:nvPr/>
        </p:nvSpPr>
        <p:spPr bwMode="auto">
          <a:xfrm>
            <a:off x="2043113" y="949325"/>
            <a:ext cx="1588" cy="4762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3 h 3"/>
              <a:gd name="T8" fmla="*/ 1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7" name="Rectangle 5857">
            <a:extLst>
              <a:ext uri="{FF2B5EF4-FFF2-40B4-BE49-F238E27FC236}">
                <a16:creationId xmlns:a16="http://schemas.microsoft.com/office/drawing/2014/main" id="{E55F79AD-EC8B-433A-8B21-597340B9A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3113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8" name="Freeform 5858">
            <a:extLst>
              <a:ext uri="{FF2B5EF4-FFF2-40B4-BE49-F238E27FC236}">
                <a16:creationId xmlns:a16="http://schemas.microsoft.com/office/drawing/2014/main" id="{D8420782-5410-4631-B169-E913F6A6A7C6}"/>
              </a:ext>
            </a:extLst>
          </p:cNvPr>
          <p:cNvSpPr>
            <a:spLocks/>
          </p:cNvSpPr>
          <p:nvPr/>
        </p:nvSpPr>
        <p:spPr bwMode="auto">
          <a:xfrm>
            <a:off x="2043113" y="949325"/>
            <a:ext cx="3175" cy="4762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3 h 3"/>
              <a:gd name="T8" fmla="*/ 1 w 2"/>
              <a:gd name="T9" fmla="*/ 3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2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9" name="Rectangle 5859">
            <a:extLst>
              <a:ext uri="{FF2B5EF4-FFF2-40B4-BE49-F238E27FC236}">
                <a16:creationId xmlns:a16="http://schemas.microsoft.com/office/drawing/2014/main" id="{86DFBE87-B1DB-46F0-A99B-812241DF3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3113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60" name="Freeform 5860">
            <a:extLst>
              <a:ext uri="{FF2B5EF4-FFF2-40B4-BE49-F238E27FC236}">
                <a16:creationId xmlns:a16="http://schemas.microsoft.com/office/drawing/2014/main" id="{AAD29B16-44C0-41EB-B882-5A8C4050B4BA}"/>
              </a:ext>
            </a:extLst>
          </p:cNvPr>
          <p:cNvSpPr>
            <a:spLocks/>
          </p:cNvSpPr>
          <p:nvPr/>
        </p:nvSpPr>
        <p:spPr bwMode="auto">
          <a:xfrm>
            <a:off x="2044701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3 h 3"/>
              <a:gd name="T8" fmla="*/ 0 w 1"/>
              <a:gd name="T9" fmla="*/ 3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61" name="Rectangle 5861">
            <a:extLst>
              <a:ext uri="{FF2B5EF4-FFF2-40B4-BE49-F238E27FC236}">
                <a16:creationId xmlns:a16="http://schemas.microsoft.com/office/drawing/2014/main" id="{7D6180B0-70CD-4610-8ADD-4B937A4460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1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62" name="Freeform 5862">
            <a:extLst>
              <a:ext uri="{FF2B5EF4-FFF2-40B4-BE49-F238E27FC236}">
                <a16:creationId xmlns:a16="http://schemas.microsoft.com/office/drawing/2014/main" id="{05D01118-1FF8-4235-9F0B-4AC896BBE954}"/>
              </a:ext>
            </a:extLst>
          </p:cNvPr>
          <p:cNvSpPr>
            <a:spLocks/>
          </p:cNvSpPr>
          <p:nvPr/>
        </p:nvSpPr>
        <p:spPr bwMode="auto">
          <a:xfrm>
            <a:off x="2044701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3 h 3"/>
              <a:gd name="T8" fmla="*/ 0 w 1"/>
              <a:gd name="T9" fmla="*/ 3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63" name="Rectangle 5863">
            <a:extLst>
              <a:ext uri="{FF2B5EF4-FFF2-40B4-BE49-F238E27FC236}">
                <a16:creationId xmlns:a16="http://schemas.microsoft.com/office/drawing/2014/main" id="{0B793CA1-DF94-48D4-96EB-7DD7DFA55B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1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64" name="Freeform 5864">
            <a:extLst>
              <a:ext uri="{FF2B5EF4-FFF2-40B4-BE49-F238E27FC236}">
                <a16:creationId xmlns:a16="http://schemas.microsoft.com/office/drawing/2014/main" id="{C97453B5-40E4-4DAA-96B9-B8E996B6B764}"/>
              </a:ext>
            </a:extLst>
          </p:cNvPr>
          <p:cNvSpPr>
            <a:spLocks/>
          </p:cNvSpPr>
          <p:nvPr/>
        </p:nvSpPr>
        <p:spPr bwMode="auto">
          <a:xfrm>
            <a:off x="2044701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3 h 3"/>
              <a:gd name="T8" fmla="*/ 0 w 1"/>
              <a:gd name="T9" fmla="*/ 3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65" name="Rectangle 5865">
            <a:extLst>
              <a:ext uri="{FF2B5EF4-FFF2-40B4-BE49-F238E27FC236}">
                <a16:creationId xmlns:a16="http://schemas.microsoft.com/office/drawing/2014/main" id="{E36EF188-D1BE-4D1F-BFFB-781B8F7352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1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66" name="Freeform 5866">
            <a:extLst>
              <a:ext uri="{FF2B5EF4-FFF2-40B4-BE49-F238E27FC236}">
                <a16:creationId xmlns:a16="http://schemas.microsoft.com/office/drawing/2014/main" id="{A49B661F-8410-4BC5-BA47-336FA9053B3F}"/>
              </a:ext>
            </a:extLst>
          </p:cNvPr>
          <p:cNvSpPr>
            <a:spLocks/>
          </p:cNvSpPr>
          <p:nvPr/>
        </p:nvSpPr>
        <p:spPr bwMode="auto">
          <a:xfrm>
            <a:off x="2044701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3 h 3"/>
              <a:gd name="T8" fmla="*/ 0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67" name="Rectangle 5867">
            <a:extLst>
              <a:ext uri="{FF2B5EF4-FFF2-40B4-BE49-F238E27FC236}">
                <a16:creationId xmlns:a16="http://schemas.microsoft.com/office/drawing/2014/main" id="{A734D22A-6868-4916-86C9-E6BE77181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1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68" name="Freeform 5868">
            <a:extLst>
              <a:ext uri="{FF2B5EF4-FFF2-40B4-BE49-F238E27FC236}">
                <a16:creationId xmlns:a16="http://schemas.microsoft.com/office/drawing/2014/main" id="{794C8395-F7A3-48B0-BD9B-B78F6AF68739}"/>
              </a:ext>
            </a:extLst>
          </p:cNvPr>
          <p:cNvSpPr>
            <a:spLocks/>
          </p:cNvSpPr>
          <p:nvPr/>
        </p:nvSpPr>
        <p:spPr bwMode="auto">
          <a:xfrm>
            <a:off x="2044701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3 h 3"/>
              <a:gd name="T8" fmla="*/ 0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69" name="Rectangle 5869">
            <a:extLst>
              <a:ext uri="{FF2B5EF4-FFF2-40B4-BE49-F238E27FC236}">
                <a16:creationId xmlns:a16="http://schemas.microsoft.com/office/drawing/2014/main" id="{D2CD62CA-CCDD-4D52-832C-04DC78C77F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1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70" name="Freeform 5870">
            <a:extLst>
              <a:ext uri="{FF2B5EF4-FFF2-40B4-BE49-F238E27FC236}">
                <a16:creationId xmlns:a16="http://schemas.microsoft.com/office/drawing/2014/main" id="{EF4AE588-8555-4B8D-9C6A-97D7C981D4B9}"/>
              </a:ext>
            </a:extLst>
          </p:cNvPr>
          <p:cNvSpPr>
            <a:spLocks/>
          </p:cNvSpPr>
          <p:nvPr/>
        </p:nvSpPr>
        <p:spPr bwMode="auto">
          <a:xfrm>
            <a:off x="2044701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3 h 3"/>
              <a:gd name="T8" fmla="*/ 0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71" name="Rectangle 5871">
            <a:extLst>
              <a:ext uri="{FF2B5EF4-FFF2-40B4-BE49-F238E27FC236}">
                <a16:creationId xmlns:a16="http://schemas.microsoft.com/office/drawing/2014/main" id="{BC34D42D-4EE9-43DC-A0C5-7A110BF78B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1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72" name="Freeform 5872">
            <a:extLst>
              <a:ext uri="{FF2B5EF4-FFF2-40B4-BE49-F238E27FC236}">
                <a16:creationId xmlns:a16="http://schemas.microsoft.com/office/drawing/2014/main" id="{B820DDD6-E758-40C8-A104-60CC5DA08533}"/>
              </a:ext>
            </a:extLst>
          </p:cNvPr>
          <p:cNvSpPr>
            <a:spLocks/>
          </p:cNvSpPr>
          <p:nvPr/>
        </p:nvSpPr>
        <p:spPr bwMode="auto">
          <a:xfrm>
            <a:off x="2044701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3 h 3"/>
              <a:gd name="T8" fmla="*/ 1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73" name="Rectangle 5873">
            <a:extLst>
              <a:ext uri="{FF2B5EF4-FFF2-40B4-BE49-F238E27FC236}">
                <a16:creationId xmlns:a16="http://schemas.microsoft.com/office/drawing/2014/main" id="{845D385A-1AFE-48D8-8D29-92DDD55C33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1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74" name="Freeform 5874">
            <a:extLst>
              <a:ext uri="{FF2B5EF4-FFF2-40B4-BE49-F238E27FC236}">
                <a16:creationId xmlns:a16="http://schemas.microsoft.com/office/drawing/2014/main" id="{8C596C2B-6376-44C9-AA05-BB43650EB96A}"/>
              </a:ext>
            </a:extLst>
          </p:cNvPr>
          <p:cNvSpPr>
            <a:spLocks/>
          </p:cNvSpPr>
          <p:nvPr/>
        </p:nvSpPr>
        <p:spPr bwMode="auto">
          <a:xfrm>
            <a:off x="2044701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3 h 3"/>
              <a:gd name="T8" fmla="*/ 1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75" name="Rectangle 5875">
            <a:extLst>
              <a:ext uri="{FF2B5EF4-FFF2-40B4-BE49-F238E27FC236}">
                <a16:creationId xmlns:a16="http://schemas.microsoft.com/office/drawing/2014/main" id="{36509D18-F1D3-482C-9C4A-120495E58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1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76" name="Freeform 5876">
            <a:extLst>
              <a:ext uri="{FF2B5EF4-FFF2-40B4-BE49-F238E27FC236}">
                <a16:creationId xmlns:a16="http://schemas.microsoft.com/office/drawing/2014/main" id="{F696AA8F-94DE-460D-B6E3-2E3D6138845F}"/>
              </a:ext>
            </a:extLst>
          </p:cNvPr>
          <p:cNvSpPr>
            <a:spLocks/>
          </p:cNvSpPr>
          <p:nvPr/>
        </p:nvSpPr>
        <p:spPr bwMode="auto">
          <a:xfrm>
            <a:off x="2044701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3 h 3"/>
              <a:gd name="T8" fmla="*/ 1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77" name="Rectangle 5877">
            <a:extLst>
              <a:ext uri="{FF2B5EF4-FFF2-40B4-BE49-F238E27FC236}">
                <a16:creationId xmlns:a16="http://schemas.microsoft.com/office/drawing/2014/main" id="{CA13F7CC-EDED-46AF-972E-B097CCB4DB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1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78" name="Freeform 5878">
            <a:extLst>
              <a:ext uri="{FF2B5EF4-FFF2-40B4-BE49-F238E27FC236}">
                <a16:creationId xmlns:a16="http://schemas.microsoft.com/office/drawing/2014/main" id="{DE0A4CF0-2FA4-430C-807F-9EFF7A2CAE9F}"/>
              </a:ext>
            </a:extLst>
          </p:cNvPr>
          <p:cNvSpPr>
            <a:spLocks/>
          </p:cNvSpPr>
          <p:nvPr/>
        </p:nvSpPr>
        <p:spPr bwMode="auto">
          <a:xfrm>
            <a:off x="2044701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3 h 3"/>
              <a:gd name="T8" fmla="*/ 1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79" name="Rectangle 5879">
            <a:extLst>
              <a:ext uri="{FF2B5EF4-FFF2-40B4-BE49-F238E27FC236}">
                <a16:creationId xmlns:a16="http://schemas.microsoft.com/office/drawing/2014/main" id="{9DA19A8F-2155-41A8-9B8F-B4E68EB2F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1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Freeform 5880">
            <a:extLst>
              <a:ext uri="{FF2B5EF4-FFF2-40B4-BE49-F238E27FC236}">
                <a16:creationId xmlns:a16="http://schemas.microsoft.com/office/drawing/2014/main" id="{28F95015-CCAC-4A8C-B51A-761F047A5EB6}"/>
              </a:ext>
            </a:extLst>
          </p:cNvPr>
          <p:cNvSpPr>
            <a:spLocks/>
          </p:cNvSpPr>
          <p:nvPr/>
        </p:nvSpPr>
        <p:spPr bwMode="auto">
          <a:xfrm>
            <a:off x="2044701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3 h 3"/>
              <a:gd name="T8" fmla="*/ 1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Rectangle 5881">
            <a:extLst>
              <a:ext uri="{FF2B5EF4-FFF2-40B4-BE49-F238E27FC236}">
                <a16:creationId xmlns:a16="http://schemas.microsoft.com/office/drawing/2014/main" id="{530B2510-3A30-47B6-BAE3-F0CCEB24D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1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2" name="Freeform 5882">
            <a:extLst>
              <a:ext uri="{FF2B5EF4-FFF2-40B4-BE49-F238E27FC236}">
                <a16:creationId xmlns:a16="http://schemas.microsoft.com/office/drawing/2014/main" id="{BCB59AC4-73D0-4D4D-BE8B-29B98B26BD07}"/>
              </a:ext>
            </a:extLst>
          </p:cNvPr>
          <p:cNvSpPr>
            <a:spLocks/>
          </p:cNvSpPr>
          <p:nvPr/>
        </p:nvSpPr>
        <p:spPr bwMode="auto">
          <a:xfrm>
            <a:off x="2044701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3 h 3"/>
              <a:gd name="T8" fmla="*/ 1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3" name="Rectangle 5883">
            <a:extLst>
              <a:ext uri="{FF2B5EF4-FFF2-40B4-BE49-F238E27FC236}">
                <a16:creationId xmlns:a16="http://schemas.microsoft.com/office/drawing/2014/main" id="{CC007871-E874-44D8-A235-36FA268E86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1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4" name="Freeform 5884">
            <a:extLst>
              <a:ext uri="{FF2B5EF4-FFF2-40B4-BE49-F238E27FC236}">
                <a16:creationId xmlns:a16="http://schemas.microsoft.com/office/drawing/2014/main" id="{E386A9CA-2DF8-4359-B44E-91217E097A28}"/>
              </a:ext>
            </a:extLst>
          </p:cNvPr>
          <p:cNvSpPr>
            <a:spLocks/>
          </p:cNvSpPr>
          <p:nvPr/>
        </p:nvSpPr>
        <p:spPr bwMode="auto">
          <a:xfrm>
            <a:off x="2044701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3 h 3"/>
              <a:gd name="T8" fmla="*/ 1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Rectangle 5885">
            <a:extLst>
              <a:ext uri="{FF2B5EF4-FFF2-40B4-BE49-F238E27FC236}">
                <a16:creationId xmlns:a16="http://schemas.microsoft.com/office/drawing/2014/main" id="{0C597B2A-1E38-4398-AF30-5E52384AA7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1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Freeform 5886">
            <a:extLst>
              <a:ext uri="{FF2B5EF4-FFF2-40B4-BE49-F238E27FC236}">
                <a16:creationId xmlns:a16="http://schemas.microsoft.com/office/drawing/2014/main" id="{BD7227FF-8567-4AB3-B1FA-B0300F9F1EAB}"/>
              </a:ext>
            </a:extLst>
          </p:cNvPr>
          <p:cNvSpPr>
            <a:spLocks/>
          </p:cNvSpPr>
          <p:nvPr/>
        </p:nvSpPr>
        <p:spPr bwMode="auto">
          <a:xfrm>
            <a:off x="2044701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3 h 3"/>
              <a:gd name="T8" fmla="*/ 1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7" name="Rectangle 5887">
            <a:extLst>
              <a:ext uri="{FF2B5EF4-FFF2-40B4-BE49-F238E27FC236}">
                <a16:creationId xmlns:a16="http://schemas.microsoft.com/office/drawing/2014/main" id="{D5D8580A-C8B6-4DCC-9682-59C064BE0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1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8" name="Freeform 5888">
            <a:extLst>
              <a:ext uri="{FF2B5EF4-FFF2-40B4-BE49-F238E27FC236}">
                <a16:creationId xmlns:a16="http://schemas.microsoft.com/office/drawing/2014/main" id="{AEDBAEFD-A340-4ECC-800A-4058F44F6AC0}"/>
              </a:ext>
            </a:extLst>
          </p:cNvPr>
          <p:cNvSpPr>
            <a:spLocks/>
          </p:cNvSpPr>
          <p:nvPr/>
        </p:nvSpPr>
        <p:spPr bwMode="auto">
          <a:xfrm>
            <a:off x="2044701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3 h 3"/>
              <a:gd name="T8" fmla="*/ 1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9" name="Rectangle 5889">
            <a:extLst>
              <a:ext uri="{FF2B5EF4-FFF2-40B4-BE49-F238E27FC236}">
                <a16:creationId xmlns:a16="http://schemas.microsoft.com/office/drawing/2014/main" id="{21F6A35E-76F0-4A9E-8095-5D02A3A4F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1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Freeform 5890">
            <a:extLst>
              <a:ext uri="{FF2B5EF4-FFF2-40B4-BE49-F238E27FC236}">
                <a16:creationId xmlns:a16="http://schemas.microsoft.com/office/drawing/2014/main" id="{64C16D9F-7E93-48A4-BF18-4DE3D0145CF4}"/>
              </a:ext>
            </a:extLst>
          </p:cNvPr>
          <p:cNvSpPr>
            <a:spLocks/>
          </p:cNvSpPr>
          <p:nvPr/>
        </p:nvSpPr>
        <p:spPr bwMode="auto">
          <a:xfrm>
            <a:off x="2044701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3 h 3"/>
              <a:gd name="T8" fmla="*/ 1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1" name="Rectangle 5891">
            <a:extLst>
              <a:ext uri="{FF2B5EF4-FFF2-40B4-BE49-F238E27FC236}">
                <a16:creationId xmlns:a16="http://schemas.microsoft.com/office/drawing/2014/main" id="{8B4105B1-8146-41CC-8BE9-EE0F24589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1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2" name="Freeform 5892">
            <a:extLst>
              <a:ext uri="{FF2B5EF4-FFF2-40B4-BE49-F238E27FC236}">
                <a16:creationId xmlns:a16="http://schemas.microsoft.com/office/drawing/2014/main" id="{A5472EF2-1654-427D-8494-EAD7A6D7F449}"/>
              </a:ext>
            </a:extLst>
          </p:cNvPr>
          <p:cNvSpPr>
            <a:spLocks/>
          </p:cNvSpPr>
          <p:nvPr/>
        </p:nvSpPr>
        <p:spPr bwMode="auto">
          <a:xfrm>
            <a:off x="2044701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3 h 3"/>
              <a:gd name="T8" fmla="*/ 1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Rectangle 5893">
            <a:extLst>
              <a:ext uri="{FF2B5EF4-FFF2-40B4-BE49-F238E27FC236}">
                <a16:creationId xmlns:a16="http://schemas.microsoft.com/office/drawing/2014/main" id="{1C4640DA-7BCA-4F76-A465-208C79AEAB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1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4" name="Freeform 5894">
            <a:extLst>
              <a:ext uri="{FF2B5EF4-FFF2-40B4-BE49-F238E27FC236}">
                <a16:creationId xmlns:a16="http://schemas.microsoft.com/office/drawing/2014/main" id="{5D6FBE34-F017-446F-BB35-FF21D5802C16}"/>
              </a:ext>
            </a:extLst>
          </p:cNvPr>
          <p:cNvSpPr>
            <a:spLocks/>
          </p:cNvSpPr>
          <p:nvPr/>
        </p:nvSpPr>
        <p:spPr bwMode="auto">
          <a:xfrm>
            <a:off x="2044701" y="949325"/>
            <a:ext cx="1588" cy="4762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3 h 3"/>
              <a:gd name="T8" fmla="*/ 1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5" name="Rectangle 5895">
            <a:extLst>
              <a:ext uri="{FF2B5EF4-FFF2-40B4-BE49-F238E27FC236}">
                <a16:creationId xmlns:a16="http://schemas.microsoft.com/office/drawing/2014/main" id="{CBAF14B5-208E-45E9-A060-05C7DD5CF3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1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6" name="Freeform 5896">
            <a:extLst>
              <a:ext uri="{FF2B5EF4-FFF2-40B4-BE49-F238E27FC236}">
                <a16:creationId xmlns:a16="http://schemas.microsoft.com/office/drawing/2014/main" id="{8BB3B3A8-40D7-4117-84A5-7991B8A6920E}"/>
              </a:ext>
            </a:extLst>
          </p:cNvPr>
          <p:cNvSpPr>
            <a:spLocks/>
          </p:cNvSpPr>
          <p:nvPr/>
        </p:nvSpPr>
        <p:spPr bwMode="auto">
          <a:xfrm>
            <a:off x="2044701" y="949325"/>
            <a:ext cx="1588" cy="4762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3 h 3"/>
              <a:gd name="T8" fmla="*/ 1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7" name="Rectangle 5897">
            <a:extLst>
              <a:ext uri="{FF2B5EF4-FFF2-40B4-BE49-F238E27FC236}">
                <a16:creationId xmlns:a16="http://schemas.microsoft.com/office/drawing/2014/main" id="{C7E8EFF9-8851-4884-A99F-F55A534B78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1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8" name="Freeform 5898">
            <a:extLst>
              <a:ext uri="{FF2B5EF4-FFF2-40B4-BE49-F238E27FC236}">
                <a16:creationId xmlns:a16="http://schemas.microsoft.com/office/drawing/2014/main" id="{89D35A11-F3D8-492B-8331-7FFC9796AA10}"/>
              </a:ext>
            </a:extLst>
          </p:cNvPr>
          <p:cNvSpPr>
            <a:spLocks/>
          </p:cNvSpPr>
          <p:nvPr/>
        </p:nvSpPr>
        <p:spPr bwMode="auto">
          <a:xfrm>
            <a:off x="2044701" y="949325"/>
            <a:ext cx="1588" cy="4762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3 h 3"/>
              <a:gd name="T8" fmla="*/ 1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9" name="Rectangle 5899">
            <a:extLst>
              <a:ext uri="{FF2B5EF4-FFF2-40B4-BE49-F238E27FC236}">
                <a16:creationId xmlns:a16="http://schemas.microsoft.com/office/drawing/2014/main" id="{0F9A2282-036F-4200-AEA4-00FB8774E1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1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00" name="Freeform 5900">
            <a:extLst>
              <a:ext uri="{FF2B5EF4-FFF2-40B4-BE49-F238E27FC236}">
                <a16:creationId xmlns:a16="http://schemas.microsoft.com/office/drawing/2014/main" id="{4869F234-54B8-4A7B-88FD-03DCC7A47D30}"/>
              </a:ext>
            </a:extLst>
          </p:cNvPr>
          <p:cNvSpPr>
            <a:spLocks/>
          </p:cNvSpPr>
          <p:nvPr/>
        </p:nvSpPr>
        <p:spPr bwMode="auto">
          <a:xfrm>
            <a:off x="2044701" y="949325"/>
            <a:ext cx="3175" cy="4762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3 h 3"/>
              <a:gd name="T8" fmla="*/ 1 w 2"/>
              <a:gd name="T9" fmla="*/ 3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2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01" name="Rectangle 5901">
            <a:extLst>
              <a:ext uri="{FF2B5EF4-FFF2-40B4-BE49-F238E27FC236}">
                <a16:creationId xmlns:a16="http://schemas.microsoft.com/office/drawing/2014/main" id="{342A2A4F-9949-4FB9-8B66-F1B941D2FD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4701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02" name="Freeform 5902">
            <a:extLst>
              <a:ext uri="{FF2B5EF4-FFF2-40B4-BE49-F238E27FC236}">
                <a16:creationId xmlns:a16="http://schemas.microsoft.com/office/drawing/2014/main" id="{31FFFBFA-81D8-4893-A065-E7B58AAC3C1D}"/>
              </a:ext>
            </a:extLst>
          </p:cNvPr>
          <p:cNvSpPr>
            <a:spLocks/>
          </p:cNvSpPr>
          <p:nvPr/>
        </p:nvSpPr>
        <p:spPr bwMode="auto">
          <a:xfrm>
            <a:off x="2046288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3 h 3"/>
              <a:gd name="T8" fmla="*/ 0 w 1"/>
              <a:gd name="T9" fmla="*/ 3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03" name="Rectangle 5903">
            <a:extLst>
              <a:ext uri="{FF2B5EF4-FFF2-40B4-BE49-F238E27FC236}">
                <a16:creationId xmlns:a16="http://schemas.microsoft.com/office/drawing/2014/main" id="{010B5467-44F4-43B8-92C4-E94B80B59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6288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04" name="Freeform 5904">
            <a:extLst>
              <a:ext uri="{FF2B5EF4-FFF2-40B4-BE49-F238E27FC236}">
                <a16:creationId xmlns:a16="http://schemas.microsoft.com/office/drawing/2014/main" id="{C6171B00-DF57-40FA-85C3-06382C5B4D50}"/>
              </a:ext>
            </a:extLst>
          </p:cNvPr>
          <p:cNvSpPr>
            <a:spLocks/>
          </p:cNvSpPr>
          <p:nvPr/>
        </p:nvSpPr>
        <p:spPr bwMode="auto">
          <a:xfrm>
            <a:off x="2046288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3 h 3"/>
              <a:gd name="T8" fmla="*/ 0 w 1"/>
              <a:gd name="T9" fmla="*/ 3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05" name="Rectangle 5905">
            <a:extLst>
              <a:ext uri="{FF2B5EF4-FFF2-40B4-BE49-F238E27FC236}">
                <a16:creationId xmlns:a16="http://schemas.microsoft.com/office/drawing/2014/main" id="{D8214423-0239-4A50-B34C-FA7DF4D9DA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6288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06" name="Freeform 5906">
            <a:extLst>
              <a:ext uri="{FF2B5EF4-FFF2-40B4-BE49-F238E27FC236}">
                <a16:creationId xmlns:a16="http://schemas.microsoft.com/office/drawing/2014/main" id="{4AE86FAC-4149-4EFB-9C9B-01170496F048}"/>
              </a:ext>
            </a:extLst>
          </p:cNvPr>
          <p:cNvSpPr>
            <a:spLocks/>
          </p:cNvSpPr>
          <p:nvPr/>
        </p:nvSpPr>
        <p:spPr bwMode="auto">
          <a:xfrm>
            <a:off x="2046288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3 h 3"/>
              <a:gd name="T8" fmla="*/ 0 w 1"/>
              <a:gd name="T9" fmla="*/ 3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07" name="Rectangle 5907">
            <a:extLst>
              <a:ext uri="{FF2B5EF4-FFF2-40B4-BE49-F238E27FC236}">
                <a16:creationId xmlns:a16="http://schemas.microsoft.com/office/drawing/2014/main" id="{E3D8C86C-6230-4EE9-A79E-674B1BFE4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6288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08" name="Freeform 5908">
            <a:extLst>
              <a:ext uri="{FF2B5EF4-FFF2-40B4-BE49-F238E27FC236}">
                <a16:creationId xmlns:a16="http://schemas.microsoft.com/office/drawing/2014/main" id="{9C2AF59C-3B67-4324-9B7C-703A719B0928}"/>
              </a:ext>
            </a:extLst>
          </p:cNvPr>
          <p:cNvSpPr>
            <a:spLocks/>
          </p:cNvSpPr>
          <p:nvPr/>
        </p:nvSpPr>
        <p:spPr bwMode="auto">
          <a:xfrm>
            <a:off x="2046288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3 h 3"/>
              <a:gd name="T8" fmla="*/ 0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09" name="Rectangle 5909">
            <a:extLst>
              <a:ext uri="{FF2B5EF4-FFF2-40B4-BE49-F238E27FC236}">
                <a16:creationId xmlns:a16="http://schemas.microsoft.com/office/drawing/2014/main" id="{8A4B78AB-4C82-492E-83A1-29C886B613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6288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0" name="Freeform 5910">
            <a:extLst>
              <a:ext uri="{FF2B5EF4-FFF2-40B4-BE49-F238E27FC236}">
                <a16:creationId xmlns:a16="http://schemas.microsoft.com/office/drawing/2014/main" id="{1CE123B4-E9B7-4714-9DD9-07D7322D9B66}"/>
              </a:ext>
            </a:extLst>
          </p:cNvPr>
          <p:cNvSpPr>
            <a:spLocks/>
          </p:cNvSpPr>
          <p:nvPr/>
        </p:nvSpPr>
        <p:spPr bwMode="auto">
          <a:xfrm>
            <a:off x="2046288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3 h 3"/>
              <a:gd name="T8" fmla="*/ 0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1" name="Rectangle 5911">
            <a:extLst>
              <a:ext uri="{FF2B5EF4-FFF2-40B4-BE49-F238E27FC236}">
                <a16:creationId xmlns:a16="http://schemas.microsoft.com/office/drawing/2014/main" id="{BDDDA144-99D3-40E1-B2E5-588D8C4D0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6288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2" name="Freeform 5912">
            <a:extLst>
              <a:ext uri="{FF2B5EF4-FFF2-40B4-BE49-F238E27FC236}">
                <a16:creationId xmlns:a16="http://schemas.microsoft.com/office/drawing/2014/main" id="{F23E934F-9911-4EB2-97D1-6F2183A3FF04}"/>
              </a:ext>
            </a:extLst>
          </p:cNvPr>
          <p:cNvSpPr>
            <a:spLocks/>
          </p:cNvSpPr>
          <p:nvPr/>
        </p:nvSpPr>
        <p:spPr bwMode="auto">
          <a:xfrm>
            <a:off x="2046288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3 h 3"/>
              <a:gd name="T8" fmla="*/ 1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3" name="Rectangle 5913">
            <a:extLst>
              <a:ext uri="{FF2B5EF4-FFF2-40B4-BE49-F238E27FC236}">
                <a16:creationId xmlns:a16="http://schemas.microsoft.com/office/drawing/2014/main" id="{4DCC289B-83F0-4B21-9779-08E154A14F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6288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4" name="Freeform 5914">
            <a:extLst>
              <a:ext uri="{FF2B5EF4-FFF2-40B4-BE49-F238E27FC236}">
                <a16:creationId xmlns:a16="http://schemas.microsoft.com/office/drawing/2014/main" id="{C6FE45AE-8F23-449F-ABF0-276623B75A6C}"/>
              </a:ext>
            </a:extLst>
          </p:cNvPr>
          <p:cNvSpPr>
            <a:spLocks/>
          </p:cNvSpPr>
          <p:nvPr/>
        </p:nvSpPr>
        <p:spPr bwMode="auto">
          <a:xfrm>
            <a:off x="2046288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3 h 3"/>
              <a:gd name="T8" fmla="*/ 1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5" name="Rectangle 5915">
            <a:extLst>
              <a:ext uri="{FF2B5EF4-FFF2-40B4-BE49-F238E27FC236}">
                <a16:creationId xmlns:a16="http://schemas.microsoft.com/office/drawing/2014/main" id="{75A6C8CC-40D9-4EDB-8EA6-D06277407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6288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6" name="Freeform 5916">
            <a:extLst>
              <a:ext uri="{FF2B5EF4-FFF2-40B4-BE49-F238E27FC236}">
                <a16:creationId xmlns:a16="http://schemas.microsoft.com/office/drawing/2014/main" id="{59C5051E-36E6-433D-80E0-0F08EDA34412}"/>
              </a:ext>
            </a:extLst>
          </p:cNvPr>
          <p:cNvSpPr>
            <a:spLocks/>
          </p:cNvSpPr>
          <p:nvPr/>
        </p:nvSpPr>
        <p:spPr bwMode="auto">
          <a:xfrm>
            <a:off x="2046288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3 h 3"/>
              <a:gd name="T8" fmla="*/ 1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7" name="Rectangle 5917">
            <a:extLst>
              <a:ext uri="{FF2B5EF4-FFF2-40B4-BE49-F238E27FC236}">
                <a16:creationId xmlns:a16="http://schemas.microsoft.com/office/drawing/2014/main" id="{63F32C73-55D9-4FFF-BCD2-EED997329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6288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8" name="Freeform 5918">
            <a:extLst>
              <a:ext uri="{FF2B5EF4-FFF2-40B4-BE49-F238E27FC236}">
                <a16:creationId xmlns:a16="http://schemas.microsoft.com/office/drawing/2014/main" id="{78BE72AB-2B6F-410A-9E6B-2C935C6A1652}"/>
              </a:ext>
            </a:extLst>
          </p:cNvPr>
          <p:cNvSpPr>
            <a:spLocks/>
          </p:cNvSpPr>
          <p:nvPr/>
        </p:nvSpPr>
        <p:spPr bwMode="auto">
          <a:xfrm>
            <a:off x="2046288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3 h 3"/>
              <a:gd name="T8" fmla="*/ 1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" name="Rectangle 5919">
            <a:extLst>
              <a:ext uri="{FF2B5EF4-FFF2-40B4-BE49-F238E27FC236}">
                <a16:creationId xmlns:a16="http://schemas.microsoft.com/office/drawing/2014/main" id="{41156A45-E4C1-4AE8-8FBD-B7BA3802E6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6288" y="949325"/>
            <a:ext cx="1588" cy="476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" name="Freeform 5920">
            <a:extLst>
              <a:ext uri="{FF2B5EF4-FFF2-40B4-BE49-F238E27FC236}">
                <a16:creationId xmlns:a16="http://schemas.microsoft.com/office/drawing/2014/main" id="{F536C64A-EEF1-4009-B801-902B989D35FE}"/>
              </a:ext>
            </a:extLst>
          </p:cNvPr>
          <p:cNvSpPr>
            <a:spLocks/>
          </p:cNvSpPr>
          <p:nvPr/>
        </p:nvSpPr>
        <p:spPr bwMode="auto">
          <a:xfrm>
            <a:off x="2046288" y="949325"/>
            <a:ext cx="1588" cy="4762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3 h 3"/>
              <a:gd name="T8" fmla="*/ 1 w 1"/>
              <a:gd name="T9" fmla="*/ 3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2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" name="Rectangle 5921">
            <a:extLst>
              <a:ext uri="{FF2B5EF4-FFF2-40B4-BE49-F238E27FC236}">
                <a16:creationId xmlns:a16="http://schemas.microsoft.com/office/drawing/2014/main" id="{E070D627-E6CD-4ED4-8E93-D128713D75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6863" y="879475"/>
            <a:ext cx="457200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tr-TR" altLang="tr-TR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525 m</a:t>
            </a:r>
            <a:endParaRPr kumimoji="0" lang="tr-TR" altLang="tr-T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2" name="Rectangle 5922">
            <a:extLst>
              <a:ext uri="{FF2B5EF4-FFF2-40B4-BE49-F238E27FC236}">
                <a16:creationId xmlns:a16="http://schemas.microsoft.com/office/drawing/2014/main" id="{21270CAC-3216-4D00-A510-B86CD5DF9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6863" y="1393825"/>
            <a:ext cx="457200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tr-TR" altLang="tr-TR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500 m</a:t>
            </a:r>
            <a:endParaRPr kumimoji="0" lang="tr-TR" altLang="tr-T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3" name="Rectangle 5923">
            <a:extLst>
              <a:ext uri="{FF2B5EF4-FFF2-40B4-BE49-F238E27FC236}">
                <a16:creationId xmlns:a16="http://schemas.microsoft.com/office/drawing/2014/main" id="{24C0DC6E-3C68-47E6-BE8D-A69D6CCAF6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6863" y="1900238"/>
            <a:ext cx="457200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tr-TR" altLang="tr-TR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475 m</a:t>
            </a:r>
            <a:endParaRPr kumimoji="0" lang="tr-TR" altLang="tr-T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4" name="Rectangle 5924">
            <a:extLst>
              <a:ext uri="{FF2B5EF4-FFF2-40B4-BE49-F238E27FC236}">
                <a16:creationId xmlns:a16="http://schemas.microsoft.com/office/drawing/2014/main" id="{B47CBDB5-03F1-4EAE-80B3-615DB98DD3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6863" y="2424113"/>
            <a:ext cx="457200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tr-TR" altLang="tr-TR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450 m</a:t>
            </a:r>
            <a:endParaRPr kumimoji="0" lang="tr-TR" altLang="tr-T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5" name="Rectangle 5925">
            <a:extLst>
              <a:ext uri="{FF2B5EF4-FFF2-40B4-BE49-F238E27FC236}">
                <a16:creationId xmlns:a16="http://schemas.microsoft.com/office/drawing/2014/main" id="{77207BFF-E626-46CB-820A-FB1980BA16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6863" y="2922588"/>
            <a:ext cx="457200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tr-TR" altLang="tr-TR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425 m</a:t>
            </a:r>
            <a:endParaRPr kumimoji="0" lang="tr-TR" altLang="tr-T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26" name="Line 5926">
            <a:extLst>
              <a:ext uri="{FF2B5EF4-FFF2-40B4-BE49-F238E27FC236}">
                <a16:creationId xmlns:a16="http://schemas.microsoft.com/office/drawing/2014/main" id="{D5435831-DDDD-4EC3-87E9-E2F775307B35}"/>
              </a:ext>
            </a:extLst>
          </p:cNvPr>
          <p:cNvSpPr>
            <a:spLocks noChangeShapeType="1"/>
          </p:cNvSpPr>
          <p:nvPr/>
        </p:nvSpPr>
        <p:spPr bwMode="auto">
          <a:xfrm>
            <a:off x="9074151" y="3265488"/>
            <a:ext cx="0" cy="52387"/>
          </a:xfrm>
          <a:prstGeom prst="line">
            <a:avLst/>
          </a:prstGeom>
          <a:noFill/>
          <a:ln w="317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" name="Line 5927">
            <a:extLst>
              <a:ext uri="{FF2B5EF4-FFF2-40B4-BE49-F238E27FC236}">
                <a16:creationId xmlns:a16="http://schemas.microsoft.com/office/drawing/2014/main" id="{6C8A5ECD-D61A-491F-AB3E-E0CAD1F13527}"/>
              </a:ext>
            </a:extLst>
          </p:cNvPr>
          <p:cNvSpPr>
            <a:spLocks noChangeShapeType="1"/>
          </p:cNvSpPr>
          <p:nvPr/>
        </p:nvSpPr>
        <p:spPr bwMode="auto">
          <a:xfrm>
            <a:off x="2030413" y="3265488"/>
            <a:ext cx="0" cy="52387"/>
          </a:xfrm>
          <a:prstGeom prst="line">
            <a:avLst/>
          </a:prstGeom>
          <a:noFill/>
          <a:ln w="317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" name="Line 5928">
            <a:extLst>
              <a:ext uri="{FF2B5EF4-FFF2-40B4-BE49-F238E27FC236}">
                <a16:creationId xmlns:a16="http://schemas.microsoft.com/office/drawing/2014/main" id="{6625EFE3-696F-48DE-AD9F-57E65428A99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6126" y="3265488"/>
            <a:ext cx="0" cy="52387"/>
          </a:xfrm>
          <a:prstGeom prst="line">
            <a:avLst/>
          </a:prstGeom>
          <a:noFill/>
          <a:ln w="317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" name="Line 5929">
            <a:extLst>
              <a:ext uri="{FF2B5EF4-FFF2-40B4-BE49-F238E27FC236}">
                <a16:creationId xmlns:a16="http://schemas.microsoft.com/office/drawing/2014/main" id="{DBF7A5F1-4142-48E1-8016-6E17E3210969}"/>
              </a:ext>
            </a:extLst>
          </p:cNvPr>
          <p:cNvSpPr>
            <a:spLocks noChangeShapeType="1"/>
          </p:cNvSpPr>
          <p:nvPr/>
        </p:nvSpPr>
        <p:spPr bwMode="auto">
          <a:xfrm>
            <a:off x="4548188" y="3265488"/>
            <a:ext cx="0" cy="52387"/>
          </a:xfrm>
          <a:prstGeom prst="line">
            <a:avLst/>
          </a:prstGeom>
          <a:noFill/>
          <a:ln w="317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" name="Line 5930">
            <a:extLst>
              <a:ext uri="{FF2B5EF4-FFF2-40B4-BE49-F238E27FC236}">
                <a16:creationId xmlns:a16="http://schemas.microsoft.com/office/drawing/2014/main" id="{2206EA0E-471F-45E3-AA55-BFA77A4E9E69}"/>
              </a:ext>
            </a:extLst>
          </p:cNvPr>
          <p:cNvSpPr>
            <a:spLocks noChangeShapeType="1"/>
          </p:cNvSpPr>
          <p:nvPr/>
        </p:nvSpPr>
        <p:spPr bwMode="auto">
          <a:xfrm>
            <a:off x="5803901" y="3265488"/>
            <a:ext cx="0" cy="52387"/>
          </a:xfrm>
          <a:prstGeom prst="line">
            <a:avLst/>
          </a:prstGeom>
          <a:noFill/>
          <a:ln w="317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" name="Line 5931">
            <a:extLst>
              <a:ext uri="{FF2B5EF4-FFF2-40B4-BE49-F238E27FC236}">
                <a16:creationId xmlns:a16="http://schemas.microsoft.com/office/drawing/2014/main" id="{75B6EAF4-0825-4806-B1EA-3FBA7AD138A9}"/>
              </a:ext>
            </a:extLst>
          </p:cNvPr>
          <p:cNvSpPr>
            <a:spLocks noChangeShapeType="1"/>
          </p:cNvSpPr>
          <p:nvPr/>
        </p:nvSpPr>
        <p:spPr bwMode="auto">
          <a:xfrm>
            <a:off x="7067551" y="3265488"/>
            <a:ext cx="0" cy="52387"/>
          </a:xfrm>
          <a:prstGeom prst="line">
            <a:avLst/>
          </a:prstGeom>
          <a:noFill/>
          <a:ln w="317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" name="Line 5932">
            <a:extLst>
              <a:ext uri="{FF2B5EF4-FFF2-40B4-BE49-F238E27FC236}">
                <a16:creationId xmlns:a16="http://schemas.microsoft.com/office/drawing/2014/main" id="{C0543D57-4ED3-494F-AAD6-115F04C1A20A}"/>
              </a:ext>
            </a:extLst>
          </p:cNvPr>
          <p:cNvSpPr>
            <a:spLocks noChangeShapeType="1"/>
          </p:cNvSpPr>
          <p:nvPr/>
        </p:nvSpPr>
        <p:spPr bwMode="auto">
          <a:xfrm>
            <a:off x="8323263" y="3265488"/>
            <a:ext cx="0" cy="52387"/>
          </a:xfrm>
          <a:prstGeom prst="line">
            <a:avLst/>
          </a:prstGeom>
          <a:noFill/>
          <a:ln w="3175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" name="Rectangle 5933">
            <a:extLst>
              <a:ext uri="{FF2B5EF4-FFF2-40B4-BE49-F238E27FC236}">
                <a16:creationId xmlns:a16="http://schemas.microsoft.com/office/drawing/2014/main" id="{E03C5747-5428-4831-862E-8818A27EF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7376" y="3328988"/>
            <a:ext cx="457200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tr-TR" altLang="tr-TR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250 m</a:t>
            </a:r>
            <a:endParaRPr kumimoji="0" lang="tr-TR" altLang="tr-T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34" name="Freeform 5934">
            <a:extLst>
              <a:ext uri="{FF2B5EF4-FFF2-40B4-BE49-F238E27FC236}">
                <a16:creationId xmlns:a16="http://schemas.microsoft.com/office/drawing/2014/main" id="{B1F0C054-CAE8-4E16-9D7E-C0BE2D843D3D}"/>
              </a:ext>
            </a:extLst>
          </p:cNvPr>
          <p:cNvSpPr>
            <a:spLocks/>
          </p:cNvSpPr>
          <p:nvPr/>
        </p:nvSpPr>
        <p:spPr bwMode="auto">
          <a:xfrm>
            <a:off x="2024063" y="458788"/>
            <a:ext cx="7050088" cy="2806700"/>
          </a:xfrm>
          <a:custGeom>
            <a:avLst/>
            <a:gdLst>
              <a:gd name="T0" fmla="*/ 0 w 16774"/>
              <a:gd name="T1" fmla="*/ 64 h 6662"/>
              <a:gd name="T2" fmla="*/ 13 w 16774"/>
              <a:gd name="T3" fmla="*/ 6662 h 6662"/>
              <a:gd name="T4" fmla="*/ 16774 w 16774"/>
              <a:gd name="T5" fmla="*/ 6662 h 6662"/>
              <a:gd name="T6" fmla="*/ 16679 w 16774"/>
              <a:gd name="T7" fmla="*/ 0 h 66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774" h="6662">
                <a:moveTo>
                  <a:pt x="0" y="64"/>
                </a:moveTo>
                <a:lnTo>
                  <a:pt x="13" y="6662"/>
                </a:lnTo>
                <a:lnTo>
                  <a:pt x="16774" y="6662"/>
                </a:lnTo>
                <a:lnTo>
                  <a:pt x="16679" y="0"/>
                </a:lnTo>
              </a:path>
            </a:pathLst>
          </a:custGeom>
          <a:noFill/>
          <a:ln w="20638" cap="flat">
            <a:solidFill>
              <a:srgbClr val="14151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866" name="AutoShape 5237">
            <a:extLst>
              <a:ext uri="{FF2B5EF4-FFF2-40B4-BE49-F238E27FC236}">
                <a16:creationId xmlns:a16="http://schemas.microsoft.com/office/drawing/2014/main" id="{45A95C88-FB5B-4CF4-A37D-413CB6E86CDC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490420" y="3835400"/>
            <a:ext cx="7706334" cy="3121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868" name="Freeform 5239">
            <a:extLst>
              <a:ext uri="{FF2B5EF4-FFF2-40B4-BE49-F238E27FC236}">
                <a16:creationId xmlns:a16="http://schemas.microsoft.com/office/drawing/2014/main" id="{CB9D3BD2-2E94-4B8B-B37E-8DD70258B099}"/>
              </a:ext>
            </a:extLst>
          </p:cNvPr>
          <p:cNvSpPr>
            <a:spLocks/>
          </p:cNvSpPr>
          <p:nvPr/>
        </p:nvSpPr>
        <p:spPr bwMode="auto">
          <a:xfrm>
            <a:off x="1979077" y="4560146"/>
            <a:ext cx="7190017" cy="2191382"/>
          </a:xfrm>
          <a:custGeom>
            <a:avLst/>
            <a:gdLst>
              <a:gd name="T0" fmla="*/ 262 w 16761"/>
              <a:gd name="T1" fmla="*/ 596 h 5034"/>
              <a:gd name="T2" fmla="*/ 541 w 16761"/>
              <a:gd name="T3" fmla="*/ 715 h 5034"/>
              <a:gd name="T4" fmla="*/ 819 w 16761"/>
              <a:gd name="T5" fmla="*/ 803 h 5034"/>
              <a:gd name="T6" fmla="*/ 1098 w 16761"/>
              <a:gd name="T7" fmla="*/ 888 h 5034"/>
              <a:gd name="T8" fmla="*/ 1376 w 16761"/>
              <a:gd name="T9" fmla="*/ 973 h 5034"/>
              <a:gd name="T10" fmla="*/ 1655 w 16761"/>
              <a:gd name="T11" fmla="*/ 1050 h 5034"/>
              <a:gd name="T12" fmla="*/ 1933 w 16761"/>
              <a:gd name="T13" fmla="*/ 1095 h 5034"/>
              <a:gd name="T14" fmla="*/ 2212 w 16761"/>
              <a:gd name="T15" fmla="*/ 1092 h 5034"/>
              <a:gd name="T16" fmla="*/ 2490 w 16761"/>
              <a:gd name="T17" fmla="*/ 1059 h 5034"/>
              <a:gd name="T18" fmla="*/ 2769 w 16761"/>
              <a:gd name="T19" fmla="*/ 1025 h 5034"/>
              <a:gd name="T20" fmla="*/ 3047 w 16761"/>
              <a:gd name="T21" fmla="*/ 1003 h 5034"/>
              <a:gd name="T22" fmla="*/ 3326 w 16761"/>
              <a:gd name="T23" fmla="*/ 981 h 5034"/>
              <a:gd name="T24" fmla="*/ 3605 w 16761"/>
              <a:gd name="T25" fmla="*/ 952 h 5034"/>
              <a:gd name="T26" fmla="*/ 3883 w 16761"/>
              <a:gd name="T27" fmla="*/ 915 h 5034"/>
              <a:gd name="T28" fmla="*/ 4162 w 16761"/>
              <a:gd name="T29" fmla="*/ 868 h 5034"/>
              <a:gd name="T30" fmla="*/ 4440 w 16761"/>
              <a:gd name="T31" fmla="*/ 818 h 5034"/>
              <a:gd name="T32" fmla="*/ 4719 w 16761"/>
              <a:gd name="T33" fmla="*/ 778 h 5034"/>
              <a:gd name="T34" fmla="*/ 4997 w 16761"/>
              <a:gd name="T35" fmla="*/ 713 h 5034"/>
              <a:gd name="T36" fmla="*/ 5276 w 16761"/>
              <a:gd name="T37" fmla="*/ 613 h 5034"/>
              <a:gd name="T38" fmla="*/ 5554 w 16761"/>
              <a:gd name="T39" fmla="*/ 508 h 5034"/>
              <a:gd name="T40" fmla="*/ 5833 w 16761"/>
              <a:gd name="T41" fmla="*/ 414 h 5034"/>
              <a:gd name="T42" fmla="*/ 6111 w 16761"/>
              <a:gd name="T43" fmla="*/ 344 h 5034"/>
              <a:gd name="T44" fmla="*/ 6390 w 16761"/>
              <a:gd name="T45" fmla="*/ 270 h 5034"/>
              <a:gd name="T46" fmla="*/ 6668 w 16761"/>
              <a:gd name="T47" fmla="*/ 195 h 5034"/>
              <a:gd name="T48" fmla="*/ 6947 w 16761"/>
              <a:gd name="T49" fmla="*/ 125 h 5034"/>
              <a:gd name="T50" fmla="*/ 7225 w 16761"/>
              <a:gd name="T51" fmla="*/ 55 h 5034"/>
              <a:gd name="T52" fmla="*/ 7504 w 16761"/>
              <a:gd name="T53" fmla="*/ 7 h 5034"/>
              <a:gd name="T54" fmla="*/ 7782 w 16761"/>
              <a:gd name="T55" fmla="*/ 1 h 5034"/>
              <a:gd name="T56" fmla="*/ 8061 w 16761"/>
              <a:gd name="T57" fmla="*/ 9 h 5034"/>
              <a:gd name="T58" fmla="*/ 8339 w 16761"/>
              <a:gd name="T59" fmla="*/ 64 h 5034"/>
              <a:gd name="T60" fmla="*/ 8618 w 16761"/>
              <a:gd name="T61" fmla="*/ 156 h 5034"/>
              <a:gd name="T62" fmla="*/ 8896 w 16761"/>
              <a:gd name="T63" fmla="*/ 276 h 5034"/>
              <a:gd name="T64" fmla="*/ 9175 w 16761"/>
              <a:gd name="T65" fmla="*/ 433 h 5034"/>
              <a:gd name="T66" fmla="*/ 9453 w 16761"/>
              <a:gd name="T67" fmla="*/ 613 h 5034"/>
              <a:gd name="T68" fmla="*/ 9732 w 16761"/>
              <a:gd name="T69" fmla="*/ 794 h 5034"/>
              <a:gd name="T70" fmla="*/ 10011 w 16761"/>
              <a:gd name="T71" fmla="*/ 967 h 5034"/>
              <a:gd name="T72" fmla="*/ 10289 w 16761"/>
              <a:gd name="T73" fmla="*/ 1148 h 5034"/>
              <a:gd name="T74" fmla="*/ 10568 w 16761"/>
              <a:gd name="T75" fmla="*/ 1302 h 5034"/>
              <a:gd name="T76" fmla="*/ 10846 w 16761"/>
              <a:gd name="T77" fmla="*/ 1446 h 5034"/>
              <a:gd name="T78" fmla="*/ 11125 w 16761"/>
              <a:gd name="T79" fmla="*/ 1592 h 5034"/>
              <a:gd name="T80" fmla="*/ 11403 w 16761"/>
              <a:gd name="T81" fmla="*/ 1740 h 5034"/>
              <a:gd name="T82" fmla="*/ 11682 w 16761"/>
              <a:gd name="T83" fmla="*/ 1922 h 5034"/>
              <a:gd name="T84" fmla="*/ 11960 w 16761"/>
              <a:gd name="T85" fmla="*/ 2113 h 5034"/>
              <a:gd name="T86" fmla="*/ 12239 w 16761"/>
              <a:gd name="T87" fmla="*/ 2251 h 5034"/>
              <a:gd name="T88" fmla="*/ 12517 w 16761"/>
              <a:gd name="T89" fmla="*/ 2365 h 5034"/>
              <a:gd name="T90" fmla="*/ 12796 w 16761"/>
              <a:gd name="T91" fmla="*/ 2489 h 5034"/>
              <a:gd name="T92" fmla="*/ 13074 w 16761"/>
              <a:gd name="T93" fmla="*/ 2620 h 5034"/>
              <a:gd name="T94" fmla="*/ 13353 w 16761"/>
              <a:gd name="T95" fmla="*/ 2746 h 5034"/>
              <a:gd name="T96" fmla="*/ 13631 w 16761"/>
              <a:gd name="T97" fmla="*/ 2901 h 5034"/>
              <a:gd name="T98" fmla="*/ 13910 w 16761"/>
              <a:gd name="T99" fmla="*/ 3069 h 5034"/>
              <a:gd name="T100" fmla="*/ 14188 w 16761"/>
              <a:gd name="T101" fmla="*/ 3231 h 5034"/>
              <a:gd name="T102" fmla="*/ 14467 w 16761"/>
              <a:gd name="T103" fmla="*/ 3429 h 5034"/>
              <a:gd name="T104" fmla="*/ 14745 w 16761"/>
              <a:gd name="T105" fmla="*/ 3633 h 5034"/>
              <a:gd name="T106" fmla="*/ 15024 w 16761"/>
              <a:gd name="T107" fmla="*/ 3796 h 5034"/>
              <a:gd name="T108" fmla="*/ 15302 w 16761"/>
              <a:gd name="T109" fmla="*/ 3954 h 5034"/>
              <a:gd name="T110" fmla="*/ 15581 w 16761"/>
              <a:gd name="T111" fmla="*/ 4099 h 5034"/>
              <a:gd name="T112" fmla="*/ 15859 w 16761"/>
              <a:gd name="T113" fmla="*/ 4217 h 5034"/>
              <a:gd name="T114" fmla="*/ 16138 w 16761"/>
              <a:gd name="T115" fmla="*/ 4333 h 5034"/>
              <a:gd name="T116" fmla="*/ 16417 w 16761"/>
              <a:gd name="T117" fmla="*/ 4449 h 5034"/>
              <a:gd name="T118" fmla="*/ 16695 w 16761"/>
              <a:gd name="T119" fmla="*/ 4560 h 50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761" h="5034">
                <a:moveTo>
                  <a:pt x="0" y="488"/>
                </a:moveTo>
                <a:lnTo>
                  <a:pt x="17" y="494"/>
                </a:lnTo>
                <a:lnTo>
                  <a:pt x="33" y="501"/>
                </a:lnTo>
                <a:lnTo>
                  <a:pt x="49" y="507"/>
                </a:lnTo>
                <a:lnTo>
                  <a:pt x="66" y="514"/>
                </a:lnTo>
                <a:lnTo>
                  <a:pt x="82" y="521"/>
                </a:lnTo>
                <a:lnTo>
                  <a:pt x="98" y="527"/>
                </a:lnTo>
                <a:lnTo>
                  <a:pt x="115" y="534"/>
                </a:lnTo>
                <a:lnTo>
                  <a:pt x="131" y="541"/>
                </a:lnTo>
                <a:lnTo>
                  <a:pt x="148" y="548"/>
                </a:lnTo>
                <a:lnTo>
                  <a:pt x="164" y="554"/>
                </a:lnTo>
                <a:lnTo>
                  <a:pt x="180" y="561"/>
                </a:lnTo>
                <a:lnTo>
                  <a:pt x="197" y="568"/>
                </a:lnTo>
                <a:lnTo>
                  <a:pt x="213" y="575"/>
                </a:lnTo>
                <a:lnTo>
                  <a:pt x="230" y="582"/>
                </a:lnTo>
                <a:lnTo>
                  <a:pt x="246" y="589"/>
                </a:lnTo>
                <a:lnTo>
                  <a:pt x="262" y="596"/>
                </a:lnTo>
                <a:lnTo>
                  <a:pt x="279" y="603"/>
                </a:lnTo>
                <a:lnTo>
                  <a:pt x="295" y="610"/>
                </a:lnTo>
                <a:lnTo>
                  <a:pt x="311" y="617"/>
                </a:lnTo>
                <a:lnTo>
                  <a:pt x="328" y="624"/>
                </a:lnTo>
                <a:lnTo>
                  <a:pt x="344" y="631"/>
                </a:lnTo>
                <a:lnTo>
                  <a:pt x="361" y="638"/>
                </a:lnTo>
                <a:lnTo>
                  <a:pt x="377" y="645"/>
                </a:lnTo>
                <a:lnTo>
                  <a:pt x="393" y="652"/>
                </a:lnTo>
                <a:lnTo>
                  <a:pt x="410" y="659"/>
                </a:lnTo>
                <a:lnTo>
                  <a:pt x="426" y="666"/>
                </a:lnTo>
                <a:lnTo>
                  <a:pt x="442" y="673"/>
                </a:lnTo>
                <a:lnTo>
                  <a:pt x="459" y="680"/>
                </a:lnTo>
                <a:lnTo>
                  <a:pt x="475" y="687"/>
                </a:lnTo>
                <a:lnTo>
                  <a:pt x="492" y="694"/>
                </a:lnTo>
                <a:lnTo>
                  <a:pt x="508" y="701"/>
                </a:lnTo>
                <a:lnTo>
                  <a:pt x="524" y="708"/>
                </a:lnTo>
                <a:lnTo>
                  <a:pt x="541" y="715"/>
                </a:lnTo>
                <a:lnTo>
                  <a:pt x="557" y="722"/>
                </a:lnTo>
                <a:lnTo>
                  <a:pt x="574" y="728"/>
                </a:lnTo>
                <a:lnTo>
                  <a:pt x="590" y="734"/>
                </a:lnTo>
                <a:lnTo>
                  <a:pt x="606" y="740"/>
                </a:lnTo>
                <a:lnTo>
                  <a:pt x="623" y="747"/>
                </a:lnTo>
                <a:lnTo>
                  <a:pt x="639" y="752"/>
                </a:lnTo>
                <a:lnTo>
                  <a:pt x="655" y="757"/>
                </a:lnTo>
                <a:lnTo>
                  <a:pt x="672" y="762"/>
                </a:lnTo>
                <a:lnTo>
                  <a:pt x="688" y="766"/>
                </a:lnTo>
                <a:lnTo>
                  <a:pt x="705" y="771"/>
                </a:lnTo>
                <a:lnTo>
                  <a:pt x="721" y="775"/>
                </a:lnTo>
                <a:lnTo>
                  <a:pt x="737" y="780"/>
                </a:lnTo>
                <a:lnTo>
                  <a:pt x="754" y="785"/>
                </a:lnTo>
                <a:lnTo>
                  <a:pt x="770" y="789"/>
                </a:lnTo>
                <a:lnTo>
                  <a:pt x="787" y="794"/>
                </a:lnTo>
                <a:lnTo>
                  <a:pt x="803" y="798"/>
                </a:lnTo>
                <a:lnTo>
                  <a:pt x="819" y="803"/>
                </a:lnTo>
                <a:lnTo>
                  <a:pt x="836" y="808"/>
                </a:lnTo>
                <a:lnTo>
                  <a:pt x="852" y="812"/>
                </a:lnTo>
                <a:lnTo>
                  <a:pt x="868" y="817"/>
                </a:lnTo>
                <a:lnTo>
                  <a:pt x="885" y="822"/>
                </a:lnTo>
                <a:lnTo>
                  <a:pt x="901" y="827"/>
                </a:lnTo>
                <a:lnTo>
                  <a:pt x="918" y="832"/>
                </a:lnTo>
                <a:lnTo>
                  <a:pt x="934" y="837"/>
                </a:lnTo>
                <a:lnTo>
                  <a:pt x="950" y="842"/>
                </a:lnTo>
                <a:lnTo>
                  <a:pt x="967" y="847"/>
                </a:lnTo>
                <a:lnTo>
                  <a:pt x="983" y="852"/>
                </a:lnTo>
                <a:lnTo>
                  <a:pt x="1000" y="857"/>
                </a:lnTo>
                <a:lnTo>
                  <a:pt x="1016" y="862"/>
                </a:lnTo>
                <a:lnTo>
                  <a:pt x="1032" y="867"/>
                </a:lnTo>
                <a:lnTo>
                  <a:pt x="1049" y="872"/>
                </a:lnTo>
                <a:lnTo>
                  <a:pt x="1065" y="877"/>
                </a:lnTo>
                <a:lnTo>
                  <a:pt x="1081" y="882"/>
                </a:lnTo>
                <a:lnTo>
                  <a:pt x="1098" y="888"/>
                </a:lnTo>
                <a:lnTo>
                  <a:pt x="1114" y="893"/>
                </a:lnTo>
                <a:lnTo>
                  <a:pt x="1131" y="898"/>
                </a:lnTo>
                <a:lnTo>
                  <a:pt x="1147" y="903"/>
                </a:lnTo>
                <a:lnTo>
                  <a:pt x="1163" y="908"/>
                </a:lnTo>
                <a:lnTo>
                  <a:pt x="1180" y="913"/>
                </a:lnTo>
                <a:lnTo>
                  <a:pt x="1196" y="918"/>
                </a:lnTo>
                <a:lnTo>
                  <a:pt x="1213" y="923"/>
                </a:lnTo>
                <a:lnTo>
                  <a:pt x="1229" y="929"/>
                </a:lnTo>
                <a:lnTo>
                  <a:pt x="1245" y="934"/>
                </a:lnTo>
                <a:lnTo>
                  <a:pt x="1262" y="939"/>
                </a:lnTo>
                <a:lnTo>
                  <a:pt x="1278" y="944"/>
                </a:lnTo>
                <a:lnTo>
                  <a:pt x="1294" y="949"/>
                </a:lnTo>
                <a:lnTo>
                  <a:pt x="1311" y="954"/>
                </a:lnTo>
                <a:lnTo>
                  <a:pt x="1327" y="959"/>
                </a:lnTo>
                <a:lnTo>
                  <a:pt x="1344" y="964"/>
                </a:lnTo>
                <a:lnTo>
                  <a:pt x="1360" y="968"/>
                </a:lnTo>
                <a:lnTo>
                  <a:pt x="1376" y="973"/>
                </a:lnTo>
                <a:lnTo>
                  <a:pt x="1393" y="978"/>
                </a:lnTo>
                <a:lnTo>
                  <a:pt x="1409" y="983"/>
                </a:lnTo>
                <a:lnTo>
                  <a:pt x="1426" y="988"/>
                </a:lnTo>
                <a:lnTo>
                  <a:pt x="1442" y="992"/>
                </a:lnTo>
                <a:lnTo>
                  <a:pt x="1458" y="997"/>
                </a:lnTo>
                <a:lnTo>
                  <a:pt x="1475" y="1002"/>
                </a:lnTo>
                <a:lnTo>
                  <a:pt x="1491" y="1006"/>
                </a:lnTo>
                <a:lnTo>
                  <a:pt x="1507" y="1011"/>
                </a:lnTo>
                <a:lnTo>
                  <a:pt x="1524" y="1016"/>
                </a:lnTo>
                <a:lnTo>
                  <a:pt x="1540" y="1020"/>
                </a:lnTo>
                <a:lnTo>
                  <a:pt x="1557" y="1025"/>
                </a:lnTo>
                <a:lnTo>
                  <a:pt x="1573" y="1029"/>
                </a:lnTo>
                <a:lnTo>
                  <a:pt x="1589" y="1033"/>
                </a:lnTo>
                <a:lnTo>
                  <a:pt x="1606" y="1038"/>
                </a:lnTo>
                <a:lnTo>
                  <a:pt x="1622" y="1042"/>
                </a:lnTo>
                <a:lnTo>
                  <a:pt x="1639" y="1046"/>
                </a:lnTo>
                <a:lnTo>
                  <a:pt x="1655" y="1050"/>
                </a:lnTo>
                <a:lnTo>
                  <a:pt x="1671" y="1054"/>
                </a:lnTo>
                <a:lnTo>
                  <a:pt x="1688" y="1057"/>
                </a:lnTo>
                <a:lnTo>
                  <a:pt x="1704" y="1061"/>
                </a:lnTo>
                <a:lnTo>
                  <a:pt x="1720" y="1065"/>
                </a:lnTo>
                <a:lnTo>
                  <a:pt x="1737" y="1068"/>
                </a:lnTo>
                <a:lnTo>
                  <a:pt x="1753" y="1071"/>
                </a:lnTo>
                <a:lnTo>
                  <a:pt x="1770" y="1074"/>
                </a:lnTo>
                <a:lnTo>
                  <a:pt x="1786" y="1077"/>
                </a:lnTo>
                <a:lnTo>
                  <a:pt x="1802" y="1080"/>
                </a:lnTo>
                <a:lnTo>
                  <a:pt x="1819" y="1082"/>
                </a:lnTo>
                <a:lnTo>
                  <a:pt x="1835" y="1085"/>
                </a:lnTo>
                <a:lnTo>
                  <a:pt x="1851" y="1087"/>
                </a:lnTo>
                <a:lnTo>
                  <a:pt x="1868" y="1089"/>
                </a:lnTo>
                <a:lnTo>
                  <a:pt x="1884" y="1090"/>
                </a:lnTo>
                <a:lnTo>
                  <a:pt x="1901" y="1092"/>
                </a:lnTo>
                <a:lnTo>
                  <a:pt x="1917" y="1094"/>
                </a:lnTo>
                <a:lnTo>
                  <a:pt x="1933" y="1095"/>
                </a:lnTo>
                <a:lnTo>
                  <a:pt x="1950" y="1096"/>
                </a:lnTo>
                <a:lnTo>
                  <a:pt x="1966" y="1097"/>
                </a:lnTo>
                <a:lnTo>
                  <a:pt x="1983" y="1097"/>
                </a:lnTo>
                <a:lnTo>
                  <a:pt x="1999" y="1098"/>
                </a:lnTo>
                <a:lnTo>
                  <a:pt x="2015" y="1098"/>
                </a:lnTo>
                <a:lnTo>
                  <a:pt x="2032" y="1099"/>
                </a:lnTo>
                <a:lnTo>
                  <a:pt x="2048" y="1099"/>
                </a:lnTo>
                <a:lnTo>
                  <a:pt x="2064" y="1099"/>
                </a:lnTo>
                <a:lnTo>
                  <a:pt x="2081" y="1098"/>
                </a:lnTo>
                <a:lnTo>
                  <a:pt x="2097" y="1098"/>
                </a:lnTo>
                <a:lnTo>
                  <a:pt x="2114" y="1098"/>
                </a:lnTo>
                <a:lnTo>
                  <a:pt x="2130" y="1097"/>
                </a:lnTo>
                <a:lnTo>
                  <a:pt x="2146" y="1096"/>
                </a:lnTo>
                <a:lnTo>
                  <a:pt x="2163" y="1095"/>
                </a:lnTo>
                <a:lnTo>
                  <a:pt x="2179" y="1095"/>
                </a:lnTo>
                <a:lnTo>
                  <a:pt x="2196" y="1093"/>
                </a:lnTo>
                <a:lnTo>
                  <a:pt x="2212" y="1092"/>
                </a:lnTo>
                <a:lnTo>
                  <a:pt x="2228" y="1091"/>
                </a:lnTo>
                <a:lnTo>
                  <a:pt x="2245" y="1090"/>
                </a:lnTo>
                <a:lnTo>
                  <a:pt x="2261" y="1088"/>
                </a:lnTo>
                <a:lnTo>
                  <a:pt x="2277" y="1087"/>
                </a:lnTo>
                <a:lnTo>
                  <a:pt x="2294" y="1085"/>
                </a:lnTo>
                <a:lnTo>
                  <a:pt x="2310" y="1083"/>
                </a:lnTo>
                <a:lnTo>
                  <a:pt x="2327" y="1081"/>
                </a:lnTo>
                <a:lnTo>
                  <a:pt x="2343" y="1079"/>
                </a:lnTo>
                <a:lnTo>
                  <a:pt x="2359" y="1077"/>
                </a:lnTo>
                <a:lnTo>
                  <a:pt x="2376" y="1075"/>
                </a:lnTo>
                <a:lnTo>
                  <a:pt x="2392" y="1073"/>
                </a:lnTo>
                <a:lnTo>
                  <a:pt x="2409" y="1071"/>
                </a:lnTo>
                <a:lnTo>
                  <a:pt x="2425" y="1068"/>
                </a:lnTo>
                <a:lnTo>
                  <a:pt x="2441" y="1066"/>
                </a:lnTo>
                <a:lnTo>
                  <a:pt x="2458" y="1064"/>
                </a:lnTo>
                <a:lnTo>
                  <a:pt x="2474" y="1061"/>
                </a:lnTo>
                <a:lnTo>
                  <a:pt x="2490" y="1059"/>
                </a:lnTo>
                <a:lnTo>
                  <a:pt x="2507" y="1057"/>
                </a:lnTo>
                <a:lnTo>
                  <a:pt x="2523" y="1054"/>
                </a:lnTo>
                <a:lnTo>
                  <a:pt x="2540" y="1052"/>
                </a:lnTo>
                <a:lnTo>
                  <a:pt x="2556" y="1050"/>
                </a:lnTo>
                <a:lnTo>
                  <a:pt x="2572" y="1048"/>
                </a:lnTo>
                <a:lnTo>
                  <a:pt x="2589" y="1046"/>
                </a:lnTo>
                <a:lnTo>
                  <a:pt x="2605" y="1044"/>
                </a:lnTo>
                <a:lnTo>
                  <a:pt x="2622" y="1041"/>
                </a:lnTo>
                <a:lnTo>
                  <a:pt x="2638" y="1039"/>
                </a:lnTo>
                <a:lnTo>
                  <a:pt x="2654" y="1038"/>
                </a:lnTo>
                <a:lnTo>
                  <a:pt x="2671" y="1036"/>
                </a:lnTo>
                <a:lnTo>
                  <a:pt x="2687" y="1034"/>
                </a:lnTo>
                <a:lnTo>
                  <a:pt x="2703" y="1032"/>
                </a:lnTo>
                <a:lnTo>
                  <a:pt x="2720" y="1030"/>
                </a:lnTo>
                <a:lnTo>
                  <a:pt x="2736" y="1028"/>
                </a:lnTo>
                <a:lnTo>
                  <a:pt x="2753" y="1027"/>
                </a:lnTo>
                <a:lnTo>
                  <a:pt x="2769" y="1025"/>
                </a:lnTo>
                <a:lnTo>
                  <a:pt x="2785" y="1024"/>
                </a:lnTo>
                <a:lnTo>
                  <a:pt x="2802" y="1022"/>
                </a:lnTo>
                <a:lnTo>
                  <a:pt x="2818" y="1021"/>
                </a:lnTo>
                <a:lnTo>
                  <a:pt x="2835" y="1019"/>
                </a:lnTo>
                <a:lnTo>
                  <a:pt x="2851" y="1018"/>
                </a:lnTo>
                <a:lnTo>
                  <a:pt x="2867" y="1016"/>
                </a:lnTo>
                <a:lnTo>
                  <a:pt x="2884" y="1015"/>
                </a:lnTo>
                <a:lnTo>
                  <a:pt x="2900" y="1014"/>
                </a:lnTo>
                <a:lnTo>
                  <a:pt x="2916" y="1012"/>
                </a:lnTo>
                <a:lnTo>
                  <a:pt x="2933" y="1011"/>
                </a:lnTo>
                <a:lnTo>
                  <a:pt x="2949" y="1010"/>
                </a:lnTo>
                <a:lnTo>
                  <a:pt x="2966" y="1009"/>
                </a:lnTo>
                <a:lnTo>
                  <a:pt x="2982" y="1008"/>
                </a:lnTo>
                <a:lnTo>
                  <a:pt x="2998" y="1006"/>
                </a:lnTo>
                <a:lnTo>
                  <a:pt x="3015" y="1005"/>
                </a:lnTo>
                <a:lnTo>
                  <a:pt x="3031" y="1004"/>
                </a:lnTo>
                <a:lnTo>
                  <a:pt x="3047" y="1003"/>
                </a:lnTo>
                <a:lnTo>
                  <a:pt x="3064" y="1002"/>
                </a:lnTo>
                <a:lnTo>
                  <a:pt x="3080" y="1001"/>
                </a:lnTo>
                <a:lnTo>
                  <a:pt x="3097" y="1000"/>
                </a:lnTo>
                <a:lnTo>
                  <a:pt x="3113" y="998"/>
                </a:lnTo>
                <a:lnTo>
                  <a:pt x="3129" y="997"/>
                </a:lnTo>
                <a:lnTo>
                  <a:pt x="3146" y="996"/>
                </a:lnTo>
                <a:lnTo>
                  <a:pt x="3162" y="995"/>
                </a:lnTo>
                <a:lnTo>
                  <a:pt x="3179" y="994"/>
                </a:lnTo>
                <a:lnTo>
                  <a:pt x="3195" y="992"/>
                </a:lnTo>
                <a:lnTo>
                  <a:pt x="3211" y="991"/>
                </a:lnTo>
                <a:lnTo>
                  <a:pt x="3228" y="989"/>
                </a:lnTo>
                <a:lnTo>
                  <a:pt x="3244" y="988"/>
                </a:lnTo>
                <a:lnTo>
                  <a:pt x="3260" y="987"/>
                </a:lnTo>
                <a:lnTo>
                  <a:pt x="3277" y="985"/>
                </a:lnTo>
                <a:lnTo>
                  <a:pt x="3293" y="984"/>
                </a:lnTo>
                <a:lnTo>
                  <a:pt x="3310" y="982"/>
                </a:lnTo>
                <a:lnTo>
                  <a:pt x="3326" y="981"/>
                </a:lnTo>
                <a:lnTo>
                  <a:pt x="3342" y="979"/>
                </a:lnTo>
                <a:lnTo>
                  <a:pt x="3359" y="978"/>
                </a:lnTo>
                <a:lnTo>
                  <a:pt x="3375" y="976"/>
                </a:lnTo>
                <a:lnTo>
                  <a:pt x="3392" y="975"/>
                </a:lnTo>
                <a:lnTo>
                  <a:pt x="3408" y="973"/>
                </a:lnTo>
                <a:lnTo>
                  <a:pt x="3424" y="971"/>
                </a:lnTo>
                <a:lnTo>
                  <a:pt x="3441" y="970"/>
                </a:lnTo>
                <a:lnTo>
                  <a:pt x="3457" y="968"/>
                </a:lnTo>
                <a:lnTo>
                  <a:pt x="3473" y="966"/>
                </a:lnTo>
                <a:lnTo>
                  <a:pt x="3490" y="965"/>
                </a:lnTo>
                <a:lnTo>
                  <a:pt x="3506" y="963"/>
                </a:lnTo>
                <a:lnTo>
                  <a:pt x="3523" y="961"/>
                </a:lnTo>
                <a:lnTo>
                  <a:pt x="3539" y="959"/>
                </a:lnTo>
                <a:lnTo>
                  <a:pt x="3555" y="958"/>
                </a:lnTo>
                <a:lnTo>
                  <a:pt x="3572" y="956"/>
                </a:lnTo>
                <a:lnTo>
                  <a:pt x="3588" y="954"/>
                </a:lnTo>
                <a:lnTo>
                  <a:pt x="3605" y="952"/>
                </a:lnTo>
                <a:lnTo>
                  <a:pt x="3621" y="950"/>
                </a:lnTo>
                <a:lnTo>
                  <a:pt x="3637" y="948"/>
                </a:lnTo>
                <a:lnTo>
                  <a:pt x="3654" y="946"/>
                </a:lnTo>
                <a:lnTo>
                  <a:pt x="3670" y="944"/>
                </a:lnTo>
                <a:lnTo>
                  <a:pt x="3686" y="942"/>
                </a:lnTo>
                <a:lnTo>
                  <a:pt x="3703" y="940"/>
                </a:lnTo>
                <a:lnTo>
                  <a:pt x="3719" y="938"/>
                </a:lnTo>
                <a:lnTo>
                  <a:pt x="3736" y="936"/>
                </a:lnTo>
                <a:lnTo>
                  <a:pt x="3752" y="934"/>
                </a:lnTo>
                <a:lnTo>
                  <a:pt x="3768" y="932"/>
                </a:lnTo>
                <a:lnTo>
                  <a:pt x="3785" y="929"/>
                </a:lnTo>
                <a:lnTo>
                  <a:pt x="3801" y="927"/>
                </a:lnTo>
                <a:lnTo>
                  <a:pt x="3818" y="925"/>
                </a:lnTo>
                <a:lnTo>
                  <a:pt x="3834" y="922"/>
                </a:lnTo>
                <a:lnTo>
                  <a:pt x="3850" y="920"/>
                </a:lnTo>
                <a:lnTo>
                  <a:pt x="3867" y="917"/>
                </a:lnTo>
                <a:lnTo>
                  <a:pt x="3883" y="915"/>
                </a:lnTo>
                <a:lnTo>
                  <a:pt x="3899" y="912"/>
                </a:lnTo>
                <a:lnTo>
                  <a:pt x="3916" y="910"/>
                </a:lnTo>
                <a:lnTo>
                  <a:pt x="3932" y="907"/>
                </a:lnTo>
                <a:lnTo>
                  <a:pt x="3949" y="904"/>
                </a:lnTo>
                <a:lnTo>
                  <a:pt x="3965" y="902"/>
                </a:lnTo>
                <a:lnTo>
                  <a:pt x="3981" y="899"/>
                </a:lnTo>
                <a:lnTo>
                  <a:pt x="3998" y="896"/>
                </a:lnTo>
                <a:lnTo>
                  <a:pt x="4014" y="894"/>
                </a:lnTo>
                <a:lnTo>
                  <a:pt x="4031" y="891"/>
                </a:lnTo>
                <a:lnTo>
                  <a:pt x="4047" y="888"/>
                </a:lnTo>
                <a:lnTo>
                  <a:pt x="4063" y="885"/>
                </a:lnTo>
                <a:lnTo>
                  <a:pt x="4080" y="883"/>
                </a:lnTo>
                <a:lnTo>
                  <a:pt x="4096" y="880"/>
                </a:lnTo>
                <a:lnTo>
                  <a:pt x="4112" y="877"/>
                </a:lnTo>
                <a:lnTo>
                  <a:pt x="4129" y="874"/>
                </a:lnTo>
                <a:lnTo>
                  <a:pt x="4145" y="871"/>
                </a:lnTo>
                <a:lnTo>
                  <a:pt x="4162" y="868"/>
                </a:lnTo>
                <a:lnTo>
                  <a:pt x="4178" y="865"/>
                </a:lnTo>
                <a:lnTo>
                  <a:pt x="4194" y="862"/>
                </a:lnTo>
                <a:lnTo>
                  <a:pt x="4211" y="859"/>
                </a:lnTo>
                <a:lnTo>
                  <a:pt x="4227" y="856"/>
                </a:lnTo>
                <a:lnTo>
                  <a:pt x="4243" y="853"/>
                </a:lnTo>
                <a:lnTo>
                  <a:pt x="4260" y="850"/>
                </a:lnTo>
                <a:lnTo>
                  <a:pt x="4276" y="847"/>
                </a:lnTo>
                <a:lnTo>
                  <a:pt x="4293" y="844"/>
                </a:lnTo>
                <a:lnTo>
                  <a:pt x="4309" y="841"/>
                </a:lnTo>
                <a:lnTo>
                  <a:pt x="4325" y="838"/>
                </a:lnTo>
                <a:lnTo>
                  <a:pt x="4342" y="835"/>
                </a:lnTo>
                <a:lnTo>
                  <a:pt x="4358" y="832"/>
                </a:lnTo>
                <a:lnTo>
                  <a:pt x="4375" y="829"/>
                </a:lnTo>
                <a:lnTo>
                  <a:pt x="4391" y="827"/>
                </a:lnTo>
                <a:lnTo>
                  <a:pt x="4407" y="824"/>
                </a:lnTo>
                <a:lnTo>
                  <a:pt x="4424" y="821"/>
                </a:lnTo>
                <a:lnTo>
                  <a:pt x="4440" y="818"/>
                </a:lnTo>
                <a:lnTo>
                  <a:pt x="4456" y="816"/>
                </a:lnTo>
                <a:lnTo>
                  <a:pt x="4473" y="813"/>
                </a:lnTo>
                <a:lnTo>
                  <a:pt x="4489" y="811"/>
                </a:lnTo>
                <a:lnTo>
                  <a:pt x="4506" y="809"/>
                </a:lnTo>
                <a:lnTo>
                  <a:pt x="4522" y="806"/>
                </a:lnTo>
                <a:lnTo>
                  <a:pt x="4538" y="804"/>
                </a:lnTo>
                <a:lnTo>
                  <a:pt x="4555" y="802"/>
                </a:lnTo>
                <a:lnTo>
                  <a:pt x="4571" y="800"/>
                </a:lnTo>
                <a:lnTo>
                  <a:pt x="4588" y="797"/>
                </a:lnTo>
                <a:lnTo>
                  <a:pt x="4604" y="795"/>
                </a:lnTo>
                <a:lnTo>
                  <a:pt x="4620" y="793"/>
                </a:lnTo>
                <a:lnTo>
                  <a:pt x="4637" y="791"/>
                </a:lnTo>
                <a:lnTo>
                  <a:pt x="4653" y="788"/>
                </a:lnTo>
                <a:lnTo>
                  <a:pt x="4669" y="786"/>
                </a:lnTo>
                <a:lnTo>
                  <a:pt x="4686" y="783"/>
                </a:lnTo>
                <a:lnTo>
                  <a:pt x="4702" y="781"/>
                </a:lnTo>
                <a:lnTo>
                  <a:pt x="4719" y="778"/>
                </a:lnTo>
                <a:lnTo>
                  <a:pt x="4735" y="775"/>
                </a:lnTo>
                <a:lnTo>
                  <a:pt x="4751" y="772"/>
                </a:lnTo>
                <a:lnTo>
                  <a:pt x="4768" y="769"/>
                </a:lnTo>
                <a:lnTo>
                  <a:pt x="4784" y="766"/>
                </a:lnTo>
                <a:lnTo>
                  <a:pt x="4801" y="763"/>
                </a:lnTo>
                <a:lnTo>
                  <a:pt x="4817" y="759"/>
                </a:lnTo>
                <a:lnTo>
                  <a:pt x="4833" y="756"/>
                </a:lnTo>
                <a:lnTo>
                  <a:pt x="4850" y="752"/>
                </a:lnTo>
                <a:lnTo>
                  <a:pt x="4866" y="748"/>
                </a:lnTo>
                <a:lnTo>
                  <a:pt x="4882" y="745"/>
                </a:lnTo>
                <a:lnTo>
                  <a:pt x="4899" y="740"/>
                </a:lnTo>
                <a:lnTo>
                  <a:pt x="4915" y="736"/>
                </a:lnTo>
                <a:lnTo>
                  <a:pt x="4932" y="732"/>
                </a:lnTo>
                <a:lnTo>
                  <a:pt x="4948" y="728"/>
                </a:lnTo>
                <a:lnTo>
                  <a:pt x="4964" y="723"/>
                </a:lnTo>
                <a:lnTo>
                  <a:pt x="4981" y="719"/>
                </a:lnTo>
                <a:lnTo>
                  <a:pt x="4997" y="713"/>
                </a:lnTo>
                <a:lnTo>
                  <a:pt x="5014" y="708"/>
                </a:lnTo>
                <a:lnTo>
                  <a:pt x="5030" y="703"/>
                </a:lnTo>
                <a:lnTo>
                  <a:pt x="5046" y="698"/>
                </a:lnTo>
                <a:lnTo>
                  <a:pt x="5063" y="692"/>
                </a:lnTo>
                <a:lnTo>
                  <a:pt x="5079" y="686"/>
                </a:lnTo>
                <a:lnTo>
                  <a:pt x="5095" y="681"/>
                </a:lnTo>
                <a:lnTo>
                  <a:pt x="5112" y="675"/>
                </a:lnTo>
                <a:lnTo>
                  <a:pt x="5128" y="669"/>
                </a:lnTo>
                <a:lnTo>
                  <a:pt x="5145" y="663"/>
                </a:lnTo>
                <a:lnTo>
                  <a:pt x="5161" y="657"/>
                </a:lnTo>
                <a:lnTo>
                  <a:pt x="5177" y="650"/>
                </a:lnTo>
                <a:lnTo>
                  <a:pt x="5194" y="644"/>
                </a:lnTo>
                <a:lnTo>
                  <a:pt x="5210" y="638"/>
                </a:lnTo>
                <a:lnTo>
                  <a:pt x="5227" y="632"/>
                </a:lnTo>
                <a:lnTo>
                  <a:pt x="5243" y="626"/>
                </a:lnTo>
                <a:lnTo>
                  <a:pt x="5259" y="619"/>
                </a:lnTo>
                <a:lnTo>
                  <a:pt x="5276" y="613"/>
                </a:lnTo>
                <a:lnTo>
                  <a:pt x="5292" y="607"/>
                </a:lnTo>
                <a:lnTo>
                  <a:pt x="5308" y="600"/>
                </a:lnTo>
                <a:lnTo>
                  <a:pt x="5325" y="594"/>
                </a:lnTo>
                <a:lnTo>
                  <a:pt x="5341" y="587"/>
                </a:lnTo>
                <a:lnTo>
                  <a:pt x="5358" y="581"/>
                </a:lnTo>
                <a:lnTo>
                  <a:pt x="5374" y="575"/>
                </a:lnTo>
                <a:lnTo>
                  <a:pt x="5390" y="569"/>
                </a:lnTo>
                <a:lnTo>
                  <a:pt x="5407" y="562"/>
                </a:lnTo>
                <a:lnTo>
                  <a:pt x="5423" y="556"/>
                </a:lnTo>
                <a:lnTo>
                  <a:pt x="5439" y="550"/>
                </a:lnTo>
                <a:lnTo>
                  <a:pt x="5456" y="544"/>
                </a:lnTo>
                <a:lnTo>
                  <a:pt x="5472" y="538"/>
                </a:lnTo>
                <a:lnTo>
                  <a:pt x="5489" y="532"/>
                </a:lnTo>
                <a:lnTo>
                  <a:pt x="5505" y="526"/>
                </a:lnTo>
                <a:lnTo>
                  <a:pt x="5521" y="520"/>
                </a:lnTo>
                <a:lnTo>
                  <a:pt x="5538" y="514"/>
                </a:lnTo>
                <a:lnTo>
                  <a:pt x="5554" y="508"/>
                </a:lnTo>
                <a:lnTo>
                  <a:pt x="5571" y="503"/>
                </a:lnTo>
                <a:lnTo>
                  <a:pt x="5587" y="497"/>
                </a:lnTo>
                <a:lnTo>
                  <a:pt x="5603" y="491"/>
                </a:lnTo>
                <a:lnTo>
                  <a:pt x="5620" y="486"/>
                </a:lnTo>
                <a:lnTo>
                  <a:pt x="5636" y="480"/>
                </a:lnTo>
                <a:lnTo>
                  <a:pt x="5652" y="474"/>
                </a:lnTo>
                <a:lnTo>
                  <a:pt x="5669" y="469"/>
                </a:lnTo>
                <a:lnTo>
                  <a:pt x="5685" y="463"/>
                </a:lnTo>
                <a:lnTo>
                  <a:pt x="5702" y="458"/>
                </a:lnTo>
                <a:lnTo>
                  <a:pt x="5718" y="452"/>
                </a:lnTo>
                <a:lnTo>
                  <a:pt x="5734" y="446"/>
                </a:lnTo>
                <a:lnTo>
                  <a:pt x="5751" y="441"/>
                </a:lnTo>
                <a:lnTo>
                  <a:pt x="5767" y="435"/>
                </a:lnTo>
                <a:lnTo>
                  <a:pt x="5784" y="430"/>
                </a:lnTo>
                <a:lnTo>
                  <a:pt x="5800" y="425"/>
                </a:lnTo>
                <a:lnTo>
                  <a:pt x="5816" y="420"/>
                </a:lnTo>
                <a:lnTo>
                  <a:pt x="5833" y="414"/>
                </a:lnTo>
                <a:lnTo>
                  <a:pt x="5849" y="409"/>
                </a:lnTo>
                <a:lnTo>
                  <a:pt x="5865" y="405"/>
                </a:lnTo>
                <a:lnTo>
                  <a:pt x="5882" y="400"/>
                </a:lnTo>
                <a:lnTo>
                  <a:pt x="5898" y="395"/>
                </a:lnTo>
                <a:lnTo>
                  <a:pt x="5915" y="391"/>
                </a:lnTo>
                <a:lnTo>
                  <a:pt x="5931" y="386"/>
                </a:lnTo>
                <a:lnTo>
                  <a:pt x="5947" y="382"/>
                </a:lnTo>
                <a:lnTo>
                  <a:pt x="5964" y="378"/>
                </a:lnTo>
                <a:lnTo>
                  <a:pt x="5980" y="374"/>
                </a:lnTo>
                <a:lnTo>
                  <a:pt x="5997" y="370"/>
                </a:lnTo>
                <a:lnTo>
                  <a:pt x="6013" y="367"/>
                </a:lnTo>
                <a:lnTo>
                  <a:pt x="6029" y="363"/>
                </a:lnTo>
                <a:lnTo>
                  <a:pt x="6046" y="359"/>
                </a:lnTo>
                <a:lnTo>
                  <a:pt x="6062" y="355"/>
                </a:lnTo>
                <a:lnTo>
                  <a:pt x="6078" y="352"/>
                </a:lnTo>
                <a:lnTo>
                  <a:pt x="6095" y="348"/>
                </a:lnTo>
                <a:lnTo>
                  <a:pt x="6111" y="344"/>
                </a:lnTo>
                <a:lnTo>
                  <a:pt x="6128" y="340"/>
                </a:lnTo>
                <a:lnTo>
                  <a:pt x="6144" y="336"/>
                </a:lnTo>
                <a:lnTo>
                  <a:pt x="6160" y="332"/>
                </a:lnTo>
                <a:lnTo>
                  <a:pt x="6177" y="328"/>
                </a:lnTo>
                <a:lnTo>
                  <a:pt x="6193" y="324"/>
                </a:lnTo>
                <a:lnTo>
                  <a:pt x="6210" y="319"/>
                </a:lnTo>
                <a:lnTo>
                  <a:pt x="6226" y="315"/>
                </a:lnTo>
                <a:lnTo>
                  <a:pt x="6242" y="310"/>
                </a:lnTo>
                <a:lnTo>
                  <a:pt x="6259" y="306"/>
                </a:lnTo>
                <a:lnTo>
                  <a:pt x="6275" y="301"/>
                </a:lnTo>
                <a:lnTo>
                  <a:pt x="6291" y="297"/>
                </a:lnTo>
                <a:lnTo>
                  <a:pt x="6308" y="292"/>
                </a:lnTo>
                <a:lnTo>
                  <a:pt x="6324" y="287"/>
                </a:lnTo>
                <a:lnTo>
                  <a:pt x="6341" y="283"/>
                </a:lnTo>
                <a:lnTo>
                  <a:pt x="6357" y="278"/>
                </a:lnTo>
                <a:lnTo>
                  <a:pt x="6373" y="274"/>
                </a:lnTo>
                <a:lnTo>
                  <a:pt x="6390" y="270"/>
                </a:lnTo>
                <a:lnTo>
                  <a:pt x="6406" y="266"/>
                </a:lnTo>
                <a:lnTo>
                  <a:pt x="6423" y="262"/>
                </a:lnTo>
                <a:lnTo>
                  <a:pt x="6439" y="257"/>
                </a:lnTo>
                <a:lnTo>
                  <a:pt x="6455" y="253"/>
                </a:lnTo>
                <a:lnTo>
                  <a:pt x="6472" y="248"/>
                </a:lnTo>
                <a:lnTo>
                  <a:pt x="6488" y="243"/>
                </a:lnTo>
                <a:lnTo>
                  <a:pt x="6504" y="238"/>
                </a:lnTo>
                <a:lnTo>
                  <a:pt x="6521" y="234"/>
                </a:lnTo>
                <a:lnTo>
                  <a:pt x="6537" y="229"/>
                </a:lnTo>
                <a:lnTo>
                  <a:pt x="6554" y="225"/>
                </a:lnTo>
                <a:lnTo>
                  <a:pt x="6570" y="220"/>
                </a:lnTo>
                <a:lnTo>
                  <a:pt x="6586" y="216"/>
                </a:lnTo>
                <a:lnTo>
                  <a:pt x="6603" y="212"/>
                </a:lnTo>
                <a:lnTo>
                  <a:pt x="6619" y="207"/>
                </a:lnTo>
                <a:lnTo>
                  <a:pt x="6635" y="203"/>
                </a:lnTo>
                <a:lnTo>
                  <a:pt x="6652" y="199"/>
                </a:lnTo>
                <a:lnTo>
                  <a:pt x="6668" y="195"/>
                </a:lnTo>
                <a:lnTo>
                  <a:pt x="6685" y="191"/>
                </a:lnTo>
                <a:lnTo>
                  <a:pt x="6701" y="187"/>
                </a:lnTo>
                <a:lnTo>
                  <a:pt x="6717" y="183"/>
                </a:lnTo>
                <a:lnTo>
                  <a:pt x="6734" y="179"/>
                </a:lnTo>
                <a:lnTo>
                  <a:pt x="6750" y="175"/>
                </a:lnTo>
                <a:lnTo>
                  <a:pt x="6767" y="171"/>
                </a:lnTo>
                <a:lnTo>
                  <a:pt x="6783" y="167"/>
                </a:lnTo>
                <a:lnTo>
                  <a:pt x="6799" y="163"/>
                </a:lnTo>
                <a:lnTo>
                  <a:pt x="6816" y="159"/>
                </a:lnTo>
                <a:lnTo>
                  <a:pt x="6832" y="155"/>
                </a:lnTo>
                <a:lnTo>
                  <a:pt x="6848" y="151"/>
                </a:lnTo>
                <a:lnTo>
                  <a:pt x="6865" y="146"/>
                </a:lnTo>
                <a:lnTo>
                  <a:pt x="6881" y="142"/>
                </a:lnTo>
                <a:lnTo>
                  <a:pt x="6898" y="138"/>
                </a:lnTo>
                <a:lnTo>
                  <a:pt x="6914" y="134"/>
                </a:lnTo>
                <a:lnTo>
                  <a:pt x="6930" y="130"/>
                </a:lnTo>
                <a:lnTo>
                  <a:pt x="6947" y="125"/>
                </a:lnTo>
                <a:lnTo>
                  <a:pt x="6963" y="121"/>
                </a:lnTo>
                <a:lnTo>
                  <a:pt x="6980" y="117"/>
                </a:lnTo>
                <a:lnTo>
                  <a:pt x="6996" y="112"/>
                </a:lnTo>
                <a:lnTo>
                  <a:pt x="7012" y="108"/>
                </a:lnTo>
                <a:lnTo>
                  <a:pt x="7029" y="104"/>
                </a:lnTo>
                <a:lnTo>
                  <a:pt x="7045" y="100"/>
                </a:lnTo>
                <a:lnTo>
                  <a:pt x="7061" y="96"/>
                </a:lnTo>
                <a:lnTo>
                  <a:pt x="7078" y="91"/>
                </a:lnTo>
                <a:lnTo>
                  <a:pt x="7094" y="87"/>
                </a:lnTo>
                <a:lnTo>
                  <a:pt x="7111" y="83"/>
                </a:lnTo>
                <a:lnTo>
                  <a:pt x="7127" y="79"/>
                </a:lnTo>
                <a:lnTo>
                  <a:pt x="7143" y="75"/>
                </a:lnTo>
                <a:lnTo>
                  <a:pt x="7160" y="71"/>
                </a:lnTo>
                <a:lnTo>
                  <a:pt x="7176" y="67"/>
                </a:lnTo>
                <a:lnTo>
                  <a:pt x="7193" y="63"/>
                </a:lnTo>
                <a:lnTo>
                  <a:pt x="7209" y="59"/>
                </a:lnTo>
                <a:lnTo>
                  <a:pt x="7225" y="55"/>
                </a:lnTo>
                <a:lnTo>
                  <a:pt x="7242" y="51"/>
                </a:lnTo>
                <a:lnTo>
                  <a:pt x="7258" y="47"/>
                </a:lnTo>
                <a:lnTo>
                  <a:pt x="7274" y="43"/>
                </a:lnTo>
                <a:lnTo>
                  <a:pt x="7291" y="39"/>
                </a:lnTo>
                <a:lnTo>
                  <a:pt x="7307" y="35"/>
                </a:lnTo>
                <a:lnTo>
                  <a:pt x="7324" y="32"/>
                </a:lnTo>
                <a:lnTo>
                  <a:pt x="7340" y="28"/>
                </a:lnTo>
                <a:lnTo>
                  <a:pt x="7356" y="25"/>
                </a:lnTo>
                <a:lnTo>
                  <a:pt x="7373" y="22"/>
                </a:lnTo>
                <a:lnTo>
                  <a:pt x="7389" y="20"/>
                </a:lnTo>
                <a:lnTo>
                  <a:pt x="7406" y="17"/>
                </a:lnTo>
                <a:lnTo>
                  <a:pt x="7422" y="15"/>
                </a:lnTo>
                <a:lnTo>
                  <a:pt x="7438" y="13"/>
                </a:lnTo>
                <a:lnTo>
                  <a:pt x="7455" y="11"/>
                </a:lnTo>
                <a:lnTo>
                  <a:pt x="7471" y="9"/>
                </a:lnTo>
                <a:lnTo>
                  <a:pt x="7487" y="8"/>
                </a:lnTo>
                <a:lnTo>
                  <a:pt x="7504" y="7"/>
                </a:lnTo>
                <a:lnTo>
                  <a:pt x="7520" y="6"/>
                </a:lnTo>
                <a:lnTo>
                  <a:pt x="7537" y="6"/>
                </a:lnTo>
                <a:lnTo>
                  <a:pt x="7553" y="5"/>
                </a:lnTo>
                <a:lnTo>
                  <a:pt x="7569" y="5"/>
                </a:lnTo>
                <a:lnTo>
                  <a:pt x="7586" y="4"/>
                </a:lnTo>
                <a:lnTo>
                  <a:pt x="7602" y="4"/>
                </a:lnTo>
                <a:lnTo>
                  <a:pt x="7619" y="4"/>
                </a:lnTo>
                <a:lnTo>
                  <a:pt x="7635" y="4"/>
                </a:lnTo>
                <a:lnTo>
                  <a:pt x="7651" y="4"/>
                </a:lnTo>
                <a:lnTo>
                  <a:pt x="7668" y="3"/>
                </a:lnTo>
                <a:lnTo>
                  <a:pt x="7684" y="3"/>
                </a:lnTo>
                <a:lnTo>
                  <a:pt x="7700" y="3"/>
                </a:lnTo>
                <a:lnTo>
                  <a:pt x="7717" y="3"/>
                </a:lnTo>
                <a:lnTo>
                  <a:pt x="7733" y="2"/>
                </a:lnTo>
                <a:lnTo>
                  <a:pt x="7750" y="2"/>
                </a:lnTo>
                <a:lnTo>
                  <a:pt x="7766" y="2"/>
                </a:lnTo>
                <a:lnTo>
                  <a:pt x="7782" y="1"/>
                </a:lnTo>
                <a:lnTo>
                  <a:pt x="7799" y="1"/>
                </a:lnTo>
                <a:lnTo>
                  <a:pt x="7815" y="1"/>
                </a:lnTo>
                <a:lnTo>
                  <a:pt x="7831" y="0"/>
                </a:lnTo>
                <a:lnTo>
                  <a:pt x="7848" y="0"/>
                </a:lnTo>
                <a:lnTo>
                  <a:pt x="7864" y="0"/>
                </a:lnTo>
                <a:lnTo>
                  <a:pt x="7881" y="0"/>
                </a:lnTo>
                <a:lnTo>
                  <a:pt x="7897" y="0"/>
                </a:lnTo>
                <a:lnTo>
                  <a:pt x="7913" y="0"/>
                </a:lnTo>
                <a:lnTo>
                  <a:pt x="7930" y="0"/>
                </a:lnTo>
                <a:lnTo>
                  <a:pt x="7946" y="1"/>
                </a:lnTo>
                <a:lnTo>
                  <a:pt x="7963" y="1"/>
                </a:lnTo>
                <a:lnTo>
                  <a:pt x="7979" y="2"/>
                </a:lnTo>
                <a:lnTo>
                  <a:pt x="7995" y="3"/>
                </a:lnTo>
                <a:lnTo>
                  <a:pt x="8012" y="4"/>
                </a:lnTo>
                <a:lnTo>
                  <a:pt x="8028" y="5"/>
                </a:lnTo>
                <a:lnTo>
                  <a:pt x="8044" y="7"/>
                </a:lnTo>
                <a:lnTo>
                  <a:pt x="8061" y="9"/>
                </a:lnTo>
                <a:lnTo>
                  <a:pt x="8077" y="10"/>
                </a:lnTo>
                <a:lnTo>
                  <a:pt x="8094" y="12"/>
                </a:lnTo>
                <a:lnTo>
                  <a:pt x="8110" y="15"/>
                </a:lnTo>
                <a:lnTo>
                  <a:pt x="8126" y="17"/>
                </a:lnTo>
                <a:lnTo>
                  <a:pt x="8143" y="20"/>
                </a:lnTo>
                <a:lnTo>
                  <a:pt x="8159" y="23"/>
                </a:lnTo>
                <a:lnTo>
                  <a:pt x="8176" y="26"/>
                </a:lnTo>
                <a:lnTo>
                  <a:pt x="8192" y="29"/>
                </a:lnTo>
                <a:lnTo>
                  <a:pt x="8208" y="32"/>
                </a:lnTo>
                <a:lnTo>
                  <a:pt x="8225" y="36"/>
                </a:lnTo>
                <a:lnTo>
                  <a:pt x="8241" y="39"/>
                </a:lnTo>
                <a:lnTo>
                  <a:pt x="8257" y="43"/>
                </a:lnTo>
                <a:lnTo>
                  <a:pt x="8274" y="47"/>
                </a:lnTo>
                <a:lnTo>
                  <a:pt x="8290" y="51"/>
                </a:lnTo>
                <a:lnTo>
                  <a:pt x="8307" y="55"/>
                </a:lnTo>
                <a:lnTo>
                  <a:pt x="8323" y="60"/>
                </a:lnTo>
                <a:lnTo>
                  <a:pt x="8339" y="64"/>
                </a:lnTo>
                <a:lnTo>
                  <a:pt x="8356" y="69"/>
                </a:lnTo>
                <a:lnTo>
                  <a:pt x="8372" y="73"/>
                </a:lnTo>
                <a:lnTo>
                  <a:pt x="8389" y="78"/>
                </a:lnTo>
                <a:lnTo>
                  <a:pt x="8405" y="83"/>
                </a:lnTo>
                <a:lnTo>
                  <a:pt x="8421" y="88"/>
                </a:lnTo>
                <a:lnTo>
                  <a:pt x="8438" y="93"/>
                </a:lnTo>
                <a:lnTo>
                  <a:pt x="8454" y="98"/>
                </a:lnTo>
                <a:lnTo>
                  <a:pt x="8470" y="104"/>
                </a:lnTo>
                <a:lnTo>
                  <a:pt x="8487" y="109"/>
                </a:lnTo>
                <a:lnTo>
                  <a:pt x="8503" y="115"/>
                </a:lnTo>
                <a:lnTo>
                  <a:pt x="8520" y="120"/>
                </a:lnTo>
                <a:lnTo>
                  <a:pt x="8536" y="126"/>
                </a:lnTo>
                <a:lnTo>
                  <a:pt x="8552" y="132"/>
                </a:lnTo>
                <a:lnTo>
                  <a:pt x="8569" y="138"/>
                </a:lnTo>
                <a:lnTo>
                  <a:pt x="8585" y="144"/>
                </a:lnTo>
                <a:lnTo>
                  <a:pt x="8602" y="150"/>
                </a:lnTo>
                <a:lnTo>
                  <a:pt x="8618" y="156"/>
                </a:lnTo>
                <a:lnTo>
                  <a:pt x="8634" y="163"/>
                </a:lnTo>
                <a:lnTo>
                  <a:pt x="8651" y="169"/>
                </a:lnTo>
                <a:lnTo>
                  <a:pt x="8667" y="176"/>
                </a:lnTo>
                <a:lnTo>
                  <a:pt x="8683" y="182"/>
                </a:lnTo>
                <a:lnTo>
                  <a:pt x="8700" y="189"/>
                </a:lnTo>
                <a:lnTo>
                  <a:pt x="8716" y="196"/>
                </a:lnTo>
                <a:lnTo>
                  <a:pt x="8733" y="202"/>
                </a:lnTo>
                <a:lnTo>
                  <a:pt x="8749" y="209"/>
                </a:lnTo>
                <a:lnTo>
                  <a:pt x="8765" y="216"/>
                </a:lnTo>
                <a:lnTo>
                  <a:pt x="8782" y="223"/>
                </a:lnTo>
                <a:lnTo>
                  <a:pt x="8798" y="231"/>
                </a:lnTo>
                <a:lnTo>
                  <a:pt x="8815" y="238"/>
                </a:lnTo>
                <a:lnTo>
                  <a:pt x="8831" y="245"/>
                </a:lnTo>
                <a:lnTo>
                  <a:pt x="8847" y="253"/>
                </a:lnTo>
                <a:lnTo>
                  <a:pt x="8864" y="260"/>
                </a:lnTo>
                <a:lnTo>
                  <a:pt x="8880" y="268"/>
                </a:lnTo>
                <a:lnTo>
                  <a:pt x="8896" y="276"/>
                </a:lnTo>
                <a:lnTo>
                  <a:pt x="8913" y="283"/>
                </a:lnTo>
                <a:lnTo>
                  <a:pt x="8929" y="291"/>
                </a:lnTo>
                <a:lnTo>
                  <a:pt x="8946" y="299"/>
                </a:lnTo>
                <a:lnTo>
                  <a:pt x="8962" y="307"/>
                </a:lnTo>
                <a:lnTo>
                  <a:pt x="8978" y="316"/>
                </a:lnTo>
                <a:lnTo>
                  <a:pt x="8995" y="325"/>
                </a:lnTo>
                <a:lnTo>
                  <a:pt x="9011" y="334"/>
                </a:lnTo>
                <a:lnTo>
                  <a:pt x="9028" y="343"/>
                </a:lnTo>
                <a:lnTo>
                  <a:pt x="9044" y="352"/>
                </a:lnTo>
                <a:lnTo>
                  <a:pt x="9060" y="362"/>
                </a:lnTo>
                <a:lnTo>
                  <a:pt x="9077" y="372"/>
                </a:lnTo>
                <a:lnTo>
                  <a:pt x="9093" y="382"/>
                </a:lnTo>
                <a:lnTo>
                  <a:pt x="9109" y="392"/>
                </a:lnTo>
                <a:lnTo>
                  <a:pt x="9126" y="402"/>
                </a:lnTo>
                <a:lnTo>
                  <a:pt x="9142" y="412"/>
                </a:lnTo>
                <a:lnTo>
                  <a:pt x="9159" y="422"/>
                </a:lnTo>
                <a:lnTo>
                  <a:pt x="9175" y="433"/>
                </a:lnTo>
                <a:lnTo>
                  <a:pt x="9191" y="443"/>
                </a:lnTo>
                <a:lnTo>
                  <a:pt x="9208" y="454"/>
                </a:lnTo>
                <a:lnTo>
                  <a:pt x="9224" y="464"/>
                </a:lnTo>
                <a:lnTo>
                  <a:pt x="9240" y="475"/>
                </a:lnTo>
                <a:lnTo>
                  <a:pt x="9257" y="485"/>
                </a:lnTo>
                <a:lnTo>
                  <a:pt x="9273" y="496"/>
                </a:lnTo>
                <a:lnTo>
                  <a:pt x="9290" y="506"/>
                </a:lnTo>
                <a:lnTo>
                  <a:pt x="9306" y="517"/>
                </a:lnTo>
                <a:lnTo>
                  <a:pt x="9322" y="528"/>
                </a:lnTo>
                <a:lnTo>
                  <a:pt x="9339" y="538"/>
                </a:lnTo>
                <a:lnTo>
                  <a:pt x="9355" y="549"/>
                </a:lnTo>
                <a:lnTo>
                  <a:pt x="9372" y="559"/>
                </a:lnTo>
                <a:lnTo>
                  <a:pt x="9388" y="570"/>
                </a:lnTo>
                <a:lnTo>
                  <a:pt x="9404" y="581"/>
                </a:lnTo>
                <a:lnTo>
                  <a:pt x="9421" y="591"/>
                </a:lnTo>
                <a:lnTo>
                  <a:pt x="9437" y="602"/>
                </a:lnTo>
                <a:lnTo>
                  <a:pt x="9453" y="613"/>
                </a:lnTo>
                <a:lnTo>
                  <a:pt x="9470" y="624"/>
                </a:lnTo>
                <a:lnTo>
                  <a:pt x="9486" y="634"/>
                </a:lnTo>
                <a:lnTo>
                  <a:pt x="9503" y="645"/>
                </a:lnTo>
                <a:lnTo>
                  <a:pt x="9519" y="656"/>
                </a:lnTo>
                <a:lnTo>
                  <a:pt x="9535" y="667"/>
                </a:lnTo>
                <a:lnTo>
                  <a:pt x="9552" y="677"/>
                </a:lnTo>
                <a:lnTo>
                  <a:pt x="9568" y="688"/>
                </a:lnTo>
                <a:lnTo>
                  <a:pt x="9585" y="699"/>
                </a:lnTo>
                <a:lnTo>
                  <a:pt x="9601" y="710"/>
                </a:lnTo>
                <a:lnTo>
                  <a:pt x="9617" y="720"/>
                </a:lnTo>
                <a:lnTo>
                  <a:pt x="9634" y="731"/>
                </a:lnTo>
                <a:lnTo>
                  <a:pt x="9650" y="742"/>
                </a:lnTo>
                <a:lnTo>
                  <a:pt x="9666" y="752"/>
                </a:lnTo>
                <a:lnTo>
                  <a:pt x="9683" y="763"/>
                </a:lnTo>
                <a:lnTo>
                  <a:pt x="9699" y="773"/>
                </a:lnTo>
                <a:lnTo>
                  <a:pt x="9716" y="784"/>
                </a:lnTo>
                <a:lnTo>
                  <a:pt x="9732" y="794"/>
                </a:lnTo>
                <a:lnTo>
                  <a:pt x="9748" y="804"/>
                </a:lnTo>
                <a:lnTo>
                  <a:pt x="9765" y="814"/>
                </a:lnTo>
                <a:lnTo>
                  <a:pt x="9781" y="824"/>
                </a:lnTo>
                <a:lnTo>
                  <a:pt x="9798" y="834"/>
                </a:lnTo>
                <a:lnTo>
                  <a:pt x="9814" y="844"/>
                </a:lnTo>
                <a:lnTo>
                  <a:pt x="9830" y="854"/>
                </a:lnTo>
                <a:lnTo>
                  <a:pt x="9847" y="865"/>
                </a:lnTo>
                <a:lnTo>
                  <a:pt x="9863" y="875"/>
                </a:lnTo>
                <a:lnTo>
                  <a:pt x="9879" y="885"/>
                </a:lnTo>
                <a:lnTo>
                  <a:pt x="9896" y="895"/>
                </a:lnTo>
                <a:lnTo>
                  <a:pt x="9912" y="905"/>
                </a:lnTo>
                <a:lnTo>
                  <a:pt x="9929" y="915"/>
                </a:lnTo>
                <a:lnTo>
                  <a:pt x="9945" y="925"/>
                </a:lnTo>
                <a:lnTo>
                  <a:pt x="9961" y="936"/>
                </a:lnTo>
                <a:lnTo>
                  <a:pt x="9978" y="946"/>
                </a:lnTo>
                <a:lnTo>
                  <a:pt x="9994" y="956"/>
                </a:lnTo>
                <a:lnTo>
                  <a:pt x="10011" y="967"/>
                </a:lnTo>
                <a:lnTo>
                  <a:pt x="10027" y="977"/>
                </a:lnTo>
                <a:lnTo>
                  <a:pt x="10043" y="988"/>
                </a:lnTo>
                <a:lnTo>
                  <a:pt x="10060" y="999"/>
                </a:lnTo>
                <a:lnTo>
                  <a:pt x="10076" y="1009"/>
                </a:lnTo>
                <a:lnTo>
                  <a:pt x="10092" y="1020"/>
                </a:lnTo>
                <a:lnTo>
                  <a:pt x="10109" y="1031"/>
                </a:lnTo>
                <a:lnTo>
                  <a:pt x="10125" y="1042"/>
                </a:lnTo>
                <a:lnTo>
                  <a:pt x="10142" y="1053"/>
                </a:lnTo>
                <a:lnTo>
                  <a:pt x="10158" y="1063"/>
                </a:lnTo>
                <a:lnTo>
                  <a:pt x="10174" y="1074"/>
                </a:lnTo>
                <a:lnTo>
                  <a:pt x="10191" y="1085"/>
                </a:lnTo>
                <a:lnTo>
                  <a:pt x="10207" y="1096"/>
                </a:lnTo>
                <a:lnTo>
                  <a:pt x="10224" y="1106"/>
                </a:lnTo>
                <a:lnTo>
                  <a:pt x="10240" y="1117"/>
                </a:lnTo>
                <a:lnTo>
                  <a:pt x="10256" y="1128"/>
                </a:lnTo>
                <a:lnTo>
                  <a:pt x="10273" y="1138"/>
                </a:lnTo>
                <a:lnTo>
                  <a:pt x="10289" y="1148"/>
                </a:lnTo>
                <a:lnTo>
                  <a:pt x="10305" y="1159"/>
                </a:lnTo>
                <a:lnTo>
                  <a:pt x="10322" y="1169"/>
                </a:lnTo>
                <a:lnTo>
                  <a:pt x="10338" y="1179"/>
                </a:lnTo>
                <a:lnTo>
                  <a:pt x="10355" y="1189"/>
                </a:lnTo>
                <a:lnTo>
                  <a:pt x="10371" y="1199"/>
                </a:lnTo>
                <a:lnTo>
                  <a:pt x="10387" y="1208"/>
                </a:lnTo>
                <a:lnTo>
                  <a:pt x="10404" y="1218"/>
                </a:lnTo>
                <a:lnTo>
                  <a:pt x="10420" y="1227"/>
                </a:lnTo>
                <a:lnTo>
                  <a:pt x="10436" y="1236"/>
                </a:lnTo>
                <a:lnTo>
                  <a:pt x="10453" y="1245"/>
                </a:lnTo>
                <a:lnTo>
                  <a:pt x="10469" y="1253"/>
                </a:lnTo>
                <a:lnTo>
                  <a:pt x="10486" y="1261"/>
                </a:lnTo>
                <a:lnTo>
                  <a:pt x="10502" y="1269"/>
                </a:lnTo>
                <a:lnTo>
                  <a:pt x="10518" y="1277"/>
                </a:lnTo>
                <a:lnTo>
                  <a:pt x="10535" y="1286"/>
                </a:lnTo>
                <a:lnTo>
                  <a:pt x="10551" y="1294"/>
                </a:lnTo>
                <a:lnTo>
                  <a:pt x="10568" y="1302"/>
                </a:lnTo>
                <a:lnTo>
                  <a:pt x="10584" y="1310"/>
                </a:lnTo>
                <a:lnTo>
                  <a:pt x="10600" y="1318"/>
                </a:lnTo>
                <a:lnTo>
                  <a:pt x="10617" y="1327"/>
                </a:lnTo>
                <a:lnTo>
                  <a:pt x="10633" y="1335"/>
                </a:lnTo>
                <a:lnTo>
                  <a:pt x="10649" y="1343"/>
                </a:lnTo>
                <a:lnTo>
                  <a:pt x="10666" y="1352"/>
                </a:lnTo>
                <a:lnTo>
                  <a:pt x="10682" y="1361"/>
                </a:lnTo>
                <a:lnTo>
                  <a:pt x="10699" y="1369"/>
                </a:lnTo>
                <a:lnTo>
                  <a:pt x="10715" y="1378"/>
                </a:lnTo>
                <a:lnTo>
                  <a:pt x="10731" y="1386"/>
                </a:lnTo>
                <a:lnTo>
                  <a:pt x="10748" y="1395"/>
                </a:lnTo>
                <a:lnTo>
                  <a:pt x="10764" y="1403"/>
                </a:lnTo>
                <a:lnTo>
                  <a:pt x="10781" y="1412"/>
                </a:lnTo>
                <a:lnTo>
                  <a:pt x="10797" y="1420"/>
                </a:lnTo>
                <a:lnTo>
                  <a:pt x="10813" y="1429"/>
                </a:lnTo>
                <a:lnTo>
                  <a:pt x="10830" y="1437"/>
                </a:lnTo>
                <a:lnTo>
                  <a:pt x="10846" y="1446"/>
                </a:lnTo>
                <a:lnTo>
                  <a:pt x="10862" y="1454"/>
                </a:lnTo>
                <a:lnTo>
                  <a:pt x="10879" y="1463"/>
                </a:lnTo>
                <a:lnTo>
                  <a:pt x="10895" y="1471"/>
                </a:lnTo>
                <a:lnTo>
                  <a:pt x="10912" y="1480"/>
                </a:lnTo>
                <a:lnTo>
                  <a:pt x="10928" y="1488"/>
                </a:lnTo>
                <a:lnTo>
                  <a:pt x="10944" y="1497"/>
                </a:lnTo>
                <a:lnTo>
                  <a:pt x="10961" y="1505"/>
                </a:lnTo>
                <a:lnTo>
                  <a:pt x="10977" y="1514"/>
                </a:lnTo>
                <a:lnTo>
                  <a:pt x="10994" y="1522"/>
                </a:lnTo>
                <a:lnTo>
                  <a:pt x="11010" y="1531"/>
                </a:lnTo>
                <a:lnTo>
                  <a:pt x="11026" y="1540"/>
                </a:lnTo>
                <a:lnTo>
                  <a:pt x="11043" y="1548"/>
                </a:lnTo>
                <a:lnTo>
                  <a:pt x="11059" y="1557"/>
                </a:lnTo>
                <a:lnTo>
                  <a:pt x="11075" y="1566"/>
                </a:lnTo>
                <a:lnTo>
                  <a:pt x="11092" y="1574"/>
                </a:lnTo>
                <a:lnTo>
                  <a:pt x="11108" y="1583"/>
                </a:lnTo>
                <a:lnTo>
                  <a:pt x="11125" y="1592"/>
                </a:lnTo>
                <a:lnTo>
                  <a:pt x="11141" y="1600"/>
                </a:lnTo>
                <a:lnTo>
                  <a:pt x="11157" y="1609"/>
                </a:lnTo>
                <a:lnTo>
                  <a:pt x="11174" y="1618"/>
                </a:lnTo>
                <a:lnTo>
                  <a:pt x="11190" y="1626"/>
                </a:lnTo>
                <a:lnTo>
                  <a:pt x="11207" y="1635"/>
                </a:lnTo>
                <a:lnTo>
                  <a:pt x="11223" y="1643"/>
                </a:lnTo>
                <a:lnTo>
                  <a:pt x="11239" y="1652"/>
                </a:lnTo>
                <a:lnTo>
                  <a:pt x="11256" y="1661"/>
                </a:lnTo>
                <a:lnTo>
                  <a:pt x="11272" y="1669"/>
                </a:lnTo>
                <a:lnTo>
                  <a:pt x="11288" y="1678"/>
                </a:lnTo>
                <a:lnTo>
                  <a:pt x="11305" y="1686"/>
                </a:lnTo>
                <a:lnTo>
                  <a:pt x="11321" y="1695"/>
                </a:lnTo>
                <a:lnTo>
                  <a:pt x="11338" y="1704"/>
                </a:lnTo>
                <a:lnTo>
                  <a:pt x="11354" y="1713"/>
                </a:lnTo>
                <a:lnTo>
                  <a:pt x="11370" y="1722"/>
                </a:lnTo>
                <a:lnTo>
                  <a:pt x="11387" y="1731"/>
                </a:lnTo>
                <a:lnTo>
                  <a:pt x="11403" y="1740"/>
                </a:lnTo>
                <a:lnTo>
                  <a:pt x="11420" y="1750"/>
                </a:lnTo>
                <a:lnTo>
                  <a:pt x="11436" y="1759"/>
                </a:lnTo>
                <a:lnTo>
                  <a:pt x="11452" y="1769"/>
                </a:lnTo>
                <a:lnTo>
                  <a:pt x="11469" y="1779"/>
                </a:lnTo>
                <a:lnTo>
                  <a:pt x="11485" y="1790"/>
                </a:lnTo>
                <a:lnTo>
                  <a:pt x="11501" y="1800"/>
                </a:lnTo>
                <a:lnTo>
                  <a:pt x="11518" y="1811"/>
                </a:lnTo>
                <a:lnTo>
                  <a:pt x="11534" y="1821"/>
                </a:lnTo>
                <a:lnTo>
                  <a:pt x="11551" y="1832"/>
                </a:lnTo>
                <a:lnTo>
                  <a:pt x="11567" y="1843"/>
                </a:lnTo>
                <a:lnTo>
                  <a:pt x="11583" y="1854"/>
                </a:lnTo>
                <a:lnTo>
                  <a:pt x="11600" y="1865"/>
                </a:lnTo>
                <a:lnTo>
                  <a:pt x="11616" y="1876"/>
                </a:lnTo>
                <a:lnTo>
                  <a:pt x="11632" y="1888"/>
                </a:lnTo>
                <a:lnTo>
                  <a:pt x="11649" y="1899"/>
                </a:lnTo>
                <a:lnTo>
                  <a:pt x="11665" y="1910"/>
                </a:lnTo>
                <a:lnTo>
                  <a:pt x="11682" y="1922"/>
                </a:lnTo>
                <a:lnTo>
                  <a:pt x="11698" y="1934"/>
                </a:lnTo>
                <a:lnTo>
                  <a:pt x="11714" y="1945"/>
                </a:lnTo>
                <a:lnTo>
                  <a:pt x="11731" y="1957"/>
                </a:lnTo>
                <a:lnTo>
                  <a:pt x="11747" y="1968"/>
                </a:lnTo>
                <a:lnTo>
                  <a:pt x="11764" y="1980"/>
                </a:lnTo>
                <a:lnTo>
                  <a:pt x="11780" y="1991"/>
                </a:lnTo>
                <a:lnTo>
                  <a:pt x="11796" y="2003"/>
                </a:lnTo>
                <a:lnTo>
                  <a:pt x="11813" y="2014"/>
                </a:lnTo>
                <a:lnTo>
                  <a:pt x="11829" y="2026"/>
                </a:lnTo>
                <a:lnTo>
                  <a:pt x="11845" y="2037"/>
                </a:lnTo>
                <a:lnTo>
                  <a:pt x="11862" y="2049"/>
                </a:lnTo>
                <a:lnTo>
                  <a:pt x="11878" y="2060"/>
                </a:lnTo>
                <a:lnTo>
                  <a:pt x="11895" y="2071"/>
                </a:lnTo>
                <a:lnTo>
                  <a:pt x="11911" y="2082"/>
                </a:lnTo>
                <a:lnTo>
                  <a:pt x="11927" y="2092"/>
                </a:lnTo>
                <a:lnTo>
                  <a:pt x="11944" y="2103"/>
                </a:lnTo>
                <a:lnTo>
                  <a:pt x="11960" y="2113"/>
                </a:lnTo>
                <a:lnTo>
                  <a:pt x="11977" y="2123"/>
                </a:lnTo>
                <a:lnTo>
                  <a:pt x="11993" y="2133"/>
                </a:lnTo>
                <a:lnTo>
                  <a:pt x="12009" y="2143"/>
                </a:lnTo>
                <a:lnTo>
                  <a:pt x="12026" y="2152"/>
                </a:lnTo>
                <a:lnTo>
                  <a:pt x="12042" y="2161"/>
                </a:lnTo>
                <a:lnTo>
                  <a:pt x="12058" y="2170"/>
                </a:lnTo>
                <a:lnTo>
                  <a:pt x="12075" y="2179"/>
                </a:lnTo>
                <a:lnTo>
                  <a:pt x="12091" y="2187"/>
                </a:lnTo>
                <a:lnTo>
                  <a:pt x="12108" y="2195"/>
                </a:lnTo>
                <a:lnTo>
                  <a:pt x="12124" y="2203"/>
                </a:lnTo>
                <a:lnTo>
                  <a:pt x="12140" y="2210"/>
                </a:lnTo>
                <a:lnTo>
                  <a:pt x="12157" y="2217"/>
                </a:lnTo>
                <a:lnTo>
                  <a:pt x="12173" y="2224"/>
                </a:lnTo>
                <a:lnTo>
                  <a:pt x="12190" y="2231"/>
                </a:lnTo>
                <a:lnTo>
                  <a:pt x="12206" y="2238"/>
                </a:lnTo>
                <a:lnTo>
                  <a:pt x="12222" y="2244"/>
                </a:lnTo>
                <a:lnTo>
                  <a:pt x="12239" y="2251"/>
                </a:lnTo>
                <a:lnTo>
                  <a:pt x="12255" y="2257"/>
                </a:lnTo>
                <a:lnTo>
                  <a:pt x="12271" y="2264"/>
                </a:lnTo>
                <a:lnTo>
                  <a:pt x="12288" y="2270"/>
                </a:lnTo>
                <a:lnTo>
                  <a:pt x="12304" y="2277"/>
                </a:lnTo>
                <a:lnTo>
                  <a:pt x="12321" y="2283"/>
                </a:lnTo>
                <a:lnTo>
                  <a:pt x="12337" y="2290"/>
                </a:lnTo>
                <a:lnTo>
                  <a:pt x="12353" y="2297"/>
                </a:lnTo>
                <a:lnTo>
                  <a:pt x="12370" y="2303"/>
                </a:lnTo>
                <a:lnTo>
                  <a:pt x="12386" y="2310"/>
                </a:lnTo>
                <a:lnTo>
                  <a:pt x="12403" y="2317"/>
                </a:lnTo>
                <a:lnTo>
                  <a:pt x="12419" y="2324"/>
                </a:lnTo>
                <a:lnTo>
                  <a:pt x="12435" y="2331"/>
                </a:lnTo>
                <a:lnTo>
                  <a:pt x="12452" y="2338"/>
                </a:lnTo>
                <a:lnTo>
                  <a:pt x="12468" y="2344"/>
                </a:lnTo>
                <a:lnTo>
                  <a:pt x="12484" y="2351"/>
                </a:lnTo>
                <a:lnTo>
                  <a:pt x="12501" y="2358"/>
                </a:lnTo>
                <a:lnTo>
                  <a:pt x="12517" y="2365"/>
                </a:lnTo>
                <a:lnTo>
                  <a:pt x="12534" y="2372"/>
                </a:lnTo>
                <a:lnTo>
                  <a:pt x="12550" y="2379"/>
                </a:lnTo>
                <a:lnTo>
                  <a:pt x="12566" y="2387"/>
                </a:lnTo>
                <a:lnTo>
                  <a:pt x="12583" y="2394"/>
                </a:lnTo>
                <a:lnTo>
                  <a:pt x="12599" y="2401"/>
                </a:lnTo>
                <a:lnTo>
                  <a:pt x="12616" y="2408"/>
                </a:lnTo>
                <a:lnTo>
                  <a:pt x="12632" y="2415"/>
                </a:lnTo>
                <a:lnTo>
                  <a:pt x="12648" y="2422"/>
                </a:lnTo>
                <a:lnTo>
                  <a:pt x="12665" y="2430"/>
                </a:lnTo>
                <a:lnTo>
                  <a:pt x="12681" y="2437"/>
                </a:lnTo>
                <a:lnTo>
                  <a:pt x="12697" y="2444"/>
                </a:lnTo>
                <a:lnTo>
                  <a:pt x="12714" y="2452"/>
                </a:lnTo>
                <a:lnTo>
                  <a:pt x="12730" y="2459"/>
                </a:lnTo>
                <a:lnTo>
                  <a:pt x="12747" y="2466"/>
                </a:lnTo>
                <a:lnTo>
                  <a:pt x="12763" y="2474"/>
                </a:lnTo>
                <a:lnTo>
                  <a:pt x="12779" y="2481"/>
                </a:lnTo>
                <a:lnTo>
                  <a:pt x="12796" y="2489"/>
                </a:lnTo>
                <a:lnTo>
                  <a:pt x="12812" y="2496"/>
                </a:lnTo>
                <a:lnTo>
                  <a:pt x="12828" y="2504"/>
                </a:lnTo>
                <a:lnTo>
                  <a:pt x="12845" y="2512"/>
                </a:lnTo>
                <a:lnTo>
                  <a:pt x="12861" y="2519"/>
                </a:lnTo>
                <a:lnTo>
                  <a:pt x="12878" y="2527"/>
                </a:lnTo>
                <a:lnTo>
                  <a:pt x="12894" y="2535"/>
                </a:lnTo>
                <a:lnTo>
                  <a:pt x="12910" y="2543"/>
                </a:lnTo>
                <a:lnTo>
                  <a:pt x="12927" y="2550"/>
                </a:lnTo>
                <a:lnTo>
                  <a:pt x="12943" y="2558"/>
                </a:lnTo>
                <a:lnTo>
                  <a:pt x="12960" y="2566"/>
                </a:lnTo>
                <a:lnTo>
                  <a:pt x="12976" y="2574"/>
                </a:lnTo>
                <a:lnTo>
                  <a:pt x="12992" y="2582"/>
                </a:lnTo>
                <a:lnTo>
                  <a:pt x="13009" y="2590"/>
                </a:lnTo>
                <a:lnTo>
                  <a:pt x="13025" y="2597"/>
                </a:lnTo>
                <a:lnTo>
                  <a:pt x="13041" y="2605"/>
                </a:lnTo>
                <a:lnTo>
                  <a:pt x="13058" y="2613"/>
                </a:lnTo>
                <a:lnTo>
                  <a:pt x="13074" y="2620"/>
                </a:lnTo>
                <a:lnTo>
                  <a:pt x="13091" y="2628"/>
                </a:lnTo>
                <a:lnTo>
                  <a:pt x="13107" y="2636"/>
                </a:lnTo>
                <a:lnTo>
                  <a:pt x="13123" y="2643"/>
                </a:lnTo>
                <a:lnTo>
                  <a:pt x="13140" y="2651"/>
                </a:lnTo>
                <a:lnTo>
                  <a:pt x="13156" y="2658"/>
                </a:lnTo>
                <a:lnTo>
                  <a:pt x="13173" y="2666"/>
                </a:lnTo>
                <a:lnTo>
                  <a:pt x="13189" y="2673"/>
                </a:lnTo>
                <a:lnTo>
                  <a:pt x="13205" y="2680"/>
                </a:lnTo>
                <a:lnTo>
                  <a:pt x="13222" y="2688"/>
                </a:lnTo>
                <a:lnTo>
                  <a:pt x="13238" y="2695"/>
                </a:lnTo>
                <a:lnTo>
                  <a:pt x="13254" y="2702"/>
                </a:lnTo>
                <a:lnTo>
                  <a:pt x="13271" y="2709"/>
                </a:lnTo>
                <a:lnTo>
                  <a:pt x="13287" y="2716"/>
                </a:lnTo>
                <a:lnTo>
                  <a:pt x="13304" y="2723"/>
                </a:lnTo>
                <a:lnTo>
                  <a:pt x="13320" y="2731"/>
                </a:lnTo>
                <a:lnTo>
                  <a:pt x="13336" y="2738"/>
                </a:lnTo>
                <a:lnTo>
                  <a:pt x="13353" y="2746"/>
                </a:lnTo>
                <a:lnTo>
                  <a:pt x="13369" y="2754"/>
                </a:lnTo>
                <a:lnTo>
                  <a:pt x="13386" y="2763"/>
                </a:lnTo>
                <a:lnTo>
                  <a:pt x="13402" y="2771"/>
                </a:lnTo>
                <a:lnTo>
                  <a:pt x="13418" y="2780"/>
                </a:lnTo>
                <a:lnTo>
                  <a:pt x="13435" y="2789"/>
                </a:lnTo>
                <a:lnTo>
                  <a:pt x="13451" y="2797"/>
                </a:lnTo>
                <a:lnTo>
                  <a:pt x="13467" y="2807"/>
                </a:lnTo>
                <a:lnTo>
                  <a:pt x="13484" y="2816"/>
                </a:lnTo>
                <a:lnTo>
                  <a:pt x="13500" y="2825"/>
                </a:lnTo>
                <a:lnTo>
                  <a:pt x="13517" y="2834"/>
                </a:lnTo>
                <a:lnTo>
                  <a:pt x="13533" y="2844"/>
                </a:lnTo>
                <a:lnTo>
                  <a:pt x="13549" y="2853"/>
                </a:lnTo>
                <a:lnTo>
                  <a:pt x="13566" y="2863"/>
                </a:lnTo>
                <a:lnTo>
                  <a:pt x="13582" y="2872"/>
                </a:lnTo>
                <a:lnTo>
                  <a:pt x="13599" y="2882"/>
                </a:lnTo>
                <a:lnTo>
                  <a:pt x="13615" y="2891"/>
                </a:lnTo>
                <a:lnTo>
                  <a:pt x="13631" y="2901"/>
                </a:lnTo>
                <a:lnTo>
                  <a:pt x="13648" y="2911"/>
                </a:lnTo>
                <a:lnTo>
                  <a:pt x="13664" y="2921"/>
                </a:lnTo>
                <a:lnTo>
                  <a:pt x="13680" y="2931"/>
                </a:lnTo>
                <a:lnTo>
                  <a:pt x="13697" y="2941"/>
                </a:lnTo>
                <a:lnTo>
                  <a:pt x="13713" y="2951"/>
                </a:lnTo>
                <a:lnTo>
                  <a:pt x="13730" y="2961"/>
                </a:lnTo>
                <a:lnTo>
                  <a:pt x="13746" y="2971"/>
                </a:lnTo>
                <a:lnTo>
                  <a:pt x="13762" y="2981"/>
                </a:lnTo>
                <a:lnTo>
                  <a:pt x="13779" y="2991"/>
                </a:lnTo>
                <a:lnTo>
                  <a:pt x="13795" y="3001"/>
                </a:lnTo>
                <a:lnTo>
                  <a:pt x="13812" y="3011"/>
                </a:lnTo>
                <a:lnTo>
                  <a:pt x="13828" y="3021"/>
                </a:lnTo>
                <a:lnTo>
                  <a:pt x="13844" y="3030"/>
                </a:lnTo>
                <a:lnTo>
                  <a:pt x="13861" y="3040"/>
                </a:lnTo>
                <a:lnTo>
                  <a:pt x="13877" y="3050"/>
                </a:lnTo>
                <a:lnTo>
                  <a:pt x="13893" y="3059"/>
                </a:lnTo>
                <a:lnTo>
                  <a:pt x="13910" y="3069"/>
                </a:lnTo>
                <a:lnTo>
                  <a:pt x="13926" y="3078"/>
                </a:lnTo>
                <a:lnTo>
                  <a:pt x="13943" y="3088"/>
                </a:lnTo>
                <a:lnTo>
                  <a:pt x="13959" y="3097"/>
                </a:lnTo>
                <a:lnTo>
                  <a:pt x="13975" y="3106"/>
                </a:lnTo>
                <a:lnTo>
                  <a:pt x="13992" y="3116"/>
                </a:lnTo>
                <a:lnTo>
                  <a:pt x="14008" y="3125"/>
                </a:lnTo>
                <a:lnTo>
                  <a:pt x="14024" y="3134"/>
                </a:lnTo>
                <a:lnTo>
                  <a:pt x="14041" y="3143"/>
                </a:lnTo>
                <a:lnTo>
                  <a:pt x="14057" y="3152"/>
                </a:lnTo>
                <a:lnTo>
                  <a:pt x="14074" y="3162"/>
                </a:lnTo>
                <a:lnTo>
                  <a:pt x="14090" y="3171"/>
                </a:lnTo>
                <a:lnTo>
                  <a:pt x="14106" y="3181"/>
                </a:lnTo>
                <a:lnTo>
                  <a:pt x="14123" y="3190"/>
                </a:lnTo>
                <a:lnTo>
                  <a:pt x="14139" y="3200"/>
                </a:lnTo>
                <a:lnTo>
                  <a:pt x="14156" y="3210"/>
                </a:lnTo>
                <a:lnTo>
                  <a:pt x="14172" y="3221"/>
                </a:lnTo>
                <a:lnTo>
                  <a:pt x="14188" y="3231"/>
                </a:lnTo>
                <a:lnTo>
                  <a:pt x="14205" y="3243"/>
                </a:lnTo>
                <a:lnTo>
                  <a:pt x="14221" y="3254"/>
                </a:lnTo>
                <a:lnTo>
                  <a:pt x="14237" y="3265"/>
                </a:lnTo>
                <a:lnTo>
                  <a:pt x="14254" y="3276"/>
                </a:lnTo>
                <a:lnTo>
                  <a:pt x="14270" y="3288"/>
                </a:lnTo>
                <a:lnTo>
                  <a:pt x="14287" y="3299"/>
                </a:lnTo>
                <a:lnTo>
                  <a:pt x="14303" y="3311"/>
                </a:lnTo>
                <a:lnTo>
                  <a:pt x="14319" y="3323"/>
                </a:lnTo>
                <a:lnTo>
                  <a:pt x="14336" y="3334"/>
                </a:lnTo>
                <a:lnTo>
                  <a:pt x="14352" y="3346"/>
                </a:lnTo>
                <a:lnTo>
                  <a:pt x="14369" y="3358"/>
                </a:lnTo>
                <a:lnTo>
                  <a:pt x="14385" y="3370"/>
                </a:lnTo>
                <a:lnTo>
                  <a:pt x="14401" y="3382"/>
                </a:lnTo>
                <a:lnTo>
                  <a:pt x="14418" y="3394"/>
                </a:lnTo>
                <a:lnTo>
                  <a:pt x="14434" y="3405"/>
                </a:lnTo>
                <a:lnTo>
                  <a:pt x="14450" y="3417"/>
                </a:lnTo>
                <a:lnTo>
                  <a:pt x="14467" y="3429"/>
                </a:lnTo>
                <a:lnTo>
                  <a:pt x="14483" y="3442"/>
                </a:lnTo>
                <a:lnTo>
                  <a:pt x="14500" y="3454"/>
                </a:lnTo>
                <a:lnTo>
                  <a:pt x="14516" y="3466"/>
                </a:lnTo>
                <a:lnTo>
                  <a:pt x="14532" y="3478"/>
                </a:lnTo>
                <a:lnTo>
                  <a:pt x="14549" y="3490"/>
                </a:lnTo>
                <a:lnTo>
                  <a:pt x="14565" y="3503"/>
                </a:lnTo>
                <a:lnTo>
                  <a:pt x="14582" y="3515"/>
                </a:lnTo>
                <a:lnTo>
                  <a:pt x="14598" y="3527"/>
                </a:lnTo>
                <a:lnTo>
                  <a:pt x="14614" y="3539"/>
                </a:lnTo>
                <a:lnTo>
                  <a:pt x="14631" y="3552"/>
                </a:lnTo>
                <a:lnTo>
                  <a:pt x="14647" y="3564"/>
                </a:lnTo>
                <a:lnTo>
                  <a:pt x="14663" y="3576"/>
                </a:lnTo>
                <a:lnTo>
                  <a:pt x="14680" y="3587"/>
                </a:lnTo>
                <a:lnTo>
                  <a:pt x="14696" y="3599"/>
                </a:lnTo>
                <a:lnTo>
                  <a:pt x="14713" y="3611"/>
                </a:lnTo>
                <a:lnTo>
                  <a:pt x="14729" y="3622"/>
                </a:lnTo>
                <a:lnTo>
                  <a:pt x="14745" y="3633"/>
                </a:lnTo>
                <a:lnTo>
                  <a:pt x="14762" y="3644"/>
                </a:lnTo>
                <a:lnTo>
                  <a:pt x="14778" y="3654"/>
                </a:lnTo>
                <a:lnTo>
                  <a:pt x="14795" y="3664"/>
                </a:lnTo>
                <a:lnTo>
                  <a:pt x="14811" y="3674"/>
                </a:lnTo>
                <a:lnTo>
                  <a:pt x="14827" y="3683"/>
                </a:lnTo>
                <a:lnTo>
                  <a:pt x="14844" y="3693"/>
                </a:lnTo>
                <a:lnTo>
                  <a:pt x="14860" y="3702"/>
                </a:lnTo>
                <a:lnTo>
                  <a:pt x="14876" y="3711"/>
                </a:lnTo>
                <a:lnTo>
                  <a:pt x="14893" y="3721"/>
                </a:lnTo>
                <a:lnTo>
                  <a:pt x="14909" y="3730"/>
                </a:lnTo>
                <a:lnTo>
                  <a:pt x="14926" y="3740"/>
                </a:lnTo>
                <a:lnTo>
                  <a:pt x="14942" y="3749"/>
                </a:lnTo>
                <a:lnTo>
                  <a:pt x="14958" y="3759"/>
                </a:lnTo>
                <a:lnTo>
                  <a:pt x="14975" y="3768"/>
                </a:lnTo>
                <a:lnTo>
                  <a:pt x="14991" y="3777"/>
                </a:lnTo>
                <a:lnTo>
                  <a:pt x="15008" y="3787"/>
                </a:lnTo>
                <a:lnTo>
                  <a:pt x="15024" y="3796"/>
                </a:lnTo>
                <a:lnTo>
                  <a:pt x="15040" y="3806"/>
                </a:lnTo>
                <a:lnTo>
                  <a:pt x="15057" y="3815"/>
                </a:lnTo>
                <a:lnTo>
                  <a:pt x="15073" y="3825"/>
                </a:lnTo>
                <a:lnTo>
                  <a:pt x="15089" y="3834"/>
                </a:lnTo>
                <a:lnTo>
                  <a:pt x="15106" y="3844"/>
                </a:lnTo>
                <a:lnTo>
                  <a:pt x="15122" y="3853"/>
                </a:lnTo>
                <a:lnTo>
                  <a:pt x="15139" y="3863"/>
                </a:lnTo>
                <a:lnTo>
                  <a:pt x="15155" y="3872"/>
                </a:lnTo>
                <a:lnTo>
                  <a:pt x="15171" y="3881"/>
                </a:lnTo>
                <a:lnTo>
                  <a:pt x="15188" y="3890"/>
                </a:lnTo>
                <a:lnTo>
                  <a:pt x="15204" y="3900"/>
                </a:lnTo>
                <a:lnTo>
                  <a:pt x="15221" y="3909"/>
                </a:lnTo>
                <a:lnTo>
                  <a:pt x="15237" y="3918"/>
                </a:lnTo>
                <a:lnTo>
                  <a:pt x="15253" y="3927"/>
                </a:lnTo>
                <a:lnTo>
                  <a:pt x="15270" y="3936"/>
                </a:lnTo>
                <a:lnTo>
                  <a:pt x="15286" y="3945"/>
                </a:lnTo>
                <a:lnTo>
                  <a:pt x="15302" y="3954"/>
                </a:lnTo>
                <a:lnTo>
                  <a:pt x="15319" y="3962"/>
                </a:lnTo>
                <a:lnTo>
                  <a:pt x="15335" y="3971"/>
                </a:lnTo>
                <a:lnTo>
                  <a:pt x="15352" y="3980"/>
                </a:lnTo>
                <a:lnTo>
                  <a:pt x="15368" y="3989"/>
                </a:lnTo>
                <a:lnTo>
                  <a:pt x="15384" y="3998"/>
                </a:lnTo>
                <a:lnTo>
                  <a:pt x="15401" y="4006"/>
                </a:lnTo>
                <a:lnTo>
                  <a:pt x="15417" y="4015"/>
                </a:lnTo>
                <a:lnTo>
                  <a:pt x="15433" y="4024"/>
                </a:lnTo>
                <a:lnTo>
                  <a:pt x="15450" y="4032"/>
                </a:lnTo>
                <a:lnTo>
                  <a:pt x="15466" y="4041"/>
                </a:lnTo>
                <a:lnTo>
                  <a:pt x="15483" y="4050"/>
                </a:lnTo>
                <a:lnTo>
                  <a:pt x="15499" y="4058"/>
                </a:lnTo>
                <a:lnTo>
                  <a:pt x="15515" y="4066"/>
                </a:lnTo>
                <a:lnTo>
                  <a:pt x="15532" y="4075"/>
                </a:lnTo>
                <a:lnTo>
                  <a:pt x="15548" y="4083"/>
                </a:lnTo>
                <a:lnTo>
                  <a:pt x="15565" y="4091"/>
                </a:lnTo>
                <a:lnTo>
                  <a:pt x="15581" y="4099"/>
                </a:lnTo>
                <a:lnTo>
                  <a:pt x="15597" y="4107"/>
                </a:lnTo>
                <a:lnTo>
                  <a:pt x="15614" y="4115"/>
                </a:lnTo>
                <a:lnTo>
                  <a:pt x="15630" y="4123"/>
                </a:lnTo>
                <a:lnTo>
                  <a:pt x="15646" y="4130"/>
                </a:lnTo>
                <a:lnTo>
                  <a:pt x="15663" y="4138"/>
                </a:lnTo>
                <a:lnTo>
                  <a:pt x="15679" y="4145"/>
                </a:lnTo>
                <a:lnTo>
                  <a:pt x="15696" y="4152"/>
                </a:lnTo>
                <a:lnTo>
                  <a:pt x="15712" y="4158"/>
                </a:lnTo>
                <a:lnTo>
                  <a:pt x="15728" y="4165"/>
                </a:lnTo>
                <a:lnTo>
                  <a:pt x="15745" y="4171"/>
                </a:lnTo>
                <a:lnTo>
                  <a:pt x="15761" y="4178"/>
                </a:lnTo>
                <a:lnTo>
                  <a:pt x="15778" y="4184"/>
                </a:lnTo>
                <a:lnTo>
                  <a:pt x="15794" y="4191"/>
                </a:lnTo>
                <a:lnTo>
                  <a:pt x="15810" y="4197"/>
                </a:lnTo>
                <a:lnTo>
                  <a:pt x="15827" y="4203"/>
                </a:lnTo>
                <a:lnTo>
                  <a:pt x="15843" y="4210"/>
                </a:lnTo>
                <a:lnTo>
                  <a:pt x="15859" y="4217"/>
                </a:lnTo>
                <a:lnTo>
                  <a:pt x="15876" y="4223"/>
                </a:lnTo>
                <a:lnTo>
                  <a:pt x="15892" y="4230"/>
                </a:lnTo>
                <a:lnTo>
                  <a:pt x="15909" y="4237"/>
                </a:lnTo>
                <a:lnTo>
                  <a:pt x="15925" y="4243"/>
                </a:lnTo>
                <a:lnTo>
                  <a:pt x="15941" y="4250"/>
                </a:lnTo>
                <a:lnTo>
                  <a:pt x="15958" y="4257"/>
                </a:lnTo>
                <a:lnTo>
                  <a:pt x="15974" y="4264"/>
                </a:lnTo>
                <a:lnTo>
                  <a:pt x="15991" y="4271"/>
                </a:lnTo>
                <a:lnTo>
                  <a:pt x="16007" y="4278"/>
                </a:lnTo>
                <a:lnTo>
                  <a:pt x="16023" y="4285"/>
                </a:lnTo>
                <a:lnTo>
                  <a:pt x="16040" y="4291"/>
                </a:lnTo>
                <a:lnTo>
                  <a:pt x="16056" y="4298"/>
                </a:lnTo>
                <a:lnTo>
                  <a:pt x="16072" y="4305"/>
                </a:lnTo>
                <a:lnTo>
                  <a:pt x="16089" y="4312"/>
                </a:lnTo>
                <a:lnTo>
                  <a:pt x="16105" y="4319"/>
                </a:lnTo>
                <a:lnTo>
                  <a:pt x="16122" y="4326"/>
                </a:lnTo>
                <a:lnTo>
                  <a:pt x="16138" y="4333"/>
                </a:lnTo>
                <a:lnTo>
                  <a:pt x="16154" y="4340"/>
                </a:lnTo>
                <a:lnTo>
                  <a:pt x="16171" y="4346"/>
                </a:lnTo>
                <a:lnTo>
                  <a:pt x="16187" y="4353"/>
                </a:lnTo>
                <a:lnTo>
                  <a:pt x="16204" y="4360"/>
                </a:lnTo>
                <a:lnTo>
                  <a:pt x="16220" y="4367"/>
                </a:lnTo>
                <a:lnTo>
                  <a:pt x="16236" y="4374"/>
                </a:lnTo>
                <a:lnTo>
                  <a:pt x="16253" y="4381"/>
                </a:lnTo>
                <a:lnTo>
                  <a:pt x="16269" y="4388"/>
                </a:lnTo>
                <a:lnTo>
                  <a:pt x="16285" y="4395"/>
                </a:lnTo>
                <a:lnTo>
                  <a:pt x="16302" y="4401"/>
                </a:lnTo>
                <a:lnTo>
                  <a:pt x="16318" y="4408"/>
                </a:lnTo>
                <a:lnTo>
                  <a:pt x="16335" y="4415"/>
                </a:lnTo>
                <a:lnTo>
                  <a:pt x="16351" y="4422"/>
                </a:lnTo>
                <a:lnTo>
                  <a:pt x="16367" y="4429"/>
                </a:lnTo>
                <a:lnTo>
                  <a:pt x="16384" y="4436"/>
                </a:lnTo>
                <a:lnTo>
                  <a:pt x="16400" y="4442"/>
                </a:lnTo>
                <a:lnTo>
                  <a:pt x="16417" y="4449"/>
                </a:lnTo>
                <a:lnTo>
                  <a:pt x="16433" y="4456"/>
                </a:lnTo>
                <a:lnTo>
                  <a:pt x="16449" y="4463"/>
                </a:lnTo>
                <a:lnTo>
                  <a:pt x="16466" y="4469"/>
                </a:lnTo>
                <a:lnTo>
                  <a:pt x="16482" y="4476"/>
                </a:lnTo>
                <a:lnTo>
                  <a:pt x="16498" y="4482"/>
                </a:lnTo>
                <a:lnTo>
                  <a:pt x="16515" y="4489"/>
                </a:lnTo>
                <a:lnTo>
                  <a:pt x="16531" y="4496"/>
                </a:lnTo>
                <a:lnTo>
                  <a:pt x="16548" y="4502"/>
                </a:lnTo>
                <a:lnTo>
                  <a:pt x="16564" y="4509"/>
                </a:lnTo>
                <a:lnTo>
                  <a:pt x="16580" y="4515"/>
                </a:lnTo>
                <a:lnTo>
                  <a:pt x="16597" y="4522"/>
                </a:lnTo>
                <a:lnTo>
                  <a:pt x="16613" y="4528"/>
                </a:lnTo>
                <a:lnTo>
                  <a:pt x="16629" y="4535"/>
                </a:lnTo>
                <a:lnTo>
                  <a:pt x="16646" y="4541"/>
                </a:lnTo>
                <a:lnTo>
                  <a:pt x="16662" y="4547"/>
                </a:lnTo>
                <a:lnTo>
                  <a:pt x="16679" y="4554"/>
                </a:lnTo>
                <a:lnTo>
                  <a:pt x="16695" y="4560"/>
                </a:lnTo>
                <a:lnTo>
                  <a:pt x="16711" y="4567"/>
                </a:lnTo>
                <a:lnTo>
                  <a:pt x="16728" y="4573"/>
                </a:lnTo>
                <a:lnTo>
                  <a:pt x="16744" y="4576"/>
                </a:lnTo>
                <a:lnTo>
                  <a:pt x="16761" y="4576"/>
                </a:lnTo>
                <a:lnTo>
                  <a:pt x="16761" y="5034"/>
                </a:lnTo>
                <a:lnTo>
                  <a:pt x="0" y="5034"/>
                </a:lnTo>
                <a:lnTo>
                  <a:pt x="0" y="488"/>
                </a:lnTo>
                <a:close/>
              </a:path>
            </a:pathLst>
          </a:custGeom>
          <a:solidFill>
            <a:srgbClr val="00C800"/>
          </a:solidFill>
          <a:ln w="4763" cap="rnd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884" name="Freeform 5255">
            <a:extLst>
              <a:ext uri="{FF2B5EF4-FFF2-40B4-BE49-F238E27FC236}">
                <a16:creationId xmlns:a16="http://schemas.microsoft.com/office/drawing/2014/main" id="{FC39ED80-DA5C-41D1-93C7-E1248E06C0E8}"/>
              </a:ext>
            </a:extLst>
          </p:cNvPr>
          <p:cNvSpPr>
            <a:spLocks/>
          </p:cNvSpPr>
          <p:nvPr/>
        </p:nvSpPr>
        <p:spPr bwMode="auto">
          <a:xfrm>
            <a:off x="1909927" y="6477216"/>
            <a:ext cx="1537" cy="3117"/>
          </a:xfrm>
          <a:custGeom>
            <a:avLst/>
            <a:gdLst>
              <a:gd name="T0" fmla="*/ 1 w 1"/>
              <a:gd name="T1" fmla="*/ 0 h 2"/>
              <a:gd name="T2" fmla="*/ 0 w 1"/>
              <a:gd name="T3" fmla="*/ 0 h 2"/>
              <a:gd name="T4" fmla="*/ 0 w 1"/>
              <a:gd name="T5" fmla="*/ 0 h 2"/>
              <a:gd name="T6" fmla="*/ 0 w 1"/>
              <a:gd name="T7" fmla="*/ 0 h 2"/>
              <a:gd name="T8" fmla="*/ 0 w 1"/>
              <a:gd name="T9" fmla="*/ 0 h 2"/>
              <a:gd name="T10" fmla="*/ 0 w 1"/>
              <a:gd name="T11" fmla="*/ 1 h 2"/>
              <a:gd name="T12" fmla="*/ 0 w 1"/>
              <a:gd name="T13" fmla="*/ 1 h 2"/>
              <a:gd name="T14" fmla="*/ 0 w 1"/>
              <a:gd name="T15" fmla="*/ 1 h 2"/>
              <a:gd name="T16" fmla="*/ 0 w 1"/>
              <a:gd name="T17" fmla="*/ 1 h 2"/>
              <a:gd name="T18" fmla="*/ 0 w 1"/>
              <a:gd name="T19" fmla="*/ 1 h 2"/>
              <a:gd name="T20" fmla="*/ 0 w 1"/>
              <a:gd name="T21" fmla="*/ 2 h 2"/>
              <a:gd name="T22" fmla="*/ 0 w 1"/>
              <a:gd name="T23" fmla="*/ 2 h 2"/>
              <a:gd name="T24" fmla="*/ 0 w 1"/>
              <a:gd name="T25" fmla="*/ 2 h 2"/>
              <a:gd name="T26" fmla="*/ 0 w 1"/>
              <a:gd name="T27" fmla="*/ 2 h 2"/>
              <a:gd name="T28" fmla="*/ 0 w 1"/>
              <a:gd name="T29" fmla="*/ 2 h 2"/>
              <a:gd name="T30" fmla="*/ 0 w 1"/>
              <a:gd name="T31" fmla="*/ 2 h 2"/>
              <a:gd name="T32" fmla="*/ 1 w 1"/>
              <a:gd name="T33" fmla="*/ 2 h 2"/>
              <a:gd name="T34" fmla="*/ 1 w 1"/>
              <a:gd name="T3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1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885" name="Rectangle 5256">
            <a:extLst>
              <a:ext uri="{FF2B5EF4-FFF2-40B4-BE49-F238E27FC236}">
                <a16:creationId xmlns:a16="http://schemas.microsoft.com/office/drawing/2014/main" id="{0516903F-2C24-4012-BB50-7F0E673374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886" name="Freeform 5257">
            <a:extLst>
              <a:ext uri="{FF2B5EF4-FFF2-40B4-BE49-F238E27FC236}">
                <a16:creationId xmlns:a16="http://schemas.microsoft.com/office/drawing/2014/main" id="{DDEFF951-A748-4AEA-BC8D-34156524F85B}"/>
              </a:ext>
            </a:extLst>
          </p:cNvPr>
          <p:cNvSpPr>
            <a:spLocks/>
          </p:cNvSpPr>
          <p:nvPr/>
        </p:nvSpPr>
        <p:spPr bwMode="auto">
          <a:xfrm>
            <a:off x="191146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887" name="Rectangle 5258">
            <a:extLst>
              <a:ext uri="{FF2B5EF4-FFF2-40B4-BE49-F238E27FC236}">
                <a16:creationId xmlns:a16="http://schemas.microsoft.com/office/drawing/2014/main" id="{1CA98125-37EA-45B3-BF1E-63D8F14460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888" name="Freeform 5259">
            <a:extLst>
              <a:ext uri="{FF2B5EF4-FFF2-40B4-BE49-F238E27FC236}">
                <a16:creationId xmlns:a16="http://schemas.microsoft.com/office/drawing/2014/main" id="{29334DCA-7E4A-4396-94FC-5B96B67D63AA}"/>
              </a:ext>
            </a:extLst>
          </p:cNvPr>
          <p:cNvSpPr>
            <a:spLocks/>
          </p:cNvSpPr>
          <p:nvPr/>
        </p:nvSpPr>
        <p:spPr bwMode="auto">
          <a:xfrm>
            <a:off x="191146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889" name="Rectangle 5260">
            <a:extLst>
              <a:ext uri="{FF2B5EF4-FFF2-40B4-BE49-F238E27FC236}">
                <a16:creationId xmlns:a16="http://schemas.microsoft.com/office/drawing/2014/main" id="{18DF2397-1A6A-4E39-B883-1C39D39904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890" name="Freeform 5261">
            <a:extLst>
              <a:ext uri="{FF2B5EF4-FFF2-40B4-BE49-F238E27FC236}">
                <a16:creationId xmlns:a16="http://schemas.microsoft.com/office/drawing/2014/main" id="{6D6742F0-F8C2-4A49-902D-34B0172103E3}"/>
              </a:ext>
            </a:extLst>
          </p:cNvPr>
          <p:cNvSpPr>
            <a:spLocks/>
          </p:cNvSpPr>
          <p:nvPr/>
        </p:nvSpPr>
        <p:spPr bwMode="auto">
          <a:xfrm>
            <a:off x="191146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891" name="Rectangle 5262">
            <a:extLst>
              <a:ext uri="{FF2B5EF4-FFF2-40B4-BE49-F238E27FC236}">
                <a16:creationId xmlns:a16="http://schemas.microsoft.com/office/drawing/2014/main" id="{348E0DD7-51CA-457E-A38B-D19914BD19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892" name="Freeform 5263">
            <a:extLst>
              <a:ext uri="{FF2B5EF4-FFF2-40B4-BE49-F238E27FC236}">
                <a16:creationId xmlns:a16="http://schemas.microsoft.com/office/drawing/2014/main" id="{117588FB-4A15-414A-B9D7-762148C74A6C}"/>
              </a:ext>
            </a:extLst>
          </p:cNvPr>
          <p:cNvSpPr>
            <a:spLocks/>
          </p:cNvSpPr>
          <p:nvPr/>
        </p:nvSpPr>
        <p:spPr bwMode="auto">
          <a:xfrm>
            <a:off x="191146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893" name="Rectangle 5264">
            <a:extLst>
              <a:ext uri="{FF2B5EF4-FFF2-40B4-BE49-F238E27FC236}">
                <a16:creationId xmlns:a16="http://schemas.microsoft.com/office/drawing/2014/main" id="{044E24BF-70CE-4F8F-AF33-5BB74927CA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894" name="Freeform 5265">
            <a:extLst>
              <a:ext uri="{FF2B5EF4-FFF2-40B4-BE49-F238E27FC236}">
                <a16:creationId xmlns:a16="http://schemas.microsoft.com/office/drawing/2014/main" id="{0E6387C2-AC55-4F59-AE5D-7187D100109F}"/>
              </a:ext>
            </a:extLst>
          </p:cNvPr>
          <p:cNvSpPr>
            <a:spLocks/>
          </p:cNvSpPr>
          <p:nvPr/>
        </p:nvSpPr>
        <p:spPr bwMode="auto">
          <a:xfrm>
            <a:off x="191146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895" name="Rectangle 5266">
            <a:extLst>
              <a:ext uri="{FF2B5EF4-FFF2-40B4-BE49-F238E27FC236}">
                <a16:creationId xmlns:a16="http://schemas.microsoft.com/office/drawing/2014/main" id="{99F87AB1-E4C2-4BAD-930C-D33D72880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896" name="Freeform 5267">
            <a:extLst>
              <a:ext uri="{FF2B5EF4-FFF2-40B4-BE49-F238E27FC236}">
                <a16:creationId xmlns:a16="http://schemas.microsoft.com/office/drawing/2014/main" id="{CC83578A-C6B4-44D3-A9CC-573D5EB7865B}"/>
              </a:ext>
            </a:extLst>
          </p:cNvPr>
          <p:cNvSpPr>
            <a:spLocks/>
          </p:cNvSpPr>
          <p:nvPr/>
        </p:nvSpPr>
        <p:spPr bwMode="auto">
          <a:xfrm>
            <a:off x="191146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897" name="Rectangle 5268">
            <a:extLst>
              <a:ext uri="{FF2B5EF4-FFF2-40B4-BE49-F238E27FC236}">
                <a16:creationId xmlns:a16="http://schemas.microsoft.com/office/drawing/2014/main" id="{55166E13-9279-4D1E-BD06-4EA7E25663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898" name="Freeform 5269">
            <a:extLst>
              <a:ext uri="{FF2B5EF4-FFF2-40B4-BE49-F238E27FC236}">
                <a16:creationId xmlns:a16="http://schemas.microsoft.com/office/drawing/2014/main" id="{6982A3BA-2E13-4EEC-92EF-0A29297502DD}"/>
              </a:ext>
            </a:extLst>
          </p:cNvPr>
          <p:cNvSpPr>
            <a:spLocks/>
          </p:cNvSpPr>
          <p:nvPr/>
        </p:nvSpPr>
        <p:spPr bwMode="auto">
          <a:xfrm>
            <a:off x="191146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899" name="Rectangle 5270">
            <a:extLst>
              <a:ext uri="{FF2B5EF4-FFF2-40B4-BE49-F238E27FC236}">
                <a16:creationId xmlns:a16="http://schemas.microsoft.com/office/drawing/2014/main" id="{675C5519-D373-4241-9F6B-CCF679895B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00" name="Freeform 5271">
            <a:extLst>
              <a:ext uri="{FF2B5EF4-FFF2-40B4-BE49-F238E27FC236}">
                <a16:creationId xmlns:a16="http://schemas.microsoft.com/office/drawing/2014/main" id="{14AEF91D-1C95-4B3E-BE64-26685E2EC91A}"/>
              </a:ext>
            </a:extLst>
          </p:cNvPr>
          <p:cNvSpPr>
            <a:spLocks/>
          </p:cNvSpPr>
          <p:nvPr/>
        </p:nvSpPr>
        <p:spPr bwMode="auto">
          <a:xfrm>
            <a:off x="191146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01" name="Rectangle 5272">
            <a:extLst>
              <a:ext uri="{FF2B5EF4-FFF2-40B4-BE49-F238E27FC236}">
                <a16:creationId xmlns:a16="http://schemas.microsoft.com/office/drawing/2014/main" id="{71D8AE4A-66CA-4677-9C25-4674952FA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02" name="Freeform 5273">
            <a:extLst>
              <a:ext uri="{FF2B5EF4-FFF2-40B4-BE49-F238E27FC236}">
                <a16:creationId xmlns:a16="http://schemas.microsoft.com/office/drawing/2014/main" id="{72E2D381-67B8-4A92-8139-B79CEFC61D3A}"/>
              </a:ext>
            </a:extLst>
          </p:cNvPr>
          <p:cNvSpPr>
            <a:spLocks/>
          </p:cNvSpPr>
          <p:nvPr/>
        </p:nvSpPr>
        <p:spPr bwMode="auto">
          <a:xfrm>
            <a:off x="191146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03" name="Rectangle 5274">
            <a:extLst>
              <a:ext uri="{FF2B5EF4-FFF2-40B4-BE49-F238E27FC236}">
                <a16:creationId xmlns:a16="http://schemas.microsoft.com/office/drawing/2014/main" id="{4BB9CB58-2451-4A32-A2D4-55045BB2BF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04" name="Freeform 5275">
            <a:extLst>
              <a:ext uri="{FF2B5EF4-FFF2-40B4-BE49-F238E27FC236}">
                <a16:creationId xmlns:a16="http://schemas.microsoft.com/office/drawing/2014/main" id="{6CC31CE5-D721-4E98-81D2-6CE3F727C3F6}"/>
              </a:ext>
            </a:extLst>
          </p:cNvPr>
          <p:cNvSpPr>
            <a:spLocks/>
          </p:cNvSpPr>
          <p:nvPr/>
        </p:nvSpPr>
        <p:spPr bwMode="auto">
          <a:xfrm>
            <a:off x="191146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05" name="Rectangle 5276">
            <a:extLst>
              <a:ext uri="{FF2B5EF4-FFF2-40B4-BE49-F238E27FC236}">
                <a16:creationId xmlns:a16="http://schemas.microsoft.com/office/drawing/2014/main" id="{97C849D9-D0C6-4DD9-A452-ACF9C02B87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06" name="Freeform 5277">
            <a:extLst>
              <a:ext uri="{FF2B5EF4-FFF2-40B4-BE49-F238E27FC236}">
                <a16:creationId xmlns:a16="http://schemas.microsoft.com/office/drawing/2014/main" id="{C08EB2DB-7592-425B-8382-4D338F414802}"/>
              </a:ext>
            </a:extLst>
          </p:cNvPr>
          <p:cNvSpPr>
            <a:spLocks/>
          </p:cNvSpPr>
          <p:nvPr/>
        </p:nvSpPr>
        <p:spPr bwMode="auto">
          <a:xfrm>
            <a:off x="1911464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07" name="Rectangle 5278">
            <a:extLst>
              <a:ext uri="{FF2B5EF4-FFF2-40B4-BE49-F238E27FC236}">
                <a16:creationId xmlns:a16="http://schemas.microsoft.com/office/drawing/2014/main" id="{EDA59BEF-291B-4837-8C12-18FCE36844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08" name="Freeform 5279">
            <a:extLst>
              <a:ext uri="{FF2B5EF4-FFF2-40B4-BE49-F238E27FC236}">
                <a16:creationId xmlns:a16="http://schemas.microsoft.com/office/drawing/2014/main" id="{6CE571BB-0676-4ED2-8F92-3546BC04C4D5}"/>
              </a:ext>
            </a:extLst>
          </p:cNvPr>
          <p:cNvSpPr>
            <a:spLocks/>
          </p:cNvSpPr>
          <p:nvPr/>
        </p:nvSpPr>
        <p:spPr bwMode="auto">
          <a:xfrm>
            <a:off x="1911464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09" name="Rectangle 5280">
            <a:extLst>
              <a:ext uri="{FF2B5EF4-FFF2-40B4-BE49-F238E27FC236}">
                <a16:creationId xmlns:a16="http://schemas.microsoft.com/office/drawing/2014/main" id="{749BA62C-E19F-4230-AD0C-6FAAD482EC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10" name="Freeform 5281">
            <a:extLst>
              <a:ext uri="{FF2B5EF4-FFF2-40B4-BE49-F238E27FC236}">
                <a16:creationId xmlns:a16="http://schemas.microsoft.com/office/drawing/2014/main" id="{BC3BBEC5-42CF-46F1-82A6-F91F7DEB0182}"/>
              </a:ext>
            </a:extLst>
          </p:cNvPr>
          <p:cNvSpPr>
            <a:spLocks/>
          </p:cNvSpPr>
          <p:nvPr/>
        </p:nvSpPr>
        <p:spPr bwMode="auto">
          <a:xfrm>
            <a:off x="1911464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11" name="Rectangle 5282">
            <a:extLst>
              <a:ext uri="{FF2B5EF4-FFF2-40B4-BE49-F238E27FC236}">
                <a16:creationId xmlns:a16="http://schemas.microsoft.com/office/drawing/2014/main" id="{B46B7037-C5E7-48E3-8499-5975BD4293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12" name="Freeform 5283">
            <a:extLst>
              <a:ext uri="{FF2B5EF4-FFF2-40B4-BE49-F238E27FC236}">
                <a16:creationId xmlns:a16="http://schemas.microsoft.com/office/drawing/2014/main" id="{8D1AF10B-1822-4B5F-8645-721ED5A01DD3}"/>
              </a:ext>
            </a:extLst>
          </p:cNvPr>
          <p:cNvSpPr>
            <a:spLocks/>
          </p:cNvSpPr>
          <p:nvPr/>
        </p:nvSpPr>
        <p:spPr bwMode="auto">
          <a:xfrm>
            <a:off x="1911464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13" name="Rectangle 5284">
            <a:extLst>
              <a:ext uri="{FF2B5EF4-FFF2-40B4-BE49-F238E27FC236}">
                <a16:creationId xmlns:a16="http://schemas.microsoft.com/office/drawing/2014/main" id="{D2303C9D-09F4-445C-9F2C-E982F0B8A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14" name="Freeform 5285">
            <a:extLst>
              <a:ext uri="{FF2B5EF4-FFF2-40B4-BE49-F238E27FC236}">
                <a16:creationId xmlns:a16="http://schemas.microsoft.com/office/drawing/2014/main" id="{2F081035-08A0-488D-B2CE-77F251E7AAE5}"/>
              </a:ext>
            </a:extLst>
          </p:cNvPr>
          <p:cNvSpPr>
            <a:spLocks/>
          </p:cNvSpPr>
          <p:nvPr/>
        </p:nvSpPr>
        <p:spPr bwMode="auto">
          <a:xfrm>
            <a:off x="1911464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15" name="Rectangle 5286">
            <a:extLst>
              <a:ext uri="{FF2B5EF4-FFF2-40B4-BE49-F238E27FC236}">
                <a16:creationId xmlns:a16="http://schemas.microsoft.com/office/drawing/2014/main" id="{6722894F-F01D-423F-AAB9-5F485C19AE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16" name="Freeform 5287">
            <a:extLst>
              <a:ext uri="{FF2B5EF4-FFF2-40B4-BE49-F238E27FC236}">
                <a16:creationId xmlns:a16="http://schemas.microsoft.com/office/drawing/2014/main" id="{84D4C365-CA7F-439B-963E-5ABD75DC030C}"/>
              </a:ext>
            </a:extLst>
          </p:cNvPr>
          <p:cNvSpPr>
            <a:spLocks/>
          </p:cNvSpPr>
          <p:nvPr/>
        </p:nvSpPr>
        <p:spPr bwMode="auto">
          <a:xfrm>
            <a:off x="1911464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17" name="Rectangle 5288">
            <a:extLst>
              <a:ext uri="{FF2B5EF4-FFF2-40B4-BE49-F238E27FC236}">
                <a16:creationId xmlns:a16="http://schemas.microsoft.com/office/drawing/2014/main" id="{42A5A5AA-CF44-471D-82E8-CE55B4B003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18" name="Freeform 5289">
            <a:extLst>
              <a:ext uri="{FF2B5EF4-FFF2-40B4-BE49-F238E27FC236}">
                <a16:creationId xmlns:a16="http://schemas.microsoft.com/office/drawing/2014/main" id="{10CC3639-DEFA-4A36-8F92-3501A1368CE1}"/>
              </a:ext>
            </a:extLst>
          </p:cNvPr>
          <p:cNvSpPr>
            <a:spLocks/>
          </p:cNvSpPr>
          <p:nvPr/>
        </p:nvSpPr>
        <p:spPr bwMode="auto">
          <a:xfrm>
            <a:off x="1911464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19" name="Rectangle 5290">
            <a:extLst>
              <a:ext uri="{FF2B5EF4-FFF2-40B4-BE49-F238E27FC236}">
                <a16:creationId xmlns:a16="http://schemas.microsoft.com/office/drawing/2014/main" id="{DA28F326-8702-42D3-ADAB-CC1009AB97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20" name="Freeform 5291">
            <a:extLst>
              <a:ext uri="{FF2B5EF4-FFF2-40B4-BE49-F238E27FC236}">
                <a16:creationId xmlns:a16="http://schemas.microsoft.com/office/drawing/2014/main" id="{E05C11FF-5FB8-4035-ACC3-9AE77100E7BD}"/>
              </a:ext>
            </a:extLst>
          </p:cNvPr>
          <p:cNvSpPr>
            <a:spLocks/>
          </p:cNvSpPr>
          <p:nvPr/>
        </p:nvSpPr>
        <p:spPr bwMode="auto">
          <a:xfrm>
            <a:off x="191300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21" name="Rectangle 5292">
            <a:extLst>
              <a:ext uri="{FF2B5EF4-FFF2-40B4-BE49-F238E27FC236}">
                <a16:creationId xmlns:a16="http://schemas.microsoft.com/office/drawing/2014/main" id="{D3DC4108-6F06-48DA-BC3D-ED441D7A66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22" name="Freeform 5293">
            <a:extLst>
              <a:ext uri="{FF2B5EF4-FFF2-40B4-BE49-F238E27FC236}">
                <a16:creationId xmlns:a16="http://schemas.microsoft.com/office/drawing/2014/main" id="{B88A62A9-046E-4FC8-8C0E-DD24403D3511}"/>
              </a:ext>
            </a:extLst>
          </p:cNvPr>
          <p:cNvSpPr>
            <a:spLocks/>
          </p:cNvSpPr>
          <p:nvPr/>
        </p:nvSpPr>
        <p:spPr bwMode="auto">
          <a:xfrm>
            <a:off x="191300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23" name="Rectangle 5294">
            <a:extLst>
              <a:ext uri="{FF2B5EF4-FFF2-40B4-BE49-F238E27FC236}">
                <a16:creationId xmlns:a16="http://schemas.microsoft.com/office/drawing/2014/main" id="{49D36DC2-BF77-4E0A-A2A1-51717915A0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24" name="Freeform 5295">
            <a:extLst>
              <a:ext uri="{FF2B5EF4-FFF2-40B4-BE49-F238E27FC236}">
                <a16:creationId xmlns:a16="http://schemas.microsoft.com/office/drawing/2014/main" id="{C604407B-1120-49A2-9651-D9D251616009}"/>
              </a:ext>
            </a:extLst>
          </p:cNvPr>
          <p:cNvSpPr>
            <a:spLocks/>
          </p:cNvSpPr>
          <p:nvPr/>
        </p:nvSpPr>
        <p:spPr bwMode="auto">
          <a:xfrm>
            <a:off x="191300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25" name="Rectangle 5296">
            <a:extLst>
              <a:ext uri="{FF2B5EF4-FFF2-40B4-BE49-F238E27FC236}">
                <a16:creationId xmlns:a16="http://schemas.microsoft.com/office/drawing/2014/main" id="{CB344CEC-9967-4326-AE2A-62B992E12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26" name="Freeform 5297">
            <a:extLst>
              <a:ext uri="{FF2B5EF4-FFF2-40B4-BE49-F238E27FC236}">
                <a16:creationId xmlns:a16="http://schemas.microsoft.com/office/drawing/2014/main" id="{FE790230-7499-44A5-9893-46440C0101A2}"/>
              </a:ext>
            </a:extLst>
          </p:cNvPr>
          <p:cNvSpPr>
            <a:spLocks/>
          </p:cNvSpPr>
          <p:nvPr/>
        </p:nvSpPr>
        <p:spPr bwMode="auto">
          <a:xfrm>
            <a:off x="191300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27" name="Rectangle 5298">
            <a:extLst>
              <a:ext uri="{FF2B5EF4-FFF2-40B4-BE49-F238E27FC236}">
                <a16:creationId xmlns:a16="http://schemas.microsoft.com/office/drawing/2014/main" id="{ECB4B147-07BF-44A5-A869-193DA91F48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28" name="Freeform 5299">
            <a:extLst>
              <a:ext uri="{FF2B5EF4-FFF2-40B4-BE49-F238E27FC236}">
                <a16:creationId xmlns:a16="http://schemas.microsoft.com/office/drawing/2014/main" id="{E6AA8050-7878-4990-B607-FBF2209E30D9}"/>
              </a:ext>
            </a:extLst>
          </p:cNvPr>
          <p:cNvSpPr>
            <a:spLocks/>
          </p:cNvSpPr>
          <p:nvPr/>
        </p:nvSpPr>
        <p:spPr bwMode="auto">
          <a:xfrm>
            <a:off x="191300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29" name="Rectangle 5300">
            <a:extLst>
              <a:ext uri="{FF2B5EF4-FFF2-40B4-BE49-F238E27FC236}">
                <a16:creationId xmlns:a16="http://schemas.microsoft.com/office/drawing/2014/main" id="{A7BBF089-6BC7-4E4F-AAD4-EAE3AC992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30" name="Freeform 5301">
            <a:extLst>
              <a:ext uri="{FF2B5EF4-FFF2-40B4-BE49-F238E27FC236}">
                <a16:creationId xmlns:a16="http://schemas.microsoft.com/office/drawing/2014/main" id="{6D93FF07-D93D-4D80-AF5B-1A2018872F0B}"/>
              </a:ext>
            </a:extLst>
          </p:cNvPr>
          <p:cNvSpPr>
            <a:spLocks/>
          </p:cNvSpPr>
          <p:nvPr/>
        </p:nvSpPr>
        <p:spPr bwMode="auto">
          <a:xfrm>
            <a:off x="191300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31" name="Rectangle 5302">
            <a:extLst>
              <a:ext uri="{FF2B5EF4-FFF2-40B4-BE49-F238E27FC236}">
                <a16:creationId xmlns:a16="http://schemas.microsoft.com/office/drawing/2014/main" id="{4FED66B1-535D-4840-8E47-E5C738A90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32" name="Freeform 5303">
            <a:extLst>
              <a:ext uri="{FF2B5EF4-FFF2-40B4-BE49-F238E27FC236}">
                <a16:creationId xmlns:a16="http://schemas.microsoft.com/office/drawing/2014/main" id="{1610C6AD-8643-4B4E-9A4D-EB44C2E6A043}"/>
              </a:ext>
            </a:extLst>
          </p:cNvPr>
          <p:cNvSpPr>
            <a:spLocks/>
          </p:cNvSpPr>
          <p:nvPr/>
        </p:nvSpPr>
        <p:spPr bwMode="auto">
          <a:xfrm>
            <a:off x="191300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33" name="Rectangle 5304">
            <a:extLst>
              <a:ext uri="{FF2B5EF4-FFF2-40B4-BE49-F238E27FC236}">
                <a16:creationId xmlns:a16="http://schemas.microsoft.com/office/drawing/2014/main" id="{6D03A74D-B305-487E-A2E2-32B83261AF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34" name="Freeform 5305">
            <a:extLst>
              <a:ext uri="{FF2B5EF4-FFF2-40B4-BE49-F238E27FC236}">
                <a16:creationId xmlns:a16="http://schemas.microsoft.com/office/drawing/2014/main" id="{35CA844C-3E7B-4C7E-9982-F1F807C35EA1}"/>
              </a:ext>
            </a:extLst>
          </p:cNvPr>
          <p:cNvSpPr>
            <a:spLocks/>
          </p:cNvSpPr>
          <p:nvPr/>
        </p:nvSpPr>
        <p:spPr bwMode="auto">
          <a:xfrm>
            <a:off x="191300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35" name="Rectangle 5306">
            <a:extLst>
              <a:ext uri="{FF2B5EF4-FFF2-40B4-BE49-F238E27FC236}">
                <a16:creationId xmlns:a16="http://schemas.microsoft.com/office/drawing/2014/main" id="{3AC523A7-5233-4D41-BAC5-6A85FE1861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36" name="Freeform 5307">
            <a:extLst>
              <a:ext uri="{FF2B5EF4-FFF2-40B4-BE49-F238E27FC236}">
                <a16:creationId xmlns:a16="http://schemas.microsoft.com/office/drawing/2014/main" id="{4D379A2A-2563-4EF2-91BE-570AD7F88AA0}"/>
              </a:ext>
            </a:extLst>
          </p:cNvPr>
          <p:cNvSpPr>
            <a:spLocks/>
          </p:cNvSpPr>
          <p:nvPr/>
        </p:nvSpPr>
        <p:spPr bwMode="auto">
          <a:xfrm>
            <a:off x="191300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37" name="Rectangle 5308">
            <a:extLst>
              <a:ext uri="{FF2B5EF4-FFF2-40B4-BE49-F238E27FC236}">
                <a16:creationId xmlns:a16="http://schemas.microsoft.com/office/drawing/2014/main" id="{8F4EC913-64E9-4EE0-A74C-D03C4A20CC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38" name="Freeform 5309">
            <a:extLst>
              <a:ext uri="{FF2B5EF4-FFF2-40B4-BE49-F238E27FC236}">
                <a16:creationId xmlns:a16="http://schemas.microsoft.com/office/drawing/2014/main" id="{D31745E3-E427-4DED-A69E-46108C451197}"/>
              </a:ext>
            </a:extLst>
          </p:cNvPr>
          <p:cNvSpPr>
            <a:spLocks/>
          </p:cNvSpPr>
          <p:nvPr/>
        </p:nvSpPr>
        <p:spPr bwMode="auto">
          <a:xfrm>
            <a:off x="191300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39" name="Rectangle 5310">
            <a:extLst>
              <a:ext uri="{FF2B5EF4-FFF2-40B4-BE49-F238E27FC236}">
                <a16:creationId xmlns:a16="http://schemas.microsoft.com/office/drawing/2014/main" id="{B3643C8C-58AA-4A26-8858-FE9994CBE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40" name="Freeform 5311">
            <a:extLst>
              <a:ext uri="{FF2B5EF4-FFF2-40B4-BE49-F238E27FC236}">
                <a16:creationId xmlns:a16="http://schemas.microsoft.com/office/drawing/2014/main" id="{042A01AF-9CCE-4C86-A76B-A9AC3C0D8E48}"/>
              </a:ext>
            </a:extLst>
          </p:cNvPr>
          <p:cNvSpPr>
            <a:spLocks/>
          </p:cNvSpPr>
          <p:nvPr/>
        </p:nvSpPr>
        <p:spPr bwMode="auto">
          <a:xfrm>
            <a:off x="191300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41" name="Rectangle 5312">
            <a:extLst>
              <a:ext uri="{FF2B5EF4-FFF2-40B4-BE49-F238E27FC236}">
                <a16:creationId xmlns:a16="http://schemas.microsoft.com/office/drawing/2014/main" id="{B5E07666-8D1B-4757-9B80-DB89F690FC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42" name="Freeform 5313">
            <a:extLst>
              <a:ext uri="{FF2B5EF4-FFF2-40B4-BE49-F238E27FC236}">
                <a16:creationId xmlns:a16="http://schemas.microsoft.com/office/drawing/2014/main" id="{1111E451-714A-4FEF-B2F8-87EC5CD2FA3B}"/>
              </a:ext>
            </a:extLst>
          </p:cNvPr>
          <p:cNvSpPr>
            <a:spLocks/>
          </p:cNvSpPr>
          <p:nvPr/>
        </p:nvSpPr>
        <p:spPr bwMode="auto">
          <a:xfrm>
            <a:off x="191300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43" name="Rectangle 5314">
            <a:extLst>
              <a:ext uri="{FF2B5EF4-FFF2-40B4-BE49-F238E27FC236}">
                <a16:creationId xmlns:a16="http://schemas.microsoft.com/office/drawing/2014/main" id="{94F51B55-92BE-4086-B132-A38D81456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44" name="Freeform 5315">
            <a:extLst>
              <a:ext uri="{FF2B5EF4-FFF2-40B4-BE49-F238E27FC236}">
                <a16:creationId xmlns:a16="http://schemas.microsoft.com/office/drawing/2014/main" id="{B86B7962-62C0-4818-A1D1-0339F763CAB2}"/>
              </a:ext>
            </a:extLst>
          </p:cNvPr>
          <p:cNvSpPr>
            <a:spLocks/>
          </p:cNvSpPr>
          <p:nvPr/>
        </p:nvSpPr>
        <p:spPr bwMode="auto">
          <a:xfrm>
            <a:off x="191300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45" name="Rectangle 5316">
            <a:extLst>
              <a:ext uri="{FF2B5EF4-FFF2-40B4-BE49-F238E27FC236}">
                <a16:creationId xmlns:a16="http://schemas.microsoft.com/office/drawing/2014/main" id="{E11A2CCE-E5F3-48F0-AB70-0F681A63BE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46" name="Freeform 5317">
            <a:extLst>
              <a:ext uri="{FF2B5EF4-FFF2-40B4-BE49-F238E27FC236}">
                <a16:creationId xmlns:a16="http://schemas.microsoft.com/office/drawing/2014/main" id="{0AA7D1DF-AEE4-4D4A-A524-085A60B4956A}"/>
              </a:ext>
            </a:extLst>
          </p:cNvPr>
          <p:cNvSpPr>
            <a:spLocks/>
          </p:cNvSpPr>
          <p:nvPr/>
        </p:nvSpPr>
        <p:spPr bwMode="auto">
          <a:xfrm>
            <a:off x="191300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47" name="Rectangle 5318">
            <a:extLst>
              <a:ext uri="{FF2B5EF4-FFF2-40B4-BE49-F238E27FC236}">
                <a16:creationId xmlns:a16="http://schemas.microsoft.com/office/drawing/2014/main" id="{D37A3296-8ACC-4E67-BF5E-2912AB5D33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48" name="Freeform 5319">
            <a:extLst>
              <a:ext uri="{FF2B5EF4-FFF2-40B4-BE49-F238E27FC236}">
                <a16:creationId xmlns:a16="http://schemas.microsoft.com/office/drawing/2014/main" id="{67A03E63-C58A-40C6-A402-082D8A89F693}"/>
              </a:ext>
            </a:extLst>
          </p:cNvPr>
          <p:cNvSpPr>
            <a:spLocks/>
          </p:cNvSpPr>
          <p:nvPr/>
        </p:nvSpPr>
        <p:spPr bwMode="auto">
          <a:xfrm>
            <a:off x="1913000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49" name="Rectangle 5320">
            <a:extLst>
              <a:ext uri="{FF2B5EF4-FFF2-40B4-BE49-F238E27FC236}">
                <a16:creationId xmlns:a16="http://schemas.microsoft.com/office/drawing/2014/main" id="{291F0694-9045-4167-BB59-6EE228D16D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50" name="Freeform 5321">
            <a:extLst>
              <a:ext uri="{FF2B5EF4-FFF2-40B4-BE49-F238E27FC236}">
                <a16:creationId xmlns:a16="http://schemas.microsoft.com/office/drawing/2014/main" id="{D0231515-3B70-4C2E-8A1D-599849414930}"/>
              </a:ext>
            </a:extLst>
          </p:cNvPr>
          <p:cNvSpPr>
            <a:spLocks/>
          </p:cNvSpPr>
          <p:nvPr/>
        </p:nvSpPr>
        <p:spPr bwMode="auto">
          <a:xfrm>
            <a:off x="191453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51" name="Rectangle 5322">
            <a:extLst>
              <a:ext uri="{FF2B5EF4-FFF2-40B4-BE49-F238E27FC236}">
                <a16:creationId xmlns:a16="http://schemas.microsoft.com/office/drawing/2014/main" id="{946F98EB-B674-4ADA-8B33-C16C65241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52" name="Freeform 5323">
            <a:extLst>
              <a:ext uri="{FF2B5EF4-FFF2-40B4-BE49-F238E27FC236}">
                <a16:creationId xmlns:a16="http://schemas.microsoft.com/office/drawing/2014/main" id="{EE0ABA89-7C34-4BC8-97EC-6C5C46EF1125}"/>
              </a:ext>
            </a:extLst>
          </p:cNvPr>
          <p:cNvSpPr>
            <a:spLocks/>
          </p:cNvSpPr>
          <p:nvPr/>
        </p:nvSpPr>
        <p:spPr bwMode="auto">
          <a:xfrm>
            <a:off x="191453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53" name="Rectangle 5324">
            <a:extLst>
              <a:ext uri="{FF2B5EF4-FFF2-40B4-BE49-F238E27FC236}">
                <a16:creationId xmlns:a16="http://schemas.microsoft.com/office/drawing/2014/main" id="{66277CFE-08DD-4E73-8267-4DBBCDD08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54" name="Freeform 5325">
            <a:extLst>
              <a:ext uri="{FF2B5EF4-FFF2-40B4-BE49-F238E27FC236}">
                <a16:creationId xmlns:a16="http://schemas.microsoft.com/office/drawing/2014/main" id="{8C362CFF-E5D8-4693-90E7-F58A1FD75FF5}"/>
              </a:ext>
            </a:extLst>
          </p:cNvPr>
          <p:cNvSpPr>
            <a:spLocks/>
          </p:cNvSpPr>
          <p:nvPr/>
        </p:nvSpPr>
        <p:spPr bwMode="auto">
          <a:xfrm>
            <a:off x="191453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55" name="Rectangle 5326">
            <a:extLst>
              <a:ext uri="{FF2B5EF4-FFF2-40B4-BE49-F238E27FC236}">
                <a16:creationId xmlns:a16="http://schemas.microsoft.com/office/drawing/2014/main" id="{0EE66DBD-ADC3-46D0-96D3-78F6C41A2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56" name="Freeform 5327">
            <a:extLst>
              <a:ext uri="{FF2B5EF4-FFF2-40B4-BE49-F238E27FC236}">
                <a16:creationId xmlns:a16="http://schemas.microsoft.com/office/drawing/2014/main" id="{31142F69-6177-4FD9-BC91-92DE97A31238}"/>
              </a:ext>
            </a:extLst>
          </p:cNvPr>
          <p:cNvSpPr>
            <a:spLocks/>
          </p:cNvSpPr>
          <p:nvPr/>
        </p:nvSpPr>
        <p:spPr bwMode="auto">
          <a:xfrm>
            <a:off x="191453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57" name="Rectangle 5328">
            <a:extLst>
              <a:ext uri="{FF2B5EF4-FFF2-40B4-BE49-F238E27FC236}">
                <a16:creationId xmlns:a16="http://schemas.microsoft.com/office/drawing/2014/main" id="{42070852-5547-4CA0-A4D2-3DBDBBE309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58" name="Freeform 5329">
            <a:extLst>
              <a:ext uri="{FF2B5EF4-FFF2-40B4-BE49-F238E27FC236}">
                <a16:creationId xmlns:a16="http://schemas.microsoft.com/office/drawing/2014/main" id="{36DF3658-8AEC-4DBF-BBC7-5F10E9D35E89}"/>
              </a:ext>
            </a:extLst>
          </p:cNvPr>
          <p:cNvSpPr>
            <a:spLocks/>
          </p:cNvSpPr>
          <p:nvPr/>
        </p:nvSpPr>
        <p:spPr bwMode="auto">
          <a:xfrm>
            <a:off x="191453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59" name="Rectangle 5330">
            <a:extLst>
              <a:ext uri="{FF2B5EF4-FFF2-40B4-BE49-F238E27FC236}">
                <a16:creationId xmlns:a16="http://schemas.microsoft.com/office/drawing/2014/main" id="{B00C70D6-2BDC-486E-9224-7CBA85981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60" name="Freeform 5331">
            <a:extLst>
              <a:ext uri="{FF2B5EF4-FFF2-40B4-BE49-F238E27FC236}">
                <a16:creationId xmlns:a16="http://schemas.microsoft.com/office/drawing/2014/main" id="{1F85A98F-082E-44A0-8F78-6C2E55FA48BC}"/>
              </a:ext>
            </a:extLst>
          </p:cNvPr>
          <p:cNvSpPr>
            <a:spLocks/>
          </p:cNvSpPr>
          <p:nvPr/>
        </p:nvSpPr>
        <p:spPr bwMode="auto">
          <a:xfrm>
            <a:off x="191453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61" name="Rectangle 5332">
            <a:extLst>
              <a:ext uri="{FF2B5EF4-FFF2-40B4-BE49-F238E27FC236}">
                <a16:creationId xmlns:a16="http://schemas.microsoft.com/office/drawing/2014/main" id="{BACDB4C4-EFDA-4FBB-B8C4-2B962B9E7B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62" name="Freeform 5333">
            <a:extLst>
              <a:ext uri="{FF2B5EF4-FFF2-40B4-BE49-F238E27FC236}">
                <a16:creationId xmlns:a16="http://schemas.microsoft.com/office/drawing/2014/main" id="{238419A1-6A10-48E8-89FA-5128E9D866AD}"/>
              </a:ext>
            </a:extLst>
          </p:cNvPr>
          <p:cNvSpPr>
            <a:spLocks/>
          </p:cNvSpPr>
          <p:nvPr/>
        </p:nvSpPr>
        <p:spPr bwMode="auto">
          <a:xfrm>
            <a:off x="191453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63" name="Rectangle 5334">
            <a:extLst>
              <a:ext uri="{FF2B5EF4-FFF2-40B4-BE49-F238E27FC236}">
                <a16:creationId xmlns:a16="http://schemas.microsoft.com/office/drawing/2014/main" id="{7463C339-3639-406C-85F8-A9C24DD006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64" name="Freeform 5335">
            <a:extLst>
              <a:ext uri="{FF2B5EF4-FFF2-40B4-BE49-F238E27FC236}">
                <a16:creationId xmlns:a16="http://schemas.microsoft.com/office/drawing/2014/main" id="{C84C13AF-D2D3-4078-9DD9-1098F8F7D3DA}"/>
              </a:ext>
            </a:extLst>
          </p:cNvPr>
          <p:cNvSpPr>
            <a:spLocks/>
          </p:cNvSpPr>
          <p:nvPr/>
        </p:nvSpPr>
        <p:spPr bwMode="auto">
          <a:xfrm>
            <a:off x="191453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65" name="Rectangle 5336">
            <a:extLst>
              <a:ext uri="{FF2B5EF4-FFF2-40B4-BE49-F238E27FC236}">
                <a16:creationId xmlns:a16="http://schemas.microsoft.com/office/drawing/2014/main" id="{F859C61D-43E6-43D7-BFF0-0BE737EB9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66" name="Freeform 5337">
            <a:extLst>
              <a:ext uri="{FF2B5EF4-FFF2-40B4-BE49-F238E27FC236}">
                <a16:creationId xmlns:a16="http://schemas.microsoft.com/office/drawing/2014/main" id="{0FD45FA1-E1F6-4704-8319-BDA54238A1F5}"/>
              </a:ext>
            </a:extLst>
          </p:cNvPr>
          <p:cNvSpPr>
            <a:spLocks/>
          </p:cNvSpPr>
          <p:nvPr/>
        </p:nvSpPr>
        <p:spPr bwMode="auto">
          <a:xfrm>
            <a:off x="191453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67" name="Rectangle 5338">
            <a:extLst>
              <a:ext uri="{FF2B5EF4-FFF2-40B4-BE49-F238E27FC236}">
                <a16:creationId xmlns:a16="http://schemas.microsoft.com/office/drawing/2014/main" id="{0B8F19A5-38AE-4E69-A38C-A24A87D037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68" name="Freeform 5339">
            <a:extLst>
              <a:ext uri="{FF2B5EF4-FFF2-40B4-BE49-F238E27FC236}">
                <a16:creationId xmlns:a16="http://schemas.microsoft.com/office/drawing/2014/main" id="{D16C7255-DD09-4321-97AD-EFE354EFA595}"/>
              </a:ext>
            </a:extLst>
          </p:cNvPr>
          <p:cNvSpPr>
            <a:spLocks/>
          </p:cNvSpPr>
          <p:nvPr/>
        </p:nvSpPr>
        <p:spPr bwMode="auto">
          <a:xfrm>
            <a:off x="191453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69" name="Rectangle 5340">
            <a:extLst>
              <a:ext uri="{FF2B5EF4-FFF2-40B4-BE49-F238E27FC236}">
                <a16:creationId xmlns:a16="http://schemas.microsoft.com/office/drawing/2014/main" id="{BAFDD7EA-9E6B-4CEA-AF0D-2EF665618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70" name="Freeform 5341">
            <a:extLst>
              <a:ext uri="{FF2B5EF4-FFF2-40B4-BE49-F238E27FC236}">
                <a16:creationId xmlns:a16="http://schemas.microsoft.com/office/drawing/2014/main" id="{30D7B884-0D5B-4F93-9AE3-2F272F51D9DF}"/>
              </a:ext>
            </a:extLst>
          </p:cNvPr>
          <p:cNvSpPr>
            <a:spLocks/>
          </p:cNvSpPr>
          <p:nvPr/>
        </p:nvSpPr>
        <p:spPr bwMode="auto">
          <a:xfrm>
            <a:off x="191453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71" name="Rectangle 5342">
            <a:extLst>
              <a:ext uri="{FF2B5EF4-FFF2-40B4-BE49-F238E27FC236}">
                <a16:creationId xmlns:a16="http://schemas.microsoft.com/office/drawing/2014/main" id="{36B7C569-692B-4DE0-884C-22D5A27E56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72" name="Freeform 5343">
            <a:extLst>
              <a:ext uri="{FF2B5EF4-FFF2-40B4-BE49-F238E27FC236}">
                <a16:creationId xmlns:a16="http://schemas.microsoft.com/office/drawing/2014/main" id="{741C9A86-F336-4927-8A2B-D04A8215C4AF}"/>
              </a:ext>
            </a:extLst>
          </p:cNvPr>
          <p:cNvSpPr>
            <a:spLocks/>
          </p:cNvSpPr>
          <p:nvPr/>
        </p:nvSpPr>
        <p:spPr bwMode="auto">
          <a:xfrm>
            <a:off x="191453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73" name="Rectangle 5344">
            <a:extLst>
              <a:ext uri="{FF2B5EF4-FFF2-40B4-BE49-F238E27FC236}">
                <a16:creationId xmlns:a16="http://schemas.microsoft.com/office/drawing/2014/main" id="{62C5C897-76D4-43C7-AE08-EDE53D73D3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74" name="Freeform 5345">
            <a:extLst>
              <a:ext uri="{FF2B5EF4-FFF2-40B4-BE49-F238E27FC236}">
                <a16:creationId xmlns:a16="http://schemas.microsoft.com/office/drawing/2014/main" id="{4493B316-04B4-47E9-8218-2A2F6A6B1F40}"/>
              </a:ext>
            </a:extLst>
          </p:cNvPr>
          <p:cNvSpPr>
            <a:spLocks/>
          </p:cNvSpPr>
          <p:nvPr/>
        </p:nvSpPr>
        <p:spPr bwMode="auto">
          <a:xfrm>
            <a:off x="191453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75" name="Rectangle 5346">
            <a:extLst>
              <a:ext uri="{FF2B5EF4-FFF2-40B4-BE49-F238E27FC236}">
                <a16:creationId xmlns:a16="http://schemas.microsoft.com/office/drawing/2014/main" id="{67F1E499-2220-4459-96FA-1D5F1F317A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76" name="Freeform 5347">
            <a:extLst>
              <a:ext uri="{FF2B5EF4-FFF2-40B4-BE49-F238E27FC236}">
                <a16:creationId xmlns:a16="http://schemas.microsoft.com/office/drawing/2014/main" id="{14482D1E-FE0E-4634-A6E4-6EBE20B0E3E3}"/>
              </a:ext>
            </a:extLst>
          </p:cNvPr>
          <p:cNvSpPr>
            <a:spLocks/>
          </p:cNvSpPr>
          <p:nvPr/>
        </p:nvSpPr>
        <p:spPr bwMode="auto">
          <a:xfrm>
            <a:off x="191453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77" name="Rectangle 5348">
            <a:extLst>
              <a:ext uri="{FF2B5EF4-FFF2-40B4-BE49-F238E27FC236}">
                <a16:creationId xmlns:a16="http://schemas.microsoft.com/office/drawing/2014/main" id="{C71F691D-DBE9-4B89-8125-96D810F2E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78" name="Freeform 5349">
            <a:extLst>
              <a:ext uri="{FF2B5EF4-FFF2-40B4-BE49-F238E27FC236}">
                <a16:creationId xmlns:a16="http://schemas.microsoft.com/office/drawing/2014/main" id="{5C7B281E-B6AC-4941-AA07-305796B61706}"/>
              </a:ext>
            </a:extLst>
          </p:cNvPr>
          <p:cNvSpPr>
            <a:spLocks/>
          </p:cNvSpPr>
          <p:nvPr/>
        </p:nvSpPr>
        <p:spPr bwMode="auto">
          <a:xfrm>
            <a:off x="191453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79" name="Rectangle 5350">
            <a:extLst>
              <a:ext uri="{FF2B5EF4-FFF2-40B4-BE49-F238E27FC236}">
                <a16:creationId xmlns:a16="http://schemas.microsoft.com/office/drawing/2014/main" id="{443CFB72-B248-4D61-94DD-37F605F4EF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80" name="Freeform 5351">
            <a:extLst>
              <a:ext uri="{FF2B5EF4-FFF2-40B4-BE49-F238E27FC236}">
                <a16:creationId xmlns:a16="http://schemas.microsoft.com/office/drawing/2014/main" id="{815F5197-A9FF-4955-B193-408D05095D81}"/>
              </a:ext>
            </a:extLst>
          </p:cNvPr>
          <p:cNvSpPr>
            <a:spLocks/>
          </p:cNvSpPr>
          <p:nvPr/>
        </p:nvSpPr>
        <p:spPr bwMode="auto">
          <a:xfrm>
            <a:off x="1914537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81" name="Rectangle 5352">
            <a:extLst>
              <a:ext uri="{FF2B5EF4-FFF2-40B4-BE49-F238E27FC236}">
                <a16:creationId xmlns:a16="http://schemas.microsoft.com/office/drawing/2014/main" id="{5D374064-142B-4151-8488-38BCDA564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82" name="Freeform 5353">
            <a:extLst>
              <a:ext uri="{FF2B5EF4-FFF2-40B4-BE49-F238E27FC236}">
                <a16:creationId xmlns:a16="http://schemas.microsoft.com/office/drawing/2014/main" id="{27EF731C-E4A8-4404-9423-07F6027DF801}"/>
              </a:ext>
            </a:extLst>
          </p:cNvPr>
          <p:cNvSpPr>
            <a:spLocks/>
          </p:cNvSpPr>
          <p:nvPr/>
        </p:nvSpPr>
        <p:spPr bwMode="auto">
          <a:xfrm>
            <a:off x="1914537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83" name="Rectangle 5354">
            <a:extLst>
              <a:ext uri="{FF2B5EF4-FFF2-40B4-BE49-F238E27FC236}">
                <a16:creationId xmlns:a16="http://schemas.microsoft.com/office/drawing/2014/main" id="{E209C2B2-F842-4480-A9C3-AE653BDA34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84" name="Freeform 5355">
            <a:extLst>
              <a:ext uri="{FF2B5EF4-FFF2-40B4-BE49-F238E27FC236}">
                <a16:creationId xmlns:a16="http://schemas.microsoft.com/office/drawing/2014/main" id="{0777897A-537F-4FE2-BAB9-C50E7F71B464}"/>
              </a:ext>
            </a:extLst>
          </p:cNvPr>
          <p:cNvSpPr>
            <a:spLocks/>
          </p:cNvSpPr>
          <p:nvPr/>
        </p:nvSpPr>
        <p:spPr bwMode="auto">
          <a:xfrm>
            <a:off x="1914537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85" name="Rectangle 5356">
            <a:extLst>
              <a:ext uri="{FF2B5EF4-FFF2-40B4-BE49-F238E27FC236}">
                <a16:creationId xmlns:a16="http://schemas.microsoft.com/office/drawing/2014/main" id="{F0A3F1B4-1C42-48CA-94A2-6C9FAB83B3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86" name="Freeform 5357">
            <a:extLst>
              <a:ext uri="{FF2B5EF4-FFF2-40B4-BE49-F238E27FC236}">
                <a16:creationId xmlns:a16="http://schemas.microsoft.com/office/drawing/2014/main" id="{986C901F-D39F-4036-879D-D40ED7F38CF7}"/>
              </a:ext>
            </a:extLst>
          </p:cNvPr>
          <p:cNvSpPr>
            <a:spLocks/>
          </p:cNvSpPr>
          <p:nvPr/>
        </p:nvSpPr>
        <p:spPr bwMode="auto">
          <a:xfrm>
            <a:off x="1914537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87" name="Rectangle 5358">
            <a:extLst>
              <a:ext uri="{FF2B5EF4-FFF2-40B4-BE49-F238E27FC236}">
                <a16:creationId xmlns:a16="http://schemas.microsoft.com/office/drawing/2014/main" id="{64DECE61-2631-4642-8A81-5CCE63DFB2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88" name="Freeform 5359">
            <a:extLst>
              <a:ext uri="{FF2B5EF4-FFF2-40B4-BE49-F238E27FC236}">
                <a16:creationId xmlns:a16="http://schemas.microsoft.com/office/drawing/2014/main" id="{D580C40F-72AC-430A-BE8C-26A8B3191519}"/>
              </a:ext>
            </a:extLst>
          </p:cNvPr>
          <p:cNvSpPr>
            <a:spLocks/>
          </p:cNvSpPr>
          <p:nvPr/>
        </p:nvSpPr>
        <p:spPr bwMode="auto">
          <a:xfrm>
            <a:off x="1914537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89" name="Rectangle 5360">
            <a:extLst>
              <a:ext uri="{FF2B5EF4-FFF2-40B4-BE49-F238E27FC236}">
                <a16:creationId xmlns:a16="http://schemas.microsoft.com/office/drawing/2014/main" id="{90A53D44-110E-48AC-9811-53D57EEE3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90" name="Freeform 5361">
            <a:extLst>
              <a:ext uri="{FF2B5EF4-FFF2-40B4-BE49-F238E27FC236}">
                <a16:creationId xmlns:a16="http://schemas.microsoft.com/office/drawing/2014/main" id="{A2AD0EB4-1873-4FF6-B50D-92D71E4EC7EF}"/>
              </a:ext>
            </a:extLst>
          </p:cNvPr>
          <p:cNvSpPr>
            <a:spLocks/>
          </p:cNvSpPr>
          <p:nvPr/>
        </p:nvSpPr>
        <p:spPr bwMode="auto">
          <a:xfrm>
            <a:off x="1914537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91" name="Rectangle 5362">
            <a:extLst>
              <a:ext uri="{FF2B5EF4-FFF2-40B4-BE49-F238E27FC236}">
                <a16:creationId xmlns:a16="http://schemas.microsoft.com/office/drawing/2014/main" id="{EDD92675-DC12-40E6-B6AF-4D71A7911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92" name="Freeform 5363">
            <a:extLst>
              <a:ext uri="{FF2B5EF4-FFF2-40B4-BE49-F238E27FC236}">
                <a16:creationId xmlns:a16="http://schemas.microsoft.com/office/drawing/2014/main" id="{3ADC551D-BE94-45A7-9978-DA99CFADA615}"/>
              </a:ext>
            </a:extLst>
          </p:cNvPr>
          <p:cNvSpPr>
            <a:spLocks/>
          </p:cNvSpPr>
          <p:nvPr/>
        </p:nvSpPr>
        <p:spPr bwMode="auto">
          <a:xfrm>
            <a:off x="191607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93" name="Rectangle 5364">
            <a:extLst>
              <a:ext uri="{FF2B5EF4-FFF2-40B4-BE49-F238E27FC236}">
                <a16:creationId xmlns:a16="http://schemas.microsoft.com/office/drawing/2014/main" id="{A3BB866B-3F11-4FDE-A3BF-DF4E0B22AB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94" name="Freeform 5365">
            <a:extLst>
              <a:ext uri="{FF2B5EF4-FFF2-40B4-BE49-F238E27FC236}">
                <a16:creationId xmlns:a16="http://schemas.microsoft.com/office/drawing/2014/main" id="{CF0544AF-8947-46B0-8B07-8911C72F7105}"/>
              </a:ext>
            </a:extLst>
          </p:cNvPr>
          <p:cNvSpPr>
            <a:spLocks/>
          </p:cNvSpPr>
          <p:nvPr/>
        </p:nvSpPr>
        <p:spPr bwMode="auto">
          <a:xfrm>
            <a:off x="191607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95" name="Rectangle 5366">
            <a:extLst>
              <a:ext uri="{FF2B5EF4-FFF2-40B4-BE49-F238E27FC236}">
                <a16:creationId xmlns:a16="http://schemas.microsoft.com/office/drawing/2014/main" id="{3626F7C8-707C-4A32-BC29-C9498F312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96" name="Freeform 5367">
            <a:extLst>
              <a:ext uri="{FF2B5EF4-FFF2-40B4-BE49-F238E27FC236}">
                <a16:creationId xmlns:a16="http://schemas.microsoft.com/office/drawing/2014/main" id="{BCAB465C-B567-4381-AE66-09FC033B75B7}"/>
              </a:ext>
            </a:extLst>
          </p:cNvPr>
          <p:cNvSpPr>
            <a:spLocks/>
          </p:cNvSpPr>
          <p:nvPr/>
        </p:nvSpPr>
        <p:spPr bwMode="auto">
          <a:xfrm>
            <a:off x="191607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97" name="Rectangle 5368">
            <a:extLst>
              <a:ext uri="{FF2B5EF4-FFF2-40B4-BE49-F238E27FC236}">
                <a16:creationId xmlns:a16="http://schemas.microsoft.com/office/drawing/2014/main" id="{060F9754-6CA0-4EDC-923B-971FA9BA2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98" name="Freeform 5369">
            <a:extLst>
              <a:ext uri="{FF2B5EF4-FFF2-40B4-BE49-F238E27FC236}">
                <a16:creationId xmlns:a16="http://schemas.microsoft.com/office/drawing/2014/main" id="{4DDC7B27-9777-4D19-AEC5-69629D66BF91}"/>
              </a:ext>
            </a:extLst>
          </p:cNvPr>
          <p:cNvSpPr>
            <a:spLocks/>
          </p:cNvSpPr>
          <p:nvPr/>
        </p:nvSpPr>
        <p:spPr bwMode="auto">
          <a:xfrm>
            <a:off x="191607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999" name="Rectangle 5370">
            <a:extLst>
              <a:ext uri="{FF2B5EF4-FFF2-40B4-BE49-F238E27FC236}">
                <a16:creationId xmlns:a16="http://schemas.microsoft.com/office/drawing/2014/main" id="{5C41B0A2-7700-46BD-B344-0529D1910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00" name="Freeform 5371">
            <a:extLst>
              <a:ext uri="{FF2B5EF4-FFF2-40B4-BE49-F238E27FC236}">
                <a16:creationId xmlns:a16="http://schemas.microsoft.com/office/drawing/2014/main" id="{8B52BEA6-B898-45F6-8E43-1DAA84A11EE2}"/>
              </a:ext>
            </a:extLst>
          </p:cNvPr>
          <p:cNvSpPr>
            <a:spLocks/>
          </p:cNvSpPr>
          <p:nvPr/>
        </p:nvSpPr>
        <p:spPr bwMode="auto">
          <a:xfrm>
            <a:off x="191607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01" name="Rectangle 5372">
            <a:extLst>
              <a:ext uri="{FF2B5EF4-FFF2-40B4-BE49-F238E27FC236}">
                <a16:creationId xmlns:a16="http://schemas.microsoft.com/office/drawing/2014/main" id="{7E1EFA10-5833-4308-9F10-16C8032B5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02" name="Freeform 5373">
            <a:extLst>
              <a:ext uri="{FF2B5EF4-FFF2-40B4-BE49-F238E27FC236}">
                <a16:creationId xmlns:a16="http://schemas.microsoft.com/office/drawing/2014/main" id="{57D48167-F799-4A7E-AD38-87091F63A483}"/>
              </a:ext>
            </a:extLst>
          </p:cNvPr>
          <p:cNvSpPr>
            <a:spLocks/>
          </p:cNvSpPr>
          <p:nvPr/>
        </p:nvSpPr>
        <p:spPr bwMode="auto">
          <a:xfrm>
            <a:off x="191607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03" name="Rectangle 5374">
            <a:extLst>
              <a:ext uri="{FF2B5EF4-FFF2-40B4-BE49-F238E27FC236}">
                <a16:creationId xmlns:a16="http://schemas.microsoft.com/office/drawing/2014/main" id="{08D553F6-7380-4A61-B9F1-449BEF5467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04" name="Freeform 5375">
            <a:extLst>
              <a:ext uri="{FF2B5EF4-FFF2-40B4-BE49-F238E27FC236}">
                <a16:creationId xmlns:a16="http://schemas.microsoft.com/office/drawing/2014/main" id="{6731C698-11B6-4EF9-A90D-D2FBBCDAD721}"/>
              </a:ext>
            </a:extLst>
          </p:cNvPr>
          <p:cNvSpPr>
            <a:spLocks/>
          </p:cNvSpPr>
          <p:nvPr/>
        </p:nvSpPr>
        <p:spPr bwMode="auto">
          <a:xfrm>
            <a:off x="191607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05" name="Rectangle 5376">
            <a:extLst>
              <a:ext uri="{FF2B5EF4-FFF2-40B4-BE49-F238E27FC236}">
                <a16:creationId xmlns:a16="http://schemas.microsoft.com/office/drawing/2014/main" id="{0DCAF470-BD92-44FA-91BC-01E71F2DB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06" name="Freeform 5377">
            <a:extLst>
              <a:ext uri="{FF2B5EF4-FFF2-40B4-BE49-F238E27FC236}">
                <a16:creationId xmlns:a16="http://schemas.microsoft.com/office/drawing/2014/main" id="{5B07C6C3-86FC-4916-A91A-21B748846134}"/>
              </a:ext>
            </a:extLst>
          </p:cNvPr>
          <p:cNvSpPr>
            <a:spLocks/>
          </p:cNvSpPr>
          <p:nvPr/>
        </p:nvSpPr>
        <p:spPr bwMode="auto">
          <a:xfrm>
            <a:off x="191607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07" name="Rectangle 5378">
            <a:extLst>
              <a:ext uri="{FF2B5EF4-FFF2-40B4-BE49-F238E27FC236}">
                <a16:creationId xmlns:a16="http://schemas.microsoft.com/office/drawing/2014/main" id="{5165FBAC-EF9D-4478-B833-D8794AFFE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08" name="Freeform 5379">
            <a:extLst>
              <a:ext uri="{FF2B5EF4-FFF2-40B4-BE49-F238E27FC236}">
                <a16:creationId xmlns:a16="http://schemas.microsoft.com/office/drawing/2014/main" id="{5A7E7105-2FEE-46DB-9F13-FCD6F5636F11}"/>
              </a:ext>
            </a:extLst>
          </p:cNvPr>
          <p:cNvSpPr>
            <a:spLocks/>
          </p:cNvSpPr>
          <p:nvPr/>
        </p:nvSpPr>
        <p:spPr bwMode="auto">
          <a:xfrm>
            <a:off x="191607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09" name="Rectangle 5380">
            <a:extLst>
              <a:ext uri="{FF2B5EF4-FFF2-40B4-BE49-F238E27FC236}">
                <a16:creationId xmlns:a16="http://schemas.microsoft.com/office/drawing/2014/main" id="{46BD77B8-C43D-4B28-B82A-90C678E6EA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10" name="Freeform 5381">
            <a:extLst>
              <a:ext uri="{FF2B5EF4-FFF2-40B4-BE49-F238E27FC236}">
                <a16:creationId xmlns:a16="http://schemas.microsoft.com/office/drawing/2014/main" id="{AE554052-B408-4614-B7D7-47F9F0128D65}"/>
              </a:ext>
            </a:extLst>
          </p:cNvPr>
          <p:cNvSpPr>
            <a:spLocks/>
          </p:cNvSpPr>
          <p:nvPr/>
        </p:nvSpPr>
        <p:spPr bwMode="auto">
          <a:xfrm>
            <a:off x="191607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11" name="Rectangle 5382">
            <a:extLst>
              <a:ext uri="{FF2B5EF4-FFF2-40B4-BE49-F238E27FC236}">
                <a16:creationId xmlns:a16="http://schemas.microsoft.com/office/drawing/2014/main" id="{C8229FE7-AE64-4A59-A20C-87C002830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12" name="Freeform 5383">
            <a:extLst>
              <a:ext uri="{FF2B5EF4-FFF2-40B4-BE49-F238E27FC236}">
                <a16:creationId xmlns:a16="http://schemas.microsoft.com/office/drawing/2014/main" id="{CD8C08C2-CF94-47AA-817B-140B6610F546}"/>
              </a:ext>
            </a:extLst>
          </p:cNvPr>
          <p:cNvSpPr>
            <a:spLocks/>
          </p:cNvSpPr>
          <p:nvPr/>
        </p:nvSpPr>
        <p:spPr bwMode="auto">
          <a:xfrm>
            <a:off x="191607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13" name="Rectangle 5384">
            <a:extLst>
              <a:ext uri="{FF2B5EF4-FFF2-40B4-BE49-F238E27FC236}">
                <a16:creationId xmlns:a16="http://schemas.microsoft.com/office/drawing/2014/main" id="{1A910869-B7DD-47C7-91C2-9AE8D6025D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14" name="Freeform 5385">
            <a:extLst>
              <a:ext uri="{FF2B5EF4-FFF2-40B4-BE49-F238E27FC236}">
                <a16:creationId xmlns:a16="http://schemas.microsoft.com/office/drawing/2014/main" id="{B0EE4686-5180-45C3-AA2C-68103DC83894}"/>
              </a:ext>
            </a:extLst>
          </p:cNvPr>
          <p:cNvSpPr>
            <a:spLocks/>
          </p:cNvSpPr>
          <p:nvPr/>
        </p:nvSpPr>
        <p:spPr bwMode="auto">
          <a:xfrm>
            <a:off x="191607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15" name="Rectangle 5386">
            <a:extLst>
              <a:ext uri="{FF2B5EF4-FFF2-40B4-BE49-F238E27FC236}">
                <a16:creationId xmlns:a16="http://schemas.microsoft.com/office/drawing/2014/main" id="{802B42D7-B8C7-4532-B472-ACB3180999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16" name="Freeform 5387">
            <a:extLst>
              <a:ext uri="{FF2B5EF4-FFF2-40B4-BE49-F238E27FC236}">
                <a16:creationId xmlns:a16="http://schemas.microsoft.com/office/drawing/2014/main" id="{45C800BA-9F00-4A0F-94E7-584A50DBB417}"/>
              </a:ext>
            </a:extLst>
          </p:cNvPr>
          <p:cNvSpPr>
            <a:spLocks/>
          </p:cNvSpPr>
          <p:nvPr/>
        </p:nvSpPr>
        <p:spPr bwMode="auto">
          <a:xfrm>
            <a:off x="191607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17" name="Rectangle 5388">
            <a:extLst>
              <a:ext uri="{FF2B5EF4-FFF2-40B4-BE49-F238E27FC236}">
                <a16:creationId xmlns:a16="http://schemas.microsoft.com/office/drawing/2014/main" id="{B3ADC903-40CD-4D7D-BEA7-A32C82984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18" name="Freeform 5389">
            <a:extLst>
              <a:ext uri="{FF2B5EF4-FFF2-40B4-BE49-F238E27FC236}">
                <a16:creationId xmlns:a16="http://schemas.microsoft.com/office/drawing/2014/main" id="{DE6A6F00-F3D3-458F-A072-7A9E70F8F9EB}"/>
              </a:ext>
            </a:extLst>
          </p:cNvPr>
          <p:cNvSpPr>
            <a:spLocks/>
          </p:cNvSpPr>
          <p:nvPr/>
        </p:nvSpPr>
        <p:spPr bwMode="auto">
          <a:xfrm>
            <a:off x="191607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19" name="Rectangle 5390">
            <a:extLst>
              <a:ext uri="{FF2B5EF4-FFF2-40B4-BE49-F238E27FC236}">
                <a16:creationId xmlns:a16="http://schemas.microsoft.com/office/drawing/2014/main" id="{54568671-C711-4214-A4B7-61883220F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20" name="Freeform 5391">
            <a:extLst>
              <a:ext uri="{FF2B5EF4-FFF2-40B4-BE49-F238E27FC236}">
                <a16:creationId xmlns:a16="http://schemas.microsoft.com/office/drawing/2014/main" id="{8FEF6BDB-BB41-4A70-8B25-FD572D671482}"/>
              </a:ext>
            </a:extLst>
          </p:cNvPr>
          <p:cNvSpPr>
            <a:spLocks/>
          </p:cNvSpPr>
          <p:nvPr/>
        </p:nvSpPr>
        <p:spPr bwMode="auto">
          <a:xfrm>
            <a:off x="1916074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21" name="Rectangle 5392">
            <a:extLst>
              <a:ext uri="{FF2B5EF4-FFF2-40B4-BE49-F238E27FC236}">
                <a16:creationId xmlns:a16="http://schemas.microsoft.com/office/drawing/2014/main" id="{50AF92A1-A01C-4753-B181-0B52EDE2F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22" name="Freeform 5393">
            <a:extLst>
              <a:ext uri="{FF2B5EF4-FFF2-40B4-BE49-F238E27FC236}">
                <a16:creationId xmlns:a16="http://schemas.microsoft.com/office/drawing/2014/main" id="{C99A2399-B2AA-4667-BA81-BF2ACE218A62}"/>
              </a:ext>
            </a:extLst>
          </p:cNvPr>
          <p:cNvSpPr>
            <a:spLocks/>
          </p:cNvSpPr>
          <p:nvPr/>
        </p:nvSpPr>
        <p:spPr bwMode="auto">
          <a:xfrm>
            <a:off x="191761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23" name="Rectangle 5394">
            <a:extLst>
              <a:ext uri="{FF2B5EF4-FFF2-40B4-BE49-F238E27FC236}">
                <a16:creationId xmlns:a16="http://schemas.microsoft.com/office/drawing/2014/main" id="{01B468C1-758A-43C3-964A-7F2ACC1230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24" name="Freeform 5395">
            <a:extLst>
              <a:ext uri="{FF2B5EF4-FFF2-40B4-BE49-F238E27FC236}">
                <a16:creationId xmlns:a16="http://schemas.microsoft.com/office/drawing/2014/main" id="{40043A82-FF8A-43DD-A23D-0273847C24F7}"/>
              </a:ext>
            </a:extLst>
          </p:cNvPr>
          <p:cNvSpPr>
            <a:spLocks/>
          </p:cNvSpPr>
          <p:nvPr/>
        </p:nvSpPr>
        <p:spPr bwMode="auto">
          <a:xfrm>
            <a:off x="191761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25" name="Rectangle 5396">
            <a:extLst>
              <a:ext uri="{FF2B5EF4-FFF2-40B4-BE49-F238E27FC236}">
                <a16:creationId xmlns:a16="http://schemas.microsoft.com/office/drawing/2014/main" id="{1C83DC6B-8E8E-4219-BA7C-BB9FB6C8ED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26" name="Freeform 5397">
            <a:extLst>
              <a:ext uri="{FF2B5EF4-FFF2-40B4-BE49-F238E27FC236}">
                <a16:creationId xmlns:a16="http://schemas.microsoft.com/office/drawing/2014/main" id="{00E7B296-A54F-4E62-9177-F741A89405DE}"/>
              </a:ext>
            </a:extLst>
          </p:cNvPr>
          <p:cNvSpPr>
            <a:spLocks/>
          </p:cNvSpPr>
          <p:nvPr/>
        </p:nvSpPr>
        <p:spPr bwMode="auto">
          <a:xfrm>
            <a:off x="191761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27" name="Rectangle 5398">
            <a:extLst>
              <a:ext uri="{FF2B5EF4-FFF2-40B4-BE49-F238E27FC236}">
                <a16:creationId xmlns:a16="http://schemas.microsoft.com/office/drawing/2014/main" id="{9DFC0523-C8D1-4011-9876-16D48CDE2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28" name="Freeform 5399">
            <a:extLst>
              <a:ext uri="{FF2B5EF4-FFF2-40B4-BE49-F238E27FC236}">
                <a16:creationId xmlns:a16="http://schemas.microsoft.com/office/drawing/2014/main" id="{4BBCC0E2-C6C8-4D21-9772-0D65DA08839A}"/>
              </a:ext>
            </a:extLst>
          </p:cNvPr>
          <p:cNvSpPr>
            <a:spLocks/>
          </p:cNvSpPr>
          <p:nvPr/>
        </p:nvSpPr>
        <p:spPr bwMode="auto">
          <a:xfrm>
            <a:off x="191761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29" name="Rectangle 5400">
            <a:extLst>
              <a:ext uri="{FF2B5EF4-FFF2-40B4-BE49-F238E27FC236}">
                <a16:creationId xmlns:a16="http://schemas.microsoft.com/office/drawing/2014/main" id="{48D2BF91-36EA-4FAC-A84A-4508C0D9FC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30" name="Freeform 5401">
            <a:extLst>
              <a:ext uri="{FF2B5EF4-FFF2-40B4-BE49-F238E27FC236}">
                <a16:creationId xmlns:a16="http://schemas.microsoft.com/office/drawing/2014/main" id="{92184326-128D-475C-9AB1-40F0A3B5682E}"/>
              </a:ext>
            </a:extLst>
          </p:cNvPr>
          <p:cNvSpPr>
            <a:spLocks/>
          </p:cNvSpPr>
          <p:nvPr/>
        </p:nvSpPr>
        <p:spPr bwMode="auto">
          <a:xfrm>
            <a:off x="191761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31" name="Rectangle 5402">
            <a:extLst>
              <a:ext uri="{FF2B5EF4-FFF2-40B4-BE49-F238E27FC236}">
                <a16:creationId xmlns:a16="http://schemas.microsoft.com/office/drawing/2014/main" id="{E5D9CF4B-0778-4F50-82A0-56E20FEA1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32" name="Freeform 5403">
            <a:extLst>
              <a:ext uri="{FF2B5EF4-FFF2-40B4-BE49-F238E27FC236}">
                <a16:creationId xmlns:a16="http://schemas.microsoft.com/office/drawing/2014/main" id="{19D3D8C6-F545-4463-A665-3F6E596C46CD}"/>
              </a:ext>
            </a:extLst>
          </p:cNvPr>
          <p:cNvSpPr>
            <a:spLocks/>
          </p:cNvSpPr>
          <p:nvPr/>
        </p:nvSpPr>
        <p:spPr bwMode="auto">
          <a:xfrm>
            <a:off x="191761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33" name="Rectangle 5404">
            <a:extLst>
              <a:ext uri="{FF2B5EF4-FFF2-40B4-BE49-F238E27FC236}">
                <a16:creationId xmlns:a16="http://schemas.microsoft.com/office/drawing/2014/main" id="{BC615775-53E0-4447-B961-8599E3225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34" name="Freeform 5405">
            <a:extLst>
              <a:ext uri="{FF2B5EF4-FFF2-40B4-BE49-F238E27FC236}">
                <a16:creationId xmlns:a16="http://schemas.microsoft.com/office/drawing/2014/main" id="{975881A7-31A3-4078-94C5-99609CFB9494}"/>
              </a:ext>
            </a:extLst>
          </p:cNvPr>
          <p:cNvSpPr>
            <a:spLocks/>
          </p:cNvSpPr>
          <p:nvPr/>
        </p:nvSpPr>
        <p:spPr bwMode="auto">
          <a:xfrm>
            <a:off x="191761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35" name="Rectangle 5406">
            <a:extLst>
              <a:ext uri="{FF2B5EF4-FFF2-40B4-BE49-F238E27FC236}">
                <a16:creationId xmlns:a16="http://schemas.microsoft.com/office/drawing/2014/main" id="{A49A9AF3-A3F0-489E-AF04-18FFE26EF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36" name="Freeform 5407">
            <a:extLst>
              <a:ext uri="{FF2B5EF4-FFF2-40B4-BE49-F238E27FC236}">
                <a16:creationId xmlns:a16="http://schemas.microsoft.com/office/drawing/2014/main" id="{8901B725-5644-4737-A96F-3F223ECECA2A}"/>
              </a:ext>
            </a:extLst>
          </p:cNvPr>
          <p:cNvSpPr>
            <a:spLocks/>
          </p:cNvSpPr>
          <p:nvPr/>
        </p:nvSpPr>
        <p:spPr bwMode="auto">
          <a:xfrm>
            <a:off x="191761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37" name="Rectangle 5408">
            <a:extLst>
              <a:ext uri="{FF2B5EF4-FFF2-40B4-BE49-F238E27FC236}">
                <a16:creationId xmlns:a16="http://schemas.microsoft.com/office/drawing/2014/main" id="{7E8620C2-A433-452F-AE3D-33035D4A65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38" name="Freeform 5409">
            <a:extLst>
              <a:ext uri="{FF2B5EF4-FFF2-40B4-BE49-F238E27FC236}">
                <a16:creationId xmlns:a16="http://schemas.microsoft.com/office/drawing/2014/main" id="{B4E4B7C3-F859-4954-B2A4-94D28434572A}"/>
              </a:ext>
            </a:extLst>
          </p:cNvPr>
          <p:cNvSpPr>
            <a:spLocks/>
          </p:cNvSpPr>
          <p:nvPr/>
        </p:nvSpPr>
        <p:spPr bwMode="auto">
          <a:xfrm>
            <a:off x="191761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39" name="Rectangle 5410">
            <a:extLst>
              <a:ext uri="{FF2B5EF4-FFF2-40B4-BE49-F238E27FC236}">
                <a16:creationId xmlns:a16="http://schemas.microsoft.com/office/drawing/2014/main" id="{2C029FC2-0C81-40F1-9019-7991F73527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40" name="Freeform 5411">
            <a:extLst>
              <a:ext uri="{FF2B5EF4-FFF2-40B4-BE49-F238E27FC236}">
                <a16:creationId xmlns:a16="http://schemas.microsoft.com/office/drawing/2014/main" id="{5F32834C-817B-425F-AF1A-4A02418E5ED8}"/>
              </a:ext>
            </a:extLst>
          </p:cNvPr>
          <p:cNvSpPr>
            <a:spLocks/>
          </p:cNvSpPr>
          <p:nvPr/>
        </p:nvSpPr>
        <p:spPr bwMode="auto">
          <a:xfrm>
            <a:off x="191761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41" name="Rectangle 5412">
            <a:extLst>
              <a:ext uri="{FF2B5EF4-FFF2-40B4-BE49-F238E27FC236}">
                <a16:creationId xmlns:a16="http://schemas.microsoft.com/office/drawing/2014/main" id="{17E75856-DCE2-450C-A265-098DD2D4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42" name="Freeform 5413">
            <a:extLst>
              <a:ext uri="{FF2B5EF4-FFF2-40B4-BE49-F238E27FC236}">
                <a16:creationId xmlns:a16="http://schemas.microsoft.com/office/drawing/2014/main" id="{9ED57052-2AA1-4C4F-A2BB-5D2C5733C53A}"/>
              </a:ext>
            </a:extLst>
          </p:cNvPr>
          <p:cNvSpPr>
            <a:spLocks/>
          </p:cNvSpPr>
          <p:nvPr/>
        </p:nvSpPr>
        <p:spPr bwMode="auto">
          <a:xfrm>
            <a:off x="191761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43" name="Rectangle 5414">
            <a:extLst>
              <a:ext uri="{FF2B5EF4-FFF2-40B4-BE49-F238E27FC236}">
                <a16:creationId xmlns:a16="http://schemas.microsoft.com/office/drawing/2014/main" id="{77D5F5FA-E871-4254-BCA6-377FB1F8CD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44" name="Freeform 5415">
            <a:extLst>
              <a:ext uri="{FF2B5EF4-FFF2-40B4-BE49-F238E27FC236}">
                <a16:creationId xmlns:a16="http://schemas.microsoft.com/office/drawing/2014/main" id="{998B5B90-38B9-4A5E-96BF-44EF12BD086E}"/>
              </a:ext>
            </a:extLst>
          </p:cNvPr>
          <p:cNvSpPr>
            <a:spLocks/>
          </p:cNvSpPr>
          <p:nvPr/>
        </p:nvSpPr>
        <p:spPr bwMode="auto">
          <a:xfrm>
            <a:off x="191761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45" name="Rectangle 5416">
            <a:extLst>
              <a:ext uri="{FF2B5EF4-FFF2-40B4-BE49-F238E27FC236}">
                <a16:creationId xmlns:a16="http://schemas.microsoft.com/office/drawing/2014/main" id="{4F01220D-4D07-4467-B4A9-269D9A29A9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46" name="Freeform 5417">
            <a:extLst>
              <a:ext uri="{FF2B5EF4-FFF2-40B4-BE49-F238E27FC236}">
                <a16:creationId xmlns:a16="http://schemas.microsoft.com/office/drawing/2014/main" id="{1E7D6463-ECF1-4376-A762-7CC623A765F7}"/>
              </a:ext>
            </a:extLst>
          </p:cNvPr>
          <p:cNvSpPr>
            <a:spLocks/>
          </p:cNvSpPr>
          <p:nvPr/>
        </p:nvSpPr>
        <p:spPr bwMode="auto">
          <a:xfrm>
            <a:off x="191761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47" name="Rectangle 5418">
            <a:extLst>
              <a:ext uri="{FF2B5EF4-FFF2-40B4-BE49-F238E27FC236}">
                <a16:creationId xmlns:a16="http://schemas.microsoft.com/office/drawing/2014/main" id="{51D4F9A3-1C4E-4D00-B03A-1BB354069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48" name="Freeform 5419">
            <a:extLst>
              <a:ext uri="{FF2B5EF4-FFF2-40B4-BE49-F238E27FC236}">
                <a16:creationId xmlns:a16="http://schemas.microsoft.com/office/drawing/2014/main" id="{4C5A3520-0ED0-4411-9F0C-6469BD005299}"/>
              </a:ext>
            </a:extLst>
          </p:cNvPr>
          <p:cNvSpPr>
            <a:spLocks/>
          </p:cNvSpPr>
          <p:nvPr/>
        </p:nvSpPr>
        <p:spPr bwMode="auto">
          <a:xfrm>
            <a:off x="191761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49" name="Rectangle 5420">
            <a:extLst>
              <a:ext uri="{FF2B5EF4-FFF2-40B4-BE49-F238E27FC236}">
                <a16:creationId xmlns:a16="http://schemas.microsoft.com/office/drawing/2014/main" id="{2FF30625-213A-48BD-A143-C304E74A0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50" name="Freeform 5421">
            <a:extLst>
              <a:ext uri="{FF2B5EF4-FFF2-40B4-BE49-F238E27FC236}">
                <a16:creationId xmlns:a16="http://schemas.microsoft.com/office/drawing/2014/main" id="{02952C0E-6B84-47AF-878D-9BD68A6E62EC}"/>
              </a:ext>
            </a:extLst>
          </p:cNvPr>
          <p:cNvSpPr>
            <a:spLocks/>
          </p:cNvSpPr>
          <p:nvPr/>
        </p:nvSpPr>
        <p:spPr bwMode="auto">
          <a:xfrm>
            <a:off x="191761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51" name="Rectangle 5422">
            <a:extLst>
              <a:ext uri="{FF2B5EF4-FFF2-40B4-BE49-F238E27FC236}">
                <a16:creationId xmlns:a16="http://schemas.microsoft.com/office/drawing/2014/main" id="{C8E8D282-AEFC-4AEF-A560-EAFFD0129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52" name="Freeform 5423">
            <a:extLst>
              <a:ext uri="{FF2B5EF4-FFF2-40B4-BE49-F238E27FC236}">
                <a16:creationId xmlns:a16="http://schemas.microsoft.com/office/drawing/2014/main" id="{0145B5DF-8F4B-440B-87C6-4F574910A01C}"/>
              </a:ext>
            </a:extLst>
          </p:cNvPr>
          <p:cNvSpPr>
            <a:spLocks/>
          </p:cNvSpPr>
          <p:nvPr/>
        </p:nvSpPr>
        <p:spPr bwMode="auto">
          <a:xfrm>
            <a:off x="191761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53" name="Rectangle 5424">
            <a:extLst>
              <a:ext uri="{FF2B5EF4-FFF2-40B4-BE49-F238E27FC236}">
                <a16:creationId xmlns:a16="http://schemas.microsoft.com/office/drawing/2014/main" id="{8A30FAAA-B823-4120-87EF-95A9D4904B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54" name="Freeform 5425">
            <a:extLst>
              <a:ext uri="{FF2B5EF4-FFF2-40B4-BE49-F238E27FC236}">
                <a16:creationId xmlns:a16="http://schemas.microsoft.com/office/drawing/2014/main" id="{E202392E-43D2-4CBB-9943-3FCED1DE180D}"/>
              </a:ext>
            </a:extLst>
          </p:cNvPr>
          <p:cNvSpPr>
            <a:spLocks/>
          </p:cNvSpPr>
          <p:nvPr/>
        </p:nvSpPr>
        <p:spPr bwMode="auto">
          <a:xfrm>
            <a:off x="191761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55" name="Rectangle 5426">
            <a:extLst>
              <a:ext uri="{FF2B5EF4-FFF2-40B4-BE49-F238E27FC236}">
                <a16:creationId xmlns:a16="http://schemas.microsoft.com/office/drawing/2014/main" id="{3A834DA5-E8C2-410A-9062-C1D444E7CB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56" name="Freeform 5427">
            <a:extLst>
              <a:ext uri="{FF2B5EF4-FFF2-40B4-BE49-F238E27FC236}">
                <a16:creationId xmlns:a16="http://schemas.microsoft.com/office/drawing/2014/main" id="{642F545E-5AF4-4A69-95A4-7403A99722B7}"/>
              </a:ext>
            </a:extLst>
          </p:cNvPr>
          <p:cNvSpPr>
            <a:spLocks/>
          </p:cNvSpPr>
          <p:nvPr/>
        </p:nvSpPr>
        <p:spPr bwMode="auto">
          <a:xfrm>
            <a:off x="191761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57" name="Rectangle 5428">
            <a:extLst>
              <a:ext uri="{FF2B5EF4-FFF2-40B4-BE49-F238E27FC236}">
                <a16:creationId xmlns:a16="http://schemas.microsoft.com/office/drawing/2014/main" id="{5BBA7299-DFFC-4449-89DD-E15ECF0BF8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58" name="Freeform 5429">
            <a:extLst>
              <a:ext uri="{FF2B5EF4-FFF2-40B4-BE49-F238E27FC236}">
                <a16:creationId xmlns:a16="http://schemas.microsoft.com/office/drawing/2014/main" id="{2981AB78-27F0-4F47-B389-2B1422BF750F}"/>
              </a:ext>
            </a:extLst>
          </p:cNvPr>
          <p:cNvSpPr>
            <a:spLocks/>
          </p:cNvSpPr>
          <p:nvPr/>
        </p:nvSpPr>
        <p:spPr bwMode="auto">
          <a:xfrm>
            <a:off x="191761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59" name="Rectangle 5430">
            <a:extLst>
              <a:ext uri="{FF2B5EF4-FFF2-40B4-BE49-F238E27FC236}">
                <a16:creationId xmlns:a16="http://schemas.microsoft.com/office/drawing/2014/main" id="{3EE1DC78-A428-46AE-8513-4258999A5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60" name="Freeform 5431">
            <a:extLst>
              <a:ext uri="{FF2B5EF4-FFF2-40B4-BE49-F238E27FC236}">
                <a16:creationId xmlns:a16="http://schemas.microsoft.com/office/drawing/2014/main" id="{47185871-E950-4531-BF19-5249C92A6158}"/>
              </a:ext>
            </a:extLst>
          </p:cNvPr>
          <p:cNvSpPr>
            <a:spLocks/>
          </p:cNvSpPr>
          <p:nvPr/>
        </p:nvSpPr>
        <p:spPr bwMode="auto">
          <a:xfrm>
            <a:off x="191761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61" name="Rectangle 5432">
            <a:extLst>
              <a:ext uri="{FF2B5EF4-FFF2-40B4-BE49-F238E27FC236}">
                <a16:creationId xmlns:a16="http://schemas.microsoft.com/office/drawing/2014/main" id="{2C1BF934-846B-4CAA-BA32-742FFD5F97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62" name="Freeform 5433">
            <a:extLst>
              <a:ext uri="{FF2B5EF4-FFF2-40B4-BE49-F238E27FC236}">
                <a16:creationId xmlns:a16="http://schemas.microsoft.com/office/drawing/2014/main" id="{84971C46-84AA-441D-99E8-B6F39AA18CE6}"/>
              </a:ext>
            </a:extLst>
          </p:cNvPr>
          <p:cNvSpPr>
            <a:spLocks/>
          </p:cNvSpPr>
          <p:nvPr/>
        </p:nvSpPr>
        <p:spPr bwMode="auto">
          <a:xfrm>
            <a:off x="1917610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63" name="Rectangle 5434">
            <a:extLst>
              <a:ext uri="{FF2B5EF4-FFF2-40B4-BE49-F238E27FC236}">
                <a16:creationId xmlns:a16="http://schemas.microsoft.com/office/drawing/2014/main" id="{0692E6A6-8AEF-4F1E-AB98-E4CBD60F25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64" name="Freeform 5435">
            <a:extLst>
              <a:ext uri="{FF2B5EF4-FFF2-40B4-BE49-F238E27FC236}">
                <a16:creationId xmlns:a16="http://schemas.microsoft.com/office/drawing/2014/main" id="{F2AC2127-4E30-4EB6-895F-FA34A87870BA}"/>
              </a:ext>
            </a:extLst>
          </p:cNvPr>
          <p:cNvSpPr>
            <a:spLocks/>
          </p:cNvSpPr>
          <p:nvPr/>
        </p:nvSpPr>
        <p:spPr bwMode="auto">
          <a:xfrm>
            <a:off x="191914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65" name="Rectangle 5436">
            <a:extLst>
              <a:ext uri="{FF2B5EF4-FFF2-40B4-BE49-F238E27FC236}">
                <a16:creationId xmlns:a16="http://schemas.microsoft.com/office/drawing/2014/main" id="{740F59F3-1682-470F-8A04-A212A3F69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66" name="Freeform 5437">
            <a:extLst>
              <a:ext uri="{FF2B5EF4-FFF2-40B4-BE49-F238E27FC236}">
                <a16:creationId xmlns:a16="http://schemas.microsoft.com/office/drawing/2014/main" id="{AFD1DE0A-7B4C-4DC9-826B-34C7EAB5EA40}"/>
              </a:ext>
            </a:extLst>
          </p:cNvPr>
          <p:cNvSpPr>
            <a:spLocks/>
          </p:cNvSpPr>
          <p:nvPr/>
        </p:nvSpPr>
        <p:spPr bwMode="auto">
          <a:xfrm>
            <a:off x="191914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67" name="Rectangle 5438">
            <a:extLst>
              <a:ext uri="{FF2B5EF4-FFF2-40B4-BE49-F238E27FC236}">
                <a16:creationId xmlns:a16="http://schemas.microsoft.com/office/drawing/2014/main" id="{BE6DF9E6-7778-45E0-934F-812FBB5D5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69" name="Freeform 5440">
            <a:extLst>
              <a:ext uri="{FF2B5EF4-FFF2-40B4-BE49-F238E27FC236}">
                <a16:creationId xmlns:a16="http://schemas.microsoft.com/office/drawing/2014/main" id="{430CB181-CCB7-45A2-AD14-08D7A0A45AE2}"/>
              </a:ext>
            </a:extLst>
          </p:cNvPr>
          <p:cNvSpPr>
            <a:spLocks/>
          </p:cNvSpPr>
          <p:nvPr/>
        </p:nvSpPr>
        <p:spPr bwMode="auto">
          <a:xfrm>
            <a:off x="191914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70" name="Rectangle 5441">
            <a:extLst>
              <a:ext uri="{FF2B5EF4-FFF2-40B4-BE49-F238E27FC236}">
                <a16:creationId xmlns:a16="http://schemas.microsoft.com/office/drawing/2014/main" id="{4FB61F10-7FB6-4E97-9A1A-9A816BF0E8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71" name="Freeform 5442">
            <a:extLst>
              <a:ext uri="{FF2B5EF4-FFF2-40B4-BE49-F238E27FC236}">
                <a16:creationId xmlns:a16="http://schemas.microsoft.com/office/drawing/2014/main" id="{D74AF92F-3369-4C4E-9EDC-424490FD0BD3}"/>
              </a:ext>
            </a:extLst>
          </p:cNvPr>
          <p:cNvSpPr>
            <a:spLocks/>
          </p:cNvSpPr>
          <p:nvPr/>
        </p:nvSpPr>
        <p:spPr bwMode="auto">
          <a:xfrm>
            <a:off x="191914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72" name="Rectangle 5443">
            <a:extLst>
              <a:ext uri="{FF2B5EF4-FFF2-40B4-BE49-F238E27FC236}">
                <a16:creationId xmlns:a16="http://schemas.microsoft.com/office/drawing/2014/main" id="{2C4A10E7-DF8D-43D9-AEC6-E7452B62C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73" name="Freeform 5444">
            <a:extLst>
              <a:ext uri="{FF2B5EF4-FFF2-40B4-BE49-F238E27FC236}">
                <a16:creationId xmlns:a16="http://schemas.microsoft.com/office/drawing/2014/main" id="{CF8C647B-BFDB-41E5-BC34-13DB08075FDD}"/>
              </a:ext>
            </a:extLst>
          </p:cNvPr>
          <p:cNvSpPr>
            <a:spLocks/>
          </p:cNvSpPr>
          <p:nvPr/>
        </p:nvSpPr>
        <p:spPr bwMode="auto">
          <a:xfrm>
            <a:off x="191914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74" name="Rectangle 5445">
            <a:extLst>
              <a:ext uri="{FF2B5EF4-FFF2-40B4-BE49-F238E27FC236}">
                <a16:creationId xmlns:a16="http://schemas.microsoft.com/office/drawing/2014/main" id="{06E04DD7-8D6C-40D4-AD36-521B5255E2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75" name="Freeform 5446">
            <a:extLst>
              <a:ext uri="{FF2B5EF4-FFF2-40B4-BE49-F238E27FC236}">
                <a16:creationId xmlns:a16="http://schemas.microsoft.com/office/drawing/2014/main" id="{B256E2C3-9994-489B-AB3E-0D8A2ED13B18}"/>
              </a:ext>
            </a:extLst>
          </p:cNvPr>
          <p:cNvSpPr>
            <a:spLocks/>
          </p:cNvSpPr>
          <p:nvPr/>
        </p:nvSpPr>
        <p:spPr bwMode="auto">
          <a:xfrm>
            <a:off x="191914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76" name="Rectangle 5447">
            <a:extLst>
              <a:ext uri="{FF2B5EF4-FFF2-40B4-BE49-F238E27FC236}">
                <a16:creationId xmlns:a16="http://schemas.microsoft.com/office/drawing/2014/main" id="{00E29064-2219-4069-BEFD-682D3E338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77" name="Freeform 5448">
            <a:extLst>
              <a:ext uri="{FF2B5EF4-FFF2-40B4-BE49-F238E27FC236}">
                <a16:creationId xmlns:a16="http://schemas.microsoft.com/office/drawing/2014/main" id="{218DB8A3-16EC-428B-A865-48EB9933F85D}"/>
              </a:ext>
            </a:extLst>
          </p:cNvPr>
          <p:cNvSpPr>
            <a:spLocks/>
          </p:cNvSpPr>
          <p:nvPr/>
        </p:nvSpPr>
        <p:spPr bwMode="auto">
          <a:xfrm>
            <a:off x="191914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78" name="Rectangle 5449">
            <a:extLst>
              <a:ext uri="{FF2B5EF4-FFF2-40B4-BE49-F238E27FC236}">
                <a16:creationId xmlns:a16="http://schemas.microsoft.com/office/drawing/2014/main" id="{680DB4D7-13D0-4B15-A580-ECE3097783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79" name="Freeform 5450">
            <a:extLst>
              <a:ext uri="{FF2B5EF4-FFF2-40B4-BE49-F238E27FC236}">
                <a16:creationId xmlns:a16="http://schemas.microsoft.com/office/drawing/2014/main" id="{2BF35C64-0C92-45B4-B01E-150AD4267B0D}"/>
              </a:ext>
            </a:extLst>
          </p:cNvPr>
          <p:cNvSpPr>
            <a:spLocks/>
          </p:cNvSpPr>
          <p:nvPr/>
        </p:nvSpPr>
        <p:spPr bwMode="auto">
          <a:xfrm>
            <a:off x="191914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80" name="Rectangle 5451">
            <a:extLst>
              <a:ext uri="{FF2B5EF4-FFF2-40B4-BE49-F238E27FC236}">
                <a16:creationId xmlns:a16="http://schemas.microsoft.com/office/drawing/2014/main" id="{BD8F97E0-4F63-4ECD-8C31-92BD6A037C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81" name="Freeform 5452">
            <a:extLst>
              <a:ext uri="{FF2B5EF4-FFF2-40B4-BE49-F238E27FC236}">
                <a16:creationId xmlns:a16="http://schemas.microsoft.com/office/drawing/2014/main" id="{AE372FD1-5A6B-4FCD-84F9-0D0BFE85EC76}"/>
              </a:ext>
            </a:extLst>
          </p:cNvPr>
          <p:cNvSpPr>
            <a:spLocks/>
          </p:cNvSpPr>
          <p:nvPr/>
        </p:nvSpPr>
        <p:spPr bwMode="auto">
          <a:xfrm>
            <a:off x="191914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82" name="Rectangle 5453">
            <a:extLst>
              <a:ext uri="{FF2B5EF4-FFF2-40B4-BE49-F238E27FC236}">
                <a16:creationId xmlns:a16="http://schemas.microsoft.com/office/drawing/2014/main" id="{4E206740-3771-430B-A002-B0BC4B3DA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83" name="Freeform 5454">
            <a:extLst>
              <a:ext uri="{FF2B5EF4-FFF2-40B4-BE49-F238E27FC236}">
                <a16:creationId xmlns:a16="http://schemas.microsoft.com/office/drawing/2014/main" id="{39508D18-8460-4D2A-8BA1-D24E55BBD886}"/>
              </a:ext>
            </a:extLst>
          </p:cNvPr>
          <p:cNvSpPr>
            <a:spLocks/>
          </p:cNvSpPr>
          <p:nvPr/>
        </p:nvSpPr>
        <p:spPr bwMode="auto">
          <a:xfrm>
            <a:off x="191914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84" name="Rectangle 5455">
            <a:extLst>
              <a:ext uri="{FF2B5EF4-FFF2-40B4-BE49-F238E27FC236}">
                <a16:creationId xmlns:a16="http://schemas.microsoft.com/office/drawing/2014/main" id="{80D245C6-A2E8-4EF6-96A0-C612CA9FB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85" name="Freeform 5456">
            <a:extLst>
              <a:ext uri="{FF2B5EF4-FFF2-40B4-BE49-F238E27FC236}">
                <a16:creationId xmlns:a16="http://schemas.microsoft.com/office/drawing/2014/main" id="{2B1B6009-867D-4A8C-82AC-AA1363488E13}"/>
              </a:ext>
            </a:extLst>
          </p:cNvPr>
          <p:cNvSpPr>
            <a:spLocks/>
          </p:cNvSpPr>
          <p:nvPr/>
        </p:nvSpPr>
        <p:spPr bwMode="auto">
          <a:xfrm>
            <a:off x="191914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86" name="Rectangle 5457">
            <a:extLst>
              <a:ext uri="{FF2B5EF4-FFF2-40B4-BE49-F238E27FC236}">
                <a16:creationId xmlns:a16="http://schemas.microsoft.com/office/drawing/2014/main" id="{9D2549AA-A9DE-4571-BDDD-2FC2B00EA0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87" name="Freeform 5458">
            <a:extLst>
              <a:ext uri="{FF2B5EF4-FFF2-40B4-BE49-F238E27FC236}">
                <a16:creationId xmlns:a16="http://schemas.microsoft.com/office/drawing/2014/main" id="{A0B637F2-70F7-4AF0-9F16-39DA24D10FB6}"/>
              </a:ext>
            </a:extLst>
          </p:cNvPr>
          <p:cNvSpPr>
            <a:spLocks/>
          </p:cNvSpPr>
          <p:nvPr/>
        </p:nvSpPr>
        <p:spPr bwMode="auto">
          <a:xfrm>
            <a:off x="191914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88" name="Rectangle 5459">
            <a:extLst>
              <a:ext uri="{FF2B5EF4-FFF2-40B4-BE49-F238E27FC236}">
                <a16:creationId xmlns:a16="http://schemas.microsoft.com/office/drawing/2014/main" id="{AC76EF67-5C8B-4225-8D28-374242697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89" name="Freeform 5460">
            <a:extLst>
              <a:ext uri="{FF2B5EF4-FFF2-40B4-BE49-F238E27FC236}">
                <a16:creationId xmlns:a16="http://schemas.microsoft.com/office/drawing/2014/main" id="{EDE41FE8-A4ED-417F-9795-1BEDDB7635F9}"/>
              </a:ext>
            </a:extLst>
          </p:cNvPr>
          <p:cNvSpPr>
            <a:spLocks/>
          </p:cNvSpPr>
          <p:nvPr/>
        </p:nvSpPr>
        <p:spPr bwMode="auto">
          <a:xfrm>
            <a:off x="191914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90" name="Rectangle 5461">
            <a:extLst>
              <a:ext uri="{FF2B5EF4-FFF2-40B4-BE49-F238E27FC236}">
                <a16:creationId xmlns:a16="http://schemas.microsoft.com/office/drawing/2014/main" id="{7C1EEACF-9859-4CD1-BECB-8C2DC76D83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91" name="Freeform 5462">
            <a:extLst>
              <a:ext uri="{FF2B5EF4-FFF2-40B4-BE49-F238E27FC236}">
                <a16:creationId xmlns:a16="http://schemas.microsoft.com/office/drawing/2014/main" id="{0F91A91C-FB09-45EB-8FE3-8698C8A5FECC}"/>
              </a:ext>
            </a:extLst>
          </p:cNvPr>
          <p:cNvSpPr>
            <a:spLocks/>
          </p:cNvSpPr>
          <p:nvPr/>
        </p:nvSpPr>
        <p:spPr bwMode="auto">
          <a:xfrm>
            <a:off x="191914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92" name="Rectangle 5463">
            <a:extLst>
              <a:ext uri="{FF2B5EF4-FFF2-40B4-BE49-F238E27FC236}">
                <a16:creationId xmlns:a16="http://schemas.microsoft.com/office/drawing/2014/main" id="{F8A6CEBE-377C-423C-84F7-CDE51B1B60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93" name="Freeform 5464">
            <a:extLst>
              <a:ext uri="{FF2B5EF4-FFF2-40B4-BE49-F238E27FC236}">
                <a16:creationId xmlns:a16="http://schemas.microsoft.com/office/drawing/2014/main" id="{FCDE398E-4A1A-4CB8-9B51-78D1F6BF64D3}"/>
              </a:ext>
            </a:extLst>
          </p:cNvPr>
          <p:cNvSpPr>
            <a:spLocks/>
          </p:cNvSpPr>
          <p:nvPr/>
        </p:nvSpPr>
        <p:spPr bwMode="auto">
          <a:xfrm>
            <a:off x="1919147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94" name="Rectangle 5465">
            <a:extLst>
              <a:ext uri="{FF2B5EF4-FFF2-40B4-BE49-F238E27FC236}">
                <a16:creationId xmlns:a16="http://schemas.microsoft.com/office/drawing/2014/main" id="{68212294-1173-4B16-AC46-7DCC593AB7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95" name="Freeform 5466">
            <a:extLst>
              <a:ext uri="{FF2B5EF4-FFF2-40B4-BE49-F238E27FC236}">
                <a16:creationId xmlns:a16="http://schemas.microsoft.com/office/drawing/2014/main" id="{FDE5E558-BC97-47F1-AB94-2FAC3B14AAB3}"/>
              </a:ext>
            </a:extLst>
          </p:cNvPr>
          <p:cNvSpPr>
            <a:spLocks/>
          </p:cNvSpPr>
          <p:nvPr/>
        </p:nvSpPr>
        <p:spPr bwMode="auto">
          <a:xfrm>
            <a:off x="1919147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96" name="Rectangle 5467">
            <a:extLst>
              <a:ext uri="{FF2B5EF4-FFF2-40B4-BE49-F238E27FC236}">
                <a16:creationId xmlns:a16="http://schemas.microsoft.com/office/drawing/2014/main" id="{E9D3BC4D-1CD7-451B-ABC7-87D8F675B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97" name="Freeform 5468">
            <a:extLst>
              <a:ext uri="{FF2B5EF4-FFF2-40B4-BE49-F238E27FC236}">
                <a16:creationId xmlns:a16="http://schemas.microsoft.com/office/drawing/2014/main" id="{AEFA05D6-888F-4464-BF49-B7A117BD6794}"/>
              </a:ext>
            </a:extLst>
          </p:cNvPr>
          <p:cNvSpPr>
            <a:spLocks/>
          </p:cNvSpPr>
          <p:nvPr/>
        </p:nvSpPr>
        <p:spPr bwMode="auto">
          <a:xfrm>
            <a:off x="1919147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98" name="Rectangle 5469">
            <a:extLst>
              <a:ext uri="{FF2B5EF4-FFF2-40B4-BE49-F238E27FC236}">
                <a16:creationId xmlns:a16="http://schemas.microsoft.com/office/drawing/2014/main" id="{D2362B30-8C19-407B-8907-8FA8AFC3D3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099" name="Freeform 5470">
            <a:extLst>
              <a:ext uri="{FF2B5EF4-FFF2-40B4-BE49-F238E27FC236}">
                <a16:creationId xmlns:a16="http://schemas.microsoft.com/office/drawing/2014/main" id="{2006CB4F-F43C-4A47-8BA1-83C954915310}"/>
              </a:ext>
            </a:extLst>
          </p:cNvPr>
          <p:cNvSpPr>
            <a:spLocks/>
          </p:cNvSpPr>
          <p:nvPr/>
        </p:nvSpPr>
        <p:spPr bwMode="auto">
          <a:xfrm>
            <a:off x="1919147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00" name="Rectangle 5471">
            <a:extLst>
              <a:ext uri="{FF2B5EF4-FFF2-40B4-BE49-F238E27FC236}">
                <a16:creationId xmlns:a16="http://schemas.microsoft.com/office/drawing/2014/main" id="{42A646D2-DA5C-49A5-9C2F-F25AFDF9F0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01" name="Freeform 5472">
            <a:extLst>
              <a:ext uri="{FF2B5EF4-FFF2-40B4-BE49-F238E27FC236}">
                <a16:creationId xmlns:a16="http://schemas.microsoft.com/office/drawing/2014/main" id="{1BEEE747-905F-4B9F-8F08-DA8BC7AE62D4}"/>
              </a:ext>
            </a:extLst>
          </p:cNvPr>
          <p:cNvSpPr>
            <a:spLocks/>
          </p:cNvSpPr>
          <p:nvPr/>
        </p:nvSpPr>
        <p:spPr bwMode="auto">
          <a:xfrm>
            <a:off x="1919147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02" name="Rectangle 5473">
            <a:extLst>
              <a:ext uri="{FF2B5EF4-FFF2-40B4-BE49-F238E27FC236}">
                <a16:creationId xmlns:a16="http://schemas.microsoft.com/office/drawing/2014/main" id="{083AD93E-93B8-45E0-9453-B07714E7EF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03" name="Freeform 5474">
            <a:extLst>
              <a:ext uri="{FF2B5EF4-FFF2-40B4-BE49-F238E27FC236}">
                <a16:creationId xmlns:a16="http://schemas.microsoft.com/office/drawing/2014/main" id="{4E460C03-09C5-4127-BE51-07B52FAC7BCC}"/>
              </a:ext>
            </a:extLst>
          </p:cNvPr>
          <p:cNvSpPr>
            <a:spLocks/>
          </p:cNvSpPr>
          <p:nvPr/>
        </p:nvSpPr>
        <p:spPr bwMode="auto">
          <a:xfrm>
            <a:off x="1919147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04" name="Rectangle 5475">
            <a:extLst>
              <a:ext uri="{FF2B5EF4-FFF2-40B4-BE49-F238E27FC236}">
                <a16:creationId xmlns:a16="http://schemas.microsoft.com/office/drawing/2014/main" id="{9F99EAA0-6529-476B-8FA2-B6603EEF9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05" name="Freeform 5476">
            <a:extLst>
              <a:ext uri="{FF2B5EF4-FFF2-40B4-BE49-F238E27FC236}">
                <a16:creationId xmlns:a16="http://schemas.microsoft.com/office/drawing/2014/main" id="{9852BBF0-693A-47A5-A0A0-89E88CE634D3}"/>
              </a:ext>
            </a:extLst>
          </p:cNvPr>
          <p:cNvSpPr>
            <a:spLocks/>
          </p:cNvSpPr>
          <p:nvPr/>
        </p:nvSpPr>
        <p:spPr bwMode="auto">
          <a:xfrm>
            <a:off x="1919147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06" name="Rectangle 5477">
            <a:extLst>
              <a:ext uri="{FF2B5EF4-FFF2-40B4-BE49-F238E27FC236}">
                <a16:creationId xmlns:a16="http://schemas.microsoft.com/office/drawing/2014/main" id="{3AE080CE-4755-4939-B9AA-E1F54EFF0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07" name="Freeform 5478">
            <a:extLst>
              <a:ext uri="{FF2B5EF4-FFF2-40B4-BE49-F238E27FC236}">
                <a16:creationId xmlns:a16="http://schemas.microsoft.com/office/drawing/2014/main" id="{6E55AC25-0BEA-476D-921B-A8285C04E67A}"/>
              </a:ext>
            </a:extLst>
          </p:cNvPr>
          <p:cNvSpPr>
            <a:spLocks/>
          </p:cNvSpPr>
          <p:nvPr/>
        </p:nvSpPr>
        <p:spPr bwMode="auto">
          <a:xfrm>
            <a:off x="192068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08" name="Rectangle 5479">
            <a:extLst>
              <a:ext uri="{FF2B5EF4-FFF2-40B4-BE49-F238E27FC236}">
                <a16:creationId xmlns:a16="http://schemas.microsoft.com/office/drawing/2014/main" id="{3416E1A6-5A9F-4962-8CD9-913A47A05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09" name="Freeform 5480">
            <a:extLst>
              <a:ext uri="{FF2B5EF4-FFF2-40B4-BE49-F238E27FC236}">
                <a16:creationId xmlns:a16="http://schemas.microsoft.com/office/drawing/2014/main" id="{7F1711D5-CE7C-4033-AD04-5CC77796CDFA}"/>
              </a:ext>
            </a:extLst>
          </p:cNvPr>
          <p:cNvSpPr>
            <a:spLocks/>
          </p:cNvSpPr>
          <p:nvPr/>
        </p:nvSpPr>
        <p:spPr bwMode="auto">
          <a:xfrm>
            <a:off x="192068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10" name="Rectangle 5481">
            <a:extLst>
              <a:ext uri="{FF2B5EF4-FFF2-40B4-BE49-F238E27FC236}">
                <a16:creationId xmlns:a16="http://schemas.microsoft.com/office/drawing/2014/main" id="{74B9CFE3-402A-4053-98A0-FBBD5E5814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11" name="Freeform 5482">
            <a:extLst>
              <a:ext uri="{FF2B5EF4-FFF2-40B4-BE49-F238E27FC236}">
                <a16:creationId xmlns:a16="http://schemas.microsoft.com/office/drawing/2014/main" id="{1B023395-EFA4-4447-89B3-4FAC7AB92DF6}"/>
              </a:ext>
            </a:extLst>
          </p:cNvPr>
          <p:cNvSpPr>
            <a:spLocks/>
          </p:cNvSpPr>
          <p:nvPr/>
        </p:nvSpPr>
        <p:spPr bwMode="auto">
          <a:xfrm>
            <a:off x="192068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12" name="Rectangle 5483">
            <a:extLst>
              <a:ext uri="{FF2B5EF4-FFF2-40B4-BE49-F238E27FC236}">
                <a16:creationId xmlns:a16="http://schemas.microsoft.com/office/drawing/2014/main" id="{3130DEAD-ECD1-44E1-A1AE-AD02A63BBB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13" name="Freeform 5484">
            <a:extLst>
              <a:ext uri="{FF2B5EF4-FFF2-40B4-BE49-F238E27FC236}">
                <a16:creationId xmlns:a16="http://schemas.microsoft.com/office/drawing/2014/main" id="{9008697C-75C9-4A01-A1F6-A1095AA02D78}"/>
              </a:ext>
            </a:extLst>
          </p:cNvPr>
          <p:cNvSpPr>
            <a:spLocks/>
          </p:cNvSpPr>
          <p:nvPr/>
        </p:nvSpPr>
        <p:spPr bwMode="auto">
          <a:xfrm>
            <a:off x="192068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14" name="Rectangle 5485">
            <a:extLst>
              <a:ext uri="{FF2B5EF4-FFF2-40B4-BE49-F238E27FC236}">
                <a16:creationId xmlns:a16="http://schemas.microsoft.com/office/drawing/2014/main" id="{C44312D0-467C-43A9-9826-61EA781DFF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15" name="Freeform 5486">
            <a:extLst>
              <a:ext uri="{FF2B5EF4-FFF2-40B4-BE49-F238E27FC236}">
                <a16:creationId xmlns:a16="http://schemas.microsoft.com/office/drawing/2014/main" id="{4EAB6B27-A24E-4DCD-A42F-B559613D4824}"/>
              </a:ext>
            </a:extLst>
          </p:cNvPr>
          <p:cNvSpPr>
            <a:spLocks/>
          </p:cNvSpPr>
          <p:nvPr/>
        </p:nvSpPr>
        <p:spPr bwMode="auto">
          <a:xfrm>
            <a:off x="192068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16" name="Rectangle 5487">
            <a:extLst>
              <a:ext uri="{FF2B5EF4-FFF2-40B4-BE49-F238E27FC236}">
                <a16:creationId xmlns:a16="http://schemas.microsoft.com/office/drawing/2014/main" id="{B6290AB1-1774-4EF8-9168-32EB8E4F36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17" name="Freeform 5488">
            <a:extLst>
              <a:ext uri="{FF2B5EF4-FFF2-40B4-BE49-F238E27FC236}">
                <a16:creationId xmlns:a16="http://schemas.microsoft.com/office/drawing/2014/main" id="{231F0544-1F07-45EF-942A-C15C17F9B9C1}"/>
              </a:ext>
            </a:extLst>
          </p:cNvPr>
          <p:cNvSpPr>
            <a:spLocks/>
          </p:cNvSpPr>
          <p:nvPr/>
        </p:nvSpPr>
        <p:spPr bwMode="auto">
          <a:xfrm>
            <a:off x="192068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18" name="Rectangle 5489">
            <a:extLst>
              <a:ext uri="{FF2B5EF4-FFF2-40B4-BE49-F238E27FC236}">
                <a16:creationId xmlns:a16="http://schemas.microsoft.com/office/drawing/2014/main" id="{470B1F19-4060-4B2D-A637-F36B5F3093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19" name="Freeform 5490">
            <a:extLst>
              <a:ext uri="{FF2B5EF4-FFF2-40B4-BE49-F238E27FC236}">
                <a16:creationId xmlns:a16="http://schemas.microsoft.com/office/drawing/2014/main" id="{FD63CFFB-D00B-420D-9946-577F2C28D915}"/>
              </a:ext>
            </a:extLst>
          </p:cNvPr>
          <p:cNvSpPr>
            <a:spLocks/>
          </p:cNvSpPr>
          <p:nvPr/>
        </p:nvSpPr>
        <p:spPr bwMode="auto">
          <a:xfrm>
            <a:off x="192068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20" name="Rectangle 5491">
            <a:extLst>
              <a:ext uri="{FF2B5EF4-FFF2-40B4-BE49-F238E27FC236}">
                <a16:creationId xmlns:a16="http://schemas.microsoft.com/office/drawing/2014/main" id="{E1333F99-11A6-4B6F-B478-3DA2936F58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21" name="Freeform 5492">
            <a:extLst>
              <a:ext uri="{FF2B5EF4-FFF2-40B4-BE49-F238E27FC236}">
                <a16:creationId xmlns:a16="http://schemas.microsoft.com/office/drawing/2014/main" id="{B0F737D2-CA1A-4029-903C-B51D35AEEF37}"/>
              </a:ext>
            </a:extLst>
          </p:cNvPr>
          <p:cNvSpPr>
            <a:spLocks/>
          </p:cNvSpPr>
          <p:nvPr/>
        </p:nvSpPr>
        <p:spPr bwMode="auto">
          <a:xfrm>
            <a:off x="192068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22" name="Rectangle 5493">
            <a:extLst>
              <a:ext uri="{FF2B5EF4-FFF2-40B4-BE49-F238E27FC236}">
                <a16:creationId xmlns:a16="http://schemas.microsoft.com/office/drawing/2014/main" id="{720C1681-89BE-48E3-B251-20CB2DA9C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23" name="Freeform 5494">
            <a:extLst>
              <a:ext uri="{FF2B5EF4-FFF2-40B4-BE49-F238E27FC236}">
                <a16:creationId xmlns:a16="http://schemas.microsoft.com/office/drawing/2014/main" id="{9107A6BE-9C92-4564-AD31-6B1C846AEF0E}"/>
              </a:ext>
            </a:extLst>
          </p:cNvPr>
          <p:cNvSpPr>
            <a:spLocks/>
          </p:cNvSpPr>
          <p:nvPr/>
        </p:nvSpPr>
        <p:spPr bwMode="auto">
          <a:xfrm>
            <a:off x="192068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24" name="Rectangle 5495">
            <a:extLst>
              <a:ext uri="{FF2B5EF4-FFF2-40B4-BE49-F238E27FC236}">
                <a16:creationId xmlns:a16="http://schemas.microsoft.com/office/drawing/2014/main" id="{F0B63B7A-7111-42C6-B71B-5EE2E01AED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25" name="Freeform 5496">
            <a:extLst>
              <a:ext uri="{FF2B5EF4-FFF2-40B4-BE49-F238E27FC236}">
                <a16:creationId xmlns:a16="http://schemas.microsoft.com/office/drawing/2014/main" id="{5D5ACFE1-3391-45C6-BAD7-B4BB1BB6FF8D}"/>
              </a:ext>
            </a:extLst>
          </p:cNvPr>
          <p:cNvSpPr>
            <a:spLocks/>
          </p:cNvSpPr>
          <p:nvPr/>
        </p:nvSpPr>
        <p:spPr bwMode="auto">
          <a:xfrm>
            <a:off x="192068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26" name="Rectangle 5497">
            <a:extLst>
              <a:ext uri="{FF2B5EF4-FFF2-40B4-BE49-F238E27FC236}">
                <a16:creationId xmlns:a16="http://schemas.microsoft.com/office/drawing/2014/main" id="{929E2F9D-7789-4186-A9E5-EC99B1E853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27" name="Freeform 5498">
            <a:extLst>
              <a:ext uri="{FF2B5EF4-FFF2-40B4-BE49-F238E27FC236}">
                <a16:creationId xmlns:a16="http://schemas.microsoft.com/office/drawing/2014/main" id="{59D1060F-FBFB-4E37-A5C8-460A64F08FE5}"/>
              </a:ext>
            </a:extLst>
          </p:cNvPr>
          <p:cNvSpPr>
            <a:spLocks/>
          </p:cNvSpPr>
          <p:nvPr/>
        </p:nvSpPr>
        <p:spPr bwMode="auto">
          <a:xfrm>
            <a:off x="192068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28" name="Rectangle 5499">
            <a:extLst>
              <a:ext uri="{FF2B5EF4-FFF2-40B4-BE49-F238E27FC236}">
                <a16:creationId xmlns:a16="http://schemas.microsoft.com/office/drawing/2014/main" id="{FFAEE475-6FC9-469C-9AA6-E587EEE773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29" name="Freeform 5500">
            <a:extLst>
              <a:ext uri="{FF2B5EF4-FFF2-40B4-BE49-F238E27FC236}">
                <a16:creationId xmlns:a16="http://schemas.microsoft.com/office/drawing/2014/main" id="{B8C37A77-FB09-4A58-BCF8-97273675CB87}"/>
              </a:ext>
            </a:extLst>
          </p:cNvPr>
          <p:cNvSpPr>
            <a:spLocks/>
          </p:cNvSpPr>
          <p:nvPr/>
        </p:nvSpPr>
        <p:spPr bwMode="auto">
          <a:xfrm>
            <a:off x="192068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30" name="Rectangle 5501">
            <a:extLst>
              <a:ext uri="{FF2B5EF4-FFF2-40B4-BE49-F238E27FC236}">
                <a16:creationId xmlns:a16="http://schemas.microsoft.com/office/drawing/2014/main" id="{A3CDC65B-F3C7-4DCE-9D19-68E71B339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31" name="Freeform 5502">
            <a:extLst>
              <a:ext uri="{FF2B5EF4-FFF2-40B4-BE49-F238E27FC236}">
                <a16:creationId xmlns:a16="http://schemas.microsoft.com/office/drawing/2014/main" id="{0A634423-74E6-4882-A843-89D3EE6DF199}"/>
              </a:ext>
            </a:extLst>
          </p:cNvPr>
          <p:cNvSpPr>
            <a:spLocks/>
          </p:cNvSpPr>
          <p:nvPr/>
        </p:nvSpPr>
        <p:spPr bwMode="auto">
          <a:xfrm>
            <a:off x="192068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32" name="Rectangle 5503">
            <a:extLst>
              <a:ext uri="{FF2B5EF4-FFF2-40B4-BE49-F238E27FC236}">
                <a16:creationId xmlns:a16="http://schemas.microsoft.com/office/drawing/2014/main" id="{7887B206-71E9-4F5D-9D5C-9C34661DB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33" name="Freeform 5504">
            <a:extLst>
              <a:ext uri="{FF2B5EF4-FFF2-40B4-BE49-F238E27FC236}">
                <a16:creationId xmlns:a16="http://schemas.microsoft.com/office/drawing/2014/main" id="{C66DB881-A6E8-41E1-A657-BC3F2A66D96E}"/>
              </a:ext>
            </a:extLst>
          </p:cNvPr>
          <p:cNvSpPr>
            <a:spLocks/>
          </p:cNvSpPr>
          <p:nvPr/>
        </p:nvSpPr>
        <p:spPr bwMode="auto">
          <a:xfrm>
            <a:off x="192068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34" name="Rectangle 5505">
            <a:extLst>
              <a:ext uri="{FF2B5EF4-FFF2-40B4-BE49-F238E27FC236}">
                <a16:creationId xmlns:a16="http://schemas.microsoft.com/office/drawing/2014/main" id="{C99125F7-FD0D-421D-AAAF-9CBBC9B68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35" name="Freeform 5506">
            <a:extLst>
              <a:ext uri="{FF2B5EF4-FFF2-40B4-BE49-F238E27FC236}">
                <a16:creationId xmlns:a16="http://schemas.microsoft.com/office/drawing/2014/main" id="{AF7E0629-8A8D-4637-9CBD-0015F8DA433F}"/>
              </a:ext>
            </a:extLst>
          </p:cNvPr>
          <p:cNvSpPr>
            <a:spLocks/>
          </p:cNvSpPr>
          <p:nvPr/>
        </p:nvSpPr>
        <p:spPr bwMode="auto">
          <a:xfrm>
            <a:off x="1920684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36" name="Rectangle 5507">
            <a:extLst>
              <a:ext uri="{FF2B5EF4-FFF2-40B4-BE49-F238E27FC236}">
                <a16:creationId xmlns:a16="http://schemas.microsoft.com/office/drawing/2014/main" id="{9E4BBF40-E1B8-40AE-AD12-612626375F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37" name="Freeform 5508">
            <a:extLst>
              <a:ext uri="{FF2B5EF4-FFF2-40B4-BE49-F238E27FC236}">
                <a16:creationId xmlns:a16="http://schemas.microsoft.com/office/drawing/2014/main" id="{984C486B-2754-4CEE-9C2D-794A3B5BAB9D}"/>
              </a:ext>
            </a:extLst>
          </p:cNvPr>
          <p:cNvSpPr>
            <a:spLocks/>
          </p:cNvSpPr>
          <p:nvPr/>
        </p:nvSpPr>
        <p:spPr bwMode="auto">
          <a:xfrm>
            <a:off x="192222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38" name="Rectangle 5509">
            <a:extLst>
              <a:ext uri="{FF2B5EF4-FFF2-40B4-BE49-F238E27FC236}">
                <a16:creationId xmlns:a16="http://schemas.microsoft.com/office/drawing/2014/main" id="{BFFF930C-7BA1-4CC9-A930-62EE69D6B2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39" name="Freeform 5510">
            <a:extLst>
              <a:ext uri="{FF2B5EF4-FFF2-40B4-BE49-F238E27FC236}">
                <a16:creationId xmlns:a16="http://schemas.microsoft.com/office/drawing/2014/main" id="{EC899CA3-B18C-4346-941E-6AF4BA273465}"/>
              </a:ext>
            </a:extLst>
          </p:cNvPr>
          <p:cNvSpPr>
            <a:spLocks/>
          </p:cNvSpPr>
          <p:nvPr/>
        </p:nvSpPr>
        <p:spPr bwMode="auto">
          <a:xfrm>
            <a:off x="192222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40" name="Rectangle 5511">
            <a:extLst>
              <a:ext uri="{FF2B5EF4-FFF2-40B4-BE49-F238E27FC236}">
                <a16:creationId xmlns:a16="http://schemas.microsoft.com/office/drawing/2014/main" id="{B0D8275F-F0A8-46AA-B988-D2E2972742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41" name="Freeform 5512">
            <a:extLst>
              <a:ext uri="{FF2B5EF4-FFF2-40B4-BE49-F238E27FC236}">
                <a16:creationId xmlns:a16="http://schemas.microsoft.com/office/drawing/2014/main" id="{799048AA-EE4E-4CD8-930D-23F5246A970B}"/>
              </a:ext>
            </a:extLst>
          </p:cNvPr>
          <p:cNvSpPr>
            <a:spLocks/>
          </p:cNvSpPr>
          <p:nvPr/>
        </p:nvSpPr>
        <p:spPr bwMode="auto">
          <a:xfrm>
            <a:off x="192222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42" name="Rectangle 5513">
            <a:extLst>
              <a:ext uri="{FF2B5EF4-FFF2-40B4-BE49-F238E27FC236}">
                <a16:creationId xmlns:a16="http://schemas.microsoft.com/office/drawing/2014/main" id="{0507C8FF-FE41-4BB3-8DE2-3149943E5E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43" name="Freeform 5514">
            <a:extLst>
              <a:ext uri="{FF2B5EF4-FFF2-40B4-BE49-F238E27FC236}">
                <a16:creationId xmlns:a16="http://schemas.microsoft.com/office/drawing/2014/main" id="{2491D926-22CE-47C1-9568-712503B5DCB9}"/>
              </a:ext>
            </a:extLst>
          </p:cNvPr>
          <p:cNvSpPr>
            <a:spLocks/>
          </p:cNvSpPr>
          <p:nvPr/>
        </p:nvSpPr>
        <p:spPr bwMode="auto">
          <a:xfrm>
            <a:off x="192222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44" name="Rectangle 5515">
            <a:extLst>
              <a:ext uri="{FF2B5EF4-FFF2-40B4-BE49-F238E27FC236}">
                <a16:creationId xmlns:a16="http://schemas.microsoft.com/office/drawing/2014/main" id="{DEF13E57-54D5-4FAC-97B7-8F736A16F7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45" name="Freeform 5516">
            <a:extLst>
              <a:ext uri="{FF2B5EF4-FFF2-40B4-BE49-F238E27FC236}">
                <a16:creationId xmlns:a16="http://schemas.microsoft.com/office/drawing/2014/main" id="{4601CE09-EAAF-4FE5-9EB6-F60A4A10C498}"/>
              </a:ext>
            </a:extLst>
          </p:cNvPr>
          <p:cNvSpPr>
            <a:spLocks/>
          </p:cNvSpPr>
          <p:nvPr/>
        </p:nvSpPr>
        <p:spPr bwMode="auto">
          <a:xfrm>
            <a:off x="192222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46" name="Rectangle 5517">
            <a:extLst>
              <a:ext uri="{FF2B5EF4-FFF2-40B4-BE49-F238E27FC236}">
                <a16:creationId xmlns:a16="http://schemas.microsoft.com/office/drawing/2014/main" id="{07E6B38A-C5F9-4F3E-BD0C-9D511A50F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47" name="Freeform 5518">
            <a:extLst>
              <a:ext uri="{FF2B5EF4-FFF2-40B4-BE49-F238E27FC236}">
                <a16:creationId xmlns:a16="http://schemas.microsoft.com/office/drawing/2014/main" id="{2E06D58C-E8FF-4228-A6C0-80303B15CD2A}"/>
              </a:ext>
            </a:extLst>
          </p:cNvPr>
          <p:cNvSpPr>
            <a:spLocks/>
          </p:cNvSpPr>
          <p:nvPr/>
        </p:nvSpPr>
        <p:spPr bwMode="auto">
          <a:xfrm>
            <a:off x="192222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48" name="Rectangle 5519">
            <a:extLst>
              <a:ext uri="{FF2B5EF4-FFF2-40B4-BE49-F238E27FC236}">
                <a16:creationId xmlns:a16="http://schemas.microsoft.com/office/drawing/2014/main" id="{CD2DF411-149C-42B7-8E49-DA4B536DFA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49" name="Freeform 5520">
            <a:extLst>
              <a:ext uri="{FF2B5EF4-FFF2-40B4-BE49-F238E27FC236}">
                <a16:creationId xmlns:a16="http://schemas.microsoft.com/office/drawing/2014/main" id="{4A4E4F1B-8BA3-488D-AACD-717EB0A63ADC}"/>
              </a:ext>
            </a:extLst>
          </p:cNvPr>
          <p:cNvSpPr>
            <a:spLocks/>
          </p:cNvSpPr>
          <p:nvPr/>
        </p:nvSpPr>
        <p:spPr bwMode="auto">
          <a:xfrm>
            <a:off x="192222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50" name="Rectangle 5521">
            <a:extLst>
              <a:ext uri="{FF2B5EF4-FFF2-40B4-BE49-F238E27FC236}">
                <a16:creationId xmlns:a16="http://schemas.microsoft.com/office/drawing/2014/main" id="{F43562C6-1A21-4887-8D64-CD0FC5E0C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51" name="Freeform 5522">
            <a:extLst>
              <a:ext uri="{FF2B5EF4-FFF2-40B4-BE49-F238E27FC236}">
                <a16:creationId xmlns:a16="http://schemas.microsoft.com/office/drawing/2014/main" id="{18477E83-D988-497F-9FC4-286E7C7DD060}"/>
              </a:ext>
            </a:extLst>
          </p:cNvPr>
          <p:cNvSpPr>
            <a:spLocks/>
          </p:cNvSpPr>
          <p:nvPr/>
        </p:nvSpPr>
        <p:spPr bwMode="auto">
          <a:xfrm>
            <a:off x="192222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52" name="Rectangle 5523">
            <a:extLst>
              <a:ext uri="{FF2B5EF4-FFF2-40B4-BE49-F238E27FC236}">
                <a16:creationId xmlns:a16="http://schemas.microsoft.com/office/drawing/2014/main" id="{2AA3A01E-E387-484C-98CA-66A48CAA06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53" name="Freeform 5524">
            <a:extLst>
              <a:ext uri="{FF2B5EF4-FFF2-40B4-BE49-F238E27FC236}">
                <a16:creationId xmlns:a16="http://schemas.microsoft.com/office/drawing/2014/main" id="{B0181C48-E8F9-48C9-B520-B62FD4FB03CB}"/>
              </a:ext>
            </a:extLst>
          </p:cNvPr>
          <p:cNvSpPr>
            <a:spLocks/>
          </p:cNvSpPr>
          <p:nvPr/>
        </p:nvSpPr>
        <p:spPr bwMode="auto">
          <a:xfrm>
            <a:off x="192222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54" name="Rectangle 5525">
            <a:extLst>
              <a:ext uri="{FF2B5EF4-FFF2-40B4-BE49-F238E27FC236}">
                <a16:creationId xmlns:a16="http://schemas.microsoft.com/office/drawing/2014/main" id="{BCE613FA-7AA3-419B-8445-50CF7F0D5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55" name="Freeform 5526">
            <a:extLst>
              <a:ext uri="{FF2B5EF4-FFF2-40B4-BE49-F238E27FC236}">
                <a16:creationId xmlns:a16="http://schemas.microsoft.com/office/drawing/2014/main" id="{3B3FE835-0E7A-46E9-8E8B-03C48675EA07}"/>
              </a:ext>
            </a:extLst>
          </p:cNvPr>
          <p:cNvSpPr>
            <a:spLocks/>
          </p:cNvSpPr>
          <p:nvPr/>
        </p:nvSpPr>
        <p:spPr bwMode="auto">
          <a:xfrm>
            <a:off x="192222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56" name="Rectangle 5527">
            <a:extLst>
              <a:ext uri="{FF2B5EF4-FFF2-40B4-BE49-F238E27FC236}">
                <a16:creationId xmlns:a16="http://schemas.microsoft.com/office/drawing/2014/main" id="{40F13227-C650-4F9E-B46F-CAA8DE6646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57" name="Freeform 5528">
            <a:extLst>
              <a:ext uri="{FF2B5EF4-FFF2-40B4-BE49-F238E27FC236}">
                <a16:creationId xmlns:a16="http://schemas.microsoft.com/office/drawing/2014/main" id="{179FF853-73BD-4D19-B081-10C6F8A0F9F3}"/>
              </a:ext>
            </a:extLst>
          </p:cNvPr>
          <p:cNvSpPr>
            <a:spLocks/>
          </p:cNvSpPr>
          <p:nvPr/>
        </p:nvSpPr>
        <p:spPr bwMode="auto">
          <a:xfrm>
            <a:off x="192222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58" name="Rectangle 5529">
            <a:extLst>
              <a:ext uri="{FF2B5EF4-FFF2-40B4-BE49-F238E27FC236}">
                <a16:creationId xmlns:a16="http://schemas.microsoft.com/office/drawing/2014/main" id="{AAA313C1-F7E2-4491-9F48-D7857BD8A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59" name="Freeform 5530">
            <a:extLst>
              <a:ext uri="{FF2B5EF4-FFF2-40B4-BE49-F238E27FC236}">
                <a16:creationId xmlns:a16="http://schemas.microsoft.com/office/drawing/2014/main" id="{45394E69-0805-4D6C-89CF-ACB204C2F754}"/>
              </a:ext>
            </a:extLst>
          </p:cNvPr>
          <p:cNvSpPr>
            <a:spLocks/>
          </p:cNvSpPr>
          <p:nvPr/>
        </p:nvSpPr>
        <p:spPr bwMode="auto">
          <a:xfrm>
            <a:off x="192222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60" name="Rectangle 5531">
            <a:extLst>
              <a:ext uri="{FF2B5EF4-FFF2-40B4-BE49-F238E27FC236}">
                <a16:creationId xmlns:a16="http://schemas.microsoft.com/office/drawing/2014/main" id="{9CBF547E-884A-4626-90DB-C1B8D22ACE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61" name="Freeform 5532">
            <a:extLst>
              <a:ext uri="{FF2B5EF4-FFF2-40B4-BE49-F238E27FC236}">
                <a16:creationId xmlns:a16="http://schemas.microsoft.com/office/drawing/2014/main" id="{6EE68F2E-814E-4FBA-8EA0-FC7390947291}"/>
              </a:ext>
            </a:extLst>
          </p:cNvPr>
          <p:cNvSpPr>
            <a:spLocks/>
          </p:cNvSpPr>
          <p:nvPr/>
        </p:nvSpPr>
        <p:spPr bwMode="auto">
          <a:xfrm>
            <a:off x="192222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62" name="Rectangle 5533">
            <a:extLst>
              <a:ext uri="{FF2B5EF4-FFF2-40B4-BE49-F238E27FC236}">
                <a16:creationId xmlns:a16="http://schemas.microsoft.com/office/drawing/2014/main" id="{4755CC95-4A76-409C-93D3-A2E4C951D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63" name="Freeform 5534">
            <a:extLst>
              <a:ext uri="{FF2B5EF4-FFF2-40B4-BE49-F238E27FC236}">
                <a16:creationId xmlns:a16="http://schemas.microsoft.com/office/drawing/2014/main" id="{7F30E1A0-C839-447B-966C-B78E6846ED93}"/>
              </a:ext>
            </a:extLst>
          </p:cNvPr>
          <p:cNvSpPr>
            <a:spLocks/>
          </p:cNvSpPr>
          <p:nvPr/>
        </p:nvSpPr>
        <p:spPr bwMode="auto">
          <a:xfrm>
            <a:off x="192222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64" name="Rectangle 5535">
            <a:extLst>
              <a:ext uri="{FF2B5EF4-FFF2-40B4-BE49-F238E27FC236}">
                <a16:creationId xmlns:a16="http://schemas.microsoft.com/office/drawing/2014/main" id="{5D19CC0F-8D10-4F45-8844-2CD2DFF0C0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65" name="Freeform 5536">
            <a:extLst>
              <a:ext uri="{FF2B5EF4-FFF2-40B4-BE49-F238E27FC236}">
                <a16:creationId xmlns:a16="http://schemas.microsoft.com/office/drawing/2014/main" id="{A6F84E94-F51E-4385-8F53-F3F7D0867846}"/>
              </a:ext>
            </a:extLst>
          </p:cNvPr>
          <p:cNvSpPr>
            <a:spLocks/>
          </p:cNvSpPr>
          <p:nvPr/>
        </p:nvSpPr>
        <p:spPr bwMode="auto">
          <a:xfrm>
            <a:off x="1922220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66" name="Rectangle 5537">
            <a:extLst>
              <a:ext uri="{FF2B5EF4-FFF2-40B4-BE49-F238E27FC236}">
                <a16:creationId xmlns:a16="http://schemas.microsoft.com/office/drawing/2014/main" id="{CB3D920B-FA89-4F23-81C6-7C06451B2B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67" name="Freeform 5538">
            <a:extLst>
              <a:ext uri="{FF2B5EF4-FFF2-40B4-BE49-F238E27FC236}">
                <a16:creationId xmlns:a16="http://schemas.microsoft.com/office/drawing/2014/main" id="{75DF7CEE-A746-4767-AF98-08029E1E94C1}"/>
              </a:ext>
            </a:extLst>
          </p:cNvPr>
          <p:cNvSpPr>
            <a:spLocks/>
          </p:cNvSpPr>
          <p:nvPr/>
        </p:nvSpPr>
        <p:spPr bwMode="auto">
          <a:xfrm>
            <a:off x="1922220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68" name="Rectangle 5539">
            <a:extLst>
              <a:ext uri="{FF2B5EF4-FFF2-40B4-BE49-F238E27FC236}">
                <a16:creationId xmlns:a16="http://schemas.microsoft.com/office/drawing/2014/main" id="{3906CFCD-3BF4-4118-A663-FB2AE1CC1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69" name="Freeform 5540">
            <a:extLst>
              <a:ext uri="{FF2B5EF4-FFF2-40B4-BE49-F238E27FC236}">
                <a16:creationId xmlns:a16="http://schemas.microsoft.com/office/drawing/2014/main" id="{01268A57-62E0-437D-86EE-52CDBE0696CF}"/>
              </a:ext>
            </a:extLst>
          </p:cNvPr>
          <p:cNvSpPr>
            <a:spLocks/>
          </p:cNvSpPr>
          <p:nvPr/>
        </p:nvSpPr>
        <p:spPr bwMode="auto">
          <a:xfrm>
            <a:off x="1922220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70" name="Rectangle 5541">
            <a:extLst>
              <a:ext uri="{FF2B5EF4-FFF2-40B4-BE49-F238E27FC236}">
                <a16:creationId xmlns:a16="http://schemas.microsoft.com/office/drawing/2014/main" id="{86C0AE14-83C6-40BA-84CA-FAF17F802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71" name="Freeform 5542">
            <a:extLst>
              <a:ext uri="{FF2B5EF4-FFF2-40B4-BE49-F238E27FC236}">
                <a16:creationId xmlns:a16="http://schemas.microsoft.com/office/drawing/2014/main" id="{A609C45A-EEF0-4F68-BE4A-51AF4241EA3F}"/>
              </a:ext>
            </a:extLst>
          </p:cNvPr>
          <p:cNvSpPr>
            <a:spLocks/>
          </p:cNvSpPr>
          <p:nvPr/>
        </p:nvSpPr>
        <p:spPr bwMode="auto">
          <a:xfrm>
            <a:off x="1922220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72" name="Rectangle 5543">
            <a:extLst>
              <a:ext uri="{FF2B5EF4-FFF2-40B4-BE49-F238E27FC236}">
                <a16:creationId xmlns:a16="http://schemas.microsoft.com/office/drawing/2014/main" id="{C2D6E833-CF31-4261-8452-1CDFBFADD0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73" name="Freeform 5544">
            <a:extLst>
              <a:ext uri="{FF2B5EF4-FFF2-40B4-BE49-F238E27FC236}">
                <a16:creationId xmlns:a16="http://schemas.microsoft.com/office/drawing/2014/main" id="{67F5CADF-B69B-491C-9ACA-68C571FB4B0F}"/>
              </a:ext>
            </a:extLst>
          </p:cNvPr>
          <p:cNvSpPr>
            <a:spLocks/>
          </p:cNvSpPr>
          <p:nvPr/>
        </p:nvSpPr>
        <p:spPr bwMode="auto">
          <a:xfrm>
            <a:off x="1922220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74" name="Rectangle 5545">
            <a:extLst>
              <a:ext uri="{FF2B5EF4-FFF2-40B4-BE49-F238E27FC236}">
                <a16:creationId xmlns:a16="http://schemas.microsoft.com/office/drawing/2014/main" id="{43BDB171-504F-42A5-A393-092EF8F65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75" name="Freeform 5546">
            <a:extLst>
              <a:ext uri="{FF2B5EF4-FFF2-40B4-BE49-F238E27FC236}">
                <a16:creationId xmlns:a16="http://schemas.microsoft.com/office/drawing/2014/main" id="{2B33C5E5-18C1-4BEA-8198-2071199210C3}"/>
              </a:ext>
            </a:extLst>
          </p:cNvPr>
          <p:cNvSpPr>
            <a:spLocks/>
          </p:cNvSpPr>
          <p:nvPr/>
        </p:nvSpPr>
        <p:spPr bwMode="auto">
          <a:xfrm>
            <a:off x="1922220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76" name="Rectangle 5547">
            <a:extLst>
              <a:ext uri="{FF2B5EF4-FFF2-40B4-BE49-F238E27FC236}">
                <a16:creationId xmlns:a16="http://schemas.microsoft.com/office/drawing/2014/main" id="{CD6E20F0-307F-4222-A6FC-8C18357C3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77" name="Freeform 5548">
            <a:extLst>
              <a:ext uri="{FF2B5EF4-FFF2-40B4-BE49-F238E27FC236}">
                <a16:creationId xmlns:a16="http://schemas.microsoft.com/office/drawing/2014/main" id="{349F944C-0CE1-4D3D-81B8-86428CF949A9}"/>
              </a:ext>
            </a:extLst>
          </p:cNvPr>
          <p:cNvSpPr>
            <a:spLocks/>
          </p:cNvSpPr>
          <p:nvPr/>
        </p:nvSpPr>
        <p:spPr bwMode="auto">
          <a:xfrm>
            <a:off x="1922220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78" name="Rectangle 5549">
            <a:extLst>
              <a:ext uri="{FF2B5EF4-FFF2-40B4-BE49-F238E27FC236}">
                <a16:creationId xmlns:a16="http://schemas.microsoft.com/office/drawing/2014/main" id="{378E7723-B5BE-4BF9-B7F0-27EFDBA159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79" name="Freeform 5550">
            <a:extLst>
              <a:ext uri="{FF2B5EF4-FFF2-40B4-BE49-F238E27FC236}">
                <a16:creationId xmlns:a16="http://schemas.microsoft.com/office/drawing/2014/main" id="{3957A169-0317-4F7E-8995-80DB5B8748B6}"/>
              </a:ext>
            </a:extLst>
          </p:cNvPr>
          <p:cNvSpPr>
            <a:spLocks/>
          </p:cNvSpPr>
          <p:nvPr/>
        </p:nvSpPr>
        <p:spPr bwMode="auto">
          <a:xfrm>
            <a:off x="192375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80" name="Rectangle 5551">
            <a:extLst>
              <a:ext uri="{FF2B5EF4-FFF2-40B4-BE49-F238E27FC236}">
                <a16:creationId xmlns:a16="http://schemas.microsoft.com/office/drawing/2014/main" id="{D8187077-0F2E-4846-90C4-2B657B8B33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81" name="Freeform 5552">
            <a:extLst>
              <a:ext uri="{FF2B5EF4-FFF2-40B4-BE49-F238E27FC236}">
                <a16:creationId xmlns:a16="http://schemas.microsoft.com/office/drawing/2014/main" id="{E7DF21A4-2FED-4739-8660-1B61F639AC6D}"/>
              </a:ext>
            </a:extLst>
          </p:cNvPr>
          <p:cNvSpPr>
            <a:spLocks/>
          </p:cNvSpPr>
          <p:nvPr/>
        </p:nvSpPr>
        <p:spPr bwMode="auto">
          <a:xfrm>
            <a:off x="192375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82" name="Rectangle 5553">
            <a:extLst>
              <a:ext uri="{FF2B5EF4-FFF2-40B4-BE49-F238E27FC236}">
                <a16:creationId xmlns:a16="http://schemas.microsoft.com/office/drawing/2014/main" id="{4E318390-5971-4B55-A5AB-1D547DAD7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83" name="Freeform 5554">
            <a:extLst>
              <a:ext uri="{FF2B5EF4-FFF2-40B4-BE49-F238E27FC236}">
                <a16:creationId xmlns:a16="http://schemas.microsoft.com/office/drawing/2014/main" id="{C6D62C0C-64C4-4CBB-97A9-56EC898615A6}"/>
              </a:ext>
            </a:extLst>
          </p:cNvPr>
          <p:cNvSpPr>
            <a:spLocks/>
          </p:cNvSpPr>
          <p:nvPr/>
        </p:nvSpPr>
        <p:spPr bwMode="auto">
          <a:xfrm>
            <a:off x="192375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84" name="Rectangle 5555">
            <a:extLst>
              <a:ext uri="{FF2B5EF4-FFF2-40B4-BE49-F238E27FC236}">
                <a16:creationId xmlns:a16="http://schemas.microsoft.com/office/drawing/2014/main" id="{60BC0DEB-602D-4374-8FA7-B60533FFAE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85" name="Freeform 5556">
            <a:extLst>
              <a:ext uri="{FF2B5EF4-FFF2-40B4-BE49-F238E27FC236}">
                <a16:creationId xmlns:a16="http://schemas.microsoft.com/office/drawing/2014/main" id="{D007E943-31D9-4879-9C94-1EDE85F8F1F6}"/>
              </a:ext>
            </a:extLst>
          </p:cNvPr>
          <p:cNvSpPr>
            <a:spLocks/>
          </p:cNvSpPr>
          <p:nvPr/>
        </p:nvSpPr>
        <p:spPr bwMode="auto">
          <a:xfrm>
            <a:off x="192375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86" name="Rectangle 5557">
            <a:extLst>
              <a:ext uri="{FF2B5EF4-FFF2-40B4-BE49-F238E27FC236}">
                <a16:creationId xmlns:a16="http://schemas.microsoft.com/office/drawing/2014/main" id="{B258C9B8-0C99-4F05-8D10-65866B91D2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87" name="Freeform 5558">
            <a:extLst>
              <a:ext uri="{FF2B5EF4-FFF2-40B4-BE49-F238E27FC236}">
                <a16:creationId xmlns:a16="http://schemas.microsoft.com/office/drawing/2014/main" id="{619C97E6-81CC-42B6-96F8-116545F5873A}"/>
              </a:ext>
            </a:extLst>
          </p:cNvPr>
          <p:cNvSpPr>
            <a:spLocks/>
          </p:cNvSpPr>
          <p:nvPr/>
        </p:nvSpPr>
        <p:spPr bwMode="auto">
          <a:xfrm>
            <a:off x="192375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88" name="Rectangle 5559">
            <a:extLst>
              <a:ext uri="{FF2B5EF4-FFF2-40B4-BE49-F238E27FC236}">
                <a16:creationId xmlns:a16="http://schemas.microsoft.com/office/drawing/2014/main" id="{48AD09E3-1825-4EB4-B7DF-31C0912C10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89" name="Freeform 5560">
            <a:extLst>
              <a:ext uri="{FF2B5EF4-FFF2-40B4-BE49-F238E27FC236}">
                <a16:creationId xmlns:a16="http://schemas.microsoft.com/office/drawing/2014/main" id="{63123515-0985-4DAC-97F6-DF4BBB34927F}"/>
              </a:ext>
            </a:extLst>
          </p:cNvPr>
          <p:cNvSpPr>
            <a:spLocks/>
          </p:cNvSpPr>
          <p:nvPr/>
        </p:nvSpPr>
        <p:spPr bwMode="auto">
          <a:xfrm>
            <a:off x="192375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90" name="Rectangle 5561">
            <a:extLst>
              <a:ext uri="{FF2B5EF4-FFF2-40B4-BE49-F238E27FC236}">
                <a16:creationId xmlns:a16="http://schemas.microsoft.com/office/drawing/2014/main" id="{1156A5B2-8A1E-478E-9C3B-E601FEF614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91" name="Freeform 5562">
            <a:extLst>
              <a:ext uri="{FF2B5EF4-FFF2-40B4-BE49-F238E27FC236}">
                <a16:creationId xmlns:a16="http://schemas.microsoft.com/office/drawing/2014/main" id="{2C5D8BA8-EFF9-4DDE-81B9-6AB753580057}"/>
              </a:ext>
            </a:extLst>
          </p:cNvPr>
          <p:cNvSpPr>
            <a:spLocks/>
          </p:cNvSpPr>
          <p:nvPr/>
        </p:nvSpPr>
        <p:spPr bwMode="auto">
          <a:xfrm>
            <a:off x="192375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92" name="Rectangle 5563">
            <a:extLst>
              <a:ext uri="{FF2B5EF4-FFF2-40B4-BE49-F238E27FC236}">
                <a16:creationId xmlns:a16="http://schemas.microsoft.com/office/drawing/2014/main" id="{094F1B21-D90C-4D88-BCDF-AD07EA2BE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93" name="Freeform 5564">
            <a:extLst>
              <a:ext uri="{FF2B5EF4-FFF2-40B4-BE49-F238E27FC236}">
                <a16:creationId xmlns:a16="http://schemas.microsoft.com/office/drawing/2014/main" id="{585A3B9D-83AD-4920-80F4-9C348ADE4B85}"/>
              </a:ext>
            </a:extLst>
          </p:cNvPr>
          <p:cNvSpPr>
            <a:spLocks/>
          </p:cNvSpPr>
          <p:nvPr/>
        </p:nvSpPr>
        <p:spPr bwMode="auto">
          <a:xfrm>
            <a:off x="192375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94" name="Rectangle 5565">
            <a:extLst>
              <a:ext uri="{FF2B5EF4-FFF2-40B4-BE49-F238E27FC236}">
                <a16:creationId xmlns:a16="http://schemas.microsoft.com/office/drawing/2014/main" id="{22D7CEC0-6130-47F6-A0A1-C0780E74C0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95" name="Freeform 5566">
            <a:extLst>
              <a:ext uri="{FF2B5EF4-FFF2-40B4-BE49-F238E27FC236}">
                <a16:creationId xmlns:a16="http://schemas.microsoft.com/office/drawing/2014/main" id="{B747F69A-256B-4F2C-87A5-C8DEA131FC1D}"/>
              </a:ext>
            </a:extLst>
          </p:cNvPr>
          <p:cNvSpPr>
            <a:spLocks/>
          </p:cNvSpPr>
          <p:nvPr/>
        </p:nvSpPr>
        <p:spPr bwMode="auto">
          <a:xfrm>
            <a:off x="192375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96" name="Rectangle 5567">
            <a:extLst>
              <a:ext uri="{FF2B5EF4-FFF2-40B4-BE49-F238E27FC236}">
                <a16:creationId xmlns:a16="http://schemas.microsoft.com/office/drawing/2014/main" id="{FEB737A7-19D8-429D-BB7B-797C7B12F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97" name="Freeform 5568">
            <a:extLst>
              <a:ext uri="{FF2B5EF4-FFF2-40B4-BE49-F238E27FC236}">
                <a16:creationId xmlns:a16="http://schemas.microsoft.com/office/drawing/2014/main" id="{8C5CC890-9CAB-4175-9B0D-B0F04D65F3EC}"/>
              </a:ext>
            </a:extLst>
          </p:cNvPr>
          <p:cNvSpPr>
            <a:spLocks/>
          </p:cNvSpPr>
          <p:nvPr/>
        </p:nvSpPr>
        <p:spPr bwMode="auto">
          <a:xfrm>
            <a:off x="192375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98" name="Rectangle 5569">
            <a:extLst>
              <a:ext uri="{FF2B5EF4-FFF2-40B4-BE49-F238E27FC236}">
                <a16:creationId xmlns:a16="http://schemas.microsoft.com/office/drawing/2014/main" id="{3E9F413C-722D-4720-A7A8-A5E6F1BC5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199" name="Freeform 5570">
            <a:extLst>
              <a:ext uri="{FF2B5EF4-FFF2-40B4-BE49-F238E27FC236}">
                <a16:creationId xmlns:a16="http://schemas.microsoft.com/office/drawing/2014/main" id="{5CCB4201-ECC0-4C9A-A07F-ABF17D822205}"/>
              </a:ext>
            </a:extLst>
          </p:cNvPr>
          <p:cNvSpPr>
            <a:spLocks/>
          </p:cNvSpPr>
          <p:nvPr/>
        </p:nvSpPr>
        <p:spPr bwMode="auto">
          <a:xfrm>
            <a:off x="192375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00" name="Rectangle 5571">
            <a:extLst>
              <a:ext uri="{FF2B5EF4-FFF2-40B4-BE49-F238E27FC236}">
                <a16:creationId xmlns:a16="http://schemas.microsoft.com/office/drawing/2014/main" id="{F58FD0B7-7211-4C06-A01D-FBD9AEBE12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01" name="Freeform 5572">
            <a:extLst>
              <a:ext uri="{FF2B5EF4-FFF2-40B4-BE49-F238E27FC236}">
                <a16:creationId xmlns:a16="http://schemas.microsoft.com/office/drawing/2014/main" id="{222E400D-E857-4BEF-9631-F531CFFCD087}"/>
              </a:ext>
            </a:extLst>
          </p:cNvPr>
          <p:cNvSpPr>
            <a:spLocks/>
          </p:cNvSpPr>
          <p:nvPr/>
        </p:nvSpPr>
        <p:spPr bwMode="auto">
          <a:xfrm>
            <a:off x="192375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02" name="Rectangle 5573">
            <a:extLst>
              <a:ext uri="{FF2B5EF4-FFF2-40B4-BE49-F238E27FC236}">
                <a16:creationId xmlns:a16="http://schemas.microsoft.com/office/drawing/2014/main" id="{06A886D5-516F-4997-BDDA-92E3CEEF3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03" name="Freeform 5574">
            <a:extLst>
              <a:ext uri="{FF2B5EF4-FFF2-40B4-BE49-F238E27FC236}">
                <a16:creationId xmlns:a16="http://schemas.microsoft.com/office/drawing/2014/main" id="{B7A3D06B-1E09-4A88-B78A-191B477318BA}"/>
              </a:ext>
            </a:extLst>
          </p:cNvPr>
          <p:cNvSpPr>
            <a:spLocks/>
          </p:cNvSpPr>
          <p:nvPr/>
        </p:nvSpPr>
        <p:spPr bwMode="auto">
          <a:xfrm>
            <a:off x="192375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04" name="Rectangle 5575">
            <a:extLst>
              <a:ext uri="{FF2B5EF4-FFF2-40B4-BE49-F238E27FC236}">
                <a16:creationId xmlns:a16="http://schemas.microsoft.com/office/drawing/2014/main" id="{7B9B5DD5-7733-45C6-92A1-05C27155EF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05" name="Freeform 5576">
            <a:extLst>
              <a:ext uri="{FF2B5EF4-FFF2-40B4-BE49-F238E27FC236}">
                <a16:creationId xmlns:a16="http://schemas.microsoft.com/office/drawing/2014/main" id="{4D5A74C3-B8B6-413A-B3A5-00971CF61E54}"/>
              </a:ext>
            </a:extLst>
          </p:cNvPr>
          <p:cNvSpPr>
            <a:spLocks/>
          </p:cNvSpPr>
          <p:nvPr/>
        </p:nvSpPr>
        <p:spPr bwMode="auto">
          <a:xfrm>
            <a:off x="192375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06" name="Rectangle 5577">
            <a:extLst>
              <a:ext uri="{FF2B5EF4-FFF2-40B4-BE49-F238E27FC236}">
                <a16:creationId xmlns:a16="http://schemas.microsoft.com/office/drawing/2014/main" id="{6D471218-E9A9-44AC-B167-B49FDED5B7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07" name="Freeform 5578">
            <a:extLst>
              <a:ext uri="{FF2B5EF4-FFF2-40B4-BE49-F238E27FC236}">
                <a16:creationId xmlns:a16="http://schemas.microsoft.com/office/drawing/2014/main" id="{C818A50B-1052-4A92-BD5D-581A131C84CD}"/>
              </a:ext>
            </a:extLst>
          </p:cNvPr>
          <p:cNvSpPr>
            <a:spLocks/>
          </p:cNvSpPr>
          <p:nvPr/>
        </p:nvSpPr>
        <p:spPr bwMode="auto">
          <a:xfrm>
            <a:off x="1923757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08" name="Rectangle 5579">
            <a:extLst>
              <a:ext uri="{FF2B5EF4-FFF2-40B4-BE49-F238E27FC236}">
                <a16:creationId xmlns:a16="http://schemas.microsoft.com/office/drawing/2014/main" id="{3237C544-031A-4B13-B3D6-032F1F56F2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09" name="Freeform 5580">
            <a:extLst>
              <a:ext uri="{FF2B5EF4-FFF2-40B4-BE49-F238E27FC236}">
                <a16:creationId xmlns:a16="http://schemas.microsoft.com/office/drawing/2014/main" id="{5FBA0409-5664-4948-A368-D7B381FAE0A1}"/>
              </a:ext>
            </a:extLst>
          </p:cNvPr>
          <p:cNvSpPr>
            <a:spLocks/>
          </p:cNvSpPr>
          <p:nvPr/>
        </p:nvSpPr>
        <p:spPr bwMode="auto">
          <a:xfrm>
            <a:off x="192529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10" name="Rectangle 5581">
            <a:extLst>
              <a:ext uri="{FF2B5EF4-FFF2-40B4-BE49-F238E27FC236}">
                <a16:creationId xmlns:a16="http://schemas.microsoft.com/office/drawing/2014/main" id="{FEDC7253-6084-4916-A308-A8EF0A8661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11" name="Freeform 5582">
            <a:extLst>
              <a:ext uri="{FF2B5EF4-FFF2-40B4-BE49-F238E27FC236}">
                <a16:creationId xmlns:a16="http://schemas.microsoft.com/office/drawing/2014/main" id="{15187FB3-7D24-4050-BF59-878B7B558269}"/>
              </a:ext>
            </a:extLst>
          </p:cNvPr>
          <p:cNvSpPr>
            <a:spLocks/>
          </p:cNvSpPr>
          <p:nvPr/>
        </p:nvSpPr>
        <p:spPr bwMode="auto">
          <a:xfrm>
            <a:off x="192529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12" name="Rectangle 5583">
            <a:extLst>
              <a:ext uri="{FF2B5EF4-FFF2-40B4-BE49-F238E27FC236}">
                <a16:creationId xmlns:a16="http://schemas.microsoft.com/office/drawing/2014/main" id="{47F0AC18-788D-48A2-92F8-40C69AE32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13" name="Freeform 5584">
            <a:extLst>
              <a:ext uri="{FF2B5EF4-FFF2-40B4-BE49-F238E27FC236}">
                <a16:creationId xmlns:a16="http://schemas.microsoft.com/office/drawing/2014/main" id="{4E503B12-C909-4D4C-BB01-68BEEDEE96A5}"/>
              </a:ext>
            </a:extLst>
          </p:cNvPr>
          <p:cNvSpPr>
            <a:spLocks/>
          </p:cNvSpPr>
          <p:nvPr/>
        </p:nvSpPr>
        <p:spPr bwMode="auto">
          <a:xfrm>
            <a:off x="192529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14" name="Rectangle 5585">
            <a:extLst>
              <a:ext uri="{FF2B5EF4-FFF2-40B4-BE49-F238E27FC236}">
                <a16:creationId xmlns:a16="http://schemas.microsoft.com/office/drawing/2014/main" id="{B541C493-DCC2-4254-B940-062D5D73F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15" name="Freeform 5586">
            <a:extLst>
              <a:ext uri="{FF2B5EF4-FFF2-40B4-BE49-F238E27FC236}">
                <a16:creationId xmlns:a16="http://schemas.microsoft.com/office/drawing/2014/main" id="{80C441C6-DF8B-4B7A-8A39-C4EB8752D043}"/>
              </a:ext>
            </a:extLst>
          </p:cNvPr>
          <p:cNvSpPr>
            <a:spLocks/>
          </p:cNvSpPr>
          <p:nvPr/>
        </p:nvSpPr>
        <p:spPr bwMode="auto">
          <a:xfrm>
            <a:off x="192529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16" name="Rectangle 5587">
            <a:extLst>
              <a:ext uri="{FF2B5EF4-FFF2-40B4-BE49-F238E27FC236}">
                <a16:creationId xmlns:a16="http://schemas.microsoft.com/office/drawing/2014/main" id="{E6596560-E8A5-449F-9084-851B5DD2D4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17" name="Freeform 5588">
            <a:extLst>
              <a:ext uri="{FF2B5EF4-FFF2-40B4-BE49-F238E27FC236}">
                <a16:creationId xmlns:a16="http://schemas.microsoft.com/office/drawing/2014/main" id="{59EE1316-4FE2-4A27-9531-46AE5B0D8A4B}"/>
              </a:ext>
            </a:extLst>
          </p:cNvPr>
          <p:cNvSpPr>
            <a:spLocks/>
          </p:cNvSpPr>
          <p:nvPr/>
        </p:nvSpPr>
        <p:spPr bwMode="auto">
          <a:xfrm>
            <a:off x="192529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18" name="Rectangle 5589">
            <a:extLst>
              <a:ext uri="{FF2B5EF4-FFF2-40B4-BE49-F238E27FC236}">
                <a16:creationId xmlns:a16="http://schemas.microsoft.com/office/drawing/2014/main" id="{692940E0-7BA6-4A89-A82F-CD6125395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19" name="Freeform 5590">
            <a:extLst>
              <a:ext uri="{FF2B5EF4-FFF2-40B4-BE49-F238E27FC236}">
                <a16:creationId xmlns:a16="http://schemas.microsoft.com/office/drawing/2014/main" id="{D0757AF3-15F2-49B5-81D5-3238FCB9CB05}"/>
              </a:ext>
            </a:extLst>
          </p:cNvPr>
          <p:cNvSpPr>
            <a:spLocks/>
          </p:cNvSpPr>
          <p:nvPr/>
        </p:nvSpPr>
        <p:spPr bwMode="auto">
          <a:xfrm>
            <a:off x="192529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20" name="Rectangle 5591">
            <a:extLst>
              <a:ext uri="{FF2B5EF4-FFF2-40B4-BE49-F238E27FC236}">
                <a16:creationId xmlns:a16="http://schemas.microsoft.com/office/drawing/2014/main" id="{97815DC0-D08D-4A75-B0CB-1EBD8176A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21" name="Freeform 5592">
            <a:extLst>
              <a:ext uri="{FF2B5EF4-FFF2-40B4-BE49-F238E27FC236}">
                <a16:creationId xmlns:a16="http://schemas.microsoft.com/office/drawing/2014/main" id="{0A177620-29A8-472A-B278-2E1181FF2A64}"/>
              </a:ext>
            </a:extLst>
          </p:cNvPr>
          <p:cNvSpPr>
            <a:spLocks/>
          </p:cNvSpPr>
          <p:nvPr/>
        </p:nvSpPr>
        <p:spPr bwMode="auto">
          <a:xfrm>
            <a:off x="192529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22" name="Rectangle 5593">
            <a:extLst>
              <a:ext uri="{FF2B5EF4-FFF2-40B4-BE49-F238E27FC236}">
                <a16:creationId xmlns:a16="http://schemas.microsoft.com/office/drawing/2014/main" id="{61CFBC81-0BFF-4C61-82C6-22926E87F6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23" name="Freeform 5594">
            <a:extLst>
              <a:ext uri="{FF2B5EF4-FFF2-40B4-BE49-F238E27FC236}">
                <a16:creationId xmlns:a16="http://schemas.microsoft.com/office/drawing/2014/main" id="{21EA3993-F3BD-4B46-94C7-E53AAB1C6D9C}"/>
              </a:ext>
            </a:extLst>
          </p:cNvPr>
          <p:cNvSpPr>
            <a:spLocks/>
          </p:cNvSpPr>
          <p:nvPr/>
        </p:nvSpPr>
        <p:spPr bwMode="auto">
          <a:xfrm>
            <a:off x="192529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24" name="Rectangle 5595">
            <a:extLst>
              <a:ext uri="{FF2B5EF4-FFF2-40B4-BE49-F238E27FC236}">
                <a16:creationId xmlns:a16="http://schemas.microsoft.com/office/drawing/2014/main" id="{625C478F-AA8B-488F-9772-985FF7853E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25" name="Freeform 5596">
            <a:extLst>
              <a:ext uri="{FF2B5EF4-FFF2-40B4-BE49-F238E27FC236}">
                <a16:creationId xmlns:a16="http://schemas.microsoft.com/office/drawing/2014/main" id="{AFABB3F6-9DC7-489D-AEAB-032E54F6C13B}"/>
              </a:ext>
            </a:extLst>
          </p:cNvPr>
          <p:cNvSpPr>
            <a:spLocks/>
          </p:cNvSpPr>
          <p:nvPr/>
        </p:nvSpPr>
        <p:spPr bwMode="auto">
          <a:xfrm>
            <a:off x="192529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26" name="Rectangle 5597">
            <a:extLst>
              <a:ext uri="{FF2B5EF4-FFF2-40B4-BE49-F238E27FC236}">
                <a16:creationId xmlns:a16="http://schemas.microsoft.com/office/drawing/2014/main" id="{21BC8605-1B84-424E-B117-28CEB540A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27" name="Freeform 5598">
            <a:extLst>
              <a:ext uri="{FF2B5EF4-FFF2-40B4-BE49-F238E27FC236}">
                <a16:creationId xmlns:a16="http://schemas.microsoft.com/office/drawing/2014/main" id="{1E6AE25A-2961-454C-8E63-65E6E8150779}"/>
              </a:ext>
            </a:extLst>
          </p:cNvPr>
          <p:cNvSpPr>
            <a:spLocks/>
          </p:cNvSpPr>
          <p:nvPr/>
        </p:nvSpPr>
        <p:spPr bwMode="auto">
          <a:xfrm>
            <a:off x="192529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28" name="Rectangle 5599">
            <a:extLst>
              <a:ext uri="{FF2B5EF4-FFF2-40B4-BE49-F238E27FC236}">
                <a16:creationId xmlns:a16="http://schemas.microsoft.com/office/drawing/2014/main" id="{789BD079-91B0-40C6-AE5C-CDA479D978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29" name="Freeform 5600">
            <a:extLst>
              <a:ext uri="{FF2B5EF4-FFF2-40B4-BE49-F238E27FC236}">
                <a16:creationId xmlns:a16="http://schemas.microsoft.com/office/drawing/2014/main" id="{A3D198E4-768C-4EB8-9C25-F0B17D35DF03}"/>
              </a:ext>
            </a:extLst>
          </p:cNvPr>
          <p:cNvSpPr>
            <a:spLocks/>
          </p:cNvSpPr>
          <p:nvPr/>
        </p:nvSpPr>
        <p:spPr bwMode="auto">
          <a:xfrm>
            <a:off x="192529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30" name="Rectangle 5601">
            <a:extLst>
              <a:ext uri="{FF2B5EF4-FFF2-40B4-BE49-F238E27FC236}">
                <a16:creationId xmlns:a16="http://schemas.microsoft.com/office/drawing/2014/main" id="{D6AF42C0-16F4-4C19-ACE9-8087DF3A47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31" name="Freeform 5602">
            <a:extLst>
              <a:ext uri="{FF2B5EF4-FFF2-40B4-BE49-F238E27FC236}">
                <a16:creationId xmlns:a16="http://schemas.microsoft.com/office/drawing/2014/main" id="{D895A902-F1E6-4A60-ABFB-647528C39A0A}"/>
              </a:ext>
            </a:extLst>
          </p:cNvPr>
          <p:cNvSpPr>
            <a:spLocks/>
          </p:cNvSpPr>
          <p:nvPr/>
        </p:nvSpPr>
        <p:spPr bwMode="auto">
          <a:xfrm>
            <a:off x="192529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32" name="Rectangle 5603">
            <a:extLst>
              <a:ext uri="{FF2B5EF4-FFF2-40B4-BE49-F238E27FC236}">
                <a16:creationId xmlns:a16="http://schemas.microsoft.com/office/drawing/2014/main" id="{D6120FB1-4CC0-4F84-B7D0-6743C99521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33" name="Freeform 5604">
            <a:extLst>
              <a:ext uri="{FF2B5EF4-FFF2-40B4-BE49-F238E27FC236}">
                <a16:creationId xmlns:a16="http://schemas.microsoft.com/office/drawing/2014/main" id="{1D33D557-CA55-4D43-A35E-310709D2584A}"/>
              </a:ext>
            </a:extLst>
          </p:cNvPr>
          <p:cNvSpPr>
            <a:spLocks/>
          </p:cNvSpPr>
          <p:nvPr/>
        </p:nvSpPr>
        <p:spPr bwMode="auto">
          <a:xfrm>
            <a:off x="192529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34" name="Rectangle 5605">
            <a:extLst>
              <a:ext uri="{FF2B5EF4-FFF2-40B4-BE49-F238E27FC236}">
                <a16:creationId xmlns:a16="http://schemas.microsoft.com/office/drawing/2014/main" id="{DFF43680-9297-47D8-A373-C838B3EF95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35" name="Freeform 5606">
            <a:extLst>
              <a:ext uri="{FF2B5EF4-FFF2-40B4-BE49-F238E27FC236}">
                <a16:creationId xmlns:a16="http://schemas.microsoft.com/office/drawing/2014/main" id="{90BBACB9-27AF-4B9D-8077-084F5C2D2D05}"/>
              </a:ext>
            </a:extLst>
          </p:cNvPr>
          <p:cNvSpPr>
            <a:spLocks/>
          </p:cNvSpPr>
          <p:nvPr/>
        </p:nvSpPr>
        <p:spPr bwMode="auto">
          <a:xfrm>
            <a:off x="192529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36" name="Rectangle 5607">
            <a:extLst>
              <a:ext uri="{FF2B5EF4-FFF2-40B4-BE49-F238E27FC236}">
                <a16:creationId xmlns:a16="http://schemas.microsoft.com/office/drawing/2014/main" id="{E7FD94B1-24B6-4744-BEB7-981E02A262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37" name="Freeform 5608">
            <a:extLst>
              <a:ext uri="{FF2B5EF4-FFF2-40B4-BE49-F238E27FC236}">
                <a16:creationId xmlns:a16="http://schemas.microsoft.com/office/drawing/2014/main" id="{7C199FA3-7539-4CF9-B65B-B85E29C49247}"/>
              </a:ext>
            </a:extLst>
          </p:cNvPr>
          <p:cNvSpPr>
            <a:spLocks/>
          </p:cNvSpPr>
          <p:nvPr/>
        </p:nvSpPr>
        <p:spPr bwMode="auto">
          <a:xfrm>
            <a:off x="192529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38" name="Rectangle 5609">
            <a:extLst>
              <a:ext uri="{FF2B5EF4-FFF2-40B4-BE49-F238E27FC236}">
                <a16:creationId xmlns:a16="http://schemas.microsoft.com/office/drawing/2014/main" id="{62E4A03D-756B-44F9-A7FE-DD1842EEC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39" name="Freeform 5610">
            <a:extLst>
              <a:ext uri="{FF2B5EF4-FFF2-40B4-BE49-F238E27FC236}">
                <a16:creationId xmlns:a16="http://schemas.microsoft.com/office/drawing/2014/main" id="{5C370EAE-C5DA-4C4F-B8FA-E2D8C1D383E6}"/>
              </a:ext>
            </a:extLst>
          </p:cNvPr>
          <p:cNvSpPr>
            <a:spLocks/>
          </p:cNvSpPr>
          <p:nvPr/>
        </p:nvSpPr>
        <p:spPr bwMode="auto">
          <a:xfrm>
            <a:off x="1925294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40" name="Rectangle 5611">
            <a:extLst>
              <a:ext uri="{FF2B5EF4-FFF2-40B4-BE49-F238E27FC236}">
                <a16:creationId xmlns:a16="http://schemas.microsoft.com/office/drawing/2014/main" id="{EB4E86ED-B56B-4C93-934B-0819782E2F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41" name="Freeform 5612">
            <a:extLst>
              <a:ext uri="{FF2B5EF4-FFF2-40B4-BE49-F238E27FC236}">
                <a16:creationId xmlns:a16="http://schemas.microsoft.com/office/drawing/2014/main" id="{B89601B0-F72C-4389-BE3D-504599B15DC0}"/>
              </a:ext>
            </a:extLst>
          </p:cNvPr>
          <p:cNvSpPr>
            <a:spLocks/>
          </p:cNvSpPr>
          <p:nvPr/>
        </p:nvSpPr>
        <p:spPr bwMode="auto">
          <a:xfrm>
            <a:off x="1925294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42" name="Rectangle 5613">
            <a:extLst>
              <a:ext uri="{FF2B5EF4-FFF2-40B4-BE49-F238E27FC236}">
                <a16:creationId xmlns:a16="http://schemas.microsoft.com/office/drawing/2014/main" id="{AED81D7D-772E-4277-A605-36B21AAC0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43" name="Freeform 5614">
            <a:extLst>
              <a:ext uri="{FF2B5EF4-FFF2-40B4-BE49-F238E27FC236}">
                <a16:creationId xmlns:a16="http://schemas.microsoft.com/office/drawing/2014/main" id="{05361704-2E7F-4894-9E70-4C7D7F187D9C}"/>
              </a:ext>
            </a:extLst>
          </p:cNvPr>
          <p:cNvSpPr>
            <a:spLocks/>
          </p:cNvSpPr>
          <p:nvPr/>
        </p:nvSpPr>
        <p:spPr bwMode="auto">
          <a:xfrm>
            <a:off x="1925294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44" name="Rectangle 5615">
            <a:extLst>
              <a:ext uri="{FF2B5EF4-FFF2-40B4-BE49-F238E27FC236}">
                <a16:creationId xmlns:a16="http://schemas.microsoft.com/office/drawing/2014/main" id="{FA28D88E-21A0-4487-99E6-858971443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45" name="Freeform 5616">
            <a:extLst>
              <a:ext uri="{FF2B5EF4-FFF2-40B4-BE49-F238E27FC236}">
                <a16:creationId xmlns:a16="http://schemas.microsoft.com/office/drawing/2014/main" id="{398A06A4-B0A0-48DA-8D3D-1D3B59ABA341}"/>
              </a:ext>
            </a:extLst>
          </p:cNvPr>
          <p:cNvSpPr>
            <a:spLocks/>
          </p:cNvSpPr>
          <p:nvPr/>
        </p:nvSpPr>
        <p:spPr bwMode="auto">
          <a:xfrm>
            <a:off x="1925294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46" name="Rectangle 5617">
            <a:extLst>
              <a:ext uri="{FF2B5EF4-FFF2-40B4-BE49-F238E27FC236}">
                <a16:creationId xmlns:a16="http://schemas.microsoft.com/office/drawing/2014/main" id="{EAC4D397-6C69-4CB0-AC4A-727017D3FF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47" name="Freeform 5618">
            <a:extLst>
              <a:ext uri="{FF2B5EF4-FFF2-40B4-BE49-F238E27FC236}">
                <a16:creationId xmlns:a16="http://schemas.microsoft.com/office/drawing/2014/main" id="{41E38D87-F4F1-4C75-B633-6643F35CEFD9}"/>
              </a:ext>
            </a:extLst>
          </p:cNvPr>
          <p:cNvSpPr>
            <a:spLocks/>
          </p:cNvSpPr>
          <p:nvPr/>
        </p:nvSpPr>
        <p:spPr bwMode="auto">
          <a:xfrm>
            <a:off x="1925294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48" name="Rectangle 5619">
            <a:extLst>
              <a:ext uri="{FF2B5EF4-FFF2-40B4-BE49-F238E27FC236}">
                <a16:creationId xmlns:a16="http://schemas.microsoft.com/office/drawing/2014/main" id="{A7B9F78B-2C7B-4FCB-8AD6-C2CE034FB2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49" name="Freeform 5620">
            <a:extLst>
              <a:ext uri="{FF2B5EF4-FFF2-40B4-BE49-F238E27FC236}">
                <a16:creationId xmlns:a16="http://schemas.microsoft.com/office/drawing/2014/main" id="{92EDFF74-2BF7-4D8E-A6F1-CA20811FB36C}"/>
              </a:ext>
            </a:extLst>
          </p:cNvPr>
          <p:cNvSpPr>
            <a:spLocks/>
          </p:cNvSpPr>
          <p:nvPr/>
        </p:nvSpPr>
        <p:spPr bwMode="auto">
          <a:xfrm>
            <a:off x="1925294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50" name="Rectangle 5621">
            <a:extLst>
              <a:ext uri="{FF2B5EF4-FFF2-40B4-BE49-F238E27FC236}">
                <a16:creationId xmlns:a16="http://schemas.microsoft.com/office/drawing/2014/main" id="{83E65056-C173-4593-B614-8EC75FC61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51" name="Freeform 5622">
            <a:extLst>
              <a:ext uri="{FF2B5EF4-FFF2-40B4-BE49-F238E27FC236}">
                <a16:creationId xmlns:a16="http://schemas.microsoft.com/office/drawing/2014/main" id="{0F25FAEB-341A-4526-B75B-64E2768DD2FA}"/>
              </a:ext>
            </a:extLst>
          </p:cNvPr>
          <p:cNvSpPr>
            <a:spLocks/>
          </p:cNvSpPr>
          <p:nvPr/>
        </p:nvSpPr>
        <p:spPr bwMode="auto">
          <a:xfrm>
            <a:off x="192683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52" name="Rectangle 5623">
            <a:extLst>
              <a:ext uri="{FF2B5EF4-FFF2-40B4-BE49-F238E27FC236}">
                <a16:creationId xmlns:a16="http://schemas.microsoft.com/office/drawing/2014/main" id="{D29FA86F-1269-4F3C-B477-18E174A00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53" name="Freeform 5624">
            <a:extLst>
              <a:ext uri="{FF2B5EF4-FFF2-40B4-BE49-F238E27FC236}">
                <a16:creationId xmlns:a16="http://schemas.microsoft.com/office/drawing/2014/main" id="{F1BCEC4C-E296-4695-99A5-7953C3E5809D}"/>
              </a:ext>
            </a:extLst>
          </p:cNvPr>
          <p:cNvSpPr>
            <a:spLocks/>
          </p:cNvSpPr>
          <p:nvPr/>
        </p:nvSpPr>
        <p:spPr bwMode="auto">
          <a:xfrm>
            <a:off x="192683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54" name="Rectangle 5625">
            <a:extLst>
              <a:ext uri="{FF2B5EF4-FFF2-40B4-BE49-F238E27FC236}">
                <a16:creationId xmlns:a16="http://schemas.microsoft.com/office/drawing/2014/main" id="{8082E7C4-B308-484F-9A10-91A86A024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55" name="Freeform 5626">
            <a:extLst>
              <a:ext uri="{FF2B5EF4-FFF2-40B4-BE49-F238E27FC236}">
                <a16:creationId xmlns:a16="http://schemas.microsoft.com/office/drawing/2014/main" id="{35740FFF-0C64-495C-ACED-2233D86AE7EC}"/>
              </a:ext>
            </a:extLst>
          </p:cNvPr>
          <p:cNvSpPr>
            <a:spLocks/>
          </p:cNvSpPr>
          <p:nvPr/>
        </p:nvSpPr>
        <p:spPr bwMode="auto">
          <a:xfrm>
            <a:off x="192683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56" name="Rectangle 5627">
            <a:extLst>
              <a:ext uri="{FF2B5EF4-FFF2-40B4-BE49-F238E27FC236}">
                <a16:creationId xmlns:a16="http://schemas.microsoft.com/office/drawing/2014/main" id="{FA5DC87B-5B74-45B1-A1DB-EB3ECEF01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57" name="Freeform 5628">
            <a:extLst>
              <a:ext uri="{FF2B5EF4-FFF2-40B4-BE49-F238E27FC236}">
                <a16:creationId xmlns:a16="http://schemas.microsoft.com/office/drawing/2014/main" id="{E767F862-4222-44E8-8E62-CF53ADB3FF64}"/>
              </a:ext>
            </a:extLst>
          </p:cNvPr>
          <p:cNvSpPr>
            <a:spLocks/>
          </p:cNvSpPr>
          <p:nvPr/>
        </p:nvSpPr>
        <p:spPr bwMode="auto">
          <a:xfrm>
            <a:off x="192683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58" name="Rectangle 5629">
            <a:extLst>
              <a:ext uri="{FF2B5EF4-FFF2-40B4-BE49-F238E27FC236}">
                <a16:creationId xmlns:a16="http://schemas.microsoft.com/office/drawing/2014/main" id="{810DD78F-39CB-4DAF-83A5-CF5A0BE36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59" name="Freeform 5630">
            <a:extLst>
              <a:ext uri="{FF2B5EF4-FFF2-40B4-BE49-F238E27FC236}">
                <a16:creationId xmlns:a16="http://schemas.microsoft.com/office/drawing/2014/main" id="{EA5A2AE3-B2E7-4437-825F-BFBBFFEB1E8C}"/>
              </a:ext>
            </a:extLst>
          </p:cNvPr>
          <p:cNvSpPr>
            <a:spLocks/>
          </p:cNvSpPr>
          <p:nvPr/>
        </p:nvSpPr>
        <p:spPr bwMode="auto">
          <a:xfrm>
            <a:off x="192683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60" name="Rectangle 5631">
            <a:extLst>
              <a:ext uri="{FF2B5EF4-FFF2-40B4-BE49-F238E27FC236}">
                <a16:creationId xmlns:a16="http://schemas.microsoft.com/office/drawing/2014/main" id="{2BC4138A-4D75-4DCD-BD73-B1E6B5EFFD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61" name="Freeform 5632">
            <a:extLst>
              <a:ext uri="{FF2B5EF4-FFF2-40B4-BE49-F238E27FC236}">
                <a16:creationId xmlns:a16="http://schemas.microsoft.com/office/drawing/2014/main" id="{AB80D009-C6BE-439F-BF55-F52FC5EC5A27}"/>
              </a:ext>
            </a:extLst>
          </p:cNvPr>
          <p:cNvSpPr>
            <a:spLocks/>
          </p:cNvSpPr>
          <p:nvPr/>
        </p:nvSpPr>
        <p:spPr bwMode="auto">
          <a:xfrm>
            <a:off x="192683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62" name="Rectangle 5633">
            <a:extLst>
              <a:ext uri="{FF2B5EF4-FFF2-40B4-BE49-F238E27FC236}">
                <a16:creationId xmlns:a16="http://schemas.microsoft.com/office/drawing/2014/main" id="{18656B65-2F1D-45E8-B636-249E559C39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63" name="Freeform 5634">
            <a:extLst>
              <a:ext uri="{FF2B5EF4-FFF2-40B4-BE49-F238E27FC236}">
                <a16:creationId xmlns:a16="http://schemas.microsoft.com/office/drawing/2014/main" id="{D87F304D-8671-465D-8311-765C46446546}"/>
              </a:ext>
            </a:extLst>
          </p:cNvPr>
          <p:cNvSpPr>
            <a:spLocks/>
          </p:cNvSpPr>
          <p:nvPr/>
        </p:nvSpPr>
        <p:spPr bwMode="auto">
          <a:xfrm>
            <a:off x="192683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64" name="Rectangle 5635">
            <a:extLst>
              <a:ext uri="{FF2B5EF4-FFF2-40B4-BE49-F238E27FC236}">
                <a16:creationId xmlns:a16="http://schemas.microsoft.com/office/drawing/2014/main" id="{F60957A8-0A32-480D-A8DA-ED05168E1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65" name="Freeform 5636">
            <a:extLst>
              <a:ext uri="{FF2B5EF4-FFF2-40B4-BE49-F238E27FC236}">
                <a16:creationId xmlns:a16="http://schemas.microsoft.com/office/drawing/2014/main" id="{864F18EB-E10B-415A-AED0-1811A91BE81D}"/>
              </a:ext>
            </a:extLst>
          </p:cNvPr>
          <p:cNvSpPr>
            <a:spLocks/>
          </p:cNvSpPr>
          <p:nvPr/>
        </p:nvSpPr>
        <p:spPr bwMode="auto">
          <a:xfrm>
            <a:off x="192683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66" name="Rectangle 5637">
            <a:extLst>
              <a:ext uri="{FF2B5EF4-FFF2-40B4-BE49-F238E27FC236}">
                <a16:creationId xmlns:a16="http://schemas.microsoft.com/office/drawing/2014/main" id="{E40D02A3-A817-4C5C-9DB1-7E0589202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67" name="Freeform 5638">
            <a:extLst>
              <a:ext uri="{FF2B5EF4-FFF2-40B4-BE49-F238E27FC236}">
                <a16:creationId xmlns:a16="http://schemas.microsoft.com/office/drawing/2014/main" id="{C44D98D4-5D94-4458-943A-44CB14A80EC6}"/>
              </a:ext>
            </a:extLst>
          </p:cNvPr>
          <p:cNvSpPr>
            <a:spLocks/>
          </p:cNvSpPr>
          <p:nvPr/>
        </p:nvSpPr>
        <p:spPr bwMode="auto">
          <a:xfrm>
            <a:off x="192683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68" name="Rectangle 5639">
            <a:extLst>
              <a:ext uri="{FF2B5EF4-FFF2-40B4-BE49-F238E27FC236}">
                <a16:creationId xmlns:a16="http://schemas.microsoft.com/office/drawing/2014/main" id="{D7622906-FD7D-42A4-9E03-6815ABB793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70" name="Freeform 5641">
            <a:extLst>
              <a:ext uri="{FF2B5EF4-FFF2-40B4-BE49-F238E27FC236}">
                <a16:creationId xmlns:a16="http://schemas.microsoft.com/office/drawing/2014/main" id="{E9B39B17-D22A-4098-B477-305FED428880}"/>
              </a:ext>
            </a:extLst>
          </p:cNvPr>
          <p:cNvSpPr>
            <a:spLocks/>
          </p:cNvSpPr>
          <p:nvPr/>
        </p:nvSpPr>
        <p:spPr bwMode="auto">
          <a:xfrm>
            <a:off x="192683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71" name="Rectangle 5642">
            <a:extLst>
              <a:ext uri="{FF2B5EF4-FFF2-40B4-BE49-F238E27FC236}">
                <a16:creationId xmlns:a16="http://schemas.microsoft.com/office/drawing/2014/main" id="{CEBD0A3B-3404-4541-B688-57DD8A481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72" name="Freeform 5643">
            <a:extLst>
              <a:ext uri="{FF2B5EF4-FFF2-40B4-BE49-F238E27FC236}">
                <a16:creationId xmlns:a16="http://schemas.microsoft.com/office/drawing/2014/main" id="{C58083F9-B5CA-460B-8787-0A67B6238AB4}"/>
              </a:ext>
            </a:extLst>
          </p:cNvPr>
          <p:cNvSpPr>
            <a:spLocks/>
          </p:cNvSpPr>
          <p:nvPr/>
        </p:nvSpPr>
        <p:spPr bwMode="auto">
          <a:xfrm>
            <a:off x="192683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73" name="Rectangle 5644">
            <a:extLst>
              <a:ext uri="{FF2B5EF4-FFF2-40B4-BE49-F238E27FC236}">
                <a16:creationId xmlns:a16="http://schemas.microsoft.com/office/drawing/2014/main" id="{8AE83ADE-6320-40A1-AB00-16AD65694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74" name="Freeform 5645">
            <a:extLst>
              <a:ext uri="{FF2B5EF4-FFF2-40B4-BE49-F238E27FC236}">
                <a16:creationId xmlns:a16="http://schemas.microsoft.com/office/drawing/2014/main" id="{80AA1D47-8D56-45BF-8981-F08FC448DABC}"/>
              </a:ext>
            </a:extLst>
          </p:cNvPr>
          <p:cNvSpPr>
            <a:spLocks/>
          </p:cNvSpPr>
          <p:nvPr/>
        </p:nvSpPr>
        <p:spPr bwMode="auto">
          <a:xfrm>
            <a:off x="192683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75" name="Rectangle 5646">
            <a:extLst>
              <a:ext uri="{FF2B5EF4-FFF2-40B4-BE49-F238E27FC236}">
                <a16:creationId xmlns:a16="http://schemas.microsoft.com/office/drawing/2014/main" id="{516FBBF8-B5E9-4ADD-AE4D-DCDE700BE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76" name="Freeform 5647">
            <a:extLst>
              <a:ext uri="{FF2B5EF4-FFF2-40B4-BE49-F238E27FC236}">
                <a16:creationId xmlns:a16="http://schemas.microsoft.com/office/drawing/2014/main" id="{AD1B8E43-1825-4949-A5E0-0B5DDF971907}"/>
              </a:ext>
            </a:extLst>
          </p:cNvPr>
          <p:cNvSpPr>
            <a:spLocks/>
          </p:cNvSpPr>
          <p:nvPr/>
        </p:nvSpPr>
        <p:spPr bwMode="auto">
          <a:xfrm>
            <a:off x="192683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77" name="Rectangle 5648">
            <a:extLst>
              <a:ext uri="{FF2B5EF4-FFF2-40B4-BE49-F238E27FC236}">
                <a16:creationId xmlns:a16="http://schemas.microsoft.com/office/drawing/2014/main" id="{AF6CBF15-B394-431D-ACE4-17E833D6C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78" name="Freeform 5649">
            <a:extLst>
              <a:ext uri="{FF2B5EF4-FFF2-40B4-BE49-F238E27FC236}">
                <a16:creationId xmlns:a16="http://schemas.microsoft.com/office/drawing/2014/main" id="{E20B9DD7-998C-4AD0-9807-BC3066129849}"/>
              </a:ext>
            </a:extLst>
          </p:cNvPr>
          <p:cNvSpPr>
            <a:spLocks/>
          </p:cNvSpPr>
          <p:nvPr/>
        </p:nvSpPr>
        <p:spPr bwMode="auto">
          <a:xfrm>
            <a:off x="192683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79" name="Rectangle 5650">
            <a:extLst>
              <a:ext uri="{FF2B5EF4-FFF2-40B4-BE49-F238E27FC236}">
                <a16:creationId xmlns:a16="http://schemas.microsoft.com/office/drawing/2014/main" id="{AFD12CCF-255C-4DB5-A3D9-99914BA50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80" name="Freeform 5651">
            <a:extLst>
              <a:ext uri="{FF2B5EF4-FFF2-40B4-BE49-F238E27FC236}">
                <a16:creationId xmlns:a16="http://schemas.microsoft.com/office/drawing/2014/main" id="{91EC6811-2813-46DD-BA89-200D8B9F9430}"/>
              </a:ext>
            </a:extLst>
          </p:cNvPr>
          <p:cNvSpPr>
            <a:spLocks/>
          </p:cNvSpPr>
          <p:nvPr/>
        </p:nvSpPr>
        <p:spPr bwMode="auto">
          <a:xfrm>
            <a:off x="1926831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81" name="Rectangle 5652">
            <a:extLst>
              <a:ext uri="{FF2B5EF4-FFF2-40B4-BE49-F238E27FC236}">
                <a16:creationId xmlns:a16="http://schemas.microsoft.com/office/drawing/2014/main" id="{020E08B7-E9EE-4007-A6B3-64A7FFE9C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82" name="Freeform 5653">
            <a:extLst>
              <a:ext uri="{FF2B5EF4-FFF2-40B4-BE49-F238E27FC236}">
                <a16:creationId xmlns:a16="http://schemas.microsoft.com/office/drawing/2014/main" id="{A1B3A3F1-346E-4F44-887C-A81AB9060DF3}"/>
              </a:ext>
            </a:extLst>
          </p:cNvPr>
          <p:cNvSpPr>
            <a:spLocks/>
          </p:cNvSpPr>
          <p:nvPr/>
        </p:nvSpPr>
        <p:spPr bwMode="auto">
          <a:xfrm>
            <a:off x="192836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83" name="Rectangle 5654">
            <a:extLst>
              <a:ext uri="{FF2B5EF4-FFF2-40B4-BE49-F238E27FC236}">
                <a16:creationId xmlns:a16="http://schemas.microsoft.com/office/drawing/2014/main" id="{92B80860-3E91-4E99-924C-E0D7CDCE6F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84" name="Freeform 5655">
            <a:extLst>
              <a:ext uri="{FF2B5EF4-FFF2-40B4-BE49-F238E27FC236}">
                <a16:creationId xmlns:a16="http://schemas.microsoft.com/office/drawing/2014/main" id="{234E6DBE-B2F8-484E-8D98-A8F28DF427E7}"/>
              </a:ext>
            </a:extLst>
          </p:cNvPr>
          <p:cNvSpPr>
            <a:spLocks/>
          </p:cNvSpPr>
          <p:nvPr/>
        </p:nvSpPr>
        <p:spPr bwMode="auto">
          <a:xfrm>
            <a:off x="192836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85" name="Rectangle 5656">
            <a:extLst>
              <a:ext uri="{FF2B5EF4-FFF2-40B4-BE49-F238E27FC236}">
                <a16:creationId xmlns:a16="http://schemas.microsoft.com/office/drawing/2014/main" id="{4EEF6EC3-0159-4CCA-893C-3ED77F6AFA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86" name="Freeform 5657">
            <a:extLst>
              <a:ext uri="{FF2B5EF4-FFF2-40B4-BE49-F238E27FC236}">
                <a16:creationId xmlns:a16="http://schemas.microsoft.com/office/drawing/2014/main" id="{78F0A3D8-CE7A-4FBF-8A4F-FA336EF40D5E}"/>
              </a:ext>
            </a:extLst>
          </p:cNvPr>
          <p:cNvSpPr>
            <a:spLocks/>
          </p:cNvSpPr>
          <p:nvPr/>
        </p:nvSpPr>
        <p:spPr bwMode="auto">
          <a:xfrm>
            <a:off x="192836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87" name="Rectangle 5658">
            <a:extLst>
              <a:ext uri="{FF2B5EF4-FFF2-40B4-BE49-F238E27FC236}">
                <a16:creationId xmlns:a16="http://schemas.microsoft.com/office/drawing/2014/main" id="{68215357-A7F1-455E-9799-90607F299E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88" name="Freeform 5659">
            <a:extLst>
              <a:ext uri="{FF2B5EF4-FFF2-40B4-BE49-F238E27FC236}">
                <a16:creationId xmlns:a16="http://schemas.microsoft.com/office/drawing/2014/main" id="{C597E1B7-3E4D-41CC-810F-9910CEE730D7}"/>
              </a:ext>
            </a:extLst>
          </p:cNvPr>
          <p:cNvSpPr>
            <a:spLocks/>
          </p:cNvSpPr>
          <p:nvPr/>
        </p:nvSpPr>
        <p:spPr bwMode="auto">
          <a:xfrm>
            <a:off x="192836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89" name="Rectangle 5660">
            <a:extLst>
              <a:ext uri="{FF2B5EF4-FFF2-40B4-BE49-F238E27FC236}">
                <a16:creationId xmlns:a16="http://schemas.microsoft.com/office/drawing/2014/main" id="{E81E3FB7-0315-4EAA-9172-0971E7E594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90" name="Freeform 5661">
            <a:extLst>
              <a:ext uri="{FF2B5EF4-FFF2-40B4-BE49-F238E27FC236}">
                <a16:creationId xmlns:a16="http://schemas.microsoft.com/office/drawing/2014/main" id="{97FB41B7-9FF4-4B84-9349-92529C0F3560}"/>
              </a:ext>
            </a:extLst>
          </p:cNvPr>
          <p:cNvSpPr>
            <a:spLocks/>
          </p:cNvSpPr>
          <p:nvPr/>
        </p:nvSpPr>
        <p:spPr bwMode="auto">
          <a:xfrm>
            <a:off x="192836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91" name="Rectangle 5662">
            <a:extLst>
              <a:ext uri="{FF2B5EF4-FFF2-40B4-BE49-F238E27FC236}">
                <a16:creationId xmlns:a16="http://schemas.microsoft.com/office/drawing/2014/main" id="{010C63C6-6F62-4C7D-B352-6401BFAEC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92" name="Freeform 5663">
            <a:extLst>
              <a:ext uri="{FF2B5EF4-FFF2-40B4-BE49-F238E27FC236}">
                <a16:creationId xmlns:a16="http://schemas.microsoft.com/office/drawing/2014/main" id="{C89F1234-95AD-415F-9691-243D0A195AC1}"/>
              </a:ext>
            </a:extLst>
          </p:cNvPr>
          <p:cNvSpPr>
            <a:spLocks/>
          </p:cNvSpPr>
          <p:nvPr/>
        </p:nvSpPr>
        <p:spPr bwMode="auto">
          <a:xfrm>
            <a:off x="192836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93" name="Rectangle 5664">
            <a:extLst>
              <a:ext uri="{FF2B5EF4-FFF2-40B4-BE49-F238E27FC236}">
                <a16:creationId xmlns:a16="http://schemas.microsoft.com/office/drawing/2014/main" id="{2AFEE504-007E-433B-B53E-3AC7E3DAF6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94" name="Freeform 5665">
            <a:extLst>
              <a:ext uri="{FF2B5EF4-FFF2-40B4-BE49-F238E27FC236}">
                <a16:creationId xmlns:a16="http://schemas.microsoft.com/office/drawing/2014/main" id="{D9EADAE3-50B8-4DDE-9EFA-1D8183EE8D98}"/>
              </a:ext>
            </a:extLst>
          </p:cNvPr>
          <p:cNvSpPr>
            <a:spLocks/>
          </p:cNvSpPr>
          <p:nvPr/>
        </p:nvSpPr>
        <p:spPr bwMode="auto">
          <a:xfrm>
            <a:off x="192836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95" name="Rectangle 5666">
            <a:extLst>
              <a:ext uri="{FF2B5EF4-FFF2-40B4-BE49-F238E27FC236}">
                <a16:creationId xmlns:a16="http://schemas.microsoft.com/office/drawing/2014/main" id="{18096404-4FA4-4020-9F9B-C17FD5424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96" name="Freeform 5667">
            <a:extLst>
              <a:ext uri="{FF2B5EF4-FFF2-40B4-BE49-F238E27FC236}">
                <a16:creationId xmlns:a16="http://schemas.microsoft.com/office/drawing/2014/main" id="{E08B1341-8C13-42A8-89F3-F0A59818BF37}"/>
              </a:ext>
            </a:extLst>
          </p:cNvPr>
          <p:cNvSpPr>
            <a:spLocks/>
          </p:cNvSpPr>
          <p:nvPr/>
        </p:nvSpPr>
        <p:spPr bwMode="auto">
          <a:xfrm>
            <a:off x="192836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97" name="Rectangle 5668">
            <a:extLst>
              <a:ext uri="{FF2B5EF4-FFF2-40B4-BE49-F238E27FC236}">
                <a16:creationId xmlns:a16="http://schemas.microsoft.com/office/drawing/2014/main" id="{8A04DB29-6E03-4896-B679-D1C6A17C9F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98" name="Freeform 5669">
            <a:extLst>
              <a:ext uri="{FF2B5EF4-FFF2-40B4-BE49-F238E27FC236}">
                <a16:creationId xmlns:a16="http://schemas.microsoft.com/office/drawing/2014/main" id="{282BF746-2B7A-494F-B879-78B98DD0796E}"/>
              </a:ext>
            </a:extLst>
          </p:cNvPr>
          <p:cNvSpPr>
            <a:spLocks/>
          </p:cNvSpPr>
          <p:nvPr/>
        </p:nvSpPr>
        <p:spPr bwMode="auto">
          <a:xfrm>
            <a:off x="192836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299" name="Rectangle 5670">
            <a:extLst>
              <a:ext uri="{FF2B5EF4-FFF2-40B4-BE49-F238E27FC236}">
                <a16:creationId xmlns:a16="http://schemas.microsoft.com/office/drawing/2014/main" id="{B5A279F4-D066-4698-A31D-A83479AF4F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00" name="Freeform 5671">
            <a:extLst>
              <a:ext uri="{FF2B5EF4-FFF2-40B4-BE49-F238E27FC236}">
                <a16:creationId xmlns:a16="http://schemas.microsoft.com/office/drawing/2014/main" id="{C340700D-5E6E-4E23-9722-13D2310AFE74}"/>
              </a:ext>
            </a:extLst>
          </p:cNvPr>
          <p:cNvSpPr>
            <a:spLocks/>
          </p:cNvSpPr>
          <p:nvPr/>
        </p:nvSpPr>
        <p:spPr bwMode="auto">
          <a:xfrm>
            <a:off x="192836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01" name="Rectangle 5672">
            <a:extLst>
              <a:ext uri="{FF2B5EF4-FFF2-40B4-BE49-F238E27FC236}">
                <a16:creationId xmlns:a16="http://schemas.microsoft.com/office/drawing/2014/main" id="{25C8FC68-EDB5-447C-8F43-919C2FAA21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02" name="Freeform 5673">
            <a:extLst>
              <a:ext uri="{FF2B5EF4-FFF2-40B4-BE49-F238E27FC236}">
                <a16:creationId xmlns:a16="http://schemas.microsoft.com/office/drawing/2014/main" id="{2D919E9D-4430-4EB3-B1F0-8A2E4DD93623}"/>
              </a:ext>
            </a:extLst>
          </p:cNvPr>
          <p:cNvSpPr>
            <a:spLocks/>
          </p:cNvSpPr>
          <p:nvPr/>
        </p:nvSpPr>
        <p:spPr bwMode="auto">
          <a:xfrm>
            <a:off x="192836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03" name="Rectangle 5674">
            <a:extLst>
              <a:ext uri="{FF2B5EF4-FFF2-40B4-BE49-F238E27FC236}">
                <a16:creationId xmlns:a16="http://schemas.microsoft.com/office/drawing/2014/main" id="{6C55173D-279D-4F22-AEAD-58DAED9758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04" name="Freeform 5675">
            <a:extLst>
              <a:ext uri="{FF2B5EF4-FFF2-40B4-BE49-F238E27FC236}">
                <a16:creationId xmlns:a16="http://schemas.microsoft.com/office/drawing/2014/main" id="{14D09780-2C72-4B06-ADFA-4E7E383A972B}"/>
              </a:ext>
            </a:extLst>
          </p:cNvPr>
          <p:cNvSpPr>
            <a:spLocks/>
          </p:cNvSpPr>
          <p:nvPr/>
        </p:nvSpPr>
        <p:spPr bwMode="auto">
          <a:xfrm>
            <a:off x="192836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05" name="Rectangle 5676">
            <a:extLst>
              <a:ext uri="{FF2B5EF4-FFF2-40B4-BE49-F238E27FC236}">
                <a16:creationId xmlns:a16="http://schemas.microsoft.com/office/drawing/2014/main" id="{0B590358-F0D5-4325-B60D-35AC92CD9D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06" name="Freeform 5677">
            <a:extLst>
              <a:ext uri="{FF2B5EF4-FFF2-40B4-BE49-F238E27FC236}">
                <a16:creationId xmlns:a16="http://schemas.microsoft.com/office/drawing/2014/main" id="{D58D7D68-A0A7-45F5-8DF8-4F9E9EE1CEEF}"/>
              </a:ext>
            </a:extLst>
          </p:cNvPr>
          <p:cNvSpPr>
            <a:spLocks/>
          </p:cNvSpPr>
          <p:nvPr/>
        </p:nvSpPr>
        <p:spPr bwMode="auto">
          <a:xfrm>
            <a:off x="192836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07" name="Rectangle 5678">
            <a:extLst>
              <a:ext uri="{FF2B5EF4-FFF2-40B4-BE49-F238E27FC236}">
                <a16:creationId xmlns:a16="http://schemas.microsoft.com/office/drawing/2014/main" id="{8D2B419D-5F9A-4249-A2B9-6D6CF3C88B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08" name="Freeform 5679">
            <a:extLst>
              <a:ext uri="{FF2B5EF4-FFF2-40B4-BE49-F238E27FC236}">
                <a16:creationId xmlns:a16="http://schemas.microsoft.com/office/drawing/2014/main" id="{EB61F627-68AF-407A-92C1-F0B8B705B24E}"/>
              </a:ext>
            </a:extLst>
          </p:cNvPr>
          <p:cNvSpPr>
            <a:spLocks/>
          </p:cNvSpPr>
          <p:nvPr/>
        </p:nvSpPr>
        <p:spPr bwMode="auto">
          <a:xfrm>
            <a:off x="192836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09" name="Rectangle 5680">
            <a:extLst>
              <a:ext uri="{FF2B5EF4-FFF2-40B4-BE49-F238E27FC236}">
                <a16:creationId xmlns:a16="http://schemas.microsoft.com/office/drawing/2014/main" id="{163485E7-CFAF-4F2B-91F5-1DE467017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10" name="Freeform 5681">
            <a:extLst>
              <a:ext uri="{FF2B5EF4-FFF2-40B4-BE49-F238E27FC236}">
                <a16:creationId xmlns:a16="http://schemas.microsoft.com/office/drawing/2014/main" id="{D5388297-2362-40D7-A988-32E3C17990D9}"/>
              </a:ext>
            </a:extLst>
          </p:cNvPr>
          <p:cNvSpPr>
            <a:spLocks/>
          </p:cNvSpPr>
          <p:nvPr/>
        </p:nvSpPr>
        <p:spPr bwMode="auto">
          <a:xfrm>
            <a:off x="192836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11" name="Rectangle 5682">
            <a:extLst>
              <a:ext uri="{FF2B5EF4-FFF2-40B4-BE49-F238E27FC236}">
                <a16:creationId xmlns:a16="http://schemas.microsoft.com/office/drawing/2014/main" id="{D450FFD2-8A50-4B40-B89B-DD8808446B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12" name="Freeform 5683">
            <a:extLst>
              <a:ext uri="{FF2B5EF4-FFF2-40B4-BE49-F238E27FC236}">
                <a16:creationId xmlns:a16="http://schemas.microsoft.com/office/drawing/2014/main" id="{2EACEE0A-9665-4CB2-B685-7DFC24F6049C}"/>
              </a:ext>
            </a:extLst>
          </p:cNvPr>
          <p:cNvSpPr>
            <a:spLocks/>
          </p:cNvSpPr>
          <p:nvPr/>
        </p:nvSpPr>
        <p:spPr bwMode="auto">
          <a:xfrm>
            <a:off x="192836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13" name="Rectangle 5684">
            <a:extLst>
              <a:ext uri="{FF2B5EF4-FFF2-40B4-BE49-F238E27FC236}">
                <a16:creationId xmlns:a16="http://schemas.microsoft.com/office/drawing/2014/main" id="{068FE9DE-DF1B-4144-B83A-3691C4C4B9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14" name="Freeform 5685">
            <a:extLst>
              <a:ext uri="{FF2B5EF4-FFF2-40B4-BE49-F238E27FC236}">
                <a16:creationId xmlns:a16="http://schemas.microsoft.com/office/drawing/2014/main" id="{E6AA4747-22D3-4E11-B258-EFE10E79EB17}"/>
              </a:ext>
            </a:extLst>
          </p:cNvPr>
          <p:cNvSpPr>
            <a:spLocks/>
          </p:cNvSpPr>
          <p:nvPr/>
        </p:nvSpPr>
        <p:spPr bwMode="auto">
          <a:xfrm>
            <a:off x="192836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15" name="Rectangle 5686">
            <a:extLst>
              <a:ext uri="{FF2B5EF4-FFF2-40B4-BE49-F238E27FC236}">
                <a16:creationId xmlns:a16="http://schemas.microsoft.com/office/drawing/2014/main" id="{8DE8151B-1C34-4452-ACAE-4443DCB3F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16" name="Freeform 5687">
            <a:extLst>
              <a:ext uri="{FF2B5EF4-FFF2-40B4-BE49-F238E27FC236}">
                <a16:creationId xmlns:a16="http://schemas.microsoft.com/office/drawing/2014/main" id="{A3BDA17C-D4F6-4B49-886C-DA287859A36D}"/>
              </a:ext>
            </a:extLst>
          </p:cNvPr>
          <p:cNvSpPr>
            <a:spLocks/>
          </p:cNvSpPr>
          <p:nvPr/>
        </p:nvSpPr>
        <p:spPr bwMode="auto">
          <a:xfrm>
            <a:off x="192836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17" name="Rectangle 5688">
            <a:extLst>
              <a:ext uri="{FF2B5EF4-FFF2-40B4-BE49-F238E27FC236}">
                <a16:creationId xmlns:a16="http://schemas.microsoft.com/office/drawing/2014/main" id="{A35973F1-1E71-42CE-A39A-19B7D8E8EF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18" name="Freeform 5689">
            <a:extLst>
              <a:ext uri="{FF2B5EF4-FFF2-40B4-BE49-F238E27FC236}">
                <a16:creationId xmlns:a16="http://schemas.microsoft.com/office/drawing/2014/main" id="{24FA8231-95BD-4882-86AC-C69C7B468439}"/>
              </a:ext>
            </a:extLst>
          </p:cNvPr>
          <p:cNvSpPr>
            <a:spLocks/>
          </p:cNvSpPr>
          <p:nvPr/>
        </p:nvSpPr>
        <p:spPr bwMode="auto">
          <a:xfrm>
            <a:off x="192836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19" name="Rectangle 5690">
            <a:extLst>
              <a:ext uri="{FF2B5EF4-FFF2-40B4-BE49-F238E27FC236}">
                <a16:creationId xmlns:a16="http://schemas.microsoft.com/office/drawing/2014/main" id="{89E34134-80B4-47D7-9C21-8514B662BE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20" name="Freeform 5691">
            <a:extLst>
              <a:ext uri="{FF2B5EF4-FFF2-40B4-BE49-F238E27FC236}">
                <a16:creationId xmlns:a16="http://schemas.microsoft.com/office/drawing/2014/main" id="{1F1961B5-D58B-4AC1-B290-E72E24B63AA2}"/>
              </a:ext>
            </a:extLst>
          </p:cNvPr>
          <p:cNvSpPr>
            <a:spLocks/>
          </p:cNvSpPr>
          <p:nvPr/>
        </p:nvSpPr>
        <p:spPr bwMode="auto">
          <a:xfrm>
            <a:off x="192836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21" name="Rectangle 5692">
            <a:extLst>
              <a:ext uri="{FF2B5EF4-FFF2-40B4-BE49-F238E27FC236}">
                <a16:creationId xmlns:a16="http://schemas.microsoft.com/office/drawing/2014/main" id="{26C9B1C3-663C-4B47-8960-E4D5F8182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22" name="Freeform 5693">
            <a:extLst>
              <a:ext uri="{FF2B5EF4-FFF2-40B4-BE49-F238E27FC236}">
                <a16:creationId xmlns:a16="http://schemas.microsoft.com/office/drawing/2014/main" id="{4351B9A2-7B35-42B2-8F02-A0C5DC7CB1FF}"/>
              </a:ext>
            </a:extLst>
          </p:cNvPr>
          <p:cNvSpPr>
            <a:spLocks/>
          </p:cNvSpPr>
          <p:nvPr/>
        </p:nvSpPr>
        <p:spPr bwMode="auto">
          <a:xfrm>
            <a:off x="1928368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23" name="Rectangle 5694">
            <a:extLst>
              <a:ext uri="{FF2B5EF4-FFF2-40B4-BE49-F238E27FC236}">
                <a16:creationId xmlns:a16="http://schemas.microsoft.com/office/drawing/2014/main" id="{A97A1C7B-2DA5-47C4-AF1D-218E036F91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24" name="Freeform 5695">
            <a:extLst>
              <a:ext uri="{FF2B5EF4-FFF2-40B4-BE49-F238E27FC236}">
                <a16:creationId xmlns:a16="http://schemas.microsoft.com/office/drawing/2014/main" id="{C82DCD7B-C733-42BA-977F-5EAE8E83D8E4}"/>
              </a:ext>
            </a:extLst>
          </p:cNvPr>
          <p:cNvSpPr>
            <a:spLocks/>
          </p:cNvSpPr>
          <p:nvPr/>
        </p:nvSpPr>
        <p:spPr bwMode="auto">
          <a:xfrm>
            <a:off x="192990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25" name="Rectangle 5696">
            <a:extLst>
              <a:ext uri="{FF2B5EF4-FFF2-40B4-BE49-F238E27FC236}">
                <a16:creationId xmlns:a16="http://schemas.microsoft.com/office/drawing/2014/main" id="{C18A2F03-08BF-46A2-B53F-17F110CACE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26" name="Freeform 5697">
            <a:extLst>
              <a:ext uri="{FF2B5EF4-FFF2-40B4-BE49-F238E27FC236}">
                <a16:creationId xmlns:a16="http://schemas.microsoft.com/office/drawing/2014/main" id="{AE049298-F757-43A5-9BDB-2BFA8913C796}"/>
              </a:ext>
            </a:extLst>
          </p:cNvPr>
          <p:cNvSpPr>
            <a:spLocks/>
          </p:cNvSpPr>
          <p:nvPr/>
        </p:nvSpPr>
        <p:spPr bwMode="auto">
          <a:xfrm>
            <a:off x="192990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27" name="Rectangle 5698">
            <a:extLst>
              <a:ext uri="{FF2B5EF4-FFF2-40B4-BE49-F238E27FC236}">
                <a16:creationId xmlns:a16="http://schemas.microsoft.com/office/drawing/2014/main" id="{1F6A2CCC-528E-4797-B571-23783C32B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28" name="Freeform 5699">
            <a:extLst>
              <a:ext uri="{FF2B5EF4-FFF2-40B4-BE49-F238E27FC236}">
                <a16:creationId xmlns:a16="http://schemas.microsoft.com/office/drawing/2014/main" id="{31DEE58B-1F4D-4EC9-B2C7-3E37B9C27C24}"/>
              </a:ext>
            </a:extLst>
          </p:cNvPr>
          <p:cNvSpPr>
            <a:spLocks/>
          </p:cNvSpPr>
          <p:nvPr/>
        </p:nvSpPr>
        <p:spPr bwMode="auto">
          <a:xfrm>
            <a:off x="192990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29" name="Rectangle 5700">
            <a:extLst>
              <a:ext uri="{FF2B5EF4-FFF2-40B4-BE49-F238E27FC236}">
                <a16:creationId xmlns:a16="http://schemas.microsoft.com/office/drawing/2014/main" id="{1BB623A9-6F7B-4D36-8DFD-6AD212D383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30" name="Freeform 5701">
            <a:extLst>
              <a:ext uri="{FF2B5EF4-FFF2-40B4-BE49-F238E27FC236}">
                <a16:creationId xmlns:a16="http://schemas.microsoft.com/office/drawing/2014/main" id="{DF833306-C757-4172-BD8D-C4CB0E5B69C0}"/>
              </a:ext>
            </a:extLst>
          </p:cNvPr>
          <p:cNvSpPr>
            <a:spLocks/>
          </p:cNvSpPr>
          <p:nvPr/>
        </p:nvSpPr>
        <p:spPr bwMode="auto">
          <a:xfrm>
            <a:off x="192990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31" name="Rectangle 5702">
            <a:extLst>
              <a:ext uri="{FF2B5EF4-FFF2-40B4-BE49-F238E27FC236}">
                <a16:creationId xmlns:a16="http://schemas.microsoft.com/office/drawing/2014/main" id="{3F80BE41-02FA-4CA2-A6D9-0BBD8C59A3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32" name="Freeform 5703">
            <a:extLst>
              <a:ext uri="{FF2B5EF4-FFF2-40B4-BE49-F238E27FC236}">
                <a16:creationId xmlns:a16="http://schemas.microsoft.com/office/drawing/2014/main" id="{53918473-EE02-449D-8792-9B767A85ADD9}"/>
              </a:ext>
            </a:extLst>
          </p:cNvPr>
          <p:cNvSpPr>
            <a:spLocks/>
          </p:cNvSpPr>
          <p:nvPr/>
        </p:nvSpPr>
        <p:spPr bwMode="auto">
          <a:xfrm>
            <a:off x="192990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33" name="Rectangle 5704">
            <a:extLst>
              <a:ext uri="{FF2B5EF4-FFF2-40B4-BE49-F238E27FC236}">
                <a16:creationId xmlns:a16="http://schemas.microsoft.com/office/drawing/2014/main" id="{29D8FA9C-9AB3-4741-BF86-A4ED3DF84A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34" name="Freeform 5705">
            <a:extLst>
              <a:ext uri="{FF2B5EF4-FFF2-40B4-BE49-F238E27FC236}">
                <a16:creationId xmlns:a16="http://schemas.microsoft.com/office/drawing/2014/main" id="{A242438E-5FC4-4AB4-A5E4-0A5C0A61D040}"/>
              </a:ext>
            </a:extLst>
          </p:cNvPr>
          <p:cNvSpPr>
            <a:spLocks/>
          </p:cNvSpPr>
          <p:nvPr/>
        </p:nvSpPr>
        <p:spPr bwMode="auto">
          <a:xfrm>
            <a:off x="192990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35" name="Rectangle 5706">
            <a:extLst>
              <a:ext uri="{FF2B5EF4-FFF2-40B4-BE49-F238E27FC236}">
                <a16:creationId xmlns:a16="http://schemas.microsoft.com/office/drawing/2014/main" id="{D3679FF9-1DC5-4CDC-91C7-2BD45C0881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36" name="Freeform 5707">
            <a:extLst>
              <a:ext uri="{FF2B5EF4-FFF2-40B4-BE49-F238E27FC236}">
                <a16:creationId xmlns:a16="http://schemas.microsoft.com/office/drawing/2014/main" id="{30170D12-23A2-4336-8F75-C82E68EA749E}"/>
              </a:ext>
            </a:extLst>
          </p:cNvPr>
          <p:cNvSpPr>
            <a:spLocks/>
          </p:cNvSpPr>
          <p:nvPr/>
        </p:nvSpPr>
        <p:spPr bwMode="auto">
          <a:xfrm>
            <a:off x="192990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37" name="Rectangle 5708">
            <a:extLst>
              <a:ext uri="{FF2B5EF4-FFF2-40B4-BE49-F238E27FC236}">
                <a16:creationId xmlns:a16="http://schemas.microsoft.com/office/drawing/2014/main" id="{5E3007AF-B277-4992-9DD2-FFDB603AC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38" name="Freeform 5709">
            <a:extLst>
              <a:ext uri="{FF2B5EF4-FFF2-40B4-BE49-F238E27FC236}">
                <a16:creationId xmlns:a16="http://schemas.microsoft.com/office/drawing/2014/main" id="{C9C7FA79-5120-4822-9F53-53D3DCD67F57}"/>
              </a:ext>
            </a:extLst>
          </p:cNvPr>
          <p:cNvSpPr>
            <a:spLocks/>
          </p:cNvSpPr>
          <p:nvPr/>
        </p:nvSpPr>
        <p:spPr bwMode="auto">
          <a:xfrm>
            <a:off x="192990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39" name="Rectangle 5710">
            <a:extLst>
              <a:ext uri="{FF2B5EF4-FFF2-40B4-BE49-F238E27FC236}">
                <a16:creationId xmlns:a16="http://schemas.microsoft.com/office/drawing/2014/main" id="{1101B897-9C64-4498-9E0E-13594525CF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40" name="Freeform 5711">
            <a:extLst>
              <a:ext uri="{FF2B5EF4-FFF2-40B4-BE49-F238E27FC236}">
                <a16:creationId xmlns:a16="http://schemas.microsoft.com/office/drawing/2014/main" id="{7A1717F2-39EA-41BC-A94A-58067B6A5358}"/>
              </a:ext>
            </a:extLst>
          </p:cNvPr>
          <p:cNvSpPr>
            <a:spLocks/>
          </p:cNvSpPr>
          <p:nvPr/>
        </p:nvSpPr>
        <p:spPr bwMode="auto">
          <a:xfrm>
            <a:off x="192990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41" name="Rectangle 5712">
            <a:extLst>
              <a:ext uri="{FF2B5EF4-FFF2-40B4-BE49-F238E27FC236}">
                <a16:creationId xmlns:a16="http://schemas.microsoft.com/office/drawing/2014/main" id="{F901CDCA-EEE7-41E3-AEEE-1F881F461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42" name="Freeform 5713">
            <a:extLst>
              <a:ext uri="{FF2B5EF4-FFF2-40B4-BE49-F238E27FC236}">
                <a16:creationId xmlns:a16="http://schemas.microsoft.com/office/drawing/2014/main" id="{9088C79F-336C-42CC-BBC7-9AD159BAD37C}"/>
              </a:ext>
            </a:extLst>
          </p:cNvPr>
          <p:cNvSpPr>
            <a:spLocks/>
          </p:cNvSpPr>
          <p:nvPr/>
        </p:nvSpPr>
        <p:spPr bwMode="auto">
          <a:xfrm>
            <a:off x="192990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43" name="Rectangle 5714">
            <a:extLst>
              <a:ext uri="{FF2B5EF4-FFF2-40B4-BE49-F238E27FC236}">
                <a16:creationId xmlns:a16="http://schemas.microsoft.com/office/drawing/2014/main" id="{B92371D2-71CC-4E45-907B-2DD2EB101F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44" name="Freeform 5715">
            <a:extLst>
              <a:ext uri="{FF2B5EF4-FFF2-40B4-BE49-F238E27FC236}">
                <a16:creationId xmlns:a16="http://schemas.microsoft.com/office/drawing/2014/main" id="{C81743E4-283E-419D-B8B9-454B8864AE42}"/>
              </a:ext>
            </a:extLst>
          </p:cNvPr>
          <p:cNvSpPr>
            <a:spLocks/>
          </p:cNvSpPr>
          <p:nvPr/>
        </p:nvSpPr>
        <p:spPr bwMode="auto">
          <a:xfrm>
            <a:off x="192990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45" name="Rectangle 5716">
            <a:extLst>
              <a:ext uri="{FF2B5EF4-FFF2-40B4-BE49-F238E27FC236}">
                <a16:creationId xmlns:a16="http://schemas.microsoft.com/office/drawing/2014/main" id="{C706720D-C373-4D40-8BD1-7A1F51928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46" name="Freeform 5717">
            <a:extLst>
              <a:ext uri="{FF2B5EF4-FFF2-40B4-BE49-F238E27FC236}">
                <a16:creationId xmlns:a16="http://schemas.microsoft.com/office/drawing/2014/main" id="{F54C0075-77C3-4904-8768-C35A730DCDF0}"/>
              </a:ext>
            </a:extLst>
          </p:cNvPr>
          <p:cNvSpPr>
            <a:spLocks/>
          </p:cNvSpPr>
          <p:nvPr/>
        </p:nvSpPr>
        <p:spPr bwMode="auto">
          <a:xfrm>
            <a:off x="192990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47" name="Rectangle 5718">
            <a:extLst>
              <a:ext uri="{FF2B5EF4-FFF2-40B4-BE49-F238E27FC236}">
                <a16:creationId xmlns:a16="http://schemas.microsoft.com/office/drawing/2014/main" id="{A4721292-A90C-47C9-A6D5-7EEF135B3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48" name="Freeform 5719">
            <a:extLst>
              <a:ext uri="{FF2B5EF4-FFF2-40B4-BE49-F238E27FC236}">
                <a16:creationId xmlns:a16="http://schemas.microsoft.com/office/drawing/2014/main" id="{9420F2FF-F076-4583-A404-AD16DD9D1E5F}"/>
              </a:ext>
            </a:extLst>
          </p:cNvPr>
          <p:cNvSpPr>
            <a:spLocks/>
          </p:cNvSpPr>
          <p:nvPr/>
        </p:nvSpPr>
        <p:spPr bwMode="auto">
          <a:xfrm>
            <a:off x="192990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49" name="Rectangle 5720">
            <a:extLst>
              <a:ext uri="{FF2B5EF4-FFF2-40B4-BE49-F238E27FC236}">
                <a16:creationId xmlns:a16="http://schemas.microsoft.com/office/drawing/2014/main" id="{4C5A2660-946A-47AE-B68A-9209B8123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50" name="Freeform 5721">
            <a:extLst>
              <a:ext uri="{FF2B5EF4-FFF2-40B4-BE49-F238E27FC236}">
                <a16:creationId xmlns:a16="http://schemas.microsoft.com/office/drawing/2014/main" id="{D6D62F21-CEE2-4112-97C8-095867CBDE99}"/>
              </a:ext>
            </a:extLst>
          </p:cNvPr>
          <p:cNvSpPr>
            <a:spLocks/>
          </p:cNvSpPr>
          <p:nvPr/>
        </p:nvSpPr>
        <p:spPr bwMode="auto">
          <a:xfrm>
            <a:off x="192990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51" name="Rectangle 5722">
            <a:extLst>
              <a:ext uri="{FF2B5EF4-FFF2-40B4-BE49-F238E27FC236}">
                <a16:creationId xmlns:a16="http://schemas.microsoft.com/office/drawing/2014/main" id="{CEE55B19-5969-4279-8155-5918FA555F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52" name="Freeform 5723">
            <a:extLst>
              <a:ext uri="{FF2B5EF4-FFF2-40B4-BE49-F238E27FC236}">
                <a16:creationId xmlns:a16="http://schemas.microsoft.com/office/drawing/2014/main" id="{4CCE838E-0FC3-4C10-99D5-0AC5C6BD78B5}"/>
              </a:ext>
            </a:extLst>
          </p:cNvPr>
          <p:cNvSpPr>
            <a:spLocks/>
          </p:cNvSpPr>
          <p:nvPr/>
        </p:nvSpPr>
        <p:spPr bwMode="auto">
          <a:xfrm>
            <a:off x="1929904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53" name="Rectangle 5724">
            <a:extLst>
              <a:ext uri="{FF2B5EF4-FFF2-40B4-BE49-F238E27FC236}">
                <a16:creationId xmlns:a16="http://schemas.microsoft.com/office/drawing/2014/main" id="{94055813-E8BA-41EA-9B69-AF644617F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54" name="Freeform 5725">
            <a:extLst>
              <a:ext uri="{FF2B5EF4-FFF2-40B4-BE49-F238E27FC236}">
                <a16:creationId xmlns:a16="http://schemas.microsoft.com/office/drawing/2014/main" id="{4073949C-A88D-456B-BCC8-162D57C0AD31}"/>
              </a:ext>
            </a:extLst>
          </p:cNvPr>
          <p:cNvSpPr>
            <a:spLocks/>
          </p:cNvSpPr>
          <p:nvPr/>
        </p:nvSpPr>
        <p:spPr bwMode="auto">
          <a:xfrm>
            <a:off x="1929904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55" name="Rectangle 5726">
            <a:extLst>
              <a:ext uri="{FF2B5EF4-FFF2-40B4-BE49-F238E27FC236}">
                <a16:creationId xmlns:a16="http://schemas.microsoft.com/office/drawing/2014/main" id="{8A585145-D5AA-4A16-ADFA-965158885F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56" name="Freeform 5727">
            <a:extLst>
              <a:ext uri="{FF2B5EF4-FFF2-40B4-BE49-F238E27FC236}">
                <a16:creationId xmlns:a16="http://schemas.microsoft.com/office/drawing/2014/main" id="{24F6FFA5-1C73-4757-9308-43E569007A90}"/>
              </a:ext>
            </a:extLst>
          </p:cNvPr>
          <p:cNvSpPr>
            <a:spLocks/>
          </p:cNvSpPr>
          <p:nvPr/>
        </p:nvSpPr>
        <p:spPr bwMode="auto">
          <a:xfrm>
            <a:off x="1929904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57" name="Rectangle 5728">
            <a:extLst>
              <a:ext uri="{FF2B5EF4-FFF2-40B4-BE49-F238E27FC236}">
                <a16:creationId xmlns:a16="http://schemas.microsoft.com/office/drawing/2014/main" id="{DFFF5D38-2CD0-45FB-AAFA-1432F9F8C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58" name="Freeform 5729">
            <a:extLst>
              <a:ext uri="{FF2B5EF4-FFF2-40B4-BE49-F238E27FC236}">
                <a16:creationId xmlns:a16="http://schemas.microsoft.com/office/drawing/2014/main" id="{CE63AF97-B3C2-4E93-839F-D03BDC8558F4}"/>
              </a:ext>
            </a:extLst>
          </p:cNvPr>
          <p:cNvSpPr>
            <a:spLocks/>
          </p:cNvSpPr>
          <p:nvPr/>
        </p:nvSpPr>
        <p:spPr bwMode="auto">
          <a:xfrm>
            <a:off x="1929904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59" name="Rectangle 5730">
            <a:extLst>
              <a:ext uri="{FF2B5EF4-FFF2-40B4-BE49-F238E27FC236}">
                <a16:creationId xmlns:a16="http://schemas.microsoft.com/office/drawing/2014/main" id="{771421E6-C885-4388-9A5D-FCF74451AF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60" name="Freeform 5731">
            <a:extLst>
              <a:ext uri="{FF2B5EF4-FFF2-40B4-BE49-F238E27FC236}">
                <a16:creationId xmlns:a16="http://schemas.microsoft.com/office/drawing/2014/main" id="{D3710FA1-6340-4F8E-92D2-38497AC333ED}"/>
              </a:ext>
            </a:extLst>
          </p:cNvPr>
          <p:cNvSpPr>
            <a:spLocks/>
          </p:cNvSpPr>
          <p:nvPr/>
        </p:nvSpPr>
        <p:spPr bwMode="auto">
          <a:xfrm>
            <a:off x="1929904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61" name="Rectangle 5732">
            <a:extLst>
              <a:ext uri="{FF2B5EF4-FFF2-40B4-BE49-F238E27FC236}">
                <a16:creationId xmlns:a16="http://schemas.microsoft.com/office/drawing/2014/main" id="{075CDC1F-9477-4F10-A1B0-440C19242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62" name="Freeform 5733">
            <a:extLst>
              <a:ext uri="{FF2B5EF4-FFF2-40B4-BE49-F238E27FC236}">
                <a16:creationId xmlns:a16="http://schemas.microsoft.com/office/drawing/2014/main" id="{8D96BFD9-924A-4E72-B20F-F98265CF0C76}"/>
              </a:ext>
            </a:extLst>
          </p:cNvPr>
          <p:cNvSpPr>
            <a:spLocks/>
          </p:cNvSpPr>
          <p:nvPr/>
        </p:nvSpPr>
        <p:spPr bwMode="auto">
          <a:xfrm>
            <a:off x="1929904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63" name="Rectangle 5734">
            <a:extLst>
              <a:ext uri="{FF2B5EF4-FFF2-40B4-BE49-F238E27FC236}">
                <a16:creationId xmlns:a16="http://schemas.microsoft.com/office/drawing/2014/main" id="{B8015CB5-FF74-4670-84B9-4545894809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64" name="Freeform 5735">
            <a:extLst>
              <a:ext uri="{FF2B5EF4-FFF2-40B4-BE49-F238E27FC236}">
                <a16:creationId xmlns:a16="http://schemas.microsoft.com/office/drawing/2014/main" id="{738E4F3D-3621-4D64-9B02-C10DA26FE03B}"/>
              </a:ext>
            </a:extLst>
          </p:cNvPr>
          <p:cNvSpPr>
            <a:spLocks/>
          </p:cNvSpPr>
          <p:nvPr/>
        </p:nvSpPr>
        <p:spPr bwMode="auto">
          <a:xfrm>
            <a:off x="1929904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65" name="Rectangle 5736">
            <a:extLst>
              <a:ext uri="{FF2B5EF4-FFF2-40B4-BE49-F238E27FC236}">
                <a16:creationId xmlns:a16="http://schemas.microsoft.com/office/drawing/2014/main" id="{8B1DD73A-331C-46F3-ACAD-83884EB14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66" name="Freeform 5737">
            <a:extLst>
              <a:ext uri="{FF2B5EF4-FFF2-40B4-BE49-F238E27FC236}">
                <a16:creationId xmlns:a16="http://schemas.microsoft.com/office/drawing/2014/main" id="{653E8739-1DF6-44FC-A682-E331EBC00472}"/>
              </a:ext>
            </a:extLst>
          </p:cNvPr>
          <p:cNvSpPr>
            <a:spLocks/>
          </p:cNvSpPr>
          <p:nvPr/>
        </p:nvSpPr>
        <p:spPr bwMode="auto">
          <a:xfrm>
            <a:off x="193144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67" name="Rectangle 5738">
            <a:extLst>
              <a:ext uri="{FF2B5EF4-FFF2-40B4-BE49-F238E27FC236}">
                <a16:creationId xmlns:a16="http://schemas.microsoft.com/office/drawing/2014/main" id="{4AAD516D-24DE-4F7C-9B82-76AAC4D174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68" name="Freeform 5739">
            <a:extLst>
              <a:ext uri="{FF2B5EF4-FFF2-40B4-BE49-F238E27FC236}">
                <a16:creationId xmlns:a16="http://schemas.microsoft.com/office/drawing/2014/main" id="{E7FE5536-4695-4D4C-B554-74FC8398F8DC}"/>
              </a:ext>
            </a:extLst>
          </p:cNvPr>
          <p:cNvSpPr>
            <a:spLocks/>
          </p:cNvSpPr>
          <p:nvPr/>
        </p:nvSpPr>
        <p:spPr bwMode="auto">
          <a:xfrm>
            <a:off x="193144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69" name="Rectangle 5740">
            <a:extLst>
              <a:ext uri="{FF2B5EF4-FFF2-40B4-BE49-F238E27FC236}">
                <a16:creationId xmlns:a16="http://schemas.microsoft.com/office/drawing/2014/main" id="{D65E9602-86FF-408A-B4DB-623D99770E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70" name="Freeform 5741">
            <a:extLst>
              <a:ext uri="{FF2B5EF4-FFF2-40B4-BE49-F238E27FC236}">
                <a16:creationId xmlns:a16="http://schemas.microsoft.com/office/drawing/2014/main" id="{81260597-5BB2-400C-B527-D837E5E9007F}"/>
              </a:ext>
            </a:extLst>
          </p:cNvPr>
          <p:cNvSpPr>
            <a:spLocks/>
          </p:cNvSpPr>
          <p:nvPr/>
        </p:nvSpPr>
        <p:spPr bwMode="auto">
          <a:xfrm>
            <a:off x="193144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71" name="Rectangle 5742">
            <a:extLst>
              <a:ext uri="{FF2B5EF4-FFF2-40B4-BE49-F238E27FC236}">
                <a16:creationId xmlns:a16="http://schemas.microsoft.com/office/drawing/2014/main" id="{2D8804AF-F00B-4213-B23F-35EF46A76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72" name="Freeform 5743">
            <a:extLst>
              <a:ext uri="{FF2B5EF4-FFF2-40B4-BE49-F238E27FC236}">
                <a16:creationId xmlns:a16="http://schemas.microsoft.com/office/drawing/2014/main" id="{177D0F3E-C67E-4A2E-A09F-687F949E951D}"/>
              </a:ext>
            </a:extLst>
          </p:cNvPr>
          <p:cNvSpPr>
            <a:spLocks/>
          </p:cNvSpPr>
          <p:nvPr/>
        </p:nvSpPr>
        <p:spPr bwMode="auto">
          <a:xfrm>
            <a:off x="193144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73" name="Rectangle 5744">
            <a:extLst>
              <a:ext uri="{FF2B5EF4-FFF2-40B4-BE49-F238E27FC236}">
                <a16:creationId xmlns:a16="http://schemas.microsoft.com/office/drawing/2014/main" id="{FAD0E417-9E0F-4715-B4AC-54A1331090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74" name="Freeform 5745">
            <a:extLst>
              <a:ext uri="{FF2B5EF4-FFF2-40B4-BE49-F238E27FC236}">
                <a16:creationId xmlns:a16="http://schemas.microsoft.com/office/drawing/2014/main" id="{28F77D42-341D-4E04-A155-09941F60F325}"/>
              </a:ext>
            </a:extLst>
          </p:cNvPr>
          <p:cNvSpPr>
            <a:spLocks/>
          </p:cNvSpPr>
          <p:nvPr/>
        </p:nvSpPr>
        <p:spPr bwMode="auto">
          <a:xfrm>
            <a:off x="193144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75" name="Rectangle 5746">
            <a:extLst>
              <a:ext uri="{FF2B5EF4-FFF2-40B4-BE49-F238E27FC236}">
                <a16:creationId xmlns:a16="http://schemas.microsoft.com/office/drawing/2014/main" id="{CD8C85EB-220D-452F-9433-EBFA6EEDB9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76" name="Freeform 5747">
            <a:extLst>
              <a:ext uri="{FF2B5EF4-FFF2-40B4-BE49-F238E27FC236}">
                <a16:creationId xmlns:a16="http://schemas.microsoft.com/office/drawing/2014/main" id="{9D573467-1C22-4DD6-A12D-108DAE93A99B}"/>
              </a:ext>
            </a:extLst>
          </p:cNvPr>
          <p:cNvSpPr>
            <a:spLocks/>
          </p:cNvSpPr>
          <p:nvPr/>
        </p:nvSpPr>
        <p:spPr bwMode="auto">
          <a:xfrm>
            <a:off x="193144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77" name="Rectangle 5748">
            <a:extLst>
              <a:ext uri="{FF2B5EF4-FFF2-40B4-BE49-F238E27FC236}">
                <a16:creationId xmlns:a16="http://schemas.microsoft.com/office/drawing/2014/main" id="{0E6DD999-5229-4306-8BF9-323A61C545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78" name="Freeform 5749">
            <a:extLst>
              <a:ext uri="{FF2B5EF4-FFF2-40B4-BE49-F238E27FC236}">
                <a16:creationId xmlns:a16="http://schemas.microsoft.com/office/drawing/2014/main" id="{853B7D92-DB68-486A-975D-3B51453BB1A6}"/>
              </a:ext>
            </a:extLst>
          </p:cNvPr>
          <p:cNvSpPr>
            <a:spLocks/>
          </p:cNvSpPr>
          <p:nvPr/>
        </p:nvSpPr>
        <p:spPr bwMode="auto">
          <a:xfrm>
            <a:off x="193144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79" name="Rectangle 5750">
            <a:extLst>
              <a:ext uri="{FF2B5EF4-FFF2-40B4-BE49-F238E27FC236}">
                <a16:creationId xmlns:a16="http://schemas.microsoft.com/office/drawing/2014/main" id="{C12FF2BF-6501-436F-9C84-0B28F07393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80" name="Freeform 5751">
            <a:extLst>
              <a:ext uri="{FF2B5EF4-FFF2-40B4-BE49-F238E27FC236}">
                <a16:creationId xmlns:a16="http://schemas.microsoft.com/office/drawing/2014/main" id="{2C8747F6-A5EA-4DFC-87CE-49328C0411C7}"/>
              </a:ext>
            </a:extLst>
          </p:cNvPr>
          <p:cNvSpPr>
            <a:spLocks/>
          </p:cNvSpPr>
          <p:nvPr/>
        </p:nvSpPr>
        <p:spPr bwMode="auto">
          <a:xfrm>
            <a:off x="193144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81" name="Rectangle 5752">
            <a:extLst>
              <a:ext uri="{FF2B5EF4-FFF2-40B4-BE49-F238E27FC236}">
                <a16:creationId xmlns:a16="http://schemas.microsoft.com/office/drawing/2014/main" id="{0DC26AF4-A6D3-4B4C-9833-6F4C4705C6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82" name="Freeform 5753">
            <a:extLst>
              <a:ext uri="{FF2B5EF4-FFF2-40B4-BE49-F238E27FC236}">
                <a16:creationId xmlns:a16="http://schemas.microsoft.com/office/drawing/2014/main" id="{CAC611E6-7445-4922-A623-EA3D4FB51CE8}"/>
              </a:ext>
            </a:extLst>
          </p:cNvPr>
          <p:cNvSpPr>
            <a:spLocks/>
          </p:cNvSpPr>
          <p:nvPr/>
        </p:nvSpPr>
        <p:spPr bwMode="auto">
          <a:xfrm>
            <a:off x="193144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83" name="Rectangle 5754">
            <a:extLst>
              <a:ext uri="{FF2B5EF4-FFF2-40B4-BE49-F238E27FC236}">
                <a16:creationId xmlns:a16="http://schemas.microsoft.com/office/drawing/2014/main" id="{A4F14BB1-5158-43F5-BEE1-EEC5729397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84" name="Freeform 5755">
            <a:extLst>
              <a:ext uri="{FF2B5EF4-FFF2-40B4-BE49-F238E27FC236}">
                <a16:creationId xmlns:a16="http://schemas.microsoft.com/office/drawing/2014/main" id="{3706409F-EF25-4539-B9DB-7DBD6DC16DE1}"/>
              </a:ext>
            </a:extLst>
          </p:cNvPr>
          <p:cNvSpPr>
            <a:spLocks/>
          </p:cNvSpPr>
          <p:nvPr/>
        </p:nvSpPr>
        <p:spPr bwMode="auto">
          <a:xfrm>
            <a:off x="193144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85" name="Rectangle 5756">
            <a:extLst>
              <a:ext uri="{FF2B5EF4-FFF2-40B4-BE49-F238E27FC236}">
                <a16:creationId xmlns:a16="http://schemas.microsoft.com/office/drawing/2014/main" id="{7B5D5CD6-4CA9-4BFC-AD1A-56D43F3FFA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86" name="Freeform 5757">
            <a:extLst>
              <a:ext uri="{FF2B5EF4-FFF2-40B4-BE49-F238E27FC236}">
                <a16:creationId xmlns:a16="http://schemas.microsoft.com/office/drawing/2014/main" id="{06544157-096B-42D2-9BA9-22C5E51B2C05}"/>
              </a:ext>
            </a:extLst>
          </p:cNvPr>
          <p:cNvSpPr>
            <a:spLocks/>
          </p:cNvSpPr>
          <p:nvPr/>
        </p:nvSpPr>
        <p:spPr bwMode="auto">
          <a:xfrm>
            <a:off x="193144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87" name="Rectangle 5758">
            <a:extLst>
              <a:ext uri="{FF2B5EF4-FFF2-40B4-BE49-F238E27FC236}">
                <a16:creationId xmlns:a16="http://schemas.microsoft.com/office/drawing/2014/main" id="{20B9D20D-5F2C-49B5-82FD-DE9616086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88" name="Freeform 5759">
            <a:extLst>
              <a:ext uri="{FF2B5EF4-FFF2-40B4-BE49-F238E27FC236}">
                <a16:creationId xmlns:a16="http://schemas.microsoft.com/office/drawing/2014/main" id="{38BBA216-EEBA-401F-8696-87ECEEF75CE7}"/>
              </a:ext>
            </a:extLst>
          </p:cNvPr>
          <p:cNvSpPr>
            <a:spLocks/>
          </p:cNvSpPr>
          <p:nvPr/>
        </p:nvSpPr>
        <p:spPr bwMode="auto">
          <a:xfrm>
            <a:off x="193144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89" name="Rectangle 5760">
            <a:extLst>
              <a:ext uri="{FF2B5EF4-FFF2-40B4-BE49-F238E27FC236}">
                <a16:creationId xmlns:a16="http://schemas.microsoft.com/office/drawing/2014/main" id="{C048EB9D-E602-4A4C-873B-3C21814FB1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90" name="Freeform 5761">
            <a:extLst>
              <a:ext uri="{FF2B5EF4-FFF2-40B4-BE49-F238E27FC236}">
                <a16:creationId xmlns:a16="http://schemas.microsoft.com/office/drawing/2014/main" id="{2224BCF7-D685-4F8C-BC62-F158E0DB39FF}"/>
              </a:ext>
            </a:extLst>
          </p:cNvPr>
          <p:cNvSpPr>
            <a:spLocks/>
          </p:cNvSpPr>
          <p:nvPr/>
        </p:nvSpPr>
        <p:spPr bwMode="auto">
          <a:xfrm>
            <a:off x="193144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91" name="Rectangle 5762">
            <a:extLst>
              <a:ext uri="{FF2B5EF4-FFF2-40B4-BE49-F238E27FC236}">
                <a16:creationId xmlns:a16="http://schemas.microsoft.com/office/drawing/2014/main" id="{810A4F52-1166-4528-BCBA-C87E61DD6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92" name="Freeform 5763">
            <a:extLst>
              <a:ext uri="{FF2B5EF4-FFF2-40B4-BE49-F238E27FC236}">
                <a16:creationId xmlns:a16="http://schemas.microsoft.com/office/drawing/2014/main" id="{4E9A17DF-C44B-4D84-9952-07158F99F5F9}"/>
              </a:ext>
            </a:extLst>
          </p:cNvPr>
          <p:cNvSpPr>
            <a:spLocks/>
          </p:cNvSpPr>
          <p:nvPr/>
        </p:nvSpPr>
        <p:spPr bwMode="auto">
          <a:xfrm>
            <a:off x="193144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93" name="Rectangle 5764">
            <a:extLst>
              <a:ext uri="{FF2B5EF4-FFF2-40B4-BE49-F238E27FC236}">
                <a16:creationId xmlns:a16="http://schemas.microsoft.com/office/drawing/2014/main" id="{3D5B5EE8-7F87-4355-A581-A1CE4F4BAF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94" name="Freeform 5765">
            <a:extLst>
              <a:ext uri="{FF2B5EF4-FFF2-40B4-BE49-F238E27FC236}">
                <a16:creationId xmlns:a16="http://schemas.microsoft.com/office/drawing/2014/main" id="{B6B95743-7496-4905-8FA9-A89263E09CB6}"/>
              </a:ext>
            </a:extLst>
          </p:cNvPr>
          <p:cNvSpPr>
            <a:spLocks/>
          </p:cNvSpPr>
          <p:nvPr/>
        </p:nvSpPr>
        <p:spPr bwMode="auto">
          <a:xfrm>
            <a:off x="1931441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95" name="Rectangle 5766">
            <a:extLst>
              <a:ext uri="{FF2B5EF4-FFF2-40B4-BE49-F238E27FC236}">
                <a16:creationId xmlns:a16="http://schemas.microsoft.com/office/drawing/2014/main" id="{07A3C4AC-8FE8-45B6-A054-318D73A5ED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96" name="Freeform 5767">
            <a:extLst>
              <a:ext uri="{FF2B5EF4-FFF2-40B4-BE49-F238E27FC236}">
                <a16:creationId xmlns:a16="http://schemas.microsoft.com/office/drawing/2014/main" id="{15D998D7-44F4-4BF9-A6FB-BE28F7CC0B25}"/>
              </a:ext>
            </a:extLst>
          </p:cNvPr>
          <p:cNvSpPr>
            <a:spLocks/>
          </p:cNvSpPr>
          <p:nvPr/>
        </p:nvSpPr>
        <p:spPr bwMode="auto">
          <a:xfrm>
            <a:off x="193297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97" name="Rectangle 5768">
            <a:extLst>
              <a:ext uri="{FF2B5EF4-FFF2-40B4-BE49-F238E27FC236}">
                <a16:creationId xmlns:a16="http://schemas.microsoft.com/office/drawing/2014/main" id="{834B5AB2-8BFA-4B1D-8D1D-C1556C646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98" name="Freeform 5769">
            <a:extLst>
              <a:ext uri="{FF2B5EF4-FFF2-40B4-BE49-F238E27FC236}">
                <a16:creationId xmlns:a16="http://schemas.microsoft.com/office/drawing/2014/main" id="{45362EDC-94C7-4ADC-8377-16DFF9C23C95}"/>
              </a:ext>
            </a:extLst>
          </p:cNvPr>
          <p:cNvSpPr>
            <a:spLocks/>
          </p:cNvSpPr>
          <p:nvPr/>
        </p:nvSpPr>
        <p:spPr bwMode="auto">
          <a:xfrm>
            <a:off x="193297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399" name="Rectangle 5770">
            <a:extLst>
              <a:ext uri="{FF2B5EF4-FFF2-40B4-BE49-F238E27FC236}">
                <a16:creationId xmlns:a16="http://schemas.microsoft.com/office/drawing/2014/main" id="{DCFE3B7E-ACBC-40B2-B6F8-67FB09CB95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00" name="Freeform 5771">
            <a:extLst>
              <a:ext uri="{FF2B5EF4-FFF2-40B4-BE49-F238E27FC236}">
                <a16:creationId xmlns:a16="http://schemas.microsoft.com/office/drawing/2014/main" id="{8B86FAAB-4629-4F1F-B046-70A0896D0318}"/>
              </a:ext>
            </a:extLst>
          </p:cNvPr>
          <p:cNvSpPr>
            <a:spLocks/>
          </p:cNvSpPr>
          <p:nvPr/>
        </p:nvSpPr>
        <p:spPr bwMode="auto">
          <a:xfrm>
            <a:off x="193297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01" name="Rectangle 5772">
            <a:extLst>
              <a:ext uri="{FF2B5EF4-FFF2-40B4-BE49-F238E27FC236}">
                <a16:creationId xmlns:a16="http://schemas.microsoft.com/office/drawing/2014/main" id="{91919FBA-479A-4043-9769-51FD4EEAA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02" name="Freeform 5773">
            <a:extLst>
              <a:ext uri="{FF2B5EF4-FFF2-40B4-BE49-F238E27FC236}">
                <a16:creationId xmlns:a16="http://schemas.microsoft.com/office/drawing/2014/main" id="{ED7BDE45-E7AF-4516-92CF-B96A5A68C5D7}"/>
              </a:ext>
            </a:extLst>
          </p:cNvPr>
          <p:cNvSpPr>
            <a:spLocks/>
          </p:cNvSpPr>
          <p:nvPr/>
        </p:nvSpPr>
        <p:spPr bwMode="auto">
          <a:xfrm>
            <a:off x="193297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03" name="Rectangle 5774">
            <a:extLst>
              <a:ext uri="{FF2B5EF4-FFF2-40B4-BE49-F238E27FC236}">
                <a16:creationId xmlns:a16="http://schemas.microsoft.com/office/drawing/2014/main" id="{E7C77275-E6DA-49BB-9216-1F60CD1C7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04" name="Freeform 5775">
            <a:extLst>
              <a:ext uri="{FF2B5EF4-FFF2-40B4-BE49-F238E27FC236}">
                <a16:creationId xmlns:a16="http://schemas.microsoft.com/office/drawing/2014/main" id="{E0775E79-9541-4153-BDF5-7DE7133A5670}"/>
              </a:ext>
            </a:extLst>
          </p:cNvPr>
          <p:cNvSpPr>
            <a:spLocks/>
          </p:cNvSpPr>
          <p:nvPr/>
        </p:nvSpPr>
        <p:spPr bwMode="auto">
          <a:xfrm>
            <a:off x="193297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05" name="Rectangle 5776">
            <a:extLst>
              <a:ext uri="{FF2B5EF4-FFF2-40B4-BE49-F238E27FC236}">
                <a16:creationId xmlns:a16="http://schemas.microsoft.com/office/drawing/2014/main" id="{D90D10B2-732E-453B-A62B-DA217FF38B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06" name="Freeform 5777">
            <a:extLst>
              <a:ext uri="{FF2B5EF4-FFF2-40B4-BE49-F238E27FC236}">
                <a16:creationId xmlns:a16="http://schemas.microsoft.com/office/drawing/2014/main" id="{4EDAEC8E-1382-49DB-9DC5-4D69E7587FCE}"/>
              </a:ext>
            </a:extLst>
          </p:cNvPr>
          <p:cNvSpPr>
            <a:spLocks/>
          </p:cNvSpPr>
          <p:nvPr/>
        </p:nvSpPr>
        <p:spPr bwMode="auto">
          <a:xfrm>
            <a:off x="193297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07" name="Rectangle 5778">
            <a:extLst>
              <a:ext uri="{FF2B5EF4-FFF2-40B4-BE49-F238E27FC236}">
                <a16:creationId xmlns:a16="http://schemas.microsoft.com/office/drawing/2014/main" id="{B0D6E1A3-23F8-4C95-BEF7-D327875191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08" name="Freeform 5779">
            <a:extLst>
              <a:ext uri="{FF2B5EF4-FFF2-40B4-BE49-F238E27FC236}">
                <a16:creationId xmlns:a16="http://schemas.microsoft.com/office/drawing/2014/main" id="{F8DC0511-5D33-4FDF-86BE-0DED808DB1E0}"/>
              </a:ext>
            </a:extLst>
          </p:cNvPr>
          <p:cNvSpPr>
            <a:spLocks/>
          </p:cNvSpPr>
          <p:nvPr/>
        </p:nvSpPr>
        <p:spPr bwMode="auto">
          <a:xfrm>
            <a:off x="193297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09" name="Rectangle 5780">
            <a:extLst>
              <a:ext uri="{FF2B5EF4-FFF2-40B4-BE49-F238E27FC236}">
                <a16:creationId xmlns:a16="http://schemas.microsoft.com/office/drawing/2014/main" id="{A65D1F94-5E3C-469F-B26B-AA0A206385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10" name="Freeform 5781">
            <a:extLst>
              <a:ext uri="{FF2B5EF4-FFF2-40B4-BE49-F238E27FC236}">
                <a16:creationId xmlns:a16="http://schemas.microsoft.com/office/drawing/2014/main" id="{CBB77573-CA5D-491D-BDC1-01E38B39CA27}"/>
              </a:ext>
            </a:extLst>
          </p:cNvPr>
          <p:cNvSpPr>
            <a:spLocks/>
          </p:cNvSpPr>
          <p:nvPr/>
        </p:nvSpPr>
        <p:spPr bwMode="auto">
          <a:xfrm>
            <a:off x="193297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11" name="Rectangle 5782">
            <a:extLst>
              <a:ext uri="{FF2B5EF4-FFF2-40B4-BE49-F238E27FC236}">
                <a16:creationId xmlns:a16="http://schemas.microsoft.com/office/drawing/2014/main" id="{AE0F6BC9-5F6B-43CC-8122-8AEFFE7ACA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12" name="Freeform 5783">
            <a:extLst>
              <a:ext uri="{FF2B5EF4-FFF2-40B4-BE49-F238E27FC236}">
                <a16:creationId xmlns:a16="http://schemas.microsoft.com/office/drawing/2014/main" id="{75B57CC8-31F7-4147-9252-6BCC123E1964}"/>
              </a:ext>
            </a:extLst>
          </p:cNvPr>
          <p:cNvSpPr>
            <a:spLocks/>
          </p:cNvSpPr>
          <p:nvPr/>
        </p:nvSpPr>
        <p:spPr bwMode="auto">
          <a:xfrm>
            <a:off x="193297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13" name="Rectangle 5784">
            <a:extLst>
              <a:ext uri="{FF2B5EF4-FFF2-40B4-BE49-F238E27FC236}">
                <a16:creationId xmlns:a16="http://schemas.microsoft.com/office/drawing/2014/main" id="{7FF6B60B-7F12-4612-A757-ACC39ECE9A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14" name="Freeform 5785">
            <a:extLst>
              <a:ext uri="{FF2B5EF4-FFF2-40B4-BE49-F238E27FC236}">
                <a16:creationId xmlns:a16="http://schemas.microsoft.com/office/drawing/2014/main" id="{7B3283D8-6346-4C64-A5E4-32A4D629F81C}"/>
              </a:ext>
            </a:extLst>
          </p:cNvPr>
          <p:cNvSpPr>
            <a:spLocks/>
          </p:cNvSpPr>
          <p:nvPr/>
        </p:nvSpPr>
        <p:spPr bwMode="auto">
          <a:xfrm>
            <a:off x="193297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15" name="Rectangle 5786">
            <a:extLst>
              <a:ext uri="{FF2B5EF4-FFF2-40B4-BE49-F238E27FC236}">
                <a16:creationId xmlns:a16="http://schemas.microsoft.com/office/drawing/2014/main" id="{F1C352EE-89A6-4143-80DC-7120141AA8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16" name="Freeform 5787">
            <a:extLst>
              <a:ext uri="{FF2B5EF4-FFF2-40B4-BE49-F238E27FC236}">
                <a16:creationId xmlns:a16="http://schemas.microsoft.com/office/drawing/2014/main" id="{77A0259D-B8BC-480B-8298-1A2F69801C58}"/>
              </a:ext>
            </a:extLst>
          </p:cNvPr>
          <p:cNvSpPr>
            <a:spLocks/>
          </p:cNvSpPr>
          <p:nvPr/>
        </p:nvSpPr>
        <p:spPr bwMode="auto">
          <a:xfrm>
            <a:off x="193297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17" name="Rectangle 5788">
            <a:extLst>
              <a:ext uri="{FF2B5EF4-FFF2-40B4-BE49-F238E27FC236}">
                <a16:creationId xmlns:a16="http://schemas.microsoft.com/office/drawing/2014/main" id="{9420811E-1158-4860-8806-08FC6F299C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18" name="Freeform 5789">
            <a:extLst>
              <a:ext uri="{FF2B5EF4-FFF2-40B4-BE49-F238E27FC236}">
                <a16:creationId xmlns:a16="http://schemas.microsoft.com/office/drawing/2014/main" id="{23F9D59E-ECD1-41ED-AA43-CB6AB023F4C5}"/>
              </a:ext>
            </a:extLst>
          </p:cNvPr>
          <p:cNvSpPr>
            <a:spLocks/>
          </p:cNvSpPr>
          <p:nvPr/>
        </p:nvSpPr>
        <p:spPr bwMode="auto">
          <a:xfrm>
            <a:off x="193297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19" name="Rectangle 5790">
            <a:extLst>
              <a:ext uri="{FF2B5EF4-FFF2-40B4-BE49-F238E27FC236}">
                <a16:creationId xmlns:a16="http://schemas.microsoft.com/office/drawing/2014/main" id="{2E7060B4-67A8-4BC9-8713-DCDEA6796A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20" name="Freeform 5791">
            <a:extLst>
              <a:ext uri="{FF2B5EF4-FFF2-40B4-BE49-F238E27FC236}">
                <a16:creationId xmlns:a16="http://schemas.microsoft.com/office/drawing/2014/main" id="{0DF56461-38D5-4CC6-B90D-CCF1491E89D2}"/>
              </a:ext>
            </a:extLst>
          </p:cNvPr>
          <p:cNvSpPr>
            <a:spLocks/>
          </p:cNvSpPr>
          <p:nvPr/>
        </p:nvSpPr>
        <p:spPr bwMode="auto">
          <a:xfrm>
            <a:off x="193297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21" name="Rectangle 5792">
            <a:extLst>
              <a:ext uri="{FF2B5EF4-FFF2-40B4-BE49-F238E27FC236}">
                <a16:creationId xmlns:a16="http://schemas.microsoft.com/office/drawing/2014/main" id="{F0E6ED3C-197D-40CB-8D04-DE2517163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22" name="Freeform 5793">
            <a:extLst>
              <a:ext uri="{FF2B5EF4-FFF2-40B4-BE49-F238E27FC236}">
                <a16:creationId xmlns:a16="http://schemas.microsoft.com/office/drawing/2014/main" id="{9291E22E-4F28-4D40-98BE-EB57ACDEC2A6}"/>
              </a:ext>
            </a:extLst>
          </p:cNvPr>
          <p:cNvSpPr>
            <a:spLocks/>
          </p:cNvSpPr>
          <p:nvPr/>
        </p:nvSpPr>
        <p:spPr bwMode="auto">
          <a:xfrm>
            <a:off x="193297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23" name="Rectangle 5794">
            <a:extLst>
              <a:ext uri="{FF2B5EF4-FFF2-40B4-BE49-F238E27FC236}">
                <a16:creationId xmlns:a16="http://schemas.microsoft.com/office/drawing/2014/main" id="{B9B1577E-FDFB-49DD-A265-726BD4A696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24" name="Freeform 5795">
            <a:extLst>
              <a:ext uri="{FF2B5EF4-FFF2-40B4-BE49-F238E27FC236}">
                <a16:creationId xmlns:a16="http://schemas.microsoft.com/office/drawing/2014/main" id="{56649420-3357-43CD-BD54-76DD50FCC0F9}"/>
              </a:ext>
            </a:extLst>
          </p:cNvPr>
          <p:cNvSpPr>
            <a:spLocks/>
          </p:cNvSpPr>
          <p:nvPr/>
        </p:nvSpPr>
        <p:spPr bwMode="auto">
          <a:xfrm>
            <a:off x="1932977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25" name="Rectangle 5796">
            <a:extLst>
              <a:ext uri="{FF2B5EF4-FFF2-40B4-BE49-F238E27FC236}">
                <a16:creationId xmlns:a16="http://schemas.microsoft.com/office/drawing/2014/main" id="{7514D766-C45F-4B5D-8E46-EEAB44AC0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26" name="Freeform 5797">
            <a:extLst>
              <a:ext uri="{FF2B5EF4-FFF2-40B4-BE49-F238E27FC236}">
                <a16:creationId xmlns:a16="http://schemas.microsoft.com/office/drawing/2014/main" id="{602EF5E7-2A96-4B43-BF56-8FF51B5CF1A9}"/>
              </a:ext>
            </a:extLst>
          </p:cNvPr>
          <p:cNvSpPr>
            <a:spLocks/>
          </p:cNvSpPr>
          <p:nvPr/>
        </p:nvSpPr>
        <p:spPr bwMode="auto">
          <a:xfrm>
            <a:off x="1932977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27" name="Rectangle 5798">
            <a:extLst>
              <a:ext uri="{FF2B5EF4-FFF2-40B4-BE49-F238E27FC236}">
                <a16:creationId xmlns:a16="http://schemas.microsoft.com/office/drawing/2014/main" id="{DB2318CE-B56C-422D-9CEF-7D411D4E97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28" name="Freeform 5799">
            <a:extLst>
              <a:ext uri="{FF2B5EF4-FFF2-40B4-BE49-F238E27FC236}">
                <a16:creationId xmlns:a16="http://schemas.microsoft.com/office/drawing/2014/main" id="{0EF40D3B-F692-49AF-8290-DC94FFDBC416}"/>
              </a:ext>
            </a:extLst>
          </p:cNvPr>
          <p:cNvSpPr>
            <a:spLocks/>
          </p:cNvSpPr>
          <p:nvPr/>
        </p:nvSpPr>
        <p:spPr bwMode="auto">
          <a:xfrm>
            <a:off x="1932977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29" name="Rectangle 5800">
            <a:extLst>
              <a:ext uri="{FF2B5EF4-FFF2-40B4-BE49-F238E27FC236}">
                <a16:creationId xmlns:a16="http://schemas.microsoft.com/office/drawing/2014/main" id="{7232E21F-362E-46D8-8F4C-E8CDEE90E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30" name="Freeform 5801">
            <a:extLst>
              <a:ext uri="{FF2B5EF4-FFF2-40B4-BE49-F238E27FC236}">
                <a16:creationId xmlns:a16="http://schemas.microsoft.com/office/drawing/2014/main" id="{9406098A-E57E-40BB-97DB-562E1DCE520D}"/>
              </a:ext>
            </a:extLst>
          </p:cNvPr>
          <p:cNvSpPr>
            <a:spLocks/>
          </p:cNvSpPr>
          <p:nvPr/>
        </p:nvSpPr>
        <p:spPr bwMode="auto">
          <a:xfrm>
            <a:off x="1932977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31" name="Rectangle 5802">
            <a:extLst>
              <a:ext uri="{FF2B5EF4-FFF2-40B4-BE49-F238E27FC236}">
                <a16:creationId xmlns:a16="http://schemas.microsoft.com/office/drawing/2014/main" id="{48299DF5-4937-4EDD-BACB-493ADB991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32" name="Freeform 5803">
            <a:extLst>
              <a:ext uri="{FF2B5EF4-FFF2-40B4-BE49-F238E27FC236}">
                <a16:creationId xmlns:a16="http://schemas.microsoft.com/office/drawing/2014/main" id="{E2D1F767-E007-448B-9E0A-2AFA290E0B59}"/>
              </a:ext>
            </a:extLst>
          </p:cNvPr>
          <p:cNvSpPr>
            <a:spLocks/>
          </p:cNvSpPr>
          <p:nvPr/>
        </p:nvSpPr>
        <p:spPr bwMode="auto">
          <a:xfrm>
            <a:off x="1932977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33" name="Rectangle 5804">
            <a:extLst>
              <a:ext uri="{FF2B5EF4-FFF2-40B4-BE49-F238E27FC236}">
                <a16:creationId xmlns:a16="http://schemas.microsoft.com/office/drawing/2014/main" id="{DE9EFD90-EA5B-4BAB-99EC-841EB414B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34" name="Freeform 5805">
            <a:extLst>
              <a:ext uri="{FF2B5EF4-FFF2-40B4-BE49-F238E27FC236}">
                <a16:creationId xmlns:a16="http://schemas.microsoft.com/office/drawing/2014/main" id="{D64CB221-E768-436D-B338-129ED29E5958}"/>
              </a:ext>
            </a:extLst>
          </p:cNvPr>
          <p:cNvSpPr>
            <a:spLocks/>
          </p:cNvSpPr>
          <p:nvPr/>
        </p:nvSpPr>
        <p:spPr bwMode="auto">
          <a:xfrm>
            <a:off x="1932977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35" name="Rectangle 5806">
            <a:extLst>
              <a:ext uri="{FF2B5EF4-FFF2-40B4-BE49-F238E27FC236}">
                <a16:creationId xmlns:a16="http://schemas.microsoft.com/office/drawing/2014/main" id="{764BF5A7-51ED-4C30-86D9-34C55D9714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36" name="Freeform 5807">
            <a:extLst>
              <a:ext uri="{FF2B5EF4-FFF2-40B4-BE49-F238E27FC236}">
                <a16:creationId xmlns:a16="http://schemas.microsoft.com/office/drawing/2014/main" id="{A10234E9-4968-4920-B898-AC31BC9F2BEE}"/>
              </a:ext>
            </a:extLst>
          </p:cNvPr>
          <p:cNvSpPr>
            <a:spLocks/>
          </p:cNvSpPr>
          <p:nvPr/>
        </p:nvSpPr>
        <p:spPr bwMode="auto">
          <a:xfrm>
            <a:off x="1932977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37" name="Rectangle 5808">
            <a:extLst>
              <a:ext uri="{FF2B5EF4-FFF2-40B4-BE49-F238E27FC236}">
                <a16:creationId xmlns:a16="http://schemas.microsoft.com/office/drawing/2014/main" id="{A9990FF5-1C53-417C-A19C-93371EE69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38" name="Freeform 5809">
            <a:extLst>
              <a:ext uri="{FF2B5EF4-FFF2-40B4-BE49-F238E27FC236}">
                <a16:creationId xmlns:a16="http://schemas.microsoft.com/office/drawing/2014/main" id="{BF4545CA-0B3A-4678-B3E4-5F9E64CBDB5C}"/>
              </a:ext>
            </a:extLst>
          </p:cNvPr>
          <p:cNvSpPr>
            <a:spLocks/>
          </p:cNvSpPr>
          <p:nvPr/>
        </p:nvSpPr>
        <p:spPr bwMode="auto">
          <a:xfrm>
            <a:off x="193451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39" name="Rectangle 5810">
            <a:extLst>
              <a:ext uri="{FF2B5EF4-FFF2-40B4-BE49-F238E27FC236}">
                <a16:creationId xmlns:a16="http://schemas.microsoft.com/office/drawing/2014/main" id="{E5AFF99B-1BCE-4F03-B512-997672455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40" name="Freeform 5811">
            <a:extLst>
              <a:ext uri="{FF2B5EF4-FFF2-40B4-BE49-F238E27FC236}">
                <a16:creationId xmlns:a16="http://schemas.microsoft.com/office/drawing/2014/main" id="{787925B6-3254-4092-87A5-1FAB19640EAF}"/>
              </a:ext>
            </a:extLst>
          </p:cNvPr>
          <p:cNvSpPr>
            <a:spLocks/>
          </p:cNvSpPr>
          <p:nvPr/>
        </p:nvSpPr>
        <p:spPr bwMode="auto">
          <a:xfrm>
            <a:off x="193451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41" name="Rectangle 5812">
            <a:extLst>
              <a:ext uri="{FF2B5EF4-FFF2-40B4-BE49-F238E27FC236}">
                <a16:creationId xmlns:a16="http://schemas.microsoft.com/office/drawing/2014/main" id="{5499BA32-29BE-4973-A75E-E61D495957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42" name="Freeform 5813">
            <a:extLst>
              <a:ext uri="{FF2B5EF4-FFF2-40B4-BE49-F238E27FC236}">
                <a16:creationId xmlns:a16="http://schemas.microsoft.com/office/drawing/2014/main" id="{5F36F5ED-8F8C-423F-96AC-67BCCCA9E126}"/>
              </a:ext>
            </a:extLst>
          </p:cNvPr>
          <p:cNvSpPr>
            <a:spLocks/>
          </p:cNvSpPr>
          <p:nvPr/>
        </p:nvSpPr>
        <p:spPr bwMode="auto">
          <a:xfrm>
            <a:off x="193451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43" name="Rectangle 5814">
            <a:extLst>
              <a:ext uri="{FF2B5EF4-FFF2-40B4-BE49-F238E27FC236}">
                <a16:creationId xmlns:a16="http://schemas.microsoft.com/office/drawing/2014/main" id="{9C6338B6-11A7-4886-BE27-ED2F7F8CA1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44" name="Freeform 5815">
            <a:extLst>
              <a:ext uri="{FF2B5EF4-FFF2-40B4-BE49-F238E27FC236}">
                <a16:creationId xmlns:a16="http://schemas.microsoft.com/office/drawing/2014/main" id="{2CE26F0B-4E02-4DBB-9684-2154EF29F858}"/>
              </a:ext>
            </a:extLst>
          </p:cNvPr>
          <p:cNvSpPr>
            <a:spLocks/>
          </p:cNvSpPr>
          <p:nvPr/>
        </p:nvSpPr>
        <p:spPr bwMode="auto">
          <a:xfrm>
            <a:off x="193451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45" name="Rectangle 5816">
            <a:extLst>
              <a:ext uri="{FF2B5EF4-FFF2-40B4-BE49-F238E27FC236}">
                <a16:creationId xmlns:a16="http://schemas.microsoft.com/office/drawing/2014/main" id="{EE5DA9DB-78A3-4078-A247-143F80E313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46" name="Freeform 5817">
            <a:extLst>
              <a:ext uri="{FF2B5EF4-FFF2-40B4-BE49-F238E27FC236}">
                <a16:creationId xmlns:a16="http://schemas.microsoft.com/office/drawing/2014/main" id="{27AEA24E-6EA7-4453-85A2-7B8D132AC55A}"/>
              </a:ext>
            </a:extLst>
          </p:cNvPr>
          <p:cNvSpPr>
            <a:spLocks/>
          </p:cNvSpPr>
          <p:nvPr/>
        </p:nvSpPr>
        <p:spPr bwMode="auto">
          <a:xfrm>
            <a:off x="193451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47" name="Rectangle 5818">
            <a:extLst>
              <a:ext uri="{FF2B5EF4-FFF2-40B4-BE49-F238E27FC236}">
                <a16:creationId xmlns:a16="http://schemas.microsoft.com/office/drawing/2014/main" id="{B459C53E-E8E5-4151-82B8-3232DCBCC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48" name="Freeform 5819">
            <a:extLst>
              <a:ext uri="{FF2B5EF4-FFF2-40B4-BE49-F238E27FC236}">
                <a16:creationId xmlns:a16="http://schemas.microsoft.com/office/drawing/2014/main" id="{42321327-DEF0-4E1B-B3B2-097AFE38AAFF}"/>
              </a:ext>
            </a:extLst>
          </p:cNvPr>
          <p:cNvSpPr>
            <a:spLocks/>
          </p:cNvSpPr>
          <p:nvPr/>
        </p:nvSpPr>
        <p:spPr bwMode="auto">
          <a:xfrm>
            <a:off x="193451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49" name="Rectangle 5820">
            <a:extLst>
              <a:ext uri="{FF2B5EF4-FFF2-40B4-BE49-F238E27FC236}">
                <a16:creationId xmlns:a16="http://schemas.microsoft.com/office/drawing/2014/main" id="{B2F6BC3D-1A5D-447A-BB2B-1E750D86A4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50" name="Freeform 5821">
            <a:extLst>
              <a:ext uri="{FF2B5EF4-FFF2-40B4-BE49-F238E27FC236}">
                <a16:creationId xmlns:a16="http://schemas.microsoft.com/office/drawing/2014/main" id="{23F07C69-987C-4771-BDA9-D63BE230CA63}"/>
              </a:ext>
            </a:extLst>
          </p:cNvPr>
          <p:cNvSpPr>
            <a:spLocks/>
          </p:cNvSpPr>
          <p:nvPr/>
        </p:nvSpPr>
        <p:spPr bwMode="auto">
          <a:xfrm>
            <a:off x="193451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51" name="Rectangle 5822">
            <a:extLst>
              <a:ext uri="{FF2B5EF4-FFF2-40B4-BE49-F238E27FC236}">
                <a16:creationId xmlns:a16="http://schemas.microsoft.com/office/drawing/2014/main" id="{46B8626A-98A6-4728-8617-FA497BD711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52" name="Freeform 5823">
            <a:extLst>
              <a:ext uri="{FF2B5EF4-FFF2-40B4-BE49-F238E27FC236}">
                <a16:creationId xmlns:a16="http://schemas.microsoft.com/office/drawing/2014/main" id="{6126B303-2CCF-407E-B732-8F181808348A}"/>
              </a:ext>
            </a:extLst>
          </p:cNvPr>
          <p:cNvSpPr>
            <a:spLocks/>
          </p:cNvSpPr>
          <p:nvPr/>
        </p:nvSpPr>
        <p:spPr bwMode="auto">
          <a:xfrm>
            <a:off x="193451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53" name="Rectangle 5824">
            <a:extLst>
              <a:ext uri="{FF2B5EF4-FFF2-40B4-BE49-F238E27FC236}">
                <a16:creationId xmlns:a16="http://schemas.microsoft.com/office/drawing/2014/main" id="{520E6078-8A4C-44BD-B04F-CE8C12B902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54" name="Freeform 5825">
            <a:extLst>
              <a:ext uri="{FF2B5EF4-FFF2-40B4-BE49-F238E27FC236}">
                <a16:creationId xmlns:a16="http://schemas.microsoft.com/office/drawing/2014/main" id="{31A63A21-9C0D-4828-9DD0-9D390E1D793E}"/>
              </a:ext>
            </a:extLst>
          </p:cNvPr>
          <p:cNvSpPr>
            <a:spLocks/>
          </p:cNvSpPr>
          <p:nvPr/>
        </p:nvSpPr>
        <p:spPr bwMode="auto">
          <a:xfrm>
            <a:off x="193451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55" name="Rectangle 5826">
            <a:extLst>
              <a:ext uri="{FF2B5EF4-FFF2-40B4-BE49-F238E27FC236}">
                <a16:creationId xmlns:a16="http://schemas.microsoft.com/office/drawing/2014/main" id="{9C6A4F83-D65F-4A5C-818E-A4B424BE1A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56" name="Freeform 5827">
            <a:extLst>
              <a:ext uri="{FF2B5EF4-FFF2-40B4-BE49-F238E27FC236}">
                <a16:creationId xmlns:a16="http://schemas.microsoft.com/office/drawing/2014/main" id="{38185292-8D58-4F91-AB11-5907898C513C}"/>
              </a:ext>
            </a:extLst>
          </p:cNvPr>
          <p:cNvSpPr>
            <a:spLocks/>
          </p:cNvSpPr>
          <p:nvPr/>
        </p:nvSpPr>
        <p:spPr bwMode="auto">
          <a:xfrm>
            <a:off x="193451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57" name="Rectangle 5828">
            <a:extLst>
              <a:ext uri="{FF2B5EF4-FFF2-40B4-BE49-F238E27FC236}">
                <a16:creationId xmlns:a16="http://schemas.microsoft.com/office/drawing/2014/main" id="{FB546468-0156-41E1-8EFB-407C5AA377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58" name="Freeform 5829">
            <a:extLst>
              <a:ext uri="{FF2B5EF4-FFF2-40B4-BE49-F238E27FC236}">
                <a16:creationId xmlns:a16="http://schemas.microsoft.com/office/drawing/2014/main" id="{6C7CFA33-8EA5-46C3-A99F-C9BD620A0F79}"/>
              </a:ext>
            </a:extLst>
          </p:cNvPr>
          <p:cNvSpPr>
            <a:spLocks/>
          </p:cNvSpPr>
          <p:nvPr/>
        </p:nvSpPr>
        <p:spPr bwMode="auto">
          <a:xfrm>
            <a:off x="193451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59" name="Rectangle 5830">
            <a:extLst>
              <a:ext uri="{FF2B5EF4-FFF2-40B4-BE49-F238E27FC236}">
                <a16:creationId xmlns:a16="http://schemas.microsoft.com/office/drawing/2014/main" id="{B4890A15-D2C6-4E8B-B8D7-7AF095873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60" name="Freeform 5831">
            <a:extLst>
              <a:ext uri="{FF2B5EF4-FFF2-40B4-BE49-F238E27FC236}">
                <a16:creationId xmlns:a16="http://schemas.microsoft.com/office/drawing/2014/main" id="{31FFA7F1-CC6A-42F0-A3D4-D8A2C651EE84}"/>
              </a:ext>
            </a:extLst>
          </p:cNvPr>
          <p:cNvSpPr>
            <a:spLocks/>
          </p:cNvSpPr>
          <p:nvPr/>
        </p:nvSpPr>
        <p:spPr bwMode="auto">
          <a:xfrm>
            <a:off x="193451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61" name="Rectangle 5832">
            <a:extLst>
              <a:ext uri="{FF2B5EF4-FFF2-40B4-BE49-F238E27FC236}">
                <a16:creationId xmlns:a16="http://schemas.microsoft.com/office/drawing/2014/main" id="{FD10D29F-415A-48F3-88B4-FC612637AA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62" name="Freeform 5833">
            <a:extLst>
              <a:ext uri="{FF2B5EF4-FFF2-40B4-BE49-F238E27FC236}">
                <a16:creationId xmlns:a16="http://schemas.microsoft.com/office/drawing/2014/main" id="{32B4B666-2FF6-4687-B1FF-A59E04CC50BD}"/>
              </a:ext>
            </a:extLst>
          </p:cNvPr>
          <p:cNvSpPr>
            <a:spLocks/>
          </p:cNvSpPr>
          <p:nvPr/>
        </p:nvSpPr>
        <p:spPr bwMode="auto">
          <a:xfrm>
            <a:off x="193451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63" name="Rectangle 5834">
            <a:extLst>
              <a:ext uri="{FF2B5EF4-FFF2-40B4-BE49-F238E27FC236}">
                <a16:creationId xmlns:a16="http://schemas.microsoft.com/office/drawing/2014/main" id="{819940CA-3DB2-4D32-8208-EAB1843D47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64" name="Freeform 5835">
            <a:extLst>
              <a:ext uri="{FF2B5EF4-FFF2-40B4-BE49-F238E27FC236}">
                <a16:creationId xmlns:a16="http://schemas.microsoft.com/office/drawing/2014/main" id="{E56113C6-A86E-434D-8A51-55B515E00B5A}"/>
              </a:ext>
            </a:extLst>
          </p:cNvPr>
          <p:cNvSpPr>
            <a:spLocks/>
          </p:cNvSpPr>
          <p:nvPr/>
        </p:nvSpPr>
        <p:spPr bwMode="auto">
          <a:xfrm>
            <a:off x="193451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65" name="Rectangle 5836">
            <a:extLst>
              <a:ext uri="{FF2B5EF4-FFF2-40B4-BE49-F238E27FC236}">
                <a16:creationId xmlns:a16="http://schemas.microsoft.com/office/drawing/2014/main" id="{0F1ED238-D9DD-4F36-B932-163A85362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66" name="Freeform 5837">
            <a:extLst>
              <a:ext uri="{FF2B5EF4-FFF2-40B4-BE49-F238E27FC236}">
                <a16:creationId xmlns:a16="http://schemas.microsoft.com/office/drawing/2014/main" id="{FD42AC54-A57D-4EFB-9A56-BD782B4B2E65}"/>
              </a:ext>
            </a:extLst>
          </p:cNvPr>
          <p:cNvSpPr>
            <a:spLocks/>
          </p:cNvSpPr>
          <p:nvPr/>
        </p:nvSpPr>
        <p:spPr bwMode="auto">
          <a:xfrm>
            <a:off x="1934514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67" name="Rectangle 5838">
            <a:extLst>
              <a:ext uri="{FF2B5EF4-FFF2-40B4-BE49-F238E27FC236}">
                <a16:creationId xmlns:a16="http://schemas.microsoft.com/office/drawing/2014/main" id="{BE2B0AE0-B039-45B9-90D3-571C26802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68" name="Freeform 5839">
            <a:extLst>
              <a:ext uri="{FF2B5EF4-FFF2-40B4-BE49-F238E27FC236}">
                <a16:creationId xmlns:a16="http://schemas.microsoft.com/office/drawing/2014/main" id="{80A1DCDA-4CB7-4302-A131-2C4A3161D565}"/>
              </a:ext>
            </a:extLst>
          </p:cNvPr>
          <p:cNvSpPr>
            <a:spLocks/>
          </p:cNvSpPr>
          <p:nvPr/>
        </p:nvSpPr>
        <p:spPr bwMode="auto">
          <a:xfrm>
            <a:off x="193605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69" name="Rectangle 5840">
            <a:extLst>
              <a:ext uri="{FF2B5EF4-FFF2-40B4-BE49-F238E27FC236}">
                <a16:creationId xmlns:a16="http://schemas.microsoft.com/office/drawing/2014/main" id="{7A8CF074-432C-4C54-B767-A789DEA9F0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71" name="Freeform 5842">
            <a:extLst>
              <a:ext uri="{FF2B5EF4-FFF2-40B4-BE49-F238E27FC236}">
                <a16:creationId xmlns:a16="http://schemas.microsoft.com/office/drawing/2014/main" id="{71853C90-CE30-4556-B8B8-18DE311925E3}"/>
              </a:ext>
            </a:extLst>
          </p:cNvPr>
          <p:cNvSpPr>
            <a:spLocks/>
          </p:cNvSpPr>
          <p:nvPr/>
        </p:nvSpPr>
        <p:spPr bwMode="auto">
          <a:xfrm>
            <a:off x="193605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72" name="Rectangle 5843">
            <a:extLst>
              <a:ext uri="{FF2B5EF4-FFF2-40B4-BE49-F238E27FC236}">
                <a16:creationId xmlns:a16="http://schemas.microsoft.com/office/drawing/2014/main" id="{E4DC1A26-F151-4A3C-B626-C5B25D5C0B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73" name="Freeform 5844">
            <a:extLst>
              <a:ext uri="{FF2B5EF4-FFF2-40B4-BE49-F238E27FC236}">
                <a16:creationId xmlns:a16="http://schemas.microsoft.com/office/drawing/2014/main" id="{A1C2B8FF-50FF-4F85-99B8-9C1358D5AD02}"/>
              </a:ext>
            </a:extLst>
          </p:cNvPr>
          <p:cNvSpPr>
            <a:spLocks/>
          </p:cNvSpPr>
          <p:nvPr/>
        </p:nvSpPr>
        <p:spPr bwMode="auto">
          <a:xfrm>
            <a:off x="193605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74" name="Rectangle 5845">
            <a:extLst>
              <a:ext uri="{FF2B5EF4-FFF2-40B4-BE49-F238E27FC236}">
                <a16:creationId xmlns:a16="http://schemas.microsoft.com/office/drawing/2014/main" id="{E663D851-DA2E-466A-AC92-30F6F1D17B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75" name="Freeform 5846">
            <a:extLst>
              <a:ext uri="{FF2B5EF4-FFF2-40B4-BE49-F238E27FC236}">
                <a16:creationId xmlns:a16="http://schemas.microsoft.com/office/drawing/2014/main" id="{A0573EA5-CFA7-4346-ABE8-E4B07DD3469B}"/>
              </a:ext>
            </a:extLst>
          </p:cNvPr>
          <p:cNvSpPr>
            <a:spLocks/>
          </p:cNvSpPr>
          <p:nvPr/>
        </p:nvSpPr>
        <p:spPr bwMode="auto">
          <a:xfrm>
            <a:off x="193605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76" name="Rectangle 5847">
            <a:extLst>
              <a:ext uri="{FF2B5EF4-FFF2-40B4-BE49-F238E27FC236}">
                <a16:creationId xmlns:a16="http://schemas.microsoft.com/office/drawing/2014/main" id="{216096A1-CD1A-407A-AFD9-3DDBEE9A9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77" name="Freeform 5848">
            <a:extLst>
              <a:ext uri="{FF2B5EF4-FFF2-40B4-BE49-F238E27FC236}">
                <a16:creationId xmlns:a16="http://schemas.microsoft.com/office/drawing/2014/main" id="{54F1B57A-9F17-48F6-BE60-5A3FFAAE0DAC}"/>
              </a:ext>
            </a:extLst>
          </p:cNvPr>
          <p:cNvSpPr>
            <a:spLocks/>
          </p:cNvSpPr>
          <p:nvPr/>
        </p:nvSpPr>
        <p:spPr bwMode="auto">
          <a:xfrm>
            <a:off x="193605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78" name="Rectangle 5849">
            <a:extLst>
              <a:ext uri="{FF2B5EF4-FFF2-40B4-BE49-F238E27FC236}">
                <a16:creationId xmlns:a16="http://schemas.microsoft.com/office/drawing/2014/main" id="{0A75D860-593D-4AD1-905F-57D052F04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79" name="Freeform 5850">
            <a:extLst>
              <a:ext uri="{FF2B5EF4-FFF2-40B4-BE49-F238E27FC236}">
                <a16:creationId xmlns:a16="http://schemas.microsoft.com/office/drawing/2014/main" id="{155F1CE2-43ED-4B4A-B16A-9739604048C5}"/>
              </a:ext>
            </a:extLst>
          </p:cNvPr>
          <p:cNvSpPr>
            <a:spLocks/>
          </p:cNvSpPr>
          <p:nvPr/>
        </p:nvSpPr>
        <p:spPr bwMode="auto">
          <a:xfrm>
            <a:off x="193605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80" name="Rectangle 5851">
            <a:extLst>
              <a:ext uri="{FF2B5EF4-FFF2-40B4-BE49-F238E27FC236}">
                <a16:creationId xmlns:a16="http://schemas.microsoft.com/office/drawing/2014/main" id="{CE3B7280-86F2-4799-9629-72CB71CF0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81" name="Freeform 5852">
            <a:extLst>
              <a:ext uri="{FF2B5EF4-FFF2-40B4-BE49-F238E27FC236}">
                <a16:creationId xmlns:a16="http://schemas.microsoft.com/office/drawing/2014/main" id="{45990603-9C67-4D51-97CC-17F6E0D16354}"/>
              </a:ext>
            </a:extLst>
          </p:cNvPr>
          <p:cNvSpPr>
            <a:spLocks/>
          </p:cNvSpPr>
          <p:nvPr/>
        </p:nvSpPr>
        <p:spPr bwMode="auto">
          <a:xfrm>
            <a:off x="193605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82" name="Rectangle 5853">
            <a:extLst>
              <a:ext uri="{FF2B5EF4-FFF2-40B4-BE49-F238E27FC236}">
                <a16:creationId xmlns:a16="http://schemas.microsoft.com/office/drawing/2014/main" id="{B30B04FF-55D3-42F0-BDF0-7DCBF195FD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83" name="Freeform 5854">
            <a:extLst>
              <a:ext uri="{FF2B5EF4-FFF2-40B4-BE49-F238E27FC236}">
                <a16:creationId xmlns:a16="http://schemas.microsoft.com/office/drawing/2014/main" id="{32EAD1EF-9E6F-4B24-8CD7-8158ECDEE760}"/>
              </a:ext>
            </a:extLst>
          </p:cNvPr>
          <p:cNvSpPr>
            <a:spLocks/>
          </p:cNvSpPr>
          <p:nvPr/>
        </p:nvSpPr>
        <p:spPr bwMode="auto">
          <a:xfrm>
            <a:off x="193605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84" name="Rectangle 5855">
            <a:extLst>
              <a:ext uri="{FF2B5EF4-FFF2-40B4-BE49-F238E27FC236}">
                <a16:creationId xmlns:a16="http://schemas.microsoft.com/office/drawing/2014/main" id="{0988DDFB-FEDC-4D13-A9F5-CF6543BE0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85" name="Freeform 5856">
            <a:extLst>
              <a:ext uri="{FF2B5EF4-FFF2-40B4-BE49-F238E27FC236}">
                <a16:creationId xmlns:a16="http://schemas.microsoft.com/office/drawing/2014/main" id="{52EFA1D2-297B-4EE3-B4E3-5C6438FA7F84}"/>
              </a:ext>
            </a:extLst>
          </p:cNvPr>
          <p:cNvSpPr>
            <a:spLocks/>
          </p:cNvSpPr>
          <p:nvPr/>
        </p:nvSpPr>
        <p:spPr bwMode="auto">
          <a:xfrm>
            <a:off x="193605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86" name="Rectangle 5857">
            <a:extLst>
              <a:ext uri="{FF2B5EF4-FFF2-40B4-BE49-F238E27FC236}">
                <a16:creationId xmlns:a16="http://schemas.microsoft.com/office/drawing/2014/main" id="{D1EFD35D-B8F1-4ED6-8166-6DAF727CF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87" name="Freeform 5858">
            <a:extLst>
              <a:ext uri="{FF2B5EF4-FFF2-40B4-BE49-F238E27FC236}">
                <a16:creationId xmlns:a16="http://schemas.microsoft.com/office/drawing/2014/main" id="{E9ECE014-51AB-45D6-9F7E-BD46743FBE8A}"/>
              </a:ext>
            </a:extLst>
          </p:cNvPr>
          <p:cNvSpPr>
            <a:spLocks/>
          </p:cNvSpPr>
          <p:nvPr/>
        </p:nvSpPr>
        <p:spPr bwMode="auto">
          <a:xfrm>
            <a:off x="193605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88" name="Rectangle 5859">
            <a:extLst>
              <a:ext uri="{FF2B5EF4-FFF2-40B4-BE49-F238E27FC236}">
                <a16:creationId xmlns:a16="http://schemas.microsoft.com/office/drawing/2014/main" id="{DF23786F-7376-437A-97FA-C432CE32D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89" name="Freeform 5860">
            <a:extLst>
              <a:ext uri="{FF2B5EF4-FFF2-40B4-BE49-F238E27FC236}">
                <a16:creationId xmlns:a16="http://schemas.microsoft.com/office/drawing/2014/main" id="{073BF02C-FDA6-48C2-902B-12C9A656C70B}"/>
              </a:ext>
            </a:extLst>
          </p:cNvPr>
          <p:cNvSpPr>
            <a:spLocks/>
          </p:cNvSpPr>
          <p:nvPr/>
        </p:nvSpPr>
        <p:spPr bwMode="auto">
          <a:xfrm>
            <a:off x="193605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90" name="Rectangle 5861">
            <a:extLst>
              <a:ext uri="{FF2B5EF4-FFF2-40B4-BE49-F238E27FC236}">
                <a16:creationId xmlns:a16="http://schemas.microsoft.com/office/drawing/2014/main" id="{551BDFD7-5B4A-4B7C-931A-DF304BD0B6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91" name="Freeform 5862">
            <a:extLst>
              <a:ext uri="{FF2B5EF4-FFF2-40B4-BE49-F238E27FC236}">
                <a16:creationId xmlns:a16="http://schemas.microsoft.com/office/drawing/2014/main" id="{C84B0811-9DC4-4976-924C-B7803BCE59B9}"/>
              </a:ext>
            </a:extLst>
          </p:cNvPr>
          <p:cNvSpPr>
            <a:spLocks/>
          </p:cNvSpPr>
          <p:nvPr/>
        </p:nvSpPr>
        <p:spPr bwMode="auto">
          <a:xfrm>
            <a:off x="193605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92" name="Rectangle 5863">
            <a:extLst>
              <a:ext uri="{FF2B5EF4-FFF2-40B4-BE49-F238E27FC236}">
                <a16:creationId xmlns:a16="http://schemas.microsoft.com/office/drawing/2014/main" id="{5260B9F4-8A60-492D-B5C9-5D8DF786D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93" name="Freeform 5864">
            <a:extLst>
              <a:ext uri="{FF2B5EF4-FFF2-40B4-BE49-F238E27FC236}">
                <a16:creationId xmlns:a16="http://schemas.microsoft.com/office/drawing/2014/main" id="{AC630BD0-1DE8-4BF1-95D2-8DC993509105}"/>
              </a:ext>
            </a:extLst>
          </p:cNvPr>
          <p:cNvSpPr>
            <a:spLocks/>
          </p:cNvSpPr>
          <p:nvPr/>
        </p:nvSpPr>
        <p:spPr bwMode="auto">
          <a:xfrm>
            <a:off x="193605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94" name="Rectangle 5865">
            <a:extLst>
              <a:ext uri="{FF2B5EF4-FFF2-40B4-BE49-F238E27FC236}">
                <a16:creationId xmlns:a16="http://schemas.microsoft.com/office/drawing/2014/main" id="{FC6A0A42-56D6-4738-B34A-B1E14D5940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95" name="Freeform 5866">
            <a:extLst>
              <a:ext uri="{FF2B5EF4-FFF2-40B4-BE49-F238E27FC236}">
                <a16:creationId xmlns:a16="http://schemas.microsoft.com/office/drawing/2014/main" id="{7B3E81D7-9CF5-459D-AA9F-876FE3E18E19}"/>
              </a:ext>
            </a:extLst>
          </p:cNvPr>
          <p:cNvSpPr>
            <a:spLocks/>
          </p:cNvSpPr>
          <p:nvPr/>
        </p:nvSpPr>
        <p:spPr bwMode="auto">
          <a:xfrm>
            <a:off x="193605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96" name="Rectangle 5867">
            <a:extLst>
              <a:ext uri="{FF2B5EF4-FFF2-40B4-BE49-F238E27FC236}">
                <a16:creationId xmlns:a16="http://schemas.microsoft.com/office/drawing/2014/main" id="{A7A4FE3E-8073-4A94-ABAB-14CC49758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97" name="Freeform 5868">
            <a:extLst>
              <a:ext uri="{FF2B5EF4-FFF2-40B4-BE49-F238E27FC236}">
                <a16:creationId xmlns:a16="http://schemas.microsoft.com/office/drawing/2014/main" id="{B5867EDA-E5F5-4FE9-BBC2-8A89DEFCFC7D}"/>
              </a:ext>
            </a:extLst>
          </p:cNvPr>
          <p:cNvSpPr>
            <a:spLocks/>
          </p:cNvSpPr>
          <p:nvPr/>
        </p:nvSpPr>
        <p:spPr bwMode="auto">
          <a:xfrm>
            <a:off x="193605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98" name="Rectangle 5869">
            <a:extLst>
              <a:ext uri="{FF2B5EF4-FFF2-40B4-BE49-F238E27FC236}">
                <a16:creationId xmlns:a16="http://schemas.microsoft.com/office/drawing/2014/main" id="{85382097-1A14-4E92-82EE-68023DD776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499" name="Freeform 5870">
            <a:extLst>
              <a:ext uri="{FF2B5EF4-FFF2-40B4-BE49-F238E27FC236}">
                <a16:creationId xmlns:a16="http://schemas.microsoft.com/office/drawing/2014/main" id="{23465FED-DE81-466F-BE74-58ACFF7D0398}"/>
              </a:ext>
            </a:extLst>
          </p:cNvPr>
          <p:cNvSpPr>
            <a:spLocks/>
          </p:cNvSpPr>
          <p:nvPr/>
        </p:nvSpPr>
        <p:spPr bwMode="auto">
          <a:xfrm>
            <a:off x="193605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00" name="Rectangle 5871">
            <a:extLst>
              <a:ext uri="{FF2B5EF4-FFF2-40B4-BE49-F238E27FC236}">
                <a16:creationId xmlns:a16="http://schemas.microsoft.com/office/drawing/2014/main" id="{308D2561-AFBC-49D4-A771-420734A8B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01" name="Freeform 5872">
            <a:extLst>
              <a:ext uri="{FF2B5EF4-FFF2-40B4-BE49-F238E27FC236}">
                <a16:creationId xmlns:a16="http://schemas.microsoft.com/office/drawing/2014/main" id="{4E0D490C-057B-4F23-A076-2009A95E2F99}"/>
              </a:ext>
            </a:extLst>
          </p:cNvPr>
          <p:cNvSpPr>
            <a:spLocks/>
          </p:cNvSpPr>
          <p:nvPr/>
        </p:nvSpPr>
        <p:spPr bwMode="auto">
          <a:xfrm>
            <a:off x="193605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02" name="Rectangle 5873">
            <a:extLst>
              <a:ext uri="{FF2B5EF4-FFF2-40B4-BE49-F238E27FC236}">
                <a16:creationId xmlns:a16="http://schemas.microsoft.com/office/drawing/2014/main" id="{15ABC24E-EFBA-4C14-956B-B9C2F10AE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03" name="Freeform 5874">
            <a:extLst>
              <a:ext uri="{FF2B5EF4-FFF2-40B4-BE49-F238E27FC236}">
                <a16:creationId xmlns:a16="http://schemas.microsoft.com/office/drawing/2014/main" id="{D1F3211D-7159-4DB5-AF03-610223617DBB}"/>
              </a:ext>
            </a:extLst>
          </p:cNvPr>
          <p:cNvSpPr>
            <a:spLocks/>
          </p:cNvSpPr>
          <p:nvPr/>
        </p:nvSpPr>
        <p:spPr bwMode="auto">
          <a:xfrm>
            <a:off x="193605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04" name="Rectangle 5875">
            <a:extLst>
              <a:ext uri="{FF2B5EF4-FFF2-40B4-BE49-F238E27FC236}">
                <a16:creationId xmlns:a16="http://schemas.microsoft.com/office/drawing/2014/main" id="{663A965C-DE30-4815-8D1C-C030FC52A4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05" name="Freeform 5876">
            <a:extLst>
              <a:ext uri="{FF2B5EF4-FFF2-40B4-BE49-F238E27FC236}">
                <a16:creationId xmlns:a16="http://schemas.microsoft.com/office/drawing/2014/main" id="{4FAB4EFE-9616-49A8-A693-6BE0E33389FB}"/>
              </a:ext>
            </a:extLst>
          </p:cNvPr>
          <p:cNvSpPr>
            <a:spLocks/>
          </p:cNvSpPr>
          <p:nvPr/>
        </p:nvSpPr>
        <p:spPr bwMode="auto">
          <a:xfrm>
            <a:off x="193605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06" name="Rectangle 5877">
            <a:extLst>
              <a:ext uri="{FF2B5EF4-FFF2-40B4-BE49-F238E27FC236}">
                <a16:creationId xmlns:a16="http://schemas.microsoft.com/office/drawing/2014/main" id="{5B32185A-CB7F-4A10-AE16-53BCDAA8C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07" name="Freeform 5878">
            <a:extLst>
              <a:ext uri="{FF2B5EF4-FFF2-40B4-BE49-F238E27FC236}">
                <a16:creationId xmlns:a16="http://schemas.microsoft.com/office/drawing/2014/main" id="{A8ABD6EF-7ADD-435F-ACB3-7FF73698AECB}"/>
              </a:ext>
            </a:extLst>
          </p:cNvPr>
          <p:cNvSpPr>
            <a:spLocks/>
          </p:cNvSpPr>
          <p:nvPr/>
        </p:nvSpPr>
        <p:spPr bwMode="auto">
          <a:xfrm>
            <a:off x="193605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08" name="Rectangle 5879">
            <a:extLst>
              <a:ext uri="{FF2B5EF4-FFF2-40B4-BE49-F238E27FC236}">
                <a16:creationId xmlns:a16="http://schemas.microsoft.com/office/drawing/2014/main" id="{2EA9FE6B-7B2F-433F-A69D-C1A5D26DC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09" name="Freeform 5880">
            <a:extLst>
              <a:ext uri="{FF2B5EF4-FFF2-40B4-BE49-F238E27FC236}">
                <a16:creationId xmlns:a16="http://schemas.microsoft.com/office/drawing/2014/main" id="{70EA276B-9BF0-4400-A805-4E34B04E4DDA}"/>
              </a:ext>
            </a:extLst>
          </p:cNvPr>
          <p:cNvSpPr>
            <a:spLocks/>
          </p:cNvSpPr>
          <p:nvPr/>
        </p:nvSpPr>
        <p:spPr bwMode="auto">
          <a:xfrm>
            <a:off x="1936051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10" name="Rectangle 5881">
            <a:extLst>
              <a:ext uri="{FF2B5EF4-FFF2-40B4-BE49-F238E27FC236}">
                <a16:creationId xmlns:a16="http://schemas.microsoft.com/office/drawing/2014/main" id="{C7F04006-E253-4C21-B648-192DEB809D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11" name="Freeform 5882">
            <a:extLst>
              <a:ext uri="{FF2B5EF4-FFF2-40B4-BE49-F238E27FC236}">
                <a16:creationId xmlns:a16="http://schemas.microsoft.com/office/drawing/2014/main" id="{F013D598-8B73-4864-9094-1961728CDB28}"/>
              </a:ext>
            </a:extLst>
          </p:cNvPr>
          <p:cNvSpPr>
            <a:spLocks/>
          </p:cNvSpPr>
          <p:nvPr/>
        </p:nvSpPr>
        <p:spPr bwMode="auto">
          <a:xfrm>
            <a:off x="193758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12" name="Rectangle 5883">
            <a:extLst>
              <a:ext uri="{FF2B5EF4-FFF2-40B4-BE49-F238E27FC236}">
                <a16:creationId xmlns:a16="http://schemas.microsoft.com/office/drawing/2014/main" id="{D88DC6EC-7325-42D9-B2C2-24A094BBE0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13" name="Freeform 5884">
            <a:extLst>
              <a:ext uri="{FF2B5EF4-FFF2-40B4-BE49-F238E27FC236}">
                <a16:creationId xmlns:a16="http://schemas.microsoft.com/office/drawing/2014/main" id="{4D3E3FE7-10E7-4F46-84DE-CB9AA625812E}"/>
              </a:ext>
            </a:extLst>
          </p:cNvPr>
          <p:cNvSpPr>
            <a:spLocks/>
          </p:cNvSpPr>
          <p:nvPr/>
        </p:nvSpPr>
        <p:spPr bwMode="auto">
          <a:xfrm>
            <a:off x="193758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14" name="Rectangle 5885">
            <a:extLst>
              <a:ext uri="{FF2B5EF4-FFF2-40B4-BE49-F238E27FC236}">
                <a16:creationId xmlns:a16="http://schemas.microsoft.com/office/drawing/2014/main" id="{82BEF371-E33B-4E15-8BED-ED65F7E80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15" name="Freeform 5886">
            <a:extLst>
              <a:ext uri="{FF2B5EF4-FFF2-40B4-BE49-F238E27FC236}">
                <a16:creationId xmlns:a16="http://schemas.microsoft.com/office/drawing/2014/main" id="{51DB2CAC-70B7-42D4-B69C-4B10EE5A896B}"/>
              </a:ext>
            </a:extLst>
          </p:cNvPr>
          <p:cNvSpPr>
            <a:spLocks/>
          </p:cNvSpPr>
          <p:nvPr/>
        </p:nvSpPr>
        <p:spPr bwMode="auto">
          <a:xfrm>
            <a:off x="193758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16" name="Rectangle 5887">
            <a:extLst>
              <a:ext uri="{FF2B5EF4-FFF2-40B4-BE49-F238E27FC236}">
                <a16:creationId xmlns:a16="http://schemas.microsoft.com/office/drawing/2014/main" id="{284E7498-49F0-4FB6-80F4-510E7A9D8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17" name="Freeform 5888">
            <a:extLst>
              <a:ext uri="{FF2B5EF4-FFF2-40B4-BE49-F238E27FC236}">
                <a16:creationId xmlns:a16="http://schemas.microsoft.com/office/drawing/2014/main" id="{310E5A57-7966-430F-9997-BB15FE21F40B}"/>
              </a:ext>
            </a:extLst>
          </p:cNvPr>
          <p:cNvSpPr>
            <a:spLocks/>
          </p:cNvSpPr>
          <p:nvPr/>
        </p:nvSpPr>
        <p:spPr bwMode="auto">
          <a:xfrm>
            <a:off x="193758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18" name="Rectangle 5889">
            <a:extLst>
              <a:ext uri="{FF2B5EF4-FFF2-40B4-BE49-F238E27FC236}">
                <a16:creationId xmlns:a16="http://schemas.microsoft.com/office/drawing/2014/main" id="{295B1F0D-C3BC-45A3-8E3D-4A58AD5B39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19" name="Freeform 5890">
            <a:extLst>
              <a:ext uri="{FF2B5EF4-FFF2-40B4-BE49-F238E27FC236}">
                <a16:creationId xmlns:a16="http://schemas.microsoft.com/office/drawing/2014/main" id="{2F36E058-3F94-4BF3-A23D-06B56CAE7290}"/>
              </a:ext>
            </a:extLst>
          </p:cNvPr>
          <p:cNvSpPr>
            <a:spLocks/>
          </p:cNvSpPr>
          <p:nvPr/>
        </p:nvSpPr>
        <p:spPr bwMode="auto">
          <a:xfrm>
            <a:off x="193758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20" name="Rectangle 5891">
            <a:extLst>
              <a:ext uri="{FF2B5EF4-FFF2-40B4-BE49-F238E27FC236}">
                <a16:creationId xmlns:a16="http://schemas.microsoft.com/office/drawing/2014/main" id="{1EFB395E-E3DD-4D93-B701-54E8100A99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21" name="Freeform 5892">
            <a:extLst>
              <a:ext uri="{FF2B5EF4-FFF2-40B4-BE49-F238E27FC236}">
                <a16:creationId xmlns:a16="http://schemas.microsoft.com/office/drawing/2014/main" id="{0EA54988-B408-44BD-BDEA-304B6C70882B}"/>
              </a:ext>
            </a:extLst>
          </p:cNvPr>
          <p:cNvSpPr>
            <a:spLocks/>
          </p:cNvSpPr>
          <p:nvPr/>
        </p:nvSpPr>
        <p:spPr bwMode="auto">
          <a:xfrm>
            <a:off x="193758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22" name="Rectangle 5893">
            <a:extLst>
              <a:ext uri="{FF2B5EF4-FFF2-40B4-BE49-F238E27FC236}">
                <a16:creationId xmlns:a16="http://schemas.microsoft.com/office/drawing/2014/main" id="{6AD8506F-F39F-445E-81E2-E886D0423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23" name="Freeform 5894">
            <a:extLst>
              <a:ext uri="{FF2B5EF4-FFF2-40B4-BE49-F238E27FC236}">
                <a16:creationId xmlns:a16="http://schemas.microsoft.com/office/drawing/2014/main" id="{1565B0A8-A143-494B-BE74-09266BC965A3}"/>
              </a:ext>
            </a:extLst>
          </p:cNvPr>
          <p:cNvSpPr>
            <a:spLocks/>
          </p:cNvSpPr>
          <p:nvPr/>
        </p:nvSpPr>
        <p:spPr bwMode="auto">
          <a:xfrm>
            <a:off x="193758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24" name="Rectangle 5895">
            <a:extLst>
              <a:ext uri="{FF2B5EF4-FFF2-40B4-BE49-F238E27FC236}">
                <a16:creationId xmlns:a16="http://schemas.microsoft.com/office/drawing/2014/main" id="{3142EC9D-20C9-4BEA-BFD4-481B3A009A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25" name="Freeform 5896">
            <a:extLst>
              <a:ext uri="{FF2B5EF4-FFF2-40B4-BE49-F238E27FC236}">
                <a16:creationId xmlns:a16="http://schemas.microsoft.com/office/drawing/2014/main" id="{5E7A11AA-90B3-4D8B-963A-1E885375F6D2}"/>
              </a:ext>
            </a:extLst>
          </p:cNvPr>
          <p:cNvSpPr>
            <a:spLocks/>
          </p:cNvSpPr>
          <p:nvPr/>
        </p:nvSpPr>
        <p:spPr bwMode="auto">
          <a:xfrm>
            <a:off x="193758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26" name="Rectangle 5897">
            <a:extLst>
              <a:ext uri="{FF2B5EF4-FFF2-40B4-BE49-F238E27FC236}">
                <a16:creationId xmlns:a16="http://schemas.microsoft.com/office/drawing/2014/main" id="{82C3AE62-85AD-473E-AA01-3408D4BEF0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27" name="Freeform 5898">
            <a:extLst>
              <a:ext uri="{FF2B5EF4-FFF2-40B4-BE49-F238E27FC236}">
                <a16:creationId xmlns:a16="http://schemas.microsoft.com/office/drawing/2014/main" id="{9B991F53-EBF3-47A8-BA78-388ED90B2966}"/>
              </a:ext>
            </a:extLst>
          </p:cNvPr>
          <p:cNvSpPr>
            <a:spLocks/>
          </p:cNvSpPr>
          <p:nvPr/>
        </p:nvSpPr>
        <p:spPr bwMode="auto">
          <a:xfrm>
            <a:off x="193758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28" name="Rectangle 5899">
            <a:extLst>
              <a:ext uri="{FF2B5EF4-FFF2-40B4-BE49-F238E27FC236}">
                <a16:creationId xmlns:a16="http://schemas.microsoft.com/office/drawing/2014/main" id="{C4D165E9-B620-4869-8599-2EF070DEF9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29" name="Freeform 5900">
            <a:extLst>
              <a:ext uri="{FF2B5EF4-FFF2-40B4-BE49-F238E27FC236}">
                <a16:creationId xmlns:a16="http://schemas.microsoft.com/office/drawing/2014/main" id="{EDEACE5D-5E28-403C-AAA1-1265F6DFE8E3}"/>
              </a:ext>
            </a:extLst>
          </p:cNvPr>
          <p:cNvSpPr>
            <a:spLocks/>
          </p:cNvSpPr>
          <p:nvPr/>
        </p:nvSpPr>
        <p:spPr bwMode="auto">
          <a:xfrm>
            <a:off x="193758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30" name="Rectangle 5901">
            <a:extLst>
              <a:ext uri="{FF2B5EF4-FFF2-40B4-BE49-F238E27FC236}">
                <a16:creationId xmlns:a16="http://schemas.microsoft.com/office/drawing/2014/main" id="{DCE93CD5-A2F9-4B08-A0ED-0A69386FD7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31" name="Freeform 5902">
            <a:extLst>
              <a:ext uri="{FF2B5EF4-FFF2-40B4-BE49-F238E27FC236}">
                <a16:creationId xmlns:a16="http://schemas.microsoft.com/office/drawing/2014/main" id="{E2B949F7-CE11-4CE0-BB17-6EC35331C674}"/>
              </a:ext>
            </a:extLst>
          </p:cNvPr>
          <p:cNvSpPr>
            <a:spLocks/>
          </p:cNvSpPr>
          <p:nvPr/>
        </p:nvSpPr>
        <p:spPr bwMode="auto">
          <a:xfrm>
            <a:off x="193758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32" name="Rectangle 5903">
            <a:extLst>
              <a:ext uri="{FF2B5EF4-FFF2-40B4-BE49-F238E27FC236}">
                <a16:creationId xmlns:a16="http://schemas.microsoft.com/office/drawing/2014/main" id="{E9BB89B6-03D5-40D5-A58A-F2637C9ECB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33" name="Freeform 5904">
            <a:extLst>
              <a:ext uri="{FF2B5EF4-FFF2-40B4-BE49-F238E27FC236}">
                <a16:creationId xmlns:a16="http://schemas.microsoft.com/office/drawing/2014/main" id="{F76A65A7-9FF8-4CD3-91FE-6568DB2E6D95}"/>
              </a:ext>
            </a:extLst>
          </p:cNvPr>
          <p:cNvSpPr>
            <a:spLocks/>
          </p:cNvSpPr>
          <p:nvPr/>
        </p:nvSpPr>
        <p:spPr bwMode="auto">
          <a:xfrm>
            <a:off x="193758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34" name="Rectangle 5905">
            <a:extLst>
              <a:ext uri="{FF2B5EF4-FFF2-40B4-BE49-F238E27FC236}">
                <a16:creationId xmlns:a16="http://schemas.microsoft.com/office/drawing/2014/main" id="{0C25F01E-C5EB-4968-B55F-08AB2F3EB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35" name="Freeform 5906">
            <a:extLst>
              <a:ext uri="{FF2B5EF4-FFF2-40B4-BE49-F238E27FC236}">
                <a16:creationId xmlns:a16="http://schemas.microsoft.com/office/drawing/2014/main" id="{1710CCC8-4885-4438-9F6E-433215994BE5}"/>
              </a:ext>
            </a:extLst>
          </p:cNvPr>
          <p:cNvSpPr>
            <a:spLocks/>
          </p:cNvSpPr>
          <p:nvPr/>
        </p:nvSpPr>
        <p:spPr bwMode="auto">
          <a:xfrm>
            <a:off x="193758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36" name="Rectangle 5907">
            <a:extLst>
              <a:ext uri="{FF2B5EF4-FFF2-40B4-BE49-F238E27FC236}">
                <a16:creationId xmlns:a16="http://schemas.microsoft.com/office/drawing/2014/main" id="{1086F166-E2BA-4DC6-AC79-E25512870F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37" name="Freeform 5908">
            <a:extLst>
              <a:ext uri="{FF2B5EF4-FFF2-40B4-BE49-F238E27FC236}">
                <a16:creationId xmlns:a16="http://schemas.microsoft.com/office/drawing/2014/main" id="{FEF076E5-3714-4BB7-8F14-05B655090959}"/>
              </a:ext>
            </a:extLst>
          </p:cNvPr>
          <p:cNvSpPr>
            <a:spLocks/>
          </p:cNvSpPr>
          <p:nvPr/>
        </p:nvSpPr>
        <p:spPr bwMode="auto">
          <a:xfrm>
            <a:off x="193758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38" name="Rectangle 5909">
            <a:extLst>
              <a:ext uri="{FF2B5EF4-FFF2-40B4-BE49-F238E27FC236}">
                <a16:creationId xmlns:a16="http://schemas.microsoft.com/office/drawing/2014/main" id="{D22EC4FB-331F-49EA-A297-2823C8B5E0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39" name="Freeform 5910">
            <a:extLst>
              <a:ext uri="{FF2B5EF4-FFF2-40B4-BE49-F238E27FC236}">
                <a16:creationId xmlns:a16="http://schemas.microsoft.com/office/drawing/2014/main" id="{EFFA5057-4C8B-4CB1-9901-AC46FE498839}"/>
              </a:ext>
            </a:extLst>
          </p:cNvPr>
          <p:cNvSpPr>
            <a:spLocks/>
          </p:cNvSpPr>
          <p:nvPr/>
        </p:nvSpPr>
        <p:spPr bwMode="auto">
          <a:xfrm>
            <a:off x="1937588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40" name="Rectangle 5911">
            <a:extLst>
              <a:ext uri="{FF2B5EF4-FFF2-40B4-BE49-F238E27FC236}">
                <a16:creationId xmlns:a16="http://schemas.microsoft.com/office/drawing/2014/main" id="{2E2BE654-1860-4663-8AB4-17D2D161A4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41" name="Freeform 5912">
            <a:extLst>
              <a:ext uri="{FF2B5EF4-FFF2-40B4-BE49-F238E27FC236}">
                <a16:creationId xmlns:a16="http://schemas.microsoft.com/office/drawing/2014/main" id="{1EBB973E-41C3-4979-AAA8-17A83AF1C0C7}"/>
              </a:ext>
            </a:extLst>
          </p:cNvPr>
          <p:cNvSpPr>
            <a:spLocks/>
          </p:cNvSpPr>
          <p:nvPr/>
        </p:nvSpPr>
        <p:spPr bwMode="auto">
          <a:xfrm>
            <a:off x="1937588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42" name="Rectangle 5913">
            <a:extLst>
              <a:ext uri="{FF2B5EF4-FFF2-40B4-BE49-F238E27FC236}">
                <a16:creationId xmlns:a16="http://schemas.microsoft.com/office/drawing/2014/main" id="{7B977FAA-9372-414D-BAFD-4585B2A5E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43" name="Freeform 5914">
            <a:extLst>
              <a:ext uri="{FF2B5EF4-FFF2-40B4-BE49-F238E27FC236}">
                <a16:creationId xmlns:a16="http://schemas.microsoft.com/office/drawing/2014/main" id="{76CBCE7B-FA9F-4B65-AFC0-40E1274B2559}"/>
              </a:ext>
            </a:extLst>
          </p:cNvPr>
          <p:cNvSpPr>
            <a:spLocks/>
          </p:cNvSpPr>
          <p:nvPr/>
        </p:nvSpPr>
        <p:spPr bwMode="auto">
          <a:xfrm>
            <a:off x="1937588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44" name="Rectangle 5915">
            <a:extLst>
              <a:ext uri="{FF2B5EF4-FFF2-40B4-BE49-F238E27FC236}">
                <a16:creationId xmlns:a16="http://schemas.microsoft.com/office/drawing/2014/main" id="{6EE9E40E-949E-4EB3-9EA8-FB9250389F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45" name="Freeform 5916">
            <a:extLst>
              <a:ext uri="{FF2B5EF4-FFF2-40B4-BE49-F238E27FC236}">
                <a16:creationId xmlns:a16="http://schemas.microsoft.com/office/drawing/2014/main" id="{A0DD74AA-DCAC-4F52-B5B6-9507D1686A52}"/>
              </a:ext>
            </a:extLst>
          </p:cNvPr>
          <p:cNvSpPr>
            <a:spLocks/>
          </p:cNvSpPr>
          <p:nvPr/>
        </p:nvSpPr>
        <p:spPr bwMode="auto">
          <a:xfrm>
            <a:off x="1937588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46" name="Rectangle 5917">
            <a:extLst>
              <a:ext uri="{FF2B5EF4-FFF2-40B4-BE49-F238E27FC236}">
                <a16:creationId xmlns:a16="http://schemas.microsoft.com/office/drawing/2014/main" id="{4FF55AE1-AB62-4BB0-815E-F05B73A710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47" name="Freeform 5918">
            <a:extLst>
              <a:ext uri="{FF2B5EF4-FFF2-40B4-BE49-F238E27FC236}">
                <a16:creationId xmlns:a16="http://schemas.microsoft.com/office/drawing/2014/main" id="{1F42660F-7DDC-4A94-916C-FFA43269961B}"/>
              </a:ext>
            </a:extLst>
          </p:cNvPr>
          <p:cNvSpPr>
            <a:spLocks/>
          </p:cNvSpPr>
          <p:nvPr/>
        </p:nvSpPr>
        <p:spPr bwMode="auto">
          <a:xfrm>
            <a:off x="1937588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48" name="Rectangle 5919">
            <a:extLst>
              <a:ext uri="{FF2B5EF4-FFF2-40B4-BE49-F238E27FC236}">
                <a16:creationId xmlns:a16="http://schemas.microsoft.com/office/drawing/2014/main" id="{20F2D6CC-70C9-4F76-B69F-A255E0428E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49" name="Freeform 5920">
            <a:extLst>
              <a:ext uri="{FF2B5EF4-FFF2-40B4-BE49-F238E27FC236}">
                <a16:creationId xmlns:a16="http://schemas.microsoft.com/office/drawing/2014/main" id="{892FCDE5-8DD7-4563-9CCD-00A2A7B90FBE}"/>
              </a:ext>
            </a:extLst>
          </p:cNvPr>
          <p:cNvSpPr>
            <a:spLocks/>
          </p:cNvSpPr>
          <p:nvPr/>
        </p:nvSpPr>
        <p:spPr bwMode="auto">
          <a:xfrm>
            <a:off x="1937588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50" name="Rectangle 5921">
            <a:extLst>
              <a:ext uri="{FF2B5EF4-FFF2-40B4-BE49-F238E27FC236}">
                <a16:creationId xmlns:a16="http://schemas.microsoft.com/office/drawing/2014/main" id="{DA7C829A-166F-4CA6-8159-17AA755A6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51" name="Freeform 5922">
            <a:extLst>
              <a:ext uri="{FF2B5EF4-FFF2-40B4-BE49-F238E27FC236}">
                <a16:creationId xmlns:a16="http://schemas.microsoft.com/office/drawing/2014/main" id="{B6354B08-B67E-4B67-96DB-B89D615C120B}"/>
              </a:ext>
            </a:extLst>
          </p:cNvPr>
          <p:cNvSpPr>
            <a:spLocks/>
          </p:cNvSpPr>
          <p:nvPr/>
        </p:nvSpPr>
        <p:spPr bwMode="auto">
          <a:xfrm>
            <a:off x="1937588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52" name="Rectangle 5923">
            <a:extLst>
              <a:ext uri="{FF2B5EF4-FFF2-40B4-BE49-F238E27FC236}">
                <a16:creationId xmlns:a16="http://schemas.microsoft.com/office/drawing/2014/main" id="{7A0D08B0-3C0D-42A7-971E-269AC2C748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53" name="Freeform 5924">
            <a:extLst>
              <a:ext uri="{FF2B5EF4-FFF2-40B4-BE49-F238E27FC236}">
                <a16:creationId xmlns:a16="http://schemas.microsoft.com/office/drawing/2014/main" id="{CF4BA439-25B2-4271-B6C6-71F97C55B4A8}"/>
              </a:ext>
            </a:extLst>
          </p:cNvPr>
          <p:cNvSpPr>
            <a:spLocks/>
          </p:cNvSpPr>
          <p:nvPr/>
        </p:nvSpPr>
        <p:spPr bwMode="auto">
          <a:xfrm>
            <a:off x="193912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54" name="Rectangle 5925">
            <a:extLst>
              <a:ext uri="{FF2B5EF4-FFF2-40B4-BE49-F238E27FC236}">
                <a16:creationId xmlns:a16="http://schemas.microsoft.com/office/drawing/2014/main" id="{C80D37C8-DCFD-4E5B-897E-DB1EBCBB6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55" name="Freeform 5926">
            <a:extLst>
              <a:ext uri="{FF2B5EF4-FFF2-40B4-BE49-F238E27FC236}">
                <a16:creationId xmlns:a16="http://schemas.microsoft.com/office/drawing/2014/main" id="{257B7CB3-238C-4845-9CB2-53AC33EF5AC3}"/>
              </a:ext>
            </a:extLst>
          </p:cNvPr>
          <p:cNvSpPr>
            <a:spLocks/>
          </p:cNvSpPr>
          <p:nvPr/>
        </p:nvSpPr>
        <p:spPr bwMode="auto">
          <a:xfrm>
            <a:off x="193912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56" name="Rectangle 5927">
            <a:extLst>
              <a:ext uri="{FF2B5EF4-FFF2-40B4-BE49-F238E27FC236}">
                <a16:creationId xmlns:a16="http://schemas.microsoft.com/office/drawing/2014/main" id="{48D1D4E4-7DBF-4722-B5BA-C866D9F32E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57" name="Freeform 5928">
            <a:extLst>
              <a:ext uri="{FF2B5EF4-FFF2-40B4-BE49-F238E27FC236}">
                <a16:creationId xmlns:a16="http://schemas.microsoft.com/office/drawing/2014/main" id="{F2FCFB4B-D90F-4352-B49D-BEC75290D70E}"/>
              </a:ext>
            </a:extLst>
          </p:cNvPr>
          <p:cNvSpPr>
            <a:spLocks/>
          </p:cNvSpPr>
          <p:nvPr/>
        </p:nvSpPr>
        <p:spPr bwMode="auto">
          <a:xfrm>
            <a:off x="193912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58" name="Rectangle 5929">
            <a:extLst>
              <a:ext uri="{FF2B5EF4-FFF2-40B4-BE49-F238E27FC236}">
                <a16:creationId xmlns:a16="http://schemas.microsoft.com/office/drawing/2014/main" id="{01222EF1-658C-4768-A0C7-9460A85B22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59" name="Freeform 5930">
            <a:extLst>
              <a:ext uri="{FF2B5EF4-FFF2-40B4-BE49-F238E27FC236}">
                <a16:creationId xmlns:a16="http://schemas.microsoft.com/office/drawing/2014/main" id="{318E4D5E-1ADE-4B01-8B15-3E0941F32BCF}"/>
              </a:ext>
            </a:extLst>
          </p:cNvPr>
          <p:cNvSpPr>
            <a:spLocks/>
          </p:cNvSpPr>
          <p:nvPr/>
        </p:nvSpPr>
        <p:spPr bwMode="auto">
          <a:xfrm>
            <a:off x="193912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60" name="Rectangle 5931">
            <a:extLst>
              <a:ext uri="{FF2B5EF4-FFF2-40B4-BE49-F238E27FC236}">
                <a16:creationId xmlns:a16="http://schemas.microsoft.com/office/drawing/2014/main" id="{14C07EA1-E207-4DF9-8FD6-7CA43353F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61" name="Freeform 5932">
            <a:extLst>
              <a:ext uri="{FF2B5EF4-FFF2-40B4-BE49-F238E27FC236}">
                <a16:creationId xmlns:a16="http://schemas.microsoft.com/office/drawing/2014/main" id="{F3DE43BF-99F4-469E-80E5-73B69D3671B4}"/>
              </a:ext>
            </a:extLst>
          </p:cNvPr>
          <p:cNvSpPr>
            <a:spLocks/>
          </p:cNvSpPr>
          <p:nvPr/>
        </p:nvSpPr>
        <p:spPr bwMode="auto">
          <a:xfrm>
            <a:off x="193912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62" name="Rectangle 5933">
            <a:extLst>
              <a:ext uri="{FF2B5EF4-FFF2-40B4-BE49-F238E27FC236}">
                <a16:creationId xmlns:a16="http://schemas.microsoft.com/office/drawing/2014/main" id="{ACDCCF04-0971-4162-BDA4-2C70A8ABB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63" name="Freeform 5934">
            <a:extLst>
              <a:ext uri="{FF2B5EF4-FFF2-40B4-BE49-F238E27FC236}">
                <a16:creationId xmlns:a16="http://schemas.microsoft.com/office/drawing/2014/main" id="{D6B92E60-7345-409C-B928-F64A65E36BA9}"/>
              </a:ext>
            </a:extLst>
          </p:cNvPr>
          <p:cNvSpPr>
            <a:spLocks/>
          </p:cNvSpPr>
          <p:nvPr/>
        </p:nvSpPr>
        <p:spPr bwMode="auto">
          <a:xfrm>
            <a:off x="193912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64" name="Rectangle 5935">
            <a:extLst>
              <a:ext uri="{FF2B5EF4-FFF2-40B4-BE49-F238E27FC236}">
                <a16:creationId xmlns:a16="http://schemas.microsoft.com/office/drawing/2014/main" id="{6A191879-B9D9-4F64-B72E-309FD906E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65" name="Freeform 5936">
            <a:extLst>
              <a:ext uri="{FF2B5EF4-FFF2-40B4-BE49-F238E27FC236}">
                <a16:creationId xmlns:a16="http://schemas.microsoft.com/office/drawing/2014/main" id="{3603E751-970E-4B19-A1AE-B3E780BC521A}"/>
              </a:ext>
            </a:extLst>
          </p:cNvPr>
          <p:cNvSpPr>
            <a:spLocks/>
          </p:cNvSpPr>
          <p:nvPr/>
        </p:nvSpPr>
        <p:spPr bwMode="auto">
          <a:xfrm>
            <a:off x="193912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66" name="Rectangle 5937">
            <a:extLst>
              <a:ext uri="{FF2B5EF4-FFF2-40B4-BE49-F238E27FC236}">
                <a16:creationId xmlns:a16="http://schemas.microsoft.com/office/drawing/2014/main" id="{16469F54-FFC6-49D1-B162-3266EEAB52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67" name="Freeform 5938">
            <a:extLst>
              <a:ext uri="{FF2B5EF4-FFF2-40B4-BE49-F238E27FC236}">
                <a16:creationId xmlns:a16="http://schemas.microsoft.com/office/drawing/2014/main" id="{321B2D56-1900-4037-950B-36B622D6A4BC}"/>
              </a:ext>
            </a:extLst>
          </p:cNvPr>
          <p:cNvSpPr>
            <a:spLocks/>
          </p:cNvSpPr>
          <p:nvPr/>
        </p:nvSpPr>
        <p:spPr bwMode="auto">
          <a:xfrm>
            <a:off x="193912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68" name="Rectangle 5939">
            <a:extLst>
              <a:ext uri="{FF2B5EF4-FFF2-40B4-BE49-F238E27FC236}">
                <a16:creationId xmlns:a16="http://schemas.microsoft.com/office/drawing/2014/main" id="{F03C7552-AC33-4507-A4F7-5030985E58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69" name="Freeform 5940">
            <a:extLst>
              <a:ext uri="{FF2B5EF4-FFF2-40B4-BE49-F238E27FC236}">
                <a16:creationId xmlns:a16="http://schemas.microsoft.com/office/drawing/2014/main" id="{44645195-6FC2-4803-9E31-ADD083E782E7}"/>
              </a:ext>
            </a:extLst>
          </p:cNvPr>
          <p:cNvSpPr>
            <a:spLocks/>
          </p:cNvSpPr>
          <p:nvPr/>
        </p:nvSpPr>
        <p:spPr bwMode="auto">
          <a:xfrm>
            <a:off x="193912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70" name="Rectangle 5941">
            <a:extLst>
              <a:ext uri="{FF2B5EF4-FFF2-40B4-BE49-F238E27FC236}">
                <a16:creationId xmlns:a16="http://schemas.microsoft.com/office/drawing/2014/main" id="{41A49272-F689-4284-97C9-1115056A42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71" name="Freeform 5942">
            <a:extLst>
              <a:ext uri="{FF2B5EF4-FFF2-40B4-BE49-F238E27FC236}">
                <a16:creationId xmlns:a16="http://schemas.microsoft.com/office/drawing/2014/main" id="{F4F522DA-C324-4019-B8D7-6D0EDE5F08D8}"/>
              </a:ext>
            </a:extLst>
          </p:cNvPr>
          <p:cNvSpPr>
            <a:spLocks/>
          </p:cNvSpPr>
          <p:nvPr/>
        </p:nvSpPr>
        <p:spPr bwMode="auto">
          <a:xfrm>
            <a:off x="193912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72" name="Rectangle 5943">
            <a:extLst>
              <a:ext uri="{FF2B5EF4-FFF2-40B4-BE49-F238E27FC236}">
                <a16:creationId xmlns:a16="http://schemas.microsoft.com/office/drawing/2014/main" id="{7189D5FD-CD76-4388-B2F5-21017D8853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73" name="Freeform 5944">
            <a:extLst>
              <a:ext uri="{FF2B5EF4-FFF2-40B4-BE49-F238E27FC236}">
                <a16:creationId xmlns:a16="http://schemas.microsoft.com/office/drawing/2014/main" id="{F8E74602-23BE-40A8-9267-D8062F70771A}"/>
              </a:ext>
            </a:extLst>
          </p:cNvPr>
          <p:cNvSpPr>
            <a:spLocks/>
          </p:cNvSpPr>
          <p:nvPr/>
        </p:nvSpPr>
        <p:spPr bwMode="auto">
          <a:xfrm>
            <a:off x="193912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74" name="Rectangle 5945">
            <a:extLst>
              <a:ext uri="{FF2B5EF4-FFF2-40B4-BE49-F238E27FC236}">
                <a16:creationId xmlns:a16="http://schemas.microsoft.com/office/drawing/2014/main" id="{F9913FA6-B956-4EB5-B31F-E06F225C6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75" name="Freeform 5946">
            <a:extLst>
              <a:ext uri="{FF2B5EF4-FFF2-40B4-BE49-F238E27FC236}">
                <a16:creationId xmlns:a16="http://schemas.microsoft.com/office/drawing/2014/main" id="{D8718265-44E1-4017-B622-28D036664A1A}"/>
              </a:ext>
            </a:extLst>
          </p:cNvPr>
          <p:cNvSpPr>
            <a:spLocks/>
          </p:cNvSpPr>
          <p:nvPr/>
        </p:nvSpPr>
        <p:spPr bwMode="auto">
          <a:xfrm>
            <a:off x="193912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76" name="Rectangle 5947">
            <a:extLst>
              <a:ext uri="{FF2B5EF4-FFF2-40B4-BE49-F238E27FC236}">
                <a16:creationId xmlns:a16="http://schemas.microsoft.com/office/drawing/2014/main" id="{F0D58EBF-3FBC-438E-9727-0CD4E0C69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77" name="Freeform 5948">
            <a:extLst>
              <a:ext uri="{FF2B5EF4-FFF2-40B4-BE49-F238E27FC236}">
                <a16:creationId xmlns:a16="http://schemas.microsoft.com/office/drawing/2014/main" id="{BB1829DB-C96B-4C07-9A9A-182620D4351E}"/>
              </a:ext>
            </a:extLst>
          </p:cNvPr>
          <p:cNvSpPr>
            <a:spLocks/>
          </p:cNvSpPr>
          <p:nvPr/>
        </p:nvSpPr>
        <p:spPr bwMode="auto">
          <a:xfrm>
            <a:off x="193912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78" name="Rectangle 5949">
            <a:extLst>
              <a:ext uri="{FF2B5EF4-FFF2-40B4-BE49-F238E27FC236}">
                <a16:creationId xmlns:a16="http://schemas.microsoft.com/office/drawing/2014/main" id="{B8C4C32E-A8B7-438A-BFDE-087AE9233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79" name="Freeform 5950">
            <a:extLst>
              <a:ext uri="{FF2B5EF4-FFF2-40B4-BE49-F238E27FC236}">
                <a16:creationId xmlns:a16="http://schemas.microsoft.com/office/drawing/2014/main" id="{3B46C466-0B1F-4BCC-B280-CAAC3B23271B}"/>
              </a:ext>
            </a:extLst>
          </p:cNvPr>
          <p:cNvSpPr>
            <a:spLocks/>
          </p:cNvSpPr>
          <p:nvPr/>
        </p:nvSpPr>
        <p:spPr bwMode="auto">
          <a:xfrm>
            <a:off x="193912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80" name="Rectangle 5951">
            <a:extLst>
              <a:ext uri="{FF2B5EF4-FFF2-40B4-BE49-F238E27FC236}">
                <a16:creationId xmlns:a16="http://schemas.microsoft.com/office/drawing/2014/main" id="{DFEFFFB0-AD24-46E6-A975-5900494F7E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81" name="Freeform 5952">
            <a:extLst>
              <a:ext uri="{FF2B5EF4-FFF2-40B4-BE49-F238E27FC236}">
                <a16:creationId xmlns:a16="http://schemas.microsoft.com/office/drawing/2014/main" id="{BC1DC151-D250-4453-AA6A-94020A0B63C4}"/>
              </a:ext>
            </a:extLst>
          </p:cNvPr>
          <p:cNvSpPr>
            <a:spLocks/>
          </p:cNvSpPr>
          <p:nvPr/>
        </p:nvSpPr>
        <p:spPr bwMode="auto">
          <a:xfrm>
            <a:off x="1939124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82" name="Rectangle 5953">
            <a:extLst>
              <a:ext uri="{FF2B5EF4-FFF2-40B4-BE49-F238E27FC236}">
                <a16:creationId xmlns:a16="http://schemas.microsoft.com/office/drawing/2014/main" id="{32576600-E667-402E-BE1B-1EEEBD9C6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83" name="Freeform 5954">
            <a:extLst>
              <a:ext uri="{FF2B5EF4-FFF2-40B4-BE49-F238E27FC236}">
                <a16:creationId xmlns:a16="http://schemas.microsoft.com/office/drawing/2014/main" id="{4A4C5367-B5CB-439D-BE37-72DE3D9D19E4}"/>
              </a:ext>
            </a:extLst>
          </p:cNvPr>
          <p:cNvSpPr>
            <a:spLocks/>
          </p:cNvSpPr>
          <p:nvPr/>
        </p:nvSpPr>
        <p:spPr bwMode="auto">
          <a:xfrm>
            <a:off x="194066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84" name="Rectangle 5955">
            <a:extLst>
              <a:ext uri="{FF2B5EF4-FFF2-40B4-BE49-F238E27FC236}">
                <a16:creationId xmlns:a16="http://schemas.microsoft.com/office/drawing/2014/main" id="{2B8900E5-0C7A-4C90-952A-A3ACF1F1E4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85" name="Freeform 5956">
            <a:extLst>
              <a:ext uri="{FF2B5EF4-FFF2-40B4-BE49-F238E27FC236}">
                <a16:creationId xmlns:a16="http://schemas.microsoft.com/office/drawing/2014/main" id="{B731FC51-722B-4AB6-B1A1-A1722D273366}"/>
              </a:ext>
            </a:extLst>
          </p:cNvPr>
          <p:cNvSpPr>
            <a:spLocks/>
          </p:cNvSpPr>
          <p:nvPr/>
        </p:nvSpPr>
        <p:spPr bwMode="auto">
          <a:xfrm>
            <a:off x="194066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86" name="Rectangle 5957">
            <a:extLst>
              <a:ext uri="{FF2B5EF4-FFF2-40B4-BE49-F238E27FC236}">
                <a16:creationId xmlns:a16="http://schemas.microsoft.com/office/drawing/2014/main" id="{A4485DC1-4C0B-41E8-AC35-17F01C7717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87" name="Freeform 5958">
            <a:extLst>
              <a:ext uri="{FF2B5EF4-FFF2-40B4-BE49-F238E27FC236}">
                <a16:creationId xmlns:a16="http://schemas.microsoft.com/office/drawing/2014/main" id="{B08CBBDA-7CA4-4EA4-90B2-9A9BE46F4796}"/>
              </a:ext>
            </a:extLst>
          </p:cNvPr>
          <p:cNvSpPr>
            <a:spLocks/>
          </p:cNvSpPr>
          <p:nvPr/>
        </p:nvSpPr>
        <p:spPr bwMode="auto">
          <a:xfrm>
            <a:off x="194066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88" name="Rectangle 5959">
            <a:extLst>
              <a:ext uri="{FF2B5EF4-FFF2-40B4-BE49-F238E27FC236}">
                <a16:creationId xmlns:a16="http://schemas.microsoft.com/office/drawing/2014/main" id="{38B09963-E2E7-4E87-A4AF-64E8B9FFB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89" name="Freeform 5960">
            <a:extLst>
              <a:ext uri="{FF2B5EF4-FFF2-40B4-BE49-F238E27FC236}">
                <a16:creationId xmlns:a16="http://schemas.microsoft.com/office/drawing/2014/main" id="{97D93652-A52F-4265-993B-C6A37C593ADB}"/>
              </a:ext>
            </a:extLst>
          </p:cNvPr>
          <p:cNvSpPr>
            <a:spLocks/>
          </p:cNvSpPr>
          <p:nvPr/>
        </p:nvSpPr>
        <p:spPr bwMode="auto">
          <a:xfrm>
            <a:off x="194066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90" name="Rectangle 5961">
            <a:extLst>
              <a:ext uri="{FF2B5EF4-FFF2-40B4-BE49-F238E27FC236}">
                <a16:creationId xmlns:a16="http://schemas.microsoft.com/office/drawing/2014/main" id="{F3131C89-5AA1-486D-9661-06EFE6B6D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91" name="Freeform 5962">
            <a:extLst>
              <a:ext uri="{FF2B5EF4-FFF2-40B4-BE49-F238E27FC236}">
                <a16:creationId xmlns:a16="http://schemas.microsoft.com/office/drawing/2014/main" id="{731C28AC-4674-4815-B1F1-6EB89DDACC09}"/>
              </a:ext>
            </a:extLst>
          </p:cNvPr>
          <p:cNvSpPr>
            <a:spLocks/>
          </p:cNvSpPr>
          <p:nvPr/>
        </p:nvSpPr>
        <p:spPr bwMode="auto">
          <a:xfrm>
            <a:off x="194066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92" name="Rectangle 5963">
            <a:extLst>
              <a:ext uri="{FF2B5EF4-FFF2-40B4-BE49-F238E27FC236}">
                <a16:creationId xmlns:a16="http://schemas.microsoft.com/office/drawing/2014/main" id="{40415EC3-86AC-4667-A382-90F578B856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93" name="Freeform 5964">
            <a:extLst>
              <a:ext uri="{FF2B5EF4-FFF2-40B4-BE49-F238E27FC236}">
                <a16:creationId xmlns:a16="http://schemas.microsoft.com/office/drawing/2014/main" id="{88932923-DB2E-4AB7-8018-30B05F3CFA34}"/>
              </a:ext>
            </a:extLst>
          </p:cNvPr>
          <p:cNvSpPr>
            <a:spLocks/>
          </p:cNvSpPr>
          <p:nvPr/>
        </p:nvSpPr>
        <p:spPr bwMode="auto">
          <a:xfrm>
            <a:off x="194066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94" name="Rectangle 5965">
            <a:extLst>
              <a:ext uri="{FF2B5EF4-FFF2-40B4-BE49-F238E27FC236}">
                <a16:creationId xmlns:a16="http://schemas.microsoft.com/office/drawing/2014/main" id="{67B95EF3-AABB-4167-9CF1-6A84477FCB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95" name="Freeform 5966">
            <a:extLst>
              <a:ext uri="{FF2B5EF4-FFF2-40B4-BE49-F238E27FC236}">
                <a16:creationId xmlns:a16="http://schemas.microsoft.com/office/drawing/2014/main" id="{C0616C3F-022C-4835-A364-0326FD4C5978}"/>
              </a:ext>
            </a:extLst>
          </p:cNvPr>
          <p:cNvSpPr>
            <a:spLocks/>
          </p:cNvSpPr>
          <p:nvPr/>
        </p:nvSpPr>
        <p:spPr bwMode="auto">
          <a:xfrm>
            <a:off x="194066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96" name="Rectangle 5967">
            <a:extLst>
              <a:ext uri="{FF2B5EF4-FFF2-40B4-BE49-F238E27FC236}">
                <a16:creationId xmlns:a16="http://schemas.microsoft.com/office/drawing/2014/main" id="{74ED2C9D-BBC6-4D78-8F74-DFBB65BCE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97" name="Freeform 5968">
            <a:extLst>
              <a:ext uri="{FF2B5EF4-FFF2-40B4-BE49-F238E27FC236}">
                <a16:creationId xmlns:a16="http://schemas.microsoft.com/office/drawing/2014/main" id="{AD6B3E0B-6C51-4A5D-86AD-18DFB1495147}"/>
              </a:ext>
            </a:extLst>
          </p:cNvPr>
          <p:cNvSpPr>
            <a:spLocks/>
          </p:cNvSpPr>
          <p:nvPr/>
        </p:nvSpPr>
        <p:spPr bwMode="auto">
          <a:xfrm>
            <a:off x="194066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98" name="Rectangle 5969">
            <a:extLst>
              <a:ext uri="{FF2B5EF4-FFF2-40B4-BE49-F238E27FC236}">
                <a16:creationId xmlns:a16="http://schemas.microsoft.com/office/drawing/2014/main" id="{6FE92334-B2AC-4A7C-9DAD-D1BBD6D31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599" name="Freeform 5970">
            <a:extLst>
              <a:ext uri="{FF2B5EF4-FFF2-40B4-BE49-F238E27FC236}">
                <a16:creationId xmlns:a16="http://schemas.microsoft.com/office/drawing/2014/main" id="{4C28A7AE-AF87-48AF-B4D0-83D40EA4F0FB}"/>
              </a:ext>
            </a:extLst>
          </p:cNvPr>
          <p:cNvSpPr>
            <a:spLocks/>
          </p:cNvSpPr>
          <p:nvPr/>
        </p:nvSpPr>
        <p:spPr bwMode="auto">
          <a:xfrm>
            <a:off x="194066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00" name="Rectangle 5971">
            <a:extLst>
              <a:ext uri="{FF2B5EF4-FFF2-40B4-BE49-F238E27FC236}">
                <a16:creationId xmlns:a16="http://schemas.microsoft.com/office/drawing/2014/main" id="{CF39E58D-17D5-45E2-833D-1B266EF898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01" name="Freeform 5972">
            <a:extLst>
              <a:ext uri="{FF2B5EF4-FFF2-40B4-BE49-F238E27FC236}">
                <a16:creationId xmlns:a16="http://schemas.microsoft.com/office/drawing/2014/main" id="{14BBE0DA-5C28-4177-8738-413276C280FE}"/>
              </a:ext>
            </a:extLst>
          </p:cNvPr>
          <p:cNvSpPr>
            <a:spLocks/>
          </p:cNvSpPr>
          <p:nvPr/>
        </p:nvSpPr>
        <p:spPr bwMode="auto">
          <a:xfrm>
            <a:off x="194066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02" name="Rectangle 5973">
            <a:extLst>
              <a:ext uri="{FF2B5EF4-FFF2-40B4-BE49-F238E27FC236}">
                <a16:creationId xmlns:a16="http://schemas.microsoft.com/office/drawing/2014/main" id="{F12BF5E9-CB1B-4F06-9AEC-7A9C4E7BAF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03" name="Freeform 5974">
            <a:extLst>
              <a:ext uri="{FF2B5EF4-FFF2-40B4-BE49-F238E27FC236}">
                <a16:creationId xmlns:a16="http://schemas.microsoft.com/office/drawing/2014/main" id="{E7D0AF58-F607-4B61-9865-F3868F7B391A}"/>
              </a:ext>
            </a:extLst>
          </p:cNvPr>
          <p:cNvSpPr>
            <a:spLocks/>
          </p:cNvSpPr>
          <p:nvPr/>
        </p:nvSpPr>
        <p:spPr bwMode="auto">
          <a:xfrm>
            <a:off x="194066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04" name="Rectangle 5975">
            <a:extLst>
              <a:ext uri="{FF2B5EF4-FFF2-40B4-BE49-F238E27FC236}">
                <a16:creationId xmlns:a16="http://schemas.microsoft.com/office/drawing/2014/main" id="{5A0D9767-E39F-446A-86BD-2014FA32C2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05" name="Freeform 5976">
            <a:extLst>
              <a:ext uri="{FF2B5EF4-FFF2-40B4-BE49-F238E27FC236}">
                <a16:creationId xmlns:a16="http://schemas.microsoft.com/office/drawing/2014/main" id="{C7CA46D3-4A48-4E28-90A2-743711BFEF4A}"/>
              </a:ext>
            </a:extLst>
          </p:cNvPr>
          <p:cNvSpPr>
            <a:spLocks/>
          </p:cNvSpPr>
          <p:nvPr/>
        </p:nvSpPr>
        <p:spPr bwMode="auto">
          <a:xfrm>
            <a:off x="194066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06" name="Rectangle 5977">
            <a:extLst>
              <a:ext uri="{FF2B5EF4-FFF2-40B4-BE49-F238E27FC236}">
                <a16:creationId xmlns:a16="http://schemas.microsoft.com/office/drawing/2014/main" id="{6CFA9BC6-55CF-4348-8F67-8C24AE2E2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07" name="Freeform 5978">
            <a:extLst>
              <a:ext uri="{FF2B5EF4-FFF2-40B4-BE49-F238E27FC236}">
                <a16:creationId xmlns:a16="http://schemas.microsoft.com/office/drawing/2014/main" id="{92690080-7207-4B7C-A54D-49FA4429FC1E}"/>
              </a:ext>
            </a:extLst>
          </p:cNvPr>
          <p:cNvSpPr>
            <a:spLocks/>
          </p:cNvSpPr>
          <p:nvPr/>
        </p:nvSpPr>
        <p:spPr bwMode="auto">
          <a:xfrm>
            <a:off x="194066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08" name="Rectangle 5979">
            <a:extLst>
              <a:ext uri="{FF2B5EF4-FFF2-40B4-BE49-F238E27FC236}">
                <a16:creationId xmlns:a16="http://schemas.microsoft.com/office/drawing/2014/main" id="{354849D3-0BF9-4A7F-93C0-F3788D1EAB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09" name="Freeform 5980">
            <a:extLst>
              <a:ext uri="{FF2B5EF4-FFF2-40B4-BE49-F238E27FC236}">
                <a16:creationId xmlns:a16="http://schemas.microsoft.com/office/drawing/2014/main" id="{EC091E5A-D81D-4CB1-B368-E5D07DD085A3}"/>
              </a:ext>
            </a:extLst>
          </p:cNvPr>
          <p:cNvSpPr>
            <a:spLocks/>
          </p:cNvSpPr>
          <p:nvPr/>
        </p:nvSpPr>
        <p:spPr bwMode="auto">
          <a:xfrm>
            <a:off x="1940661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10" name="Rectangle 5981">
            <a:extLst>
              <a:ext uri="{FF2B5EF4-FFF2-40B4-BE49-F238E27FC236}">
                <a16:creationId xmlns:a16="http://schemas.microsoft.com/office/drawing/2014/main" id="{4D3B7095-CACD-47BF-9821-D9D974A6A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11" name="Freeform 5982">
            <a:extLst>
              <a:ext uri="{FF2B5EF4-FFF2-40B4-BE49-F238E27FC236}">
                <a16:creationId xmlns:a16="http://schemas.microsoft.com/office/drawing/2014/main" id="{5B977728-6F3C-40F1-B582-8D24754EDD69}"/>
              </a:ext>
            </a:extLst>
          </p:cNvPr>
          <p:cNvSpPr>
            <a:spLocks/>
          </p:cNvSpPr>
          <p:nvPr/>
        </p:nvSpPr>
        <p:spPr bwMode="auto">
          <a:xfrm>
            <a:off x="1940661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12" name="Rectangle 5983">
            <a:extLst>
              <a:ext uri="{FF2B5EF4-FFF2-40B4-BE49-F238E27FC236}">
                <a16:creationId xmlns:a16="http://schemas.microsoft.com/office/drawing/2014/main" id="{E6F6691A-8E9A-4201-824D-6F90A786D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13" name="Freeform 5984">
            <a:extLst>
              <a:ext uri="{FF2B5EF4-FFF2-40B4-BE49-F238E27FC236}">
                <a16:creationId xmlns:a16="http://schemas.microsoft.com/office/drawing/2014/main" id="{35CE1813-FB81-4E21-B990-08A7BBE5060C}"/>
              </a:ext>
            </a:extLst>
          </p:cNvPr>
          <p:cNvSpPr>
            <a:spLocks/>
          </p:cNvSpPr>
          <p:nvPr/>
        </p:nvSpPr>
        <p:spPr bwMode="auto">
          <a:xfrm>
            <a:off x="1940661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14" name="Rectangle 5985">
            <a:extLst>
              <a:ext uri="{FF2B5EF4-FFF2-40B4-BE49-F238E27FC236}">
                <a16:creationId xmlns:a16="http://schemas.microsoft.com/office/drawing/2014/main" id="{C264E457-3834-4A22-9583-C2AF5519A6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15" name="Freeform 5986">
            <a:extLst>
              <a:ext uri="{FF2B5EF4-FFF2-40B4-BE49-F238E27FC236}">
                <a16:creationId xmlns:a16="http://schemas.microsoft.com/office/drawing/2014/main" id="{8413ABC0-2F08-4D09-8E9A-E23B5712A80D}"/>
              </a:ext>
            </a:extLst>
          </p:cNvPr>
          <p:cNvSpPr>
            <a:spLocks/>
          </p:cNvSpPr>
          <p:nvPr/>
        </p:nvSpPr>
        <p:spPr bwMode="auto">
          <a:xfrm>
            <a:off x="1940661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16" name="Rectangle 5987">
            <a:extLst>
              <a:ext uri="{FF2B5EF4-FFF2-40B4-BE49-F238E27FC236}">
                <a16:creationId xmlns:a16="http://schemas.microsoft.com/office/drawing/2014/main" id="{720D2403-49AE-471F-A7E4-D889CF9CE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17" name="Freeform 5988">
            <a:extLst>
              <a:ext uri="{FF2B5EF4-FFF2-40B4-BE49-F238E27FC236}">
                <a16:creationId xmlns:a16="http://schemas.microsoft.com/office/drawing/2014/main" id="{B64F8226-FFFA-455F-84A9-9B8FCE677A89}"/>
              </a:ext>
            </a:extLst>
          </p:cNvPr>
          <p:cNvSpPr>
            <a:spLocks/>
          </p:cNvSpPr>
          <p:nvPr/>
        </p:nvSpPr>
        <p:spPr bwMode="auto">
          <a:xfrm>
            <a:off x="1940661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18" name="Rectangle 5989">
            <a:extLst>
              <a:ext uri="{FF2B5EF4-FFF2-40B4-BE49-F238E27FC236}">
                <a16:creationId xmlns:a16="http://schemas.microsoft.com/office/drawing/2014/main" id="{02F78E56-1CAE-40E0-AD37-2089BE438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19" name="Freeform 5990">
            <a:extLst>
              <a:ext uri="{FF2B5EF4-FFF2-40B4-BE49-F238E27FC236}">
                <a16:creationId xmlns:a16="http://schemas.microsoft.com/office/drawing/2014/main" id="{3490F394-9783-4C7A-B0D8-77A89655DCFC}"/>
              </a:ext>
            </a:extLst>
          </p:cNvPr>
          <p:cNvSpPr>
            <a:spLocks/>
          </p:cNvSpPr>
          <p:nvPr/>
        </p:nvSpPr>
        <p:spPr bwMode="auto">
          <a:xfrm>
            <a:off x="1940661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20" name="Rectangle 5991">
            <a:extLst>
              <a:ext uri="{FF2B5EF4-FFF2-40B4-BE49-F238E27FC236}">
                <a16:creationId xmlns:a16="http://schemas.microsoft.com/office/drawing/2014/main" id="{B8263517-F82C-4407-9671-CCF432E17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21" name="Freeform 5992">
            <a:extLst>
              <a:ext uri="{FF2B5EF4-FFF2-40B4-BE49-F238E27FC236}">
                <a16:creationId xmlns:a16="http://schemas.microsoft.com/office/drawing/2014/main" id="{EF6EA328-365B-46D5-A39D-A99BB544B95B}"/>
              </a:ext>
            </a:extLst>
          </p:cNvPr>
          <p:cNvSpPr>
            <a:spLocks/>
          </p:cNvSpPr>
          <p:nvPr/>
        </p:nvSpPr>
        <p:spPr bwMode="auto">
          <a:xfrm>
            <a:off x="1940661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22" name="Rectangle 5993">
            <a:extLst>
              <a:ext uri="{FF2B5EF4-FFF2-40B4-BE49-F238E27FC236}">
                <a16:creationId xmlns:a16="http://schemas.microsoft.com/office/drawing/2014/main" id="{46A0CF9A-686E-438A-9A14-752239F0EA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23" name="Freeform 5994">
            <a:extLst>
              <a:ext uri="{FF2B5EF4-FFF2-40B4-BE49-F238E27FC236}">
                <a16:creationId xmlns:a16="http://schemas.microsoft.com/office/drawing/2014/main" id="{AE25C60F-992B-4EE4-9402-35DEA9520E8D}"/>
              </a:ext>
            </a:extLst>
          </p:cNvPr>
          <p:cNvSpPr>
            <a:spLocks/>
          </p:cNvSpPr>
          <p:nvPr/>
        </p:nvSpPr>
        <p:spPr bwMode="auto">
          <a:xfrm>
            <a:off x="1940661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24" name="Rectangle 5995">
            <a:extLst>
              <a:ext uri="{FF2B5EF4-FFF2-40B4-BE49-F238E27FC236}">
                <a16:creationId xmlns:a16="http://schemas.microsoft.com/office/drawing/2014/main" id="{4EE7EA70-27DA-4CC8-9B24-6DCD44DFD0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25" name="Freeform 5996">
            <a:extLst>
              <a:ext uri="{FF2B5EF4-FFF2-40B4-BE49-F238E27FC236}">
                <a16:creationId xmlns:a16="http://schemas.microsoft.com/office/drawing/2014/main" id="{035FD219-DAB8-49DB-BAFE-77C9ED8A03B0}"/>
              </a:ext>
            </a:extLst>
          </p:cNvPr>
          <p:cNvSpPr>
            <a:spLocks/>
          </p:cNvSpPr>
          <p:nvPr/>
        </p:nvSpPr>
        <p:spPr bwMode="auto">
          <a:xfrm>
            <a:off x="194219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26" name="Rectangle 5997">
            <a:extLst>
              <a:ext uri="{FF2B5EF4-FFF2-40B4-BE49-F238E27FC236}">
                <a16:creationId xmlns:a16="http://schemas.microsoft.com/office/drawing/2014/main" id="{FE315D71-B821-4F6C-B4CA-7CD5FD3F5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27" name="Freeform 5998">
            <a:extLst>
              <a:ext uri="{FF2B5EF4-FFF2-40B4-BE49-F238E27FC236}">
                <a16:creationId xmlns:a16="http://schemas.microsoft.com/office/drawing/2014/main" id="{6F1DAFF3-FC7E-4B2F-B54C-C5AE9A7D3DE5}"/>
              </a:ext>
            </a:extLst>
          </p:cNvPr>
          <p:cNvSpPr>
            <a:spLocks/>
          </p:cNvSpPr>
          <p:nvPr/>
        </p:nvSpPr>
        <p:spPr bwMode="auto">
          <a:xfrm>
            <a:off x="194219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28" name="Rectangle 5999">
            <a:extLst>
              <a:ext uri="{FF2B5EF4-FFF2-40B4-BE49-F238E27FC236}">
                <a16:creationId xmlns:a16="http://schemas.microsoft.com/office/drawing/2014/main" id="{972C4004-0F33-4ADF-B96C-2043D85949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29" name="Freeform 6000">
            <a:extLst>
              <a:ext uri="{FF2B5EF4-FFF2-40B4-BE49-F238E27FC236}">
                <a16:creationId xmlns:a16="http://schemas.microsoft.com/office/drawing/2014/main" id="{12F59917-3E5B-48B4-94C2-FBCA298D7835}"/>
              </a:ext>
            </a:extLst>
          </p:cNvPr>
          <p:cNvSpPr>
            <a:spLocks/>
          </p:cNvSpPr>
          <p:nvPr/>
        </p:nvSpPr>
        <p:spPr bwMode="auto">
          <a:xfrm>
            <a:off x="194219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30" name="Rectangle 6001">
            <a:extLst>
              <a:ext uri="{FF2B5EF4-FFF2-40B4-BE49-F238E27FC236}">
                <a16:creationId xmlns:a16="http://schemas.microsoft.com/office/drawing/2014/main" id="{743CD49F-3601-488E-8087-895DE2756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31" name="Freeform 6002">
            <a:extLst>
              <a:ext uri="{FF2B5EF4-FFF2-40B4-BE49-F238E27FC236}">
                <a16:creationId xmlns:a16="http://schemas.microsoft.com/office/drawing/2014/main" id="{B0F9A8D0-742E-43F9-A9E1-38BF0E0C6BBD}"/>
              </a:ext>
            </a:extLst>
          </p:cNvPr>
          <p:cNvSpPr>
            <a:spLocks/>
          </p:cNvSpPr>
          <p:nvPr/>
        </p:nvSpPr>
        <p:spPr bwMode="auto">
          <a:xfrm>
            <a:off x="194219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32" name="Rectangle 6003">
            <a:extLst>
              <a:ext uri="{FF2B5EF4-FFF2-40B4-BE49-F238E27FC236}">
                <a16:creationId xmlns:a16="http://schemas.microsoft.com/office/drawing/2014/main" id="{51F98358-1AED-4B32-8239-2BCF59CC62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33" name="Freeform 6004">
            <a:extLst>
              <a:ext uri="{FF2B5EF4-FFF2-40B4-BE49-F238E27FC236}">
                <a16:creationId xmlns:a16="http://schemas.microsoft.com/office/drawing/2014/main" id="{8852CCD2-7054-4865-909A-AE6F6DAC9FEB}"/>
              </a:ext>
            </a:extLst>
          </p:cNvPr>
          <p:cNvSpPr>
            <a:spLocks/>
          </p:cNvSpPr>
          <p:nvPr/>
        </p:nvSpPr>
        <p:spPr bwMode="auto">
          <a:xfrm>
            <a:off x="194219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34" name="Rectangle 6005">
            <a:extLst>
              <a:ext uri="{FF2B5EF4-FFF2-40B4-BE49-F238E27FC236}">
                <a16:creationId xmlns:a16="http://schemas.microsoft.com/office/drawing/2014/main" id="{B4A2EB2F-9C87-4CF6-A37D-7096D0CD4C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35" name="Freeform 6006">
            <a:extLst>
              <a:ext uri="{FF2B5EF4-FFF2-40B4-BE49-F238E27FC236}">
                <a16:creationId xmlns:a16="http://schemas.microsoft.com/office/drawing/2014/main" id="{ADF3E830-7B20-4587-852F-7D5875318E15}"/>
              </a:ext>
            </a:extLst>
          </p:cNvPr>
          <p:cNvSpPr>
            <a:spLocks/>
          </p:cNvSpPr>
          <p:nvPr/>
        </p:nvSpPr>
        <p:spPr bwMode="auto">
          <a:xfrm>
            <a:off x="194219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36" name="Rectangle 6007">
            <a:extLst>
              <a:ext uri="{FF2B5EF4-FFF2-40B4-BE49-F238E27FC236}">
                <a16:creationId xmlns:a16="http://schemas.microsoft.com/office/drawing/2014/main" id="{64546F26-15D2-4F77-BD98-57596A1DF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37" name="Freeform 6008">
            <a:extLst>
              <a:ext uri="{FF2B5EF4-FFF2-40B4-BE49-F238E27FC236}">
                <a16:creationId xmlns:a16="http://schemas.microsoft.com/office/drawing/2014/main" id="{47CCDA22-28C1-4A6E-9376-0FE06CE9D8C9}"/>
              </a:ext>
            </a:extLst>
          </p:cNvPr>
          <p:cNvSpPr>
            <a:spLocks/>
          </p:cNvSpPr>
          <p:nvPr/>
        </p:nvSpPr>
        <p:spPr bwMode="auto">
          <a:xfrm>
            <a:off x="194219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38" name="Rectangle 6009">
            <a:extLst>
              <a:ext uri="{FF2B5EF4-FFF2-40B4-BE49-F238E27FC236}">
                <a16:creationId xmlns:a16="http://schemas.microsoft.com/office/drawing/2014/main" id="{6B1796F4-D271-437A-82DC-7C8A62DB5C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39" name="Freeform 6010">
            <a:extLst>
              <a:ext uri="{FF2B5EF4-FFF2-40B4-BE49-F238E27FC236}">
                <a16:creationId xmlns:a16="http://schemas.microsoft.com/office/drawing/2014/main" id="{6BAF0F1E-CD84-4212-B2C1-A7F541154E65}"/>
              </a:ext>
            </a:extLst>
          </p:cNvPr>
          <p:cNvSpPr>
            <a:spLocks/>
          </p:cNvSpPr>
          <p:nvPr/>
        </p:nvSpPr>
        <p:spPr bwMode="auto">
          <a:xfrm>
            <a:off x="194219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40" name="Rectangle 6011">
            <a:extLst>
              <a:ext uri="{FF2B5EF4-FFF2-40B4-BE49-F238E27FC236}">
                <a16:creationId xmlns:a16="http://schemas.microsoft.com/office/drawing/2014/main" id="{1786A9DF-B466-41AF-98B4-43D01FC05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41" name="Freeform 6012">
            <a:extLst>
              <a:ext uri="{FF2B5EF4-FFF2-40B4-BE49-F238E27FC236}">
                <a16:creationId xmlns:a16="http://schemas.microsoft.com/office/drawing/2014/main" id="{478E4F72-EB2F-4AF4-BD27-717A7BD755C2}"/>
              </a:ext>
            </a:extLst>
          </p:cNvPr>
          <p:cNvSpPr>
            <a:spLocks/>
          </p:cNvSpPr>
          <p:nvPr/>
        </p:nvSpPr>
        <p:spPr bwMode="auto">
          <a:xfrm>
            <a:off x="194219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42" name="Rectangle 6013">
            <a:extLst>
              <a:ext uri="{FF2B5EF4-FFF2-40B4-BE49-F238E27FC236}">
                <a16:creationId xmlns:a16="http://schemas.microsoft.com/office/drawing/2014/main" id="{D1D3A3C5-F123-447B-A62D-5E5DFBDBC7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43" name="Freeform 6014">
            <a:extLst>
              <a:ext uri="{FF2B5EF4-FFF2-40B4-BE49-F238E27FC236}">
                <a16:creationId xmlns:a16="http://schemas.microsoft.com/office/drawing/2014/main" id="{BC47027B-8FFB-4799-85D5-6EA02EAB55E1}"/>
              </a:ext>
            </a:extLst>
          </p:cNvPr>
          <p:cNvSpPr>
            <a:spLocks/>
          </p:cNvSpPr>
          <p:nvPr/>
        </p:nvSpPr>
        <p:spPr bwMode="auto">
          <a:xfrm>
            <a:off x="194219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44" name="Rectangle 6015">
            <a:extLst>
              <a:ext uri="{FF2B5EF4-FFF2-40B4-BE49-F238E27FC236}">
                <a16:creationId xmlns:a16="http://schemas.microsoft.com/office/drawing/2014/main" id="{2B744A18-4A3C-43D2-88C1-B9DB2495ED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45" name="Freeform 6016">
            <a:extLst>
              <a:ext uri="{FF2B5EF4-FFF2-40B4-BE49-F238E27FC236}">
                <a16:creationId xmlns:a16="http://schemas.microsoft.com/office/drawing/2014/main" id="{96EE2B1B-5DFA-449A-AC79-9677ADA5BA92}"/>
              </a:ext>
            </a:extLst>
          </p:cNvPr>
          <p:cNvSpPr>
            <a:spLocks/>
          </p:cNvSpPr>
          <p:nvPr/>
        </p:nvSpPr>
        <p:spPr bwMode="auto">
          <a:xfrm>
            <a:off x="194219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46" name="Rectangle 6017">
            <a:extLst>
              <a:ext uri="{FF2B5EF4-FFF2-40B4-BE49-F238E27FC236}">
                <a16:creationId xmlns:a16="http://schemas.microsoft.com/office/drawing/2014/main" id="{FB61C4C3-ACE5-47F6-AF8C-DC22B3C8AA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47" name="Freeform 6018">
            <a:extLst>
              <a:ext uri="{FF2B5EF4-FFF2-40B4-BE49-F238E27FC236}">
                <a16:creationId xmlns:a16="http://schemas.microsoft.com/office/drawing/2014/main" id="{77CF3A80-0B85-49C6-AE9B-1A4F587A1B39}"/>
              </a:ext>
            </a:extLst>
          </p:cNvPr>
          <p:cNvSpPr>
            <a:spLocks/>
          </p:cNvSpPr>
          <p:nvPr/>
        </p:nvSpPr>
        <p:spPr bwMode="auto">
          <a:xfrm>
            <a:off x="194219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48" name="Rectangle 6019">
            <a:extLst>
              <a:ext uri="{FF2B5EF4-FFF2-40B4-BE49-F238E27FC236}">
                <a16:creationId xmlns:a16="http://schemas.microsoft.com/office/drawing/2014/main" id="{4D29512F-0375-4104-8EA0-F71B76675D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49" name="Freeform 6020">
            <a:extLst>
              <a:ext uri="{FF2B5EF4-FFF2-40B4-BE49-F238E27FC236}">
                <a16:creationId xmlns:a16="http://schemas.microsoft.com/office/drawing/2014/main" id="{5277E3FD-1ACC-41BA-9855-A997391E0258}"/>
              </a:ext>
            </a:extLst>
          </p:cNvPr>
          <p:cNvSpPr>
            <a:spLocks/>
          </p:cNvSpPr>
          <p:nvPr/>
        </p:nvSpPr>
        <p:spPr bwMode="auto">
          <a:xfrm>
            <a:off x="194219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50" name="Rectangle 6021">
            <a:extLst>
              <a:ext uri="{FF2B5EF4-FFF2-40B4-BE49-F238E27FC236}">
                <a16:creationId xmlns:a16="http://schemas.microsoft.com/office/drawing/2014/main" id="{E1B85DD6-E929-4E81-BAA4-ADB473D1C2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51" name="Freeform 6022">
            <a:extLst>
              <a:ext uri="{FF2B5EF4-FFF2-40B4-BE49-F238E27FC236}">
                <a16:creationId xmlns:a16="http://schemas.microsoft.com/office/drawing/2014/main" id="{E2008849-8472-42D0-924F-3EC4BDE0FAA3}"/>
              </a:ext>
            </a:extLst>
          </p:cNvPr>
          <p:cNvSpPr>
            <a:spLocks/>
          </p:cNvSpPr>
          <p:nvPr/>
        </p:nvSpPr>
        <p:spPr bwMode="auto">
          <a:xfrm>
            <a:off x="1942198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52" name="Rectangle 6023">
            <a:extLst>
              <a:ext uri="{FF2B5EF4-FFF2-40B4-BE49-F238E27FC236}">
                <a16:creationId xmlns:a16="http://schemas.microsoft.com/office/drawing/2014/main" id="{E77EFC83-41D6-43D9-A0E0-06B0795928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53" name="Freeform 6024">
            <a:extLst>
              <a:ext uri="{FF2B5EF4-FFF2-40B4-BE49-F238E27FC236}">
                <a16:creationId xmlns:a16="http://schemas.microsoft.com/office/drawing/2014/main" id="{01F58496-384D-444E-9009-5D198524AA8B}"/>
              </a:ext>
            </a:extLst>
          </p:cNvPr>
          <p:cNvSpPr>
            <a:spLocks/>
          </p:cNvSpPr>
          <p:nvPr/>
        </p:nvSpPr>
        <p:spPr bwMode="auto">
          <a:xfrm>
            <a:off x="1942198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54" name="Rectangle 6025">
            <a:extLst>
              <a:ext uri="{FF2B5EF4-FFF2-40B4-BE49-F238E27FC236}">
                <a16:creationId xmlns:a16="http://schemas.microsoft.com/office/drawing/2014/main" id="{AF3CFB8A-D742-4FE8-BE8C-9A95D4510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8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55" name="Freeform 6026">
            <a:extLst>
              <a:ext uri="{FF2B5EF4-FFF2-40B4-BE49-F238E27FC236}">
                <a16:creationId xmlns:a16="http://schemas.microsoft.com/office/drawing/2014/main" id="{198881AF-B1F0-42F2-BA46-3D3B447A475A}"/>
              </a:ext>
            </a:extLst>
          </p:cNvPr>
          <p:cNvSpPr>
            <a:spLocks/>
          </p:cNvSpPr>
          <p:nvPr/>
        </p:nvSpPr>
        <p:spPr bwMode="auto">
          <a:xfrm>
            <a:off x="194373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56" name="Rectangle 6027">
            <a:extLst>
              <a:ext uri="{FF2B5EF4-FFF2-40B4-BE49-F238E27FC236}">
                <a16:creationId xmlns:a16="http://schemas.microsoft.com/office/drawing/2014/main" id="{EBCF6F74-EC72-45B7-8049-B77D8EA1F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57" name="Freeform 6028">
            <a:extLst>
              <a:ext uri="{FF2B5EF4-FFF2-40B4-BE49-F238E27FC236}">
                <a16:creationId xmlns:a16="http://schemas.microsoft.com/office/drawing/2014/main" id="{CF6FB570-C135-4C57-8530-E9364A857552}"/>
              </a:ext>
            </a:extLst>
          </p:cNvPr>
          <p:cNvSpPr>
            <a:spLocks/>
          </p:cNvSpPr>
          <p:nvPr/>
        </p:nvSpPr>
        <p:spPr bwMode="auto">
          <a:xfrm>
            <a:off x="194373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58" name="Rectangle 6029">
            <a:extLst>
              <a:ext uri="{FF2B5EF4-FFF2-40B4-BE49-F238E27FC236}">
                <a16:creationId xmlns:a16="http://schemas.microsoft.com/office/drawing/2014/main" id="{9043C099-587C-4237-BE83-AB3CC90E00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59" name="Freeform 6030">
            <a:extLst>
              <a:ext uri="{FF2B5EF4-FFF2-40B4-BE49-F238E27FC236}">
                <a16:creationId xmlns:a16="http://schemas.microsoft.com/office/drawing/2014/main" id="{2D1E6B39-76C3-4382-8120-6BDD943A8B15}"/>
              </a:ext>
            </a:extLst>
          </p:cNvPr>
          <p:cNvSpPr>
            <a:spLocks/>
          </p:cNvSpPr>
          <p:nvPr/>
        </p:nvSpPr>
        <p:spPr bwMode="auto">
          <a:xfrm>
            <a:off x="194373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60" name="Rectangle 6031">
            <a:extLst>
              <a:ext uri="{FF2B5EF4-FFF2-40B4-BE49-F238E27FC236}">
                <a16:creationId xmlns:a16="http://schemas.microsoft.com/office/drawing/2014/main" id="{28F69DE4-3A67-42CE-B068-86EF8908C9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61" name="Freeform 6032">
            <a:extLst>
              <a:ext uri="{FF2B5EF4-FFF2-40B4-BE49-F238E27FC236}">
                <a16:creationId xmlns:a16="http://schemas.microsoft.com/office/drawing/2014/main" id="{54C2EA45-D65D-4C75-A164-671C0FDBC7F5}"/>
              </a:ext>
            </a:extLst>
          </p:cNvPr>
          <p:cNvSpPr>
            <a:spLocks/>
          </p:cNvSpPr>
          <p:nvPr/>
        </p:nvSpPr>
        <p:spPr bwMode="auto">
          <a:xfrm>
            <a:off x="194373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62" name="Rectangle 6033">
            <a:extLst>
              <a:ext uri="{FF2B5EF4-FFF2-40B4-BE49-F238E27FC236}">
                <a16:creationId xmlns:a16="http://schemas.microsoft.com/office/drawing/2014/main" id="{55637CC7-D80B-4BE3-959F-D453AF6F3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63" name="Freeform 6034">
            <a:extLst>
              <a:ext uri="{FF2B5EF4-FFF2-40B4-BE49-F238E27FC236}">
                <a16:creationId xmlns:a16="http://schemas.microsoft.com/office/drawing/2014/main" id="{3DD9DD83-FBA2-44C4-9A12-B4EC2F4EEEE0}"/>
              </a:ext>
            </a:extLst>
          </p:cNvPr>
          <p:cNvSpPr>
            <a:spLocks/>
          </p:cNvSpPr>
          <p:nvPr/>
        </p:nvSpPr>
        <p:spPr bwMode="auto">
          <a:xfrm>
            <a:off x="194373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64" name="Rectangle 6035">
            <a:extLst>
              <a:ext uri="{FF2B5EF4-FFF2-40B4-BE49-F238E27FC236}">
                <a16:creationId xmlns:a16="http://schemas.microsoft.com/office/drawing/2014/main" id="{8CC21B41-9208-461C-BE63-BCDBE999DB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65" name="Freeform 6036">
            <a:extLst>
              <a:ext uri="{FF2B5EF4-FFF2-40B4-BE49-F238E27FC236}">
                <a16:creationId xmlns:a16="http://schemas.microsoft.com/office/drawing/2014/main" id="{44AC982D-870A-4222-A8CE-3F10FE80DF39}"/>
              </a:ext>
            </a:extLst>
          </p:cNvPr>
          <p:cNvSpPr>
            <a:spLocks/>
          </p:cNvSpPr>
          <p:nvPr/>
        </p:nvSpPr>
        <p:spPr bwMode="auto">
          <a:xfrm>
            <a:off x="194373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66" name="Rectangle 6037">
            <a:extLst>
              <a:ext uri="{FF2B5EF4-FFF2-40B4-BE49-F238E27FC236}">
                <a16:creationId xmlns:a16="http://schemas.microsoft.com/office/drawing/2014/main" id="{B8F77A95-8090-449A-B61F-F218FB90F4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67" name="Freeform 6038">
            <a:extLst>
              <a:ext uri="{FF2B5EF4-FFF2-40B4-BE49-F238E27FC236}">
                <a16:creationId xmlns:a16="http://schemas.microsoft.com/office/drawing/2014/main" id="{35CE7907-EBC5-443A-BD60-91465988818B}"/>
              </a:ext>
            </a:extLst>
          </p:cNvPr>
          <p:cNvSpPr>
            <a:spLocks/>
          </p:cNvSpPr>
          <p:nvPr/>
        </p:nvSpPr>
        <p:spPr bwMode="auto">
          <a:xfrm>
            <a:off x="194373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68" name="Rectangle 6039">
            <a:extLst>
              <a:ext uri="{FF2B5EF4-FFF2-40B4-BE49-F238E27FC236}">
                <a16:creationId xmlns:a16="http://schemas.microsoft.com/office/drawing/2014/main" id="{BB562D74-911E-4F82-8E7D-8F5A2D3679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69" name="Freeform 6040">
            <a:extLst>
              <a:ext uri="{FF2B5EF4-FFF2-40B4-BE49-F238E27FC236}">
                <a16:creationId xmlns:a16="http://schemas.microsoft.com/office/drawing/2014/main" id="{C974F5F1-B780-444D-8F77-1820EF213873}"/>
              </a:ext>
            </a:extLst>
          </p:cNvPr>
          <p:cNvSpPr>
            <a:spLocks/>
          </p:cNvSpPr>
          <p:nvPr/>
        </p:nvSpPr>
        <p:spPr bwMode="auto">
          <a:xfrm>
            <a:off x="1943734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70" name="Rectangle 6041">
            <a:extLst>
              <a:ext uri="{FF2B5EF4-FFF2-40B4-BE49-F238E27FC236}">
                <a16:creationId xmlns:a16="http://schemas.microsoft.com/office/drawing/2014/main" id="{C91F7276-9C39-4FD6-8E38-7185AAE85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72" name="Freeform 6043">
            <a:extLst>
              <a:ext uri="{FF2B5EF4-FFF2-40B4-BE49-F238E27FC236}">
                <a16:creationId xmlns:a16="http://schemas.microsoft.com/office/drawing/2014/main" id="{334A6A26-34E4-49FC-87AE-2A789A6A7855}"/>
              </a:ext>
            </a:extLst>
          </p:cNvPr>
          <p:cNvSpPr>
            <a:spLocks/>
          </p:cNvSpPr>
          <p:nvPr/>
        </p:nvSpPr>
        <p:spPr bwMode="auto">
          <a:xfrm>
            <a:off x="1943733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73" name="Rectangle 6044">
            <a:extLst>
              <a:ext uri="{FF2B5EF4-FFF2-40B4-BE49-F238E27FC236}">
                <a16:creationId xmlns:a16="http://schemas.microsoft.com/office/drawing/2014/main" id="{58B374CF-298D-4A82-AAF6-D82558FD56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74" name="Freeform 6045">
            <a:extLst>
              <a:ext uri="{FF2B5EF4-FFF2-40B4-BE49-F238E27FC236}">
                <a16:creationId xmlns:a16="http://schemas.microsoft.com/office/drawing/2014/main" id="{7C604F26-82A0-47DE-B5ED-2AC8ED92590F}"/>
              </a:ext>
            </a:extLst>
          </p:cNvPr>
          <p:cNvSpPr>
            <a:spLocks/>
          </p:cNvSpPr>
          <p:nvPr/>
        </p:nvSpPr>
        <p:spPr bwMode="auto">
          <a:xfrm>
            <a:off x="1943733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75" name="Rectangle 6046">
            <a:extLst>
              <a:ext uri="{FF2B5EF4-FFF2-40B4-BE49-F238E27FC236}">
                <a16:creationId xmlns:a16="http://schemas.microsoft.com/office/drawing/2014/main" id="{61387E98-17DC-4118-91CA-8522120394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76" name="Freeform 6047">
            <a:extLst>
              <a:ext uri="{FF2B5EF4-FFF2-40B4-BE49-F238E27FC236}">
                <a16:creationId xmlns:a16="http://schemas.microsoft.com/office/drawing/2014/main" id="{246EFACE-1090-41B3-8A4B-1D79F3CB0F4D}"/>
              </a:ext>
            </a:extLst>
          </p:cNvPr>
          <p:cNvSpPr>
            <a:spLocks/>
          </p:cNvSpPr>
          <p:nvPr/>
        </p:nvSpPr>
        <p:spPr bwMode="auto">
          <a:xfrm>
            <a:off x="1943733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77" name="Rectangle 6048">
            <a:extLst>
              <a:ext uri="{FF2B5EF4-FFF2-40B4-BE49-F238E27FC236}">
                <a16:creationId xmlns:a16="http://schemas.microsoft.com/office/drawing/2014/main" id="{CC47D676-5127-4023-BFD7-DCC0BBB6F2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78" name="Freeform 6049">
            <a:extLst>
              <a:ext uri="{FF2B5EF4-FFF2-40B4-BE49-F238E27FC236}">
                <a16:creationId xmlns:a16="http://schemas.microsoft.com/office/drawing/2014/main" id="{75A62C56-C03C-4D57-B08C-93256C7C7709}"/>
              </a:ext>
            </a:extLst>
          </p:cNvPr>
          <p:cNvSpPr>
            <a:spLocks/>
          </p:cNvSpPr>
          <p:nvPr/>
        </p:nvSpPr>
        <p:spPr bwMode="auto">
          <a:xfrm>
            <a:off x="1943733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79" name="Rectangle 6050">
            <a:extLst>
              <a:ext uri="{FF2B5EF4-FFF2-40B4-BE49-F238E27FC236}">
                <a16:creationId xmlns:a16="http://schemas.microsoft.com/office/drawing/2014/main" id="{564007F5-50CA-42F6-95E5-E52F2D133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80" name="Freeform 6051">
            <a:extLst>
              <a:ext uri="{FF2B5EF4-FFF2-40B4-BE49-F238E27FC236}">
                <a16:creationId xmlns:a16="http://schemas.microsoft.com/office/drawing/2014/main" id="{23681A44-67F2-4FCE-8503-23814ED71B70}"/>
              </a:ext>
            </a:extLst>
          </p:cNvPr>
          <p:cNvSpPr>
            <a:spLocks/>
          </p:cNvSpPr>
          <p:nvPr/>
        </p:nvSpPr>
        <p:spPr bwMode="auto">
          <a:xfrm>
            <a:off x="1943733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81" name="Rectangle 6052">
            <a:extLst>
              <a:ext uri="{FF2B5EF4-FFF2-40B4-BE49-F238E27FC236}">
                <a16:creationId xmlns:a16="http://schemas.microsoft.com/office/drawing/2014/main" id="{B883F607-0F9D-4EE0-BA9D-1899801A1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82" name="Freeform 6053">
            <a:extLst>
              <a:ext uri="{FF2B5EF4-FFF2-40B4-BE49-F238E27FC236}">
                <a16:creationId xmlns:a16="http://schemas.microsoft.com/office/drawing/2014/main" id="{4A5A0A6C-8776-4769-A629-0410F67BA6CB}"/>
              </a:ext>
            </a:extLst>
          </p:cNvPr>
          <p:cNvSpPr>
            <a:spLocks/>
          </p:cNvSpPr>
          <p:nvPr/>
        </p:nvSpPr>
        <p:spPr bwMode="auto">
          <a:xfrm>
            <a:off x="1943733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83" name="Rectangle 6054">
            <a:extLst>
              <a:ext uri="{FF2B5EF4-FFF2-40B4-BE49-F238E27FC236}">
                <a16:creationId xmlns:a16="http://schemas.microsoft.com/office/drawing/2014/main" id="{9C8E4E07-80D7-42CA-9B1A-7C8CEB6BE4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84" name="Freeform 6055">
            <a:extLst>
              <a:ext uri="{FF2B5EF4-FFF2-40B4-BE49-F238E27FC236}">
                <a16:creationId xmlns:a16="http://schemas.microsoft.com/office/drawing/2014/main" id="{6D47AE04-F2BF-40A5-8E18-E39AF3292500}"/>
              </a:ext>
            </a:extLst>
          </p:cNvPr>
          <p:cNvSpPr>
            <a:spLocks/>
          </p:cNvSpPr>
          <p:nvPr/>
        </p:nvSpPr>
        <p:spPr bwMode="auto">
          <a:xfrm>
            <a:off x="1943733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85" name="Rectangle 6056">
            <a:extLst>
              <a:ext uri="{FF2B5EF4-FFF2-40B4-BE49-F238E27FC236}">
                <a16:creationId xmlns:a16="http://schemas.microsoft.com/office/drawing/2014/main" id="{D2A562FA-CAC6-4769-9C6A-EE0A59D2A2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86" name="Freeform 6057">
            <a:extLst>
              <a:ext uri="{FF2B5EF4-FFF2-40B4-BE49-F238E27FC236}">
                <a16:creationId xmlns:a16="http://schemas.microsoft.com/office/drawing/2014/main" id="{9E81726C-E74C-41A2-843C-A6CCA9ED4FAA}"/>
              </a:ext>
            </a:extLst>
          </p:cNvPr>
          <p:cNvSpPr>
            <a:spLocks/>
          </p:cNvSpPr>
          <p:nvPr/>
        </p:nvSpPr>
        <p:spPr bwMode="auto">
          <a:xfrm>
            <a:off x="1943733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87" name="Rectangle 6058">
            <a:extLst>
              <a:ext uri="{FF2B5EF4-FFF2-40B4-BE49-F238E27FC236}">
                <a16:creationId xmlns:a16="http://schemas.microsoft.com/office/drawing/2014/main" id="{DAAF3805-3203-407B-AA18-6908DF3DB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88" name="Freeform 6059">
            <a:extLst>
              <a:ext uri="{FF2B5EF4-FFF2-40B4-BE49-F238E27FC236}">
                <a16:creationId xmlns:a16="http://schemas.microsoft.com/office/drawing/2014/main" id="{F47BC0DB-C34B-41CA-8D4B-360F2473FF27}"/>
              </a:ext>
            </a:extLst>
          </p:cNvPr>
          <p:cNvSpPr>
            <a:spLocks/>
          </p:cNvSpPr>
          <p:nvPr/>
        </p:nvSpPr>
        <p:spPr bwMode="auto">
          <a:xfrm>
            <a:off x="1943733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89" name="Rectangle 6060">
            <a:extLst>
              <a:ext uri="{FF2B5EF4-FFF2-40B4-BE49-F238E27FC236}">
                <a16:creationId xmlns:a16="http://schemas.microsoft.com/office/drawing/2014/main" id="{1E4A322B-3C4A-4737-8B25-07C0D23B7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90" name="Freeform 6061">
            <a:extLst>
              <a:ext uri="{FF2B5EF4-FFF2-40B4-BE49-F238E27FC236}">
                <a16:creationId xmlns:a16="http://schemas.microsoft.com/office/drawing/2014/main" id="{445664C1-80E0-4A7C-BA2D-7A474DCABD9D}"/>
              </a:ext>
            </a:extLst>
          </p:cNvPr>
          <p:cNvSpPr>
            <a:spLocks/>
          </p:cNvSpPr>
          <p:nvPr/>
        </p:nvSpPr>
        <p:spPr bwMode="auto">
          <a:xfrm>
            <a:off x="1943733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91" name="Rectangle 6062">
            <a:extLst>
              <a:ext uri="{FF2B5EF4-FFF2-40B4-BE49-F238E27FC236}">
                <a16:creationId xmlns:a16="http://schemas.microsoft.com/office/drawing/2014/main" id="{5A642953-C8E9-4B13-840C-15D553A053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92" name="Freeform 6063">
            <a:extLst>
              <a:ext uri="{FF2B5EF4-FFF2-40B4-BE49-F238E27FC236}">
                <a16:creationId xmlns:a16="http://schemas.microsoft.com/office/drawing/2014/main" id="{41D33213-4230-44D2-BCB9-E4C00553D111}"/>
              </a:ext>
            </a:extLst>
          </p:cNvPr>
          <p:cNvSpPr>
            <a:spLocks/>
          </p:cNvSpPr>
          <p:nvPr/>
        </p:nvSpPr>
        <p:spPr bwMode="auto">
          <a:xfrm>
            <a:off x="1943733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93" name="Rectangle 6064">
            <a:extLst>
              <a:ext uri="{FF2B5EF4-FFF2-40B4-BE49-F238E27FC236}">
                <a16:creationId xmlns:a16="http://schemas.microsoft.com/office/drawing/2014/main" id="{57CC8D64-1B4B-4EEE-8E5F-7B0E31F505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94" name="Freeform 6065">
            <a:extLst>
              <a:ext uri="{FF2B5EF4-FFF2-40B4-BE49-F238E27FC236}">
                <a16:creationId xmlns:a16="http://schemas.microsoft.com/office/drawing/2014/main" id="{08399B50-B505-42E4-962E-5AF0E43D5B0A}"/>
              </a:ext>
            </a:extLst>
          </p:cNvPr>
          <p:cNvSpPr>
            <a:spLocks/>
          </p:cNvSpPr>
          <p:nvPr/>
        </p:nvSpPr>
        <p:spPr bwMode="auto">
          <a:xfrm>
            <a:off x="1943733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95" name="Rectangle 6066">
            <a:extLst>
              <a:ext uri="{FF2B5EF4-FFF2-40B4-BE49-F238E27FC236}">
                <a16:creationId xmlns:a16="http://schemas.microsoft.com/office/drawing/2014/main" id="{0243C1C6-737A-44E4-8317-0738958C1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96" name="Freeform 6067">
            <a:extLst>
              <a:ext uri="{FF2B5EF4-FFF2-40B4-BE49-F238E27FC236}">
                <a16:creationId xmlns:a16="http://schemas.microsoft.com/office/drawing/2014/main" id="{62FDF4AC-FCF9-43F7-90DD-95EC71BF72D1}"/>
              </a:ext>
            </a:extLst>
          </p:cNvPr>
          <p:cNvSpPr>
            <a:spLocks/>
          </p:cNvSpPr>
          <p:nvPr/>
        </p:nvSpPr>
        <p:spPr bwMode="auto">
          <a:xfrm>
            <a:off x="1943733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97" name="Rectangle 6068">
            <a:extLst>
              <a:ext uri="{FF2B5EF4-FFF2-40B4-BE49-F238E27FC236}">
                <a16:creationId xmlns:a16="http://schemas.microsoft.com/office/drawing/2014/main" id="{66D55D44-FD9B-4AB5-BBB5-B9846F6A2E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98" name="Freeform 6069">
            <a:extLst>
              <a:ext uri="{FF2B5EF4-FFF2-40B4-BE49-F238E27FC236}">
                <a16:creationId xmlns:a16="http://schemas.microsoft.com/office/drawing/2014/main" id="{00643B8C-CD5C-4A6E-9F4A-BC6F517CCB5C}"/>
              </a:ext>
            </a:extLst>
          </p:cNvPr>
          <p:cNvSpPr>
            <a:spLocks/>
          </p:cNvSpPr>
          <p:nvPr/>
        </p:nvSpPr>
        <p:spPr bwMode="auto">
          <a:xfrm>
            <a:off x="194527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699" name="Rectangle 6070">
            <a:extLst>
              <a:ext uri="{FF2B5EF4-FFF2-40B4-BE49-F238E27FC236}">
                <a16:creationId xmlns:a16="http://schemas.microsoft.com/office/drawing/2014/main" id="{7B08F01F-5170-4369-B685-A650E6636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00" name="Freeform 6071">
            <a:extLst>
              <a:ext uri="{FF2B5EF4-FFF2-40B4-BE49-F238E27FC236}">
                <a16:creationId xmlns:a16="http://schemas.microsoft.com/office/drawing/2014/main" id="{764D287D-BD44-48F7-8A88-D78100B84F42}"/>
              </a:ext>
            </a:extLst>
          </p:cNvPr>
          <p:cNvSpPr>
            <a:spLocks/>
          </p:cNvSpPr>
          <p:nvPr/>
        </p:nvSpPr>
        <p:spPr bwMode="auto">
          <a:xfrm>
            <a:off x="194527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01" name="Rectangle 6072">
            <a:extLst>
              <a:ext uri="{FF2B5EF4-FFF2-40B4-BE49-F238E27FC236}">
                <a16:creationId xmlns:a16="http://schemas.microsoft.com/office/drawing/2014/main" id="{C8F2549D-6FB5-4E42-B46A-FE287AC50D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02" name="Freeform 6073">
            <a:extLst>
              <a:ext uri="{FF2B5EF4-FFF2-40B4-BE49-F238E27FC236}">
                <a16:creationId xmlns:a16="http://schemas.microsoft.com/office/drawing/2014/main" id="{57326B37-D32C-41F8-AF25-1EB9FA701207}"/>
              </a:ext>
            </a:extLst>
          </p:cNvPr>
          <p:cNvSpPr>
            <a:spLocks/>
          </p:cNvSpPr>
          <p:nvPr/>
        </p:nvSpPr>
        <p:spPr bwMode="auto">
          <a:xfrm>
            <a:off x="194527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03" name="Rectangle 6074">
            <a:extLst>
              <a:ext uri="{FF2B5EF4-FFF2-40B4-BE49-F238E27FC236}">
                <a16:creationId xmlns:a16="http://schemas.microsoft.com/office/drawing/2014/main" id="{64374E15-62E2-457A-88C6-BBE4C433F9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04" name="Freeform 6075">
            <a:extLst>
              <a:ext uri="{FF2B5EF4-FFF2-40B4-BE49-F238E27FC236}">
                <a16:creationId xmlns:a16="http://schemas.microsoft.com/office/drawing/2014/main" id="{975B6F4D-9F2A-4CB7-B749-1C1E4FC05056}"/>
              </a:ext>
            </a:extLst>
          </p:cNvPr>
          <p:cNvSpPr>
            <a:spLocks/>
          </p:cNvSpPr>
          <p:nvPr/>
        </p:nvSpPr>
        <p:spPr bwMode="auto">
          <a:xfrm>
            <a:off x="194527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05" name="Rectangle 6076">
            <a:extLst>
              <a:ext uri="{FF2B5EF4-FFF2-40B4-BE49-F238E27FC236}">
                <a16:creationId xmlns:a16="http://schemas.microsoft.com/office/drawing/2014/main" id="{C91C38E6-3E6C-4063-A0E0-B5E15C0C9F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06" name="Freeform 6077">
            <a:extLst>
              <a:ext uri="{FF2B5EF4-FFF2-40B4-BE49-F238E27FC236}">
                <a16:creationId xmlns:a16="http://schemas.microsoft.com/office/drawing/2014/main" id="{AE6A5E37-BFB6-4FE5-A9BF-0D44D7A25D9B}"/>
              </a:ext>
            </a:extLst>
          </p:cNvPr>
          <p:cNvSpPr>
            <a:spLocks/>
          </p:cNvSpPr>
          <p:nvPr/>
        </p:nvSpPr>
        <p:spPr bwMode="auto">
          <a:xfrm>
            <a:off x="194527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07" name="Rectangle 6078">
            <a:extLst>
              <a:ext uri="{FF2B5EF4-FFF2-40B4-BE49-F238E27FC236}">
                <a16:creationId xmlns:a16="http://schemas.microsoft.com/office/drawing/2014/main" id="{E7CDB801-C24D-45CE-BB1A-CF84DE91F2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08" name="Freeform 6079">
            <a:extLst>
              <a:ext uri="{FF2B5EF4-FFF2-40B4-BE49-F238E27FC236}">
                <a16:creationId xmlns:a16="http://schemas.microsoft.com/office/drawing/2014/main" id="{A7E6DD92-EDAA-441D-A3A3-97A4E2BB71FC}"/>
              </a:ext>
            </a:extLst>
          </p:cNvPr>
          <p:cNvSpPr>
            <a:spLocks/>
          </p:cNvSpPr>
          <p:nvPr/>
        </p:nvSpPr>
        <p:spPr bwMode="auto">
          <a:xfrm>
            <a:off x="194527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09" name="Rectangle 6080">
            <a:extLst>
              <a:ext uri="{FF2B5EF4-FFF2-40B4-BE49-F238E27FC236}">
                <a16:creationId xmlns:a16="http://schemas.microsoft.com/office/drawing/2014/main" id="{820555B8-1A84-42E6-A959-A343A6249A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10" name="Freeform 6081">
            <a:extLst>
              <a:ext uri="{FF2B5EF4-FFF2-40B4-BE49-F238E27FC236}">
                <a16:creationId xmlns:a16="http://schemas.microsoft.com/office/drawing/2014/main" id="{5827D003-6A1F-44ED-BBB5-67EC7766701F}"/>
              </a:ext>
            </a:extLst>
          </p:cNvPr>
          <p:cNvSpPr>
            <a:spLocks/>
          </p:cNvSpPr>
          <p:nvPr/>
        </p:nvSpPr>
        <p:spPr bwMode="auto">
          <a:xfrm>
            <a:off x="194527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11" name="Rectangle 6082">
            <a:extLst>
              <a:ext uri="{FF2B5EF4-FFF2-40B4-BE49-F238E27FC236}">
                <a16:creationId xmlns:a16="http://schemas.microsoft.com/office/drawing/2014/main" id="{AB10E554-AB1B-4CE6-AE68-2494DD33B5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12" name="Freeform 6083">
            <a:extLst>
              <a:ext uri="{FF2B5EF4-FFF2-40B4-BE49-F238E27FC236}">
                <a16:creationId xmlns:a16="http://schemas.microsoft.com/office/drawing/2014/main" id="{42C5FB5E-B2D7-44EC-8F07-1E70FE5FA48B}"/>
              </a:ext>
            </a:extLst>
          </p:cNvPr>
          <p:cNvSpPr>
            <a:spLocks/>
          </p:cNvSpPr>
          <p:nvPr/>
        </p:nvSpPr>
        <p:spPr bwMode="auto">
          <a:xfrm>
            <a:off x="194527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13" name="Rectangle 6084">
            <a:extLst>
              <a:ext uri="{FF2B5EF4-FFF2-40B4-BE49-F238E27FC236}">
                <a16:creationId xmlns:a16="http://schemas.microsoft.com/office/drawing/2014/main" id="{17F9E48E-BDBE-456E-9900-4974568276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14" name="Freeform 6085">
            <a:extLst>
              <a:ext uri="{FF2B5EF4-FFF2-40B4-BE49-F238E27FC236}">
                <a16:creationId xmlns:a16="http://schemas.microsoft.com/office/drawing/2014/main" id="{C3AA0D46-F06D-4F7B-96F1-BBED0EB7DF93}"/>
              </a:ext>
            </a:extLst>
          </p:cNvPr>
          <p:cNvSpPr>
            <a:spLocks/>
          </p:cNvSpPr>
          <p:nvPr/>
        </p:nvSpPr>
        <p:spPr bwMode="auto">
          <a:xfrm>
            <a:off x="194527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15" name="Rectangle 6086">
            <a:extLst>
              <a:ext uri="{FF2B5EF4-FFF2-40B4-BE49-F238E27FC236}">
                <a16:creationId xmlns:a16="http://schemas.microsoft.com/office/drawing/2014/main" id="{02F53133-C1B4-4B7B-B090-74FD295A85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16" name="Freeform 6087">
            <a:extLst>
              <a:ext uri="{FF2B5EF4-FFF2-40B4-BE49-F238E27FC236}">
                <a16:creationId xmlns:a16="http://schemas.microsoft.com/office/drawing/2014/main" id="{A7BD593B-614F-48E1-97C9-7D9DE6BC0F40}"/>
              </a:ext>
            </a:extLst>
          </p:cNvPr>
          <p:cNvSpPr>
            <a:spLocks/>
          </p:cNvSpPr>
          <p:nvPr/>
        </p:nvSpPr>
        <p:spPr bwMode="auto">
          <a:xfrm>
            <a:off x="194527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17" name="Rectangle 6088">
            <a:extLst>
              <a:ext uri="{FF2B5EF4-FFF2-40B4-BE49-F238E27FC236}">
                <a16:creationId xmlns:a16="http://schemas.microsoft.com/office/drawing/2014/main" id="{B6F92B45-626E-4ED6-9C3F-DD54A0F56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18" name="Freeform 6089">
            <a:extLst>
              <a:ext uri="{FF2B5EF4-FFF2-40B4-BE49-F238E27FC236}">
                <a16:creationId xmlns:a16="http://schemas.microsoft.com/office/drawing/2014/main" id="{177B5376-D678-4BBF-8DC6-EE73C1185FE4}"/>
              </a:ext>
            </a:extLst>
          </p:cNvPr>
          <p:cNvSpPr>
            <a:spLocks/>
          </p:cNvSpPr>
          <p:nvPr/>
        </p:nvSpPr>
        <p:spPr bwMode="auto">
          <a:xfrm>
            <a:off x="194527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19" name="Rectangle 6090">
            <a:extLst>
              <a:ext uri="{FF2B5EF4-FFF2-40B4-BE49-F238E27FC236}">
                <a16:creationId xmlns:a16="http://schemas.microsoft.com/office/drawing/2014/main" id="{07D11E1E-2AE4-4229-8201-782454E393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20" name="Freeform 6091">
            <a:extLst>
              <a:ext uri="{FF2B5EF4-FFF2-40B4-BE49-F238E27FC236}">
                <a16:creationId xmlns:a16="http://schemas.microsoft.com/office/drawing/2014/main" id="{7D9D455D-80D7-4B67-9E23-2DB6008125C4}"/>
              </a:ext>
            </a:extLst>
          </p:cNvPr>
          <p:cNvSpPr>
            <a:spLocks/>
          </p:cNvSpPr>
          <p:nvPr/>
        </p:nvSpPr>
        <p:spPr bwMode="auto">
          <a:xfrm>
            <a:off x="194527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21" name="Rectangle 6092">
            <a:extLst>
              <a:ext uri="{FF2B5EF4-FFF2-40B4-BE49-F238E27FC236}">
                <a16:creationId xmlns:a16="http://schemas.microsoft.com/office/drawing/2014/main" id="{298C8594-AF63-4F97-BAF1-C0F3D4775C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22" name="Freeform 6093">
            <a:extLst>
              <a:ext uri="{FF2B5EF4-FFF2-40B4-BE49-F238E27FC236}">
                <a16:creationId xmlns:a16="http://schemas.microsoft.com/office/drawing/2014/main" id="{65626AD4-05AB-4501-95A6-D63BE6A8E147}"/>
              </a:ext>
            </a:extLst>
          </p:cNvPr>
          <p:cNvSpPr>
            <a:spLocks/>
          </p:cNvSpPr>
          <p:nvPr/>
        </p:nvSpPr>
        <p:spPr bwMode="auto">
          <a:xfrm>
            <a:off x="194527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23" name="Rectangle 6094">
            <a:extLst>
              <a:ext uri="{FF2B5EF4-FFF2-40B4-BE49-F238E27FC236}">
                <a16:creationId xmlns:a16="http://schemas.microsoft.com/office/drawing/2014/main" id="{95E7A6A3-45FA-4ECB-BEFC-CE9967B1B5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24" name="Freeform 6095">
            <a:extLst>
              <a:ext uri="{FF2B5EF4-FFF2-40B4-BE49-F238E27FC236}">
                <a16:creationId xmlns:a16="http://schemas.microsoft.com/office/drawing/2014/main" id="{0159CD65-760B-413F-B5B6-2032D2AA5C89}"/>
              </a:ext>
            </a:extLst>
          </p:cNvPr>
          <p:cNvSpPr>
            <a:spLocks/>
          </p:cNvSpPr>
          <p:nvPr/>
        </p:nvSpPr>
        <p:spPr bwMode="auto">
          <a:xfrm>
            <a:off x="194527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25" name="Rectangle 6096">
            <a:extLst>
              <a:ext uri="{FF2B5EF4-FFF2-40B4-BE49-F238E27FC236}">
                <a16:creationId xmlns:a16="http://schemas.microsoft.com/office/drawing/2014/main" id="{6B099DD5-C859-47D9-922C-719666669C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26" name="Freeform 6097">
            <a:extLst>
              <a:ext uri="{FF2B5EF4-FFF2-40B4-BE49-F238E27FC236}">
                <a16:creationId xmlns:a16="http://schemas.microsoft.com/office/drawing/2014/main" id="{7FF88ACC-98CD-4D5D-915F-157A5FD53D60}"/>
              </a:ext>
            </a:extLst>
          </p:cNvPr>
          <p:cNvSpPr>
            <a:spLocks/>
          </p:cNvSpPr>
          <p:nvPr/>
        </p:nvSpPr>
        <p:spPr bwMode="auto">
          <a:xfrm>
            <a:off x="1945270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27" name="Rectangle 6098">
            <a:extLst>
              <a:ext uri="{FF2B5EF4-FFF2-40B4-BE49-F238E27FC236}">
                <a16:creationId xmlns:a16="http://schemas.microsoft.com/office/drawing/2014/main" id="{A9757C34-DDBD-4778-99DA-FAE7B2CA95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28" name="Freeform 6099">
            <a:extLst>
              <a:ext uri="{FF2B5EF4-FFF2-40B4-BE49-F238E27FC236}">
                <a16:creationId xmlns:a16="http://schemas.microsoft.com/office/drawing/2014/main" id="{68641BAB-84EF-48E8-B1AE-BC1216AAEA23}"/>
              </a:ext>
            </a:extLst>
          </p:cNvPr>
          <p:cNvSpPr>
            <a:spLocks/>
          </p:cNvSpPr>
          <p:nvPr/>
        </p:nvSpPr>
        <p:spPr bwMode="auto">
          <a:xfrm>
            <a:off x="194680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29" name="Rectangle 6100">
            <a:extLst>
              <a:ext uri="{FF2B5EF4-FFF2-40B4-BE49-F238E27FC236}">
                <a16:creationId xmlns:a16="http://schemas.microsoft.com/office/drawing/2014/main" id="{D4DDB917-AAFD-415A-B5FC-0077FBB955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30" name="Freeform 6101">
            <a:extLst>
              <a:ext uri="{FF2B5EF4-FFF2-40B4-BE49-F238E27FC236}">
                <a16:creationId xmlns:a16="http://schemas.microsoft.com/office/drawing/2014/main" id="{E2BCA272-A0A8-466F-9A33-DD02CBF7D139}"/>
              </a:ext>
            </a:extLst>
          </p:cNvPr>
          <p:cNvSpPr>
            <a:spLocks/>
          </p:cNvSpPr>
          <p:nvPr/>
        </p:nvSpPr>
        <p:spPr bwMode="auto">
          <a:xfrm>
            <a:off x="194680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31" name="Rectangle 6102">
            <a:extLst>
              <a:ext uri="{FF2B5EF4-FFF2-40B4-BE49-F238E27FC236}">
                <a16:creationId xmlns:a16="http://schemas.microsoft.com/office/drawing/2014/main" id="{3CF881C1-8819-46E5-80BF-08459A6E36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32" name="Freeform 6103">
            <a:extLst>
              <a:ext uri="{FF2B5EF4-FFF2-40B4-BE49-F238E27FC236}">
                <a16:creationId xmlns:a16="http://schemas.microsoft.com/office/drawing/2014/main" id="{EA5E5FE9-A2DB-4612-A21C-3A2A717FAEB8}"/>
              </a:ext>
            </a:extLst>
          </p:cNvPr>
          <p:cNvSpPr>
            <a:spLocks/>
          </p:cNvSpPr>
          <p:nvPr/>
        </p:nvSpPr>
        <p:spPr bwMode="auto">
          <a:xfrm>
            <a:off x="194680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33" name="Rectangle 6104">
            <a:extLst>
              <a:ext uri="{FF2B5EF4-FFF2-40B4-BE49-F238E27FC236}">
                <a16:creationId xmlns:a16="http://schemas.microsoft.com/office/drawing/2014/main" id="{AC8988D1-98D4-402A-B09E-262DF9EF52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34" name="Freeform 6105">
            <a:extLst>
              <a:ext uri="{FF2B5EF4-FFF2-40B4-BE49-F238E27FC236}">
                <a16:creationId xmlns:a16="http://schemas.microsoft.com/office/drawing/2014/main" id="{A64F3C2C-2F74-4778-8A49-C9ABAB132AE5}"/>
              </a:ext>
            </a:extLst>
          </p:cNvPr>
          <p:cNvSpPr>
            <a:spLocks/>
          </p:cNvSpPr>
          <p:nvPr/>
        </p:nvSpPr>
        <p:spPr bwMode="auto">
          <a:xfrm>
            <a:off x="194680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35" name="Rectangle 6106">
            <a:extLst>
              <a:ext uri="{FF2B5EF4-FFF2-40B4-BE49-F238E27FC236}">
                <a16:creationId xmlns:a16="http://schemas.microsoft.com/office/drawing/2014/main" id="{C7F66871-53AB-4C45-9A7B-8E45440665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36" name="Freeform 6107">
            <a:extLst>
              <a:ext uri="{FF2B5EF4-FFF2-40B4-BE49-F238E27FC236}">
                <a16:creationId xmlns:a16="http://schemas.microsoft.com/office/drawing/2014/main" id="{9A95FAAA-AE4B-4FF5-94DC-0FDE49C2A437}"/>
              </a:ext>
            </a:extLst>
          </p:cNvPr>
          <p:cNvSpPr>
            <a:spLocks/>
          </p:cNvSpPr>
          <p:nvPr/>
        </p:nvSpPr>
        <p:spPr bwMode="auto">
          <a:xfrm>
            <a:off x="194680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37" name="Rectangle 6108">
            <a:extLst>
              <a:ext uri="{FF2B5EF4-FFF2-40B4-BE49-F238E27FC236}">
                <a16:creationId xmlns:a16="http://schemas.microsoft.com/office/drawing/2014/main" id="{C95B6FB3-75CF-48E6-BBB0-D33D97B449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38" name="Freeform 6109">
            <a:extLst>
              <a:ext uri="{FF2B5EF4-FFF2-40B4-BE49-F238E27FC236}">
                <a16:creationId xmlns:a16="http://schemas.microsoft.com/office/drawing/2014/main" id="{081B86B0-F2FD-43FD-91C6-8CA0073F46B7}"/>
              </a:ext>
            </a:extLst>
          </p:cNvPr>
          <p:cNvSpPr>
            <a:spLocks/>
          </p:cNvSpPr>
          <p:nvPr/>
        </p:nvSpPr>
        <p:spPr bwMode="auto">
          <a:xfrm>
            <a:off x="194680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39" name="Rectangle 6110">
            <a:extLst>
              <a:ext uri="{FF2B5EF4-FFF2-40B4-BE49-F238E27FC236}">
                <a16:creationId xmlns:a16="http://schemas.microsoft.com/office/drawing/2014/main" id="{DAF3BBB8-C168-4359-AE64-F04C40A7C6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40" name="Freeform 6111">
            <a:extLst>
              <a:ext uri="{FF2B5EF4-FFF2-40B4-BE49-F238E27FC236}">
                <a16:creationId xmlns:a16="http://schemas.microsoft.com/office/drawing/2014/main" id="{1DB5CDFD-CE0D-480D-B1A5-D1550F5BCEAE}"/>
              </a:ext>
            </a:extLst>
          </p:cNvPr>
          <p:cNvSpPr>
            <a:spLocks/>
          </p:cNvSpPr>
          <p:nvPr/>
        </p:nvSpPr>
        <p:spPr bwMode="auto">
          <a:xfrm>
            <a:off x="194680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41" name="Rectangle 6112">
            <a:extLst>
              <a:ext uri="{FF2B5EF4-FFF2-40B4-BE49-F238E27FC236}">
                <a16:creationId xmlns:a16="http://schemas.microsoft.com/office/drawing/2014/main" id="{9D5D636E-EA2F-4F0D-BFF0-D373E9ACDA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42" name="Freeform 6113">
            <a:extLst>
              <a:ext uri="{FF2B5EF4-FFF2-40B4-BE49-F238E27FC236}">
                <a16:creationId xmlns:a16="http://schemas.microsoft.com/office/drawing/2014/main" id="{4BF17E18-CB52-48AA-A236-E6610F9BCC42}"/>
              </a:ext>
            </a:extLst>
          </p:cNvPr>
          <p:cNvSpPr>
            <a:spLocks/>
          </p:cNvSpPr>
          <p:nvPr/>
        </p:nvSpPr>
        <p:spPr bwMode="auto">
          <a:xfrm>
            <a:off x="194680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43" name="Rectangle 6114">
            <a:extLst>
              <a:ext uri="{FF2B5EF4-FFF2-40B4-BE49-F238E27FC236}">
                <a16:creationId xmlns:a16="http://schemas.microsoft.com/office/drawing/2014/main" id="{226FAAC0-FC83-4B88-BDC0-F67871081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44" name="Freeform 6115">
            <a:extLst>
              <a:ext uri="{FF2B5EF4-FFF2-40B4-BE49-F238E27FC236}">
                <a16:creationId xmlns:a16="http://schemas.microsoft.com/office/drawing/2014/main" id="{18128E02-FC44-47E9-B16D-07D1C0B92857}"/>
              </a:ext>
            </a:extLst>
          </p:cNvPr>
          <p:cNvSpPr>
            <a:spLocks/>
          </p:cNvSpPr>
          <p:nvPr/>
        </p:nvSpPr>
        <p:spPr bwMode="auto">
          <a:xfrm>
            <a:off x="194680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45" name="Rectangle 6116">
            <a:extLst>
              <a:ext uri="{FF2B5EF4-FFF2-40B4-BE49-F238E27FC236}">
                <a16:creationId xmlns:a16="http://schemas.microsoft.com/office/drawing/2014/main" id="{80CED18D-32B9-4B3C-B96A-151C520192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46" name="Freeform 6117">
            <a:extLst>
              <a:ext uri="{FF2B5EF4-FFF2-40B4-BE49-F238E27FC236}">
                <a16:creationId xmlns:a16="http://schemas.microsoft.com/office/drawing/2014/main" id="{F470F582-38EF-493A-9A4C-1428359C6CA7}"/>
              </a:ext>
            </a:extLst>
          </p:cNvPr>
          <p:cNvSpPr>
            <a:spLocks/>
          </p:cNvSpPr>
          <p:nvPr/>
        </p:nvSpPr>
        <p:spPr bwMode="auto">
          <a:xfrm>
            <a:off x="194680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47" name="Rectangle 6118">
            <a:extLst>
              <a:ext uri="{FF2B5EF4-FFF2-40B4-BE49-F238E27FC236}">
                <a16:creationId xmlns:a16="http://schemas.microsoft.com/office/drawing/2014/main" id="{1DCAD488-6633-48E4-BA38-B5AE9D528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48" name="Freeform 6119">
            <a:extLst>
              <a:ext uri="{FF2B5EF4-FFF2-40B4-BE49-F238E27FC236}">
                <a16:creationId xmlns:a16="http://schemas.microsoft.com/office/drawing/2014/main" id="{16EFBBD0-52A9-49CC-9230-CCE7C609C86B}"/>
              </a:ext>
            </a:extLst>
          </p:cNvPr>
          <p:cNvSpPr>
            <a:spLocks/>
          </p:cNvSpPr>
          <p:nvPr/>
        </p:nvSpPr>
        <p:spPr bwMode="auto">
          <a:xfrm>
            <a:off x="194680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49" name="Rectangle 6120">
            <a:extLst>
              <a:ext uri="{FF2B5EF4-FFF2-40B4-BE49-F238E27FC236}">
                <a16:creationId xmlns:a16="http://schemas.microsoft.com/office/drawing/2014/main" id="{1B97AAA8-EC77-4B48-B045-3A3EC4528D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50" name="Freeform 6121">
            <a:extLst>
              <a:ext uri="{FF2B5EF4-FFF2-40B4-BE49-F238E27FC236}">
                <a16:creationId xmlns:a16="http://schemas.microsoft.com/office/drawing/2014/main" id="{2E148EBB-F1EA-447C-9504-E4431C0AF081}"/>
              </a:ext>
            </a:extLst>
          </p:cNvPr>
          <p:cNvSpPr>
            <a:spLocks/>
          </p:cNvSpPr>
          <p:nvPr/>
        </p:nvSpPr>
        <p:spPr bwMode="auto">
          <a:xfrm>
            <a:off x="194680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51" name="Rectangle 6122">
            <a:extLst>
              <a:ext uri="{FF2B5EF4-FFF2-40B4-BE49-F238E27FC236}">
                <a16:creationId xmlns:a16="http://schemas.microsoft.com/office/drawing/2014/main" id="{6440113A-06EB-407B-91CF-4523D70B5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52" name="Freeform 6123">
            <a:extLst>
              <a:ext uri="{FF2B5EF4-FFF2-40B4-BE49-F238E27FC236}">
                <a16:creationId xmlns:a16="http://schemas.microsoft.com/office/drawing/2014/main" id="{BB0F53A5-9025-4194-B1C5-6768776B36E6}"/>
              </a:ext>
            </a:extLst>
          </p:cNvPr>
          <p:cNvSpPr>
            <a:spLocks/>
          </p:cNvSpPr>
          <p:nvPr/>
        </p:nvSpPr>
        <p:spPr bwMode="auto">
          <a:xfrm>
            <a:off x="194680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53" name="Rectangle 6124">
            <a:extLst>
              <a:ext uri="{FF2B5EF4-FFF2-40B4-BE49-F238E27FC236}">
                <a16:creationId xmlns:a16="http://schemas.microsoft.com/office/drawing/2014/main" id="{8CC8CE5A-F517-4964-A71B-7EB35EB73B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54" name="Freeform 6125">
            <a:extLst>
              <a:ext uri="{FF2B5EF4-FFF2-40B4-BE49-F238E27FC236}">
                <a16:creationId xmlns:a16="http://schemas.microsoft.com/office/drawing/2014/main" id="{341129A2-574B-4803-943D-CBC19492BF03}"/>
              </a:ext>
            </a:extLst>
          </p:cNvPr>
          <p:cNvSpPr>
            <a:spLocks/>
          </p:cNvSpPr>
          <p:nvPr/>
        </p:nvSpPr>
        <p:spPr bwMode="auto">
          <a:xfrm>
            <a:off x="194680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55" name="Rectangle 6126">
            <a:extLst>
              <a:ext uri="{FF2B5EF4-FFF2-40B4-BE49-F238E27FC236}">
                <a16:creationId xmlns:a16="http://schemas.microsoft.com/office/drawing/2014/main" id="{6CFB28B3-3931-4DCC-A8C6-EFF9EA332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56" name="Freeform 6127">
            <a:extLst>
              <a:ext uri="{FF2B5EF4-FFF2-40B4-BE49-F238E27FC236}">
                <a16:creationId xmlns:a16="http://schemas.microsoft.com/office/drawing/2014/main" id="{B03D0FBC-A88A-4BF1-9B65-C3B0476DDF9A}"/>
              </a:ext>
            </a:extLst>
          </p:cNvPr>
          <p:cNvSpPr>
            <a:spLocks/>
          </p:cNvSpPr>
          <p:nvPr/>
        </p:nvSpPr>
        <p:spPr bwMode="auto">
          <a:xfrm>
            <a:off x="194680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57" name="Rectangle 6128">
            <a:extLst>
              <a:ext uri="{FF2B5EF4-FFF2-40B4-BE49-F238E27FC236}">
                <a16:creationId xmlns:a16="http://schemas.microsoft.com/office/drawing/2014/main" id="{1628CB16-9ED3-4117-A5CC-63F1541074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58" name="Freeform 6129">
            <a:extLst>
              <a:ext uri="{FF2B5EF4-FFF2-40B4-BE49-F238E27FC236}">
                <a16:creationId xmlns:a16="http://schemas.microsoft.com/office/drawing/2014/main" id="{758AADCC-7D57-4AAB-843E-9FEF568B952A}"/>
              </a:ext>
            </a:extLst>
          </p:cNvPr>
          <p:cNvSpPr>
            <a:spLocks/>
          </p:cNvSpPr>
          <p:nvPr/>
        </p:nvSpPr>
        <p:spPr bwMode="auto">
          <a:xfrm>
            <a:off x="194680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59" name="Rectangle 6130">
            <a:extLst>
              <a:ext uri="{FF2B5EF4-FFF2-40B4-BE49-F238E27FC236}">
                <a16:creationId xmlns:a16="http://schemas.microsoft.com/office/drawing/2014/main" id="{71933913-CAF5-4DC7-960B-0A0FDBBE4B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60" name="Freeform 6131">
            <a:extLst>
              <a:ext uri="{FF2B5EF4-FFF2-40B4-BE49-F238E27FC236}">
                <a16:creationId xmlns:a16="http://schemas.microsoft.com/office/drawing/2014/main" id="{BD10FCBD-7E29-499E-B295-02FC9936A4DB}"/>
              </a:ext>
            </a:extLst>
          </p:cNvPr>
          <p:cNvSpPr>
            <a:spLocks/>
          </p:cNvSpPr>
          <p:nvPr/>
        </p:nvSpPr>
        <p:spPr bwMode="auto">
          <a:xfrm>
            <a:off x="194680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61" name="Rectangle 6132">
            <a:extLst>
              <a:ext uri="{FF2B5EF4-FFF2-40B4-BE49-F238E27FC236}">
                <a16:creationId xmlns:a16="http://schemas.microsoft.com/office/drawing/2014/main" id="{8E5E0B78-7199-44E2-A319-8F1E1E3D12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62" name="Freeform 6133">
            <a:extLst>
              <a:ext uri="{FF2B5EF4-FFF2-40B4-BE49-F238E27FC236}">
                <a16:creationId xmlns:a16="http://schemas.microsoft.com/office/drawing/2014/main" id="{E1FFF76B-3E00-443C-9B7A-E50BE0598EEA}"/>
              </a:ext>
            </a:extLst>
          </p:cNvPr>
          <p:cNvSpPr>
            <a:spLocks/>
          </p:cNvSpPr>
          <p:nvPr/>
        </p:nvSpPr>
        <p:spPr bwMode="auto">
          <a:xfrm>
            <a:off x="194680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63" name="Rectangle 6134">
            <a:extLst>
              <a:ext uri="{FF2B5EF4-FFF2-40B4-BE49-F238E27FC236}">
                <a16:creationId xmlns:a16="http://schemas.microsoft.com/office/drawing/2014/main" id="{7A9D0DB8-D810-4A1B-9BB2-1E48AF88F9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64" name="Freeform 6135">
            <a:extLst>
              <a:ext uri="{FF2B5EF4-FFF2-40B4-BE49-F238E27FC236}">
                <a16:creationId xmlns:a16="http://schemas.microsoft.com/office/drawing/2014/main" id="{3569DF01-0F09-4F29-91FC-577BC1180870}"/>
              </a:ext>
            </a:extLst>
          </p:cNvPr>
          <p:cNvSpPr>
            <a:spLocks/>
          </p:cNvSpPr>
          <p:nvPr/>
        </p:nvSpPr>
        <p:spPr bwMode="auto">
          <a:xfrm>
            <a:off x="194680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65" name="Freeform 6136">
            <a:extLst>
              <a:ext uri="{FF2B5EF4-FFF2-40B4-BE49-F238E27FC236}">
                <a16:creationId xmlns:a16="http://schemas.microsoft.com/office/drawing/2014/main" id="{3215A326-9446-4932-A865-0F5BDC37C716}"/>
              </a:ext>
            </a:extLst>
          </p:cNvPr>
          <p:cNvSpPr>
            <a:spLocks/>
          </p:cNvSpPr>
          <p:nvPr/>
        </p:nvSpPr>
        <p:spPr bwMode="auto">
          <a:xfrm>
            <a:off x="1982150" y="6477216"/>
            <a:ext cx="1537" cy="3117"/>
          </a:xfrm>
          <a:custGeom>
            <a:avLst/>
            <a:gdLst>
              <a:gd name="T0" fmla="*/ 1 w 1"/>
              <a:gd name="T1" fmla="*/ 0 h 2"/>
              <a:gd name="T2" fmla="*/ 1 w 1"/>
              <a:gd name="T3" fmla="*/ 0 h 2"/>
              <a:gd name="T4" fmla="*/ 1 w 1"/>
              <a:gd name="T5" fmla="*/ 0 h 2"/>
              <a:gd name="T6" fmla="*/ 0 w 1"/>
              <a:gd name="T7" fmla="*/ 0 h 2"/>
              <a:gd name="T8" fmla="*/ 0 w 1"/>
              <a:gd name="T9" fmla="*/ 0 h 2"/>
              <a:gd name="T10" fmla="*/ 0 w 1"/>
              <a:gd name="T11" fmla="*/ 1 h 2"/>
              <a:gd name="T12" fmla="*/ 0 w 1"/>
              <a:gd name="T13" fmla="*/ 1 h 2"/>
              <a:gd name="T14" fmla="*/ 0 w 1"/>
              <a:gd name="T15" fmla="*/ 1 h 2"/>
              <a:gd name="T16" fmla="*/ 0 w 1"/>
              <a:gd name="T17" fmla="*/ 1 h 2"/>
              <a:gd name="T18" fmla="*/ 0 w 1"/>
              <a:gd name="T19" fmla="*/ 1 h 2"/>
              <a:gd name="T20" fmla="*/ 0 w 1"/>
              <a:gd name="T21" fmla="*/ 2 h 2"/>
              <a:gd name="T22" fmla="*/ 0 w 1"/>
              <a:gd name="T23" fmla="*/ 2 h 2"/>
              <a:gd name="T24" fmla="*/ 0 w 1"/>
              <a:gd name="T25" fmla="*/ 2 h 2"/>
              <a:gd name="T26" fmla="*/ 0 w 1"/>
              <a:gd name="T27" fmla="*/ 2 h 2"/>
              <a:gd name="T28" fmla="*/ 1 w 1"/>
              <a:gd name="T29" fmla="*/ 2 h 2"/>
              <a:gd name="T30" fmla="*/ 1 w 1"/>
              <a:gd name="T31" fmla="*/ 2 h 2"/>
              <a:gd name="T32" fmla="*/ 1 w 1"/>
              <a:gd name="T33" fmla="*/ 2 h 2"/>
              <a:gd name="T34" fmla="*/ 1 w 1"/>
              <a:gd name="T3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66" name="Rectangle 6137">
            <a:extLst>
              <a:ext uri="{FF2B5EF4-FFF2-40B4-BE49-F238E27FC236}">
                <a16:creationId xmlns:a16="http://schemas.microsoft.com/office/drawing/2014/main" id="{DDD3A6DF-26FD-4324-B2DC-EC8C138A6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67" name="Freeform 6138">
            <a:extLst>
              <a:ext uri="{FF2B5EF4-FFF2-40B4-BE49-F238E27FC236}">
                <a16:creationId xmlns:a16="http://schemas.microsoft.com/office/drawing/2014/main" id="{7F0738D5-ABEE-41F0-BD49-7A0155EC3947}"/>
              </a:ext>
            </a:extLst>
          </p:cNvPr>
          <p:cNvSpPr>
            <a:spLocks/>
          </p:cNvSpPr>
          <p:nvPr/>
        </p:nvSpPr>
        <p:spPr bwMode="auto">
          <a:xfrm>
            <a:off x="198368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68" name="Rectangle 6139">
            <a:extLst>
              <a:ext uri="{FF2B5EF4-FFF2-40B4-BE49-F238E27FC236}">
                <a16:creationId xmlns:a16="http://schemas.microsoft.com/office/drawing/2014/main" id="{1FB12178-D969-49BA-98B0-FD5BD33A4E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69" name="Freeform 6140">
            <a:extLst>
              <a:ext uri="{FF2B5EF4-FFF2-40B4-BE49-F238E27FC236}">
                <a16:creationId xmlns:a16="http://schemas.microsoft.com/office/drawing/2014/main" id="{124AA9F5-88EB-4814-A0CE-48F24107DD94}"/>
              </a:ext>
            </a:extLst>
          </p:cNvPr>
          <p:cNvSpPr>
            <a:spLocks/>
          </p:cNvSpPr>
          <p:nvPr/>
        </p:nvSpPr>
        <p:spPr bwMode="auto">
          <a:xfrm>
            <a:off x="198368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70" name="Rectangle 6141">
            <a:extLst>
              <a:ext uri="{FF2B5EF4-FFF2-40B4-BE49-F238E27FC236}">
                <a16:creationId xmlns:a16="http://schemas.microsoft.com/office/drawing/2014/main" id="{D9976744-6EE9-4426-B80D-9A471B0FB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71" name="Freeform 6142">
            <a:extLst>
              <a:ext uri="{FF2B5EF4-FFF2-40B4-BE49-F238E27FC236}">
                <a16:creationId xmlns:a16="http://schemas.microsoft.com/office/drawing/2014/main" id="{879C2C67-6A3F-43CA-AFD2-D2451477025B}"/>
              </a:ext>
            </a:extLst>
          </p:cNvPr>
          <p:cNvSpPr>
            <a:spLocks/>
          </p:cNvSpPr>
          <p:nvPr/>
        </p:nvSpPr>
        <p:spPr bwMode="auto">
          <a:xfrm>
            <a:off x="198368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72" name="Rectangle 6143">
            <a:extLst>
              <a:ext uri="{FF2B5EF4-FFF2-40B4-BE49-F238E27FC236}">
                <a16:creationId xmlns:a16="http://schemas.microsoft.com/office/drawing/2014/main" id="{E56688A6-A12A-44BB-B4D9-78AA391E58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73" name="Freeform 6144">
            <a:extLst>
              <a:ext uri="{FF2B5EF4-FFF2-40B4-BE49-F238E27FC236}">
                <a16:creationId xmlns:a16="http://schemas.microsoft.com/office/drawing/2014/main" id="{BFAD5BA3-C5F8-4FCB-9AD1-A40EDC75C47E}"/>
              </a:ext>
            </a:extLst>
          </p:cNvPr>
          <p:cNvSpPr>
            <a:spLocks/>
          </p:cNvSpPr>
          <p:nvPr/>
        </p:nvSpPr>
        <p:spPr bwMode="auto">
          <a:xfrm>
            <a:off x="198368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74" name="Rectangle 6145">
            <a:extLst>
              <a:ext uri="{FF2B5EF4-FFF2-40B4-BE49-F238E27FC236}">
                <a16:creationId xmlns:a16="http://schemas.microsoft.com/office/drawing/2014/main" id="{CB36CC7A-31A5-4EF5-92B3-2585664AF2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75" name="Freeform 6146">
            <a:extLst>
              <a:ext uri="{FF2B5EF4-FFF2-40B4-BE49-F238E27FC236}">
                <a16:creationId xmlns:a16="http://schemas.microsoft.com/office/drawing/2014/main" id="{592C5B61-F555-4803-A3FB-007833365978}"/>
              </a:ext>
            </a:extLst>
          </p:cNvPr>
          <p:cNvSpPr>
            <a:spLocks/>
          </p:cNvSpPr>
          <p:nvPr/>
        </p:nvSpPr>
        <p:spPr bwMode="auto">
          <a:xfrm>
            <a:off x="198368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76" name="Rectangle 6147">
            <a:extLst>
              <a:ext uri="{FF2B5EF4-FFF2-40B4-BE49-F238E27FC236}">
                <a16:creationId xmlns:a16="http://schemas.microsoft.com/office/drawing/2014/main" id="{10241825-E9BA-4E73-A8FE-E725C17D2B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77" name="Freeform 6148">
            <a:extLst>
              <a:ext uri="{FF2B5EF4-FFF2-40B4-BE49-F238E27FC236}">
                <a16:creationId xmlns:a16="http://schemas.microsoft.com/office/drawing/2014/main" id="{7D04DC21-1639-421A-B07C-8A1BF62D3810}"/>
              </a:ext>
            </a:extLst>
          </p:cNvPr>
          <p:cNvSpPr>
            <a:spLocks/>
          </p:cNvSpPr>
          <p:nvPr/>
        </p:nvSpPr>
        <p:spPr bwMode="auto">
          <a:xfrm>
            <a:off x="198368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78" name="Rectangle 6149">
            <a:extLst>
              <a:ext uri="{FF2B5EF4-FFF2-40B4-BE49-F238E27FC236}">
                <a16:creationId xmlns:a16="http://schemas.microsoft.com/office/drawing/2014/main" id="{02022656-17D1-4263-860C-F92B906DEB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79" name="Freeform 6150">
            <a:extLst>
              <a:ext uri="{FF2B5EF4-FFF2-40B4-BE49-F238E27FC236}">
                <a16:creationId xmlns:a16="http://schemas.microsoft.com/office/drawing/2014/main" id="{F8FD9F29-BC2D-4B0B-96B8-185E6DB53511}"/>
              </a:ext>
            </a:extLst>
          </p:cNvPr>
          <p:cNvSpPr>
            <a:spLocks/>
          </p:cNvSpPr>
          <p:nvPr/>
        </p:nvSpPr>
        <p:spPr bwMode="auto">
          <a:xfrm>
            <a:off x="198368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80" name="Rectangle 6151">
            <a:extLst>
              <a:ext uri="{FF2B5EF4-FFF2-40B4-BE49-F238E27FC236}">
                <a16:creationId xmlns:a16="http://schemas.microsoft.com/office/drawing/2014/main" id="{3C6445FE-0F8A-434E-8810-0B7429FED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81" name="Freeform 6152">
            <a:extLst>
              <a:ext uri="{FF2B5EF4-FFF2-40B4-BE49-F238E27FC236}">
                <a16:creationId xmlns:a16="http://schemas.microsoft.com/office/drawing/2014/main" id="{90AF622E-C42F-4563-B855-B020792DB1C3}"/>
              </a:ext>
            </a:extLst>
          </p:cNvPr>
          <p:cNvSpPr>
            <a:spLocks/>
          </p:cNvSpPr>
          <p:nvPr/>
        </p:nvSpPr>
        <p:spPr bwMode="auto">
          <a:xfrm>
            <a:off x="198368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82" name="Rectangle 6153">
            <a:extLst>
              <a:ext uri="{FF2B5EF4-FFF2-40B4-BE49-F238E27FC236}">
                <a16:creationId xmlns:a16="http://schemas.microsoft.com/office/drawing/2014/main" id="{7741BCA3-3792-4844-912B-C6EA228948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83" name="Freeform 6154">
            <a:extLst>
              <a:ext uri="{FF2B5EF4-FFF2-40B4-BE49-F238E27FC236}">
                <a16:creationId xmlns:a16="http://schemas.microsoft.com/office/drawing/2014/main" id="{9955CEE9-57F7-4EAA-905B-8863F9D47A16}"/>
              </a:ext>
            </a:extLst>
          </p:cNvPr>
          <p:cNvSpPr>
            <a:spLocks/>
          </p:cNvSpPr>
          <p:nvPr/>
        </p:nvSpPr>
        <p:spPr bwMode="auto">
          <a:xfrm>
            <a:off x="198368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84" name="Rectangle 6155">
            <a:extLst>
              <a:ext uri="{FF2B5EF4-FFF2-40B4-BE49-F238E27FC236}">
                <a16:creationId xmlns:a16="http://schemas.microsoft.com/office/drawing/2014/main" id="{96D761AC-DBA3-41EC-B858-77C0BD55F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85" name="Freeform 6156">
            <a:extLst>
              <a:ext uri="{FF2B5EF4-FFF2-40B4-BE49-F238E27FC236}">
                <a16:creationId xmlns:a16="http://schemas.microsoft.com/office/drawing/2014/main" id="{9C97C3F5-9DD8-45A0-BB4A-761F2354250C}"/>
              </a:ext>
            </a:extLst>
          </p:cNvPr>
          <p:cNvSpPr>
            <a:spLocks/>
          </p:cNvSpPr>
          <p:nvPr/>
        </p:nvSpPr>
        <p:spPr bwMode="auto">
          <a:xfrm>
            <a:off x="1983686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86" name="Rectangle 6157">
            <a:extLst>
              <a:ext uri="{FF2B5EF4-FFF2-40B4-BE49-F238E27FC236}">
                <a16:creationId xmlns:a16="http://schemas.microsoft.com/office/drawing/2014/main" id="{0B7D15E8-51CF-4944-9AA2-1250ECCDC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87" name="Freeform 6158">
            <a:extLst>
              <a:ext uri="{FF2B5EF4-FFF2-40B4-BE49-F238E27FC236}">
                <a16:creationId xmlns:a16="http://schemas.microsoft.com/office/drawing/2014/main" id="{75D191D7-0C88-4E74-9B80-061455CC84CC}"/>
              </a:ext>
            </a:extLst>
          </p:cNvPr>
          <p:cNvSpPr>
            <a:spLocks/>
          </p:cNvSpPr>
          <p:nvPr/>
        </p:nvSpPr>
        <p:spPr bwMode="auto">
          <a:xfrm>
            <a:off x="1985223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88" name="Rectangle 6159">
            <a:extLst>
              <a:ext uri="{FF2B5EF4-FFF2-40B4-BE49-F238E27FC236}">
                <a16:creationId xmlns:a16="http://schemas.microsoft.com/office/drawing/2014/main" id="{DFE3A740-0704-4490-B54A-B0AFC0F79E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89" name="Freeform 6160">
            <a:extLst>
              <a:ext uri="{FF2B5EF4-FFF2-40B4-BE49-F238E27FC236}">
                <a16:creationId xmlns:a16="http://schemas.microsoft.com/office/drawing/2014/main" id="{5C29D9CA-D73B-4313-99FE-2A1712ED237F}"/>
              </a:ext>
            </a:extLst>
          </p:cNvPr>
          <p:cNvSpPr>
            <a:spLocks/>
          </p:cNvSpPr>
          <p:nvPr/>
        </p:nvSpPr>
        <p:spPr bwMode="auto">
          <a:xfrm>
            <a:off x="1985223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90" name="Rectangle 6161">
            <a:extLst>
              <a:ext uri="{FF2B5EF4-FFF2-40B4-BE49-F238E27FC236}">
                <a16:creationId xmlns:a16="http://schemas.microsoft.com/office/drawing/2014/main" id="{4CC2BD58-95BD-4A2E-9EE5-52F7500D3A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91" name="Freeform 6162">
            <a:extLst>
              <a:ext uri="{FF2B5EF4-FFF2-40B4-BE49-F238E27FC236}">
                <a16:creationId xmlns:a16="http://schemas.microsoft.com/office/drawing/2014/main" id="{332F7A82-05B1-4559-9ACA-D607341D40C9}"/>
              </a:ext>
            </a:extLst>
          </p:cNvPr>
          <p:cNvSpPr>
            <a:spLocks/>
          </p:cNvSpPr>
          <p:nvPr/>
        </p:nvSpPr>
        <p:spPr bwMode="auto">
          <a:xfrm>
            <a:off x="1985223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92" name="Rectangle 6163">
            <a:extLst>
              <a:ext uri="{FF2B5EF4-FFF2-40B4-BE49-F238E27FC236}">
                <a16:creationId xmlns:a16="http://schemas.microsoft.com/office/drawing/2014/main" id="{F7812427-6698-42EA-9BE1-82F3D950E1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93" name="Freeform 6164">
            <a:extLst>
              <a:ext uri="{FF2B5EF4-FFF2-40B4-BE49-F238E27FC236}">
                <a16:creationId xmlns:a16="http://schemas.microsoft.com/office/drawing/2014/main" id="{EF818CF7-2C69-4EF4-B952-CB6F9CE01C95}"/>
              </a:ext>
            </a:extLst>
          </p:cNvPr>
          <p:cNvSpPr>
            <a:spLocks/>
          </p:cNvSpPr>
          <p:nvPr/>
        </p:nvSpPr>
        <p:spPr bwMode="auto">
          <a:xfrm>
            <a:off x="1985223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94" name="Rectangle 6165">
            <a:extLst>
              <a:ext uri="{FF2B5EF4-FFF2-40B4-BE49-F238E27FC236}">
                <a16:creationId xmlns:a16="http://schemas.microsoft.com/office/drawing/2014/main" id="{CAFF7704-D716-4DAB-A0BC-A2509A7AE1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95" name="Freeform 6166">
            <a:extLst>
              <a:ext uri="{FF2B5EF4-FFF2-40B4-BE49-F238E27FC236}">
                <a16:creationId xmlns:a16="http://schemas.microsoft.com/office/drawing/2014/main" id="{3B536D02-C7D8-42DE-8B89-4B836C8F6D6D}"/>
              </a:ext>
            </a:extLst>
          </p:cNvPr>
          <p:cNvSpPr>
            <a:spLocks/>
          </p:cNvSpPr>
          <p:nvPr/>
        </p:nvSpPr>
        <p:spPr bwMode="auto">
          <a:xfrm>
            <a:off x="1985223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96" name="Rectangle 6167">
            <a:extLst>
              <a:ext uri="{FF2B5EF4-FFF2-40B4-BE49-F238E27FC236}">
                <a16:creationId xmlns:a16="http://schemas.microsoft.com/office/drawing/2014/main" id="{E7BA0835-6D9A-4A8F-8DDB-D760EE93B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97" name="Freeform 6168">
            <a:extLst>
              <a:ext uri="{FF2B5EF4-FFF2-40B4-BE49-F238E27FC236}">
                <a16:creationId xmlns:a16="http://schemas.microsoft.com/office/drawing/2014/main" id="{31C1542B-4D3E-4147-87FF-BFAE7BE16274}"/>
              </a:ext>
            </a:extLst>
          </p:cNvPr>
          <p:cNvSpPr>
            <a:spLocks/>
          </p:cNvSpPr>
          <p:nvPr/>
        </p:nvSpPr>
        <p:spPr bwMode="auto">
          <a:xfrm>
            <a:off x="1985223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98" name="Rectangle 6169">
            <a:extLst>
              <a:ext uri="{FF2B5EF4-FFF2-40B4-BE49-F238E27FC236}">
                <a16:creationId xmlns:a16="http://schemas.microsoft.com/office/drawing/2014/main" id="{6E97C574-5D67-4AB6-917A-B4414C521E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799" name="Freeform 6170">
            <a:extLst>
              <a:ext uri="{FF2B5EF4-FFF2-40B4-BE49-F238E27FC236}">
                <a16:creationId xmlns:a16="http://schemas.microsoft.com/office/drawing/2014/main" id="{68F82334-9511-4A09-8D39-1EE489002A21}"/>
              </a:ext>
            </a:extLst>
          </p:cNvPr>
          <p:cNvSpPr>
            <a:spLocks/>
          </p:cNvSpPr>
          <p:nvPr/>
        </p:nvSpPr>
        <p:spPr bwMode="auto">
          <a:xfrm>
            <a:off x="1985223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00" name="Rectangle 6171">
            <a:extLst>
              <a:ext uri="{FF2B5EF4-FFF2-40B4-BE49-F238E27FC236}">
                <a16:creationId xmlns:a16="http://schemas.microsoft.com/office/drawing/2014/main" id="{EC1F9727-6A84-4FD2-83AA-9DE38497E2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01" name="Freeform 6172">
            <a:extLst>
              <a:ext uri="{FF2B5EF4-FFF2-40B4-BE49-F238E27FC236}">
                <a16:creationId xmlns:a16="http://schemas.microsoft.com/office/drawing/2014/main" id="{B200E810-560E-4666-BEC2-F3BFBD59A4E8}"/>
              </a:ext>
            </a:extLst>
          </p:cNvPr>
          <p:cNvSpPr>
            <a:spLocks/>
          </p:cNvSpPr>
          <p:nvPr/>
        </p:nvSpPr>
        <p:spPr bwMode="auto">
          <a:xfrm>
            <a:off x="1985223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02" name="Rectangle 6173">
            <a:extLst>
              <a:ext uri="{FF2B5EF4-FFF2-40B4-BE49-F238E27FC236}">
                <a16:creationId xmlns:a16="http://schemas.microsoft.com/office/drawing/2014/main" id="{D136EC85-B719-487F-8FEE-959B264172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03" name="Freeform 6174">
            <a:extLst>
              <a:ext uri="{FF2B5EF4-FFF2-40B4-BE49-F238E27FC236}">
                <a16:creationId xmlns:a16="http://schemas.microsoft.com/office/drawing/2014/main" id="{094E2856-08D0-41CA-9094-8AAE70C71D29}"/>
              </a:ext>
            </a:extLst>
          </p:cNvPr>
          <p:cNvSpPr>
            <a:spLocks/>
          </p:cNvSpPr>
          <p:nvPr/>
        </p:nvSpPr>
        <p:spPr bwMode="auto">
          <a:xfrm>
            <a:off x="1985223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04" name="Rectangle 6175">
            <a:extLst>
              <a:ext uri="{FF2B5EF4-FFF2-40B4-BE49-F238E27FC236}">
                <a16:creationId xmlns:a16="http://schemas.microsoft.com/office/drawing/2014/main" id="{2DF74947-284D-4A37-8AD0-D38EA76294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05" name="Freeform 6176">
            <a:extLst>
              <a:ext uri="{FF2B5EF4-FFF2-40B4-BE49-F238E27FC236}">
                <a16:creationId xmlns:a16="http://schemas.microsoft.com/office/drawing/2014/main" id="{868CF6E3-1C2D-461B-A4BD-6AB605F5D6BF}"/>
              </a:ext>
            </a:extLst>
          </p:cNvPr>
          <p:cNvSpPr>
            <a:spLocks/>
          </p:cNvSpPr>
          <p:nvPr/>
        </p:nvSpPr>
        <p:spPr bwMode="auto">
          <a:xfrm>
            <a:off x="1985223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06" name="Rectangle 6177">
            <a:extLst>
              <a:ext uri="{FF2B5EF4-FFF2-40B4-BE49-F238E27FC236}">
                <a16:creationId xmlns:a16="http://schemas.microsoft.com/office/drawing/2014/main" id="{F3C05088-8998-44E2-9F28-4C749693BB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07" name="Freeform 6178">
            <a:extLst>
              <a:ext uri="{FF2B5EF4-FFF2-40B4-BE49-F238E27FC236}">
                <a16:creationId xmlns:a16="http://schemas.microsoft.com/office/drawing/2014/main" id="{BB6753FC-DBF8-4780-82D3-DF79B94EE3BB}"/>
              </a:ext>
            </a:extLst>
          </p:cNvPr>
          <p:cNvSpPr>
            <a:spLocks/>
          </p:cNvSpPr>
          <p:nvPr/>
        </p:nvSpPr>
        <p:spPr bwMode="auto">
          <a:xfrm>
            <a:off x="1985223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08" name="Rectangle 6179">
            <a:extLst>
              <a:ext uri="{FF2B5EF4-FFF2-40B4-BE49-F238E27FC236}">
                <a16:creationId xmlns:a16="http://schemas.microsoft.com/office/drawing/2014/main" id="{81D6B49C-B0F5-4137-A1E3-096646BE06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09" name="Freeform 6180">
            <a:extLst>
              <a:ext uri="{FF2B5EF4-FFF2-40B4-BE49-F238E27FC236}">
                <a16:creationId xmlns:a16="http://schemas.microsoft.com/office/drawing/2014/main" id="{9DB7B0A9-01BC-47AE-A0A1-87184C523BD4}"/>
              </a:ext>
            </a:extLst>
          </p:cNvPr>
          <p:cNvSpPr>
            <a:spLocks/>
          </p:cNvSpPr>
          <p:nvPr/>
        </p:nvSpPr>
        <p:spPr bwMode="auto">
          <a:xfrm>
            <a:off x="1985223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10" name="Rectangle 6181">
            <a:extLst>
              <a:ext uri="{FF2B5EF4-FFF2-40B4-BE49-F238E27FC236}">
                <a16:creationId xmlns:a16="http://schemas.microsoft.com/office/drawing/2014/main" id="{952BAADC-3A7E-4004-9BB5-59DA30C1F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11" name="Freeform 6182">
            <a:extLst>
              <a:ext uri="{FF2B5EF4-FFF2-40B4-BE49-F238E27FC236}">
                <a16:creationId xmlns:a16="http://schemas.microsoft.com/office/drawing/2014/main" id="{1C6B1945-7981-427C-9D81-CF3D795190D5}"/>
              </a:ext>
            </a:extLst>
          </p:cNvPr>
          <p:cNvSpPr>
            <a:spLocks/>
          </p:cNvSpPr>
          <p:nvPr/>
        </p:nvSpPr>
        <p:spPr bwMode="auto">
          <a:xfrm>
            <a:off x="1985223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12" name="Rectangle 6183">
            <a:extLst>
              <a:ext uri="{FF2B5EF4-FFF2-40B4-BE49-F238E27FC236}">
                <a16:creationId xmlns:a16="http://schemas.microsoft.com/office/drawing/2014/main" id="{BC4356A6-0FD4-417F-B951-F3B4638879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13" name="Freeform 6184">
            <a:extLst>
              <a:ext uri="{FF2B5EF4-FFF2-40B4-BE49-F238E27FC236}">
                <a16:creationId xmlns:a16="http://schemas.microsoft.com/office/drawing/2014/main" id="{30105B0A-CE5C-40EA-BE93-8F83D2CCEF3A}"/>
              </a:ext>
            </a:extLst>
          </p:cNvPr>
          <p:cNvSpPr>
            <a:spLocks/>
          </p:cNvSpPr>
          <p:nvPr/>
        </p:nvSpPr>
        <p:spPr bwMode="auto">
          <a:xfrm>
            <a:off x="1985223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14" name="Rectangle 6185">
            <a:extLst>
              <a:ext uri="{FF2B5EF4-FFF2-40B4-BE49-F238E27FC236}">
                <a16:creationId xmlns:a16="http://schemas.microsoft.com/office/drawing/2014/main" id="{8C1CB06A-09FF-41AC-AE83-09ADC64CB3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15" name="Freeform 6186">
            <a:extLst>
              <a:ext uri="{FF2B5EF4-FFF2-40B4-BE49-F238E27FC236}">
                <a16:creationId xmlns:a16="http://schemas.microsoft.com/office/drawing/2014/main" id="{9AB5DDDF-7C64-4B29-B4FA-15DD7C4F4EC1}"/>
              </a:ext>
            </a:extLst>
          </p:cNvPr>
          <p:cNvSpPr>
            <a:spLocks/>
          </p:cNvSpPr>
          <p:nvPr/>
        </p:nvSpPr>
        <p:spPr bwMode="auto">
          <a:xfrm>
            <a:off x="1985223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16" name="Rectangle 6187">
            <a:extLst>
              <a:ext uri="{FF2B5EF4-FFF2-40B4-BE49-F238E27FC236}">
                <a16:creationId xmlns:a16="http://schemas.microsoft.com/office/drawing/2014/main" id="{72865B97-ECEC-4F7C-AF1C-46ACCA987D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17" name="Freeform 6188">
            <a:extLst>
              <a:ext uri="{FF2B5EF4-FFF2-40B4-BE49-F238E27FC236}">
                <a16:creationId xmlns:a16="http://schemas.microsoft.com/office/drawing/2014/main" id="{6DE35396-0572-4AE0-966F-C3D30A0A3876}"/>
              </a:ext>
            </a:extLst>
          </p:cNvPr>
          <p:cNvSpPr>
            <a:spLocks/>
          </p:cNvSpPr>
          <p:nvPr/>
        </p:nvSpPr>
        <p:spPr bwMode="auto">
          <a:xfrm>
            <a:off x="1985223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18" name="Rectangle 6189">
            <a:extLst>
              <a:ext uri="{FF2B5EF4-FFF2-40B4-BE49-F238E27FC236}">
                <a16:creationId xmlns:a16="http://schemas.microsoft.com/office/drawing/2014/main" id="{176945BF-BD2C-459C-AC53-852B4781F9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19" name="Freeform 6190">
            <a:extLst>
              <a:ext uri="{FF2B5EF4-FFF2-40B4-BE49-F238E27FC236}">
                <a16:creationId xmlns:a16="http://schemas.microsoft.com/office/drawing/2014/main" id="{B0EECC39-E2E3-4CEE-A5F6-763A107E2C91}"/>
              </a:ext>
            </a:extLst>
          </p:cNvPr>
          <p:cNvSpPr>
            <a:spLocks/>
          </p:cNvSpPr>
          <p:nvPr/>
        </p:nvSpPr>
        <p:spPr bwMode="auto">
          <a:xfrm>
            <a:off x="1985223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20" name="Rectangle 6191">
            <a:extLst>
              <a:ext uri="{FF2B5EF4-FFF2-40B4-BE49-F238E27FC236}">
                <a16:creationId xmlns:a16="http://schemas.microsoft.com/office/drawing/2014/main" id="{400319B8-F229-4FE6-B8F7-2B7614A5B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21" name="Freeform 6192">
            <a:extLst>
              <a:ext uri="{FF2B5EF4-FFF2-40B4-BE49-F238E27FC236}">
                <a16:creationId xmlns:a16="http://schemas.microsoft.com/office/drawing/2014/main" id="{843EB0F3-F040-45DD-A72A-A17D1D91B09F}"/>
              </a:ext>
            </a:extLst>
          </p:cNvPr>
          <p:cNvSpPr>
            <a:spLocks/>
          </p:cNvSpPr>
          <p:nvPr/>
        </p:nvSpPr>
        <p:spPr bwMode="auto">
          <a:xfrm>
            <a:off x="1985223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22" name="Rectangle 6193">
            <a:extLst>
              <a:ext uri="{FF2B5EF4-FFF2-40B4-BE49-F238E27FC236}">
                <a16:creationId xmlns:a16="http://schemas.microsoft.com/office/drawing/2014/main" id="{2E4A0D6D-6524-4A25-BE3E-3ADDB5D24D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23" name="Freeform 6194">
            <a:extLst>
              <a:ext uri="{FF2B5EF4-FFF2-40B4-BE49-F238E27FC236}">
                <a16:creationId xmlns:a16="http://schemas.microsoft.com/office/drawing/2014/main" id="{4FFC3DA2-B029-4BD1-9CA9-694A8537C911}"/>
              </a:ext>
            </a:extLst>
          </p:cNvPr>
          <p:cNvSpPr>
            <a:spLocks/>
          </p:cNvSpPr>
          <p:nvPr/>
        </p:nvSpPr>
        <p:spPr bwMode="auto">
          <a:xfrm>
            <a:off x="1985223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24" name="Rectangle 6195">
            <a:extLst>
              <a:ext uri="{FF2B5EF4-FFF2-40B4-BE49-F238E27FC236}">
                <a16:creationId xmlns:a16="http://schemas.microsoft.com/office/drawing/2014/main" id="{42FA25FE-0059-4ADC-8562-3FC1A0EAE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25" name="Freeform 6196">
            <a:extLst>
              <a:ext uri="{FF2B5EF4-FFF2-40B4-BE49-F238E27FC236}">
                <a16:creationId xmlns:a16="http://schemas.microsoft.com/office/drawing/2014/main" id="{50E0A209-0C46-4020-BD4E-AE563A7FEE44}"/>
              </a:ext>
            </a:extLst>
          </p:cNvPr>
          <p:cNvSpPr>
            <a:spLocks/>
          </p:cNvSpPr>
          <p:nvPr/>
        </p:nvSpPr>
        <p:spPr bwMode="auto">
          <a:xfrm>
            <a:off x="1985223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26" name="Rectangle 6197">
            <a:extLst>
              <a:ext uri="{FF2B5EF4-FFF2-40B4-BE49-F238E27FC236}">
                <a16:creationId xmlns:a16="http://schemas.microsoft.com/office/drawing/2014/main" id="{BC63714F-58F9-4FCF-80A2-8D41D73B4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27" name="Freeform 6198">
            <a:extLst>
              <a:ext uri="{FF2B5EF4-FFF2-40B4-BE49-F238E27FC236}">
                <a16:creationId xmlns:a16="http://schemas.microsoft.com/office/drawing/2014/main" id="{3471FDAF-581A-4A9F-A871-BF1CB7405755}"/>
              </a:ext>
            </a:extLst>
          </p:cNvPr>
          <p:cNvSpPr>
            <a:spLocks/>
          </p:cNvSpPr>
          <p:nvPr/>
        </p:nvSpPr>
        <p:spPr bwMode="auto">
          <a:xfrm>
            <a:off x="1985223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28" name="Rectangle 6199">
            <a:extLst>
              <a:ext uri="{FF2B5EF4-FFF2-40B4-BE49-F238E27FC236}">
                <a16:creationId xmlns:a16="http://schemas.microsoft.com/office/drawing/2014/main" id="{BAC77682-D305-4614-BCB8-5B3723281E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29" name="Freeform 6200">
            <a:extLst>
              <a:ext uri="{FF2B5EF4-FFF2-40B4-BE49-F238E27FC236}">
                <a16:creationId xmlns:a16="http://schemas.microsoft.com/office/drawing/2014/main" id="{D25C8643-418C-4788-A3FA-A60C1025E648}"/>
              </a:ext>
            </a:extLst>
          </p:cNvPr>
          <p:cNvSpPr>
            <a:spLocks/>
          </p:cNvSpPr>
          <p:nvPr/>
        </p:nvSpPr>
        <p:spPr bwMode="auto">
          <a:xfrm>
            <a:off x="198676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30" name="Rectangle 6201">
            <a:extLst>
              <a:ext uri="{FF2B5EF4-FFF2-40B4-BE49-F238E27FC236}">
                <a16:creationId xmlns:a16="http://schemas.microsoft.com/office/drawing/2014/main" id="{D389E178-FB64-4C2B-AB8D-1638BABAC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31" name="Freeform 6202">
            <a:extLst>
              <a:ext uri="{FF2B5EF4-FFF2-40B4-BE49-F238E27FC236}">
                <a16:creationId xmlns:a16="http://schemas.microsoft.com/office/drawing/2014/main" id="{D19B7D0F-F41F-4346-AED6-C16CA4668134}"/>
              </a:ext>
            </a:extLst>
          </p:cNvPr>
          <p:cNvSpPr>
            <a:spLocks/>
          </p:cNvSpPr>
          <p:nvPr/>
        </p:nvSpPr>
        <p:spPr bwMode="auto">
          <a:xfrm>
            <a:off x="198676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32" name="Rectangle 6203">
            <a:extLst>
              <a:ext uri="{FF2B5EF4-FFF2-40B4-BE49-F238E27FC236}">
                <a16:creationId xmlns:a16="http://schemas.microsoft.com/office/drawing/2014/main" id="{186C5EA5-3CDA-47EF-987A-EBEF460405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33" name="Freeform 6204">
            <a:extLst>
              <a:ext uri="{FF2B5EF4-FFF2-40B4-BE49-F238E27FC236}">
                <a16:creationId xmlns:a16="http://schemas.microsoft.com/office/drawing/2014/main" id="{FE68090A-548A-4A42-A671-3BCF25F04311}"/>
              </a:ext>
            </a:extLst>
          </p:cNvPr>
          <p:cNvSpPr>
            <a:spLocks/>
          </p:cNvSpPr>
          <p:nvPr/>
        </p:nvSpPr>
        <p:spPr bwMode="auto">
          <a:xfrm>
            <a:off x="198676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34" name="Rectangle 6205">
            <a:extLst>
              <a:ext uri="{FF2B5EF4-FFF2-40B4-BE49-F238E27FC236}">
                <a16:creationId xmlns:a16="http://schemas.microsoft.com/office/drawing/2014/main" id="{90F509E4-1720-41E3-8405-53EC0D00B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35" name="Freeform 6206">
            <a:extLst>
              <a:ext uri="{FF2B5EF4-FFF2-40B4-BE49-F238E27FC236}">
                <a16:creationId xmlns:a16="http://schemas.microsoft.com/office/drawing/2014/main" id="{39F53592-BD82-4FE0-8B9F-A1AD49A6932C}"/>
              </a:ext>
            </a:extLst>
          </p:cNvPr>
          <p:cNvSpPr>
            <a:spLocks/>
          </p:cNvSpPr>
          <p:nvPr/>
        </p:nvSpPr>
        <p:spPr bwMode="auto">
          <a:xfrm>
            <a:off x="198676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36" name="Rectangle 6207">
            <a:extLst>
              <a:ext uri="{FF2B5EF4-FFF2-40B4-BE49-F238E27FC236}">
                <a16:creationId xmlns:a16="http://schemas.microsoft.com/office/drawing/2014/main" id="{D1266F6D-183A-421A-892E-5E361662A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37" name="Freeform 6208">
            <a:extLst>
              <a:ext uri="{FF2B5EF4-FFF2-40B4-BE49-F238E27FC236}">
                <a16:creationId xmlns:a16="http://schemas.microsoft.com/office/drawing/2014/main" id="{4B17A5D6-AF27-469E-BD61-0AF22AE1181A}"/>
              </a:ext>
            </a:extLst>
          </p:cNvPr>
          <p:cNvSpPr>
            <a:spLocks/>
          </p:cNvSpPr>
          <p:nvPr/>
        </p:nvSpPr>
        <p:spPr bwMode="auto">
          <a:xfrm>
            <a:off x="198676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38" name="Rectangle 6209">
            <a:extLst>
              <a:ext uri="{FF2B5EF4-FFF2-40B4-BE49-F238E27FC236}">
                <a16:creationId xmlns:a16="http://schemas.microsoft.com/office/drawing/2014/main" id="{D997AFFF-544C-435E-9294-FD759C3053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39" name="Freeform 6210">
            <a:extLst>
              <a:ext uri="{FF2B5EF4-FFF2-40B4-BE49-F238E27FC236}">
                <a16:creationId xmlns:a16="http://schemas.microsoft.com/office/drawing/2014/main" id="{85CBC14B-C5A8-4122-B76A-4D4011CEA6E4}"/>
              </a:ext>
            </a:extLst>
          </p:cNvPr>
          <p:cNvSpPr>
            <a:spLocks/>
          </p:cNvSpPr>
          <p:nvPr/>
        </p:nvSpPr>
        <p:spPr bwMode="auto">
          <a:xfrm>
            <a:off x="198676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40" name="Rectangle 6211">
            <a:extLst>
              <a:ext uri="{FF2B5EF4-FFF2-40B4-BE49-F238E27FC236}">
                <a16:creationId xmlns:a16="http://schemas.microsoft.com/office/drawing/2014/main" id="{B9633ECB-C7C1-4C83-834B-62E5BDAD6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41" name="Freeform 6212">
            <a:extLst>
              <a:ext uri="{FF2B5EF4-FFF2-40B4-BE49-F238E27FC236}">
                <a16:creationId xmlns:a16="http://schemas.microsoft.com/office/drawing/2014/main" id="{0DC0DCCF-EB5D-4F84-84C9-C7F48B6FD0E0}"/>
              </a:ext>
            </a:extLst>
          </p:cNvPr>
          <p:cNvSpPr>
            <a:spLocks/>
          </p:cNvSpPr>
          <p:nvPr/>
        </p:nvSpPr>
        <p:spPr bwMode="auto">
          <a:xfrm>
            <a:off x="198676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42" name="Rectangle 6213">
            <a:extLst>
              <a:ext uri="{FF2B5EF4-FFF2-40B4-BE49-F238E27FC236}">
                <a16:creationId xmlns:a16="http://schemas.microsoft.com/office/drawing/2014/main" id="{08A9F84A-EBD0-4C49-9BE9-EE6DA355A1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43" name="Freeform 6214">
            <a:extLst>
              <a:ext uri="{FF2B5EF4-FFF2-40B4-BE49-F238E27FC236}">
                <a16:creationId xmlns:a16="http://schemas.microsoft.com/office/drawing/2014/main" id="{44C28123-DAFB-4930-89F5-100EA65C3BFC}"/>
              </a:ext>
            </a:extLst>
          </p:cNvPr>
          <p:cNvSpPr>
            <a:spLocks/>
          </p:cNvSpPr>
          <p:nvPr/>
        </p:nvSpPr>
        <p:spPr bwMode="auto">
          <a:xfrm>
            <a:off x="198676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44" name="Rectangle 6215">
            <a:extLst>
              <a:ext uri="{FF2B5EF4-FFF2-40B4-BE49-F238E27FC236}">
                <a16:creationId xmlns:a16="http://schemas.microsoft.com/office/drawing/2014/main" id="{018FF0F2-26CA-4396-A881-E5A469D637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45" name="Freeform 6216">
            <a:extLst>
              <a:ext uri="{FF2B5EF4-FFF2-40B4-BE49-F238E27FC236}">
                <a16:creationId xmlns:a16="http://schemas.microsoft.com/office/drawing/2014/main" id="{862758E4-14BD-4757-8E35-954F2D7D450A}"/>
              </a:ext>
            </a:extLst>
          </p:cNvPr>
          <p:cNvSpPr>
            <a:spLocks/>
          </p:cNvSpPr>
          <p:nvPr/>
        </p:nvSpPr>
        <p:spPr bwMode="auto">
          <a:xfrm>
            <a:off x="198676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46" name="Rectangle 6217">
            <a:extLst>
              <a:ext uri="{FF2B5EF4-FFF2-40B4-BE49-F238E27FC236}">
                <a16:creationId xmlns:a16="http://schemas.microsoft.com/office/drawing/2014/main" id="{BDF83974-332F-460C-9097-185E6296EC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47" name="Freeform 6218">
            <a:extLst>
              <a:ext uri="{FF2B5EF4-FFF2-40B4-BE49-F238E27FC236}">
                <a16:creationId xmlns:a16="http://schemas.microsoft.com/office/drawing/2014/main" id="{9525B2B7-3E1D-4F6B-AB62-5923983503A8}"/>
              </a:ext>
            </a:extLst>
          </p:cNvPr>
          <p:cNvSpPr>
            <a:spLocks/>
          </p:cNvSpPr>
          <p:nvPr/>
        </p:nvSpPr>
        <p:spPr bwMode="auto">
          <a:xfrm>
            <a:off x="198676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48" name="Rectangle 6219">
            <a:extLst>
              <a:ext uri="{FF2B5EF4-FFF2-40B4-BE49-F238E27FC236}">
                <a16:creationId xmlns:a16="http://schemas.microsoft.com/office/drawing/2014/main" id="{5683DDBF-1EC4-47AA-9C71-76723AC157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49" name="Freeform 6220">
            <a:extLst>
              <a:ext uri="{FF2B5EF4-FFF2-40B4-BE49-F238E27FC236}">
                <a16:creationId xmlns:a16="http://schemas.microsoft.com/office/drawing/2014/main" id="{519052D1-C446-4780-910C-17AA3D575975}"/>
              </a:ext>
            </a:extLst>
          </p:cNvPr>
          <p:cNvSpPr>
            <a:spLocks/>
          </p:cNvSpPr>
          <p:nvPr/>
        </p:nvSpPr>
        <p:spPr bwMode="auto">
          <a:xfrm>
            <a:off x="198676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50" name="Rectangle 6221">
            <a:extLst>
              <a:ext uri="{FF2B5EF4-FFF2-40B4-BE49-F238E27FC236}">
                <a16:creationId xmlns:a16="http://schemas.microsoft.com/office/drawing/2014/main" id="{DB903880-2E79-4401-9D46-EDB63BFBFA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51" name="Freeform 6222">
            <a:extLst>
              <a:ext uri="{FF2B5EF4-FFF2-40B4-BE49-F238E27FC236}">
                <a16:creationId xmlns:a16="http://schemas.microsoft.com/office/drawing/2014/main" id="{61CB59BF-E4EB-4B63-A259-7450D0976F37}"/>
              </a:ext>
            </a:extLst>
          </p:cNvPr>
          <p:cNvSpPr>
            <a:spLocks/>
          </p:cNvSpPr>
          <p:nvPr/>
        </p:nvSpPr>
        <p:spPr bwMode="auto">
          <a:xfrm>
            <a:off x="198676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52" name="Rectangle 6223">
            <a:extLst>
              <a:ext uri="{FF2B5EF4-FFF2-40B4-BE49-F238E27FC236}">
                <a16:creationId xmlns:a16="http://schemas.microsoft.com/office/drawing/2014/main" id="{D30946E4-F99F-4B31-929B-6F1911B11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53" name="Freeform 6224">
            <a:extLst>
              <a:ext uri="{FF2B5EF4-FFF2-40B4-BE49-F238E27FC236}">
                <a16:creationId xmlns:a16="http://schemas.microsoft.com/office/drawing/2014/main" id="{97D8F484-CF0F-477B-A3C1-E06A0043970F}"/>
              </a:ext>
            </a:extLst>
          </p:cNvPr>
          <p:cNvSpPr>
            <a:spLocks/>
          </p:cNvSpPr>
          <p:nvPr/>
        </p:nvSpPr>
        <p:spPr bwMode="auto">
          <a:xfrm>
            <a:off x="198676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54" name="Rectangle 6225">
            <a:extLst>
              <a:ext uri="{FF2B5EF4-FFF2-40B4-BE49-F238E27FC236}">
                <a16:creationId xmlns:a16="http://schemas.microsoft.com/office/drawing/2014/main" id="{EAA67B2D-98E1-4E43-87C1-39D6AFA73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55" name="Freeform 6226">
            <a:extLst>
              <a:ext uri="{FF2B5EF4-FFF2-40B4-BE49-F238E27FC236}">
                <a16:creationId xmlns:a16="http://schemas.microsoft.com/office/drawing/2014/main" id="{0DC2AA49-F99A-48B1-AEDC-C9276FDEABFF}"/>
              </a:ext>
            </a:extLst>
          </p:cNvPr>
          <p:cNvSpPr>
            <a:spLocks/>
          </p:cNvSpPr>
          <p:nvPr/>
        </p:nvSpPr>
        <p:spPr bwMode="auto">
          <a:xfrm>
            <a:off x="1986760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56" name="Rectangle 6227">
            <a:extLst>
              <a:ext uri="{FF2B5EF4-FFF2-40B4-BE49-F238E27FC236}">
                <a16:creationId xmlns:a16="http://schemas.microsoft.com/office/drawing/2014/main" id="{D8F9C626-AA44-40BB-A2E5-6906057BCC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57" name="Freeform 6228">
            <a:extLst>
              <a:ext uri="{FF2B5EF4-FFF2-40B4-BE49-F238E27FC236}">
                <a16:creationId xmlns:a16="http://schemas.microsoft.com/office/drawing/2014/main" id="{C5202D45-70A8-4BA4-82E4-C52DDEF218E3}"/>
              </a:ext>
            </a:extLst>
          </p:cNvPr>
          <p:cNvSpPr>
            <a:spLocks/>
          </p:cNvSpPr>
          <p:nvPr/>
        </p:nvSpPr>
        <p:spPr bwMode="auto">
          <a:xfrm>
            <a:off x="1986760" y="6477216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58" name="Rectangle 6229">
            <a:extLst>
              <a:ext uri="{FF2B5EF4-FFF2-40B4-BE49-F238E27FC236}">
                <a16:creationId xmlns:a16="http://schemas.microsoft.com/office/drawing/2014/main" id="{F913590A-D1E3-45EC-8B50-1E0B33A403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59" name="Freeform 6230">
            <a:extLst>
              <a:ext uri="{FF2B5EF4-FFF2-40B4-BE49-F238E27FC236}">
                <a16:creationId xmlns:a16="http://schemas.microsoft.com/office/drawing/2014/main" id="{DC3E6D36-F39D-4E4F-88CD-DA9DF04661DF}"/>
              </a:ext>
            </a:extLst>
          </p:cNvPr>
          <p:cNvSpPr>
            <a:spLocks/>
          </p:cNvSpPr>
          <p:nvPr/>
        </p:nvSpPr>
        <p:spPr bwMode="auto">
          <a:xfrm>
            <a:off x="198829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60" name="Rectangle 6231">
            <a:extLst>
              <a:ext uri="{FF2B5EF4-FFF2-40B4-BE49-F238E27FC236}">
                <a16:creationId xmlns:a16="http://schemas.microsoft.com/office/drawing/2014/main" id="{25931916-D19A-4F37-8248-A85C27349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61" name="Freeform 6232">
            <a:extLst>
              <a:ext uri="{FF2B5EF4-FFF2-40B4-BE49-F238E27FC236}">
                <a16:creationId xmlns:a16="http://schemas.microsoft.com/office/drawing/2014/main" id="{8723BFB1-CF55-4855-854D-12E48FA934D4}"/>
              </a:ext>
            </a:extLst>
          </p:cNvPr>
          <p:cNvSpPr>
            <a:spLocks/>
          </p:cNvSpPr>
          <p:nvPr/>
        </p:nvSpPr>
        <p:spPr bwMode="auto">
          <a:xfrm>
            <a:off x="198829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62" name="Rectangle 6233">
            <a:extLst>
              <a:ext uri="{FF2B5EF4-FFF2-40B4-BE49-F238E27FC236}">
                <a16:creationId xmlns:a16="http://schemas.microsoft.com/office/drawing/2014/main" id="{151D1496-25D3-48F2-B62B-B9B71319F8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63" name="Freeform 6234">
            <a:extLst>
              <a:ext uri="{FF2B5EF4-FFF2-40B4-BE49-F238E27FC236}">
                <a16:creationId xmlns:a16="http://schemas.microsoft.com/office/drawing/2014/main" id="{BD98A75E-732C-4425-B7B7-098C0F697B40}"/>
              </a:ext>
            </a:extLst>
          </p:cNvPr>
          <p:cNvSpPr>
            <a:spLocks/>
          </p:cNvSpPr>
          <p:nvPr/>
        </p:nvSpPr>
        <p:spPr bwMode="auto">
          <a:xfrm>
            <a:off x="198829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64" name="Rectangle 6235">
            <a:extLst>
              <a:ext uri="{FF2B5EF4-FFF2-40B4-BE49-F238E27FC236}">
                <a16:creationId xmlns:a16="http://schemas.microsoft.com/office/drawing/2014/main" id="{F80E92E7-FB55-4B81-BACD-4C41F9A906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65" name="Freeform 6236">
            <a:extLst>
              <a:ext uri="{FF2B5EF4-FFF2-40B4-BE49-F238E27FC236}">
                <a16:creationId xmlns:a16="http://schemas.microsoft.com/office/drawing/2014/main" id="{F6079E56-BB03-474E-93CD-FE73FA2F9F57}"/>
              </a:ext>
            </a:extLst>
          </p:cNvPr>
          <p:cNvSpPr>
            <a:spLocks/>
          </p:cNvSpPr>
          <p:nvPr/>
        </p:nvSpPr>
        <p:spPr bwMode="auto">
          <a:xfrm>
            <a:off x="198829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66" name="Rectangle 6237">
            <a:extLst>
              <a:ext uri="{FF2B5EF4-FFF2-40B4-BE49-F238E27FC236}">
                <a16:creationId xmlns:a16="http://schemas.microsoft.com/office/drawing/2014/main" id="{DB6FEC86-ACED-4741-8C09-0C5AE10A3E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67" name="Freeform 6238">
            <a:extLst>
              <a:ext uri="{FF2B5EF4-FFF2-40B4-BE49-F238E27FC236}">
                <a16:creationId xmlns:a16="http://schemas.microsoft.com/office/drawing/2014/main" id="{8BEF499F-7F47-4063-8FE4-C12C9ECE564E}"/>
              </a:ext>
            </a:extLst>
          </p:cNvPr>
          <p:cNvSpPr>
            <a:spLocks/>
          </p:cNvSpPr>
          <p:nvPr/>
        </p:nvSpPr>
        <p:spPr bwMode="auto">
          <a:xfrm>
            <a:off x="198829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68" name="Rectangle 6239">
            <a:extLst>
              <a:ext uri="{FF2B5EF4-FFF2-40B4-BE49-F238E27FC236}">
                <a16:creationId xmlns:a16="http://schemas.microsoft.com/office/drawing/2014/main" id="{0DF17635-D347-4C7D-8823-7C6DDE03CB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69" name="Freeform 6240">
            <a:extLst>
              <a:ext uri="{FF2B5EF4-FFF2-40B4-BE49-F238E27FC236}">
                <a16:creationId xmlns:a16="http://schemas.microsoft.com/office/drawing/2014/main" id="{833A2D76-A615-4171-8866-53DD75A045E9}"/>
              </a:ext>
            </a:extLst>
          </p:cNvPr>
          <p:cNvSpPr>
            <a:spLocks/>
          </p:cNvSpPr>
          <p:nvPr/>
        </p:nvSpPr>
        <p:spPr bwMode="auto">
          <a:xfrm>
            <a:off x="198829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70" name="Rectangle 6241">
            <a:extLst>
              <a:ext uri="{FF2B5EF4-FFF2-40B4-BE49-F238E27FC236}">
                <a16:creationId xmlns:a16="http://schemas.microsoft.com/office/drawing/2014/main" id="{F7CA3E92-D227-4A18-A27A-62F7F9A32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6477216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71" name="Freeform 6242">
            <a:extLst>
              <a:ext uri="{FF2B5EF4-FFF2-40B4-BE49-F238E27FC236}">
                <a16:creationId xmlns:a16="http://schemas.microsoft.com/office/drawing/2014/main" id="{BD693CA3-DFF3-4F20-9502-01404D12F00C}"/>
              </a:ext>
            </a:extLst>
          </p:cNvPr>
          <p:cNvSpPr>
            <a:spLocks/>
          </p:cNvSpPr>
          <p:nvPr/>
        </p:nvSpPr>
        <p:spPr bwMode="auto">
          <a:xfrm>
            <a:off x="1988296" y="6477216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73" name="Rectangle 6244">
            <a:extLst>
              <a:ext uri="{FF2B5EF4-FFF2-40B4-BE49-F238E27FC236}">
                <a16:creationId xmlns:a16="http://schemas.microsoft.com/office/drawing/2014/main" id="{580C3FFE-B423-44E8-8657-F4403D127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74" name="Freeform 6245">
            <a:extLst>
              <a:ext uri="{FF2B5EF4-FFF2-40B4-BE49-F238E27FC236}">
                <a16:creationId xmlns:a16="http://schemas.microsoft.com/office/drawing/2014/main" id="{3E5EFFD2-FA23-47E8-9A16-8A336D5A6CD4}"/>
              </a:ext>
            </a:extLst>
          </p:cNvPr>
          <p:cNvSpPr>
            <a:spLocks/>
          </p:cNvSpPr>
          <p:nvPr/>
        </p:nvSpPr>
        <p:spPr bwMode="auto">
          <a:xfrm>
            <a:off x="1988296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75" name="Rectangle 6246">
            <a:extLst>
              <a:ext uri="{FF2B5EF4-FFF2-40B4-BE49-F238E27FC236}">
                <a16:creationId xmlns:a16="http://schemas.microsoft.com/office/drawing/2014/main" id="{062268F2-3338-4454-9A5C-3210812ED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76" name="Freeform 6247">
            <a:extLst>
              <a:ext uri="{FF2B5EF4-FFF2-40B4-BE49-F238E27FC236}">
                <a16:creationId xmlns:a16="http://schemas.microsoft.com/office/drawing/2014/main" id="{C86A12E7-FCBF-48CD-A180-D7934259C0D7}"/>
              </a:ext>
            </a:extLst>
          </p:cNvPr>
          <p:cNvSpPr>
            <a:spLocks/>
          </p:cNvSpPr>
          <p:nvPr/>
        </p:nvSpPr>
        <p:spPr bwMode="auto">
          <a:xfrm>
            <a:off x="1988296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77" name="Rectangle 6248">
            <a:extLst>
              <a:ext uri="{FF2B5EF4-FFF2-40B4-BE49-F238E27FC236}">
                <a16:creationId xmlns:a16="http://schemas.microsoft.com/office/drawing/2014/main" id="{2E3CD7C0-5CCE-469C-AC0B-2DB0278255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78" name="Freeform 6249">
            <a:extLst>
              <a:ext uri="{FF2B5EF4-FFF2-40B4-BE49-F238E27FC236}">
                <a16:creationId xmlns:a16="http://schemas.microsoft.com/office/drawing/2014/main" id="{FE6729EA-BE3B-419F-9837-CC6025AC1048}"/>
              </a:ext>
            </a:extLst>
          </p:cNvPr>
          <p:cNvSpPr>
            <a:spLocks/>
          </p:cNvSpPr>
          <p:nvPr/>
        </p:nvSpPr>
        <p:spPr bwMode="auto">
          <a:xfrm>
            <a:off x="1988296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79" name="Rectangle 6250">
            <a:extLst>
              <a:ext uri="{FF2B5EF4-FFF2-40B4-BE49-F238E27FC236}">
                <a16:creationId xmlns:a16="http://schemas.microsoft.com/office/drawing/2014/main" id="{41EDD841-73C2-4439-A204-63C3DDD63C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80" name="Freeform 6251">
            <a:extLst>
              <a:ext uri="{FF2B5EF4-FFF2-40B4-BE49-F238E27FC236}">
                <a16:creationId xmlns:a16="http://schemas.microsoft.com/office/drawing/2014/main" id="{919FCCB6-39DD-4941-942E-D703FAFA24D5}"/>
              </a:ext>
            </a:extLst>
          </p:cNvPr>
          <p:cNvSpPr>
            <a:spLocks/>
          </p:cNvSpPr>
          <p:nvPr/>
        </p:nvSpPr>
        <p:spPr bwMode="auto">
          <a:xfrm>
            <a:off x="1988296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81" name="Rectangle 6252">
            <a:extLst>
              <a:ext uri="{FF2B5EF4-FFF2-40B4-BE49-F238E27FC236}">
                <a16:creationId xmlns:a16="http://schemas.microsoft.com/office/drawing/2014/main" id="{EB32C081-3094-4B35-89E8-4E51C621C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82" name="Freeform 6253">
            <a:extLst>
              <a:ext uri="{FF2B5EF4-FFF2-40B4-BE49-F238E27FC236}">
                <a16:creationId xmlns:a16="http://schemas.microsoft.com/office/drawing/2014/main" id="{7364B510-58F2-4288-BF5A-F357B20754DD}"/>
              </a:ext>
            </a:extLst>
          </p:cNvPr>
          <p:cNvSpPr>
            <a:spLocks/>
          </p:cNvSpPr>
          <p:nvPr/>
        </p:nvSpPr>
        <p:spPr bwMode="auto">
          <a:xfrm>
            <a:off x="1988296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83" name="Rectangle 6254">
            <a:extLst>
              <a:ext uri="{FF2B5EF4-FFF2-40B4-BE49-F238E27FC236}">
                <a16:creationId xmlns:a16="http://schemas.microsoft.com/office/drawing/2014/main" id="{45EC3AE5-ADD2-43F5-9B9E-235536F5AC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84" name="Freeform 6255">
            <a:extLst>
              <a:ext uri="{FF2B5EF4-FFF2-40B4-BE49-F238E27FC236}">
                <a16:creationId xmlns:a16="http://schemas.microsoft.com/office/drawing/2014/main" id="{D7AD4048-464E-4CE9-A7D1-1B6EB93C0B32}"/>
              </a:ext>
            </a:extLst>
          </p:cNvPr>
          <p:cNvSpPr>
            <a:spLocks/>
          </p:cNvSpPr>
          <p:nvPr/>
        </p:nvSpPr>
        <p:spPr bwMode="auto">
          <a:xfrm>
            <a:off x="1988296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85" name="Rectangle 6256">
            <a:extLst>
              <a:ext uri="{FF2B5EF4-FFF2-40B4-BE49-F238E27FC236}">
                <a16:creationId xmlns:a16="http://schemas.microsoft.com/office/drawing/2014/main" id="{98B5575E-7779-4401-9229-4A627066F7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86" name="Freeform 6257">
            <a:extLst>
              <a:ext uri="{FF2B5EF4-FFF2-40B4-BE49-F238E27FC236}">
                <a16:creationId xmlns:a16="http://schemas.microsoft.com/office/drawing/2014/main" id="{237875D6-B9F6-4D64-AC6F-910273F92C50}"/>
              </a:ext>
            </a:extLst>
          </p:cNvPr>
          <p:cNvSpPr>
            <a:spLocks/>
          </p:cNvSpPr>
          <p:nvPr/>
        </p:nvSpPr>
        <p:spPr bwMode="auto">
          <a:xfrm>
            <a:off x="1988296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87" name="Rectangle 6258">
            <a:extLst>
              <a:ext uri="{FF2B5EF4-FFF2-40B4-BE49-F238E27FC236}">
                <a16:creationId xmlns:a16="http://schemas.microsoft.com/office/drawing/2014/main" id="{22FF0EF2-E3F1-41DB-A012-31191E2F39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88" name="Freeform 6259">
            <a:extLst>
              <a:ext uri="{FF2B5EF4-FFF2-40B4-BE49-F238E27FC236}">
                <a16:creationId xmlns:a16="http://schemas.microsoft.com/office/drawing/2014/main" id="{CC95B924-B373-4A17-BBCD-4B983FB53874}"/>
              </a:ext>
            </a:extLst>
          </p:cNvPr>
          <p:cNvSpPr>
            <a:spLocks/>
          </p:cNvSpPr>
          <p:nvPr/>
        </p:nvSpPr>
        <p:spPr bwMode="auto">
          <a:xfrm>
            <a:off x="1988296" y="6477217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89" name="Rectangle 6260">
            <a:extLst>
              <a:ext uri="{FF2B5EF4-FFF2-40B4-BE49-F238E27FC236}">
                <a16:creationId xmlns:a16="http://schemas.microsoft.com/office/drawing/2014/main" id="{2CB70397-72DF-4AE9-87A4-B444F74E2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90" name="Freeform 6261">
            <a:extLst>
              <a:ext uri="{FF2B5EF4-FFF2-40B4-BE49-F238E27FC236}">
                <a16:creationId xmlns:a16="http://schemas.microsoft.com/office/drawing/2014/main" id="{F06AA25E-F7D7-46E7-88BF-FA0A713B6D58}"/>
              </a:ext>
            </a:extLst>
          </p:cNvPr>
          <p:cNvSpPr>
            <a:spLocks/>
          </p:cNvSpPr>
          <p:nvPr/>
        </p:nvSpPr>
        <p:spPr bwMode="auto">
          <a:xfrm>
            <a:off x="1988296" y="6477217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91" name="Rectangle 6262">
            <a:extLst>
              <a:ext uri="{FF2B5EF4-FFF2-40B4-BE49-F238E27FC236}">
                <a16:creationId xmlns:a16="http://schemas.microsoft.com/office/drawing/2014/main" id="{96B5D9C5-F722-46F2-8AB1-82B2F42BA2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92" name="Freeform 6263">
            <a:extLst>
              <a:ext uri="{FF2B5EF4-FFF2-40B4-BE49-F238E27FC236}">
                <a16:creationId xmlns:a16="http://schemas.microsoft.com/office/drawing/2014/main" id="{025FB29E-E891-48DD-B5A1-68BFC3FA2480}"/>
              </a:ext>
            </a:extLst>
          </p:cNvPr>
          <p:cNvSpPr>
            <a:spLocks/>
          </p:cNvSpPr>
          <p:nvPr/>
        </p:nvSpPr>
        <p:spPr bwMode="auto">
          <a:xfrm>
            <a:off x="1988296" y="6477217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93" name="Rectangle 6264">
            <a:extLst>
              <a:ext uri="{FF2B5EF4-FFF2-40B4-BE49-F238E27FC236}">
                <a16:creationId xmlns:a16="http://schemas.microsoft.com/office/drawing/2014/main" id="{763CB619-E1B0-4270-A4A1-C4FBD8D9EF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94" name="Freeform 6265">
            <a:extLst>
              <a:ext uri="{FF2B5EF4-FFF2-40B4-BE49-F238E27FC236}">
                <a16:creationId xmlns:a16="http://schemas.microsoft.com/office/drawing/2014/main" id="{8A8B50D9-D1E4-413A-8401-6B2AD96E43BB}"/>
              </a:ext>
            </a:extLst>
          </p:cNvPr>
          <p:cNvSpPr>
            <a:spLocks/>
          </p:cNvSpPr>
          <p:nvPr/>
        </p:nvSpPr>
        <p:spPr bwMode="auto">
          <a:xfrm>
            <a:off x="1988296" y="6477217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95" name="Rectangle 6266">
            <a:extLst>
              <a:ext uri="{FF2B5EF4-FFF2-40B4-BE49-F238E27FC236}">
                <a16:creationId xmlns:a16="http://schemas.microsoft.com/office/drawing/2014/main" id="{1884FE25-1190-4436-96D7-32A611818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96" name="Freeform 6267">
            <a:extLst>
              <a:ext uri="{FF2B5EF4-FFF2-40B4-BE49-F238E27FC236}">
                <a16:creationId xmlns:a16="http://schemas.microsoft.com/office/drawing/2014/main" id="{7FCAE49E-A514-4DB3-B70D-EE584DBA3EF4}"/>
              </a:ext>
            </a:extLst>
          </p:cNvPr>
          <p:cNvSpPr>
            <a:spLocks/>
          </p:cNvSpPr>
          <p:nvPr/>
        </p:nvSpPr>
        <p:spPr bwMode="auto">
          <a:xfrm>
            <a:off x="1988296" y="6477217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97" name="Rectangle 6268">
            <a:extLst>
              <a:ext uri="{FF2B5EF4-FFF2-40B4-BE49-F238E27FC236}">
                <a16:creationId xmlns:a16="http://schemas.microsoft.com/office/drawing/2014/main" id="{B594BF31-969C-456F-A542-194C9637C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98" name="Freeform 6269">
            <a:extLst>
              <a:ext uri="{FF2B5EF4-FFF2-40B4-BE49-F238E27FC236}">
                <a16:creationId xmlns:a16="http://schemas.microsoft.com/office/drawing/2014/main" id="{CBD10AB0-0A9B-45E2-8B49-2CFE95845C47}"/>
              </a:ext>
            </a:extLst>
          </p:cNvPr>
          <p:cNvSpPr>
            <a:spLocks/>
          </p:cNvSpPr>
          <p:nvPr/>
        </p:nvSpPr>
        <p:spPr bwMode="auto">
          <a:xfrm>
            <a:off x="1988296" y="6477217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899" name="Rectangle 6270">
            <a:extLst>
              <a:ext uri="{FF2B5EF4-FFF2-40B4-BE49-F238E27FC236}">
                <a16:creationId xmlns:a16="http://schemas.microsoft.com/office/drawing/2014/main" id="{C769A0CC-A760-445E-95B5-C1AEA7461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00" name="Freeform 6271">
            <a:extLst>
              <a:ext uri="{FF2B5EF4-FFF2-40B4-BE49-F238E27FC236}">
                <a16:creationId xmlns:a16="http://schemas.microsoft.com/office/drawing/2014/main" id="{013B98A5-BA23-42C5-8FB9-799412F5F3FD}"/>
              </a:ext>
            </a:extLst>
          </p:cNvPr>
          <p:cNvSpPr>
            <a:spLocks/>
          </p:cNvSpPr>
          <p:nvPr/>
        </p:nvSpPr>
        <p:spPr bwMode="auto">
          <a:xfrm>
            <a:off x="1988296" y="6477217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01" name="Rectangle 6272">
            <a:extLst>
              <a:ext uri="{FF2B5EF4-FFF2-40B4-BE49-F238E27FC236}">
                <a16:creationId xmlns:a16="http://schemas.microsoft.com/office/drawing/2014/main" id="{75F546C1-2877-4874-8528-1D4B12DEAD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02" name="Freeform 6273">
            <a:extLst>
              <a:ext uri="{FF2B5EF4-FFF2-40B4-BE49-F238E27FC236}">
                <a16:creationId xmlns:a16="http://schemas.microsoft.com/office/drawing/2014/main" id="{211DEDB3-53B9-4ECF-9773-F556FDAE7FF4}"/>
              </a:ext>
            </a:extLst>
          </p:cNvPr>
          <p:cNvSpPr>
            <a:spLocks/>
          </p:cNvSpPr>
          <p:nvPr/>
        </p:nvSpPr>
        <p:spPr bwMode="auto">
          <a:xfrm>
            <a:off x="1989833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03" name="Rectangle 6274">
            <a:extLst>
              <a:ext uri="{FF2B5EF4-FFF2-40B4-BE49-F238E27FC236}">
                <a16:creationId xmlns:a16="http://schemas.microsoft.com/office/drawing/2014/main" id="{EE91AF19-1C1B-493F-974C-1895919B1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04" name="Freeform 6275">
            <a:extLst>
              <a:ext uri="{FF2B5EF4-FFF2-40B4-BE49-F238E27FC236}">
                <a16:creationId xmlns:a16="http://schemas.microsoft.com/office/drawing/2014/main" id="{7692C5EF-9FA1-4357-842A-52B44547EFBE}"/>
              </a:ext>
            </a:extLst>
          </p:cNvPr>
          <p:cNvSpPr>
            <a:spLocks/>
          </p:cNvSpPr>
          <p:nvPr/>
        </p:nvSpPr>
        <p:spPr bwMode="auto">
          <a:xfrm>
            <a:off x="1989833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05" name="Rectangle 6276">
            <a:extLst>
              <a:ext uri="{FF2B5EF4-FFF2-40B4-BE49-F238E27FC236}">
                <a16:creationId xmlns:a16="http://schemas.microsoft.com/office/drawing/2014/main" id="{24A7FBAF-17A7-4859-8340-7E18AB0A01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06" name="Freeform 6277">
            <a:extLst>
              <a:ext uri="{FF2B5EF4-FFF2-40B4-BE49-F238E27FC236}">
                <a16:creationId xmlns:a16="http://schemas.microsoft.com/office/drawing/2014/main" id="{043C5FB4-CF3A-4421-A90A-83315A0A2EE6}"/>
              </a:ext>
            </a:extLst>
          </p:cNvPr>
          <p:cNvSpPr>
            <a:spLocks/>
          </p:cNvSpPr>
          <p:nvPr/>
        </p:nvSpPr>
        <p:spPr bwMode="auto">
          <a:xfrm>
            <a:off x="1989833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07" name="Rectangle 6278">
            <a:extLst>
              <a:ext uri="{FF2B5EF4-FFF2-40B4-BE49-F238E27FC236}">
                <a16:creationId xmlns:a16="http://schemas.microsoft.com/office/drawing/2014/main" id="{F00BF011-0CBF-4F99-9B71-C6462638DB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08" name="Freeform 6279">
            <a:extLst>
              <a:ext uri="{FF2B5EF4-FFF2-40B4-BE49-F238E27FC236}">
                <a16:creationId xmlns:a16="http://schemas.microsoft.com/office/drawing/2014/main" id="{BD5B8F9F-2F30-487C-8BC4-46F62D586233}"/>
              </a:ext>
            </a:extLst>
          </p:cNvPr>
          <p:cNvSpPr>
            <a:spLocks/>
          </p:cNvSpPr>
          <p:nvPr/>
        </p:nvSpPr>
        <p:spPr bwMode="auto">
          <a:xfrm>
            <a:off x="1989833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09" name="Rectangle 6280">
            <a:extLst>
              <a:ext uri="{FF2B5EF4-FFF2-40B4-BE49-F238E27FC236}">
                <a16:creationId xmlns:a16="http://schemas.microsoft.com/office/drawing/2014/main" id="{AC4D0B67-B4C4-40E9-B8FB-F55CB797D9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10" name="Freeform 6281">
            <a:extLst>
              <a:ext uri="{FF2B5EF4-FFF2-40B4-BE49-F238E27FC236}">
                <a16:creationId xmlns:a16="http://schemas.microsoft.com/office/drawing/2014/main" id="{EBB4FA5A-E713-4509-9D40-E73F1A480B6B}"/>
              </a:ext>
            </a:extLst>
          </p:cNvPr>
          <p:cNvSpPr>
            <a:spLocks/>
          </p:cNvSpPr>
          <p:nvPr/>
        </p:nvSpPr>
        <p:spPr bwMode="auto">
          <a:xfrm>
            <a:off x="1989833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11" name="Rectangle 6282">
            <a:extLst>
              <a:ext uri="{FF2B5EF4-FFF2-40B4-BE49-F238E27FC236}">
                <a16:creationId xmlns:a16="http://schemas.microsoft.com/office/drawing/2014/main" id="{3337E341-C482-4A6F-A970-D06D7E1F00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12" name="Freeform 6283">
            <a:extLst>
              <a:ext uri="{FF2B5EF4-FFF2-40B4-BE49-F238E27FC236}">
                <a16:creationId xmlns:a16="http://schemas.microsoft.com/office/drawing/2014/main" id="{BC354854-A75E-45F6-8AC7-14C0E65499BA}"/>
              </a:ext>
            </a:extLst>
          </p:cNvPr>
          <p:cNvSpPr>
            <a:spLocks/>
          </p:cNvSpPr>
          <p:nvPr/>
        </p:nvSpPr>
        <p:spPr bwMode="auto">
          <a:xfrm>
            <a:off x="1989833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13" name="Rectangle 6284">
            <a:extLst>
              <a:ext uri="{FF2B5EF4-FFF2-40B4-BE49-F238E27FC236}">
                <a16:creationId xmlns:a16="http://schemas.microsoft.com/office/drawing/2014/main" id="{5798D29A-633B-4854-9B85-FA57688B96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14" name="Freeform 6285">
            <a:extLst>
              <a:ext uri="{FF2B5EF4-FFF2-40B4-BE49-F238E27FC236}">
                <a16:creationId xmlns:a16="http://schemas.microsoft.com/office/drawing/2014/main" id="{73914578-B123-4F59-98AC-D6F4C4D89CCB}"/>
              </a:ext>
            </a:extLst>
          </p:cNvPr>
          <p:cNvSpPr>
            <a:spLocks/>
          </p:cNvSpPr>
          <p:nvPr/>
        </p:nvSpPr>
        <p:spPr bwMode="auto">
          <a:xfrm>
            <a:off x="1989833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15" name="Rectangle 6286">
            <a:extLst>
              <a:ext uri="{FF2B5EF4-FFF2-40B4-BE49-F238E27FC236}">
                <a16:creationId xmlns:a16="http://schemas.microsoft.com/office/drawing/2014/main" id="{6DA31C8D-8301-4FFE-9405-7FB298A636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16" name="Freeform 6287">
            <a:extLst>
              <a:ext uri="{FF2B5EF4-FFF2-40B4-BE49-F238E27FC236}">
                <a16:creationId xmlns:a16="http://schemas.microsoft.com/office/drawing/2014/main" id="{EFE748D0-046B-4322-9792-D6C99C8A21B2}"/>
              </a:ext>
            </a:extLst>
          </p:cNvPr>
          <p:cNvSpPr>
            <a:spLocks/>
          </p:cNvSpPr>
          <p:nvPr/>
        </p:nvSpPr>
        <p:spPr bwMode="auto">
          <a:xfrm>
            <a:off x="1989833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17" name="Rectangle 6288">
            <a:extLst>
              <a:ext uri="{FF2B5EF4-FFF2-40B4-BE49-F238E27FC236}">
                <a16:creationId xmlns:a16="http://schemas.microsoft.com/office/drawing/2014/main" id="{D3BEA09C-FD78-485D-875B-FD674A5C8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18" name="Freeform 6289">
            <a:extLst>
              <a:ext uri="{FF2B5EF4-FFF2-40B4-BE49-F238E27FC236}">
                <a16:creationId xmlns:a16="http://schemas.microsoft.com/office/drawing/2014/main" id="{87365DDD-3012-4624-AD93-6622843FBFC7}"/>
              </a:ext>
            </a:extLst>
          </p:cNvPr>
          <p:cNvSpPr>
            <a:spLocks/>
          </p:cNvSpPr>
          <p:nvPr/>
        </p:nvSpPr>
        <p:spPr bwMode="auto">
          <a:xfrm>
            <a:off x="1989833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19" name="Rectangle 6290">
            <a:extLst>
              <a:ext uri="{FF2B5EF4-FFF2-40B4-BE49-F238E27FC236}">
                <a16:creationId xmlns:a16="http://schemas.microsoft.com/office/drawing/2014/main" id="{53375115-6F29-43ED-9554-C603734315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20" name="Freeform 6291">
            <a:extLst>
              <a:ext uri="{FF2B5EF4-FFF2-40B4-BE49-F238E27FC236}">
                <a16:creationId xmlns:a16="http://schemas.microsoft.com/office/drawing/2014/main" id="{E6EB4481-D197-4727-8F97-6F5BAB951506}"/>
              </a:ext>
            </a:extLst>
          </p:cNvPr>
          <p:cNvSpPr>
            <a:spLocks/>
          </p:cNvSpPr>
          <p:nvPr/>
        </p:nvSpPr>
        <p:spPr bwMode="auto">
          <a:xfrm>
            <a:off x="1989833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21" name="Rectangle 6292">
            <a:extLst>
              <a:ext uri="{FF2B5EF4-FFF2-40B4-BE49-F238E27FC236}">
                <a16:creationId xmlns:a16="http://schemas.microsoft.com/office/drawing/2014/main" id="{A667CA47-BEF2-4B35-9639-EF8E395F0C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22" name="Freeform 6293">
            <a:extLst>
              <a:ext uri="{FF2B5EF4-FFF2-40B4-BE49-F238E27FC236}">
                <a16:creationId xmlns:a16="http://schemas.microsoft.com/office/drawing/2014/main" id="{5B11F634-5055-4DD8-9E29-1548147FB56E}"/>
              </a:ext>
            </a:extLst>
          </p:cNvPr>
          <p:cNvSpPr>
            <a:spLocks/>
          </p:cNvSpPr>
          <p:nvPr/>
        </p:nvSpPr>
        <p:spPr bwMode="auto">
          <a:xfrm>
            <a:off x="1989833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23" name="Rectangle 6294">
            <a:extLst>
              <a:ext uri="{FF2B5EF4-FFF2-40B4-BE49-F238E27FC236}">
                <a16:creationId xmlns:a16="http://schemas.microsoft.com/office/drawing/2014/main" id="{CBB979B6-499B-4895-83B5-27B17B08D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24" name="Freeform 6295">
            <a:extLst>
              <a:ext uri="{FF2B5EF4-FFF2-40B4-BE49-F238E27FC236}">
                <a16:creationId xmlns:a16="http://schemas.microsoft.com/office/drawing/2014/main" id="{D4F67963-479C-474B-8C0A-27FFD04CB7FA}"/>
              </a:ext>
            </a:extLst>
          </p:cNvPr>
          <p:cNvSpPr>
            <a:spLocks/>
          </p:cNvSpPr>
          <p:nvPr/>
        </p:nvSpPr>
        <p:spPr bwMode="auto">
          <a:xfrm>
            <a:off x="1989833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25" name="Rectangle 6296">
            <a:extLst>
              <a:ext uri="{FF2B5EF4-FFF2-40B4-BE49-F238E27FC236}">
                <a16:creationId xmlns:a16="http://schemas.microsoft.com/office/drawing/2014/main" id="{6F814C66-D11E-4648-BED9-6FBCF34206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26" name="Freeform 6297">
            <a:extLst>
              <a:ext uri="{FF2B5EF4-FFF2-40B4-BE49-F238E27FC236}">
                <a16:creationId xmlns:a16="http://schemas.microsoft.com/office/drawing/2014/main" id="{39997913-1CF3-4DD0-A373-CD1906E4035A}"/>
              </a:ext>
            </a:extLst>
          </p:cNvPr>
          <p:cNvSpPr>
            <a:spLocks/>
          </p:cNvSpPr>
          <p:nvPr/>
        </p:nvSpPr>
        <p:spPr bwMode="auto">
          <a:xfrm>
            <a:off x="1989833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27" name="Rectangle 6298">
            <a:extLst>
              <a:ext uri="{FF2B5EF4-FFF2-40B4-BE49-F238E27FC236}">
                <a16:creationId xmlns:a16="http://schemas.microsoft.com/office/drawing/2014/main" id="{078DAF4C-161A-46BB-86A3-118A0FD7C9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28" name="Freeform 6299">
            <a:extLst>
              <a:ext uri="{FF2B5EF4-FFF2-40B4-BE49-F238E27FC236}">
                <a16:creationId xmlns:a16="http://schemas.microsoft.com/office/drawing/2014/main" id="{254FA53F-8387-4951-BFE0-A270200CCE6E}"/>
              </a:ext>
            </a:extLst>
          </p:cNvPr>
          <p:cNvSpPr>
            <a:spLocks/>
          </p:cNvSpPr>
          <p:nvPr/>
        </p:nvSpPr>
        <p:spPr bwMode="auto">
          <a:xfrm>
            <a:off x="1989833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29" name="Rectangle 6300">
            <a:extLst>
              <a:ext uri="{FF2B5EF4-FFF2-40B4-BE49-F238E27FC236}">
                <a16:creationId xmlns:a16="http://schemas.microsoft.com/office/drawing/2014/main" id="{2776BCAC-96F6-4FFD-9AE1-B074337353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30" name="Freeform 6301">
            <a:extLst>
              <a:ext uri="{FF2B5EF4-FFF2-40B4-BE49-F238E27FC236}">
                <a16:creationId xmlns:a16="http://schemas.microsoft.com/office/drawing/2014/main" id="{CAFF861E-59ED-4728-A045-4A5D4B84B9C5}"/>
              </a:ext>
            </a:extLst>
          </p:cNvPr>
          <p:cNvSpPr>
            <a:spLocks/>
          </p:cNvSpPr>
          <p:nvPr/>
        </p:nvSpPr>
        <p:spPr bwMode="auto">
          <a:xfrm>
            <a:off x="1989833" y="6477217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31" name="Rectangle 6302">
            <a:extLst>
              <a:ext uri="{FF2B5EF4-FFF2-40B4-BE49-F238E27FC236}">
                <a16:creationId xmlns:a16="http://schemas.microsoft.com/office/drawing/2014/main" id="{401125B5-A417-4212-A61F-C9CEB5B025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32" name="Freeform 6303">
            <a:extLst>
              <a:ext uri="{FF2B5EF4-FFF2-40B4-BE49-F238E27FC236}">
                <a16:creationId xmlns:a16="http://schemas.microsoft.com/office/drawing/2014/main" id="{E8EE360A-E2B5-444F-9D6D-8D35844C9A44}"/>
              </a:ext>
            </a:extLst>
          </p:cNvPr>
          <p:cNvSpPr>
            <a:spLocks/>
          </p:cNvSpPr>
          <p:nvPr/>
        </p:nvSpPr>
        <p:spPr bwMode="auto">
          <a:xfrm>
            <a:off x="1991369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33" name="Rectangle 6304">
            <a:extLst>
              <a:ext uri="{FF2B5EF4-FFF2-40B4-BE49-F238E27FC236}">
                <a16:creationId xmlns:a16="http://schemas.microsoft.com/office/drawing/2014/main" id="{F2F86001-6B93-4022-94C1-59374D3C1F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34" name="Freeform 6305">
            <a:extLst>
              <a:ext uri="{FF2B5EF4-FFF2-40B4-BE49-F238E27FC236}">
                <a16:creationId xmlns:a16="http://schemas.microsoft.com/office/drawing/2014/main" id="{EDFF7D2E-DE1B-45BF-AAAC-388EFFCA1CD3}"/>
              </a:ext>
            </a:extLst>
          </p:cNvPr>
          <p:cNvSpPr>
            <a:spLocks/>
          </p:cNvSpPr>
          <p:nvPr/>
        </p:nvSpPr>
        <p:spPr bwMode="auto">
          <a:xfrm>
            <a:off x="1991369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35" name="Rectangle 6306">
            <a:extLst>
              <a:ext uri="{FF2B5EF4-FFF2-40B4-BE49-F238E27FC236}">
                <a16:creationId xmlns:a16="http://schemas.microsoft.com/office/drawing/2014/main" id="{2C080E57-9631-449B-A452-7299F9018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36" name="Freeform 6307">
            <a:extLst>
              <a:ext uri="{FF2B5EF4-FFF2-40B4-BE49-F238E27FC236}">
                <a16:creationId xmlns:a16="http://schemas.microsoft.com/office/drawing/2014/main" id="{BCC705C6-8D18-47EF-8C2D-4F5C088C84CC}"/>
              </a:ext>
            </a:extLst>
          </p:cNvPr>
          <p:cNvSpPr>
            <a:spLocks/>
          </p:cNvSpPr>
          <p:nvPr/>
        </p:nvSpPr>
        <p:spPr bwMode="auto">
          <a:xfrm>
            <a:off x="1991369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37" name="Rectangle 6308">
            <a:extLst>
              <a:ext uri="{FF2B5EF4-FFF2-40B4-BE49-F238E27FC236}">
                <a16:creationId xmlns:a16="http://schemas.microsoft.com/office/drawing/2014/main" id="{55AA9948-9EFA-42C0-8BDF-16B1C7783E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38" name="Freeform 6309">
            <a:extLst>
              <a:ext uri="{FF2B5EF4-FFF2-40B4-BE49-F238E27FC236}">
                <a16:creationId xmlns:a16="http://schemas.microsoft.com/office/drawing/2014/main" id="{4DA7E3F6-5306-4FF1-9AA5-323DE830CCB6}"/>
              </a:ext>
            </a:extLst>
          </p:cNvPr>
          <p:cNvSpPr>
            <a:spLocks/>
          </p:cNvSpPr>
          <p:nvPr/>
        </p:nvSpPr>
        <p:spPr bwMode="auto">
          <a:xfrm>
            <a:off x="1991369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39" name="Rectangle 6310">
            <a:extLst>
              <a:ext uri="{FF2B5EF4-FFF2-40B4-BE49-F238E27FC236}">
                <a16:creationId xmlns:a16="http://schemas.microsoft.com/office/drawing/2014/main" id="{F7DA0DFF-52B9-41D5-9D1E-355F52505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40" name="Freeform 6311">
            <a:extLst>
              <a:ext uri="{FF2B5EF4-FFF2-40B4-BE49-F238E27FC236}">
                <a16:creationId xmlns:a16="http://schemas.microsoft.com/office/drawing/2014/main" id="{8F55FA5E-DF20-48B6-92A5-BBD488283469}"/>
              </a:ext>
            </a:extLst>
          </p:cNvPr>
          <p:cNvSpPr>
            <a:spLocks/>
          </p:cNvSpPr>
          <p:nvPr/>
        </p:nvSpPr>
        <p:spPr bwMode="auto">
          <a:xfrm>
            <a:off x="1991369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41" name="Rectangle 6312">
            <a:extLst>
              <a:ext uri="{FF2B5EF4-FFF2-40B4-BE49-F238E27FC236}">
                <a16:creationId xmlns:a16="http://schemas.microsoft.com/office/drawing/2014/main" id="{A5A4AF32-CC67-4C31-9564-664B16D57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42" name="Freeform 6313">
            <a:extLst>
              <a:ext uri="{FF2B5EF4-FFF2-40B4-BE49-F238E27FC236}">
                <a16:creationId xmlns:a16="http://schemas.microsoft.com/office/drawing/2014/main" id="{4A4478F7-00CB-46A3-B9F3-D53465F3CCF6}"/>
              </a:ext>
            </a:extLst>
          </p:cNvPr>
          <p:cNvSpPr>
            <a:spLocks/>
          </p:cNvSpPr>
          <p:nvPr/>
        </p:nvSpPr>
        <p:spPr bwMode="auto">
          <a:xfrm>
            <a:off x="1991369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43" name="Rectangle 6314">
            <a:extLst>
              <a:ext uri="{FF2B5EF4-FFF2-40B4-BE49-F238E27FC236}">
                <a16:creationId xmlns:a16="http://schemas.microsoft.com/office/drawing/2014/main" id="{1F017626-2DC3-4A40-BEF0-DD0E1FC37D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44" name="Freeform 6315">
            <a:extLst>
              <a:ext uri="{FF2B5EF4-FFF2-40B4-BE49-F238E27FC236}">
                <a16:creationId xmlns:a16="http://schemas.microsoft.com/office/drawing/2014/main" id="{1EADFE1B-CFA9-4EF8-8B2B-D907BAFED2F6}"/>
              </a:ext>
            </a:extLst>
          </p:cNvPr>
          <p:cNvSpPr>
            <a:spLocks/>
          </p:cNvSpPr>
          <p:nvPr/>
        </p:nvSpPr>
        <p:spPr bwMode="auto">
          <a:xfrm>
            <a:off x="1991369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45" name="Rectangle 6316">
            <a:extLst>
              <a:ext uri="{FF2B5EF4-FFF2-40B4-BE49-F238E27FC236}">
                <a16:creationId xmlns:a16="http://schemas.microsoft.com/office/drawing/2014/main" id="{DE11BD52-CEDE-4C15-BFF6-041F3C14AE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46" name="Freeform 6317">
            <a:extLst>
              <a:ext uri="{FF2B5EF4-FFF2-40B4-BE49-F238E27FC236}">
                <a16:creationId xmlns:a16="http://schemas.microsoft.com/office/drawing/2014/main" id="{B8AC75C6-3A95-4560-82FE-A84C681BAA67}"/>
              </a:ext>
            </a:extLst>
          </p:cNvPr>
          <p:cNvSpPr>
            <a:spLocks/>
          </p:cNvSpPr>
          <p:nvPr/>
        </p:nvSpPr>
        <p:spPr bwMode="auto">
          <a:xfrm>
            <a:off x="1991369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47" name="Rectangle 6318">
            <a:extLst>
              <a:ext uri="{FF2B5EF4-FFF2-40B4-BE49-F238E27FC236}">
                <a16:creationId xmlns:a16="http://schemas.microsoft.com/office/drawing/2014/main" id="{ABA5A59F-1890-467B-BBC1-152965CCDE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48" name="Freeform 6319">
            <a:extLst>
              <a:ext uri="{FF2B5EF4-FFF2-40B4-BE49-F238E27FC236}">
                <a16:creationId xmlns:a16="http://schemas.microsoft.com/office/drawing/2014/main" id="{B148D432-2056-4CF7-BB48-66C6F624FF99}"/>
              </a:ext>
            </a:extLst>
          </p:cNvPr>
          <p:cNvSpPr>
            <a:spLocks/>
          </p:cNvSpPr>
          <p:nvPr/>
        </p:nvSpPr>
        <p:spPr bwMode="auto">
          <a:xfrm>
            <a:off x="1991369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49" name="Rectangle 6320">
            <a:extLst>
              <a:ext uri="{FF2B5EF4-FFF2-40B4-BE49-F238E27FC236}">
                <a16:creationId xmlns:a16="http://schemas.microsoft.com/office/drawing/2014/main" id="{492D96A5-B566-46A2-9A46-0A2AB24E6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50" name="Freeform 6321">
            <a:extLst>
              <a:ext uri="{FF2B5EF4-FFF2-40B4-BE49-F238E27FC236}">
                <a16:creationId xmlns:a16="http://schemas.microsoft.com/office/drawing/2014/main" id="{AB109E23-4483-4219-94E1-C06C0374467F}"/>
              </a:ext>
            </a:extLst>
          </p:cNvPr>
          <p:cNvSpPr>
            <a:spLocks/>
          </p:cNvSpPr>
          <p:nvPr/>
        </p:nvSpPr>
        <p:spPr bwMode="auto">
          <a:xfrm>
            <a:off x="1991369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51" name="Rectangle 6322">
            <a:extLst>
              <a:ext uri="{FF2B5EF4-FFF2-40B4-BE49-F238E27FC236}">
                <a16:creationId xmlns:a16="http://schemas.microsoft.com/office/drawing/2014/main" id="{149CCAD1-FF3B-4A27-8C5A-43032E726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52" name="Freeform 6323">
            <a:extLst>
              <a:ext uri="{FF2B5EF4-FFF2-40B4-BE49-F238E27FC236}">
                <a16:creationId xmlns:a16="http://schemas.microsoft.com/office/drawing/2014/main" id="{75408E7C-EEB1-431B-AC84-DEE19A5F7861}"/>
              </a:ext>
            </a:extLst>
          </p:cNvPr>
          <p:cNvSpPr>
            <a:spLocks/>
          </p:cNvSpPr>
          <p:nvPr/>
        </p:nvSpPr>
        <p:spPr bwMode="auto">
          <a:xfrm>
            <a:off x="1991369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53" name="Rectangle 6324">
            <a:extLst>
              <a:ext uri="{FF2B5EF4-FFF2-40B4-BE49-F238E27FC236}">
                <a16:creationId xmlns:a16="http://schemas.microsoft.com/office/drawing/2014/main" id="{519E44A8-708B-476C-9A39-BEFFDC2A25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54" name="Freeform 6325">
            <a:extLst>
              <a:ext uri="{FF2B5EF4-FFF2-40B4-BE49-F238E27FC236}">
                <a16:creationId xmlns:a16="http://schemas.microsoft.com/office/drawing/2014/main" id="{6F141EAF-246E-4F54-ADCE-2C96B151C913}"/>
              </a:ext>
            </a:extLst>
          </p:cNvPr>
          <p:cNvSpPr>
            <a:spLocks/>
          </p:cNvSpPr>
          <p:nvPr/>
        </p:nvSpPr>
        <p:spPr bwMode="auto">
          <a:xfrm>
            <a:off x="1991369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55" name="Rectangle 6326">
            <a:extLst>
              <a:ext uri="{FF2B5EF4-FFF2-40B4-BE49-F238E27FC236}">
                <a16:creationId xmlns:a16="http://schemas.microsoft.com/office/drawing/2014/main" id="{1D9993E8-11F4-4EB8-B564-1276E92A6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56" name="Freeform 6327">
            <a:extLst>
              <a:ext uri="{FF2B5EF4-FFF2-40B4-BE49-F238E27FC236}">
                <a16:creationId xmlns:a16="http://schemas.microsoft.com/office/drawing/2014/main" id="{2270EB56-224E-4F7C-9773-F2462EAF1D76}"/>
              </a:ext>
            </a:extLst>
          </p:cNvPr>
          <p:cNvSpPr>
            <a:spLocks/>
          </p:cNvSpPr>
          <p:nvPr/>
        </p:nvSpPr>
        <p:spPr bwMode="auto">
          <a:xfrm>
            <a:off x="1991369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57" name="Rectangle 6328">
            <a:extLst>
              <a:ext uri="{FF2B5EF4-FFF2-40B4-BE49-F238E27FC236}">
                <a16:creationId xmlns:a16="http://schemas.microsoft.com/office/drawing/2014/main" id="{0368A6E9-9D13-4A21-B352-DC0DA996CC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58" name="Freeform 6329">
            <a:extLst>
              <a:ext uri="{FF2B5EF4-FFF2-40B4-BE49-F238E27FC236}">
                <a16:creationId xmlns:a16="http://schemas.microsoft.com/office/drawing/2014/main" id="{6F42D3D9-2469-4A22-9C2E-CB3F91567AD8}"/>
              </a:ext>
            </a:extLst>
          </p:cNvPr>
          <p:cNvSpPr>
            <a:spLocks/>
          </p:cNvSpPr>
          <p:nvPr/>
        </p:nvSpPr>
        <p:spPr bwMode="auto">
          <a:xfrm>
            <a:off x="1991369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59" name="Rectangle 6330">
            <a:extLst>
              <a:ext uri="{FF2B5EF4-FFF2-40B4-BE49-F238E27FC236}">
                <a16:creationId xmlns:a16="http://schemas.microsoft.com/office/drawing/2014/main" id="{F6E06E41-065C-4824-9A13-4C090B126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60" name="Freeform 6331">
            <a:extLst>
              <a:ext uri="{FF2B5EF4-FFF2-40B4-BE49-F238E27FC236}">
                <a16:creationId xmlns:a16="http://schemas.microsoft.com/office/drawing/2014/main" id="{0786E6D0-41CF-4512-8104-254A5BA55E73}"/>
              </a:ext>
            </a:extLst>
          </p:cNvPr>
          <p:cNvSpPr>
            <a:spLocks/>
          </p:cNvSpPr>
          <p:nvPr/>
        </p:nvSpPr>
        <p:spPr bwMode="auto">
          <a:xfrm>
            <a:off x="1991369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61" name="Rectangle 6332">
            <a:extLst>
              <a:ext uri="{FF2B5EF4-FFF2-40B4-BE49-F238E27FC236}">
                <a16:creationId xmlns:a16="http://schemas.microsoft.com/office/drawing/2014/main" id="{D6705265-C232-4FBD-A30B-1FB7B76BAC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62" name="Freeform 6333">
            <a:extLst>
              <a:ext uri="{FF2B5EF4-FFF2-40B4-BE49-F238E27FC236}">
                <a16:creationId xmlns:a16="http://schemas.microsoft.com/office/drawing/2014/main" id="{E57AEDC8-CC54-40A5-86A1-5C5B193FFBAA}"/>
              </a:ext>
            </a:extLst>
          </p:cNvPr>
          <p:cNvSpPr>
            <a:spLocks/>
          </p:cNvSpPr>
          <p:nvPr/>
        </p:nvSpPr>
        <p:spPr bwMode="auto">
          <a:xfrm>
            <a:off x="1991369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63" name="Rectangle 6334">
            <a:extLst>
              <a:ext uri="{FF2B5EF4-FFF2-40B4-BE49-F238E27FC236}">
                <a16:creationId xmlns:a16="http://schemas.microsoft.com/office/drawing/2014/main" id="{E2BD1420-C235-4FF5-819F-9C79DB9B98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64" name="Freeform 6335">
            <a:extLst>
              <a:ext uri="{FF2B5EF4-FFF2-40B4-BE49-F238E27FC236}">
                <a16:creationId xmlns:a16="http://schemas.microsoft.com/office/drawing/2014/main" id="{964BD5D4-C93C-4AB0-9D06-DCADAD3C16C2}"/>
              </a:ext>
            </a:extLst>
          </p:cNvPr>
          <p:cNvSpPr>
            <a:spLocks/>
          </p:cNvSpPr>
          <p:nvPr/>
        </p:nvSpPr>
        <p:spPr bwMode="auto">
          <a:xfrm>
            <a:off x="1991369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65" name="Rectangle 6336">
            <a:extLst>
              <a:ext uri="{FF2B5EF4-FFF2-40B4-BE49-F238E27FC236}">
                <a16:creationId xmlns:a16="http://schemas.microsoft.com/office/drawing/2014/main" id="{947C1E8E-DB87-4EBB-8706-B29B823D01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66" name="Freeform 6337">
            <a:extLst>
              <a:ext uri="{FF2B5EF4-FFF2-40B4-BE49-F238E27FC236}">
                <a16:creationId xmlns:a16="http://schemas.microsoft.com/office/drawing/2014/main" id="{115D1507-A1C9-4604-87D0-379DC83AA541}"/>
              </a:ext>
            </a:extLst>
          </p:cNvPr>
          <p:cNvSpPr>
            <a:spLocks/>
          </p:cNvSpPr>
          <p:nvPr/>
        </p:nvSpPr>
        <p:spPr bwMode="auto">
          <a:xfrm>
            <a:off x="1991369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67" name="Rectangle 6338">
            <a:extLst>
              <a:ext uri="{FF2B5EF4-FFF2-40B4-BE49-F238E27FC236}">
                <a16:creationId xmlns:a16="http://schemas.microsoft.com/office/drawing/2014/main" id="{26C36478-661B-4BBA-8E63-2498D3D51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68" name="Freeform 6339">
            <a:extLst>
              <a:ext uri="{FF2B5EF4-FFF2-40B4-BE49-F238E27FC236}">
                <a16:creationId xmlns:a16="http://schemas.microsoft.com/office/drawing/2014/main" id="{2443448D-5FFB-45E4-9CF0-9F43AF0FAD01}"/>
              </a:ext>
            </a:extLst>
          </p:cNvPr>
          <p:cNvSpPr>
            <a:spLocks/>
          </p:cNvSpPr>
          <p:nvPr/>
        </p:nvSpPr>
        <p:spPr bwMode="auto">
          <a:xfrm>
            <a:off x="1991369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69" name="Rectangle 6340">
            <a:extLst>
              <a:ext uri="{FF2B5EF4-FFF2-40B4-BE49-F238E27FC236}">
                <a16:creationId xmlns:a16="http://schemas.microsoft.com/office/drawing/2014/main" id="{EEB2B9E7-E7BB-468D-9F29-A8BA2A6BCB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70" name="Freeform 6341">
            <a:extLst>
              <a:ext uri="{FF2B5EF4-FFF2-40B4-BE49-F238E27FC236}">
                <a16:creationId xmlns:a16="http://schemas.microsoft.com/office/drawing/2014/main" id="{AE7D3DA5-FD6C-42A9-BE9E-9287D3D16758}"/>
              </a:ext>
            </a:extLst>
          </p:cNvPr>
          <p:cNvSpPr>
            <a:spLocks/>
          </p:cNvSpPr>
          <p:nvPr/>
        </p:nvSpPr>
        <p:spPr bwMode="auto">
          <a:xfrm>
            <a:off x="1991369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71" name="Rectangle 6342">
            <a:extLst>
              <a:ext uri="{FF2B5EF4-FFF2-40B4-BE49-F238E27FC236}">
                <a16:creationId xmlns:a16="http://schemas.microsoft.com/office/drawing/2014/main" id="{5BB8467A-EBBE-4B57-8B3F-F9E434CB81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72" name="Freeform 6343">
            <a:extLst>
              <a:ext uri="{FF2B5EF4-FFF2-40B4-BE49-F238E27FC236}">
                <a16:creationId xmlns:a16="http://schemas.microsoft.com/office/drawing/2014/main" id="{49A879F4-2EFD-48C8-91A4-EFFEBA1E3FB2}"/>
              </a:ext>
            </a:extLst>
          </p:cNvPr>
          <p:cNvSpPr>
            <a:spLocks/>
          </p:cNvSpPr>
          <p:nvPr/>
        </p:nvSpPr>
        <p:spPr bwMode="auto">
          <a:xfrm>
            <a:off x="1991369" y="6477217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73" name="Rectangle 6344">
            <a:extLst>
              <a:ext uri="{FF2B5EF4-FFF2-40B4-BE49-F238E27FC236}">
                <a16:creationId xmlns:a16="http://schemas.microsoft.com/office/drawing/2014/main" id="{3CFFB31F-62E5-4090-A0AF-DC5302C363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74" name="Freeform 6345">
            <a:extLst>
              <a:ext uri="{FF2B5EF4-FFF2-40B4-BE49-F238E27FC236}">
                <a16:creationId xmlns:a16="http://schemas.microsoft.com/office/drawing/2014/main" id="{42376AB6-51B6-4355-A03B-5BEF88A8CB65}"/>
              </a:ext>
            </a:extLst>
          </p:cNvPr>
          <p:cNvSpPr>
            <a:spLocks/>
          </p:cNvSpPr>
          <p:nvPr/>
        </p:nvSpPr>
        <p:spPr bwMode="auto">
          <a:xfrm>
            <a:off x="1992906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75" name="Rectangle 6346">
            <a:extLst>
              <a:ext uri="{FF2B5EF4-FFF2-40B4-BE49-F238E27FC236}">
                <a16:creationId xmlns:a16="http://schemas.microsoft.com/office/drawing/2014/main" id="{49B9D47C-4912-408F-9F9F-74B17861CA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76" name="Freeform 6347">
            <a:extLst>
              <a:ext uri="{FF2B5EF4-FFF2-40B4-BE49-F238E27FC236}">
                <a16:creationId xmlns:a16="http://schemas.microsoft.com/office/drawing/2014/main" id="{8F3F31AE-F9FE-45C8-894F-F0B5F523E786}"/>
              </a:ext>
            </a:extLst>
          </p:cNvPr>
          <p:cNvSpPr>
            <a:spLocks/>
          </p:cNvSpPr>
          <p:nvPr/>
        </p:nvSpPr>
        <p:spPr bwMode="auto">
          <a:xfrm>
            <a:off x="1992906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77" name="Rectangle 6348">
            <a:extLst>
              <a:ext uri="{FF2B5EF4-FFF2-40B4-BE49-F238E27FC236}">
                <a16:creationId xmlns:a16="http://schemas.microsoft.com/office/drawing/2014/main" id="{6A16F22D-A392-4202-9C35-22B94662D1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78" name="Freeform 6349">
            <a:extLst>
              <a:ext uri="{FF2B5EF4-FFF2-40B4-BE49-F238E27FC236}">
                <a16:creationId xmlns:a16="http://schemas.microsoft.com/office/drawing/2014/main" id="{776E7DBF-636D-4D71-BD43-8B260B6F0FBE}"/>
              </a:ext>
            </a:extLst>
          </p:cNvPr>
          <p:cNvSpPr>
            <a:spLocks/>
          </p:cNvSpPr>
          <p:nvPr/>
        </p:nvSpPr>
        <p:spPr bwMode="auto">
          <a:xfrm>
            <a:off x="1992906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79" name="Rectangle 6350">
            <a:extLst>
              <a:ext uri="{FF2B5EF4-FFF2-40B4-BE49-F238E27FC236}">
                <a16:creationId xmlns:a16="http://schemas.microsoft.com/office/drawing/2014/main" id="{1814C800-BC44-4E06-9C6E-52C00C9E68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80" name="Freeform 6351">
            <a:extLst>
              <a:ext uri="{FF2B5EF4-FFF2-40B4-BE49-F238E27FC236}">
                <a16:creationId xmlns:a16="http://schemas.microsoft.com/office/drawing/2014/main" id="{70FE6CC0-7898-48C0-9232-200FD3571DA5}"/>
              </a:ext>
            </a:extLst>
          </p:cNvPr>
          <p:cNvSpPr>
            <a:spLocks/>
          </p:cNvSpPr>
          <p:nvPr/>
        </p:nvSpPr>
        <p:spPr bwMode="auto">
          <a:xfrm>
            <a:off x="1992906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81" name="Rectangle 6352">
            <a:extLst>
              <a:ext uri="{FF2B5EF4-FFF2-40B4-BE49-F238E27FC236}">
                <a16:creationId xmlns:a16="http://schemas.microsoft.com/office/drawing/2014/main" id="{9454119D-7BE2-4967-B7A8-542BF1405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82" name="Freeform 6353">
            <a:extLst>
              <a:ext uri="{FF2B5EF4-FFF2-40B4-BE49-F238E27FC236}">
                <a16:creationId xmlns:a16="http://schemas.microsoft.com/office/drawing/2014/main" id="{5928BE84-5DDE-4073-90C1-B985931B6A7B}"/>
              </a:ext>
            </a:extLst>
          </p:cNvPr>
          <p:cNvSpPr>
            <a:spLocks/>
          </p:cNvSpPr>
          <p:nvPr/>
        </p:nvSpPr>
        <p:spPr bwMode="auto">
          <a:xfrm>
            <a:off x="1992906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83" name="Rectangle 6354">
            <a:extLst>
              <a:ext uri="{FF2B5EF4-FFF2-40B4-BE49-F238E27FC236}">
                <a16:creationId xmlns:a16="http://schemas.microsoft.com/office/drawing/2014/main" id="{4BAF538B-87A1-4CC2-A523-718B423B39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84" name="Freeform 6355">
            <a:extLst>
              <a:ext uri="{FF2B5EF4-FFF2-40B4-BE49-F238E27FC236}">
                <a16:creationId xmlns:a16="http://schemas.microsoft.com/office/drawing/2014/main" id="{990A4033-5EA2-492C-B39F-A992E8B6BB5A}"/>
              </a:ext>
            </a:extLst>
          </p:cNvPr>
          <p:cNvSpPr>
            <a:spLocks/>
          </p:cNvSpPr>
          <p:nvPr/>
        </p:nvSpPr>
        <p:spPr bwMode="auto">
          <a:xfrm>
            <a:off x="1992906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85" name="Rectangle 6356">
            <a:extLst>
              <a:ext uri="{FF2B5EF4-FFF2-40B4-BE49-F238E27FC236}">
                <a16:creationId xmlns:a16="http://schemas.microsoft.com/office/drawing/2014/main" id="{FFB1ACCD-4661-4715-BB92-7B3C7E931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86" name="Freeform 6357">
            <a:extLst>
              <a:ext uri="{FF2B5EF4-FFF2-40B4-BE49-F238E27FC236}">
                <a16:creationId xmlns:a16="http://schemas.microsoft.com/office/drawing/2014/main" id="{0DDB7216-DDE0-448E-ADDC-34C837E81551}"/>
              </a:ext>
            </a:extLst>
          </p:cNvPr>
          <p:cNvSpPr>
            <a:spLocks/>
          </p:cNvSpPr>
          <p:nvPr/>
        </p:nvSpPr>
        <p:spPr bwMode="auto">
          <a:xfrm>
            <a:off x="1992906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87" name="Rectangle 6358">
            <a:extLst>
              <a:ext uri="{FF2B5EF4-FFF2-40B4-BE49-F238E27FC236}">
                <a16:creationId xmlns:a16="http://schemas.microsoft.com/office/drawing/2014/main" id="{A312F169-49B8-4E0D-B9A1-4B5ABEFA4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88" name="Freeform 6359">
            <a:extLst>
              <a:ext uri="{FF2B5EF4-FFF2-40B4-BE49-F238E27FC236}">
                <a16:creationId xmlns:a16="http://schemas.microsoft.com/office/drawing/2014/main" id="{E3353D08-A4F2-4FD0-9F6F-C209866D6853}"/>
              </a:ext>
            </a:extLst>
          </p:cNvPr>
          <p:cNvSpPr>
            <a:spLocks/>
          </p:cNvSpPr>
          <p:nvPr/>
        </p:nvSpPr>
        <p:spPr bwMode="auto">
          <a:xfrm>
            <a:off x="1992906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89" name="Rectangle 6360">
            <a:extLst>
              <a:ext uri="{FF2B5EF4-FFF2-40B4-BE49-F238E27FC236}">
                <a16:creationId xmlns:a16="http://schemas.microsoft.com/office/drawing/2014/main" id="{27B205A9-ECC7-4E85-8CC1-B86542C961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90" name="Freeform 6361">
            <a:extLst>
              <a:ext uri="{FF2B5EF4-FFF2-40B4-BE49-F238E27FC236}">
                <a16:creationId xmlns:a16="http://schemas.microsoft.com/office/drawing/2014/main" id="{F27B6259-C811-4865-90D4-EE16CC74CA0B}"/>
              </a:ext>
            </a:extLst>
          </p:cNvPr>
          <p:cNvSpPr>
            <a:spLocks/>
          </p:cNvSpPr>
          <p:nvPr/>
        </p:nvSpPr>
        <p:spPr bwMode="auto">
          <a:xfrm>
            <a:off x="1992906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91" name="Rectangle 6362">
            <a:extLst>
              <a:ext uri="{FF2B5EF4-FFF2-40B4-BE49-F238E27FC236}">
                <a16:creationId xmlns:a16="http://schemas.microsoft.com/office/drawing/2014/main" id="{640C2CA7-8C0E-4FEF-8788-CCA8677A90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92" name="Freeform 6363">
            <a:extLst>
              <a:ext uri="{FF2B5EF4-FFF2-40B4-BE49-F238E27FC236}">
                <a16:creationId xmlns:a16="http://schemas.microsoft.com/office/drawing/2014/main" id="{14C7EE02-F6F6-48D3-B0A3-0D2F0CB9324D}"/>
              </a:ext>
            </a:extLst>
          </p:cNvPr>
          <p:cNvSpPr>
            <a:spLocks/>
          </p:cNvSpPr>
          <p:nvPr/>
        </p:nvSpPr>
        <p:spPr bwMode="auto">
          <a:xfrm>
            <a:off x="1992906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93" name="Rectangle 6364">
            <a:extLst>
              <a:ext uri="{FF2B5EF4-FFF2-40B4-BE49-F238E27FC236}">
                <a16:creationId xmlns:a16="http://schemas.microsoft.com/office/drawing/2014/main" id="{0C605B21-2FDF-41A7-A54E-F09C0E9E3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94" name="Freeform 6365">
            <a:extLst>
              <a:ext uri="{FF2B5EF4-FFF2-40B4-BE49-F238E27FC236}">
                <a16:creationId xmlns:a16="http://schemas.microsoft.com/office/drawing/2014/main" id="{5A285ADF-D92C-45B7-A45D-3ACB35540020}"/>
              </a:ext>
            </a:extLst>
          </p:cNvPr>
          <p:cNvSpPr>
            <a:spLocks/>
          </p:cNvSpPr>
          <p:nvPr/>
        </p:nvSpPr>
        <p:spPr bwMode="auto">
          <a:xfrm>
            <a:off x="1992906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95" name="Rectangle 6366">
            <a:extLst>
              <a:ext uri="{FF2B5EF4-FFF2-40B4-BE49-F238E27FC236}">
                <a16:creationId xmlns:a16="http://schemas.microsoft.com/office/drawing/2014/main" id="{1A35D85A-4DB9-4323-A0EF-415C8FB98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96" name="Freeform 6367">
            <a:extLst>
              <a:ext uri="{FF2B5EF4-FFF2-40B4-BE49-F238E27FC236}">
                <a16:creationId xmlns:a16="http://schemas.microsoft.com/office/drawing/2014/main" id="{B5C7FFC2-51C6-459A-8152-F9D133265B3F}"/>
              </a:ext>
            </a:extLst>
          </p:cNvPr>
          <p:cNvSpPr>
            <a:spLocks/>
          </p:cNvSpPr>
          <p:nvPr/>
        </p:nvSpPr>
        <p:spPr bwMode="auto">
          <a:xfrm>
            <a:off x="1992906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97" name="Rectangle 6368">
            <a:extLst>
              <a:ext uri="{FF2B5EF4-FFF2-40B4-BE49-F238E27FC236}">
                <a16:creationId xmlns:a16="http://schemas.microsoft.com/office/drawing/2014/main" id="{9C16F970-CD48-4048-B8B0-18A827D1F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98" name="Freeform 6369">
            <a:extLst>
              <a:ext uri="{FF2B5EF4-FFF2-40B4-BE49-F238E27FC236}">
                <a16:creationId xmlns:a16="http://schemas.microsoft.com/office/drawing/2014/main" id="{91351574-1715-43BE-B16A-A1CC75BE14D6}"/>
              </a:ext>
            </a:extLst>
          </p:cNvPr>
          <p:cNvSpPr>
            <a:spLocks/>
          </p:cNvSpPr>
          <p:nvPr/>
        </p:nvSpPr>
        <p:spPr bwMode="auto">
          <a:xfrm>
            <a:off x="1992906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2999" name="Rectangle 6370">
            <a:extLst>
              <a:ext uri="{FF2B5EF4-FFF2-40B4-BE49-F238E27FC236}">
                <a16:creationId xmlns:a16="http://schemas.microsoft.com/office/drawing/2014/main" id="{9D310952-2521-4D4E-ACD8-A2956A875D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00" name="Freeform 6371">
            <a:extLst>
              <a:ext uri="{FF2B5EF4-FFF2-40B4-BE49-F238E27FC236}">
                <a16:creationId xmlns:a16="http://schemas.microsoft.com/office/drawing/2014/main" id="{067739EF-EEB5-44FF-BD04-8C79B403B019}"/>
              </a:ext>
            </a:extLst>
          </p:cNvPr>
          <p:cNvSpPr>
            <a:spLocks/>
          </p:cNvSpPr>
          <p:nvPr/>
        </p:nvSpPr>
        <p:spPr bwMode="auto">
          <a:xfrm>
            <a:off x="1992906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01" name="Rectangle 6372">
            <a:extLst>
              <a:ext uri="{FF2B5EF4-FFF2-40B4-BE49-F238E27FC236}">
                <a16:creationId xmlns:a16="http://schemas.microsoft.com/office/drawing/2014/main" id="{275A4325-8423-4552-A855-D19F538E9A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02" name="Freeform 6373">
            <a:extLst>
              <a:ext uri="{FF2B5EF4-FFF2-40B4-BE49-F238E27FC236}">
                <a16:creationId xmlns:a16="http://schemas.microsoft.com/office/drawing/2014/main" id="{14BF9429-0ADB-4DBF-B148-018C26DC87F3}"/>
              </a:ext>
            </a:extLst>
          </p:cNvPr>
          <p:cNvSpPr>
            <a:spLocks/>
          </p:cNvSpPr>
          <p:nvPr/>
        </p:nvSpPr>
        <p:spPr bwMode="auto">
          <a:xfrm>
            <a:off x="1992906" y="6477217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03" name="Rectangle 6374">
            <a:extLst>
              <a:ext uri="{FF2B5EF4-FFF2-40B4-BE49-F238E27FC236}">
                <a16:creationId xmlns:a16="http://schemas.microsoft.com/office/drawing/2014/main" id="{2D38E5BB-1114-46CF-AC00-70C6355B62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04" name="Freeform 6375">
            <a:extLst>
              <a:ext uri="{FF2B5EF4-FFF2-40B4-BE49-F238E27FC236}">
                <a16:creationId xmlns:a16="http://schemas.microsoft.com/office/drawing/2014/main" id="{6650AA72-5DC8-4F18-BB4D-B90C3A938E57}"/>
              </a:ext>
            </a:extLst>
          </p:cNvPr>
          <p:cNvSpPr>
            <a:spLocks/>
          </p:cNvSpPr>
          <p:nvPr/>
        </p:nvSpPr>
        <p:spPr bwMode="auto">
          <a:xfrm>
            <a:off x="1992906" y="6477217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05" name="Rectangle 6376">
            <a:extLst>
              <a:ext uri="{FF2B5EF4-FFF2-40B4-BE49-F238E27FC236}">
                <a16:creationId xmlns:a16="http://schemas.microsoft.com/office/drawing/2014/main" id="{A4535D48-E503-4C69-9607-A18069D86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06" name="Freeform 6377">
            <a:extLst>
              <a:ext uri="{FF2B5EF4-FFF2-40B4-BE49-F238E27FC236}">
                <a16:creationId xmlns:a16="http://schemas.microsoft.com/office/drawing/2014/main" id="{DE8512A5-F438-4DE8-A5A5-D3B3408CF9D6}"/>
              </a:ext>
            </a:extLst>
          </p:cNvPr>
          <p:cNvSpPr>
            <a:spLocks/>
          </p:cNvSpPr>
          <p:nvPr/>
        </p:nvSpPr>
        <p:spPr bwMode="auto">
          <a:xfrm>
            <a:off x="1992906" y="6477217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07" name="Rectangle 6378">
            <a:extLst>
              <a:ext uri="{FF2B5EF4-FFF2-40B4-BE49-F238E27FC236}">
                <a16:creationId xmlns:a16="http://schemas.microsoft.com/office/drawing/2014/main" id="{6AF55C20-CB69-4B48-89F2-4796D9D8D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08" name="Freeform 6379">
            <a:extLst>
              <a:ext uri="{FF2B5EF4-FFF2-40B4-BE49-F238E27FC236}">
                <a16:creationId xmlns:a16="http://schemas.microsoft.com/office/drawing/2014/main" id="{5505BAFA-8E48-4CE1-A031-BE99813E0F63}"/>
              </a:ext>
            </a:extLst>
          </p:cNvPr>
          <p:cNvSpPr>
            <a:spLocks/>
          </p:cNvSpPr>
          <p:nvPr/>
        </p:nvSpPr>
        <p:spPr bwMode="auto">
          <a:xfrm>
            <a:off x="1992906" y="6477217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09" name="Rectangle 6380">
            <a:extLst>
              <a:ext uri="{FF2B5EF4-FFF2-40B4-BE49-F238E27FC236}">
                <a16:creationId xmlns:a16="http://schemas.microsoft.com/office/drawing/2014/main" id="{762F9F45-0107-46C2-A6B5-0BFB2F9558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10" name="Freeform 6381">
            <a:extLst>
              <a:ext uri="{FF2B5EF4-FFF2-40B4-BE49-F238E27FC236}">
                <a16:creationId xmlns:a16="http://schemas.microsoft.com/office/drawing/2014/main" id="{B26CFD06-4EC7-49FF-8BC7-8556A5C971E5}"/>
              </a:ext>
            </a:extLst>
          </p:cNvPr>
          <p:cNvSpPr>
            <a:spLocks/>
          </p:cNvSpPr>
          <p:nvPr/>
        </p:nvSpPr>
        <p:spPr bwMode="auto">
          <a:xfrm>
            <a:off x="1992906" y="6477217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11" name="Rectangle 6382">
            <a:extLst>
              <a:ext uri="{FF2B5EF4-FFF2-40B4-BE49-F238E27FC236}">
                <a16:creationId xmlns:a16="http://schemas.microsoft.com/office/drawing/2014/main" id="{509F43E0-0659-4477-8626-CCE1DAC59A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12" name="Freeform 6383">
            <a:extLst>
              <a:ext uri="{FF2B5EF4-FFF2-40B4-BE49-F238E27FC236}">
                <a16:creationId xmlns:a16="http://schemas.microsoft.com/office/drawing/2014/main" id="{D17691E4-A7B6-4DCB-B2AD-DC5CB2D8D54F}"/>
              </a:ext>
            </a:extLst>
          </p:cNvPr>
          <p:cNvSpPr>
            <a:spLocks/>
          </p:cNvSpPr>
          <p:nvPr/>
        </p:nvSpPr>
        <p:spPr bwMode="auto">
          <a:xfrm>
            <a:off x="1992906" y="6477217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13" name="Rectangle 6384">
            <a:extLst>
              <a:ext uri="{FF2B5EF4-FFF2-40B4-BE49-F238E27FC236}">
                <a16:creationId xmlns:a16="http://schemas.microsoft.com/office/drawing/2014/main" id="{6F98D41E-237C-402F-AEEA-370E244FB2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14" name="Freeform 6385">
            <a:extLst>
              <a:ext uri="{FF2B5EF4-FFF2-40B4-BE49-F238E27FC236}">
                <a16:creationId xmlns:a16="http://schemas.microsoft.com/office/drawing/2014/main" id="{2855D3BA-B6FC-4AB6-92D8-58198A388150}"/>
              </a:ext>
            </a:extLst>
          </p:cNvPr>
          <p:cNvSpPr>
            <a:spLocks/>
          </p:cNvSpPr>
          <p:nvPr/>
        </p:nvSpPr>
        <p:spPr bwMode="auto">
          <a:xfrm>
            <a:off x="1992906" y="6477217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15" name="Rectangle 6386">
            <a:extLst>
              <a:ext uri="{FF2B5EF4-FFF2-40B4-BE49-F238E27FC236}">
                <a16:creationId xmlns:a16="http://schemas.microsoft.com/office/drawing/2014/main" id="{69C7CF68-F353-4BCE-943A-703ADC63C3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16" name="Freeform 6387">
            <a:extLst>
              <a:ext uri="{FF2B5EF4-FFF2-40B4-BE49-F238E27FC236}">
                <a16:creationId xmlns:a16="http://schemas.microsoft.com/office/drawing/2014/main" id="{50A66A48-B6A1-4D84-96F6-20EF1BC063AC}"/>
              </a:ext>
            </a:extLst>
          </p:cNvPr>
          <p:cNvSpPr>
            <a:spLocks/>
          </p:cNvSpPr>
          <p:nvPr/>
        </p:nvSpPr>
        <p:spPr bwMode="auto">
          <a:xfrm>
            <a:off x="1994443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17" name="Rectangle 6388">
            <a:extLst>
              <a:ext uri="{FF2B5EF4-FFF2-40B4-BE49-F238E27FC236}">
                <a16:creationId xmlns:a16="http://schemas.microsoft.com/office/drawing/2014/main" id="{A69E33D0-ED93-4E80-9C20-B9C2F008EF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18" name="Freeform 6389">
            <a:extLst>
              <a:ext uri="{FF2B5EF4-FFF2-40B4-BE49-F238E27FC236}">
                <a16:creationId xmlns:a16="http://schemas.microsoft.com/office/drawing/2014/main" id="{9DF8532F-A087-477B-BBE7-94B3C1F7272F}"/>
              </a:ext>
            </a:extLst>
          </p:cNvPr>
          <p:cNvSpPr>
            <a:spLocks/>
          </p:cNvSpPr>
          <p:nvPr/>
        </p:nvSpPr>
        <p:spPr bwMode="auto">
          <a:xfrm>
            <a:off x="1994443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19" name="Rectangle 6390">
            <a:extLst>
              <a:ext uri="{FF2B5EF4-FFF2-40B4-BE49-F238E27FC236}">
                <a16:creationId xmlns:a16="http://schemas.microsoft.com/office/drawing/2014/main" id="{F7F42606-9ED3-4BDD-A90C-E01099411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20" name="Freeform 6391">
            <a:extLst>
              <a:ext uri="{FF2B5EF4-FFF2-40B4-BE49-F238E27FC236}">
                <a16:creationId xmlns:a16="http://schemas.microsoft.com/office/drawing/2014/main" id="{EDB2596E-D2C7-4E04-B56A-F2F04174F8D9}"/>
              </a:ext>
            </a:extLst>
          </p:cNvPr>
          <p:cNvSpPr>
            <a:spLocks/>
          </p:cNvSpPr>
          <p:nvPr/>
        </p:nvSpPr>
        <p:spPr bwMode="auto">
          <a:xfrm>
            <a:off x="1994443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21" name="Rectangle 6392">
            <a:extLst>
              <a:ext uri="{FF2B5EF4-FFF2-40B4-BE49-F238E27FC236}">
                <a16:creationId xmlns:a16="http://schemas.microsoft.com/office/drawing/2014/main" id="{376DF59F-5A33-42ED-9289-F59F5A13AE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22" name="Freeform 6393">
            <a:extLst>
              <a:ext uri="{FF2B5EF4-FFF2-40B4-BE49-F238E27FC236}">
                <a16:creationId xmlns:a16="http://schemas.microsoft.com/office/drawing/2014/main" id="{855C9FCD-63D2-4452-B640-A195729D5ECA}"/>
              </a:ext>
            </a:extLst>
          </p:cNvPr>
          <p:cNvSpPr>
            <a:spLocks/>
          </p:cNvSpPr>
          <p:nvPr/>
        </p:nvSpPr>
        <p:spPr bwMode="auto">
          <a:xfrm>
            <a:off x="1994443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23" name="Rectangle 6394">
            <a:extLst>
              <a:ext uri="{FF2B5EF4-FFF2-40B4-BE49-F238E27FC236}">
                <a16:creationId xmlns:a16="http://schemas.microsoft.com/office/drawing/2014/main" id="{3C5807EB-664A-410B-97D1-7B20089E6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24" name="Freeform 6395">
            <a:extLst>
              <a:ext uri="{FF2B5EF4-FFF2-40B4-BE49-F238E27FC236}">
                <a16:creationId xmlns:a16="http://schemas.microsoft.com/office/drawing/2014/main" id="{4D1F2FF6-B962-498B-9C17-CB6887509365}"/>
              </a:ext>
            </a:extLst>
          </p:cNvPr>
          <p:cNvSpPr>
            <a:spLocks/>
          </p:cNvSpPr>
          <p:nvPr/>
        </p:nvSpPr>
        <p:spPr bwMode="auto">
          <a:xfrm>
            <a:off x="1994443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25" name="Rectangle 6396">
            <a:extLst>
              <a:ext uri="{FF2B5EF4-FFF2-40B4-BE49-F238E27FC236}">
                <a16:creationId xmlns:a16="http://schemas.microsoft.com/office/drawing/2014/main" id="{E6F1A97D-09D8-4C70-B270-02B34EE272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26" name="Freeform 6397">
            <a:extLst>
              <a:ext uri="{FF2B5EF4-FFF2-40B4-BE49-F238E27FC236}">
                <a16:creationId xmlns:a16="http://schemas.microsoft.com/office/drawing/2014/main" id="{1AEEBB1A-E763-4B61-8137-ED6C9C024744}"/>
              </a:ext>
            </a:extLst>
          </p:cNvPr>
          <p:cNvSpPr>
            <a:spLocks/>
          </p:cNvSpPr>
          <p:nvPr/>
        </p:nvSpPr>
        <p:spPr bwMode="auto">
          <a:xfrm>
            <a:off x="1994443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27" name="Rectangle 6398">
            <a:extLst>
              <a:ext uri="{FF2B5EF4-FFF2-40B4-BE49-F238E27FC236}">
                <a16:creationId xmlns:a16="http://schemas.microsoft.com/office/drawing/2014/main" id="{3ED14E5F-100F-47BF-AAEC-E2F3FDF7E2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28" name="Freeform 6399">
            <a:extLst>
              <a:ext uri="{FF2B5EF4-FFF2-40B4-BE49-F238E27FC236}">
                <a16:creationId xmlns:a16="http://schemas.microsoft.com/office/drawing/2014/main" id="{9239FD9F-1D3F-4FD0-B586-C323CAC3879F}"/>
              </a:ext>
            </a:extLst>
          </p:cNvPr>
          <p:cNvSpPr>
            <a:spLocks/>
          </p:cNvSpPr>
          <p:nvPr/>
        </p:nvSpPr>
        <p:spPr bwMode="auto">
          <a:xfrm>
            <a:off x="1994443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29" name="Rectangle 6400">
            <a:extLst>
              <a:ext uri="{FF2B5EF4-FFF2-40B4-BE49-F238E27FC236}">
                <a16:creationId xmlns:a16="http://schemas.microsoft.com/office/drawing/2014/main" id="{27F81B4E-455D-4EF7-BD84-6193D08144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30" name="Freeform 6401">
            <a:extLst>
              <a:ext uri="{FF2B5EF4-FFF2-40B4-BE49-F238E27FC236}">
                <a16:creationId xmlns:a16="http://schemas.microsoft.com/office/drawing/2014/main" id="{119F98A0-360D-4C94-8536-00661B98557B}"/>
              </a:ext>
            </a:extLst>
          </p:cNvPr>
          <p:cNvSpPr>
            <a:spLocks/>
          </p:cNvSpPr>
          <p:nvPr/>
        </p:nvSpPr>
        <p:spPr bwMode="auto">
          <a:xfrm>
            <a:off x="1994443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31" name="Rectangle 6402">
            <a:extLst>
              <a:ext uri="{FF2B5EF4-FFF2-40B4-BE49-F238E27FC236}">
                <a16:creationId xmlns:a16="http://schemas.microsoft.com/office/drawing/2014/main" id="{4D6C03E1-2F72-4C4C-86AF-595DF6A9AB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32" name="Freeform 6403">
            <a:extLst>
              <a:ext uri="{FF2B5EF4-FFF2-40B4-BE49-F238E27FC236}">
                <a16:creationId xmlns:a16="http://schemas.microsoft.com/office/drawing/2014/main" id="{2F1B2CE5-18F8-473D-9DEC-CC5EED0BA807}"/>
              </a:ext>
            </a:extLst>
          </p:cNvPr>
          <p:cNvSpPr>
            <a:spLocks/>
          </p:cNvSpPr>
          <p:nvPr/>
        </p:nvSpPr>
        <p:spPr bwMode="auto">
          <a:xfrm>
            <a:off x="1994443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33" name="Rectangle 6404">
            <a:extLst>
              <a:ext uri="{FF2B5EF4-FFF2-40B4-BE49-F238E27FC236}">
                <a16:creationId xmlns:a16="http://schemas.microsoft.com/office/drawing/2014/main" id="{2D6D96FE-CF83-4E09-813E-B5CEC32B2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34" name="Freeform 6405">
            <a:extLst>
              <a:ext uri="{FF2B5EF4-FFF2-40B4-BE49-F238E27FC236}">
                <a16:creationId xmlns:a16="http://schemas.microsoft.com/office/drawing/2014/main" id="{EEA2DDF5-B78E-4297-A422-5FFAC02A503E}"/>
              </a:ext>
            </a:extLst>
          </p:cNvPr>
          <p:cNvSpPr>
            <a:spLocks/>
          </p:cNvSpPr>
          <p:nvPr/>
        </p:nvSpPr>
        <p:spPr bwMode="auto">
          <a:xfrm>
            <a:off x="1994443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35" name="Rectangle 6406">
            <a:extLst>
              <a:ext uri="{FF2B5EF4-FFF2-40B4-BE49-F238E27FC236}">
                <a16:creationId xmlns:a16="http://schemas.microsoft.com/office/drawing/2014/main" id="{C4FC88FA-03EA-45C2-90E4-54A180AEB3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36" name="Freeform 6407">
            <a:extLst>
              <a:ext uri="{FF2B5EF4-FFF2-40B4-BE49-F238E27FC236}">
                <a16:creationId xmlns:a16="http://schemas.microsoft.com/office/drawing/2014/main" id="{F5194530-1E00-4BD3-9843-DC087F4CEFD4}"/>
              </a:ext>
            </a:extLst>
          </p:cNvPr>
          <p:cNvSpPr>
            <a:spLocks/>
          </p:cNvSpPr>
          <p:nvPr/>
        </p:nvSpPr>
        <p:spPr bwMode="auto">
          <a:xfrm>
            <a:off x="1994443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37" name="Rectangle 6408">
            <a:extLst>
              <a:ext uri="{FF2B5EF4-FFF2-40B4-BE49-F238E27FC236}">
                <a16:creationId xmlns:a16="http://schemas.microsoft.com/office/drawing/2014/main" id="{8C9BF406-86DC-4011-B991-9C3815D21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38" name="Freeform 6409">
            <a:extLst>
              <a:ext uri="{FF2B5EF4-FFF2-40B4-BE49-F238E27FC236}">
                <a16:creationId xmlns:a16="http://schemas.microsoft.com/office/drawing/2014/main" id="{9DB739C1-5DA8-4789-B68D-6B689A7CF0D3}"/>
              </a:ext>
            </a:extLst>
          </p:cNvPr>
          <p:cNvSpPr>
            <a:spLocks/>
          </p:cNvSpPr>
          <p:nvPr/>
        </p:nvSpPr>
        <p:spPr bwMode="auto">
          <a:xfrm>
            <a:off x="1994443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39" name="Rectangle 6410">
            <a:extLst>
              <a:ext uri="{FF2B5EF4-FFF2-40B4-BE49-F238E27FC236}">
                <a16:creationId xmlns:a16="http://schemas.microsoft.com/office/drawing/2014/main" id="{4302FEE2-4A41-4C08-ADDF-A918A09CB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40" name="Freeform 6411">
            <a:extLst>
              <a:ext uri="{FF2B5EF4-FFF2-40B4-BE49-F238E27FC236}">
                <a16:creationId xmlns:a16="http://schemas.microsoft.com/office/drawing/2014/main" id="{C52C27EF-656B-4E91-9A65-EEE3BFA22E41}"/>
              </a:ext>
            </a:extLst>
          </p:cNvPr>
          <p:cNvSpPr>
            <a:spLocks/>
          </p:cNvSpPr>
          <p:nvPr/>
        </p:nvSpPr>
        <p:spPr bwMode="auto">
          <a:xfrm>
            <a:off x="1994443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41" name="Rectangle 6412">
            <a:extLst>
              <a:ext uri="{FF2B5EF4-FFF2-40B4-BE49-F238E27FC236}">
                <a16:creationId xmlns:a16="http://schemas.microsoft.com/office/drawing/2014/main" id="{F93B4757-4685-405F-AD1F-2A7554F3F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42" name="Freeform 6413">
            <a:extLst>
              <a:ext uri="{FF2B5EF4-FFF2-40B4-BE49-F238E27FC236}">
                <a16:creationId xmlns:a16="http://schemas.microsoft.com/office/drawing/2014/main" id="{69CB8E18-BC67-4441-A909-2C48F702AF77}"/>
              </a:ext>
            </a:extLst>
          </p:cNvPr>
          <p:cNvSpPr>
            <a:spLocks/>
          </p:cNvSpPr>
          <p:nvPr/>
        </p:nvSpPr>
        <p:spPr bwMode="auto">
          <a:xfrm>
            <a:off x="1994443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43" name="Rectangle 6414">
            <a:extLst>
              <a:ext uri="{FF2B5EF4-FFF2-40B4-BE49-F238E27FC236}">
                <a16:creationId xmlns:a16="http://schemas.microsoft.com/office/drawing/2014/main" id="{CC683BB2-4315-4486-B54D-1E1DD7F70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44" name="Freeform 6415">
            <a:extLst>
              <a:ext uri="{FF2B5EF4-FFF2-40B4-BE49-F238E27FC236}">
                <a16:creationId xmlns:a16="http://schemas.microsoft.com/office/drawing/2014/main" id="{438C1E13-3AF9-4FAA-8560-08A80A814A1A}"/>
              </a:ext>
            </a:extLst>
          </p:cNvPr>
          <p:cNvSpPr>
            <a:spLocks/>
          </p:cNvSpPr>
          <p:nvPr/>
        </p:nvSpPr>
        <p:spPr bwMode="auto">
          <a:xfrm>
            <a:off x="1994443" y="6477217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45" name="Rectangle 6416">
            <a:extLst>
              <a:ext uri="{FF2B5EF4-FFF2-40B4-BE49-F238E27FC236}">
                <a16:creationId xmlns:a16="http://schemas.microsoft.com/office/drawing/2014/main" id="{DA4A4EED-BEBB-4B3D-B182-C0EE08909D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46" name="Freeform 6417">
            <a:extLst>
              <a:ext uri="{FF2B5EF4-FFF2-40B4-BE49-F238E27FC236}">
                <a16:creationId xmlns:a16="http://schemas.microsoft.com/office/drawing/2014/main" id="{42CD460F-213D-4954-B373-5A6E81D12782}"/>
              </a:ext>
            </a:extLst>
          </p:cNvPr>
          <p:cNvSpPr>
            <a:spLocks/>
          </p:cNvSpPr>
          <p:nvPr/>
        </p:nvSpPr>
        <p:spPr bwMode="auto">
          <a:xfrm>
            <a:off x="1995979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47" name="Rectangle 6418">
            <a:extLst>
              <a:ext uri="{FF2B5EF4-FFF2-40B4-BE49-F238E27FC236}">
                <a16:creationId xmlns:a16="http://schemas.microsoft.com/office/drawing/2014/main" id="{ACEE9EE0-7957-4A84-9E71-FCD42BABB2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48" name="Freeform 6419">
            <a:extLst>
              <a:ext uri="{FF2B5EF4-FFF2-40B4-BE49-F238E27FC236}">
                <a16:creationId xmlns:a16="http://schemas.microsoft.com/office/drawing/2014/main" id="{AA495961-57E3-43BB-82B4-7AAFC6B5592E}"/>
              </a:ext>
            </a:extLst>
          </p:cNvPr>
          <p:cNvSpPr>
            <a:spLocks/>
          </p:cNvSpPr>
          <p:nvPr/>
        </p:nvSpPr>
        <p:spPr bwMode="auto">
          <a:xfrm>
            <a:off x="1995979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49" name="Rectangle 6420">
            <a:extLst>
              <a:ext uri="{FF2B5EF4-FFF2-40B4-BE49-F238E27FC236}">
                <a16:creationId xmlns:a16="http://schemas.microsoft.com/office/drawing/2014/main" id="{602E7946-37DC-48FA-A0E4-2F7E0ACEC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50" name="Freeform 6421">
            <a:extLst>
              <a:ext uri="{FF2B5EF4-FFF2-40B4-BE49-F238E27FC236}">
                <a16:creationId xmlns:a16="http://schemas.microsoft.com/office/drawing/2014/main" id="{F84E7D33-F2A5-480A-8A08-82BCCDDB2C26}"/>
              </a:ext>
            </a:extLst>
          </p:cNvPr>
          <p:cNvSpPr>
            <a:spLocks/>
          </p:cNvSpPr>
          <p:nvPr/>
        </p:nvSpPr>
        <p:spPr bwMode="auto">
          <a:xfrm>
            <a:off x="1995979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51" name="Rectangle 6422">
            <a:extLst>
              <a:ext uri="{FF2B5EF4-FFF2-40B4-BE49-F238E27FC236}">
                <a16:creationId xmlns:a16="http://schemas.microsoft.com/office/drawing/2014/main" id="{1818AE7D-F8E6-40E8-A923-55A1E0373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52" name="Freeform 6423">
            <a:extLst>
              <a:ext uri="{FF2B5EF4-FFF2-40B4-BE49-F238E27FC236}">
                <a16:creationId xmlns:a16="http://schemas.microsoft.com/office/drawing/2014/main" id="{A81551AB-44EB-422E-97B9-7E27650C5DE6}"/>
              </a:ext>
            </a:extLst>
          </p:cNvPr>
          <p:cNvSpPr>
            <a:spLocks/>
          </p:cNvSpPr>
          <p:nvPr/>
        </p:nvSpPr>
        <p:spPr bwMode="auto">
          <a:xfrm>
            <a:off x="1995979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53" name="Rectangle 6424">
            <a:extLst>
              <a:ext uri="{FF2B5EF4-FFF2-40B4-BE49-F238E27FC236}">
                <a16:creationId xmlns:a16="http://schemas.microsoft.com/office/drawing/2014/main" id="{096326A7-61B3-4804-90C6-FE6754311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54" name="Freeform 6425">
            <a:extLst>
              <a:ext uri="{FF2B5EF4-FFF2-40B4-BE49-F238E27FC236}">
                <a16:creationId xmlns:a16="http://schemas.microsoft.com/office/drawing/2014/main" id="{02C802C6-9DAB-4C98-A6E7-40B861696B20}"/>
              </a:ext>
            </a:extLst>
          </p:cNvPr>
          <p:cNvSpPr>
            <a:spLocks/>
          </p:cNvSpPr>
          <p:nvPr/>
        </p:nvSpPr>
        <p:spPr bwMode="auto">
          <a:xfrm>
            <a:off x="1995979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55" name="Rectangle 6426">
            <a:extLst>
              <a:ext uri="{FF2B5EF4-FFF2-40B4-BE49-F238E27FC236}">
                <a16:creationId xmlns:a16="http://schemas.microsoft.com/office/drawing/2014/main" id="{BE15F5C7-E054-442E-AB31-FD0CDD7BBB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56" name="Freeform 6427">
            <a:extLst>
              <a:ext uri="{FF2B5EF4-FFF2-40B4-BE49-F238E27FC236}">
                <a16:creationId xmlns:a16="http://schemas.microsoft.com/office/drawing/2014/main" id="{6E0A1C38-C903-49FB-BAC8-C683E1274162}"/>
              </a:ext>
            </a:extLst>
          </p:cNvPr>
          <p:cNvSpPr>
            <a:spLocks/>
          </p:cNvSpPr>
          <p:nvPr/>
        </p:nvSpPr>
        <p:spPr bwMode="auto">
          <a:xfrm>
            <a:off x="1995979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57" name="Rectangle 6428">
            <a:extLst>
              <a:ext uri="{FF2B5EF4-FFF2-40B4-BE49-F238E27FC236}">
                <a16:creationId xmlns:a16="http://schemas.microsoft.com/office/drawing/2014/main" id="{DAB7AD01-1267-4F1F-9C03-03DB55438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58" name="Freeform 6429">
            <a:extLst>
              <a:ext uri="{FF2B5EF4-FFF2-40B4-BE49-F238E27FC236}">
                <a16:creationId xmlns:a16="http://schemas.microsoft.com/office/drawing/2014/main" id="{19ED380F-0541-404B-BCE7-1F02B9771548}"/>
              </a:ext>
            </a:extLst>
          </p:cNvPr>
          <p:cNvSpPr>
            <a:spLocks/>
          </p:cNvSpPr>
          <p:nvPr/>
        </p:nvSpPr>
        <p:spPr bwMode="auto">
          <a:xfrm>
            <a:off x="1995979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59" name="Rectangle 6430">
            <a:extLst>
              <a:ext uri="{FF2B5EF4-FFF2-40B4-BE49-F238E27FC236}">
                <a16:creationId xmlns:a16="http://schemas.microsoft.com/office/drawing/2014/main" id="{3A297E44-3656-45E4-ACBC-11EDBD8A23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60" name="Freeform 6431">
            <a:extLst>
              <a:ext uri="{FF2B5EF4-FFF2-40B4-BE49-F238E27FC236}">
                <a16:creationId xmlns:a16="http://schemas.microsoft.com/office/drawing/2014/main" id="{A801D85C-72AF-4976-8400-A396A8C2CDB4}"/>
              </a:ext>
            </a:extLst>
          </p:cNvPr>
          <p:cNvSpPr>
            <a:spLocks/>
          </p:cNvSpPr>
          <p:nvPr/>
        </p:nvSpPr>
        <p:spPr bwMode="auto">
          <a:xfrm>
            <a:off x="1995979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61" name="Rectangle 6432">
            <a:extLst>
              <a:ext uri="{FF2B5EF4-FFF2-40B4-BE49-F238E27FC236}">
                <a16:creationId xmlns:a16="http://schemas.microsoft.com/office/drawing/2014/main" id="{BC5AB27F-A6DE-4666-82CB-2D74C3DEBE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62" name="Freeform 6433">
            <a:extLst>
              <a:ext uri="{FF2B5EF4-FFF2-40B4-BE49-F238E27FC236}">
                <a16:creationId xmlns:a16="http://schemas.microsoft.com/office/drawing/2014/main" id="{52CED7B8-FCB1-4BC7-A666-7ED9A1865271}"/>
              </a:ext>
            </a:extLst>
          </p:cNvPr>
          <p:cNvSpPr>
            <a:spLocks/>
          </p:cNvSpPr>
          <p:nvPr/>
        </p:nvSpPr>
        <p:spPr bwMode="auto">
          <a:xfrm>
            <a:off x="1995979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63" name="Rectangle 6434">
            <a:extLst>
              <a:ext uri="{FF2B5EF4-FFF2-40B4-BE49-F238E27FC236}">
                <a16:creationId xmlns:a16="http://schemas.microsoft.com/office/drawing/2014/main" id="{1249C852-0241-4BA8-8738-DC541B086E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6477217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64" name="Freeform 6435">
            <a:extLst>
              <a:ext uri="{FF2B5EF4-FFF2-40B4-BE49-F238E27FC236}">
                <a16:creationId xmlns:a16="http://schemas.microsoft.com/office/drawing/2014/main" id="{E1F7D063-7ADA-4ED0-984A-6F159259FF34}"/>
              </a:ext>
            </a:extLst>
          </p:cNvPr>
          <p:cNvSpPr>
            <a:spLocks/>
          </p:cNvSpPr>
          <p:nvPr/>
        </p:nvSpPr>
        <p:spPr bwMode="auto">
          <a:xfrm>
            <a:off x="1995979" y="6477217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65" name="Freeform 6436">
            <a:extLst>
              <a:ext uri="{FF2B5EF4-FFF2-40B4-BE49-F238E27FC236}">
                <a16:creationId xmlns:a16="http://schemas.microsoft.com/office/drawing/2014/main" id="{8F4A8C8D-56CF-41BB-A601-0B66AC69A54F}"/>
              </a:ext>
            </a:extLst>
          </p:cNvPr>
          <p:cNvSpPr>
            <a:spLocks/>
          </p:cNvSpPr>
          <p:nvPr/>
        </p:nvSpPr>
        <p:spPr bwMode="auto">
          <a:xfrm>
            <a:off x="1909927" y="5947295"/>
            <a:ext cx="1537" cy="4676"/>
          </a:xfrm>
          <a:custGeom>
            <a:avLst/>
            <a:gdLst>
              <a:gd name="T0" fmla="*/ 1 w 1"/>
              <a:gd name="T1" fmla="*/ 0 h 3"/>
              <a:gd name="T2" fmla="*/ 0 w 1"/>
              <a:gd name="T3" fmla="*/ 0 h 3"/>
              <a:gd name="T4" fmla="*/ 0 w 1"/>
              <a:gd name="T5" fmla="*/ 0 h 3"/>
              <a:gd name="T6" fmla="*/ 0 w 1"/>
              <a:gd name="T7" fmla="*/ 0 h 3"/>
              <a:gd name="T8" fmla="*/ 0 w 1"/>
              <a:gd name="T9" fmla="*/ 1 h 3"/>
              <a:gd name="T10" fmla="*/ 0 w 1"/>
              <a:gd name="T11" fmla="*/ 1 h 3"/>
              <a:gd name="T12" fmla="*/ 0 w 1"/>
              <a:gd name="T13" fmla="*/ 1 h 3"/>
              <a:gd name="T14" fmla="*/ 0 w 1"/>
              <a:gd name="T15" fmla="*/ 1 h 3"/>
              <a:gd name="T16" fmla="*/ 0 w 1"/>
              <a:gd name="T17" fmla="*/ 2 h 3"/>
              <a:gd name="T18" fmla="*/ 0 w 1"/>
              <a:gd name="T19" fmla="*/ 2 h 3"/>
              <a:gd name="T20" fmla="*/ 0 w 1"/>
              <a:gd name="T21" fmla="*/ 2 h 3"/>
              <a:gd name="T22" fmla="*/ 0 w 1"/>
              <a:gd name="T23" fmla="*/ 2 h 3"/>
              <a:gd name="T24" fmla="*/ 0 w 1"/>
              <a:gd name="T25" fmla="*/ 2 h 3"/>
              <a:gd name="T26" fmla="*/ 0 w 1"/>
              <a:gd name="T27" fmla="*/ 2 h 3"/>
              <a:gd name="T28" fmla="*/ 0 w 1"/>
              <a:gd name="T29" fmla="*/ 3 h 3"/>
              <a:gd name="T30" fmla="*/ 0 w 1"/>
              <a:gd name="T31" fmla="*/ 3 h 3"/>
              <a:gd name="T32" fmla="*/ 1 w 1"/>
              <a:gd name="T33" fmla="*/ 3 h 3"/>
              <a:gd name="T34" fmla="*/ 1 w 1"/>
              <a:gd name="T3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1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3"/>
                </a:lnTo>
                <a:lnTo>
                  <a:pt x="0" y="3"/>
                </a:lnTo>
                <a:lnTo>
                  <a:pt x="1" y="3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66" name="Rectangle 6437">
            <a:extLst>
              <a:ext uri="{FF2B5EF4-FFF2-40B4-BE49-F238E27FC236}">
                <a16:creationId xmlns:a16="http://schemas.microsoft.com/office/drawing/2014/main" id="{71086111-064F-44C5-839D-DD8883C6CE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67" name="Freeform 6438">
            <a:extLst>
              <a:ext uri="{FF2B5EF4-FFF2-40B4-BE49-F238E27FC236}">
                <a16:creationId xmlns:a16="http://schemas.microsoft.com/office/drawing/2014/main" id="{9926828D-C4E3-4EFE-9EFB-53E0CE04EA41}"/>
              </a:ext>
            </a:extLst>
          </p:cNvPr>
          <p:cNvSpPr>
            <a:spLocks/>
          </p:cNvSpPr>
          <p:nvPr/>
        </p:nvSpPr>
        <p:spPr bwMode="auto">
          <a:xfrm>
            <a:off x="191146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68" name="Rectangle 6439">
            <a:extLst>
              <a:ext uri="{FF2B5EF4-FFF2-40B4-BE49-F238E27FC236}">
                <a16:creationId xmlns:a16="http://schemas.microsoft.com/office/drawing/2014/main" id="{0F065D67-BCA4-428D-B235-1C21A2179C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69" name="Freeform 6440">
            <a:extLst>
              <a:ext uri="{FF2B5EF4-FFF2-40B4-BE49-F238E27FC236}">
                <a16:creationId xmlns:a16="http://schemas.microsoft.com/office/drawing/2014/main" id="{7288D1AB-1124-46FC-BDB4-E50529BAB07D}"/>
              </a:ext>
            </a:extLst>
          </p:cNvPr>
          <p:cNvSpPr>
            <a:spLocks/>
          </p:cNvSpPr>
          <p:nvPr/>
        </p:nvSpPr>
        <p:spPr bwMode="auto">
          <a:xfrm>
            <a:off x="191146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70" name="Rectangle 6441">
            <a:extLst>
              <a:ext uri="{FF2B5EF4-FFF2-40B4-BE49-F238E27FC236}">
                <a16:creationId xmlns:a16="http://schemas.microsoft.com/office/drawing/2014/main" id="{20D49CFC-40F9-44E4-B8BF-10EBE02E19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71" name="Freeform 6442">
            <a:extLst>
              <a:ext uri="{FF2B5EF4-FFF2-40B4-BE49-F238E27FC236}">
                <a16:creationId xmlns:a16="http://schemas.microsoft.com/office/drawing/2014/main" id="{AAF67E43-5686-4D6D-ACD2-336ABE292CAB}"/>
              </a:ext>
            </a:extLst>
          </p:cNvPr>
          <p:cNvSpPr>
            <a:spLocks/>
          </p:cNvSpPr>
          <p:nvPr/>
        </p:nvSpPr>
        <p:spPr bwMode="auto">
          <a:xfrm>
            <a:off x="191146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72" name="Rectangle 6443">
            <a:extLst>
              <a:ext uri="{FF2B5EF4-FFF2-40B4-BE49-F238E27FC236}">
                <a16:creationId xmlns:a16="http://schemas.microsoft.com/office/drawing/2014/main" id="{7F28D697-F437-4A79-B801-A8B106A19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74" name="Freeform 6445">
            <a:extLst>
              <a:ext uri="{FF2B5EF4-FFF2-40B4-BE49-F238E27FC236}">
                <a16:creationId xmlns:a16="http://schemas.microsoft.com/office/drawing/2014/main" id="{F1F3E15B-7507-4A2E-8268-DB8F294224FB}"/>
              </a:ext>
            </a:extLst>
          </p:cNvPr>
          <p:cNvSpPr>
            <a:spLocks/>
          </p:cNvSpPr>
          <p:nvPr/>
        </p:nvSpPr>
        <p:spPr bwMode="auto">
          <a:xfrm>
            <a:off x="191146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75" name="Rectangle 6446">
            <a:extLst>
              <a:ext uri="{FF2B5EF4-FFF2-40B4-BE49-F238E27FC236}">
                <a16:creationId xmlns:a16="http://schemas.microsoft.com/office/drawing/2014/main" id="{91C126BD-3025-48DA-AB10-C9C40904D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76" name="Freeform 6447">
            <a:extLst>
              <a:ext uri="{FF2B5EF4-FFF2-40B4-BE49-F238E27FC236}">
                <a16:creationId xmlns:a16="http://schemas.microsoft.com/office/drawing/2014/main" id="{F48346FB-F48A-4E92-9CBE-61ECAB09E7D4}"/>
              </a:ext>
            </a:extLst>
          </p:cNvPr>
          <p:cNvSpPr>
            <a:spLocks/>
          </p:cNvSpPr>
          <p:nvPr/>
        </p:nvSpPr>
        <p:spPr bwMode="auto">
          <a:xfrm>
            <a:off x="191146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77" name="Rectangle 6448">
            <a:extLst>
              <a:ext uri="{FF2B5EF4-FFF2-40B4-BE49-F238E27FC236}">
                <a16:creationId xmlns:a16="http://schemas.microsoft.com/office/drawing/2014/main" id="{73686407-4FBD-42D2-8305-804FA322C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78" name="Freeform 6449">
            <a:extLst>
              <a:ext uri="{FF2B5EF4-FFF2-40B4-BE49-F238E27FC236}">
                <a16:creationId xmlns:a16="http://schemas.microsoft.com/office/drawing/2014/main" id="{297EF54F-BF70-4960-BFD3-0235171A063D}"/>
              </a:ext>
            </a:extLst>
          </p:cNvPr>
          <p:cNvSpPr>
            <a:spLocks/>
          </p:cNvSpPr>
          <p:nvPr/>
        </p:nvSpPr>
        <p:spPr bwMode="auto">
          <a:xfrm>
            <a:off x="191146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79" name="Rectangle 6450">
            <a:extLst>
              <a:ext uri="{FF2B5EF4-FFF2-40B4-BE49-F238E27FC236}">
                <a16:creationId xmlns:a16="http://schemas.microsoft.com/office/drawing/2014/main" id="{E0BA8D0E-991C-409E-BB8C-1FA2053FC3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80" name="Freeform 6451">
            <a:extLst>
              <a:ext uri="{FF2B5EF4-FFF2-40B4-BE49-F238E27FC236}">
                <a16:creationId xmlns:a16="http://schemas.microsoft.com/office/drawing/2014/main" id="{E4B9C041-5D79-4CDA-8D58-AEF74B395F30}"/>
              </a:ext>
            </a:extLst>
          </p:cNvPr>
          <p:cNvSpPr>
            <a:spLocks/>
          </p:cNvSpPr>
          <p:nvPr/>
        </p:nvSpPr>
        <p:spPr bwMode="auto">
          <a:xfrm>
            <a:off x="191146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81" name="Rectangle 6452">
            <a:extLst>
              <a:ext uri="{FF2B5EF4-FFF2-40B4-BE49-F238E27FC236}">
                <a16:creationId xmlns:a16="http://schemas.microsoft.com/office/drawing/2014/main" id="{2AFD5F0B-9E4E-4DC8-A44A-9C47B4201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82" name="Freeform 6453">
            <a:extLst>
              <a:ext uri="{FF2B5EF4-FFF2-40B4-BE49-F238E27FC236}">
                <a16:creationId xmlns:a16="http://schemas.microsoft.com/office/drawing/2014/main" id="{C188EDDF-B790-40F7-9DE4-CD0D0118FD70}"/>
              </a:ext>
            </a:extLst>
          </p:cNvPr>
          <p:cNvSpPr>
            <a:spLocks/>
          </p:cNvSpPr>
          <p:nvPr/>
        </p:nvSpPr>
        <p:spPr bwMode="auto">
          <a:xfrm>
            <a:off x="191146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83" name="Rectangle 6454">
            <a:extLst>
              <a:ext uri="{FF2B5EF4-FFF2-40B4-BE49-F238E27FC236}">
                <a16:creationId xmlns:a16="http://schemas.microsoft.com/office/drawing/2014/main" id="{119BF012-E528-4E44-9168-BF809F9A49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84" name="Freeform 6455">
            <a:extLst>
              <a:ext uri="{FF2B5EF4-FFF2-40B4-BE49-F238E27FC236}">
                <a16:creationId xmlns:a16="http://schemas.microsoft.com/office/drawing/2014/main" id="{A25759D5-DC50-4F30-A2F7-327AA4349D7F}"/>
              </a:ext>
            </a:extLst>
          </p:cNvPr>
          <p:cNvSpPr>
            <a:spLocks/>
          </p:cNvSpPr>
          <p:nvPr/>
        </p:nvSpPr>
        <p:spPr bwMode="auto">
          <a:xfrm>
            <a:off x="191146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85" name="Rectangle 6456">
            <a:extLst>
              <a:ext uri="{FF2B5EF4-FFF2-40B4-BE49-F238E27FC236}">
                <a16:creationId xmlns:a16="http://schemas.microsoft.com/office/drawing/2014/main" id="{1E65FCF5-2BC6-47FD-8988-E1150AA601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86" name="Freeform 6457">
            <a:extLst>
              <a:ext uri="{FF2B5EF4-FFF2-40B4-BE49-F238E27FC236}">
                <a16:creationId xmlns:a16="http://schemas.microsoft.com/office/drawing/2014/main" id="{64B0EAEC-129C-4B53-8469-A12864687CCD}"/>
              </a:ext>
            </a:extLst>
          </p:cNvPr>
          <p:cNvSpPr>
            <a:spLocks/>
          </p:cNvSpPr>
          <p:nvPr/>
        </p:nvSpPr>
        <p:spPr bwMode="auto">
          <a:xfrm>
            <a:off x="191146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87" name="Rectangle 6458">
            <a:extLst>
              <a:ext uri="{FF2B5EF4-FFF2-40B4-BE49-F238E27FC236}">
                <a16:creationId xmlns:a16="http://schemas.microsoft.com/office/drawing/2014/main" id="{3EB4C685-6903-426A-B2A4-42EEED066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88" name="Freeform 6459">
            <a:extLst>
              <a:ext uri="{FF2B5EF4-FFF2-40B4-BE49-F238E27FC236}">
                <a16:creationId xmlns:a16="http://schemas.microsoft.com/office/drawing/2014/main" id="{E1642C32-78B4-4EAC-AF40-568C3FE870E2}"/>
              </a:ext>
            </a:extLst>
          </p:cNvPr>
          <p:cNvSpPr>
            <a:spLocks/>
          </p:cNvSpPr>
          <p:nvPr/>
        </p:nvSpPr>
        <p:spPr bwMode="auto">
          <a:xfrm>
            <a:off x="1911464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89" name="Rectangle 6460">
            <a:extLst>
              <a:ext uri="{FF2B5EF4-FFF2-40B4-BE49-F238E27FC236}">
                <a16:creationId xmlns:a16="http://schemas.microsoft.com/office/drawing/2014/main" id="{054E8F43-329F-44DA-8958-F5D01175E2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90" name="Freeform 6461">
            <a:extLst>
              <a:ext uri="{FF2B5EF4-FFF2-40B4-BE49-F238E27FC236}">
                <a16:creationId xmlns:a16="http://schemas.microsoft.com/office/drawing/2014/main" id="{B825C6AF-3AA5-4C70-A07B-0637B1F8757E}"/>
              </a:ext>
            </a:extLst>
          </p:cNvPr>
          <p:cNvSpPr>
            <a:spLocks/>
          </p:cNvSpPr>
          <p:nvPr/>
        </p:nvSpPr>
        <p:spPr bwMode="auto">
          <a:xfrm>
            <a:off x="1911464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91" name="Rectangle 6462">
            <a:extLst>
              <a:ext uri="{FF2B5EF4-FFF2-40B4-BE49-F238E27FC236}">
                <a16:creationId xmlns:a16="http://schemas.microsoft.com/office/drawing/2014/main" id="{0A639F66-9F5D-4CC9-939B-90E346E073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92" name="Freeform 6463">
            <a:extLst>
              <a:ext uri="{FF2B5EF4-FFF2-40B4-BE49-F238E27FC236}">
                <a16:creationId xmlns:a16="http://schemas.microsoft.com/office/drawing/2014/main" id="{55FA1822-2D19-4054-8848-C3010F106C52}"/>
              </a:ext>
            </a:extLst>
          </p:cNvPr>
          <p:cNvSpPr>
            <a:spLocks/>
          </p:cNvSpPr>
          <p:nvPr/>
        </p:nvSpPr>
        <p:spPr bwMode="auto">
          <a:xfrm>
            <a:off x="1911464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93" name="Rectangle 6464">
            <a:extLst>
              <a:ext uri="{FF2B5EF4-FFF2-40B4-BE49-F238E27FC236}">
                <a16:creationId xmlns:a16="http://schemas.microsoft.com/office/drawing/2014/main" id="{CF04CD82-38B3-4924-92D9-0D427F254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94" name="Freeform 6465">
            <a:extLst>
              <a:ext uri="{FF2B5EF4-FFF2-40B4-BE49-F238E27FC236}">
                <a16:creationId xmlns:a16="http://schemas.microsoft.com/office/drawing/2014/main" id="{1C52947A-E16A-43FE-A12B-1AF08139B551}"/>
              </a:ext>
            </a:extLst>
          </p:cNvPr>
          <p:cNvSpPr>
            <a:spLocks/>
          </p:cNvSpPr>
          <p:nvPr/>
        </p:nvSpPr>
        <p:spPr bwMode="auto">
          <a:xfrm>
            <a:off x="1911464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95" name="Rectangle 6466">
            <a:extLst>
              <a:ext uri="{FF2B5EF4-FFF2-40B4-BE49-F238E27FC236}">
                <a16:creationId xmlns:a16="http://schemas.microsoft.com/office/drawing/2014/main" id="{6D94EAF0-5BB4-4FA7-900C-92656CEF80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96" name="Freeform 6467">
            <a:extLst>
              <a:ext uri="{FF2B5EF4-FFF2-40B4-BE49-F238E27FC236}">
                <a16:creationId xmlns:a16="http://schemas.microsoft.com/office/drawing/2014/main" id="{85A6B7F0-8E2E-4052-9CE8-1A71C57EF683}"/>
              </a:ext>
            </a:extLst>
          </p:cNvPr>
          <p:cNvSpPr>
            <a:spLocks/>
          </p:cNvSpPr>
          <p:nvPr/>
        </p:nvSpPr>
        <p:spPr bwMode="auto">
          <a:xfrm>
            <a:off x="1911464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97" name="Rectangle 6468">
            <a:extLst>
              <a:ext uri="{FF2B5EF4-FFF2-40B4-BE49-F238E27FC236}">
                <a16:creationId xmlns:a16="http://schemas.microsoft.com/office/drawing/2014/main" id="{FDCFF3FB-C039-4DDF-98F1-057AE0AA4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98" name="Freeform 6469">
            <a:extLst>
              <a:ext uri="{FF2B5EF4-FFF2-40B4-BE49-F238E27FC236}">
                <a16:creationId xmlns:a16="http://schemas.microsoft.com/office/drawing/2014/main" id="{7BFEFE1C-9FF2-435C-9EE5-1848F6772A54}"/>
              </a:ext>
            </a:extLst>
          </p:cNvPr>
          <p:cNvSpPr>
            <a:spLocks/>
          </p:cNvSpPr>
          <p:nvPr/>
        </p:nvSpPr>
        <p:spPr bwMode="auto">
          <a:xfrm>
            <a:off x="1911464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099" name="Rectangle 6470">
            <a:extLst>
              <a:ext uri="{FF2B5EF4-FFF2-40B4-BE49-F238E27FC236}">
                <a16:creationId xmlns:a16="http://schemas.microsoft.com/office/drawing/2014/main" id="{858EC57D-31A3-4038-AFC2-182D4A6F9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00" name="Freeform 6471">
            <a:extLst>
              <a:ext uri="{FF2B5EF4-FFF2-40B4-BE49-F238E27FC236}">
                <a16:creationId xmlns:a16="http://schemas.microsoft.com/office/drawing/2014/main" id="{8CD10960-1EAC-46A1-BD10-FDD8F240BF8C}"/>
              </a:ext>
            </a:extLst>
          </p:cNvPr>
          <p:cNvSpPr>
            <a:spLocks/>
          </p:cNvSpPr>
          <p:nvPr/>
        </p:nvSpPr>
        <p:spPr bwMode="auto">
          <a:xfrm>
            <a:off x="1911464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01" name="Rectangle 6472">
            <a:extLst>
              <a:ext uri="{FF2B5EF4-FFF2-40B4-BE49-F238E27FC236}">
                <a16:creationId xmlns:a16="http://schemas.microsoft.com/office/drawing/2014/main" id="{C6258C17-7C3A-428B-9B8C-9913258A76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02" name="Freeform 6473">
            <a:extLst>
              <a:ext uri="{FF2B5EF4-FFF2-40B4-BE49-F238E27FC236}">
                <a16:creationId xmlns:a16="http://schemas.microsoft.com/office/drawing/2014/main" id="{3A82EF16-5CEE-4B1D-8678-FD4F7D675E46}"/>
              </a:ext>
            </a:extLst>
          </p:cNvPr>
          <p:cNvSpPr>
            <a:spLocks/>
          </p:cNvSpPr>
          <p:nvPr/>
        </p:nvSpPr>
        <p:spPr bwMode="auto">
          <a:xfrm>
            <a:off x="191300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03" name="Rectangle 6474">
            <a:extLst>
              <a:ext uri="{FF2B5EF4-FFF2-40B4-BE49-F238E27FC236}">
                <a16:creationId xmlns:a16="http://schemas.microsoft.com/office/drawing/2014/main" id="{D5EC7063-864A-487D-89E6-DD876731C5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04" name="Freeform 6475">
            <a:extLst>
              <a:ext uri="{FF2B5EF4-FFF2-40B4-BE49-F238E27FC236}">
                <a16:creationId xmlns:a16="http://schemas.microsoft.com/office/drawing/2014/main" id="{A0D68BF8-4C08-42AB-958B-5B1AC3ECE0B3}"/>
              </a:ext>
            </a:extLst>
          </p:cNvPr>
          <p:cNvSpPr>
            <a:spLocks/>
          </p:cNvSpPr>
          <p:nvPr/>
        </p:nvSpPr>
        <p:spPr bwMode="auto">
          <a:xfrm>
            <a:off x="191300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05" name="Rectangle 6476">
            <a:extLst>
              <a:ext uri="{FF2B5EF4-FFF2-40B4-BE49-F238E27FC236}">
                <a16:creationId xmlns:a16="http://schemas.microsoft.com/office/drawing/2014/main" id="{E634B50A-ADC7-4798-9D9E-7F0EC2D7BA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06" name="Freeform 6477">
            <a:extLst>
              <a:ext uri="{FF2B5EF4-FFF2-40B4-BE49-F238E27FC236}">
                <a16:creationId xmlns:a16="http://schemas.microsoft.com/office/drawing/2014/main" id="{30CFAB59-481A-4397-A3E0-ED2434D95081}"/>
              </a:ext>
            </a:extLst>
          </p:cNvPr>
          <p:cNvSpPr>
            <a:spLocks/>
          </p:cNvSpPr>
          <p:nvPr/>
        </p:nvSpPr>
        <p:spPr bwMode="auto">
          <a:xfrm>
            <a:off x="191300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07" name="Rectangle 6478">
            <a:extLst>
              <a:ext uri="{FF2B5EF4-FFF2-40B4-BE49-F238E27FC236}">
                <a16:creationId xmlns:a16="http://schemas.microsoft.com/office/drawing/2014/main" id="{C9ABD8E2-BF5D-41F3-BCE1-FABA4934D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08" name="Freeform 6479">
            <a:extLst>
              <a:ext uri="{FF2B5EF4-FFF2-40B4-BE49-F238E27FC236}">
                <a16:creationId xmlns:a16="http://schemas.microsoft.com/office/drawing/2014/main" id="{26FB7455-F7EF-449F-95E4-F776F43D6013}"/>
              </a:ext>
            </a:extLst>
          </p:cNvPr>
          <p:cNvSpPr>
            <a:spLocks/>
          </p:cNvSpPr>
          <p:nvPr/>
        </p:nvSpPr>
        <p:spPr bwMode="auto">
          <a:xfrm>
            <a:off x="191300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09" name="Rectangle 6480">
            <a:extLst>
              <a:ext uri="{FF2B5EF4-FFF2-40B4-BE49-F238E27FC236}">
                <a16:creationId xmlns:a16="http://schemas.microsoft.com/office/drawing/2014/main" id="{1E4F0466-7671-45AF-AFF9-12203B00D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10" name="Freeform 6481">
            <a:extLst>
              <a:ext uri="{FF2B5EF4-FFF2-40B4-BE49-F238E27FC236}">
                <a16:creationId xmlns:a16="http://schemas.microsoft.com/office/drawing/2014/main" id="{49DB2487-7B45-4A70-BB81-02B56B79D447}"/>
              </a:ext>
            </a:extLst>
          </p:cNvPr>
          <p:cNvSpPr>
            <a:spLocks/>
          </p:cNvSpPr>
          <p:nvPr/>
        </p:nvSpPr>
        <p:spPr bwMode="auto">
          <a:xfrm>
            <a:off x="191300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11" name="Rectangle 6482">
            <a:extLst>
              <a:ext uri="{FF2B5EF4-FFF2-40B4-BE49-F238E27FC236}">
                <a16:creationId xmlns:a16="http://schemas.microsoft.com/office/drawing/2014/main" id="{FFBCB573-D2FB-4302-8541-5EEF51955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12" name="Freeform 6483">
            <a:extLst>
              <a:ext uri="{FF2B5EF4-FFF2-40B4-BE49-F238E27FC236}">
                <a16:creationId xmlns:a16="http://schemas.microsoft.com/office/drawing/2014/main" id="{A87BD571-8C64-49A4-85CA-B762DC00DA5B}"/>
              </a:ext>
            </a:extLst>
          </p:cNvPr>
          <p:cNvSpPr>
            <a:spLocks/>
          </p:cNvSpPr>
          <p:nvPr/>
        </p:nvSpPr>
        <p:spPr bwMode="auto">
          <a:xfrm>
            <a:off x="191300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13" name="Rectangle 6484">
            <a:extLst>
              <a:ext uri="{FF2B5EF4-FFF2-40B4-BE49-F238E27FC236}">
                <a16:creationId xmlns:a16="http://schemas.microsoft.com/office/drawing/2014/main" id="{7F704A02-2838-4C3C-A0B6-E0C902E5B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14" name="Freeform 6485">
            <a:extLst>
              <a:ext uri="{FF2B5EF4-FFF2-40B4-BE49-F238E27FC236}">
                <a16:creationId xmlns:a16="http://schemas.microsoft.com/office/drawing/2014/main" id="{BAB5D231-62C2-4331-8641-5C2E22B9F0CB}"/>
              </a:ext>
            </a:extLst>
          </p:cNvPr>
          <p:cNvSpPr>
            <a:spLocks/>
          </p:cNvSpPr>
          <p:nvPr/>
        </p:nvSpPr>
        <p:spPr bwMode="auto">
          <a:xfrm>
            <a:off x="191300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15" name="Rectangle 6486">
            <a:extLst>
              <a:ext uri="{FF2B5EF4-FFF2-40B4-BE49-F238E27FC236}">
                <a16:creationId xmlns:a16="http://schemas.microsoft.com/office/drawing/2014/main" id="{52555D67-CD33-4C7B-91DF-6EE547166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16" name="Freeform 6487">
            <a:extLst>
              <a:ext uri="{FF2B5EF4-FFF2-40B4-BE49-F238E27FC236}">
                <a16:creationId xmlns:a16="http://schemas.microsoft.com/office/drawing/2014/main" id="{40002D30-1E75-4B47-9A58-BCE8399D0916}"/>
              </a:ext>
            </a:extLst>
          </p:cNvPr>
          <p:cNvSpPr>
            <a:spLocks/>
          </p:cNvSpPr>
          <p:nvPr/>
        </p:nvSpPr>
        <p:spPr bwMode="auto">
          <a:xfrm>
            <a:off x="191300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17" name="Rectangle 6488">
            <a:extLst>
              <a:ext uri="{FF2B5EF4-FFF2-40B4-BE49-F238E27FC236}">
                <a16:creationId xmlns:a16="http://schemas.microsoft.com/office/drawing/2014/main" id="{4C0DFA90-0047-4453-80ED-314D69CC6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18" name="Freeform 6489">
            <a:extLst>
              <a:ext uri="{FF2B5EF4-FFF2-40B4-BE49-F238E27FC236}">
                <a16:creationId xmlns:a16="http://schemas.microsoft.com/office/drawing/2014/main" id="{12A0C828-1D45-4400-A6EA-0763AB0D1330}"/>
              </a:ext>
            </a:extLst>
          </p:cNvPr>
          <p:cNvSpPr>
            <a:spLocks/>
          </p:cNvSpPr>
          <p:nvPr/>
        </p:nvSpPr>
        <p:spPr bwMode="auto">
          <a:xfrm>
            <a:off x="191300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19" name="Rectangle 6490">
            <a:extLst>
              <a:ext uri="{FF2B5EF4-FFF2-40B4-BE49-F238E27FC236}">
                <a16:creationId xmlns:a16="http://schemas.microsoft.com/office/drawing/2014/main" id="{AFF4E303-A14E-4A70-B870-8FF27555C0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20" name="Freeform 6491">
            <a:extLst>
              <a:ext uri="{FF2B5EF4-FFF2-40B4-BE49-F238E27FC236}">
                <a16:creationId xmlns:a16="http://schemas.microsoft.com/office/drawing/2014/main" id="{2B2BFF6E-EA5C-4CBC-AA66-4A9F5322AC6D}"/>
              </a:ext>
            </a:extLst>
          </p:cNvPr>
          <p:cNvSpPr>
            <a:spLocks/>
          </p:cNvSpPr>
          <p:nvPr/>
        </p:nvSpPr>
        <p:spPr bwMode="auto">
          <a:xfrm>
            <a:off x="191300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21" name="Rectangle 6492">
            <a:extLst>
              <a:ext uri="{FF2B5EF4-FFF2-40B4-BE49-F238E27FC236}">
                <a16:creationId xmlns:a16="http://schemas.microsoft.com/office/drawing/2014/main" id="{79E8C237-D3B3-42F0-ABAF-66D25BDFB4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22" name="Freeform 6493">
            <a:extLst>
              <a:ext uri="{FF2B5EF4-FFF2-40B4-BE49-F238E27FC236}">
                <a16:creationId xmlns:a16="http://schemas.microsoft.com/office/drawing/2014/main" id="{704B9A87-DBF3-4D6B-BBB4-4D727347EE70}"/>
              </a:ext>
            </a:extLst>
          </p:cNvPr>
          <p:cNvSpPr>
            <a:spLocks/>
          </p:cNvSpPr>
          <p:nvPr/>
        </p:nvSpPr>
        <p:spPr bwMode="auto">
          <a:xfrm>
            <a:off x="191300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23" name="Rectangle 6494">
            <a:extLst>
              <a:ext uri="{FF2B5EF4-FFF2-40B4-BE49-F238E27FC236}">
                <a16:creationId xmlns:a16="http://schemas.microsoft.com/office/drawing/2014/main" id="{70DFE2A3-460C-43EA-ABC0-2F192E9C54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24" name="Freeform 6495">
            <a:extLst>
              <a:ext uri="{FF2B5EF4-FFF2-40B4-BE49-F238E27FC236}">
                <a16:creationId xmlns:a16="http://schemas.microsoft.com/office/drawing/2014/main" id="{E17C815F-4B55-41A2-8FF1-EDCA84E1B256}"/>
              </a:ext>
            </a:extLst>
          </p:cNvPr>
          <p:cNvSpPr>
            <a:spLocks/>
          </p:cNvSpPr>
          <p:nvPr/>
        </p:nvSpPr>
        <p:spPr bwMode="auto">
          <a:xfrm>
            <a:off x="191300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25" name="Rectangle 6496">
            <a:extLst>
              <a:ext uri="{FF2B5EF4-FFF2-40B4-BE49-F238E27FC236}">
                <a16:creationId xmlns:a16="http://schemas.microsoft.com/office/drawing/2014/main" id="{4C9433E7-CC3D-46F5-ACB3-042818398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26" name="Freeform 6497">
            <a:extLst>
              <a:ext uri="{FF2B5EF4-FFF2-40B4-BE49-F238E27FC236}">
                <a16:creationId xmlns:a16="http://schemas.microsoft.com/office/drawing/2014/main" id="{E297F827-0537-4216-8E46-0C8A4F5FB310}"/>
              </a:ext>
            </a:extLst>
          </p:cNvPr>
          <p:cNvSpPr>
            <a:spLocks/>
          </p:cNvSpPr>
          <p:nvPr/>
        </p:nvSpPr>
        <p:spPr bwMode="auto">
          <a:xfrm>
            <a:off x="191300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27" name="Rectangle 6498">
            <a:extLst>
              <a:ext uri="{FF2B5EF4-FFF2-40B4-BE49-F238E27FC236}">
                <a16:creationId xmlns:a16="http://schemas.microsoft.com/office/drawing/2014/main" id="{E8F543FD-4C4B-472E-84B8-832408E4A8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28" name="Freeform 6499">
            <a:extLst>
              <a:ext uri="{FF2B5EF4-FFF2-40B4-BE49-F238E27FC236}">
                <a16:creationId xmlns:a16="http://schemas.microsoft.com/office/drawing/2014/main" id="{455021F0-11E5-482A-820B-B09B4B87D86E}"/>
              </a:ext>
            </a:extLst>
          </p:cNvPr>
          <p:cNvSpPr>
            <a:spLocks/>
          </p:cNvSpPr>
          <p:nvPr/>
        </p:nvSpPr>
        <p:spPr bwMode="auto">
          <a:xfrm>
            <a:off x="191300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29" name="Rectangle 6500">
            <a:extLst>
              <a:ext uri="{FF2B5EF4-FFF2-40B4-BE49-F238E27FC236}">
                <a16:creationId xmlns:a16="http://schemas.microsoft.com/office/drawing/2014/main" id="{E63D3467-7361-4832-8C85-4AAADEBAD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30" name="Freeform 6501">
            <a:extLst>
              <a:ext uri="{FF2B5EF4-FFF2-40B4-BE49-F238E27FC236}">
                <a16:creationId xmlns:a16="http://schemas.microsoft.com/office/drawing/2014/main" id="{82DFE749-348A-40A5-9136-0A23E2CE8E9D}"/>
              </a:ext>
            </a:extLst>
          </p:cNvPr>
          <p:cNvSpPr>
            <a:spLocks/>
          </p:cNvSpPr>
          <p:nvPr/>
        </p:nvSpPr>
        <p:spPr bwMode="auto">
          <a:xfrm>
            <a:off x="1913001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31" name="Rectangle 6502">
            <a:extLst>
              <a:ext uri="{FF2B5EF4-FFF2-40B4-BE49-F238E27FC236}">
                <a16:creationId xmlns:a16="http://schemas.microsoft.com/office/drawing/2014/main" id="{51D1C062-28BB-48E2-B56A-775EDCF90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32" name="Freeform 6503">
            <a:extLst>
              <a:ext uri="{FF2B5EF4-FFF2-40B4-BE49-F238E27FC236}">
                <a16:creationId xmlns:a16="http://schemas.microsoft.com/office/drawing/2014/main" id="{65D5F418-2413-492A-98C9-2C8915C13254}"/>
              </a:ext>
            </a:extLst>
          </p:cNvPr>
          <p:cNvSpPr>
            <a:spLocks/>
          </p:cNvSpPr>
          <p:nvPr/>
        </p:nvSpPr>
        <p:spPr bwMode="auto">
          <a:xfrm>
            <a:off x="191453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33" name="Rectangle 6504">
            <a:extLst>
              <a:ext uri="{FF2B5EF4-FFF2-40B4-BE49-F238E27FC236}">
                <a16:creationId xmlns:a16="http://schemas.microsoft.com/office/drawing/2014/main" id="{9FFC4D23-62F0-449F-AA85-B412747A2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34" name="Freeform 6505">
            <a:extLst>
              <a:ext uri="{FF2B5EF4-FFF2-40B4-BE49-F238E27FC236}">
                <a16:creationId xmlns:a16="http://schemas.microsoft.com/office/drawing/2014/main" id="{AEE16715-4314-4DA7-B140-0258BF391502}"/>
              </a:ext>
            </a:extLst>
          </p:cNvPr>
          <p:cNvSpPr>
            <a:spLocks/>
          </p:cNvSpPr>
          <p:nvPr/>
        </p:nvSpPr>
        <p:spPr bwMode="auto">
          <a:xfrm>
            <a:off x="191453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35" name="Rectangle 6506">
            <a:extLst>
              <a:ext uri="{FF2B5EF4-FFF2-40B4-BE49-F238E27FC236}">
                <a16:creationId xmlns:a16="http://schemas.microsoft.com/office/drawing/2014/main" id="{2EDED876-D3C1-4FD0-A2CE-BCC28CA216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36" name="Freeform 6507">
            <a:extLst>
              <a:ext uri="{FF2B5EF4-FFF2-40B4-BE49-F238E27FC236}">
                <a16:creationId xmlns:a16="http://schemas.microsoft.com/office/drawing/2014/main" id="{E7E4C29A-046D-4B20-A70D-4C1A5045C775}"/>
              </a:ext>
            </a:extLst>
          </p:cNvPr>
          <p:cNvSpPr>
            <a:spLocks/>
          </p:cNvSpPr>
          <p:nvPr/>
        </p:nvSpPr>
        <p:spPr bwMode="auto">
          <a:xfrm>
            <a:off x="191453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37" name="Rectangle 6508">
            <a:extLst>
              <a:ext uri="{FF2B5EF4-FFF2-40B4-BE49-F238E27FC236}">
                <a16:creationId xmlns:a16="http://schemas.microsoft.com/office/drawing/2014/main" id="{92D5A8B8-CA47-440E-8DA4-F6B4246FB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38" name="Freeform 6509">
            <a:extLst>
              <a:ext uri="{FF2B5EF4-FFF2-40B4-BE49-F238E27FC236}">
                <a16:creationId xmlns:a16="http://schemas.microsoft.com/office/drawing/2014/main" id="{BD11A977-56E0-479D-A2D2-95C82D41C507}"/>
              </a:ext>
            </a:extLst>
          </p:cNvPr>
          <p:cNvSpPr>
            <a:spLocks/>
          </p:cNvSpPr>
          <p:nvPr/>
        </p:nvSpPr>
        <p:spPr bwMode="auto">
          <a:xfrm>
            <a:off x="191453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39" name="Rectangle 6510">
            <a:extLst>
              <a:ext uri="{FF2B5EF4-FFF2-40B4-BE49-F238E27FC236}">
                <a16:creationId xmlns:a16="http://schemas.microsoft.com/office/drawing/2014/main" id="{89BC30CF-4FC0-4543-866A-66266CE1C1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40" name="Freeform 6511">
            <a:extLst>
              <a:ext uri="{FF2B5EF4-FFF2-40B4-BE49-F238E27FC236}">
                <a16:creationId xmlns:a16="http://schemas.microsoft.com/office/drawing/2014/main" id="{2F66FBF2-55A7-4B62-9387-DA42C8055B27}"/>
              </a:ext>
            </a:extLst>
          </p:cNvPr>
          <p:cNvSpPr>
            <a:spLocks/>
          </p:cNvSpPr>
          <p:nvPr/>
        </p:nvSpPr>
        <p:spPr bwMode="auto">
          <a:xfrm>
            <a:off x="191453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41" name="Rectangle 6512">
            <a:extLst>
              <a:ext uri="{FF2B5EF4-FFF2-40B4-BE49-F238E27FC236}">
                <a16:creationId xmlns:a16="http://schemas.microsoft.com/office/drawing/2014/main" id="{1C176FD4-3024-40BE-A37C-5124E1E791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42" name="Freeform 6513">
            <a:extLst>
              <a:ext uri="{FF2B5EF4-FFF2-40B4-BE49-F238E27FC236}">
                <a16:creationId xmlns:a16="http://schemas.microsoft.com/office/drawing/2014/main" id="{707117D3-4095-4F23-B766-0AF6D36EA17B}"/>
              </a:ext>
            </a:extLst>
          </p:cNvPr>
          <p:cNvSpPr>
            <a:spLocks/>
          </p:cNvSpPr>
          <p:nvPr/>
        </p:nvSpPr>
        <p:spPr bwMode="auto">
          <a:xfrm>
            <a:off x="191453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43" name="Rectangle 6514">
            <a:extLst>
              <a:ext uri="{FF2B5EF4-FFF2-40B4-BE49-F238E27FC236}">
                <a16:creationId xmlns:a16="http://schemas.microsoft.com/office/drawing/2014/main" id="{AC8D1A75-AC44-46DA-A21D-86452FAE47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44" name="Freeform 6515">
            <a:extLst>
              <a:ext uri="{FF2B5EF4-FFF2-40B4-BE49-F238E27FC236}">
                <a16:creationId xmlns:a16="http://schemas.microsoft.com/office/drawing/2014/main" id="{BBAF945B-BEBE-4E2E-B6A4-702CA24E4838}"/>
              </a:ext>
            </a:extLst>
          </p:cNvPr>
          <p:cNvSpPr>
            <a:spLocks/>
          </p:cNvSpPr>
          <p:nvPr/>
        </p:nvSpPr>
        <p:spPr bwMode="auto">
          <a:xfrm>
            <a:off x="191453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45" name="Rectangle 6516">
            <a:extLst>
              <a:ext uri="{FF2B5EF4-FFF2-40B4-BE49-F238E27FC236}">
                <a16:creationId xmlns:a16="http://schemas.microsoft.com/office/drawing/2014/main" id="{2F929EE7-5F4F-4E70-A05A-A0726B764B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46" name="Freeform 6517">
            <a:extLst>
              <a:ext uri="{FF2B5EF4-FFF2-40B4-BE49-F238E27FC236}">
                <a16:creationId xmlns:a16="http://schemas.microsoft.com/office/drawing/2014/main" id="{CC4E7E68-0B60-4397-A19A-8F19A008DD75}"/>
              </a:ext>
            </a:extLst>
          </p:cNvPr>
          <p:cNvSpPr>
            <a:spLocks/>
          </p:cNvSpPr>
          <p:nvPr/>
        </p:nvSpPr>
        <p:spPr bwMode="auto">
          <a:xfrm>
            <a:off x="191453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47" name="Rectangle 6518">
            <a:extLst>
              <a:ext uri="{FF2B5EF4-FFF2-40B4-BE49-F238E27FC236}">
                <a16:creationId xmlns:a16="http://schemas.microsoft.com/office/drawing/2014/main" id="{81D3E9BB-FE8A-4E8D-9E11-2224E85A78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48" name="Freeform 6519">
            <a:extLst>
              <a:ext uri="{FF2B5EF4-FFF2-40B4-BE49-F238E27FC236}">
                <a16:creationId xmlns:a16="http://schemas.microsoft.com/office/drawing/2014/main" id="{03DB7E7D-CF25-400E-8D6C-4E0EFA8A6F4D}"/>
              </a:ext>
            </a:extLst>
          </p:cNvPr>
          <p:cNvSpPr>
            <a:spLocks/>
          </p:cNvSpPr>
          <p:nvPr/>
        </p:nvSpPr>
        <p:spPr bwMode="auto">
          <a:xfrm>
            <a:off x="191453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49" name="Rectangle 6520">
            <a:extLst>
              <a:ext uri="{FF2B5EF4-FFF2-40B4-BE49-F238E27FC236}">
                <a16:creationId xmlns:a16="http://schemas.microsoft.com/office/drawing/2014/main" id="{F0ECB97E-2A28-4596-B21A-AD42AD734E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50" name="Freeform 6521">
            <a:extLst>
              <a:ext uri="{FF2B5EF4-FFF2-40B4-BE49-F238E27FC236}">
                <a16:creationId xmlns:a16="http://schemas.microsoft.com/office/drawing/2014/main" id="{0AFBE19C-9AEB-43D3-8B54-356F51493CA4}"/>
              </a:ext>
            </a:extLst>
          </p:cNvPr>
          <p:cNvSpPr>
            <a:spLocks/>
          </p:cNvSpPr>
          <p:nvPr/>
        </p:nvSpPr>
        <p:spPr bwMode="auto">
          <a:xfrm>
            <a:off x="191453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51" name="Rectangle 6522">
            <a:extLst>
              <a:ext uri="{FF2B5EF4-FFF2-40B4-BE49-F238E27FC236}">
                <a16:creationId xmlns:a16="http://schemas.microsoft.com/office/drawing/2014/main" id="{2CC83513-64EA-429D-8C94-91B5082F8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52" name="Freeform 6523">
            <a:extLst>
              <a:ext uri="{FF2B5EF4-FFF2-40B4-BE49-F238E27FC236}">
                <a16:creationId xmlns:a16="http://schemas.microsoft.com/office/drawing/2014/main" id="{32A4D0A7-0B09-44BF-A6A1-C70813CF572F}"/>
              </a:ext>
            </a:extLst>
          </p:cNvPr>
          <p:cNvSpPr>
            <a:spLocks/>
          </p:cNvSpPr>
          <p:nvPr/>
        </p:nvSpPr>
        <p:spPr bwMode="auto">
          <a:xfrm>
            <a:off x="191453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53" name="Rectangle 6524">
            <a:extLst>
              <a:ext uri="{FF2B5EF4-FFF2-40B4-BE49-F238E27FC236}">
                <a16:creationId xmlns:a16="http://schemas.microsoft.com/office/drawing/2014/main" id="{E19B0317-2C80-4531-9579-4C82D0B49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54" name="Freeform 6525">
            <a:extLst>
              <a:ext uri="{FF2B5EF4-FFF2-40B4-BE49-F238E27FC236}">
                <a16:creationId xmlns:a16="http://schemas.microsoft.com/office/drawing/2014/main" id="{4A0ECE92-EB74-46BE-8A05-881F72394910}"/>
              </a:ext>
            </a:extLst>
          </p:cNvPr>
          <p:cNvSpPr>
            <a:spLocks/>
          </p:cNvSpPr>
          <p:nvPr/>
        </p:nvSpPr>
        <p:spPr bwMode="auto">
          <a:xfrm>
            <a:off x="191453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55" name="Rectangle 6526">
            <a:extLst>
              <a:ext uri="{FF2B5EF4-FFF2-40B4-BE49-F238E27FC236}">
                <a16:creationId xmlns:a16="http://schemas.microsoft.com/office/drawing/2014/main" id="{7634ACB8-31D6-424C-BA4F-0D70B0471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56" name="Freeform 6527">
            <a:extLst>
              <a:ext uri="{FF2B5EF4-FFF2-40B4-BE49-F238E27FC236}">
                <a16:creationId xmlns:a16="http://schemas.microsoft.com/office/drawing/2014/main" id="{ABBF8254-4252-4C35-A3CC-404ED2024C9C}"/>
              </a:ext>
            </a:extLst>
          </p:cNvPr>
          <p:cNvSpPr>
            <a:spLocks/>
          </p:cNvSpPr>
          <p:nvPr/>
        </p:nvSpPr>
        <p:spPr bwMode="auto">
          <a:xfrm>
            <a:off x="191453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57" name="Rectangle 6528">
            <a:extLst>
              <a:ext uri="{FF2B5EF4-FFF2-40B4-BE49-F238E27FC236}">
                <a16:creationId xmlns:a16="http://schemas.microsoft.com/office/drawing/2014/main" id="{2286C35E-4259-4BC7-A907-CEC5E6E13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58" name="Freeform 6529">
            <a:extLst>
              <a:ext uri="{FF2B5EF4-FFF2-40B4-BE49-F238E27FC236}">
                <a16:creationId xmlns:a16="http://schemas.microsoft.com/office/drawing/2014/main" id="{8B38F6D6-C3C7-4819-930B-E79507E1896B}"/>
              </a:ext>
            </a:extLst>
          </p:cNvPr>
          <p:cNvSpPr>
            <a:spLocks/>
          </p:cNvSpPr>
          <p:nvPr/>
        </p:nvSpPr>
        <p:spPr bwMode="auto">
          <a:xfrm>
            <a:off x="191453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59" name="Rectangle 6530">
            <a:extLst>
              <a:ext uri="{FF2B5EF4-FFF2-40B4-BE49-F238E27FC236}">
                <a16:creationId xmlns:a16="http://schemas.microsoft.com/office/drawing/2014/main" id="{49F749DE-8288-4511-A1C3-8BFC6F1A5D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60" name="Freeform 6531">
            <a:extLst>
              <a:ext uri="{FF2B5EF4-FFF2-40B4-BE49-F238E27FC236}">
                <a16:creationId xmlns:a16="http://schemas.microsoft.com/office/drawing/2014/main" id="{E0F874D8-5173-4969-83F8-AADBC80AF41A}"/>
              </a:ext>
            </a:extLst>
          </p:cNvPr>
          <p:cNvSpPr>
            <a:spLocks/>
          </p:cNvSpPr>
          <p:nvPr/>
        </p:nvSpPr>
        <p:spPr bwMode="auto">
          <a:xfrm>
            <a:off x="191453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61" name="Rectangle 6532">
            <a:extLst>
              <a:ext uri="{FF2B5EF4-FFF2-40B4-BE49-F238E27FC236}">
                <a16:creationId xmlns:a16="http://schemas.microsoft.com/office/drawing/2014/main" id="{C37596EF-B492-4336-A409-16FBCCC606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62" name="Freeform 6533">
            <a:extLst>
              <a:ext uri="{FF2B5EF4-FFF2-40B4-BE49-F238E27FC236}">
                <a16:creationId xmlns:a16="http://schemas.microsoft.com/office/drawing/2014/main" id="{78162242-E792-458D-B1A7-EC5D56E0ECC0}"/>
              </a:ext>
            </a:extLst>
          </p:cNvPr>
          <p:cNvSpPr>
            <a:spLocks/>
          </p:cNvSpPr>
          <p:nvPr/>
        </p:nvSpPr>
        <p:spPr bwMode="auto">
          <a:xfrm>
            <a:off x="1914537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63" name="Rectangle 6534">
            <a:extLst>
              <a:ext uri="{FF2B5EF4-FFF2-40B4-BE49-F238E27FC236}">
                <a16:creationId xmlns:a16="http://schemas.microsoft.com/office/drawing/2014/main" id="{4110BD2A-1652-4DB0-8868-9DA31914C9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64" name="Freeform 6535">
            <a:extLst>
              <a:ext uri="{FF2B5EF4-FFF2-40B4-BE49-F238E27FC236}">
                <a16:creationId xmlns:a16="http://schemas.microsoft.com/office/drawing/2014/main" id="{AAF6DB38-8C82-451E-8815-3A6EE92377FD}"/>
              </a:ext>
            </a:extLst>
          </p:cNvPr>
          <p:cNvSpPr>
            <a:spLocks/>
          </p:cNvSpPr>
          <p:nvPr/>
        </p:nvSpPr>
        <p:spPr bwMode="auto">
          <a:xfrm>
            <a:off x="1914537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65" name="Rectangle 6536">
            <a:extLst>
              <a:ext uri="{FF2B5EF4-FFF2-40B4-BE49-F238E27FC236}">
                <a16:creationId xmlns:a16="http://schemas.microsoft.com/office/drawing/2014/main" id="{503064CB-622B-4D68-A476-4750959734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66" name="Freeform 6537">
            <a:extLst>
              <a:ext uri="{FF2B5EF4-FFF2-40B4-BE49-F238E27FC236}">
                <a16:creationId xmlns:a16="http://schemas.microsoft.com/office/drawing/2014/main" id="{653DC892-D93D-47D7-AE23-63457136E2E9}"/>
              </a:ext>
            </a:extLst>
          </p:cNvPr>
          <p:cNvSpPr>
            <a:spLocks/>
          </p:cNvSpPr>
          <p:nvPr/>
        </p:nvSpPr>
        <p:spPr bwMode="auto">
          <a:xfrm>
            <a:off x="1914537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67" name="Rectangle 6538">
            <a:extLst>
              <a:ext uri="{FF2B5EF4-FFF2-40B4-BE49-F238E27FC236}">
                <a16:creationId xmlns:a16="http://schemas.microsoft.com/office/drawing/2014/main" id="{B0B09A22-6CAB-4BA9-898A-07A9939AC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68" name="Freeform 6539">
            <a:extLst>
              <a:ext uri="{FF2B5EF4-FFF2-40B4-BE49-F238E27FC236}">
                <a16:creationId xmlns:a16="http://schemas.microsoft.com/office/drawing/2014/main" id="{DBBF004C-6827-4A57-91A9-3861E55762CA}"/>
              </a:ext>
            </a:extLst>
          </p:cNvPr>
          <p:cNvSpPr>
            <a:spLocks/>
          </p:cNvSpPr>
          <p:nvPr/>
        </p:nvSpPr>
        <p:spPr bwMode="auto">
          <a:xfrm>
            <a:off x="1914537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69" name="Rectangle 6540">
            <a:extLst>
              <a:ext uri="{FF2B5EF4-FFF2-40B4-BE49-F238E27FC236}">
                <a16:creationId xmlns:a16="http://schemas.microsoft.com/office/drawing/2014/main" id="{8EB6D1C9-6F76-4C4A-AC76-555F4BFF6F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70" name="Freeform 6541">
            <a:extLst>
              <a:ext uri="{FF2B5EF4-FFF2-40B4-BE49-F238E27FC236}">
                <a16:creationId xmlns:a16="http://schemas.microsoft.com/office/drawing/2014/main" id="{CB15C482-6C91-4F64-ABC6-E205683F8C2F}"/>
              </a:ext>
            </a:extLst>
          </p:cNvPr>
          <p:cNvSpPr>
            <a:spLocks/>
          </p:cNvSpPr>
          <p:nvPr/>
        </p:nvSpPr>
        <p:spPr bwMode="auto">
          <a:xfrm>
            <a:off x="1914537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71" name="Rectangle 6542">
            <a:extLst>
              <a:ext uri="{FF2B5EF4-FFF2-40B4-BE49-F238E27FC236}">
                <a16:creationId xmlns:a16="http://schemas.microsoft.com/office/drawing/2014/main" id="{3B38D8E4-8E3E-45F3-8AAD-A8BB16D975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72" name="Freeform 6543">
            <a:extLst>
              <a:ext uri="{FF2B5EF4-FFF2-40B4-BE49-F238E27FC236}">
                <a16:creationId xmlns:a16="http://schemas.microsoft.com/office/drawing/2014/main" id="{083D66FF-1FE9-4932-929C-AD356B6A705A}"/>
              </a:ext>
            </a:extLst>
          </p:cNvPr>
          <p:cNvSpPr>
            <a:spLocks/>
          </p:cNvSpPr>
          <p:nvPr/>
        </p:nvSpPr>
        <p:spPr bwMode="auto">
          <a:xfrm>
            <a:off x="1914537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73" name="Rectangle 6544">
            <a:extLst>
              <a:ext uri="{FF2B5EF4-FFF2-40B4-BE49-F238E27FC236}">
                <a16:creationId xmlns:a16="http://schemas.microsoft.com/office/drawing/2014/main" id="{22550C4E-766D-48C2-8422-A41CDAB1D2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74" name="Freeform 6545">
            <a:extLst>
              <a:ext uri="{FF2B5EF4-FFF2-40B4-BE49-F238E27FC236}">
                <a16:creationId xmlns:a16="http://schemas.microsoft.com/office/drawing/2014/main" id="{EADD6601-952B-4073-8E0D-9B6FC3187C4F}"/>
              </a:ext>
            </a:extLst>
          </p:cNvPr>
          <p:cNvSpPr>
            <a:spLocks/>
          </p:cNvSpPr>
          <p:nvPr/>
        </p:nvSpPr>
        <p:spPr bwMode="auto">
          <a:xfrm>
            <a:off x="191607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75" name="Rectangle 6546">
            <a:extLst>
              <a:ext uri="{FF2B5EF4-FFF2-40B4-BE49-F238E27FC236}">
                <a16:creationId xmlns:a16="http://schemas.microsoft.com/office/drawing/2014/main" id="{7E753E15-4624-4C79-A1A8-D9D7D4452A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76" name="Freeform 6547">
            <a:extLst>
              <a:ext uri="{FF2B5EF4-FFF2-40B4-BE49-F238E27FC236}">
                <a16:creationId xmlns:a16="http://schemas.microsoft.com/office/drawing/2014/main" id="{56E11EF3-8677-404F-8182-CB4FAD144E30}"/>
              </a:ext>
            </a:extLst>
          </p:cNvPr>
          <p:cNvSpPr>
            <a:spLocks/>
          </p:cNvSpPr>
          <p:nvPr/>
        </p:nvSpPr>
        <p:spPr bwMode="auto">
          <a:xfrm>
            <a:off x="191607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77" name="Rectangle 6548">
            <a:extLst>
              <a:ext uri="{FF2B5EF4-FFF2-40B4-BE49-F238E27FC236}">
                <a16:creationId xmlns:a16="http://schemas.microsoft.com/office/drawing/2014/main" id="{25B9409A-3340-4E9F-B801-3271A6F1A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78" name="Freeform 6549">
            <a:extLst>
              <a:ext uri="{FF2B5EF4-FFF2-40B4-BE49-F238E27FC236}">
                <a16:creationId xmlns:a16="http://schemas.microsoft.com/office/drawing/2014/main" id="{CCDDFBD1-D728-4B92-AD70-80363D237CC9}"/>
              </a:ext>
            </a:extLst>
          </p:cNvPr>
          <p:cNvSpPr>
            <a:spLocks/>
          </p:cNvSpPr>
          <p:nvPr/>
        </p:nvSpPr>
        <p:spPr bwMode="auto">
          <a:xfrm>
            <a:off x="191607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79" name="Rectangle 6550">
            <a:extLst>
              <a:ext uri="{FF2B5EF4-FFF2-40B4-BE49-F238E27FC236}">
                <a16:creationId xmlns:a16="http://schemas.microsoft.com/office/drawing/2014/main" id="{5D4FCFEC-521C-48A1-8114-E19CE81CB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80" name="Freeform 6551">
            <a:extLst>
              <a:ext uri="{FF2B5EF4-FFF2-40B4-BE49-F238E27FC236}">
                <a16:creationId xmlns:a16="http://schemas.microsoft.com/office/drawing/2014/main" id="{A07BEE1C-50DF-42FD-A191-E45679AF19E1}"/>
              </a:ext>
            </a:extLst>
          </p:cNvPr>
          <p:cNvSpPr>
            <a:spLocks/>
          </p:cNvSpPr>
          <p:nvPr/>
        </p:nvSpPr>
        <p:spPr bwMode="auto">
          <a:xfrm>
            <a:off x="191607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81" name="Rectangle 6552">
            <a:extLst>
              <a:ext uri="{FF2B5EF4-FFF2-40B4-BE49-F238E27FC236}">
                <a16:creationId xmlns:a16="http://schemas.microsoft.com/office/drawing/2014/main" id="{DF65A2F1-7BAD-4033-81D6-6008350B5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82" name="Freeform 6553">
            <a:extLst>
              <a:ext uri="{FF2B5EF4-FFF2-40B4-BE49-F238E27FC236}">
                <a16:creationId xmlns:a16="http://schemas.microsoft.com/office/drawing/2014/main" id="{E1F6479B-9987-4A76-BBF5-BD1D412CEAB9}"/>
              </a:ext>
            </a:extLst>
          </p:cNvPr>
          <p:cNvSpPr>
            <a:spLocks/>
          </p:cNvSpPr>
          <p:nvPr/>
        </p:nvSpPr>
        <p:spPr bwMode="auto">
          <a:xfrm>
            <a:off x="191607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83" name="Rectangle 6554">
            <a:extLst>
              <a:ext uri="{FF2B5EF4-FFF2-40B4-BE49-F238E27FC236}">
                <a16:creationId xmlns:a16="http://schemas.microsoft.com/office/drawing/2014/main" id="{2ADF823C-155D-4BA4-85BA-10B3709FD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84" name="Freeform 6555">
            <a:extLst>
              <a:ext uri="{FF2B5EF4-FFF2-40B4-BE49-F238E27FC236}">
                <a16:creationId xmlns:a16="http://schemas.microsoft.com/office/drawing/2014/main" id="{502A88CE-EE4B-4725-80DA-A3242D6C6138}"/>
              </a:ext>
            </a:extLst>
          </p:cNvPr>
          <p:cNvSpPr>
            <a:spLocks/>
          </p:cNvSpPr>
          <p:nvPr/>
        </p:nvSpPr>
        <p:spPr bwMode="auto">
          <a:xfrm>
            <a:off x="191607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85" name="Rectangle 6556">
            <a:extLst>
              <a:ext uri="{FF2B5EF4-FFF2-40B4-BE49-F238E27FC236}">
                <a16:creationId xmlns:a16="http://schemas.microsoft.com/office/drawing/2014/main" id="{3BF8B84C-08E2-49CD-BEA0-9052A6B9E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86" name="Freeform 6557">
            <a:extLst>
              <a:ext uri="{FF2B5EF4-FFF2-40B4-BE49-F238E27FC236}">
                <a16:creationId xmlns:a16="http://schemas.microsoft.com/office/drawing/2014/main" id="{6461D68C-050C-47E2-9B4E-45CE74900DFF}"/>
              </a:ext>
            </a:extLst>
          </p:cNvPr>
          <p:cNvSpPr>
            <a:spLocks/>
          </p:cNvSpPr>
          <p:nvPr/>
        </p:nvSpPr>
        <p:spPr bwMode="auto">
          <a:xfrm>
            <a:off x="191607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87" name="Rectangle 6558">
            <a:extLst>
              <a:ext uri="{FF2B5EF4-FFF2-40B4-BE49-F238E27FC236}">
                <a16:creationId xmlns:a16="http://schemas.microsoft.com/office/drawing/2014/main" id="{9E319703-D82F-4C56-8233-6F25986378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88" name="Freeform 6559">
            <a:extLst>
              <a:ext uri="{FF2B5EF4-FFF2-40B4-BE49-F238E27FC236}">
                <a16:creationId xmlns:a16="http://schemas.microsoft.com/office/drawing/2014/main" id="{1651A3B8-1102-4F2C-85EF-735D40937748}"/>
              </a:ext>
            </a:extLst>
          </p:cNvPr>
          <p:cNvSpPr>
            <a:spLocks/>
          </p:cNvSpPr>
          <p:nvPr/>
        </p:nvSpPr>
        <p:spPr bwMode="auto">
          <a:xfrm>
            <a:off x="191607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89" name="Rectangle 6560">
            <a:extLst>
              <a:ext uri="{FF2B5EF4-FFF2-40B4-BE49-F238E27FC236}">
                <a16:creationId xmlns:a16="http://schemas.microsoft.com/office/drawing/2014/main" id="{FAAC7607-7A4D-441D-9E79-79A4798CE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90" name="Freeform 6561">
            <a:extLst>
              <a:ext uri="{FF2B5EF4-FFF2-40B4-BE49-F238E27FC236}">
                <a16:creationId xmlns:a16="http://schemas.microsoft.com/office/drawing/2014/main" id="{EEA85B75-4DA1-403F-B611-D45F6F12FD2D}"/>
              </a:ext>
            </a:extLst>
          </p:cNvPr>
          <p:cNvSpPr>
            <a:spLocks/>
          </p:cNvSpPr>
          <p:nvPr/>
        </p:nvSpPr>
        <p:spPr bwMode="auto">
          <a:xfrm>
            <a:off x="191607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91" name="Rectangle 6562">
            <a:extLst>
              <a:ext uri="{FF2B5EF4-FFF2-40B4-BE49-F238E27FC236}">
                <a16:creationId xmlns:a16="http://schemas.microsoft.com/office/drawing/2014/main" id="{7511314A-ED40-401F-96BC-3DD71DC49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92" name="Freeform 6563">
            <a:extLst>
              <a:ext uri="{FF2B5EF4-FFF2-40B4-BE49-F238E27FC236}">
                <a16:creationId xmlns:a16="http://schemas.microsoft.com/office/drawing/2014/main" id="{0B2BC734-B446-4DE4-838B-0F4B17438C68}"/>
              </a:ext>
            </a:extLst>
          </p:cNvPr>
          <p:cNvSpPr>
            <a:spLocks/>
          </p:cNvSpPr>
          <p:nvPr/>
        </p:nvSpPr>
        <p:spPr bwMode="auto">
          <a:xfrm>
            <a:off x="191607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93" name="Rectangle 6564">
            <a:extLst>
              <a:ext uri="{FF2B5EF4-FFF2-40B4-BE49-F238E27FC236}">
                <a16:creationId xmlns:a16="http://schemas.microsoft.com/office/drawing/2014/main" id="{A46C60CB-F8DF-4699-AE20-A3806487D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94" name="Freeform 6565">
            <a:extLst>
              <a:ext uri="{FF2B5EF4-FFF2-40B4-BE49-F238E27FC236}">
                <a16:creationId xmlns:a16="http://schemas.microsoft.com/office/drawing/2014/main" id="{C6DDC36B-C89C-4121-8CD2-5B78A68D6BD4}"/>
              </a:ext>
            </a:extLst>
          </p:cNvPr>
          <p:cNvSpPr>
            <a:spLocks/>
          </p:cNvSpPr>
          <p:nvPr/>
        </p:nvSpPr>
        <p:spPr bwMode="auto">
          <a:xfrm>
            <a:off x="191607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95" name="Rectangle 6566">
            <a:extLst>
              <a:ext uri="{FF2B5EF4-FFF2-40B4-BE49-F238E27FC236}">
                <a16:creationId xmlns:a16="http://schemas.microsoft.com/office/drawing/2014/main" id="{97A284B3-EB12-41FF-AEE2-701151DAB6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96" name="Freeform 6567">
            <a:extLst>
              <a:ext uri="{FF2B5EF4-FFF2-40B4-BE49-F238E27FC236}">
                <a16:creationId xmlns:a16="http://schemas.microsoft.com/office/drawing/2014/main" id="{3123611D-1B64-4B90-9112-D91C71DB29FD}"/>
              </a:ext>
            </a:extLst>
          </p:cNvPr>
          <p:cNvSpPr>
            <a:spLocks/>
          </p:cNvSpPr>
          <p:nvPr/>
        </p:nvSpPr>
        <p:spPr bwMode="auto">
          <a:xfrm>
            <a:off x="191607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97" name="Rectangle 6568">
            <a:extLst>
              <a:ext uri="{FF2B5EF4-FFF2-40B4-BE49-F238E27FC236}">
                <a16:creationId xmlns:a16="http://schemas.microsoft.com/office/drawing/2014/main" id="{0B34AE76-4F95-4A25-B6C9-D67CF87DBA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98" name="Freeform 6569">
            <a:extLst>
              <a:ext uri="{FF2B5EF4-FFF2-40B4-BE49-F238E27FC236}">
                <a16:creationId xmlns:a16="http://schemas.microsoft.com/office/drawing/2014/main" id="{EB062048-FCAB-4CD1-B462-384120263DA8}"/>
              </a:ext>
            </a:extLst>
          </p:cNvPr>
          <p:cNvSpPr>
            <a:spLocks/>
          </p:cNvSpPr>
          <p:nvPr/>
        </p:nvSpPr>
        <p:spPr bwMode="auto">
          <a:xfrm>
            <a:off x="191607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199" name="Rectangle 6570">
            <a:extLst>
              <a:ext uri="{FF2B5EF4-FFF2-40B4-BE49-F238E27FC236}">
                <a16:creationId xmlns:a16="http://schemas.microsoft.com/office/drawing/2014/main" id="{7B874C8C-17E6-452B-BBA6-B987FD74F6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00" name="Freeform 6571">
            <a:extLst>
              <a:ext uri="{FF2B5EF4-FFF2-40B4-BE49-F238E27FC236}">
                <a16:creationId xmlns:a16="http://schemas.microsoft.com/office/drawing/2014/main" id="{9C39E501-FE69-4D45-9D30-8CF24315C01D}"/>
              </a:ext>
            </a:extLst>
          </p:cNvPr>
          <p:cNvSpPr>
            <a:spLocks/>
          </p:cNvSpPr>
          <p:nvPr/>
        </p:nvSpPr>
        <p:spPr bwMode="auto">
          <a:xfrm>
            <a:off x="191607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01" name="Rectangle 6572">
            <a:extLst>
              <a:ext uri="{FF2B5EF4-FFF2-40B4-BE49-F238E27FC236}">
                <a16:creationId xmlns:a16="http://schemas.microsoft.com/office/drawing/2014/main" id="{F1D49494-052F-4B5D-8AFE-37DD597D1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02" name="Freeform 6573">
            <a:extLst>
              <a:ext uri="{FF2B5EF4-FFF2-40B4-BE49-F238E27FC236}">
                <a16:creationId xmlns:a16="http://schemas.microsoft.com/office/drawing/2014/main" id="{4EB9E61A-F227-430F-A174-232FDA456102}"/>
              </a:ext>
            </a:extLst>
          </p:cNvPr>
          <p:cNvSpPr>
            <a:spLocks/>
          </p:cNvSpPr>
          <p:nvPr/>
        </p:nvSpPr>
        <p:spPr bwMode="auto">
          <a:xfrm>
            <a:off x="1916074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03" name="Rectangle 6574">
            <a:extLst>
              <a:ext uri="{FF2B5EF4-FFF2-40B4-BE49-F238E27FC236}">
                <a16:creationId xmlns:a16="http://schemas.microsoft.com/office/drawing/2014/main" id="{A5008580-A8C5-4C9E-8F7D-221D8C400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04" name="Freeform 6575">
            <a:extLst>
              <a:ext uri="{FF2B5EF4-FFF2-40B4-BE49-F238E27FC236}">
                <a16:creationId xmlns:a16="http://schemas.microsoft.com/office/drawing/2014/main" id="{E6B3C39F-5631-4749-B5A3-15F112A30E10}"/>
              </a:ext>
            </a:extLst>
          </p:cNvPr>
          <p:cNvSpPr>
            <a:spLocks/>
          </p:cNvSpPr>
          <p:nvPr/>
        </p:nvSpPr>
        <p:spPr bwMode="auto">
          <a:xfrm>
            <a:off x="191761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05" name="Rectangle 6576">
            <a:extLst>
              <a:ext uri="{FF2B5EF4-FFF2-40B4-BE49-F238E27FC236}">
                <a16:creationId xmlns:a16="http://schemas.microsoft.com/office/drawing/2014/main" id="{4F1590AD-7947-4D0B-85D9-2D791EAD07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06" name="Freeform 6577">
            <a:extLst>
              <a:ext uri="{FF2B5EF4-FFF2-40B4-BE49-F238E27FC236}">
                <a16:creationId xmlns:a16="http://schemas.microsoft.com/office/drawing/2014/main" id="{01259A41-4531-4484-AA5E-2B93B539FF67}"/>
              </a:ext>
            </a:extLst>
          </p:cNvPr>
          <p:cNvSpPr>
            <a:spLocks/>
          </p:cNvSpPr>
          <p:nvPr/>
        </p:nvSpPr>
        <p:spPr bwMode="auto">
          <a:xfrm>
            <a:off x="191761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07" name="Rectangle 6578">
            <a:extLst>
              <a:ext uri="{FF2B5EF4-FFF2-40B4-BE49-F238E27FC236}">
                <a16:creationId xmlns:a16="http://schemas.microsoft.com/office/drawing/2014/main" id="{744A64AF-61B6-4D81-8BC8-0DF2676129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08" name="Freeform 6579">
            <a:extLst>
              <a:ext uri="{FF2B5EF4-FFF2-40B4-BE49-F238E27FC236}">
                <a16:creationId xmlns:a16="http://schemas.microsoft.com/office/drawing/2014/main" id="{02CA29BE-9045-41A1-BD39-DEF1E9BC72E5}"/>
              </a:ext>
            </a:extLst>
          </p:cNvPr>
          <p:cNvSpPr>
            <a:spLocks/>
          </p:cNvSpPr>
          <p:nvPr/>
        </p:nvSpPr>
        <p:spPr bwMode="auto">
          <a:xfrm>
            <a:off x="191761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09" name="Rectangle 6580">
            <a:extLst>
              <a:ext uri="{FF2B5EF4-FFF2-40B4-BE49-F238E27FC236}">
                <a16:creationId xmlns:a16="http://schemas.microsoft.com/office/drawing/2014/main" id="{99B9609C-5DF7-4219-96B8-66D2BA33BE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10" name="Freeform 6581">
            <a:extLst>
              <a:ext uri="{FF2B5EF4-FFF2-40B4-BE49-F238E27FC236}">
                <a16:creationId xmlns:a16="http://schemas.microsoft.com/office/drawing/2014/main" id="{F2416B6F-F8B1-44AD-A91A-8F030408E952}"/>
              </a:ext>
            </a:extLst>
          </p:cNvPr>
          <p:cNvSpPr>
            <a:spLocks/>
          </p:cNvSpPr>
          <p:nvPr/>
        </p:nvSpPr>
        <p:spPr bwMode="auto">
          <a:xfrm>
            <a:off x="191761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11" name="Rectangle 6582">
            <a:extLst>
              <a:ext uri="{FF2B5EF4-FFF2-40B4-BE49-F238E27FC236}">
                <a16:creationId xmlns:a16="http://schemas.microsoft.com/office/drawing/2014/main" id="{071D43BF-BBD9-4E25-AE78-1E77D5E741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12" name="Freeform 6583">
            <a:extLst>
              <a:ext uri="{FF2B5EF4-FFF2-40B4-BE49-F238E27FC236}">
                <a16:creationId xmlns:a16="http://schemas.microsoft.com/office/drawing/2014/main" id="{7B25FE7D-2394-47C5-9CA1-97939B86A47B}"/>
              </a:ext>
            </a:extLst>
          </p:cNvPr>
          <p:cNvSpPr>
            <a:spLocks/>
          </p:cNvSpPr>
          <p:nvPr/>
        </p:nvSpPr>
        <p:spPr bwMode="auto">
          <a:xfrm>
            <a:off x="191761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13" name="Rectangle 6584">
            <a:extLst>
              <a:ext uri="{FF2B5EF4-FFF2-40B4-BE49-F238E27FC236}">
                <a16:creationId xmlns:a16="http://schemas.microsoft.com/office/drawing/2014/main" id="{B147B307-20BD-4835-8504-A1AA8876E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14" name="Freeform 6585">
            <a:extLst>
              <a:ext uri="{FF2B5EF4-FFF2-40B4-BE49-F238E27FC236}">
                <a16:creationId xmlns:a16="http://schemas.microsoft.com/office/drawing/2014/main" id="{13AAA665-E2CD-4130-96C1-79CAF17C5709}"/>
              </a:ext>
            </a:extLst>
          </p:cNvPr>
          <p:cNvSpPr>
            <a:spLocks/>
          </p:cNvSpPr>
          <p:nvPr/>
        </p:nvSpPr>
        <p:spPr bwMode="auto">
          <a:xfrm>
            <a:off x="191761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15" name="Rectangle 6586">
            <a:extLst>
              <a:ext uri="{FF2B5EF4-FFF2-40B4-BE49-F238E27FC236}">
                <a16:creationId xmlns:a16="http://schemas.microsoft.com/office/drawing/2014/main" id="{15898BB0-0FC6-4224-9102-1010FB5F4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16" name="Freeform 6587">
            <a:extLst>
              <a:ext uri="{FF2B5EF4-FFF2-40B4-BE49-F238E27FC236}">
                <a16:creationId xmlns:a16="http://schemas.microsoft.com/office/drawing/2014/main" id="{1248D4A8-E979-4D63-BBF2-3A72CB2BE80D}"/>
              </a:ext>
            </a:extLst>
          </p:cNvPr>
          <p:cNvSpPr>
            <a:spLocks/>
          </p:cNvSpPr>
          <p:nvPr/>
        </p:nvSpPr>
        <p:spPr bwMode="auto">
          <a:xfrm>
            <a:off x="191761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17" name="Rectangle 6588">
            <a:extLst>
              <a:ext uri="{FF2B5EF4-FFF2-40B4-BE49-F238E27FC236}">
                <a16:creationId xmlns:a16="http://schemas.microsoft.com/office/drawing/2014/main" id="{18D67897-70A3-4D27-B030-F4F204EDD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18" name="Freeform 6589">
            <a:extLst>
              <a:ext uri="{FF2B5EF4-FFF2-40B4-BE49-F238E27FC236}">
                <a16:creationId xmlns:a16="http://schemas.microsoft.com/office/drawing/2014/main" id="{9E484C77-F020-40A9-9AED-EFDFD50922E4}"/>
              </a:ext>
            </a:extLst>
          </p:cNvPr>
          <p:cNvSpPr>
            <a:spLocks/>
          </p:cNvSpPr>
          <p:nvPr/>
        </p:nvSpPr>
        <p:spPr bwMode="auto">
          <a:xfrm>
            <a:off x="191761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19" name="Rectangle 6590">
            <a:extLst>
              <a:ext uri="{FF2B5EF4-FFF2-40B4-BE49-F238E27FC236}">
                <a16:creationId xmlns:a16="http://schemas.microsoft.com/office/drawing/2014/main" id="{4198BA1E-3904-4A33-B2EC-CFD003F1D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20" name="Freeform 6591">
            <a:extLst>
              <a:ext uri="{FF2B5EF4-FFF2-40B4-BE49-F238E27FC236}">
                <a16:creationId xmlns:a16="http://schemas.microsoft.com/office/drawing/2014/main" id="{EE81FA26-1F46-4B14-96AC-ACC88AD784EE}"/>
              </a:ext>
            </a:extLst>
          </p:cNvPr>
          <p:cNvSpPr>
            <a:spLocks/>
          </p:cNvSpPr>
          <p:nvPr/>
        </p:nvSpPr>
        <p:spPr bwMode="auto">
          <a:xfrm>
            <a:off x="191761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21" name="Rectangle 6592">
            <a:extLst>
              <a:ext uri="{FF2B5EF4-FFF2-40B4-BE49-F238E27FC236}">
                <a16:creationId xmlns:a16="http://schemas.microsoft.com/office/drawing/2014/main" id="{8A101420-CE5C-40ED-8A39-AA8911F7F2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22" name="Freeform 6593">
            <a:extLst>
              <a:ext uri="{FF2B5EF4-FFF2-40B4-BE49-F238E27FC236}">
                <a16:creationId xmlns:a16="http://schemas.microsoft.com/office/drawing/2014/main" id="{618D8577-2065-4DE3-924E-79468A3AA4B4}"/>
              </a:ext>
            </a:extLst>
          </p:cNvPr>
          <p:cNvSpPr>
            <a:spLocks/>
          </p:cNvSpPr>
          <p:nvPr/>
        </p:nvSpPr>
        <p:spPr bwMode="auto">
          <a:xfrm>
            <a:off x="191761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23" name="Rectangle 6594">
            <a:extLst>
              <a:ext uri="{FF2B5EF4-FFF2-40B4-BE49-F238E27FC236}">
                <a16:creationId xmlns:a16="http://schemas.microsoft.com/office/drawing/2014/main" id="{B40AEADB-DDC2-46F8-9DD8-4E081625A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24" name="Freeform 6595">
            <a:extLst>
              <a:ext uri="{FF2B5EF4-FFF2-40B4-BE49-F238E27FC236}">
                <a16:creationId xmlns:a16="http://schemas.microsoft.com/office/drawing/2014/main" id="{FD0949C4-B004-4BA1-A84B-2B6482CF48FC}"/>
              </a:ext>
            </a:extLst>
          </p:cNvPr>
          <p:cNvSpPr>
            <a:spLocks/>
          </p:cNvSpPr>
          <p:nvPr/>
        </p:nvSpPr>
        <p:spPr bwMode="auto">
          <a:xfrm>
            <a:off x="191761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25" name="Rectangle 6596">
            <a:extLst>
              <a:ext uri="{FF2B5EF4-FFF2-40B4-BE49-F238E27FC236}">
                <a16:creationId xmlns:a16="http://schemas.microsoft.com/office/drawing/2014/main" id="{CCBE514D-1C40-430B-AA7A-F720C5647D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26" name="Freeform 6597">
            <a:extLst>
              <a:ext uri="{FF2B5EF4-FFF2-40B4-BE49-F238E27FC236}">
                <a16:creationId xmlns:a16="http://schemas.microsoft.com/office/drawing/2014/main" id="{65AC12BD-05D1-4052-9F94-D428E92772D6}"/>
              </a:ext>
            </a:extLst>
          </p:cNvPr>
          <p:cNvSpPr>
            <a:spLocks/>
          </p:cNvSpPr>
          <p:nvPr/>
        </p:nvSpPr>
        <p:spPr bwMode="auto">
          <a:xfrm>
            <a:off x="191761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27" name="Rectangle 6598">
            <a:extLst>
              <a:ext uri="{FF2B5EF4-FFF2-40B4-BE49-F238E27FC236}">
                <a16:creationId xmlns:a16="http://schemas.microsoft.com/office/drawing/2014/main" id="{70E9875F-65EF-4D44-9541-EC02B69A3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28" name="Freeform 6599">
            <a:extLst>
              <a:ext uri="{FF2B5EF4-FFF2-40B4-BE49-F238E27FC236}">
                <a16:creationId xmlns:a16="http://schemas.microsoft.com/office/drawing/2014/main" id="{9F57368C-3C34-4BC7-AB1B-5E0793A78251}"/>
              </a:ext>
            </a:extLst>
          </p:cNvPr>
          <p:cNvSpPr>
            <a:spLocks/>
          </p:cNvSpPr>
          <p:nvPr/>
        </p:nvSpPr>
        <p:spPr bwMode="auto">
          <a:xfrm>
            <a:off x="191761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29" name="Rectangle 6600">
            <a:extLst>
              <a:ext uri="{FF2B5EF4-FFF2-40B4-BE49-F238E27FC236}">
                <a16:creationId xmlns:a16="http://schemas.microsoft.com/office/drawing/2014/main" id="{3B812149-C937-4AFB-B525-8728ACA78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30" name="Freeform 6601">
            <a:extLst>
              <a:ext uri="{FF2B5EF4-FFF2-40B4-BE49-F238E27FC236}">
                <a16:creationId xmlns:a16="http://schemas.microsoft.com/office/drawing/2014/main" id="{5E4384C2-4941-44F8-9C2F-750882353D33}"/>
              </a:ext>
            </a:extLst>
          </p:cNvPr>
          <p:cNvSpPr>
            <a:spLocks/>
          </p:cNvSpPr>
          <p:nvPr/>
        </p:nvSpPr>
        <p:spPr bwMode="auto">
          <a:xfrm>
            <a:off x="191761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31" name="Rectangle 6602">
            <a:extLst>
              <a:ext uri="{FF2B5EF4-FFF2-40B4-BE49-F238E27FC236}">
                <a16:creationId xmlns:a16="http://schemas.microsoft.com/office/drawing/2014/main" id="{15D71DD5-9E89-4DB3-A3B8-CEE0984EF3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32" name="Freeform 6603">
            <a:extLst>
              <a:ext uri="{FF2B5EF4-FFF2-40B4-BE49-F238E27FC236}">
                <a16:creationId xmlns:a16="http://schemas.microsoft.com/office/drawing/2014/main" id="{F0E93177-8402-4FE5-9E58-AE8572326BE0}"/>
              </a:ext>
            </a:extLst>
          </p:cNvPr>
          <p:cNvSpPr>
            <a:spLocks/>
          </p:cNvSpPr>
          <p:nvPr/>
        </p:nvSpPr>
        <p:spPr bwMode="auto">
          <a:xfrm>
            <a:off x="191761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33" name="Rectangle 6604">
            <a:extLst>
              <a:ext uri="{FF2B5EF4-FFF2-40B4-BE49-F238E27FC236}">
                <a16:creationId xmlns:a16="http://schemas.microsoft.com/office/drawing/2014/main" id="{07CD9BAF-93DE-4D3D-8813-FA37E09046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34" name="Freeform 6605">
            <a:extLst>
              <a:ext uri="{FF2B5EF4-FFF2-40B4-BE49-F238E27FC236}">
                <a16:creationId xmlns:a16="http://schemas.microsoft.com/office/drawing/2014/main" id="{88B3D427-31D9-46A2-85BF-1BF9D9E127CA}"/>
              </a:ext>
            </a:extLst>
          </p:cNvPr>
          <p:cNvSpPr>
            <a:spLocks/>
          </p:cNvSpPr>
          <p:nvPr/>
        </p:nvSpPr>
        <p:spPr bwMode="auto">
          <a:xfrm>
            <a:off x="191761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35" name="Rectangle 6606">
            <a:extLst>
              <a:ext uri="{FF2B5EF4-FFF2-40B4-BE49-F238E27FC236}">
                <a16:creationId xmlns:a16="http://schemas.microsoft.com/office/drawing/2014/main" id="{965CAF4A-678E-4DD1-BB20-E3A66D211E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36" name="Freeform 6607">
            <a:extLst>
              <a:ext uri="{FF2B5EF4-FFF2-40B4-BE49-F238E27FC236}">
                <a16:creationId xmlns:a16="http://schemas.microsoft.com/office/drawing/2014/main" id="{76C4CF97-D353-463C-A506-0E8160FDB783}"/>
              </a:ext>
            </a:extLst>
          </p:cNvPr>
          <p:cNvSpPr>
            <a:spLocks/>
          </p:cNvSpPr>
          <p:nvPr/>
        </p:nvSpPr>
        <p:spPr bwMode="auto">
          <a:xfrm>
            <a:off x="191761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37" name="Rectangle 6608">
            <a:extLst>
              <a:ext uri="{FF2B5EF4-FFF2-40B4-BE49-F238E27FC236}">
                <a16:creationId xmlns:a16="http://schemas.microsoft.com/office/drawing/2014/main" id="{3A8C50A6-09FF-45F4-833C-E86AFC307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38" name="Freeform 6609">
            <a:extLst>
              <a:ext uri="{FF2B5EF4-FFF2-40B4-BE49-F238E27FC236}">
                <a16:creationId xmlns:a16="http://schemas.microsoft.com/office/drawing/2014/main" id="{9B2F1150-F66A-4A4D-8991-E34D728B6FE4}"/>
              </a:ext>
            </a:extLst>
          </p:cNvPr>
          <p:cNvSpPr>
            <a:spLocks/>
          </p:cNvSpPr>
          <p:nvPr/>
        </p:nvSpPr>
        <p:spPr bwMode="auto">
          <a:xfrm>
            <a:off x="191761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39" name="Rectangle 6610">
            <a:extLst>
              <a:ext uri="{FF2B5EF4-FFF2-40B4-BE49-F238E27FC236}">
                <a16:creationId xmlns:a16="http://schemas.microsoft.com/office/drawing/2014/main" id="{3E47F63E-8107-4E24-9710-9A93A7A6BA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40" name="Freeform 6611">
            <a:extLst>
              <a:ext uri="{FF2B5EF4-FFF2-40B4-BE49-F238E27FC236}">
                <a16:creationId xmlns:a16="http://schemas.microsoft.com/office/drawing/2014/main" id="{C69E4D0A-742C-4FF1-92BF-672C03A82A9E}"/>
              </a:ext>
            </a:extLst>
          </p:cNvPr>
          <p:cNvSpPr>
            <a:spLocks/>
          </p:cNvSpPr>
          <p:nvPr/>
        </p:nvSpPr>
        <p:spPr bwMode="auto">
          <a:xfrm>
            <a:off x="191761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41" name="Rectangle 6612">
            <a:extLst>
              <a:ext uri="{FF2B5EF4-FFF2-40B4-BE49-F238E27FC236}">
                <a16:creationId xmlns:a16="http://schemas.microsoft.com/office/drawing/2014/main" id="{71AF44B6-6A22-478A-9639-DF2C0FE39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42" name="Freeform 6613">
            <a:extLst>
              <a:ext uri="{FF2B5EF4-FFF2-40B4-BE49-F238E27FC236}">
                <a16:creationId xmlns:a16="http://schemas.microsoft.com/office/drawing/2014/main" id="{BF640E04-6F1C-4992-B366-2A55B4255711}"/>
              </a:ext>
            </a:extLst>
          </p:cNvPr>
          <p:cNvSpPr>
            <a:spLocks/>
          </p:cNvSpPr>
          <p:nvPr/>
        </p:nvSpPr>
        <p:spPr bwMode="auto">
          <a:xfrm>
            <a:off x="191761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43" name="Rectangle 6614">
            <a:extLst>
              <a:ext uri="{FF2B5EF4-FFF2-40B4-BE49-F238E27FC236}">
                <a16:creationId xmlns:a16="http://schemas.microsoft.com/office/drawing/2014/main" id="{D80DFCC0-14AF-46D0-BC83-12B5959F7F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44" name="Freeform 6615">
            <a:extLst>
              <a:ext uri="{FF2B5EF4-FFF2-40B4-BE49-F238E27FC236}">
                <a16:creationId xmlns:a16="http://schemas.microsoft.com/office/drawing/2014/main" id="{A02C3C6F-14DC-440F-BBCA-DF59D4C0C187}"/>
              </a:ext>
            </a:extLst>
          </p:cNvPr>
          <p:cNvSpPr>
            <a:spLocks/>
          </p:cNvSpPr>
          <p:nvPr/>
        </p:nvSpPr>
        <p:spPr bwMode="auto">
          <a:xfrm>
            <a:off x="1917611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45" name="Rectangle 6616">
            <a:extLst>
              <a:ext uri="{FF2B5EF4-FFF2-40B4-BE49-F238E27FC236}">
                <a16:creationId xmlns:a16="http://schemas.microsoft.com/office/drawing/2014/main" id="{1AE14A42-6E7A-41C5-8D75-F2616DD106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46" name="Freeform 6617">
            <a:extLst>
              <a:ext uri="{FF2B5EF4-FFF2-40B4-BE49-F238E27FC236}">
                <a16:creationId xmlns:a16="http://schemas.microsoft.com/office/drawing/2014/main" id="{15813233-7005-40A9-BC53-AC1BFB96E426}"/>
              </a:ext>
            </a:extLst>
          </p:cNvPr>
          <p:cNvSpPr>
            <a:spLocks/>
          </p:cNvSpPr>
          <p:nvPr/>
        </p:nvSpPr>
        <p:spPr bwMode="auto">
          <a:xfrm>
            <a:off x="191914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47" name="Rectangle 6618">
            <a:extLst>
              <a:ext uri="{FF2B5EF4-FFF2-40B4-BE49-F238E27FC236}">
                <a16:creationId xmlns:a16="http://schemas.microsoft.com/office/drawing/2014/main" id="{4EE28800-58A8-4541-B0BE-B5E25E19E7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48" name="Freeform 6619">
            <a:extLst>
              <a:ext uri="{FF2B5EF4-FFF2-40B4-BE49-F238E27FC236}">
                <a16:creationId xmlns:a16="http://schemas.microsoft.com/office/drawing/2014/main" id="{68A6C05C-CE0C-4BC5-BA48-77C943296CD9}"/>
              </a:ext>
            </a:extLst>
          </p:cNvPr>
          <p:cNvSpPr>
            <a:spLocks/>
          </p:cNvSpPr>
          <p:nvPr/>
        </p:nvSpPr>
        <p:spPr bwMode="auto">
          <a:xfrm>
            <a:off x="191914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49" name="Rectangle 6620">
            <a:extLst>
              <a:ext uri="{FF2B5EF4-FFF2-40B4-BE49-F238E27FC236}">
                <a16:creationId xmlns:a16="http://schemas.microsoft.com/office/drawing/2014/main" id="{9ED13B09-55D4-43DF-8B80-D7697E2F05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50" name="Freeform 6621">
            <a:extLst>
              <a:ext uri="{FF2B5EF4-FFF2-40B4-BE49-F238E27FC236}">
                <a16:creationId xmlns:a16="http://schemas.microsoft.com/office/drawing/2014/main" id="{63F05A8E-4501-41B0-B9E5-471F46239846}"/>
              </a:ext>
            </a:extLst>
          </p:cNvPr>
          <p:cNvSpPr>
            <a:spLocks/>
          </p:cNvSpPr>
          <p:nvPr/>
        </p:nvSpPr>
        <p:spPr bwMode="auto">
          <a:xfrm>
            <a:off x="191914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51" name="Rectangle 6622">
            <a:extLst>
              <a:ext uri="{FF2B5EF4-FFF2-40B4-BE49-F238E27FC236}">
                <a16:creationId xmlns:a16="http://schemas.microsoft.com/office/drawing/2014/main" id="{37EB6261-B053-4026-8FC6-310ACC00C0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52" name="Freeform 6623">
            <a:extLst>
              <a:ext uri="{FF2B5EF4-FFF2-40B4-BE49-F238E27FC236}">
                <a16:creationId xmlns:a16="http://schemas.microsoft.com/office/drawing/2014/main" id="{6E12700E-015B-494B-A8EE-626BDD46BB0A}"/>
              </a:ext>
            </a:extLst>
          </p:cNvPr>
          <p:cNvSpPr>
            <a:spLocks/>
          </p:cNvSpPr>
          <p:nvPr/>
        </p:nvSpPr>
        <p:spPr bwMode="auto">
          <a:xfrm>
            <a:off x="191914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53" name="Rectangle 6624">
            <a:extLst>
              <a:ext uri="{FF2B5EF4-FFF2-40B4-BE49-F238E27FC236}">
                <a16:creationId xmlns:a16="http://schemas.microsoft.com/office/drawing/2014/main" id="{878AE6DF-7E50-4C4E-AA31-D2E999BE9D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54" name="Freeform 6625">
            <a:extLst>
              <a:ext uri="{FF2B5EF4-FFF2-40B4-BE49-F238E27FC236}">
                <a16:creationId xmlns:a16="http://schemas.microsoft.com/office/drawing/2014/main" id="{A1897207-8095-44E9-B63F-BEDD7DB46AE0}"/>
              </a:ext>
            </a:extLst>
          </p:cNvPr>
          <p:cNvSpPr>
            <a:spLocks/>
          </p:cNvSpPr>
          <p:nvPr/>
        </p:nvSpPr>
        <p:spPr bwMode="auto">
          <a:xfrm>
            <a:off x="191914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55" name="Rectangle 6626">
            <a:extLst>
              <a:ext uri="{FF2B5EF4-FFF2-40B4-BE49-F238E27FC236}">
                <a16:creationId xmlns:a16="http://schemas.microsoft.com/office/drawing/2014/main" id="{52897EC9-0B80-45C7-AF53-D0CDF560D9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56" name="Freeform 6627">
            <a:extLst>
              <a:ext uri="{FF2B5EF4-FFF2-40B4-BE49-F238E27FC236}">
                <a16:creationId xmlns:a16="http://schemas.microsoft.com/office/drawing/2014/main" id="{544F9D08-1A4D-40F8-9001-BDD0E8A9A0C5}"/>
              </a:ext>
            </a:extLst>
          </p:cNvPr>
          <p:cNvSpPr>
            <a:spLocks/>
          </p:cNvSpPr>
          <p:nvPr/>
        </p:nvSpPr>
        <p:spPr bwMode="auto">
          <a:xfrm>
            <a:off x="191914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57" name="Rectangle 6628">
            <a:extLst>
              <a:ext uri="{FF2B5EF4-FFF2-40B4-BE49-F238E27FC236}">
                <a16:creationId xmlns:a16="http://schemas.microsoft.com/office/drawing/2014/main" id="{987B4F9D-1156-4DF1-88C9-11D558BFD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58" name="Freeform 6629">
            <a:extLst>
              <a:ext uri="{FF2B5EF4-FFF2-40B4-BE49-F238E27FC236}">
                <a16:creationId xmlns:a16="http://schemas.microsoft.com/office/drawing/2014/main" id="{89DDE9A4-B03D-46F0-9A47-4828DCF858EF}"/>
              </a:ext>
            </a:extLst>
          </p:cNvPr>
          <p:cNvSpPr>
            <a:spLocks/>
          </p:cNvSpPr>
          <p:nvPr/>
        </p:nvSpPr>
        <p:spPr bwMode="auto">
          <a:xfrm>
            <a:off x="191914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59" name="Rectangle 6630">
            <a:extLst>
              <a:ext uri="{FF2B5EF4-FFF2-40B4-BE49-F238E27FC236}">
                <a16:creationId xmlns:a16="http://schemas.microsoft.com/office/drawing/2014/main" id="{3C43F23B-0A98-4467-A5D9-3F6165A1C0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60" name="Freeform 6631">
            <a:extLst>
              <a:ext uri="{FF2B5EF4-FFF2-40B4-BE49-F238E27FC236}">
                <a16:creationId xmlns:a16="http://schemas.microsoft.com/office/drawing/2014/main" id="{E2C024C1-74F7-4630-936E-2784F15BDC7E}"/>
              </a:ext>
            </a:extLst>
          </p:cNvPr>
          <p:cNvSpPr>
            <a:spLocks/>
          </p:cNvSpPr>
          <p:nvPr/>
        </p:nvSpPr>
        <p:spPr bwMode="auto">
          <a:xfrm>
            <a:off x="191914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61" name="Rectangle 6632">
            <a:extLst>
              <a:ext uri="{FF2B5EF4-FFF2-40B4-BE49-F238E27FC236}">
                <a16:creationId xmlns:a16="http://schemas.microsoft.com/office/drawing/2014/main" id="{3A744080-15F0-4161-B9B0-37268CCFAB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62" name="Freeform 6633">
            <a:extLst>
              <a:ext uri="{FF2B5EF4-FFF2-40B4-BE49-F238E27FC236}">
                <a16:creationId xmlns:a16="http://schemas.microsoft.com/office/drawing/2014/main" id="{B17D0CD5-7541-4A3B-94CE-95180D8355A3}"/>
              </a:ext>
            </a:extLst>
          </p:cNvPr>
          <p:cNvSpPr>
            <a:spLocks/>
          </p:cNvSpPr>
          <p:nvPr/>
        </p:nvSpPr>
        <p:spPr bwMode="auto">
          <a:xfrm>
            <a:off x="191914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63" name="Rectangle 6634">
            <a:extLst>
              <a:ext uri="{FF2B5EF4-FFF2-40B4-BE49-F238E27FC236}">
                <a16:creationId xmlns:a16="http://schemas.microsoft.com/office/drawing/2014/main" id="{2F26EECD-1B0A-4704-AFA8-1DBDA3DBED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64" name="Freeform 6635">
            <a:extLst>
              <a:ext uri="{FF2B5EF4-FFF2-40B4-BE49-F238E27FC236}">
                <a16:creationId xmlns:a16="http://schemas.microsoft.com/office/drawing/2014/main" id="{98BC0A15-3EDF-4815-B59A-5592FF63D56F}"/>
              </a:ext>
            </a:extLst>
          </p:cNvPr>
          <p:cNvSpPr>
            <a:spLocks/>
          </p:cNvSpPr>
          <p:nvPr/>
        </p:nvSpPr>
        <p:spPr bwMode="auto">
          <a:xfrm>
            <a:off x="191914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65" name="Rectangle 6636">
            <a:extLst>
              <a:ext uri="{FF2B5EF4-FFF2-40B4-BE49-F238E27FC236}">
                <a16:creationId xmlns:a16="http://schemas.microsoft.com/office/drawing/2014/main" id="{4C0E6217-172F-40F5-BC2C-267B029C94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66" name="Freeform 6637">
            <a:extLst>
              <a:ext uri="{FF2B5EF4-FFF2-40B4-BE49-F238E27FC236}">
                <a16:creationId xmlns:a16="http://schemas.microsoft.com/office/drawing/2014/main" id="{A4F1B1EB-A956-4CF0-A416-E310B709DA96}"/>
              </a:ext>
            </a:extLst>
          </p:cNvPr>
          <p:cNvSpPr>
            <a:spLocks/>
          </p:cNvSpPr>
          <p:nvPr/>
        </p:nvSpPr>
        <p:spPr bwMode="auto">
          <a:xfrm>
            <a:off x="191914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67" name="Rectangle 6638">
            <a:extLst>
              <a:ext uri="{FF2B5EF4-FFF2-40B4-BE49-F238E27FC236}">
                <a16:creationId xmlns:a16="http://schemas.microsoft.com/office/drawing/2014/main" id="{1B50D692-8EC6-47AF-AB75-CE25A6C97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68" name="Freeform 6639">
            <a:extLst>
              <a:ext uri="{FF2B5EF4-FFF2-40B4-BE49-F238E27FC236}">
                <a16:creationId xmlns:a16="http://schemas.microsoft.com/office/drawing/2014/main" id="{56904B4E-35A0-4D37-AD23-5C275B09D040}"/>
              </a:ext>
            </a:extLst>
          </p:cNvPr>
          <p:cNvSpPr>
            <a:spLocks/>
          </p:cNvSpPr>
          <p:nvPr/>
        </p:nvSpPr>
        <p:spPr bwMode="auto">
          <a:xfrm>
            <a:off x="191914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69" name="Rectangle 6640">
            <a:extLst>
              <a:ext uri="{FF2B5EF4-FFF2-40B4-BE49-F238E27FC236}">
                <a16:creationId xmlns:a16="http://schemas.microsoft.com/office/drawing/2014/main" id="{6AB359F3-328E-4ADF-AA6D-78F678B11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70" name="Freeform 6641">
            <a:extLst>
              <a:ext uri="{FF2B5EF4-FFF2-40B4-BE49-F238E27FC236}">
                <a16:creationId xmlns:a16="http://schemas.microsoft.com/office/drawing/2014/main" id="{1EAB8F4F-49B7-4C16-B9ED-79E67529E825}"/>
              </a:ext>
            </a:extLst>
          </p:cNvPr>
          <p:cNvSpPr>
            <a:spLocks/>
          </p:cNvSpPr>
          <p:nvPr/>
        </p:nvSpPr>
        <p:spPr bwMode="auto">
          <a:xfrm>
            <a:off x="191914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71" name="Rectangle 6642">
            <a:extLst>
              <a:ext uri="{FF2B5EF4-FFF2-40B4-BE49-F238E27FC236}">
                <a16:creationId xmlns:a16="http://schemas.microsoft.com/office/drawing/2014/main" id="{768CE85E-F27B-482E-83A6-F0C48342F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72" name="Freeform 6643">
            <a:extLst>
              <a:ext uri="{FF2B5EF4-FFF2-40B4-BE49-F238E27FC236}">
                <a16:creationId xmlns:a16="http://schemas.microsoft.com/office/drawing/2014/main" id="{5E4A3E96-8C98-4DD4-AFC2-BEC300094361}"/>
              </a:ext>
            </a:extLst>
          </p:cNvPr>
          <p:cNvSpPr>
            <a:spLocks/>
          </p:cNvSpPr>
          <p:nvPr/>
        </p:nvSpPr>
        <p:spPr bwMode="auto">
          <a:xfrm>
            <a:off x="191914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73" name="Rectangle 6644">
            <a:extLst>
              <a:ext uri="{FF2B5EF4-FFF2-40B4-BE49-F238E27FC236}">
                <a16:creationId xmlns:a16="http://schemas.microsoft.com/office/drawing/2014/main" id="{72C4A3AF-A967-456F-BD48-75567EC8B6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75" name="Freeform 6646">
            <a:extLst>
              <a:ext uri="{FF2B5EF4-FFF2-40B4-BE49-F238E27FC236}">
                <a16:creationId xmlns:a16="http://schemas.microsoft.com/office/drawing/2014/main" id="{E2DEB199-0347-4B2A-B675-7D4B26A7D369}"/>
              </a:ext>
            </a:extLst>
          </p:cNvPr>
          <p:cNvSpPr>
            <a:spLocks/>
          </p:cNvSpPr>
          <p:nvPr/>
        </p:nvSpPr>
        <p:spPr bwMode="auto">
          <a:xfrm>
            <a:off x="1919147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76" name="Rectangle 6647">
            <a:extLst>
              <a:ext uri="{FF2B5EF4-FFF2-40B4-BE49-F238E27FC236}">
                <a16:creationId xmlns:a16="http://schemas.microsoft.com/office/drawing/2014/main" id="{81ED1FC7-0015-4288-81BD-4F6670223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77" name="Freeform 6648">
            <a:extLst>
              <a:ext uri="{FF2B5EF4-FFF2-40B4-BE49-F238E27FC236}">
                <a16:creationId xmlns:a16="http://schemas.microsoft.com/office/drawing/2014/main" id="{8D9AE475-10FA-430A-8C6B-06FAADD45496}"/>
              </a:ext>
            </a:extLst>
          </p:cNvPr>
          <p:cNvSpPr>
            <a:spLocks/>
          </p:cNvSpPr>
          <p:nvPr/>
        </p:nvSpPr>
        <p:spPr bwMode="auto">
          <a:xfrm>
            <a:off x="1919147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78" name="Rectangle 6649">
            <a:extLst>
              <a:ext uri="{FF2B5EF4-FFF2-40B4-BE49-F238E27FC236}">
                <a16:creationId xmlns:a16="http://schemas.microsoft.com/office/drawing/2014/main" id="{3EE12762-C21D-4438-ACA1-54D0A0440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79" name="Freeform 6650">
            <a:extLst>
              <a:ext uri="{FF2B5EF4-FFF2-40B4-BE49-F238E27FC236}">
                <a16:creationId xmlns:a16="http://schemas.microsoft.com/office/drawing/2014/main" id="{EBE1903B-8EBF-4FD2-9A3C-D1C8479494C8}"/>
              </a:ext>
            </a:extLst>
          </p:cNvPr>
          <p:cNvSpPr>
            <a:spLocks/>
          </p:cNvSpPr>
          <p:nvPr/>
        </p:nvSpPr>
        <p:spPr bwMode="auto">
          <a:xfrm>
            <a:off x="1919147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80" name="Rectangle 6651">
            <a:extLst>
              <a:ext uri="{FF2B5EF4-FFF2-40B4-BE49-F238E27FC236}">
                <a16:creationId xmlns:a16="http://schemas.microsoft.com/office/drawing/2014/main" id="{8125AEB7-B2CA-4EFB-9E99-97FB28466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81" name="Freeform 6652">
            <a:extLst>
              <a:ext uri="{FF2B5EF4-FFF2-40B4-BE49-F238E27FC236}">
                <a16:creationId xmlns:a16="http://schemas.microsoft.com/office/drawing/2014/main" id="{853D7E05-15B1-4399-A6FD-25981F514FF7}"/>
              </a:ext>
            </a:extLst>
          </p:cNvPr>
          <p:cNvSpPr>
            <a:spLocks/>
          </p:cNvSpPr>
          <p:nvPr/>
        </p:nvSpPr>
        <p:spPr bwMode="auto">
          <a:xfrm>
            <a:off x="1919147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82" name="Rectangle 6653">
            <a:extLst>
              <a:ext uri="{FF2B5EF4-FFF2-40B4-BE49-F238E27FC236}">
                <a16:creationId xmlns:a16="http://schemas.microsoft.com/office/drawing/2014/main" id="{F376AE8F-B717-4A7E-AF2A-527CD70F6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83" name="Freeform 6654">
            <a:extLst>
              <a:ext uri="{FF2B5EF4-FFF2-40B4-BE49-F238E27FC236}">
                <a16:creationId xmlns:a16="http://schemas.microsoft.com/office/drawing/2014/main" id="{FE6D3693-8EF9-463D-8020-77277E3541E4}"/>
              </a:ext>
            </a:extLst>
          </p:cNvPr>
          <p:cNvSpPr>
            <a:spLocks/>
          </p:cNvSpPr>
          <p:nvPr/>
        </p:nvSpPr>
        <p:spPr bwMode="auto">
          <a:xfrm>
            <a:off x="1919147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84" name="Rectangle 6655">
            <a:extLst>
              <a:ext uri="{FF2B5EF4-FFF2-40B4-BE49-F238E27FC236}">
                <a16:creationId xmlns:a16="http://schemas.microsoft.com/office/drawing/2014/main" id="{63E57ED7-ED1A-4DEA-8AE6-C3EF3E4F73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85" name="Freeform 6656">
            <a:extLst>
              <a:ext uri="{FF2B5EF4-FFF2-40B4-BE49-F238E27FC236}">
                <a16:creationId xmlns:a16="http://schemas.microsoft.com/office/drawing/2014/main" id="{F0A2BC2F-2BF6-4FD7-970C-B49758828041}"/>
              </a:ext>
            </a:extLst>
          </p:cNvPr>
          <p:cNvSpPr>
            <a:spLocks/>
          </p:cNvSpPr>
          <p:nvPr/>
        </p:nvSpPr>
        <p:spPr bwMode="auto">
          <a:xfrm>
            <a:off x="1919147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86" name="Rectangle 6657">
            <a:extLst>
              <a:ext uri="{FF2B5EF4-FFF2-40B4-BE49-F238E27FC236}">
                <a16:creationId xmlns:a16="http://schemas.microsoft.com/office/drawing/2014/main" id="{E46EB114-FEFF-46BD-B73B-309F95DBAA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87" name="Freeform 6658">
            <a:extLst>
              <a:ext uri="{FF2B5EF4-FFF2-40B4-BE49-F238E27FC236}">
                <a16:creationId xmlns:a16="http://schemas.microsoft.com/office/drawing/2014/main" id="{46A48245-5FC2-44A2-A3B2-D1AFB357FD3F}"/>
              </a:ext>
            </a:extLst>
          </p:cNvPr>
          <p:cNvSpPr>
            <a:spLocks/>
          </p:cNvSpPr>
          <p:nvPr/>
        </p:nvSpPr>
        <p:spPr bwMode="auto">
          <a:xfrm>
            <a:off x="1919147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88" name="Rectangle 6659">
            <a:extLst>
              <a:ext uri="{FF2B5EF4-FFF2-40B4-BE49-F238E27FC236}">
                <a16:creationId xmlns:a16="http://schemas.microsoft.com/office/drawing/2014/main" id="{B284C907-313E-4BBD-B193-1C9F5372B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89" name="Freeform 6660">
            <a:extLst>
              <a:ext uri="{FF2B5EF4-FFF2-40B4-BE49-F238E27FC236}">
                <a16:creationId xmlns:a16="http://schemas.microsoft.com/office/drawing/2014/main" id="{7290E298-CD63-4B2C-BE78-29B99CB6B590}"/>
              </a:ext>
            </a:extLst>
          </p:cNvPr>
          <p:cNvSpPr>
            <a:spLocks/>
          </p:cNvSpPr>
          <p:nvPr/>
        </p:nvSpPr>
        <p:spPr bwMode="auto">
          <a:xfrm>
            <a:off x="192068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90" name="Rectangle 6661">
            <a:extLst>
              <a:ext uri="{FF2B5EF4-FFF2-40B4-BE49-F238E27FC236}">
                <a16:creationId xmlns:a16="http://schemas.microsoft.com/office/drawing/2014/main" id="{A2820783-BB50-4E88-B2E9-BFA2D4220C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91" name="Freeform 6662">
            <a:extLst>
              <a:ext uri="{FF2B5EF4-FFF2-40B4-BE49-F238E27FC236}">
                <a16:creationId xmlns:a16="http://schemas.microsoft.com/office/drawing/2014/main" id="{51007443-118C-4DF8-9BFC-EDB144C5E6B9}"/>
              </a:ext>
            </a:extLst>
          </p:cNvPr>
          <p:cNvSpPr>
            <a:spLocks/>
          </p:cNvSpPr>
          <p:nvPr/>
        </p:nvSpPr>
        <p:spPr bwMode="auto">
          <a:xfrm>
            <a:off x="192068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92" name="Rectangle 6663">
            <a:extLst>
              <a:ext uri="{FF2B5EF4-FFF2-40B4-BE49-F238E27FC236}">
                <a16:creationId xmlns:a16="http://schemas.microsoft.com/office/drawing/2014/main" id="{4869AD87-12BC-49A5-943D-C452C1A91A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93" name="Freeform 6664">
            <a:extLst>
              <a:ext uri="{FF2B5EF4-FFF2-40B4-BE49-F238E27FC236}">
                <a16:creationId xmlns:a16="http://schemas.microsoft.com/office/drawing/2014/main" id="{B851DC16-7581-4B64-B7D5-98C2E6BF22B0}"/>
              </a:ext>
            </a:extLst>
          </p:cNvPr>
          <p:cNvSpPr>
            <a:spLocks/>
          </p:cNvSpPr>
          <p:nvPr/>
        </p:nvSpPr>
        <p:spPr bwMode="auto">
          <a:xfrm>
            <a:off x="192068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94" name="Rectangle 6665">
            <a:extLst>
              <a:ext uri="{FF2B5EF4-FFF2-40B4-BE49-F238E27FC236}">
                <a16:creationId xmlns:a16="http://schemas.microsoft.com/office/drawing/2014/main" id="{4789AE60-8F28-4340-AFCA-348BEE54D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95" name="Freeform 6666">
            <a:extLst>
              <a:ext uri="{FF2B5EF4-FFF2-40B4-BE49-F238E27FC236}">
                <a16:creationId xmlns:a16="http://schemas.microsoft.com/office/drawing/2014/main" id="{6758ED53-4FF9-4FE3-8568-91B216E53363}"/>
              </a:ext>
            </a:extLst>
          </p:cNvPr>
          <p:cNvSpPr>
            <a:spLocks/>
          </p:cNvSpPr>
          <p:nvPr/>
        </p:nvSpPr>
        <p:spPr bwMode="auto">
          <a:xfrm>
            <a:off x="192068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96" name="Rectangle 6667">
            <a:extLst>
              <a:ext uri="{FF2B5EF4-FFF2-40B4-BE49-F238E27FC236}">
                <a16:creationId xmlns:a16="http://schemas.microsoft.com/office/drawing/2014/main" id="{78150AE1-DA60-4B8A-ACBD-B6FF14E5AD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97" name="Freeform 6668">
            <a:extLst>
              <a:ext uri="{FF2B5EF4-FFF2-40B4-BE49-F238E27FC236}">
                <a16:creationId xmlns:a16="http://schemas.microsoft.com/office/drawing/2014/main" id="{C13726CC-8865-4AB1-ABFD-FC24C64B5E60}"/>
              </a:ext>
            </a:extLst>
          </p:cNvPr>
          <p:cNvSpPr>
            <a:spLocks/>
          </p:cNvSpPr>
          <p:nvPr/>
        </p:nvSpPr>
        <p:spPr bwMode="auto">
          <a:xfrm>
            <a:off x="192068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98" name="Rectangle 6669">
            <a:extLst>
              <a:ext uri="{FF2B5EF4-FFF2-40B4-BE49-F238E27FC236}">
                <a16:creationId xmlns:a16="http://schemas.microsoft.com/office/drawing/2014/main" id="{C897B11E-29CF-4222-8588-566C0D99E5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299" name="Freeform 6670">
            <a:extLst>
              <a:ext uri="{FF2B5EF4-FFF2-40B4-BE49-F238E27FC236}">
                <a16:creationId xmlns:a16="http://schemas.microsoft.com/office/drawing/2014/main" id="{88E13423-7EE6-4AD3-B6DF-EAA2BD7ADBD3}"/>
              </a:ext>
            </a:extLst>
          </p:cNvPr>
          <p:cNvSpPr>
            <a:spLocks/>
          </p:cNvSpPr>
          <p:nvPr/>
        </p:nvSpPr>
        <p:spPr bwMode="auto">
          <a:xfrm>
            <a:off x="192068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00" name="Rectangle 6671">
            <a:extLst>
              <a:ext uri="{FF2B5EF4-FFF2-40B4-BE49-F238E27FC236}">
                <a16:creationId xmlns:a16="http://schemas.microsoft.com/office/drawing/2014/main" id="{0863246A-081A-4671-8F64-54C3017D86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01" name="Freeform 6672">
            <a:extLst>
              <a:ext uri="{FF2B5EF4-FFF2-40B4-BE49-F238E27FC236}">
                <a16:creationId xmlns:a16="http://schemas.microsoft.com/office/drawing/2014/main" id="{C71FE80A-8946-484F-A52C-6F361BB413A2}"/>
              </a:ext>
            </a:extLst>
          </p:cNvPr>
          <p:cNvSpPr>
            <a:spLocks/>
          </p:cNvSpPr>
          <p:nvPr/>
        </p:nvSpPr>
        <p:spPr bwMode="auto">
          <a:xfrm>
            <a:off x="192068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02" name="Rectangle 6673">
            <a:extLst>
              <a:ext uri="{FF2B5EF4-FFF2-40B4-BE49-F238E27FC236}">
                <a16:creationId xmlns:a16="http://schemas.microsoft.com/office/drawing/2014/main" id="{4143A854-6A4D-46BF-B057-EA3ACBEEF8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03" name="Freeform 6674">
            <a:extLst>
              <a:ext uri="{FF2B5EF4-FFF2-40B4-BE49-F238E27FC236}">
                <a16:creationId xmlns:a16="http://schemas.microsoft.com/office/drawing/2014/main" id="{2323491B-92B7-4774-B88C-CDC72A50026B}"/>
              </a:ext>
            </a:extLst>
          </p:cNvPr>
          <p:cNvSpPr>
            <a:spLocks/>
          </p:cNvSpPr>
          <p:nvPr/>
        </p:nvSpPr>
        <p:spPr bwMode="auto">
          <a:xfrm>
            <a:off x="192068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04" name="Rectangle 6675">
            <a:extLst>
              <a:ext uri="{FF2B5EF4-FFF2-40B4-BE49-F238E27FC236}">
                <a16:creationId xmlns:a16="http://schemas.microsoft.com/office/drawing/2014/main" id="{0CCDE4C2-E480-4171-A29E-FBC29828E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05" name="Freeform 6676">
            <a:extLst>
              <a:ext uri="{FF2B5EF4-FFF2-40B4-BE49-F238E27FC236}">
                <a16:creationId xmlns:a16="http://schemas.microsoft.com/office/drawing/2014/main" id="{BF1F68CB-B3E8-497A-8770-DC1247DDA493}"/>
              </a:ext>
            </a:extLst>
          </p:cNvPr>
          <p:cNvSpPr>
            <a:spLocks/>
          </p:cNvSpPr>
          <p:nvPr/>
        </p:nvSpPr>
        <p:spPr bwMode="auto">
          <a:xfrm>
            <a:off x="192068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06" name="Rectangle 6677">
            <a:extLst>
              <a:ext uri="{FF2B5EF4-FFF2-40B4-BE49-F238E27FC236}">
                <a16:creationId xmlns:a16="http://schemas.microsoft.com/office/drawing/2014/main" id="{F53637E1-120A-4DC9-996C-EBCA8F8CF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07" name="Freeform 6678">
            <a:extLst>
              <a:ext uri="{FF2B5EF4-FFF2-40B4-BE49-F238E27FC236}">
                <a16:creationId xmlns:a16="http://schemas.microsoft.com/office/drawing/2014/main" id="{8C20B68C-B46C-4E3E-BAF3-B2A9D41FE3A7}"/>
              </a:ext>
            </a:extLst>
          </p:cNvPr>
          <p:cNvSpPr>
            <a:spLocks/>
          </p:cNvSpPr>
          <p:nvPr/>
        </p:nvSpPr>
        <p:spPr bwMode="auto">
          <a:xfrm>
            <a:off x="192068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08" name="Rectangle 6679">
            <a:extLst>
              <a:ext uri="{FF2B5EF4-FFF2-40B4-BE49-F238E27FC236}">
                <a16:creationId xmlns:a16="http://schemas.microsoft.com/office/drawing/2014/main" id="{386E3AE9-6557-426D-BA78-C0734FA581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09" name="Freeform 6680">
            <a:extLst>
              <a:ext uri="{FF2B5EF4-FFF2-40B4-BE49-F238E27FC236}">
                <a16:creationId xmlns:a16="http://schemas.microsoft.com/office/drawing/2014/main" id="{56ACB26F-08FA-42EC-B168-DAC58FFC17BD}"/>
              </a:ext>
            </a:extLst>
          </p:cNvPr>
          <p:cNvSpPr>
            <a:spLocks/>
          </p:cNvSpPr>
          <p:nvPr/>
        </p:nvSpPr>
        <p:spPr bwMode="auto">
          <a:xfrm>
            <a:off x="192068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10" name="Rectangle 6681">
            <a:extLst>
              <a:ext uri="{FF2B5EF4-FFF2-40B4-BE49-F238E27FC236}">
                <a16:creationId xmlns:a16="http://schemas.microsoft.com/office/drawing/2014/main" id="{1D9D6EFB-BDAC-4727-8EFC-EA8C13739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11" name="Freeform 6682">
            <a:extLst>
              <a:ext uri="{FF2B5EF4-FFF2-40B4-BE49-F238E27FC236}">
                <a16:creationId xmlns:a16="http://schemas.microsoft.com/office/drawing/2014/main" id="{FD27EF5A-93A3-4C32-B86A-5E4A3EE2C169}"/>
              </a:ext>
            </a:extLst>
          </p:cNvPr>
          <p:cNvSpPr>
            <a:spLocks/>
          </p:cNvSpPr>
          <p:nvPr/>
        </p:nvSpPr>
        <p:spPr bwMode="auto">
          <a:xfrm>
            <a:off x="192068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12" name="Rectangle 6683">
            <a:extLst>
              <a:ext uri="{FF2B5EF4-FFF2-40B4-BE49-F238E27FC236}">
                <a16:creationId xmlns:a16="http://schemas.microsoft.com/office/drawing/2014/main" id="{69355246-2DFF-464A-889D-E9EC518ADB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13" name="Freeform 6684">
            <a:extLst>
              <a:ext uri="{FF2B5EF4-FFF2-40B4-BE49-F238E27FC236}">
                <a16:creationId xmlns:a16="http://schemas.microsoft.com/office/drawing/2014/main" id="{D93B0F8C-31EE-47DE-A7AE-94BE0EAD847D}"/>
              </a:ext>
            </a:extLst>
          </p:cNvPr>
          <p:cNvSpPr>
            <a:spLocks/>
          </p:cNvSpPr>
          <p:nvPr/>
        </p:nvSpPr>
        <p:spPr bwMode="auto">
          <a:xfrm>
            <a:off x="192068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14" name="Rectangle 6685">
            <a:extLst>
              <a:ext uri="{FF2B5EF4-FFF2-40B4-BE49-F238E27FC236}">
                <a16:creationId xmlns:a16="http://schemas.microsoft.com/office/drawing/2014/main" id="{EEB66C2E-3487-422F-B12E-6F2CA0135E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15" name="Freeform 6686">
            <a:extLst>
              <a:ext uri="{FF2B5EF4-FFF2-40B4-BE49-F238E27FC236}">
                <a16:creationId xmlns:a16="http://schemas.microsoft.com/office/drawing/2014/main" id="{54871CF7-5338-4A95-BD92-75C5D0DA8A44}"/>
              </a:ext>
            </a:extLst>
          </p:cNvPr>
          <p:cNvSpPr>
            <a:spLocks/>
          </p:cNvSpPr>
          <p:nvPr/>
        </p:nvSpPr>
        <p:spPr bwMode="auto">
          <a:xfrm>
            <a:off x="192068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16" name="Rectangle 6687">
            <a:extLst>
              <a:ext uri="{FF2B5EF4-FFF2-40B4-BE49-F238E27FC236}">
                <a16:creationId xmlns:a16="http://schemas.microsoft.com/office/drawing/2014/main" id="{73AD5F76-AC81-4F40-BF54-561AA2404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17" name="Freeform 6688">
            <a:extLst>
              <a:ext uri="{FF2B5EF4-FFF2-40B4-BE49-F238E27FC236}">
                <a16:creationId xmlns:a16="http://schemas.microsoft.com/office/drawing/2014/main" id="{0ED1C533-CA50-4A27-A41E-1536FA0A4837}"/>
              </a:ext>
            </a:extLst>
          </p:cNvPr>
          <p:cNvSpPr>
            <a:spLocks/>
          </p:cNvSpPr>
          <p:nvPr/>
        </p:nvSpPr>
        <p:spPr bwMode="auto">
          <a:xfrm>
            <a:off x="1920684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18" name="Rectangle 6689">
            <a:extLst>
              <a:ext uri="{FF2B5EF4-FFF2-40B4-BE49-F238E27FC236}">
                <a16:creationId xmlns:a16="http://schemas.microsoft.com/office/drawing/2014/main" id="{C2385BB9-F7F6-4F20-A6DB-840EF1F512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19" name="Freeform 6690">
            <a:extLst>
              <a:ext uri="{FF2B5EF4-FFF2-40B4-BE49-F238E27FC236}">
                <a16:creationId xmlns:a16="http://schemas.microsoft.com/office/drawing/2014/main" id="{A4E56772-109C-4B7D-AB37-70029ADD6611}"/>
              </a:ext>
            </a:extLst>
          </p:cNvPr>
          <p:cNvSpPr>
            <a:spLocks/>
          </p:cNvSpPr>
          <p:nvPr/>
        </p:nvSpPr>
        <p:spPr bwMode="auto">
          <a:xfrm>
            <a:off x="192222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20" name="Rectangle 6691">
            <a:extLst>
              <a:ext uri="{FF2B5EF4-FFF2-40B4-BE49-F238E27FC236}">
                <a16:creationId xmlns:a16="http://schemas.microsoft.com/office/drawing/2014/main" id="{27D95B4E-2F8D-49BF-B834-97339CC2A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21" name="Freeform 6692">
            <a:extLst>
              <a:ext uri="{FF2B5EF4-FFF2-40B4-BE49-F238E27FC236}">
                <a16:creationId xmlns:a16="http://schemas.microsoft.com/office/drawing/2014/main" id="{E18360F0-AAF8-43C9-8545-B3879EE6AF83}"/>
              </a:ext>
            </a:extLst>
          </p:cNvPr>
          <p:cNvSpPr>
            <a:spLocks/>
          </p:cNvSpPr>
          <p:nvPr/>
        </p:nvSpPr>
        <p:spPr bwMode="auto">
          <a:xfrm>
            <a:off x="192222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22" name="Rectangle 6693">
            <a:extLst>
              <a:ext uri="{FF2B5EF4-FFF2-40B4-BE49-F238E27FC236}">
                <a16:creationId xmlns:a16="http://schemas.microsoft.com/office/drawing/2014/main" id="{8737865A-66F3-4129-B5B0-3AE1C306A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23" name="Freeform 6694">
            <a:extLst>
              <a:ext uri="{FF2B5EF4-FFF2-40B4-BE49-F238E27FC236}">
                <a16:creationId xmlns:a16="http://schemas.microsoft.com/office/drawing/2014/main" id="{09678293-D633-4574-BE8C-BC3F50E5F6D6}"/>
              </a:ext>
            </a:extLst>
          </p:cNvPr>
          <p:cNvSpPr>
            <a:spLocks/>
          </p:cNvSpPr>
          <p:nvPr/>
        </p:nvSpPr>
        <p:spPr bwMode="auto">
          <a:xfrm>
            <a:off x="192222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24" name="Rectangle 6695">
            <a:extLst>
              <a:ext uri="{FF2B5EF4-FFF2-40B4-BE49-F238E27FC236}">
                <a16:creationId xmlns:a16="http://schemas.microsoft.com/office/drawing/2014/main" id="{74FE8B78-0277-42DE-A49F-8CE6689B4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25" name="Freeform 6696">
            <a:extLst>
              <a:ext uri="{FF2B5EF4-FFF2-40B4-BE49-F238E27FC236}">
                <a16:creationId xmlns:a16="http://schemas.microsoft.com/office/drawing/2014/main" id="{81E04DCF-B723-4023-B684-C2784B77850F}"/>
              </a:ext>
            </a:extLst>
          </p:cNvPr>
          <p:cNvSpPr>
            <a:spLocks/>
          </p:cNvSpPr>
          <p:nvPr/>
        </p:nvSpPr>
        <p:spPr bwMode="auto">
          <a:xfrm>
            <a:off x="192222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26" name="Rectangle 6697">
            <a:extLst>
              <a:ext uri="{FF2B5EF4-FFF2-40B4-BE49-F238E27FC236}">
                <a16:creationId xmlns:a16="http://schemas.microsoft.com/office/drawing/2014/main" id="{94166A96-6009-4CEC-B345-15E39CA2C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27" name="Freeform 6698">
            <a:extLst>
              <a:ext uri="{FF2B5EF4-FFF2-40B4-BE49-F238E27FC236}">
                <a16:creationId xmlns:a16="http://schemas.microsoft.com/office/drawing/2014/main" id="{1EE92CCC-66D6-47EF-AE34-608A4AC8BF63}"/>
              </a:ext>
            </a:extLst>
          </p:cNvPr>
          <p:cNvSpPr>
            <a:spLocks/>
          </p:cNvSpPr>
          <p:nvPr/>
        </p:nvSpPr>
        <p:spPr bwMode="auto">
          <a:xfrm>
            <a:off x="192222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28" name="Rectangle 6699">
            <a:extLst>
              <a:ext uri="{FF2B5EF4-FFF2-40B4-BE49-F238E27FC236}">
                <a16:creationId xmlns:a16="http://schemas.microsoft.com/office/drawing/2014/main" id="{CB2C2D44-14E9-41EF-8415-A263E8DCC1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29" name="Freeform 6700">
            <a:extLst>
              <a:ext uri="{FF2B5EF4-FFF2-40B4-BE49-F238E27FC236}">
                <a16:creationId xmlns:a16="http://schemas.microsoft.com/office/drawing/2014/main" id="{91F51403-88F8-44AD-B79D-32629609A394}"/>
              </a:ext>
            </a:extLst>
          </p:cNvPr>
          <p:cNvSpPr>
            <a:spLocks/>
          </p:cNvSpPr>
          <p:nvPr/>
        </p:nvSpPr>
        <p:spPr bwMode="auto">
          <a:xfrm>
            <a:off x="192222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30" name="Rectangle 6701">
            <a:extLst>
              <a:ext uri="{FF2B5EF4-FFF2-40B4-BE49-F238E27FC236}">
                <a16:creationId xmlns:a16="http://schemas.microsoft.com/office/drawing/2014/main" id="{BA2C11FD-3D4D-4341-BC7B-514C9EB78F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31" name="Freeform 6702">
            <a:extLst>
              <a:ext uri="{FF2B5EF4-FFF2-40B4-BE49-F238E27FC236}">
                <a16:creationId xmlns:a16="http://schemas.microsoft.com/office/drawing/2014/main" id="{6B5B1C86-FAB9-4B5A-934C-F09B5370BED4}"/>
              </a:ext>
            </a:extLst>
          </p:cNvPr>
          <p:cNvSpPr>
            <a:spLocks/>
          </p:cNvSpPr>
          <p:nvPr/>
        </p:nvSpPr>
        <p:spPr bwMode="auto">
          <a:xfrm>
            <a:off x="192222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32" name="Rectangle 6703">
            <a:extLst>
              <a:ext uri="{FF2B5EF4-FFF2-40B4-BE49-F238E27FC236}">
                <a16:creationId xmlns:a16="http://schemas.microsoft.com/office/drawing/2014/main" id="{41B901FF-49DA-4BDA-A72E-420760051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33" name="Freeform 6704">
            <a:extLst>
              <a:ext uri="{FF2B5EF4-FFF2-40B4-BE49-F238E27FC236}">
                <a16:creationId xmlns:a16="http://schemas.microsoft.com/office/drawing/2014/main" id="{793D2507-47BE-4AB3-B392-4425FCDD7DFB}"/>
              </a:ext>
            </a:extLst>
          </p:cNvPr>
          <p:cNvSpPr>
            <a:spLocks/>
          </p:cNvSpPr>
          <p:nvPr/>
        </p:nvSpPr>
        <p:spPr bwMode="auto">
          <a:xfrm>
            <a:off x="192222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34" name="Rectangle 6705">
            <a:extLst>
              <a:ext uri="{FF2B5EF4-FFF2-40B4-BE49-F238E27FC236}">
                <a16:creationId xmlns:a16="http://schemas.microsoft.com/office/drawing/2014/main" id="{1850240B-52AD-4DF4-B9EE-6F7D3F252E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35" name="Freeform 6706">
            <a:extLst>
              <a:ext uri="{FF2B5EF4-FFF2-40B4-BE49-F238E27FC236}">
                <a16:creationId xmlns:a16="http://schemas.microsoft.com/office/drawing/2014/main" id="{3D48E1A9-C368-4D50-85F3-931CBA9F33F8}"/>
              </a:ext>
            </a:extLst>
          </p:cNvPr>
          <p:cNvSpPr>
            <a:spLocks/>
          </p:cNvSpPr>
          <p:nvPr/>
        </p:nvSpPr>
        <p:spPr bwMode="auto">
          <a:xfrm>
            <a:off x="192222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36" name="Rectangle 6707">
            <a:extLst>
              <a:ext uri="{FF2B5EF4-FFF2-40B4-BE49-F238E27FC236}">
                <a16:creationId xmlns:a16="http://schemas.microsoft.com/office/drawing/2014/main" id="{9B522B03-7E70-48AC-B7D2-D42E2C2F50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37" name="Freeform 6708">
            <a:extLst>
              <a:ext uri="{FF2B5EF4-FFF2-40B4-BE49-F238E27FC236}">
                <a16:creationId xmlns:a16="http://schemas.microsoft.com/office/drawing/2014/main" id="{51718724-D05C-4A89-B83D-6040EDB62D1F}"/>
              </a:ext>
            </a:extLst>
          </p:cNvPr>
          <p:cNvSpPr>
            <a:spLocks/>
          </p:cNvSpPr>
          <p:nvPr/>
        </p:nvSpPr>
        <p:spPr bwMode="auto">
          <a:xfrm>
            <a:off x="192222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38" name="Rectangle 6709">
            <a:extLst>
              <a:ext uri="{FF2B5EF4-FFF2-40B4-BE49-F238E27FC236}">
                <a16:creationId xmlns:a16="http://schemas.microsoft.com/office/drawing/2014/main" id="{123CE470-027C-4407-80F2-0C00B4B8D4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39" name="Freeform 6710">
            <a:extLst>
              <a:ext uri="{FF2B5EF4-FFF2-40B4-BE49-F238E27FC236}">
                <a16:creationId xmlns:a16="http://schemas.microsoft.com/office/drawing/2014/main" id="{200660B0-AB27-4E68-B352-ADF4D0DD6751}"/>
              </a:ext>
            </a:extLst>
          </p:cNvPr>
          <p:cNvSpPr>
            <a:spLocks/>
          </p:cNvSpPr>
          <p:nvPr/>
        </p:nvSpPr>
        <p:spPr bwMode="auto">
          <a:xfrm>
            <a:off x="192222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40" name="Rectangle 6711">
            <a:extLst>
              <a:ext uri="{FF2B5EF4-FFF2-40B4-BE49-F238E27FC236}">
                <a16:creationId xmlns:a16="http://schemas.microsoft.com/office/drawing/2014/main" id="{EC247081-5D22-49AF-AE11-53426DA023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41" name="Freeform 6712">
            <a:extLst>
              <a:ext uri="{FF2B5EF4-FFF2-40B4-BE49-F238E27FC236}">
                <a16:creationId xmlns:a16="http://schemas.microsoft.com/office/drawing/2014/main" id="{2106264D-E749-490B-ABA6-3D8387E72113}"/>
              </a:ext>
            </a:extLst>
          </p:cNvPr>
          <p:cNvSpPr>
            <a:spLocks/>
          </p:cNvSpPr>
          <p:nvPr/>
        </p:nvSpPr>
        <p:spPr bwMode="auto">
          <a:xfrm>
            <a:off x="192222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42" name="Rectangle 6713">
            <a:extLst>
              <a:ext uri="{FF2B5EF4-FFF2-40B4-BE49-F238E27FC236}">
                <a16:creationId xmlns:a16="http://schemas.microsoft.com/office/drawing/2014/main" id="{B2093B63-C94B-453B-B7BB-81897FD1C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43" name="Freeform 6714">
            <a:extLst>
              <a:ext uri="{FF2B5EF4-FFF2-40B4-BE49-F238E27FC236}">
                <a16:creationId xmlns:a16="http://schemas.microsoft.com/office/drawing/2014/main" id="{B17AFEC4-65A3-44B5-8A54-63F2E476A57E}"/>
              </a:ext>
            </a:extLst>
          </p:cNvPr>
          <p:cNvSpPr>
            <a:spLocks/>
          </p:cNvSpPr>
          <p:nvPr/>
        </p:nvSpPr>
        <p:spPr bwMode="auto">
          <a:xfrm>
            <a:off x="192222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44" name="Rectangle 6715">
            <a:extLst>
              <a:ext uri="{FF2B5EF4-FFF2-40B4-BE49-F238E27FC236}">
                <a16:creationId xmlns:a16="http://schemas.microsoft.com/office/drawing/2014/main" id="{32F34810-02E2-4292-8BC1-1950D85D2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45" name="Freeform 6716">
            <a:extLst>
              <a:ext uri="{FF2B5EF4-FFF2-40B4-BE49-F238E27FC236}">
                <a16:creationId xmlns:a16="http://schemas.microsoft.com/office/drawing/2014/main" id="{B926512D-E309-4C4A-9E66-28B2993DDA72}"/>
              </a:ext>
            </a:extLst>
          </p:cNvPr>
          <p:cNvSpPr>
            <a:spLocks/>
          </p:cNvSpPr>
          <p:nvPr/>
        </p:nvSpPr>
        <p:spPr bwMode="auto">
          <a:xfrm>
            <a:off x="192222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46" name="Rectangle 6717">
            <a:extLst>
              <a:ext uri="{FF2B5EF4-FFF2-40B4-BE49-F238E27FC236}">
                <a16:creationId xmlns:a16="http://schemas.microsoft.com/office/drawing/2014/main" id="{50542DF6-49CF-48C6-A049-91BCC8F9A5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47" name="Freeform 6718">
            <a:extLst>
              <a:ext uri="{FF2B5EF4-FFF2-40B4-BE49-F238E27FC236}">
                <a16:creationId xmlns:a16="http://schemas.microsoft.com/office/drawing/2014/main" id="{99922480-4512-4BAB-B84E-4F3015A00557}"/>
              </a:ext>
            </a:extLst>
          </p:cNvPr>
          <p:cNvSpPr>
            <a:spLocks/>
          </p:cNvSpPr>
          <p:nvPr/>
        </p:nvSpPr>
        <p:spPr bwMode="auto">
          <a:xfrm>
            <a:off x="1922220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48" name="Rectangle 6719">
            <a:extLst>
              <a:ext uri="{FF2B5EF4-FFF2-40B4-BE49-F238E27FC236}">
                <a16:creationId xmlns:a16="http://schemas.microsoft.com/office/drawing/2014/main" id="{A38F756B-23CC-4834-AB2A-597E42842D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49" name="Freeform 6720">
            <a:extLst>
              <a:ext uri="{FF2B5EF4-FFF2-40B4-BE49-F238E27FC236}">
                <a16:creationId xmlns:a16="http://schemas.microsoft.com/office/drawing/2014/main" id="{1647652A-04E3-47A4-B81C-620DAC634C1D}"/>
              </a:ext>
            </a:extLst>
          </p:cNvPr>
          <p:cNvSpPr>
            <a:spLocks/>
          </p:cNvSpPr>
          <p:nvPr/>
        </p:nvSpPr>
        <p:spPr bwMode="auto">
          <a:xfrm>
            <a:off x="1922220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50" name="Rectangle 6721">
            <a:extLst>
              <a:ext uri="{FF2B5EF4-FFF2-40B4-BE49-F238E27FC236}">
                <a16:creationId xmlns:a16="http://schemas.microsoft.com/office/drawing/2014/main" id="{40839F8C-50DB-447C-B086-4CE2456DCB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51" name="Freeform 6722">
            <a:extLst>
              <a:ext uri="{FF2B5EF4-FFF2-40B4-BE49-F238E27FC236}">
                <a16:creationId xmlns:a16="http://schemas.microsoft.com/office/drawing/2014/main" id="{6A28BA0E-F3C1-4760-B8BD-0E75858B3CD6}"/>
              </a:ext>
            </a:extLst>
          </p:cNvPr>
          <p:cNvSpPr>
            <a:spLocks/>
          </p:cNvSpPr>
          <p:nvPr/>
        </p:nvSpPr>
        <p:spPr bwMode="auto">
          <a:xfrm>
            <a:off x="1922220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52" name="Rectangle 6723">
            <a:extLst>
              <a:ext uri="{FF2B5EF4-FFF2-40B4-BE49-F238E27FC236}">
                <a16:creationId xmlns:a16="http://schemas.microsoft.com/office/drawing/2014/main" id="{35881573-39A2-4126-941C-CB1BEE6CAF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53" name="Freeform 6724">
            <a:extLst>
              <a:ext uri="{FF2B5EF4-FFF2-40B4-BE49-F238E27FC236}">
                <a16:creationId xmlns:a16="http://schemas.microsoft.com/office/drawing/2014/main" id="{0D8B5E56-4212-4D2A-8481-1121A98E4A94}"/>
              </a:ext>
            </a:extLst>
          </p:cNvPr>
          <p:cNvSpPr>
            <a:spLocks/>
          </p:cNvSpPr>
          <p:nvPr/>
        </p:nvSpPr>
        <p:spPr bwMode="auto">
          <a:xfrm>
            <a:off x="1922220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54" name="Rectangle 6725">
            <a:extLst>
              <a:ext uri="{FF2B5EF4-FFF2-40B4-BE49-F238E27FC236}">
                <a16:creationId xmlns:a16="http://schemas.microsoft.com/office/drawing/2014/main" id="{77B1F3F5-2AAB-419A-B5FB-B7D4BDCAA8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55" name="Freeform 6726">
            <a:extLst>
              <a:ext uri="{FF2B5EF4-FFF2-40B4-BE49-F238E27FC236}">
                <a16:creationId xmlns:a16="http://schemas.microsoft.com/office/drawing/2014/main" id="{0F2E724B-E36D-41B4-8E4C-69AA543F7658}"/>
              </a:ext>
            </a:extLst>
          </p:cNvPr>
          <p:cNvSpPr>
            <a:spLocks/>
          </p:cNvSpPr>
          <p:nvPr/>
        </p:nvSpPr>
        <p:spPr bwMode="auto">
          <a:xfrm>
            <a:off x="1922220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56" name="Rectangle 6727">
            <a:extLst>
              <a:ext uri="{FF2B5EF4-FFF2-40B4-BE49-F238E27FC236}">
                <a16:creationId xmlns:a16="http://schemas.microsoft.com/office/drawing/2014/main" id="{4BE24F30-DCC7-44BB-B739-5B90656094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57" name="Freeform 6728">
            <a:extLst>
              <a:ext uri="{FF2B5EF4-FFF2-40B4-BE49-F238E27FC236}">
                <a16:creationId xmlns:a16="http://schemas.microsoft.com/office/drawing/2014/main" id="{69B56FE9-00D7-422E-B77C-73B19F963E65}"/>
              </a:ext>
            </a:extLst>
          </p:cNvPr>
          <p:cNvSpPr>
            <a:spLocks/>
          </p:cNvSpPr>
          <p:nvPr/>
        </p:nvSpPr>
        <p:spPr bwMode="auto">
          <a:xfrm>
            <a:off x="1922220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58" name="Rectangle 6729">
            <a:extLst>
              <a:ext uri="{FF2B5EF4-FFF2-40B4-BE49-F238E27FC236}">
                <a16:creationId xmlns:a16="http://schemas.microsoft.com/office/drawing/2014/main" id="{86916433-05FB-47CB-BAC4-B3A9EEAE1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59" name="Freeform 6730">
            <a:extLst>
              <a:ext uri="{FF2B5EF4-FFF2-40B4-BE49-F238E27FC236}">
                <a16:creationId xmlns:a16="http://schemas.microsoft.com/office/drawing/2014/main" id="{2E6580AD-8FC9-4C2E-A28C-A51163FDCCC0}"/>
              </a:ext>
            </a:extLst>
          </p:cNvPr>
          <p:cNvSpPr>
            <a:spLocks/>
          </p:cNvSpPr>
          <p:nvPr/>
        </p:nvSpPr>
        <p:spPr bwMode="auto">
          <a:xfrm>
            <a:off x="1922220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60" name="Rectangle 6731">
            <a:extLst>
              <a:ext uri="{FF2B5EF4-FFF2-40B4-BE49-F238E27FC236}">
                <a16:creationId xmlns:a16="http://schemas.microsoft.com/office/drawing/2014/main" id="{832E0CF7-0AAD-494E-9071-DE8B154C55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61" name="Freeform 6732">
            <a:extLst>
              <a:ext uri="{FF2B5EF4-FFF2-40B4-BE49-F238E27FC236}">
                <a16:creationId xmlns:a16="http://schemas.microsoft.com/office/drawing/2014/main" id="{D2EC3292-0578-449A-A4DC-EBBD516C882A}"/>
              </a:ext>
            </a:extLst>
          </p:cNvPr>
          <p:cNvSpPr>
            <a:spLocks/>
          </p:cNvSpPr>
          <p:nvPr/>
        </p:nvSpPr>
        <p:spPr bwMode="auto">
          <a:xfrm>
            <a:off x="192375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62" name="Rectangle 6733">
            <a:extLst>
              <a:ext uri="{FF2B5EF4-FFF2-40B4-BE49-F238E27FC236}">
                <a16:creationId xmlns:a16="http://schemas.microsoft.com/office/drawing/2014/main" id="{FC05D670-7B04-4B3D-9CF1-FB46BA928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63" name="Freeform 6734">
            <a:extLst>
              <a:ext uri="{FF2B5EF4-FFF2-40B4-BE49-F238E27FC236}">
                <a16:creationId xmlns:a16="http://schemas.microsoft.com/office/drawing/2014/main" id="{3A0B0DD6-A7C4-492C-8496-D1EBE1FBC58F}"/>
              </a:ext>
            </a:extLst>
          </p:cNvPr>
          <p:cNvSpPr>
            <a:spLocks/>
          </p:cNvSpPr>
          <p:nvPr/>
        </p:nvSpPr>
        <p:spPr bwMode="auto">
          <a:xfrm>
            <a:off x="192375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64" name="Rectangle 6735">
            <a:extLst>
              <a:ext uri="{FF2B5EF4-FFF2-40B4-BE49-F238E27FC236}">
                <a16:creationId xmlns:a16="http://schemas.microsoft.com/office/drawing/2014/main" id="{65369F05-6BB7-4659-86A8-06C3201CA0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65" name="Freeform 6736">
            <a:extLst>
              <a:ext uri="{FF2B5EF4-FFF2-40B4-BE49-F238E27FC236}">
                <a16:creationId xmlns:a16="http://schemas.microsoft.com/office/drawing/2014/main" id="{ACD7D6A5-9C75-48D1-970E-F46271AA062B}"/>
              </a:ext>
            </a:extLst>
          </p:cNvPr>
          <p:cNvSpPr>
            <a:spLocks/>
          </p:cNvSpPr>
          <p:nvPr/>
        </p:nvSpPr>
        <p:spPr bwMode="auto">
          <a:xfrm>
            <a:off x="192375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66" name="Rectangle 6737">
            <a:extLst>
              <a:ext uri="{FF2B5EF4-FFF2-40B4-BE49-F238E27FC236}">
                <a16:creationId xmlns:a16="http://schemas.microsoft.com/office/drawing/2014/main" id="{54D5249B-9303-42DE-99DE-D90F0468AA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67" name="Freeform 6738">
            <a:extLst>
              <a:ext uri="{FF2B5EF4-FFF2-40B4-BE49-F238E27FC236}">
                <a16:creationId xmlns:a16="http://schemas.microsoft.com/office/drawing/2014/main" id="{40DE2C44-C6C7-45CD-A024-DA44607D897B}"/>
              </a:ext>
            </a:extLst>
          </p:cNvPr>
          <p:cNvSpPr>
            <a:spLocks/>
          </p:cNvSpPr>
          <p:nvPr/>
        </p:nvSpPr>
        <p:spPr bwMode="auto">
          <a:xfrm>
            <a:off x="192375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68" name="Rectangle 6739">
            <a:extLst>
              <a:ext uri="{FF2B5EF4-FFF2-40B4-BE49-F238E27FC236}">
                <a16:creationId xmlns:a16="http://schemas.microsoft.com/office/drawing/2014/main" id="{811F38CB-B5DF-4CBB-8103-A0689CB131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69" name="Freeform 6740">
            <a:extLst>
              <a:ext uri="{FF2B5EF4-FFF2-40B4-BE49-F238E27FC236}">
                <a16:creationId xmlns:a16="http://schemas.microsoft.com/office/drawing/2014/main" id="{4F39BB8C-AE6F-40E0-A288-137D925F6EED}"/>
              </a:ext>
            </a:extLst>
          </p:cNvPr>
          <p:cNvSpPr>
            <a:spLocks/>
          </p:cNvSpPr>
          <p:nvPr/>
        </p:nvSpPr>
        <p:spPr bwMode="auto">
          <a:xfrm>
            <a:off x="192375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70" name="Rectangle 6741">
            <a:extLst>
              <a:ext uri="{FF2B5EF4-FFF2-40B4-BE49-F238E27FC236}">
                <a16:creationId xmlns:a16="http://schemas.microsoft.com/office/drawing/2014/main" id="{7D9CE98E-B661-4895-B321-12E909A6D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71" name="Freeform 6742">
            <a:extLst>
              <a:ext uri="{FF2B5EF4-FFF2-40B4-BE49-F238E27FC236}">
                <a16:creationId xmlns:a16="http://schemas.microsoft.com/office/drawing/2014/main" id="{06C09608-6C4C-4BD2-81CD-95D2B68D2FEE}"/>
              </a:ext>
            </a:extLst>
          </p:cNvPr>
          <p:cNvSpPr>
            <a:spLocks/>
          </p:cNvSpPr>
          <p:nvPr/>
        </p:nvSpPr>
        <p:spPr bwMode="auto">
          <a:xfrm>
            <a:off x="192375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72" name="Rectangle 6743">
            <a:extLst>
              <a:ext uri="{FF2B5EF4-FFF2-40B4-BE49-F238E27FC236}">
                <a16:creationId xmlns:a16="http://schemas.microsoft.com/office/drawing/2014/main" id="{07E8E5CB-19A4-461C-9BB8-5C20FCE9E2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73" name="Freeform 6744">
            <a:extLst>
              <a:ext uri="{FF2B5EF4-FFF2-40B4-BE49-F238E27FC236}">
                <a16:creationId xmlns:a16="http://schemas.microsoft.com/office/drawing/2014/main" id="{EFBB7719-F60F-427A-8D5B-B96C422C20AA}"/>
              </a:ext>
            </a:extLst>
          </p:cNvPr>
          <p:cNvSpPr>
            <a:spLocks/>
          </p:cNvSpPr>
          <p:nvPr/>
        </p:nvSpPr>
        <p:spPr bwMode="auto">
          <a:xfrm>
            <a:off x="192375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74" name="Rectangle 6745">
            <a:extLst>
              <a:ext uri="{FF2B5EF4-FFF2-40B4-BE49-F238E27FC236}">
                <a16:creationId xmlns:a16="http://schemas.microsoft.com/office/drawing/2014/main" id="{3B82253D-7DF5-45D8-B638-675B8D36AD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75" name="Freeform 6746">
            <a:extLst>
              <a:ext uri="{FF2B5EF4-FFF2-40B4-BE49-F238E27FC236}">
                <a16:creationId xmlns:a16="http://schemas.microsoft.com/office/drawing/2014/main" id="{22B7401D-E9F1-4AEE-8CC0-191B6C4D1152}"/>
              </a:ext>
            </a:extLst>
          </p:cNvPr>
          <p:cNvSpPr>
            <a:spLocks/>
          </p:cNvSpPr>
          <p:nvPr/>
        </p:nvSpPr>
        <p:spPr bwMode="auto">
          <a:xfrm>
            <a:off x="192375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76" name="Rectangle 6747">
            <a:extLst>
              <a:ext uri="{FF2B5EF4-FFF2-40B4-BE49-F238E27FC236}">
                <a16:creationId xmlns:a16="http://schemas.microsoft.com/office/drawing/2014/main" id="{FFB16ED4-9B59-49F3-A9D7-24B7AC850C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77" name="Freeform 6748">
            <a:extLst>
              <a:ext uri="{FF2B5EF4-FFF2-40B4-BE49-F238E27FC236}">
                <a16:creationId xmlns:a16="http://schemas.microsoft.com/office/drawing/2014/main" id="{D3909C2A-EA61-46DD-8ABC-A8F8B9B5B149}"/>
              </a:ext>
            </a:extLst>
          </p:cNvPr>
          <p:cNvSpPr>
            <a:spLocks/>
          </p:cNvSpPr>
          <p:nvPr/>
        </p:nvSpPr>
        <p:spPr bwMode="auto">
          <a:xfrm>
            <a:off x="192375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78" name="Rectangle 6749">
            <a:extLst>
              <a:ext uri="{FF2B5EF4-FFF2-40B4-BE49-F238E27FC236}">
                <a16:creationId xmlns:a16="http://schemas.microsoft.com/office/drawing/2014/main" id="{B4ECA2FE-EA37-438E-B46A-F53409ABC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79" name="Freeform 6750">
            <a:extLst>
              <a:ext uri="{FF2B5EF4-FFF2-40B4-BE49-F238E27FC236}">
                <a16:creationId xmlns:a16="http://schemas.microsoft.com/office/drawing/2014/main" id="{52ABE07F-0F0E-4D75-A683-047F79A61FB9}"/>
              </a:ext>
            </a:extLst>
          </p:cNvPr>
          <p:cNvSpPr>
            <a:spLocks/>
          </p:cNvSpPr>
          <p:nvPr/>
        </p:nvSpPr>
        <p:spPr bwMode="auto">
          <a:xfrm>
            <a:off x="192375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80" name="Rectangle 6751">
            <a:extLst>
              <a:ext uri="{FF2B5EF4-FFF2-40B4-BE49-F238E27FC236}">
                <a16:creationId xmlns:a16="http://schemas.microsoft.com/office/drawing/2014/main" id="{A73AE47E-685A-4745-9617-FC314D2C72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81" name="Freeform 6752">
            <a:extLst>
              <a:ext uri="{FF2B5EF4-FFF2-40B4-BE49-F238E27FC236}">
                <a16:creationId xmlns:a16="http://schemas.microsoft.com/office/drawing/2014/main" id="{31375DF0-9981-40F4-BD1E-D1F778D84459}"/>
              </a:ext>
            </a:extLst>
          </p:cNvPr>
          <p:cNvSpPr>
            <a:spLocks/>
          </p:cNvSpPr>
          <p:nvPr/>
        </p:nvSpPr>
        <p:spPr bwMode="auto">
          <a:xfrm>
            <a:off x="192375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82" name="Rectangle 6753">
            <a:extLst>
              <a:ext uri="{FF2B5EF4-FFF2-40B4-BE49-F238E27FC236}">
                <a16:creationId xmlns:a16="http://schemas.microsoft.com/office/drawing/2014/main" id="{7A154BCB-050D-4649-BE0D-2CF9DB46F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83" name="Freeform 6754">
            <a:extLst>
              <a:ext uri="{FF2B5EF4-FFF2-40B4-BE49-F238E27FC236}">
                <a16:creationId xmlns:a16="http://schemas.microsoft.com/office/drawing/2014/main" id="{45A3817D-A997-4E04-A06D-4A7563E3A25B}"/>
              </a:ext>
            </a:extLst>
          </p:cNvPr>
          <p:cNvSpPr>
            <a:spLocks/>
          </p:cNvSpPr>
          <p:nvPr/>
        </p:nvSpPr>
        <p:spPr bwMode="auto">
          <a:xfrm>
            <a:off x="192375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84" name="Rectangle 6755">
            <a:extLst>
              <a:ext uri="{FF2B5EF4-FFF2-40B4-BE49-F238E27FC236}">
                <a16:creationId xmlns:a16="http://schemas.microsoft.com/office/drawing/2014/main" id="{EBFE9D31-279F-4E36-9DF2-0E2B4D226F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85" name="Freeform 6756">
            <a:extLst>
              <a:ext uri="{FF2B5EF4-FFF2-40B4-BE49-F238E27FC236}">
                <a16:creationId xmlns:a16="http://schemas.microsoft.com/office/drawing/2014/main" id="{2810B050-C9DC-422A-88C3-1BBB0ED7F07B}"/>
              </a:ext>
            </a:extLst>
          </p:cNvPr>
          <p:cNvSpPr>
            <a:spLocks/>
          </p:cNvSpPr>
          <p:nvPr/>
        </p:nvSpPr>
        <p:spPr bwMode="auto">
          <a:xfrm>
            <a:off x="192375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86" name="Rectangle 6757">
            <a:extLst>
              <a:ext uri="{FF2B5EF4-FFF2-40B4-BE49-F238E27FC236}">
                <a16:creationId xmlns:a16="http://schemas.microsoft.com/office/drawing/2014/main" id="{428CDB3C-14D0-4A9F-98D6-CC260EFE4F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87" name="Freeform 6758">
            <a:extLst>
              <a:ext uri="{FF2B5EF4-FFF2-40B4-BE49-F238E27FC236}">
                <a16:creationId xmlns:a16="http://schemas.microsoft.com/office/drawing/2014/main" id="{CDE021E5-96A9-438A-AA38-3DF3D5BC196C}"/>
              </a:ext>
            </a:extLst>
          </p:cNvPr>
          <p:cNvSpPr>
            <a:spLocks/>
          </p:cNvSpPr>
          <p:nvPr/>
        </p:nvSpPr>
        <p:spPr bwMode="auto">
          <a:xfrm>
            <a:off x="192375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88" name="Rectangle 6759">
            <a:extLst>
              <a:ext uri="{FF2B5EF4-FFF2-40B4-BE49-F238E27FC236}">
                <a16:creationId xmlns:a16="http://schemas.microsoft.com/office/drawing/2014/main" id="{E1B2F784-7F71-4A9B-AC13-6BC31CFB94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89" name="Freeform 6760">
            <a:extLst>
              <a:ext uri="{FF2B5EF4-FFF2-40B4-BE49-F238E27FC236}">
                <a16:creationId xmlns:a16="http://schemas.microsoft.com/office/drawing/2014/main" id="{DBB8854F-1F00-42ED-A863-881089916C42}"/>
              </a:ext>
            </a:extLst>
          </p:cNvPr>
          <p:cNvSpPr>
            <a:spLocks/>
          </p:cNvSpPr>
          <p:nvPr/>
        </p:nvSpPr>
        <p:spPr bwMode="auto">
          <a:xfrm>
            <a:off x="1923757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90" name="Rectangle 6761">
            <a:extLst>
              <a:ext uri="{FF2B5EF4-FFF2-40B4-BE49-F238E27FC236}">
                <a16:creationId xmlns:a16="http://schemas.microsoft.com/office/drawing/2014/main" id="{482B1ABE-34B4-4B19-A538-A264069688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91" name="Freeform 6762">
            <a:extLst>
              <a:ext uri="{FF2B5EF4-FFF2-40B4-BE49-F238E27FC236}">
                <a16:creationId xmlns:a16="http://schemas.microsoft.com/office/drawing/2014/main" id="{68A23D90-4D6D-4EF0-81E3-8A707B00A13A}"/>
              </a:ext>
            </a:extLst>
          </p:cNvPr>
          <p:cNvSpPr>
            <a:spLocks/>
          </p:cNvSpPr>
          <p:nvPr/>
        </p:nvSpPr>
        <p:spPr bwMode="auto">
          <a:xfrm>
            <a:off x="1925293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92" name="Rectangle 6763">
            <a:extLst>
              <a:ext uri="{FF2B5EF4-FFF2-40B4-BE49-F238E27FC236}">
                <a16:creationId xmlns:a16="http://schemas.microsoft.com/office/drawing/2014/main" id="{CF920E69-039B-4D3E-ABAB-52D717EF5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93" name="Freeform 6764">
            <a:extLst>
              <a:ext uri="{FF2B5EF4-FFF2-40B4-BE49-F238E27FC236}">
                <a16:creationId xmlns:a16="http://schemas.microsoft.com/office/drawing/2014/main" id="{8B37D6DD-47C0-4ED2-BF8A-1DCEB9BAF9BF}"/>
              </a:ext>
            </a:extLst>
          </p:cNvPr>
          <p:cNvSpPr>
            <a:spLocks/>
          </p:cNvSpPr>
          <p:nvPr/>
        </p:nvSpPr>
        <p:spPr bwMode="auto">
          <a:xfrm>
            <a:off x="1925293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94" name="Rectangle 6765">
            <a:extLst>
              <a:ext uri="{FF2B5EF4-FFF2-40B4-BE49-F238E27FC236}">
                <a16:creationId xmlns:a16="http://schemas.microsoft.com/office/drawing/2014/main" id="{E60F7AD3-8EAF-4D7D-AAB3-E79DEF9903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95" name="Freeform 6766">
            <a:extLst>
              <a:ext uri="{FF2B5EF4-FFF2-40B4-BE49-F238E27FC236}">
                <a16:creationId xmlns:a16="http://schemas.microsoft.com/office/drawing/2014/main" id="{4DAF6EFB-F710-4676-9290-0BF7CA356FB6}"/>
              </a:ext>
            </a:extLst>
          </p:cNvPr>
          <p:cNvSpPr>
            <a:spLocks/>
          </p:cNvSpPr>
          <p:nvPr/>
        </p:nvSpPr>
        <p:spPr bwMode="auto">
          <a:xfrm>
            <a:off x="1925293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96" name="Rectangle 6767">
            <a:extLst>
              <a:ext uri="{FF2B5EF4-FFF2-40B4-BE49-F238E27FC236}">
                <a16:creationId xmlns:a16="http://schemas.microsoft.com/office/drawing/2014/main" id="{8B60277D-6C8D-4D4F-AE8C-0586DAFE86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97" name="Freeform 6768">
            <a:extLst>
              <a:ext uri="{FF2B5EF4-FFF2-40B4-BE49-F238E27FC236}">
                <a16:creationId xmlns:a16="http://schemas.microsoft.com/office/drawing/2014/main" id="{6F38993A-8E66-43ED-B7FB-3C956F8CE1BD}"/>
              </a:ext>
            </a:extLst>
          </p:cNvPr>
          <p:cNvSpPr>
            <a:spLocks/>
          </p:cNvSpPr>
          <p:nvPr/>
        </p:nvSpPr>
        <p:spPr bwMode="auto">
          <a:xfrm>
            <a:off x="1925293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98" name="Rectangle 6769">
            <a:extLst>
              <a:ext uri="{FF2B5EF4-FFF2-40B4-BE49-F238E27FC236}">
                <a16:creationId xmlns:a16="http://schemas.microsoft.com/office/drawing/2014/main" id="{1D616905-8774-4120-BF60-0A0F82D80F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399" name="Freeform 6770">
            <a:extLst>
              <a:ext uri="{FF2B5EF4-FFF2-40B4-BE49-F238E27FC236}">
                <a16:creationId xmlns:a16="http://schemas.microsoft.com/office/drawing/2014/main" id="{0C1992BE-6ED9-4E33-BD40-27E301B50847}"/>
              </a:ext>
            </a:extLst>
          </p:cNvPr>
          <p:cNvSpPr>
            <a:spLocks/>
          </p:cNvSpPr>
          <p:nvPr/>
        </p:nvSpPr>
        <p:spPr bwMode="auto">
          <a:xfrm>
            <a:off x="1925293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00" name="Rectangle 6771">
            <a:extLst>
              <a:ext uri="{FF2B5EF4-FFF2-40B4-BE49-F238E27FC236}">
                <a16:creationId xmlns:a16="http://schemas.microsoft.com/office/drawing/2014/main" id="{41FA476C-1BFB-4A87-B88F-8D5BB7E54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01" name="Freeform 6772">
            <a:extLst>
              <a:ext uri="{FF2B5EF4-FFF2-40B4-BE49-F238E27FC236}">
                <a16:creationId xmlns:a16="http://schemas.microsoft.com/office/drawing/2014/main" id="{33AA244A-039C-4701-8A79-1CDD6D791E85}"/>
              </a:ext>
            </a:extLst>
          </p:cNvPr>
          <p:cNvSpPr>
            <a:spLocks/>
          </p:cNvSpPr>
          <p:nvPr/>
        </p:nvSpPr>
        <p:spPr bwMode="auto">
          <a:xfrm>
            <a:off x="1925293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02" name="Rectangle 6773">
            <a:extLst>
              <a:ext uri="{FF2B5EF4-FFF2-40B4-BE49-F238E27FC236}">
                <a16:creationId xmlns:a16="http://schemas.microsoft.com/office/drawing/2014/main" id="{E157552F-AC2D-4065-83CD-EA37189CC6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03" name="Freeform 6774">
            <a:extLst>
              <a:ext uri="{FF2B5EF4-FFF2-40B4-BE49-F238E27FC236}">
                <a16:creationId xmlns:a16="http://schemas.microsoft.com/office/drawing/2014/main" id="{F26B4C58-07EB-4EC7-9AE9-F986C17A6111}"/>
              </a:ext>
            </a:extLst>
          </p:cNvPr>
          <p:cNvSpPr>
            <a:spLocks/>
          </p:cNvSpPr>
          <p:nvPr/>
        </p:nvSpPr>
        <p:spPr bwMode="auto">
          <a:xfrm>
            <a:off x="1925293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04" name="Rectangle 6775">
            <a:extLst>
              <a:ext uri="{FF2B5EF4-FFF2-40B4-BE49-F238E27FC236}">
                <a16:creationId xmlns:a16="http://schemas.microsoft.com/office/drawing/2014/main" id="{5C67CE7B-2FC0-49A1-9419-6570D408E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05" name="Freeform 6776">
            <a:extLst>
              <a:ext uri="{FF2B5EF4-FFF2-40B4-BE49-F238E27FC236}">
                <a16:creationId xmlns:a16="http://schemas.microsoft.com/office/drawing/2014/main" id="{9EA8EF14-60B6-48B7-902C-8CEEEA4CC731}"/>
              </a:ext>
            </a:extLst>
          </p:cNvPr>
          <p:cNvSpPr>
            <a:spLocks/>
          </p:cNvSpPr>
          <p:nvPr/>
        </p:nvSpPr>
        <p:spPr bwMode="auto">
          <a:xfrm>
            <a:off x="1925293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06" name="Rectangle 6777">
            <a:extLst>
              <a:ext uri="{FF2B5EF4-FFF2-40B4-BE49-F238E27FC236}">
                <a16:creationId xmlns:a16="http://schemas.microsoft.com/office/drawing/2014/main" id="{ED277262-705D-4333-9AA8-D9C3437CE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07" name="Freeform 6778">
            <a:extLst>
              <a:ext uri="{FF2B5EF4-FFF2-40B4-BE49-F238E27FC236}">
                <a16:creationId xmlns:a16="http://schemas.microsoft.com/office/drawing/2014/main" id="{EE5355CF-DA85-4A3E-9E4F-A66BD183CB1B}"/>
              </a:ext>
            </a:extLst>
          </p:cNvPr>
          <p:cNvSpPr>
            <a:spLocks/>
          </p:cNvSpPr>
          <p:nvPr/>
        </p:nvSpPr>
        <p:spPr bwMode="auto">
          <a:xfrm>
            <a:off x="1925293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08" name="Rectangle 6779">
            <a:extLst>
              <a:ext uri="{FF2B5EF4-FFF2-40B4-BE49-F238E27FC236}">
                <a16:creationId xmlns:a16="http://schemas.microsoft.com/office/drawing/2014/main" id="{66FD5CD8-5D90-41B1-AC7A-508219187A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09" name="Freeform 6780">
            <a:extLst>
              <a:ext uri="{FF2B5EF4-FFF2-40B4-BE49-F238E27FC236}">
                <a16:creationId xmlns:a16="http://schemas.microsoft.com/office/drawing/2014/main" id="{AAFADDD9-E541-4CA1-B5D2-3DF8441E20D5}"/>
              </a:ext>
            </a:extLst>
          </p:cNvPr>
          <p:cNvSpPr>
            <a:spLocks/>
          </p:cNvSpPr>
          <p:nvPr/>
        </p:nvSpPr>
        <p:spPr bwMode="auto">
          <a:xfrm>
            <a:off x="1925293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10" name="Rectangle 6781">
            <a:extLst>
              <a:ext uri="{FF2B5EF4-FFF2-40B4-BE49-F238E27FC236}">
                <a16:creationId xmlns:a16="http://schemas.microsoft.com/office/drawing/2014/main" id="{9A627562-4FF5-4259-A993-3DCEE43847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11" name="Freeform 6782">
            <a:extLst>
              <a:ext uri="{FF2B5EF4-FFF2-40B4-BE49-F238E27FC236}">
                <a16:creationId xmlns:a16="http://schemas.microsoft.com/office/drawing/2014/main" id="{1DCE6302-269A-4739-84DE-80CED3D6D171}"/>
              </a:ext>
            </a:extLst>
          </p:cNvPr>
          <p:cNvSpPr>
            <a:spLocks/>
          </p:cNvSpPr>
          <p:nvPr/>
        </p:nvSpPr>
        <p:spPr bwMode="auto">
          <a:xfrm>
            <a:off x="1925293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12" name="Rectangle 6783">
            <a:extLst>
              <a:ext uri="{FF2B5EF4-FFF2-40B4-BE49-F238E27FC236}">
                <a16:creationId xmlns:a16="http://schemas.microsoft.com/office/drawing/2014/main" id="{F390D17D-972F-49F5-B37B-1CD1E03E6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13" name="Freeform 6784">
            <a:extLst>
              <a:ext uri="{FF2B5EF4-FFF2-40B4-BE49-F238E27FC236}">
                <a16:creationId xmlns:a16="http://schemas.microsoft.com/office/drawing/2014/main" id="{41735F98-C1D3-4F9F-A7F4-2C89D49E0C9D}"/>
              </a:ext>
            </a:extLst>
          </p:cNvPr>
          <p:cNvSpPr>
            <a:spLocks/>
          </p:cNvSpPr>
          <p:nvPr/>
        </p:nvSpPr>
        <p:spPr bwMode="auto">
          <a:xfrm>
            <a:off x="1925293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14" name="Rectangle 6785">
            <a:extLst>
              <a:ext uri="{FF2B5EF4-FFF2-40B4-BE49-F238E27FC236}">
                <a16:creationId xmlns:a16="http://schemas.microsoft.com/office/drawing/2014/main" id="{17CC2082-916B-44E2-B2D6-CAD1DD14B1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15" name="Freeform 6786">
            <a:extLst>
              <a:ext uri="{FF2B5EF4-FFF2-40B4-BE49-F238E27FC236}">
                <a16:creationId xmlns:a16="http://schemas.microsoft.com/office/drawing/2014/main" id="{963ACBA5-93D9-4D9E-AA3E-A8B24C86CF79}"/>
              </a:ext>
            </a:extLst>
          </p:cNvPr>
          <p:cNvSpPr>
            <a:spLocks/>
          </p:cNvSpPr>
          <p:nvPr/>
        </p:nvSpPr>
        <p:spPr bwMode="auto">
          <a:xfrm>
            <a:off x="1925293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16" name="Rectangle 6787">
            <a:extLst>
              <a:ext uri="{FF2B5EF4-FFF2-40B4-BE49-F238E27FC236}">
                <a16:creationId xmlns:a16="http://schemas.microsoft.com/office/drawing/2014/main" id="{2D0EE2E2-5684-474B-B75C-DA3181D9B0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17" name="Freeform 6788">
            <a:extLst>
              <a:ext uri="{FF2B5EF4-FFF2-40B4-BE49-F238E27FC236}">
                <a16:creationId xmlns:a16="http://schemas.microsoft.com/office/drawing/2014/main" id="{1A1745FA-9B40-46FC-858D-DE800596229E}"/>
              </a:ext>
            </a:extLst>
          </p:cNvPr>
          <p:cNvSpPr>
            <a:spLocks/>
          </p:cNvSpPr>
          <p:nvPr/>
        </p:nvSpPr>
        <p:spPr bwMode="auto">
          <a:xfrm>
            <a:off x="1925293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18" name="Rectangle 6789">
            <a:extLst>
              <a:ext uri="{FF2B5EF4-FFF2-40B4-BE49-F238E27FC236}">
                <a16:creationId xmlns:a16="http://schemas.microsoft.com/office/drawing/2014/main" id="{76050437-839D-4F07-8FE6-9806D1053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19" name="Freeform 6790">
            <a:extLst>
              <a:ext uri="{FF2B5EF4-FFF2-40B4-BE49-F238E27FC236}">
                <a16:creationId xmlns:a16="http://schemas.microsoft.com/office/drawing/2014/main" id="{3C6DA860-E0D5-453D-A027-A51397FEE676}"/>
              </a:ext>
            </a:extLst>
          </p:cNvPr>
          <p:cNvSpPr>
            <a:spLocks/>
          </p:cNvSpPr>
          <p:nvPr/>
        </p:nvSpPr>
        <p:spPr bwMode="auto">
          <a:xfrm>
            <a:off x="1925293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20" name="Rectangle 6791">
            <a:extLst>
              <a:ext uri="{FF2B5EF4-FFF2-40B4-BE49-F238E27FC236}">
                <a16:creationId xmlns:a16="http://schemas.microsoft.com/office/drawing/2014/main" id="{8EE0EE9E-DD86-4952-8469-D3C9651691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21" name="Freeform 6792">
            <a:extLst>
              <a:ext uri="{FF2B5EF4-FFF2-40B4-BE49-F238E27FC236}">
                <a16:creationId xmlns:a16="http://schemas.microsoft.com/office/drawing/2014/main" id="{2197D3F5-4DB6-4267-99C2-2BA57B5DABE0}"/>
              </a:ext>
            </a:extLst>
          </p:cNvPr>
          <p:cNvSpPr>
            <a:spLocks/>
          </p:cNvSpPr>
          <p:nvPr/>
        </p:nvSpPr>
        <p:spPr bwMode="auto">
          <a:xfrm>
            <a:off x="1925293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22" name="Rectangle 6793">
            <a:extLst>
              <a:ext uri="{FF2B5EF4-FFF2-40B4-BE49-F238E27FC236}">
                <a16:creationId xmlns:a16="http://schemas.microsoft.com/office/drawing/2014/main" id="{094EA1FE-7C35-48F8-B914-C2ADF7DCF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23" name="Freeform 6794">
            <a:extLst>
              <a:ext uri="{FF2B5EF4-FFF2-40B4-BE49-F238E27FC236}">
                <a16:creationId xmlns:a16="http://schemas.microsoft.com/office/drawing/2014/main" id="{8379D039-3425-4B2D-8B48-EAB6F38CFA6C}"/>
              </a:ext>
            </a:extLst>
          </p:cNvPr>
          <p:cNvSpPr>
            <a:spLocks/>
          </p:cNvSpPr>
          <p:nvPr/>
        </p:nvSpPr>
        <p:spPr bwMode="auto">
          <a:xfrm>
            <a:off x="1925293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24" name="Rectangle 6795">
            <a:extLst>
              <a:ext uri="{FF2B5EF4-FFF2-40B4-BE49-F238E27FC236}">
                <a16:creationId xmlns:a16="http://schemas.microsoft.com/office/drawing/2014/main" id="{5907F40E-85EA-4024-B9EE-50194722E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25" name="Freeform 6796">
            <a:extLst>
              <a:ext uri="{FF2B5EF4-FFF2-40B4-BE49-F238E27FC236}">
                <a16:creationId xmlns:a16="http://schemas.microsoft.com/office/drawing/2014/main" id="{29EBA00A-6F52-4C19-8E6F-225C5FB9BD81}"/>
              </a:ext>
            </a:extLst>
          </p:cNvPr>
          <p:cNvSpPr>
            <a:spLocks/>
          </p:cNvSpPr>
          <p:nvPr/>
        </p:nvSpPr>
        <p:spPr bwMode="auto">
          <a:xfrm>
            <a:off x="1925293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26" name="Rectangle 6797">
            <a:extLst>
              <a:ext uri="{FF2B5EF4-FFF2-40B4-BE49-F238E27FC236}">
                <a16:creationId xmlns:a16="http://schemas.microsoft.com/office/drawing/2014/main" id="{B870489F-7A2C-45AE-B6E6-DDCAE9D258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27" name="Freeform 6798">
            <a:extLst>
              <a:ext uri="{FF2B5EF4-FFF2-40B4-BE49-F238E27FC236}">
                <a16:creationId xmlns:a16="http://schemas.microsoft.com/office/drawing/2014/main" id="{6BDEBFF7-40E6-44F0-B54E-274761A2F776}"/>
              </a:ext>
            </a:extLst>
          </p:cNvPr>
          <p:cNvSpPr>
            <a:spLocks/>
          </p:cNvSpPr>
          <p:nvPr/>
        </p:nvSpPr>
        <p:spPr bwMode="auto">
          <a:xfrm>
            <a:off x="1925293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28" name="Rectangle 6799">
            <a:extLst>
              <a:ext uri="{FF2B5EF4-FFF2-40B4-BE49-F238E27FC236}">
                <a16:creationId xmlns:a16="http://schemas.microsoft.com/office/drawing/2014/main" id="{5D2ABC96-0B6D-404B-A360-F6D8C1DA06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29" name="Freeform 6800">
            <a:extLst>
              <a:ext uri="{FF2B5EF4-FFF2-40B4-BE49-F238E27FC236}">
                <a16:creationId xmlns:a16="http://schemas.microsoft.com/office/drawing/2014/main" id="{23C1FA05-74B7-4663-8A68-CB39A466A873}"/>
              </a:ext>
            </a:extLst>
          </p:cNvPr>
          <p:cNvSpPr>
            <a:spLocks/>
          </p:cNvSpPr>
          <p:nvPr/>
        </p:nvSpPr>
        <p:spPr bwMode="auto">
          <a:xfrm>
            <a:off x="1925293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30" name="Rectangle 6801">
            <a:extLst>
              <a:ext uri="{FF2B5EF4-FFF2-40B4-BE49-F238E27FC236}">
                <a16:creationId xmlns:a16="http://schemas.microsoft.com/office/drawing/2014/main" id="{E5BEE6FB-17D1-45A3-A2F6-01341C9F13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31" name="Freeform 6802">
            <a:extLst>
              <a:ext uri="{FF2B5EF4-FFF2-40B4-BE49-F238E27FC236}">
                <a16:creationId xmlns:a16="http://schemas.microsoft.com/office/drawing/2014/main" id="{E4E7F23A-ACD5-4E36-ACFD-F9A8B13DF01D}"/>
              </a:ext>
            </a:extLst>
          </p:cNvPr>
          <p:cNvSpPr>
            <a:spLocks/>
          </p:cNvSpPr>
          <p:nvPr/>
        </p:nvSpPr>
        <p:spPr bwMode="auto">
          <a:xfrm>
            <a:off x="1925293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32" name="Rectangle 6803">
            <a:extLst>
              <a:ext uri="{FF2B5EF4-FFF2-40B4-BE49-F238E27FC236}">
                <a16:creationId xmlns:a16="http://schemas.microsoft.com/office/drawing/2014/main" id="{B9B5A350-0741-476B-8D28-95EA2724A5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33" name="Freeform 6804">
            <a:extLst>
              <a:ext uri="{FF2B5EF4-FFF2-40B4-BE49-F238E27FC236}">
                <a16:creationId xmlns:a16="http://schemas.microsoft.com/office/drawing/2014/main" id="{51D1F378-31BF-4ED2-8B9F-CFADBCFDEEB4}"/>
              </a:ext>
            </a:extLst>
          </p:cNvPr>
          <p:cNvSpPr>
            <a:spLocks/>
          </p:cNvSpPr>
          <p:nvPr/>
        </p:nvSpPr>
        <p:spPr bwMode="auto">
          <a:xfrm>
            <a:off x="192683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34" name="Rectangle 6805">
            <a:extLst>
              <a:ext uri="{FF2B5EF4-FFF2-40B4-BE49-F238E27FC236}">
                <a16:creationId xmlns:a16="http://schemas.microsoft.com/office/drawing/2014/main" id="{83FCCFA9-4806-40C3-9B09-23704FEB59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35" name="Freeform 6806">
            <a:extLst>
              <a:ext uri="{FF2B5EF4-FFF2-40B4-BE49-F238E27FC236}">
                <a16:creationId xmlns:a16="http://schemas.microsoft.com/office/drawing/2014/main" id="{61434A77-1D5D-42EF-9E1B-F46CFF7B0330}"/>
              </a:ext>
            </a:extLst>
          </p:cNvPr>
          <p:cNvSpPr>
            <a:spLocks/>
          </p:cNvSpPr>
          <p:nvPr/>
        </p:nvSpPr>
        <p:spPr bwMode="auto">
          <a:xfrm>
            <a:off x="192683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36" name="Rectangle 6807">
            <a:extLst>
              <a:ext uri="{FF2B5EF4-FFF2-40B4-BE49-F238E27FC236}">
                <a16:creationId xmlns:a16="http://schemas.microsoft.com/office/drawing/2014/main" id="{92D4F36C-C3E6-4379-8094-B6B7F1F123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37" name="Freeform 6808">
            <a:extLst>
              <a:ext uri="{FF2B5EF4-FFF2-40B4-BE49-F238E27FC236}">
                <a16:creationId xmlns:a16="http://schemas.microsoft.com/office/drawing/2014/main" id="{4E4DD9E8-38A8-4F6C-A634-67CE1DDFFEDA}"/>
              </a:ext>
            </a:extLst>
          </p:cNvPr>
          <p:cNvSpPr>
            <a:spLocks/>
          </p:cNvSpPr>
          <p:nvPr/>
        </p:nvSpPr>
        <p:spPr bwMode="auto">
          <a:xfrm>
            <a:off x="192683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38" name="Rectangle 6809">
            <a:extLst>
              <a:ext uri="{FF2B5EF4-FFF2-40B4-BE49-F238E27FC236}">
                <a16:creationId xmlns:a16="http://schemas.microsoft.com/office/drawing/2014/main" id="{57B42721-BE86-4E56-8B56-F2B707E6B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39" name="Freeform 6810">
            <a:extLst>
              <a:ext uri="{FF2B5EF4-FFF2-40B4-BE49-F238E27FC236}">
                <a16:creationId xmlns:a16="http://schemas.microsoft.com/office/drawing/2014/main" id="{6CCB42CC-5761-4B84-9415-C04B8CF65178}"/>
              </a:ext>
            </a:extLst>
          </p:cNvPr>
          <p:cNvSpPr>
            <a:spLocks/>
          </p:cNvSpPr>
          <p:nvPr/>
        </p:nvSpPr>
        <p:spPr bwMode="auto">
          <a:xfrm>
            <a:off x="192683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40" name="Rectangle 6811">
            <a:extLst>
              <a:ext uri="{FF2B5EF4-FFF2-40B4-BE49-F238E27FC236}">
                <a16:creationId xmlns:a16="http://schemas.microsoft.com/office/drawing/2014/main" id="{524DA62F-5296-42A1-AFF2-61E5751DB2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41" name="Freeform 6812">
            <a:extLst>
              <a:ext uri="{FF2B5EF4-FFF2-40B4-BE49-F238E27FC236}">
                <a16:creationId xmlns:a16="http://schemas.microsoft.com/office/drawing/2014/main" id="{20098535-5200-465F-9269-68555682A426}"/>
              </a:ext>
            </a:extLst>
          </p:cNvPr>
          <p:cNvSpPr>
            <a:spLocks/>
          </p:cNvSpPr>
          <p:nvPr/>
        </p:nvSpPr>
        <p:spPr bwMode="auto">
          <a:xfrm>
            <a:off x="192683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42" name="Rectangle 6813">
            <a:extLst>
              <a:ext uri="{FF2B5EF4-FFF2-40B4-BE49-F238E27FC236}">
                <a16:creationId xmlns:a16="http://schemas.microsoft.com/office/drawing/2014/main" id="{F0183329-0182-4792-B963-CDF1AC375B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43" name="Freeform 6814">
            <a:extLst>
              <a:ext uri="{FF2B5EF4-FFF2-40B4-BE49-F238E27FC236}">
                <a16:creationId xmlns:a16="http://schemas.microsoft.com/office/drawing/2014/main" id="{62EE16D8-2A7B-436A-9F74-6FCF8FCD7D98}"/>
              </a:ext>
            </a:extLst>
          </p:cNvPr>
          <p:cNvSpPr>
            <a:spLocks/>
          </p:cNvSpPr>
          <p:nvPr/>
        </p:nvSpPr>
        <p:spPr bwMode="auto">
          <a:xfrm>
            <a:off x="192683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44" name="Rectangle 6815">
            <a:extLst>
              <a:ext uri="{FF2B5EF4-FFF2-40B4-BE49-F238E27FC236}">
                <a16:creationId xmlns:a16="http://schemas.microsoft.com/office/drawing/2014/main" id="{F18B0CD7-5060-47EA-BE6F-910AFBFA08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45" name="Freeform 6816">
            <a:extLst>
              <a:ext uri="{FF2B5EF4-FFF2-40B4-BE49-F238E27FC236}">
                <a16:creationId xmlns:a16="http://schemas.microsoft.com/office/drawing/2014/main" id="{176FB87D-D6DC-4217-B4E5-38796A6CE7BC}"/>
              </a:ext>
            </a:extLst>
          </p:cNvPr>
          <p:cNvSpPr>
            <a:spLocks/>
          </p:cNvSpPr>
          <p:nvPr/>
        </p:nvSpPr>
        <p:spPr bwMode="auto">
          <a:xfrm>
            <a:off x="192683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46" name="Rectangle 6817">
            <a:extLst>
              <a:ext uri="{FF2B5EF4-FFF2-40B4-BE49-F238E27FC236}">
                <a16:creationId xmlns:a16="http://schemas.microsoft.com/office/drawing/2014/main" id="{C709FAA9-EE60-468F-95C2-AB5C3F454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47" name="Freeform 6818">
            <a:extLst>
              <a:ext uri="{FF2B5EF4-FFF2-40B4-BE49-F238E27FC236}">
                <a16:creationId xmlns:a16="http://schemas.microsoft.com/office/drawing/2014/main" id="{86116CE9-3F76-4775-ADB6-1D48F1E148E3}"/>
              </a:ext>
            </a:extLst>
          </p:cNvPr>
          <p:cNvSpPr>
            <a:spLocks/>
          </p:cNvSpPr>
          <p:nvPr/>
        </p:nvSpPr>
        <p:spPr bwMode="auto">
          <a:xfrm>
            <a:off x="192683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48" name="Rectangle 6819">
            <a:extLst>
              <a:ext uri="{FF2B5EF4-FFF2-40B4-BE49-F238E27FC236}">
                <a16:creationId xmlns:a16="http://schemas.microsoft.com/office/drawing/2014/main" id="{42C8752B-A4AA-411B-9D8D-BE3C1F5C1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49" name="Freeform 6820">
            <a:extLst>
              <a:ext uri="{FF2B5EF4-FFF2-40B4-BE49-F238E27FC236}">
                <a16:creationId xmlns:a16="http://schemas.microsoft.com/office/drawing/2014/main" id="{BCA6A9CE-1B7F-4B28-97C9-B5EEA3E4EA3A}"/>
              </a:ext>
            </a:extLst>
          </p:cNvPr>
          <p:cNvSpPr>
            <a:spLocks/>
          </p:cNvSpPr>
          <p:nvPr/>
        </p:nvSpPr>
        <p:spPr bwMode="auto">
          <a:xfrm>
            <a:off x="192683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50" name="Rectangle 6821">
            <a:extLst>
              <a:ext uri="{FF2B5EF4-FFF2-40B4-BE49-F238E27FC236}">
                <a16:creationId xmlns:a16="http://schemas.microsoft.com/office/drawing/2014/main" id="{C7DB6578-CD70-4188-8E01-C8EEFC4DE2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51" name="Freeform 6822">
            <a:extLst>
              <a:ext uri="{FF2B5EF4-FFF2-40B4-BE49-F238E27FC236}">
                <a16:creationId xmlns:a16="http://schemas.microsoft.com/office/drawing/2014/main" id="{CA3EBDB1-673C-4D81-8988-53758110ED68}"/>
              </a:ext>
            </a:extLst>
          </p:cNvPr>
          <p:cNvSpPr>
            <a:spLocks/>
          </p:cNvSpPr>
          <p:nvPr/>
        </p:nvSpPr>
        <p:spPr bwMode="auto">
          <a:xfrm>
            <a:off x="192683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52" name="Rectangle 6823">
            <a:extLst>
              <a:ext uri="{FF2B5EF4-FFF2-40B4-BE49-F238E27FC236}">
                <a16:creationId xmlns:a16="http://schemas.microsoft.com/office/drawing/2014/main" id="{2B96BB45-CA6F-4547-8F50-7DDDC7B50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53" name="Freeform 6824">
            <a:extLst>
              <a:ext uri="{FF2B5EF4-FFF2-40B4-BE49-F238E27FC236}">
                <a16:creationId xmlns:a16="http://schemas.microsoft.com/office/drawing/2014/main" id="{92CC05DD-2B91-4BF8-8BB6-25195EAC673A}"/>
              </a:ext>
            </a:extLst>
          </p:cNvPr>
          <p:cNvSpPr>
            <a:spLocks/>
          </p:cNvSpPr>
          <p:nvPr/>
        </p:nvSpPr>
        <p:spPr bwMode="auto">
          <a:xfrm>
            <a:off x="192683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54" name="Rectangle 6825">
            <a:extLst>
              <a:ext uri="{FF2B5EF4-FFF2-40B4-BE49-F238E27FC236}">
                <a16:creationId xmlns:a16="http://schemas.microsoft.com/office/drawing/2014/main" id="{1F299226-420E-4B5D-8219-25FD8FA18D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55" name="Freeform 6826">
            <a:extLst>
              <a:ext uri="{FF2B5EF4-FFF2-40B4-BE49-F238E27FC236}">
                <a16:creationId xmlns:a16="http://schemas.microsoft.com/office/drawing/2014/main" id="{D2602A78-F98E-4E9F-9507-BFAC94902ADD}"/>
              </a:ext>
            </a:extLst>
          </p:cNvPr>
          <p:cNvSpPr>
            <a:spLocks/>
          </p:cNvSpPr>
          <p:nvPr/>
        </p:nvSpPr>
        <p:spPr bwMode="auto">
          <a:xfrm>
            <a:off x="192683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56" name="Rectangle 6827">
            <a:extLst>
              <a:ext uri="{FF2B5EF4-FFF2-40B4-BE49-F238E27FC236}">
                <a16:creationId xmlns:a16="http://schemas.microsoft.com/office/drawing/2014/main" id="{6FA8AAD8-7272-481B-A2D8-A80BC7E91B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57" name="Freeform 6828">
            <a:extLst>
              <a:ext uri="{FF2B5EF4-FFF2-40B4-BE49-F238E27FC236}">
                <a16:creationId xmlns:a16="http://schemas.microsoft.com/office/drawing/2014/main" id="{CE1B9B79-2418-47E0-B848-A0C05322DD08}"/>
              </a:ext>
            </a:extLst>
          </p:cNvPr>
          <p:cNvSpPr>
            <a:spLocks/>
          </p:cNvSpPr>
          <p:nvPr/>
        </p:nvSpPr>
        <p:spPr bwMode="auto">
          <a:xfrm>
            <a:off x="192683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58" name="Rectangle 6829">
            <a:extLst>
              <a:ext uri="{FF2B5EF4-FFF2-40B4-BE49-F238E27FC236}">
                <a16:creationId xmlns:a16="http://schemas.microsoft.com/office/drawing/2014/main" id="{EFA95FB2-D3DC-4037-9A9C-E42E337B80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59" name="Freeform 6830">
            <a:extLst>
              <a:ext uri="{FF2B5EF4-FFF2-40B4-BE49-F238E27FC236}">
                <a16:creationId xmlns:a16="http://schemas.microsoft.com/office/drawing/2014/main" id="{2F6F78F9-8043-4E47-A2F0-B4C2794B4E3D}"/>
              </a:ext>
            </a:extLst>
          </p:cNvPr>
          <p:cNvSpPr>
            <a:spLocks/>
          </p:cNvSpPr>
          <p:nvPr/>
        </p:nvSpPr>
        <p:spPr bwMode="auto">
          <a:xfrm>
            <a:off x="192683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60" name="Rectangle 6831">
            <a:extLst>
              <a:ext uri="{FF2B5EF4-FFF2-40B4-BE49-F238E27FC236}">
                <a16:creationId xmlns:a16="http://schemas.microsoft.com/office/drawing/2014/main" id="{790DBA44-80AA-48A9-ADB7-C9CBD8E292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61" name="Freeform 6832">
            <a:extLst>
              <a:ext uri="{FF2B5EF4-FFF2-40B4-BE49-F238E27FC236}">
                <a16:creationId xmlns:a16="http://schemas.microsoft.com/office/drawing/2014/main" id="{5E6DAA64-ADE2-4CB7-9AA9-219F0155141C}"/>
              </a:ext>
            </a:extLst>
          </p:cNvPr>
          <p:cNvSpPr>
            <a:spLocks/>
          </p:cNvSpPr>
          <p:nvPr/>
        </p:nvSpPr>
        <p:spPr bwMode="auto">
          <a:xfrm>
            <a:off x="1926830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62" name="Rectangle 6833">
            <a:extLst>
              <a:ext uri="{FF2B5EF4-FFF2-40B4-BE49-F238E27FC236}">
                <a16:creationId xmlns:a16="http://schemas.microsoft.com/office/drawing/2014/main" id="{1CD5E380-39C6-4665-9778-936AA61085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63" name="Freeform 6834">
            <a:extLst>
              <a:ext uri="{FF2B5EF4-FFF2-40B4-BE49-F238E27FC236}">
                <a16:creationId xmlns:a16="http://schemas.microsoft.com/office/drawing/2014/main" id="{1C9D5584-4FEB-4BE6-8B51-F1FE396289C1}"/>
              </a:ext>
            </a:extLst>
          </p:cNvPr>
          <p:cNvSpPr>
            <a:spLocks/>
          </p:cNvSpPr>
          <p:nvPr/>
        </p:nvSpPr>
        <p:spPr bwMode="auto">
          <a:xfrm>
            <a:off x="192836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64" name="Rectangle 6835">
            <a:extLst>
              <a:ext uri="{FF2B5EF4-FFF2-40B4-BE49-F238E27FC236}">
                <a16:creationId xmlns:a16="http://schemas.microsoft.com/office/drawing/2014/main" id="{F627F22F-B5FE-45E1-ABCE-9EAE9010C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65" name="Freeform 6836">
            <a:extLst>
              <a:ext uri="{FF2B5EF4-FFF2-40B4-BE49-F238E27FC236}">
                <a16:creationId xmlns:a16="http://schemas.microsoft.com/office/drawing/2014/main" id="{F55EEF06-A16D-4BAE-AAC2-70EE6B2121F6}"/>
              </a:ext>
            </a:extLst>
          </p:cNvPr>
          <p:cNvSpPr>
            <a:spLocks/>
          </p:cNvSpPr>
          <p:nvPr/>
        </p:nvSpPr>
        <p:spPr bwMode="auto">
          <a:xfrm>
            <a:off x="192836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66" name="Rectangle 6837">
            <a:extLst>
              <a:ext uri="{FF2B5EF4-FFF2-40B4-BE49-F238E27FC236}">
                <a16:creationId xmlns:a16="http://schemas.microsoft.com/office/drawing/2014/main" id="{259AD162-B98C-4645-B10A-22C1321D18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67" name="Freeform 6838">
            <a:extLst>
              <a:ext uri="{FF2B5EF4-FFF2-40B4-BE49-F238E27FC236}">
                <a16:creationId xmlns:a16="http://schemas.microsoft.com/office/drawing/2014/main" id="{906BD519-3AF5-4C5E-9F6D-E358A0E63E2A}"/>
              </a:ext>
            </a:extLst>
          </p:cNvPr>
          <p:cNvSpPr>
            <a:spLocks/>
          </p:cNvSpPr>
          <p:nvPr/>
        </p:nvSpPr>
        <p:spPr bwMode="auto">
          <a:xfrm>
            <a:off x="192836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68" name="Rectangle 6839">
            <a:extLst>
              <a:ext uri="{FF2B5EF4-FFF2-40B4-BE49-F238E27FC236}">
                <a16:creationId xmlns:a16="http://schemas.microsoft.com/office/drawing/2014/main" id="{C77F76B6-9F39-413C-B380-E7605C59D7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69" name="Freeform 6840">
            <a:extLst>
              <a:ext uri="{FF2B5EF4-FFF2-40B4-BE49-F238E27FC236}">
                <a16:creationId xmlns:a16="http://schemas.microsoft.com/office/drawing/2014/main" id="{69DEFD56-ECE7-4E72-A514-BA6F300144A8}"/>
              </a:ext>
            </a:extLst>
          </p:cNvPr>
          <p:cNvSpPr>
            <a:spLocks/>
          </p:cNvSpPr>
          <p:nvPr/>
        </p:nvSpPr>
        <p:spPr bwMode="auto">
          <a:xfrm>
            <a:off x="192836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70" name="Rectangle 6841">
            <a:extLst>
              <a:ext uri="{FF2B5EF4-FFF2-40B4-BE49-F238E27FC236}">
                <a16:creationId xmlns:a16="http://schemas.microsoft.com/office/drawing/2014/main" id="{5B55F97C-C49C-4A9D-AE22-50F7DD5A3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71" name="Freeform 6842">
            <a:extLst>
              <a:ext uri="{FF2B5EF4-FFF2-40B4-BE49-F238E27FC236}">
                <a16:creationId xmlns:a16="http://schemas.microsoft.com/office/drawing/2014/main" id="{BA2D2EC5-8921-4CC3-BF32-F79004414851}"/>
              </a:ext>
            </a:extLst>
          </p:cNvPr>
          <p:cNvSpPr>
            <a:spLocks/>
          </p:cNvSpPr>
          <p:nvPr/>
        </p:nvSpPr>
        <p:spPr bwMode="auto">
          <a:xfrm>
            <a:off x="192836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72" name="Rectangle 6843">
            <a:extLst>
              <a:ext uri="{FF2B5EF4-FFF2-40B4-BE49-F238E27FC236}">
                <a16:creationId xmlns:a16="http://schemas.microsoft.com/office/drawing/2014/main" id="{B30EA141-010E-4932-9704-291EA43A94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73" name="Freeform 6844">
            <a:extLst>
              <a:ext uri="{FF2B5EF4-FFF2-40B4-BE49-F238E27FC236}">
                <a16:creationId xmlns:a16="http://schemas.microsoft.com/office/drawing/2014/main" id="{5B5C5960-3696-4197-99B1-8759FE4541DE}"/>
              </a:ext>
            </a:extLst>
          </p:cNvPr>
          <p:cNvSpPr>
            <a:spLocks/>
          </p:cNvSpPr>
          <p:nvPr/>
        </p:nvSpPr>
        <p:spPr bwMode="auto">
          <a:xfrm>
            <a:off x="192836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74" name="Rectangle 6845">
            <a:extLst>
              <a:ext uri="{FF2B5EF4-FFF2-40B4-BE49-F238E27FC236}">
                <a16:creationId xmlns:a16="http://schemas.microsoft.com/office/drawing/2014/main" id="{61B1C716-A17F-437B-8542-69B7507FA3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76" name="Freeform 6847">
            <a:extLst>
              <a:ext uri="{FF2B5EF4-FFF2-40B4-BE49-F238E27FC236}">
                <a16:creationId xmlns:a16="http://schemas.microsoft.com/office/drawing/2014/main" id="{6CF18114-94F1-4D5A-A688-33A6E72286A1}"/>
              </a:ext>
            </a:extLst>
          </p:cNvPr>
          <p:cNvSpPr>
            <a:spLocks/>
          </p:cNvSpPr>
          <p:nvPr/>
        </p:nvSpPr>
        <p:spPr bwMode="auto">
          <a:xfrm>
            <a:off x="192836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77" name="Rectangle 6848">
            <a:extLst>
              <a:ext uri="{FF2B5EF4-FFF2-40B4-BE49-F238E27FC236}">
                <a16:creationId xmlns:a16="http://schemas.microsoft.com/office/drawing/2014/main" id="{4A5B3DD3-F2CA-4632-9893-B7949A69D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78" name="Freeform 6849">
            <a:extLst>
              <a:ext uri="{FF2B5EF4-FFF2-40B4-BE49-F238E27FC236}">
                <a16:creationId xmlns:a16="http://schemas.microsoft.com/office/drawing/2014/main" id="{436B464C-0F3F-452A-BFD5-A231765094B9}"/>
              </a:ext>
            </a:extLst>
          </p:cNvPr>
          <p:cNvSpPr>
            <a:spLocks/>
          </p:cNvSpPr>
          <p:nvPr/>
        </p:nvSpPr>
        <p:spPr bwMode="auto">
          <a:xfrm>
            <a:off x="192836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79" name="Rectangle 6850">
            <a:extLst>
              <a:ext uri="{FF2B5EF4-FFF2-40B4-BE49-F238E27FC236}">
                <a16:creationId xmlns:a16="http://schemas.microsoft.com/office/drawing/2014/main" id="{AFE791A4-5344-4530-B79B-41A2AF7E9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80" name="Freeform 6851">
            <a:extLst>
              <a:ext uri="{FF2B5EF4-FFF2-40B4-BE49-F238E27FC236}">
                <a16:creationId xmlns:a16="http://schemas.microsoft.com/office/drawing/2014/main" id="{A57E6DC5-3E71-4B7A-8A57-23DC2659D72E}"/>
              </a:ext>
            </a:extLst>
          </p:cNvPr>
          <p:cNvSpPr>
            <a:spLocks/>
          </p:cNvSpPr>
          <p:nvPr/>
        </p:nvSpPr>
        <p:spPr bwMode="auto">
          <a:xfrm>
            <a:off x="192836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81" name="Rectangle 6852">
            <a:extLst>
              <a:ext uri="{FF2B5EF4-FFF2-40B4-BE49-F238E27FC236}">
                <a16:creationId xmlns:a16="http://schemas.microsoft.com/office/drawing/2014/main" id="{2529E900-B8D8-4253-A2D7-4874319FFA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82" name="Freeform 6853">
            <a:extLst>
              <a:ext uri="{FF2B5EF4-FFF2-40B4-BE49-F238E27FC236}">
                <a16:creationId xmlns:a16="http://schemas.microsoft.com/office/drawing/2014/main" id="{379D267C-C77A-4415-BA80-23AE06D56505}"/>
              </a:ext>
            </a:extLst>
          </p:cNvPr>
          <p:cNvSpPr>
            <a:spLocks/>
          </p:cNvSpPr>
          <p:nvPr/>
        </p:nvSpPr>
        <p:spPr bwMode="auto">
          <a:xfrm>
            <a:off x="192836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83" name="Rectangle 6854">
            <a:extLst>
              <a:ext uri="{FF2B5EF4-FFF2-40B4-BE49-F238E27FC236}">
                <a16:creationId xmlns:a16="http://schemas.microsoft.com/office/drawing/2014/main" id="{459D472B-C2D5-406D-8798-B22C4700CC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84" name="Freeform 6855">
            <a:extLst>
              <a:ext uri="{FF2B5EF4-FFF2-40B4-BE49-F238E27FC236}">
                <a16:creationId xmlns:a16="http://schemas.microsoft.com/office/drawing/2014/main" id="{C5D6613F-B3B2-46D3-8968-F143A539C261}"/>
              </a:ext>
            </a:extLst>
          </p:cNvPr>
          <p:cNvSpPr>
            <a:spLocks/>
          </p:cNvSpPr>
          <p:nvPr/>
        </p:nvSpPr>
        <p:spPr bwMode="auto">
          <a:xfrm>
            <a:off x="192836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85" name="Rectangle 6856">
            <a:extLst>
              <a:ext uri="{FF2B5EF4-FFF2-40B4-BE49-F238E27FC236}">
                <a16:creationId xmlns:a16="http://schemas.microsoft.com/office/drawing/2014/main" id="{11612400-0081-485B-AAD7-4344BFC9FD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86" name="Freeform 6857">
            <a:extLst>
              <a:ext uri="{FF2B5EF4-FFF2-40B4-BE49-F238E27FC236}">
                <a16:creationId xmlns:a16="http://schemas.microsoft.com/office/drawing/2014/main" id="{6DC36271-1B1B-487D-8C14-5F8490F10F1D}"/>
              </a:ext>
            </a:extLst>
          </p:cNvPr>
          <p:cNvSpPr>
            <a:spLocks/>
          </p:cNvSpPr>
          <p:nvPr/>
        </p:nvSpPr>
        <p:spPr bwMode="auto">
          <a:xfrm>
            <a:off x="192836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87" name="Rectangle 6858">
            <a:extLst>
              <a:ext uri="{FF2B5EF4-FFF2-40B4-BE49-F238E27FC236}">
                <a16:creationId xmlns:a16="http://schemas.microsoft.com/office/drawing/2014/main" id="{AA61FFA1-A407-480B-BCE4-BE8DCCB18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88" name="Freeform 6859">
            <a:extLst>
              <a:ext uri="{FF2B5EF4-FFF2-40B4-BE49-F238E27FC236}">
                <a16:creationId xmlns:a16="http://schemas.microsoft.com/office/drawing/2014/main" id="{8C1D1BB6-09D2-41F7-99E4-1450B0F3FAD4}"/>
              </a:ext>
            </a:extLst>
          </p:cNvPr>
          <p:cNvSpPr>
            <a:spLocks/>
          </p:cNvSpPr>
          <p:nvPr/>
        </p:nvSpPr>
        <p:spPr bwMode="auto">
          <a:xfrm>
            <a:off x="192836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89" name="Rectangle 6860">
            <a:extLst>
              <a:ext uri="{FF2B5EF4-FFF2-40B4-BE49-F238E27FC236}">
                <a16:creationId xmlns:a16="http://schemas.microsoft.com/office/drawing/2014/main" id="{AB848254-7D41-475B-8774-81664A8B5D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90" name="Freeform 6861">
            <a:extLst>
              <a:ext uri="{FF2B5EF4-FFF2-40B4-BE49-F238E27FC236}">
                <a16:creationId xmlns:a16="http://schemas.microsoft.com/office/drawing/2014/main" id="{E29CC923-44EC-42F6-A5F1-971CF71EEE41}"/>
              </a:ext>
            </a:extLst>
          </p:cNvPr>
          <p:cNvSpPr>
            <a:spLocks/>
          </p:cNvSpPr>
          <p:nvPr/>
        </p:nvSpPr>
        <p:spPr bwMode="auto">
          <a:xfrm>
            <a:off x="192836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91" name="Rectangle 6862">
            <a:extLst>
              <a:ext uri="{FF2B5EF4-FFF2-40B4-BE49-F238E27FC236}">
                <a16:creationId xmlns:a16="http://schemas.microsoft.com/office/drawing/2014/main" id="{3AEE3DE9-FF8F-4790-B4FD-A782574EA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92" name="Freeform 6863">
            <a:extLst>
              <a:ext uri="{FF2B5EF4-FFF2-40B4-BE49-F238E27FC236}">
                <a16:creationId xmlns:a16="http://schemas.microsoft.com/office/drawing/2014/main" id="{73E56CED-9AAB-4532-9345-FFC35A0561F1}"/>
              </a:ext>
            </a:extLst>
          </p:cNvPr>
          <p:cNvSpPr>
            <a:spLocks/>
          </p:cNvSpPr>
          <p:nvPr/>
        </p:nvSpPr>
        <p:spPr bwMode="auto">
          <a:xfrm>
            <a:off x="192836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93" name="Rectangle 6864">
            <a:extLst>
              <a:ext uri="{FF2B5EF4-FFF2-40B4-BE49-F238E27FC236}">
                <a16:creationId xmlns:a16="http://schemas.microsoft.com/office/drawing/2014/main" id="{E5106E1E-FE51-496C-84CE-92E4C805B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94" name="Freeform 6865">
            <a:extLst>
              <a:ext uri="{FF2B5EF4-FFF2-40B4-BE49-F238E27FC236}">
                <a16:creationId xmlns:a16="http://schemas.microsoft.com/office/drawing/2014/main" id="{75C535B4-3153-4ED0-807E-BF8CC18388A6}"/>
              </a:ext>
            </a:extLst>
          </p:cNvPr>
          <p:cNvSpPr>
            <a:spLocks/>
          </p:cNvSpPr>
          <p:nvPr/>
        </p:nvSpPr>
        <p:spPr bwMode="auto">
          <a:xfrm>
            <a:off x="192836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95" name="Rectangle 6866">
            <a:extLst>
              <a:ext uri="{FF2B5EF4-FFF2-40B4-BE49-F238E27FC236}">
                <a16:creationId xmlns:a16="http://schemas.microsoft.com/office/drawing/2014/main" id="{C9DDA2F0-3738-4685-A706-F314B0DB23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96" name="Freeform 6867">
            <a:extLst>
              <a:ext uri="{FF2B5EF4-FFF2-40B4-BE49-F238E27FC236}">
                <a16:creationId xmlns:a16="http://schemas.microsoft.com/office/drawing/2014/main" id="{6ADDB739-368F-4237-9B4C-DB0C53E14247}"/>
              </a:ext>
            </a:extLst>
          </p:cNvPr>
          <p:cNvSpPr>
            <a:spLocks/>
          </p:cNvSpPr>
          <p:nvPr/>
        </p:nvSpPr>
        <p:spPr bwMode="auto">
          <a:xfrm>
            <a:off x="192836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97" name="Rectangle 6868">
            <a:extLst>
              <a:ext uri="{FF2B5EF4-FFF2-40B4-BE49-F238E27FC236}">
                <a16:creationId xmlns:a16="http://schemas.microsoft.com/office/drawing/2014/main" id="{A8620918-1987-4454-A8CF-0F9FF426F6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98" name="Freeform 6869">
            <a:extLst>
              <a:ext uri="{FF2B5EF4-FFF2-40B4-BE49-F238E27FC236}">
                <a16:creationId xmlns:a16="http://schemas.microsoft.com/office/drawing/2014/main" id="{EAD6C04F-725F-42A8-BBF2-8B59CB5CF6DA}"/>
              </a:ext>
            </a:extLst>
          </p:cNvPr>
          <p:cNvSpPr>
            <a:spLocks/>
          </p:cNvSpPr>
          <p:nvPr/>
        </p:nvSpPr>
        <p:spPr bwMode="auto">
          <a:xfrm>
            <a:off x="192836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499" name="Rectangle 6870">
            <a:extLst>
              <a:ext uri="{FF2B5EF4-FFF2-40B4-BE49-F238E27FC236}">
                <a16:creationId xmlns:a16="http://schemas.microsoft.com/office/drawing/2014/main" id="{BEBD3426-6D9A-44D6-B078-527AD45D04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00" name="Freeform 6871">
            <a:extLst>
              <a:ext uri="{FF2B5EF4-FFF2-40B4-BE49-F238E27FC236}">
                <a16:creationId xmlns:a16="http://schemas.microsoft.com/office/drawing/2014/main" id="{E3A502D1-6568-4706-AB9D-6E29F9F6B6DF}"/>
              </a:ext>
            </a:extLst>
          </p:cNvPr>
          <p:cNvSpPr>
            <a:spLocks/>
          </p:cNvSpPr>
          <p:nvPr/>
        </p:nvSpPr>
        <p:spPr bwMode="auto">
          <a:xfrm>
            <a:off x="192836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01" name="Rectangle 6872">
            <a:extLst>
              <a:ext uri="{FF2B5EF4-FFF2-40B4-BE49-F238E27FC236}">
                <a16:creationId xmlns:a16="http://schemas.microsoft.com/office/drawing/2014/main" id="{32889FA5-5F70-4A93-AF4C-531D746A64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02" name="Freeform 6873">
            <a:extLst>
              <a:ext uri="{FF2B5EF4-FFF2-40B4-BE49-F238E27FC236}">
                <a16:creationId xmlns:a16="http://schemas.microsoft.com/office/drawing/2014/main" id="{888B2A4A-186A-4F7B-AD51-FDA949B71958}"/>
              </a:ext>
            </a:extLst>
          </p:cNvPr>
          <p:cNvSpPr>
            <a:spLocks/>
          </p:cNvSpPr>
          <p:nvPr/>
        </p:nvSpPr>
        <p:spPr bwMode="auto">
          <a:xfrm>
            <a:off x="192836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03" name="Rectangle 6874">
            <a:extLst>
              <a:ext uri="{FF2B5EF4-FFF2-40B4-BE49-F238E27FC236}">
                <a16:creationId xmlns:a16="http://schemas.microsoft.com/office/drawing/2014/main" id="{9E0EFF7E-366B-4915-902E-318F08EF6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04" name="Freeform 6875">
            <a:extLst>
              <a:ext uri="{FF2B5EF4-FFF2-40B4-BE49-F238E27FC236}">
                <a16:creationId xmlns:a16="http://schemas.microsoft.com/office/drawing/2014/main" id="{7AE53934-F621-40EB-99CC-D4BDEEBB2AFC}"/>
              </a:ext>
            </a:extLst>
          </p:cNvPr>
          <p:cNvSpPr>
            <a:spLocks/>
          </p:cNvSpPr>
          <p:nvPr/>
        </p:nvSpPr>
        <p:spPr bwMode="auto">
          <a:xfrm>
            <a:off x="1928367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05" name="Rectangle 6876">
            <a:extLst>
              <a:ext uri="{FF2B5EF4-FFF2-40B4-BE49-F238E27FC236}">
                <a16:creationId xmlns:a16="http://schemas.microsoft.com/office/drawing/2014/main" id="{13A119DD-CD99-4FBA-8FEC-0B21B2453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06" name="Freeform 6877">
            <a:extLst>
              <a:ext uri="{FF2B5EF4-FFF2-40B4-BE49-F238E27FC236}">
                <a16:creationId xmlns:a16="http://schemas.microsoft.com/office/drawing/2014/main" id="{AAFB9E85-06C1-49F2-9816-1856D60072C1}"/>
              </a:ext>
            </a:extLst>
          </p:cNvPr>
          <p:cNvSpPr>
            <a:spLocks/>
          </p:cNvSpPr>
          <p:nvPr/>
        </p:nvSpPr>
        <p:spPr bwMode="auto">
          <a:xfrm>
            <a:off x="192990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07" name="Rectangle 6878">
            <a:extLst>
              <a:ext uri="{FF2B5EF4-FFF2-40B4-BE49-F238E27FC236}">
                <a16:creationId xmlns:a16="http://schemas.microsoft.com/office/drawing/2014/main" id="{3F530541-1BC6-426F-978C-D305D2F56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08" name="Freeform 6879">
            <a:extLst>
              <a:ext uri="{FF2B5EF4-FFF2-40B4-BE49-F238E27FC236}">
                <a16:creationId xmlns:a16="http://schemas.microsoft.com/office/drawing/2014/main" id="{33A12F7B-A2CA-4C8B-84E1-B6335025C760}"/>
              </a:ext>
            </a:extLst>
          </p:cNvPr>
          <p:cNvSpPr>
            <a:spLocks/>
          </p:cNvSpPr>
          <p:nvPr/>
        </p:nvSpPr>
        <p:spPr bwMode="auto">
          <a:xfrm>
            <a:off x="192990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09" name="Rectangle 6880">
            <a:extLst>
              <a:ext uri="{FF2B5EF4-FFF2-40B4-BE49-F238E27FC236}">
                <a16:creationId xmlns:a16="http://schemas.microsoft.com/office/drawing/2014/main" id="{23E08795-68D9-4408-82F0-B1D4E507EA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10" name="Freeform 6881">
            <a:extLst>
              <a:ext uri="{FF2B5EF4-FFF2-40B4-BE49-F238E27FC236}">
                <a16:creationId xmlns:a16="http://schemas.microsoft.com/office/drawing/2014/main" id="{A1739EC3-B981-4C1C-9505-C5561413EC75}"/>
              </a:ext>
            </a:extLst>
          </p:cNvPr>
          <p:cNvSpPr>
            <a:spLocks/>
          </p:cNvSpPr>
          <p:nvPr/>
        </p:nvSpPr>
        <p:spPr bwMode="auto">
          <a:xfrm>
            <a:off x="192990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11" name="Rectangle 6882">
            <a:extLst>
              <a:ext uri="{FF2B5EF4-FFF2-40B4-BE49-F238E27FC236}">
                <a16:creationId xmlns:a16="http://schemas.microsoft.com/office/drawing/2014/main" id="{AD576CF3-CF83-4DE2-AE38-E3495E8B83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12" name="Freeform 6883">
            <a:extLst>
              <a:ext uri="{FF2B5EF4-FFF2-40B4-BE49-F238E27FC236}">
                <a16:creationId xmlns:a16="http://schemas.microsoft.com/office/drawing/2014/main" id="{5CA33270-9D39-43AE-8830-B98EF9C4CE35}"/>
              </a:ext>
            </a:extLst>
          </p:cNvPr>
          <p:cNvSpPr>
            <a:spLocks/>
          </p:cNvSpPr>
          <p:nvPr/>
        </p:nvSpPr>
        <p:spPr bwMode="auto">
          <a:xfrm>
            <a:off x="192990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13" name="Rectangle 6884">
            <a:extLst>
              <a:ext uri="{FF2B5EF4-FFF2-40B4-BE49-F238E27FC236}">
                <a16:creationId xmlns:a16="http://schemas.microsoft.com/office/drawing/2014/main" id="{2D51837E-2378-4063-889B-09C3353374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14" name="Freeform 6885">
            <a:extLst>
              <a:ext uri="{FF2B5EF4-FFF2-40B4-BE49-F238E27FC236}">
                <a16:creationId xmlns:a16="http://schemas.microsoft.com/office/drawing/2014/main" id="{1CE2E364-DD39-4A4D-B19D-5608A93FDDFB}"/>
              </a:ext>
            </a:extLst>
          </p:cNvPr>
          <p:cNvSpPr>
            <a:spLocks/>
          </p:cNvSpPr>
          <p:nvPr/>
        </p:nvSpPr>
        <p:spPr bwMode="auto">
          <a:xfrm>
            <a:off x="192990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15" name="Rectangle 6886">
            <a:extLst>
              <a:ext uri="{FF2B5EF4-FFF2-40B4-BE49-F238E27FC236}">
                <a16:creationId xmlns:a16="http://schemas.microsoft.com/office/drawing/2014/main" id="{88F51441-08A1-43F4-AFE1-F032392DC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16" name="Freeform 6887">
            <a:extLst>
              <a:ext uri="{FF2B5EF4-FFF2-40B4-BE49-F238E27FC236}">
                <a16:creationId xmlns:a16="http://schemas.microsoft.com/office/drawing/2014/main" id="{575149D1-72DB-496D-81A2-7B3580D502DF}"/>
              </a:ext>
            </a:extLst>
          </p:cNvPr>
          <p:cNvSpPr>
            <a:spLocks/>
          </p:cNvSpPr>
          <p:nvPr/>
        </p:nvSpPr>
        <p:spPr bwMode="auto">
          <a:xfrm>
            <a:off x="192990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17" name="Rectangle 6888">
            <a:extLst>
              <a:ext uri="{FF2B5EF4-FFF2-40B4-BE49-F238E27FC236}">
                <a16:creationId xmlns:a16="http://schemas.microsoft.com/office/drawing/2014/main" id="{5D033020-3450-4280-A6E4-39E1964117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18" name="Freeform 6889">
            <a:extLst>
              <a:ext uri="{FF2B5EF4-FFF2-40B4-BE49-F238E27FC236}">
                <a16:creationId xmlns:a16="http://schemas.microsoft.com/office/drawing/2014/main" id="{8CC42633-2441-46FB-AE66-D886556D6FD4}"/>
              </a:ext>
            </a:extLst>
          </p:cNvPr>
          <p:cNvSpPr>
            <a:spLocks/>
          </p:cNvSpPr>
          <p:nvPr/>
        </p:nvSpPr>
        <p:spPr bwMode="auto">
          <a:xfrm>
            <a:off x="192990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19" name="Rectangle 6890">
            <a:extLst>
              <a:ext uri="{FF2B5EF4-FFF2-40B4-BE49-F238E27FC236}">
                <a16:creationId xmlns:a16="http://schemas.microsoft.com/office/drawing/2014/main" id="{7D72F4ED-B885-4F34-8C37-73BE68762A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20" name="Freeform 6891">
            <a:extLst>
              <a:ext uri="{FF2B5EF4-FFF2-40B4-BE49-F238E27FC236}">
                <a16:creationId xmlns:a16="http://schemas.microsoft.com/office/drawing/2014/main" id="{A15BCBDE-B4C4-4B62-B3F0-4BAAB52ED47C}"/>
              </a:ext>
            </a:extLst>
          </p:cNvPr>
          <p:cNvSpPr>
            <a:spLocks/>
          </p:cNvSpPr>
          <p:nvPr/>
        </p:nvSpPr>
        <p:spPr bwMode="auto">
          <a:xfrm>
            <a:off x="192990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21" name="Rectangle 6892">
            <a:extLst>
              <a:ext uri="{FF2B5EF4-FFF2-40B4-BE49-F238E27FC236}">
                <a16:creationId xmlns:a16="http://schemas.microsoft.com/office/drawing/2014/main" id="{98B10D69-D00D-47F5-96F1-AE492C52F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22" name="Freeform 6893">
            <a:extLst>
              <a:ext uri="{FF2B5EF4-FFF2-40B4-BE49-F238E27FC236}">
                <a16:creationId xmlns:a16="http://schemas.microsoft.com/office/drawing/2014/main" id="{A7BD6FAE-5AB6-4AD3-BA32-C3A5D52820CB}"/>
              </a:ext>
            </a:extLst>
          </p:cNvPr>
          <p:cNvSpPr>
            <a:spLocks/>
          </p:cNvSpPr>
          <p:nvPr/>
        </p:nvSpPr>
        <p:spPr bwMode="auto">
          <a:xfrm>
            <a:off x="192990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23" name="Rectangle 6894">
            <a:extLst>
              <a:ext uri="{FF2B5EF4-FFF2-40B4-BE49-F238E27FC236}">
                <a16:creationId xmlns:a16="http://schemas.microsoft.com/office/drawing/2014/main" id="{2CB78798-B2CF-46EA-9C7F-07F71C17A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24" name="Freeform 6895">
            <a:extLst>
              <a:ext uri="{FF2B5EF4-FFF2-40B4-BE49-F238E27FC236}">
                <a16:creationId xmlns:a16="http://schemas.microsoft.com/office/drawing/2014/main" id="{CC7CA2E6-FCCB-43D7-BE4B-1B9F6A0011EF}"/>
              </a:ext>
            </a:extLst>
          </p:cNvPr>
          <p:cNvSpPr>
            <a:spLocks/>
          </p:cNvSpPr>
          <p:nvPr/>
        </p:nvSpPr>
        <p:spPr bwMode="auto">
          <a:xfrm>
            <a:off x="192990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25" name="Rectangle 6896">
            <a:extLst>
              <a:ext uri="{FF2B5EF4-FFF2-40B4-BE49-F238E27FC236}">
                <a16:creationId xmlns:a16="http://schemas.microsoft.com/office/drawing/2014/main" id="{DE5B5B1E-CB5D-43B5-A6D6-3C02284E7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26" name="Freeform 6897">
            <a:extLst>
              <a:ext uri="{FF2B5EF4-FFF2-40B4-BE49-F238E27FC236}">
                <a16:creationId xmlns:a16="http://schemas.microsoft.com/office/drawing/2014/main" id="{48F90995-4903-4BAF-A165-F22EFDCC72DC}"/>
              </a:ext>
            </a:extLst>
          </p:cNvPr>
          <p:cNvSpPr>
            <a:spLocks/>
          </p:cNvSpPr>
          <p:nvPr/>
        </p:nvSpPr>
        <p:spPr bwMode="auto">
          <a:xfrm>
            <a:off x="192990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27" name="Rectangle 6898">
            <a:extLst>
              <a:ext uri="{FF2B5EF4-FFF2-40B4-BE49-F238E27FC236}">
                <a16:creationId xmlns:a16="http://schemas.microsoft.com/office/drawing/2014/main" id="{E0057814-041D-466C-9FF4-4D4D796005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28" name="Freeform 6899">
            <a:extLst>
              <a:ext uri="{FF2B5EF4-FFF2-40B4-BE49-F238E27FC236}">
                <a16:creationId xmlns:a16="http://schemas.microsoft.com/office/drawing/2014/main" id="{815B803E-169A-4F7C-807F-7308FC70E9FE}"/>
              </a:ext>
            </a:extLst>
          </p:cNvPr>
          <p:cNvSpPr>
            <a:spLocks/>
          </p:cNvSpPr>
          <p:nvPr/>
        </p:nvSpPr>
        <p:spPr bwMode="auto">
          <a:xfrm>
            <a:off x="192990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29" name="Rectangle 6900">
            <a:extLst>
              <a:ext uri="{FF2B5EF4-FFF2-40B4-BE49-F238E27FC236}">
                <a16:creationId xmlns:a16="http://schemas.microsoft.com/office/drawing/2014/main" id="{3A1A8AF1-1F45-4546-AECC-E5E70CA79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30" name="Freeform 6901">
            <a:extLst>
              <a:ext uri="{FF2B5EF4-FFF2-40B4-BE49-F238E27FC236}">
                <a16:creationId xmlns:a16="http://schemas.microsoft.com/office/drawing/2014/main" id="{C361F222-62CE-49CD-A8D1-19787C3BEF3A}"/>
              </a:ext>
            </a:extLst>
          </p:cNvPr>
          <p:cNvSpPr>
            <a:spLocks/>
          </p:cNvSpPr>
          <p:nvPr/>
        </p:nvSpPr>
        <p:spPr bwMode="auto">
          <a:xfrm>
            <a:off x="192990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31" name="Rectangle 6902">
            <a:extLst>
              <a:ext uri="{FF2B5EF4-FFF2-40B4-BE49-F238E27FC236}">
                <a16:creationId xmlns:a16="http://schemas.microsoft.com/office/drawing/2014/main" id="{AE922AED-0372-4C04-99C6-19BDBDB3A6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32" name="Freeform 6903">
            <a:extLst>
              <a:ext uri="{FF2B5EF4-FFF2-40B4-BE49-F238E27FC236}">
                <a16:creationId xmlns:a16="http://schemas.microsoft.com/office/drawing/2014/main" id="{6D03FD88-A02B-45F8-82E1-BA3A1CB00828}"/>
              </a:ext>
            </a:extLst>
          </p:cNvPr>
          <p:cNvSpPr>
            <a:spLocks/>
          </p:cNvSpPr>
          <p:nvPr/>
        </p:nvSpPr>
        <p:spPr bwMode="auto">
          <a:xfrm>
            <a:off x="192990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33" name="Rectangle 6904">
            <a:extLst>
              <a:ext uri="{FF2B5EF4-FFF2-40B4-BE49-F238E27FC236}">
                <a16:creationId xmlns:a16="http://schemas.microsoft.com/office/drawing/2014/main" id="{189B31DD-2F90-4F7E-8E74-58D645A48D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34" name="Freeform 6905">
            <a:extLst>
              <a:ext uri="{FF2B5EF4-FFF2-40B4-BE49-F238E27FC236}">
                <a16:creationId xmlns:a16="http://schemas.microsoft.com/office/drawing/2014/main" id="{9D32365D-9AE9-4463-9358-C03151306ED1}"/>
              </a:ext>
            </a:extLst>
          </p:cNvPr>
          <p:cNvSpPr>
            <a:spLocks/>
          </p:cNvSpPr>
          <p:nvPr/>
        </p:nvSpPr>
        <p:spPr bwMode="auto">
          <a:xfrm>
            <a:off x="1929904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35" name="Rectangle 6906">
            <a:extLst>
              <a:ext uri="{FF2B5EF4-FFF2-40B4-BE49-F238E27FC236}">
                <a16:creationId xmlns:a16="http://schemas.microsoft.com/office/drawing/2014/main" id="{0F4884C8-6B31-4053-8105-1ADBA5DAA8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36" name="Freeform 6907">
            <a:extLst>
              <a:ext uri="{FF2B5EF4-FFF2-40B4-BE49-F238E27FC236}">
                <a16:creationId xmlns:a16="http://schemas.microsoft.com/office/drawing/2014/main" id="{05C9066A-9DD1-42B8-A7C1-ADD8A15B003F}"/>
              </a:ext>
            </a:extLst>
          </p:cNvPr>
          <p:cNvSpPr>
            <a:spLocks/>
          </p:cNvSpPr>
          <p:nvPr/>
        </p:nvSpPr>
        <p:spPr bwMode="auto">
          <a:xfrm>
            <a:off x="1929904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37" name="Rectangle 6908">
            <a:extLst>
              <a:ext uri="{FF2B5EF4-FFF2-40B4-BE49-F238E27FC236}">
                <a16:creationId xmlns:a16="http://schemas.microsoft.com/office/drawing/2014/main" id="{A2F89057-DF40-4E36-99E9-FDD1309AE8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38" name="Freeform 6909">
            <a:extLst>
              <a:ext uri="{FF2B5EF4-FFF2-40B4-BE49-F238E27FC236}">
                <a16:creationId xmlns:a16="http://schemas.microsoft.com/office/drawing/2014/main" id="{D359BB82-7965-42DD-A389-17EB51A8069B}"/>
              </a:ext>
            </a:extLst>
          </p:cNvPr>
          <p:cNvSpPr>
            <a:spLocks/>
          </p:cNvSpPr>
          <p:nvPr/>
        </p:nvSpPr>
        <p:spPr bwMode="auto">
          <a:xfrm>
            <a:off x="1929904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39" name="Rectangle 6910">
            <a:extLst>
              <a:ext uri="{FF2B5EF4-FFF2-40B4-BE49-F238E27FC236}">
                <a16:creationId xmlns:a16="http://schemas.microsoft.com/office/drawing/2014/main" id="{DA196212-4413-409F-AF1B-6A32FDFD9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40" name="Freeform 6911">
            <a:extLst>
              <a:ext uri="{FF2B5EF4-FFF2-40B4-BE49-F238E27FC236}">
                <a16:creationId xmlns:a16="http://schemas.microsoft.com/office/drawing/2014/main" id="{74153EC7-4954-42CF-A376-F72580947FB6}"/>
              </a:ext>
            </a:extLst>
          </p:cNvPr>
          <p:cNvSpPr>
            <a:spLocks/>
          </p:cNvSpPr>
          <p:nvPr/>
        </p:nvSpPr>
        <p:spPr bwMode="auto">
          <a:xfrm>
            <a:off x="1929904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41" name="Rectangle 6912">
            <a:extLst>
              <a:ext uri="{FF2B5EF4-FFF2-40B4-BE49-F238E27FC236}">
                <a16:creationId xmlns:a16="http://schemas.microsoft.com/office/drawing/2014/main" id="{4E77D3AB-BDEA-4C2E-9081-F79F94840A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42" name="Freeform 6913">
            <a:extLst>
              <a:ext uri="{FF2B5EF4-FFF2-40B4-BE49-F238E27FC236}">
                <a16:creationId xmlns:a16="http://schemas.microsoft.com/office/drawing/2014/main" id="{12FC49C0-8DC0-4C55-9AE5-533282E09AFF}"/>
              </a:ext>
            </a:extLst>
          </p:cNvPr>
          <p:cNvSpPr>
            <a:spLocks/>
          </p:cNvSpPr>
          <p:nvPr/>
        </p:nvSpPr>
        <p:spPr bwMode="auto">
          <a:xfrm>
            <a:off x="1929904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43" name="Rectangle 6914">
            <a:extLst>
              <a:ext uri="{FF2B5EF4-FFF2-40B4-BE49-F238E27FC236}">
                <a16:creationId xmlns:a16="http://schemas.microsoft.com/office/drawing/2014/main" id="{8D1EFE76-4433-4228-B6CA-EF2B55ED54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44" name="Freeform 6915">
            <a:extLst>
              <a:ext uri="{FF2B5EF4-FFF2-40B4-BE49-F238E27FC236}">
                <a16:creationId xmlns:a16="http://schemas.microsoft.com/office/drawing/2014/main" id="{9D4DC53B-200E-439A-97C6-A416EEC6A1BD}"/>
              </a:ext>
            </a:extLst>
          </p:cNvPr>
          <p:cNvSpPr>
            <a:spLocks/>
          </p:cNvSpPr>
          <p:nvPr/>
        </p:nvSpPr>
        <p:spPr bwMode="auto">
          <a:xfrm>
            <a:off x="1929904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45" name="Rectangle 6916">
            <a:extLst>
              <a:ext uri="{FF2B5EF4-FFF2-40B4-BE49-F238E27FC236}">
                <a16:creationId xmlns:a16="http://schemas.microsoft.com/office/drawing/2014/main" id="{BD1D9422-AC51-4225-90BB-9F64B9C96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46" name="Freeform 6917">
            <a:extLst>
              <a:ext uri="{FF2B5EF4-FFF2-40B4-BE49-F238E27FC236}">
                <a16:creationId xmlns:a16="http://schemas.microsoft.com/office/drawing/2014/main" id="{874A64B2-2D5B-49EA-91B3-1C43C50C79F9}"/>
              </a:ext>
            </a:extLst>
          </p:cNvPr>
          <p:cNvSpPr>
            <a:spLocks/>
          </p:cNvSpPr>
          <p:nvPr/>
        </p:nvSpPr>
        <p:spPr bwMode="auto">
          <a:xfrm>
            <a:off x="1929904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47" name="Rectangle 6918">
            <a:extLst>
              <a:ext uri="{FF2B5EF4-FFF2-40B4-BE49-F238E27FC236}">
                <a16:creationId xmlns:a16="http://schemas.microsoft.com/office/drawing/2014/main" id="{0004CD19-B0A7-4EAC-8692-DD29FEB437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48" name="Freeform 6919">
            <a:extLst>
              <a:ext uri="{FF2B5EF4-FFF2-40B4-BE49-F238E27FC236}">
                <a16:creationId xmlns:a16="http://schemas.microsoft.com/office/drawing/2014/main" id="{BA0701C8-EDB3-4682-9B20-7D529019CC5D}"/>
              </a:ext>
            </a:extLst>
          </p:cNvPr>
          <p:cNvSpPr>
            <a:spLocks/>
          </p:cNvSpPr>
          <p:nvPr/>
        </p:nvSpPr>
        <p:spPr bwMode="auto">
          <a:xfrm>
            <a:off x="193144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49" name="Rectangle 6920">
            <a:extLst>
              <a:ext uri="{FF2B5EF4-FFF2-40B4-BE49-F238E27FC236}">
                <a16:creationId xmlns:a16="http://schemas.microsoft.com/office/drawing/2014/main" id="{D7043B02-16CA-416C-B186-E4CD6D8C81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50" name="Freeform 6921">
            <a:extLst>
              <a:ext uri="{FF2B5EF4-FFF2-40B4-BE49-F238E27FC236}">
                <a16:creationId xmlns:a16="http://schemas.microsoft.com/office/drawing/2014/main" id="{945D05C2-8421-4DED-B352-1A23922C9603}"/>
              </a:ext>
            </a:extLst>
          </p:cNvPr>
          <p:cNvSpPr>
            <a:spLocks/>
          </p:cNvSpPr>
          <p:nvPr/>
        </p:nvSpPr>
        <p:spPr bwMode="auto">
          <a:xfrm>
            <a:off x="193144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51" name="Rectangle 6922">
            <a:extLst>
              <a:ext uri="{FF2B5EF4-FFF2-40B4-BE49-F238E27FC236}">
                <a16:creationId xmlns:a16="http://schemas.microsoft.com/office/drawing/2014/main" id="{7550DFF4-27D5-4509-A6E2-8024ECDE76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52" name="Freeform 6923">
            <a:extLst>
              <a:ext uri="{FF2B5EF4-FFF2-40B4-BE49-F238E27FC236}">
                <a16:creationId xmlns:a16="http://schemas.microsoft.com/office/drawing/2014/main" id="{682DE09D-EAC0-467F-8CB4-DC4B141A65BD}"/>
              </a:ext>
            </a:extLst>
          </p:cNvPr>
          <p:cNvSpPr>
            <a:spLocks/>
          </p:cNvSpPr>
          <p:nvPr/>
        </p:nvSpPr>
        <p:spPr bwMode="auto">
          <a:xfrm>
            <a:off x="193144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53" name="Rectangle 6924">
            <a:extLst>
              <a:ext uri="{FF2B5EF4-FFF2-40B4-BE49-F238E27FC236}">
                <a16:creationId xmlns:a16="http://schemas.microsoft.com/office/drawing/2014/main" id="{D10F6F4B-7426-40B8-9F86-CC15CDDB42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54" name="Freeform 6925">
            <a:extLst>
              <a:ext uri="{FF2B5EF4-FFF2-40B4-BE49-F238E27FC236}">
                <a16:creationId xmlns:a16="http://schemas.microsoft.com/office/drawing/2014/main" id="{F6CBBD82-D14D-4C06-B79F-5F59400CF4B5}"/>
              </a:ext>
            </a:extLst>
          </p:cNvPr>
          <p:cNvSpPr>
            <a:spLocks/>
          </p:cNvSpPr>
          <p:nvPr/>
        </p:nvSpPr>
        <p:spPr bwMode="auto">
          <a:xfrm>
            <a:off x="193144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55" name="Rectangle 6926">
            <a:extLst>
              <a:ext uri="{FF2B5EF4-FFF2-40B4-BE49-F238E27FC236}">
                <a16:creationId xmlns:a16="http://schemas.microsoft.com/office/drawing/2014/main" id="{A9E8D397-74CF-4A21-ABAF-9459C8C1DE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56" name="Freeform 6927">
            <a:extLst>
              <a:ext uri="{FF2B5EF4-FFF2-40B4-BE49-F238E27FC236}">
                <a16:creationId xmlns:a16="http://schemas.microsoft.com/office/drawing/2014/main" id="{B370DAB3-1A08-4FC0-8EF0-F7427042E88B}"/>
              </a:ext>
            </a:extLst>
          </p:cNvPr>
          <p:cNvSpPr>
            <a:spLocks/>
          </p:cNvSpPr>
          <p:nvPr/>
        </p:nvSpPr>
        <p:spPr bwMode="auto">
          <a:xfrm>
            <a:off x="193144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57" name="Rectangle 6928">
            <a:extLst>
              <a:ext uri="{FF2B5EF4-FFF2-40B4-BE49-F238E27FC236}">
                <a16:creationId xmlns:a16="http://schemas.microsoft.com/office/drawing/2014/main" id="{E131A129-5900-4112-BA0B-D368EDC31E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58" name="Freeform 6929">
            <a:extLst>
              <a:ext uri="{FF2B5EF4-FFF2-40B4-BE49-F238E27FC236}">
                <a16:creationId xmlns:a16="http://schemas.microsoft.com/office/drawing/2014/main" id="{A4F360D4-0ABC-4670-8FC0-9E6F22DDC136}"/>
              </a:ext>
            </a:extLst>
          </p:cNvPr>
          <p:cNvSpPr>
            <a:spLocks/>
          </p:cNvSpPr>
          <p:nvPr/>
        </p:nvSpPr>
        <p:spPr bwMode="auto">
          <a:xfrm>
            <a:off x="193144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59" name="Rectangle 6930">
            <a:extLst>
              <a:ext uri="{FF2B5EF4-FFF2-40B4-BE49-F238E27FC236}">
                <a16:creationId xmlns:a16="http://schemas.microsoft.com/office/drawing/2014/main" id="{64E9C331-BA3E-48A4-AF5D-4B699C536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60" name="Freeform 6931">
            <a:extLst>
              <a:ext uri="{FF2B5EF4-FFF2-40B4-BE49-F238E27FC236}">
                <a16:creationId xmlns:a16="http://schemas.microsoft.com/office/drawing/2014/main" id="{28E138F5-B525-4B2E-900C-823116D15B9F}"/>
              </a:ext>
            </a:extLst>
          </p:cNvPr>
          <p:cNvSpPr>
            <a:spLocks/>
          </p:cNvSpPr>
          <p:nvPr/>
        </p:nvSpPr>
        <p:spPr bwMode="auto">
          <a:xfrm>
            <a:off x="193144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61" name="Rectangle 6932">
            <a:extLst>
              <a:ext uri="{FF2B5EF4-FFF2-40B4-BE49-F238E27FC236}">
                <a16:creationId xmlns:a16="http://schemas.microsoft.com/office/drawing/2014/main" id="{4089B0FF-93BD-4DA0-BE4B-A1D19A24E3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62" name="Freeform 6933">
            <a:extLst>
              <a:ext uri="{FF2B5EF4-FFF2-40B4-BE49-F238E27FC236}">
                <a16:creationId xmlns:a16="http://schemas.microsoft.com/office/drawing/2014/main" id="{FC958E7C-8A23-4807-8FC6-3CA9DB29052A}"/>
              </a:ext>
            </a:extLst>
          </p:cNvPr>
          <p:cNvSpPr>
            <a:spLocks/>
          </p:cNvSpPr>
          <p:nvPr/>
        </p:nvSpPr>
        <p:spPr bwMode="auto">
          <a:xfrm>
            <a:off x="193144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63" name="Rectangle 6934">
            <a:extLst>
              <a:ext uri="{FF2B5EF4-FFF2-40B4-BE49-F238E27FC236}">
                <a16:creationId xmlns:a16="http://schemas.microsoft.com/office/drawing/2014/main" id="{6AF062B7-AC4D-4884-B8B0-2EAF96DB03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64" name="Freeform 6935">
            <a:extLst>
              <a:ext uri="{FF2B5EF4-FFF2-40B4-BE49-F238E27FC236}">
                <a16:creationId xmlns:a16="http://schemas.microsoft.com/office/drawing/2014/main" id="{2F47C5C0-85A9-48D4-89CF-C70E60E1CF63}"/>
              </a:ext>
            </a:extLst>
          </p:cNvPr>
          <p:cNvSpPr>
            <a:spLocks/>
          </p:cNvSpPr>
          <p:nvPr/>
        </p:nvSpPr>
        <p:spPr bwMode="auto">
          <a:xfrm>
            <a:off x="193144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65" name="Rectangle 6936">
            <a:extLst>
              <a:ext uri="{FF2B5EF4-FFF2-40B4-BE49-F238E27FC236}">
                <a16:creationId xmlns:a16="http://schemas.microsoft.com/office/drawing/2014/main" id="{BB63E3BD-7DA4-41FA-B952-9AAE05750B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66" name="Freeform 6937">
            <a:extLst>
              <a:ext uri="{FF2B5EF4-FFF2-40B4-BE49-F238E27FC236}">
                <a16:creationId xmlns:a16="http://schemas.microsoft.com/office/drawing/2014/main" id="{F53505DA-A4E0-473C-B3C1-7539F0B7903B}"/>
              </a:ext>
            </a:extLst>
          </p:cNvPr>
          <p:cNvSpPr>
            <a:spLocks/>
          </p:cNvSpPr>
          <p:nvPr/>
        </p:nvSpPr>
        <p:spPr bwMode="auto">
          <a:xfrm>
            <a:off x="193144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67" name="Rectangle 6938">
            <a:extLst>
              <a:ext uri="{FF2B5EF4-FFF2-40B4-BE49-F238E27FC236}">
                <a16:creationId xmlns:a16="http://schemas.microsoft.com/office/drawing/2014/main" id="{ED225DD0-5041-4EC2-8532-E4B0E6A17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68" name="Freeform 6939">
            <a:extLst>
              <a:ext uri="{FF2B5EF4-FFF2-40B4-BE49-F238E27FC236}">
                <a16:creationId xmlns:a16="http://schemas.microsoft.com/office/drawing/2014/main" id="{0603549D-861F-4119-8E65-E0E1F96FCB24}"/>
              </a:ext>
            </a:extLst>
          </p:cNvPr>
          <p:cNvSpPr>
            <a:spLocks/>
          </p:cNvSpPr>
          <p:nvPr/>
        </p:nvSpPr>
        <p:spPr bwMode="auto">
          <a:xfrm>
            <a:off x="193144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69" name="Rectangle 6940">
            <a:extLst>
              <a:ext uri="{FF2B5EF4-FFF2-40B4-BE49-F238E27FC236}">
                <a16:creationId xmlns:a16="http://schemas.microsoft.com/office/drawing/2014/main" id="{5EE9D2D3-0722-4F9A-9DE9-D6C5D13D68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70" name="Freeform 6941">
            <a:extLst>
              <a:ext uri="{FF2B5EF4-FFF2-40B4-BE49-F238E27FC236}">
                <a16:creationId xmlns:a16="http://schemas.microsoft.com/office/drawing/2014/main" id="{4DA94196-893A-4BD6-ADEB-D63B606F8EAA}"/>
              </a:ext>
            </a:extLst>
          </p:cNvPr>
          <p:cNvSpPr>
            <a:spLocks/>
          </p:cNvSpPr>
          <p:nvPr/>
        </p:nvSpPr>
        <p:spPr bwMode="auto">
          <a:xfrm>
            <a:off x="193144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71" name="Rectangle 6942">
            <a:extLst>
              <a:ext uri="{FF2B5EF4-FFF2-40B4-BE49-F238E27FC236}">
                <a16:creationId xmlns:a16="http://schemas.microsoft.com/office/drawing/2014/main" id="{B8E03617-DDD2-4A47-B692-2DA854EF7F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72" name="Freeform 6943">
            <a:extLst>
              <a:ext uri="{FF2B5EF4-FFF2-40B4-BE49-F238E27FC236}">
                <a16:creationId xmlns:a16="http://schemas.microsoft.com/office/drawing/2014/main" id="{E8AC9E1F-36FD-49FE-88A1-E5B3EA633D63}"/>
              </a:ext>
            </a:extLst>
          </p:cNvPr>
          <p:cNvSpPr>
            <a:spLocks/>
          </p:cNvSpPr>
          <p:nvPr/>
        </p:nvSpPr>
        <p:spPr bwMode="auto">
          <a:xfrm>
            <a:off x="193144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73" name="Rectangle 6944">
            <a:extLst>
              <a:ext uri="{FF2B5EF4-FFF2-40B4-BE49-F238E27FC236}">
                <a16:creationId xmlns:a16="http://schemas.microsoft.com/office/drawing/2014/main" id="{8C3BB114-61FA-4A92-B2A9-F038A570E5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74" name="Freeform 6945">
            <a:extLst>
              <a:ext uri="{FF2B5EF4-FFF2-40B4-BE49-F238E27FC236}">
                <a16:creationId xmlns:a16="http://schemas.microsoft.com/office/drawing/2014/main" id="{2323F03C-67FE-49AD-B77D-F183D3868326}"/>
              </a:ext>
            </a:extLst>
          </p:cNvPr>
          <p:cNvSpPr>
            <a:spLocks/>
          </p:cNvSpPr>
          <p:nvPr/>
        </p:nvSpPr>
        <p:spPr bwMode="auto">
          <a:xfrm>
            <a:off x="193144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75" name="Rectangle 6946">
            <a:extLst>
              <a:ext uri="{FF2B5EF4-FFF2-40B4-BE49-F238E27FC236}">
                <a16:creationId xmlns:a16="http://schemas.microsoft.com/office/drawing/2014/main" id="{3192E3C3-70A3-4AA0-B491-D99C24A157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76" name="Freeform 6947">
            <a:extLst>
              <a:ext uri="{FF2B5EF4-FFF2-40B4-BE49-F238E27FC236}">
                <a16:creationId xmlns:a16="http://schemas.microsoft.com/office/drawing/2014/main" id="{15473C06-1717-4BEC-9B56-B9C7F14BE9FC}"/>
              </a:ext>
            </a:extLst>
          </p:cNvPr>
          <p:cNvSpPr>
            <a:spLocks/>
          </p:cNvSpPr>
          <p:nvPr/>
        </p:nvSpPr>
        <p:spPr bwMode="auto">
          <a:xfrm>
            <a:off x="1931440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77" name="Rectangle 6948">
            <a:extLst>
              <a:ext uri="{FF2B5EF4-FFF2-40B4-BE49-F238E27FC236}">
                <a16:creationId xmlns:a16="http://schemas.microsoft.com/office/drawing/2014/main" id="{FD8D235D-F4F8-4FB8-AEF8-90C17D4C9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78" name="Freeform 6949">
            <a:extLst>
              <a:ext uri="{FF2B5EF4-FFF2-40B4-BE49-F238E27FC236}">
                <a16:creationId xmlns:a16="http://schemas.microsoft.com/office/drawing/2014/main" id="{4CCF6763-3A58-4043-A1E1-5AE9A11E8917}"/>
              </a:ext>
            </a:extLst>
          </p:cNvPr>
          <p:cNvSpPr>
            <a:spLocks/>
          </p:cNvSpPr>
          <p:nvPr/>
        </p:nvSpPr>
        <p:spPr bwMode="auto">
          <a:xfrm>
            <a:off x="193297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79" name="Rectangle 6950">
            <a:extLst>
              <a:ext uri="{FF2B5EF4-FFF2-40B4-BE49-F238E27FC236}">
                <a16:creationId xmlns:a16="http://schemas.microsoft.com/office/drawing/2014/main" id="{5584AE0B-5478-4971-92DF-59E1C6AF73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80" name="Freeform 6951">
            <a:extLst>
              <a:ext uri="{FF2B5EF4-FFF2-40B4-BE49-F238E27FC236}">
                <a16:creationId xmlns:a16="http://schemas.microsoft.com/office/drawing/2014/main" id="{40FAEBBB-3209-48CB-A4C4-91D276F049AA}"/>
              </a:ext>
            </a:extLst>
          </p:cNvPr>
          <p:cNvSpPr>
            <a:spLocks/>
          </p:cNvSpPr>
          <p:nvPr/>
        </p:nvSpPr>
        <p:spPr bwMode="auto">
          <a:xfrm>
            <a:off x="193297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81" name="Rectangle 6952">
            <a:extLst>
              <a:ext uri="{FF2B5EF4-FFF2-40B4-BE49-F238E27FC236}">
                <a16:creationId xmlns:a16="http://schemas.microsoft.com/office/drawing/2014/main" id="{97ADC6B3-BEF5-4F8A-83E5-CE5E12A765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82" name="Freeform 6953">
            <a:extLst>
              <a:ext uri="{FF2B5EF4-FFF2-40B4-BE49-F238E27FC236}">
                <a16:creationId xmlns:a16="http://schemas.microsoft.com/office/drawing/2014/main" id="{D318FFE1-128E-4191-B00E-E392165F3EB0}"/>
              </a:ext>
            </a:extLst>
          </p:cNvPr>
          <p:cNvSpPr>
            <a:spLocks/>
          </p:cNvSpPr>
          <p:nvPr/>
        </p:nvSpPr>
        <p:spPr bwMode="auto">
          <a:xfrm>
            <a:off x="193297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83" name="Rectangle 6954">
            <a:extLst>
              <a:ext uri="{FF2B5EF4-FFF2-40B4-BE49-F238E27FC236}">
                <a16:creationId xmlns:a16="http://schemas.microsoft.com/office/drawing/2014/main" id="{C170B61C-5B28-42CE-98D6-989AC7AA59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84" name="Freeform 6955">
            <a:extLst>
              <a:ext uri="{FF2B5EF4-FFF2-40B4-BE49-F238E27FC236}">
                <a16:creationId xmlns:a16="http://schemas.microsoft.com/office/drawing/2014/main" id="{AC05BEF0-FDF6-4F99-90CF-4F80E40F8E01}"/>
              </a:ext>
            </a:extLst>
          </p:cNvPr>
          <p:cNvSpPr>
            <a:spLocks/>
          </p:cNvSpPr>
          <p:nvPr/>
        </p:nvSpPr>
        <p:spPr bwMode="auto">
          <a:xfrm>
            <a:off x="193297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85" name="Rectangle 6956">
            <a:extLst>
              <a:ext uri="{FF2B5EF4-FFF2-40B4-BE49-F238E27FC236}">
                <a16:creationId xmlns:a16="http://schemas.microsoft.com/office/drawing/2014/main" id="{C0F206A4-41A6-4C61-B8A3-40F0564CA8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86" name="Freeform 6957">
            <a:extLst>
              <a:ext uri="{FF2B5EF4-FFF2-40B4-BE49-F238E27FC236}">
                <a16:creationId xmlns:a16="http://schemas.microsoft.com/office/drawing/2014/main" id="{59FB1670-CE07-4933-8273-A86B12C7FC5C}"/>
              </a:ext>
            </a:extLst>
          </p:cNvPr>
          <p:cNvSpPr>
            <a:spLocks/>
          </p:cNvSpPr>
          <p:nvPr/>
        </p:nvSpPr>
        <p:spPr bwMode="auto">
          <a:xfrm>
            <a:off x="193297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87" name="Rectangle 6958">
            <a:extLst>
              <a:ext uri="{FF2B5EF4-FFF2-40B4-BE49-F238E27FC236}">
                <a16:creationId xmlns:a16="http://schemas.microsoft.com/office/drawing/2014/main" id="{D4478239-82F6-45CA-9E35-56B1CE581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88" name="Freeform 6959">
            <a:extLst>
              <a:ext uri="{FF2B5EF4-FFF2-40B4-BE49-F238E27FC236}">
                <a16:creationId xmlns:a16="http://schemas.microsoft.com/office/drawing/2014/main" id="{07DD5B35-4904-40D0-B994-0CB7B8F6DDA4}"/>
              </a:ext>
            </a:extLst>
          </p:cNvPr>
          <p:cNvSpPr>
            <a:spLocks/>
          </p:cNvSpPr>
          <p:nvPr/>
        </p:nvSpPr>
        <p:spPr bwMode="auto">
          <a:xfrm>
            <a:off x="193297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89" name="Rectangle 6960">
            <a:extLst>
              <a:ext uri="{FF2B5EF4-FFF2-40B4-BE49-F238E27FC236}">
                <a16:creationId xmlns:a16="http://schemas.microsoft.com/office/drawing/2014/main" id="{4E35CEE3-2658-49BE-BAA7-DBBEB5AE26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90" name="Freeform 6961">
            <a:extLst>
              <a:ext uri="{FF2B5EF4-FFF2-40B4-BE49-F238E27FC236}">
                <a16:creationId xmlns:a16="http://schemas.microsoft.com/office/drawing/2014/main" id="{20DA0BD4-BE53-4D84-A2AC-93321FF69B9F}"/>
              </a:ext>
            </a:extLst>
          </p:cNvPr>
          <p:cNvSpPr>
            <a:spLocks/>
          </p:cNvSpPr>
          <p:nvPr/>
        </p:nvSpPr>
        <p:spPr bwMode="auto">
          <a:xfrm>
            <a:off x="193297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91" name="Rectangle 6962">
            <a:extLst>
              <a:ext uri="{FF2B5EF4-FFF2-40B4-BE49-F238E27FC236}">
                <a16:creationId xmlns:a16="http://schemas.microsoft.com/office/drawing/2014/main" id="{1FBED410-66DF-4379-AC55-76585A0D5B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92" name="Freeform 6963">
            <a:extLst>
              <a:ext uri="{FF2B5EF4-FFF2-40B4-BE49-F238E27FC236}">
                <a16:creationId xmlns:a16="http://schemas.microsoft.com/office/drawing/2014/main" id="{3EF6137C-7973-4050-8A62-7C1846383A34}"/>
              </a:ext>
            </a:extLst>
          </p:cNvPr>
          <p:cNvSpPr>
            <a:spLocks/>
          </p:cNvSpPr>
          <p:nvPr/>
        </p:nvSpPr>
        <p:spPr bwMode="auto">
          <a:xfrm>
            <a:off x="193297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93" name="Rectangle 6964">
            <a:extLst>
              <a:ext uri="{FF2B5EF4-FFF2-40B4-BE49-F238E27FC236}">
                <a16:creationId xmlns:a16="http://schemas.microsoft.com/office/drawing/2014/main" id="{50016247-D683-4172-B7A6-A4F129659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94" name="Freeform 6965">
            <a:extLst>
              <a:ext uri="{FF2B5EF4-FFF2-40B4-BE49-F238E27FC236}">
                <a16:creationId xmlns:a16="http://schemas.microsoft.com/office/drawing/2014/main" id="{DC9A0D5E-45CB-43BA-96F9-5F4CDFFFDB65}"/>
              </a:ext>
            </a:extLst>
          </p:cNvPr>
          <p:cNvSpPr>
            <a:spLocks/>
          </p:cNvSpPr>
          <p:nvPr/>
        </p:nvSpPr>
        <p:spPr bwMode="auto">
          <a:xfrm>
            <a:off x="193297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95" name="Rectangle 6966">
            <a:extLst>
              <a:ext uri="{FF2B5EF4-FFF2-40B4-BE49-F238E27FC236}">
                <a16:creationId xmlns:a16="http://schemas.microsoft.com/office/drawing/2014/main" id="{BAEE8BBE-E5C2-404F-8677-75758D0547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96" name="Freeform 6967">
            <a:extLst>
              <a:ext uri="{FF2B5EF4-FFF2-40B4-BE49-F238E27FC236}">
                <a16:creationId xmlns:a16="http://schemas.microsoft.com/office/drawing/2014/main" id="{2533A97F-DF01-4A90-89E2-C84B507062AD}"/>
              </a:ext>
            </a:extLst>
          </p:cNvPr>
          <p:cNvSpPr>
            <a:spLocks/>
          </p:cNvSpPr>
          <p:nvPr/>
        </p:nvSpPr>
        <p:spPr bwMode="auto">
          <a:xfrm>
            <a:off x="193297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97" name="Rectangle 6968">
            <a:extLst>
              <a:ext uri="{FF2B5EF4-FFF2-40B4-BE49-F238E27FC236}">
                <a16:creationId xmlns:a16="http://schemas.microsoft.com/office/drawing/2014/main" id="{A4E23C4D-1583-4398-BCE1-D2AF85B5A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98" name="Freeform 6969">
            <a:extLst>
              <a:ext uri="{FF2B5EF4-FFF2-40B4-BE49-F238E27FC236}">
                <a16:creationId xmlns:a16="http://schemas.microsoft.com/office/drawing/2014/main" id="{87E55EC8-F472-41CA-9358-ED963E9646B9}"/>
              </a:ext>
            </a:extLst>
          </p:cNvPr>
          <p:cNvSpPr>
            <a:spLocks/>
          </p:cNvSpPr>
          <p:nvPr/>
        </p:nvSpPr>
        <p:spPr bwMode="auto">
          <a:xfrm>
            <a:off x="193297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599" name="Rectangle 6970">
            <a:extLst>
              <a:ext uri="{FF2B5EF4-FFF2-40B4-BE49-F238E27FC236}">
                <a16:creationId xmlns:a16="http://schemas.microsoft.com/office/drawing/2014/main" id="{B0874853-A05F-443A-9391-6087FA95FF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00" name="Freeform 6971">
            <a:extLst>
              <a:ext uri="{FF2B5EF4-FFF2-40B4-BE49-F238E27FC236}">
                <a16:creationId xmlns:a16="http://schemas.microsoft.com/office/drawing/2014/main" id="{3F9B0B5D-42D9-40D2-8815-989D9E393EA2}"/>
              </a:ext>
            </a:extLst>
          </p:cNvPr>
          <p:cNvSpPr>
            <a:spLocks/>
          </p:cNvSpPr>
          <p:nvPr/>
        </p:nvSpPr>
        <p:spPr bwMode="auto">
          <a:xfrm>
            <a:off x="193297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01" name="Rectangle 6972">
            <a:extLst>
              <a:ext uri="{FF2B5EF4-FFF2-40B4-BE49-F238E27FC236}">
                <a16:creationId xmlns:a16="http://schemas.microsoft.com/office/drawing/2014/main" id="{88785770-7F2C-4507-8AE5-68DACF10AA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02" name="Freeform 6973">
            <a:extLst>
              <a:ext uri="{FF2B5EF4-FFF2-40B4-BE49-F238E27FC236}">
                <a16:creationId xmlns:a16="http://schemas.microsoft.com/office/drawing/2014/main" id="{E0DAE2BA-33B8-4670-B9BD-B114B2CD13ED}"/>
              </a:ext>
            </a:extLst>
          </p:cNvPr>
          <p:cNvSpPr>
            <a:spLocks/>
          </p:cNvSpPr>
          <p:nvPr/>
        </p:nvSpPr>
        <p:spPr bwMode="auto">
          <a:xfrm>
            <a:off x="193297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03" name="Rectangle 6974">
            <a:extLst>
              <a:ext uri="{FF2B5EF4-FFF2-40B4-BE49-F238E27FC236}">
                <a16:creationId xmlns:a16="http://schemas.microsoft.com/office/drawing/2014/main" id="{BB00A4A4-56B9-4BB6-BD20-5287559FB8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04" name="Freeform 6975">
            <a:extLst>
              <a:ext uri="{FF2B5EF4-FFF2-40B4-BE49-F238E27FC236}">
                <a16:creationId xmlns:a16="http://schemas.microsoft.com/office/drawing/2014/main" id="{87A7C278-6D83-4234-BDB6-698FAC49C449}"/>
              </a:ext>
            </a:extLst>
          </p:cNvPr>
          <p:cNvSpPr>
            <a:spLocks/>
          </p:cNvSpPr>
          <p:nvPr/>
        </p:nvSpPr>
        <p:spPr bwMode="auto">
          <a:xfrm>
            <a:off x="193297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05" name="Rectangle 6976">
            <a:extLst>
              <a:ext uri="{FF2B5EF4-FFF2-40B4-BE49-F238E27FC236}">
                <a16:creationId xmlns:a16="http://schemas.microsoft.com/office/drawing/2014/main" id="{15EBBD66-8AE2-4B3D-95FB-E42A634369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06" name="Freeform 6977">
            <a:extLst>
              <a:ext uri="{FF2B5EF4-FFF2-40B4-BE49-F238E27FC236}">
                <a16:creationId xmlns:a16="http://schemas.microsoft.com/office/drawing/2014/main" id="{CD8DE2F4-6A4B-42AD-8717-92DFE5B6AF89}"/>
              </a:ext>
            </a:extLst>
          </p:cNvPr>
          <p:cNvSpPr>
            <a:spLocks/>
          </p:cNvSpPr>
          <p:nvPr/>
        </p:nvSpPr>
        <p:spPr bwMode="auto">
          <a:xfrm>
            <a:off x="193297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07" name="Rectangle 6978">
            <a:extLst>
              <a:ext uri="{FF2B5EF4-FFF2-40B4-BE49-F238E27FC236}">
                <a16:creationId xmlns:a16="http://schemas.microsoft.com/office/drawing/2014/main" id="{538C45B3-1C2B-4B4C-A1AD-A1C6BB900E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08" name="Freeform 6979">
            <a:extLst>
              <a:ext uri="{FF2B5EF4-FFF2-40B4-BE49-F238E27FC236}">
                <a16:creationId xmlns:a16="http://schemas.microsoft.com/office/drawing/2014/main" id="{92C8FA38-4920-47AF-9245-363A7D664CF5}"/>
              </a:ext>
            </a:extLst>
          </p:cNvPr>
          <p:cNvSpPr>
            <a:spLocks/>
          </p:cNvSpPr>
          <p:nvPr/>
        </p:nvSpPr>
        <p:spPr bwMode="auto">
          <a:xfrm>
            <a:off x="1932977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09" name="Rectangle 6980">
            <a:extLst>
              <a:ext uri="{FF2B5EF4-FFF2-40B4-BE49-F238E27FC236}">
                <a16:creationId xmlns:a16="http://schemas.microsoft.com/office/drawing/2014/main" id="{879AA171-C333-47A3-BE16-47F0E51D5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10" name="Freeform 6981">
            <a:extLst>
              <a:ext uri="{FF2B5EF4-FFF2-40B4-BE49-F238E27FC236}">
                <a16:creationId xmlns:a16="http://schemas.microsoft.com/office/drawing/2014/main" id="{7364C26E-8236-43C8-921F-49D1EC316439}"/>
              </a:ext>
            </a:extLst>
          </p:cNvPr>
          <p:cNvSpPr>
            <a:spLocks/>
          </p:cNvSpPr>
          <p:nvPr/>
        </p:nvSpPr>
        <p:spPr bwMode="auto">
          <a:xfrm>
            <a:off x="1932977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11" name="Rectangle 6982">
            <a:extLst>
              <a:ext uri="{FF2B5EF4-FFF2-40B4-BE49-F238E27FC236}">
                <a16:creationId xmlns:a16="http://schemas.microsoft.com/office/drawing/2014/main" id="{49B71756-D39D-4E2A-9009-E2F9040EB6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12" name="Freeform 6983">
            <a:extLst>
              <a:ext uri="{FF2B5EF4-FFF2-40B4-BE49-F238E27FC236}">
                <a16:creationId xmlns:a16="http://schemas.microsoft.com/office/drawing/2014/main" id="{90AEDAB3-7AAA-409D-8A24-E281DC8C30B9}"/>
              </a:ext>
            </a:extLst>
          </p:cNvPr>
          <p:cNvSpPr>
            <a:spLocks/>
          </p:cNvSpPr>
          <p:nvPr/>
        </p:nvSpPr>
        <p:spPr bwMode="auto">
          <a:xfrm>
            <a:off x="1932977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13" name="Rectangle 6984">
            <a:extLst>
              <a:ext uri="{FF2B5EF4-FFF2-40B4-BE49-F238E27FC236}">
                <a16:creationId xmlns:a16="http://schemas.microsoft.com/office/drawing/2014/main" id="{FF1762CC-3FF1-4623-9DA5-BAF4805C26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14" name="Freeform 6985">
            <a:extLst>
              <a:ext uri="{FF2B5EF4-FFF2-40B4-BE49-F238E27FC236}">
                <a16:creationId xmlns:a16="http://schemas.microsoft.com/office/drawing/2014/main" id="{5762D4C5-09FD-4F8E-AF09-1280A8270913}"/>
              </a:ext>
            </a:extLst>
          </p:cNvPr>
          <p:cNvSpPr>
            <a:spLocks/>
          </p:cNvSpPr>
          <p:nvPr/>
        </p:nvSpPr>
        <p:spPr bwMode="auto">
          <a:xfrm>
            <a:off x="1932977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15" name="Rectangle 6986">
            <a:extLst>
              <a:ext uri="{FF2B5EF4-FFF2-40B4-BE49-F238E27FC236}">
                <a16:creationId xmlns:a16="http://schemas.microsoft.com/office/drawing/2014/main" id="{A09A35E0-1274-4CAE-B293-E791B56AF4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16" name="Freeform 6987">
            <a:extLst>
              <a:ext uri="{FF2B5EF4-FFF2-40B4-BE49-F238E27FC236}">
                <a16:creationId xmlns:a16="http://schemas.microsoft.com/office/drawing/2014/main" id="{FEF2B99F-1A2B-4FE4-8006-6E67A522676F}"/>
              </a:ext>
            </a:extLst>
          </p:cNvPr>
          <p:cNvSpPr>
            <a:spLocks/>
          </p:cNvSpPr>
          <p:nvPr/>
        </p:nvSpPr>
        <p:spPr bwMode="auto">
          <a:xfrm>
            <a:off x="1932977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17" name="Rectangle 6988">
            <a:extLst>
              <a:ext uri="{FF2B5EF4-FFF2-40B4-BE49-F238E27FC236}">
                <a16:creationId xmlns:a16="http://schemas.microsoft.com/office/drawing/2014/main" id="{35ED0D4E-D891-4C4B-AE8D-A31BCC1702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18" name="Freeform 6989">
            <a:extLst>
              <a:ext uri="{FF2B5EF4-FFF2-40B4-BE49-F238E27FC236}">
                <a16:creationId xmlns:a16="http://schemas.microsoft.com/office/drawing/2014/main" id="{C477AD94-D440-40BE-A724-76725636500C}"/>
              </a:ext>
            </a:extLst>
          </p:cNvPr>
          <p:cNvSpPr>
            <a:spLocks/>
          </p:cNvSpPr>
          <p:nvPr/>
        </p:nvSpPr>
        <p:spPr bwMode="auto">
          <a:xfrm>
            <a:off x="1932977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19" name="Rectangle 6990">
            <a:extLst>
              <a:ext uri="{FF2B5EF4-FFF2-40B4-BE49-F238E27FC236}">
                <a16:creationId xmlns:a16="http://schemas.microsoft.com/office/drawing/2014/main" id="{33112146-213C-4A3E-BFC5-7D101185E8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20" name="Freeform 6991">
            <a:extLst>
              <a:ext uri="{FF2B5EF4-FFF2-40B4-BE49-F238E27FC236}">
                <a16:creationId xmlns:a16="http://schemas.microsoft.com/office/drawing/2014/main" id="{24E3A4E9-609B-49A7-B5E0-7837DD7FE08A}"/>
              </a:ext>
            </a:extLst>
          </p:cNvPr>
          <p:cNvSpPr>
            <a:spLocks/>
          </p:cNvSpPr>
          <p:nvPr/>
        </p:nvSpPr>
        <p:spPr bwMode="auto">
          <a:xfrm>
            <a:off x="193451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21" name="Rectangle 6992">
            <a:extLst>
              <a:ext uri="{FF2B5EF4-FFF2-40B4-BE49-F238E27FC236}">
                <a16:creationId xmlns:a16="http://schemas.microsoft.com/office/drawing/2014/main" id="{42017E8B-DC09-47F0-BB8A-B83EB70F23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22" name="Freeform 6993">
            <a:extLst>
              <a:ext uri="{FF2B5EF4-FFF2-40B4-BE49-F238E27FC236}">
                <a16:creationId xmlns:a16="http://schemas.microsoft.com/office/drawing/2014/main" id="{69BC630E-8420-452A-8297-AFCA8205C80C}"/>
              </a:ext>
            </a:extLst>
          </p:cNvPr>
          <p:cNvSpPr>
            <a:spLocks/>
          </p:cNvSpPr>
          <p:nvPr/>
        </p:nvSpPr>
        <p:spPr bwMode="auto">
          <a:xfrm>
            <a:off x="193451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23" name="Rectangle 6994">
            <a:extLst>
              <a:ext uri="{FF2B5EF4-FFF2-40B4-BE49-F238E27FC236}">
                <a16:creationId xmlns:a16="http://schemas.microsoft.com/office/drawing/2014/main" id="{C301AEC9-722F-4090-A9CB-DEB1CF7BC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24" name="Freeform 6995">
            <a:extLst>
              <a:ext uri="{FF2B5EF4-FFF2-40B4-BE49-F238E27FC236}">
                <a16:creationId xmlns:a16="http://schemas.microsoft.com/office/drawing/2014/main" id="{62C97ED0-E8E9-48D9-927B-D8FD12E68040}"/>
              </a:ext>
            </a:extLst>
          </p:cNvPr>
          <p:cNvSpPr>
            <a:spLocks/>
          </p:cNvSpPr>
          <p:nvPr/>
        </p:nvSpPr>
        <p:spPr bwMode="auto">
          <a:xfrm>
            <a:off x="193451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25" name="Rectangle 6996">
            <a:extLst>
              <a:ext uri="{FF2B5EF4-FFF2-40B4-BE49-F238E27FC236}">
                <a16:creationId xmlns:a16="http://schemas.microsoft.com/office/drawing/2014/main" id="{3161AACE-CCB3-4DE0-B5B0-FA0D74931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26" name="Freeform 6997">
            <a:extLst>
              <a:ext uri="{FF2B5EF4-FFF2-40B4-BE49-F238E27FC236}">
                <a16:creationId xmlns:a16="http://schemas.microsoft.com/office/drawing/2014/main" id="{577094E1-E85B-497D-942C-1A9AC436EA67}"/>
              </a:ext>
            </a:extLst>
          </p:cNvPr>
          <p:cNvSpPr>
            <a:spLocks/>
          </p:cNvSpPr>
          <p:nvPr/>
        </p:nvSpPr>
        <p:spPr bwMode="auto">
          <a:xfrm>
            <a:off x="193451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27" name="Rectangle 6998">
            <a:extLst>
              <a:ext uri="{FF2B5EF4-FFF2-40B4-BE49-F238E27FC236}">
                <a16:creationId xmlns:a16="http://schemas.microsoft.com/office/drawing/2014/main" id="{7DFA3AE0-9DAB-4EFC-B4AF-5724E288FD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28" name="Freeform 6999">
            <a:extLst>
              <a:ext uri="{FF2B5EF4-FFF2-40B4-BE49-F238E27FC236}">
                <a16:creationId xmlns:a16="http://schemas.microsoft.com/office/drawing/2014/main" id="{A1F3F1AA-25C1-4307-8EAC-9B7EE1023205}"/>
              </a:ext>
            </a:extLst>
          </p:cNvPr>
          <p:cNvSpPr>
            <a:spLocks/>
          </p:cNvSpPr>
          <p:nvPr/>
        </p:nvSpPr>
        <p:spPr bwMode="auto">
          <a:xfrm>
            <a:off x="193451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29" name="Rectangle 7000">
            <a:extLst>
              <a:ext uri="{FF2B5EF4-FFF2-40B4-BE49-F238E27FC236}">
                <a16:creationId xmlns:a16="http://schemas.microsoft.com/office/drawing/2014/main" id="{3CDE33F8-88D0-4DDE-9562-6A834131EF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30" name="Freeform 7001">
            <a:extLst>
              <a:ext uri="{FF2B5EF4-FFF2-40B4-BE49-F238E27FC236}">
                <a16:creationId xmlns:a16="http://schemas.microsoft.com/office/drawing/2014/main" id="{4BDFD23D-914F-4470-BD4E-3CEAFAF061C8}"/>
              </a:ext>
            </a:extLst>
          </p:cNvPr>
          <p:cNvSpPr>
            <a:spLocks/>
          </p:cNvSpPr>
          <p:nvPr/>
        </p:nvSpPr>
        <p:spPr bwMode="auto">
          <a:xfrm>
            <a:off x="193451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31" name="Rectangle 7002">
            <a:extLst>
              <a:ext uri="{FF2B5EF4-FFF2-40B4-BE49-F238E27FC236}">
                <a16:creationId xmlns:a16="http://schemas.microsoft.com/office/drawing/2014/main" id="{5724EF5D-4F7D-4A41-B718-3194CB1F7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32" name="Freeform 7003">
            <a:extLst>
              <a:ext uri="{FF2B5EF4-FFF2-40B4-BE49-F238E27FC236}">
                <a16:creationId xmlns:a16="http://schemas.microsoft.com/office/drawing/2014/main" id="{DB2D3B84-ED9D-486D-B5C4-941168ABA6F9}"/>
              </a:ext>
            </a:extLst>
          </p:cNvPr>
          <p:cNvSpPr>
            <a:spLocks/>
          </p:cNvSpPr>
          <p:nvPr/>
        </p:nvSpPr>
        <p:spPr bwMode="auto">
          <a:xfrm>
            <a:off x="193451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33" name="Rectangle 7004">
            <a:extLst>
              <a:ext uri="{FF2B5EF4-FFF2-40B4-BE49-F238E27FC236}">
                <a16:creationId xmlns:a16="http://schemas.microsoft.com/office/drawing/2014/main" id="{26388B6D-35A2-4F0D-B8AA-FC5F698A0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34" name="Freeform 7005">
            <a:extLst>
              <a:ext uri="{FF2B5EF4-FFF2-40B4-BE49-F238E27FC236}">
                <a16:creationId xmlns:a16="http://schemas.microsoft.com/office/drawing/2014/main" id="{34C9153A-A99D-43B9-8FA3-23C1915D385B}"/>
              </a:ext>
            </a:extLst>
          </p:cNvPr>
          <p:cNvSpPr>
            <a:spLocks/>
          </p:cNvSpPr>
          <p:nvPr/>
        </p:nvSpPr>
        <p:spPr bwMode="auto">
          <a:xfrm>
            <a:off x="193451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35" name="Rectangle 7006">
            <a:extLst>
              <a:ext uri="{FF2B5EF4-FFF2-40B4-BE49-F238E27FC236}">
                <a16:creationId xmlns:a16="http://schemas.microsoft.com/office/drawing/2014/main" id="{2712ED7E-B5F8-4F6F-8676-4122B365AD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36" name="Freeform 7007">
            <a:extLst>
              <a:ext uri="{FF2B5EF4-FFF2-40B4-BE49-F238E27FC236}">
                <a16:creationId xmlns:a16="http://schemas.microsoft.com/office/drawing/2014/main" id="{A8D94CE3-6A91-4FA5-AB86-7427CF2521B3}"/>
              </a:ext>
            </a:extLst>
          </p:cNvPr>
          <p:cNvSpPr>
            <a:spLocks/>
          </p:cNvSpPr>
          <p:nvPr/>
        </p:nvSpPr>
        <p:spPr bwMode="auto">
          <a:xfrm>
            <a:off x="193451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37" name="Rectangle 7008">
            <a:extLst>
              <a:ext uri="{FF2B5EF4-FFF2-40B4-BE49-F238E27FC236}">
                <a16:creationId xmlns:a16="http://schemas.microsoft.com/office/drawing/2014/main" id="{8CE7433A-8DB6-42AF-B772-901D6CCDDF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38" name="Freeform 7009">
            <a:extLst>
              <a:ext uri="{FF2B5EF4-FFF2-40B4-BE49-F238E27FC236}">
                <a16:creationId xmlns:a16="http://schemas.microsoft.com/office/drawing/2014/main" id="{7C8A69E3-50D1-46AE-88B2-8B44614EECB0}"/>
              </a:ext>
            </a:extLst>
          </p:cNvPr>
          <p:cNvSpPr>
            <a:spLocks/>
          </p:cNvSpPr>
          <p:nvPr/>
        </p:nvSpPr>
        <p:spPr bwMode="auto">
          <a:xfrm>
            <a:off x="193451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39" name="Rectangle 7010">
            <a:extLst>
              <a:ext uri="{FF2B5EF4-FFF2-40B4-BE49-F238E27FC236}">
                <a16:creationId xmlns:a16="http://schemas.microsoft.com/office/drawing/2014/main" id="{F0210E76-8DF1-4A3E-A9E2-9C47D584E0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40" name="Freeform 7011">
            <a:extLst>
              <a:ext uri="{FF2B5EF4-FFF2-40B4-BE49-F238E27FC236}">
                <a16:creationId xmlns:a16="http://schemas.microsoft.com/office/drawing/2014/main" id="{66D2AF7C-A14B-483E-A2A6-6ACF4601F674}"/>
              </a:ext>
            </a:extLst>
          </p:cNvPr>
          <p:cNvSpPr>
            <a:spLocks/>
          </p:cNvSpPr>
          <p:nvPr/>
        </p:nvSpPr>
        <p:spPr bwMode="auto">
          <a:xfrm>
            <a:off x="193451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41" name="Rectangle 7012">
            <a:extLst>
              <a:ext uri="{FF2B5EF4-FFF2-40B4-BE49-F238E27FC236}">
                <a16:creationId xmlns:a16="http://schemas.microsoft.com/office/drawing/2014/main" id="{405A768D-AA52-4C48-9CEB-F3270D939F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42" name="Freeform 7013">
            <a:extLst>
              <a:ext uri="{FF2B5EF4-FFF2-40B4-BE49-F238E27FC236}">
                <a16:creationId xmlns:a16="http://schemas.microsoft.com/office/drawing/2014/main" id="{E4E25683-F37A-429C-B85A-2CFA624C0D12}"/>
              </a:ext>
            </a:extLst>
          </p:cNvPr>
          <p:cNvSpPr>
            <a:spLocks/>
          </p:cNvSpPr>
          <p:nvPr/>
        </p:nvSpPr>
        <p:spPr bwMode="auto">
          <a:xfrm>
            <a:off x="193451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43" name="Rectangle 7014">
            <a:extLst>
              <a:ext uri="{FF2B5EF4-FFF2-40B4-BE49-F238E27FC236}">
                <a16:creationId xmlns:a16="http://schemas.microsoft.com/office/drawing/2014/main" id="{72506CD1-A428-42FD-BBA4-5C44D8318C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44" name="Freeform 7015">
            <a:extLst>
              <a:ext uri="{FF2B5EF4-FFF2-40B4-BE49-F238E27FC236}">
                <a16:creationId xmlns:a16="http://schemas.microsoft.com/office/drawing/2014/main" id="{DB5FF3C1-50E1-4748-AF28-953F877A1BD3}"/>
              </a:ext>
            </a:extLst>
          </p:cNvPr>
          <p:cNvSpPr>
            <a:spLocks/>
          </p:cNvSpPr>
          <p:nvPr/>
        </p:nvSpPr>
        <p:spPr bwMode="auto">
          <a:xfrm>
            <a:off x="193451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45" name="Rectangle 7016">
            <a:extLst>
              <a:ext uri="{FF2B5EF4-FFF2-40B4-BE49-F238E27FC236}">
                <a16:creationId xmlns:a16="http://schemas.microsoft.com/office/drawing/2014/main" id="{8FFA4DBD-60F2-4736-898D-3DE02E77B3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46" name="Freeform 7017">
            <a:extLst>
              <a:ext uri="{FF2B5EF4-FFF2-40B4-BE49-F238E27FC236}">
                <a16:creationId xmlns:a16="http://schemas.microsoft.com/office/drawing/2014/main" id="{04367C46-EA0E-43EF-8A0E-D7DB1BC5CFDE}"/>
              </a:ext>
            </a:extLst>
          </p:cNvPr>
          <p:cNvSpPr>
            <a:spLocks/>
          </p:cNvSpPr>
          <p:nvPr/>
        </p:nvSpPr>
        <p:spPr bwMode="auto">
          <a:xfrm>
            <a:off x="193451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47" name="Rectangle 7018">
            <a:extLst>
              <a:ext uri="{FF2B5EF4-FFF2-40B4-BE49-F238E27FC236}">
                <a16:creationId xmlns:a16="http://schemas.microsoft.com/office/drawing/2014/main" id="{131CC203-EB4F-4EDE-A68D-57CDA860FE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48" name="Freeform 7019">
            <a:extLst>
              <a:ext uri="{FF2B5EF4-FFF2-40B4-BE49-F238E27FC236}">
                <a16:creationId xmlns:a16="http://schemas.microsoft.com/office/drawing/2014/main" id="{6EDC7B34-CD7C-4E23-848B-BAB8635F5B54}"/>
              </a:ext>
            </a:extLst>
          </p:cNvPr>
          <p:cNvSpPr>
            <a:spLocks/>
          </p:cNvSpPr>
          <p:nvPr/>
        </p:nvSpPr>
        <p:spPr bwMode="auto">
          <a:xfrm>
            <a:off x="1934514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49" name="Rectangle 7020">
            <a:extLst>
              <a:ext uri="{FF2B5EF4-FFF2-40B4-BE49-F238E27FC236}">
                <a16:creationId xmlns:a16="http://schemas.microsoft.com/office/drawing/2014/main" id="{32C87264-6F16-49E7-B238-AC536C50F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50" name="Freeform 7021">
            <a:extLst>
              <a:ext uri="{FF2B5EF4-FFF2-40B4-BE49-F238E27FC236}">
                <a16:creationId xmlns:a16="http://schemas.microsoft.com/office/drawing/2014/main" id="{4F858717-3B6A-4E3E-83DD-7FAB5C26E199}"/>
              </a:ext>
            </a:extLst>
          </p:cNvPr>
          <p:cNvSpPr>
            <a:spLocks/>
          </p:cNvSpPr>
          <p:nvPr/>
        </p:nvSpPr>
        <p:spPr bwMode="auto">
          <a:xfrm>
            <a:off x="193605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51" name="Rectangle 7022">
            <a:extLst>
              <a:ext uri="{FF2B5EF4-FFF2-40B4-BE49-F238E27FC236}">
                <a16:creationId xmlns:a16="http://schemas.microsoft.com/office/drawing/2014/main" id="{55D4C0E9-B64F-4332-8D15-624977D5B6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52" name="Freeform 7023">
            <a:extLst>
              <a:ext uri="{FF2B5EF4-FFF2-40B4-BE49-F238E27FC236}">
                <a16:creationId xmlns:a16="http://schemas.microsoft.com/office/drawing/2014/main" id="{F2BBBE33-4454-4270-9805-C2EB504F2ACF}"/>
              </a:ext>
            </a:extLst>
          </p:cNvPr>
          <p:cNvSpPr>
            <a:spLocks/>
          </p:cNvSpPr>
          <p:nvPr/>
        </p:nvSpPr>
        <p:spPr bwMode="auto">
          <a:xfrm>
            <a:off x="193605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53" name="Rectangle 7024">
            <a:extLst>
              <a:ext uri="{FF2B5EF4-FFF2-40B4-BE49-F238E27FC236}">
                <a16:creationId xmlns:a16="http://schemas.microsoft.com/office/drawing/2014/main" id="{73AD604A-B1BF-4835-962B-0B5D6D15DD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54" name="Freeform 7025">
            <a:extLst>
              <a:ext uri="{FF2B5EF4-FFF2-40B4-BE49-F238E27FC236}">
                <a16:creationId xmlns:a16="http://schemas.microsoft.com/office/drawing/2014/main" id="{B5996D08-AF57-4BFC-AE6C-BF3F1A662F83}"/>
              </a:ext>
            </a:extLst>
          </p:cNvPr>
          <p:cNvSpPr>
            <a:spLocks/>
          </p:cNvSpPr>
          <p:nvPr/>
        </p:nvSpPr>
        <p:spPr bwMode="auto">
          <a:xfrm>
            <a:off x="193605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55" name="Rectangle 7026">
            <a:extLst>
              <a:ext uri="{FF2B5EF4-FFF2-40B4-BE49-F238E27FC236}">
                <a16:creationId xmlns:a16="http://schemas.microsoft.com/office/drawing/2014/main" id="{ABC32072-060A-46E2-BAF9-9CEE6182C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56" name="Freeform 7027">
            <a:extLst>
              <a:ext uri="{FF2B5EF4-FFF2-40B4-BE49-F238E27FC236}">
                <a16:creationId xmlns:a16="http://schemas.microsoft.com/office/drawing/2014/main" id="{7DFC6068-627A-409D-B3C2-2EBCEC978133}"/>
              </a:ext>
            </a:extLst>
          </p:cNvPr>
          <p:cNvSpPr>
            <a:spLocks/>
          </p:cNvSpPr>
          <p:nvPr/>
        </p:nvSpPr>
        <p:spPr bwMode="auto">
          <a:xfrm>
            <a:off x="193605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57" name="Rectangle 7028">
            <a:extLst>
              <a:ext uri="{FF2B5EF4-FFF2-40B4-BE49-F238E27FC236}">
                <a16:creationId xmlns:a16="http://schemas.microsoft.com/office/drawing/2014/main" id="{84D81165-31B0-44AD-90FD-87A6CD33AA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58" name="Freeform 7029">
            <a:extLst>
              <a:ext uri="{FF2B5EF4-FFF2-40B4-BE49-F238E27FC236}">
                <a16:creationId xmlns:a16="http://schemas.microsoft.com/office/drawing/2014/main" id="{769D296E-8150-4A05-A22E-3C4433799FCF}"/>
              </a:ext>
            </a:extLst>
          </p:cNvPr>
          <p:cNvSpPr>
            <a:spLocks/>
          </p:cNvSpPr>
          <p:nvPr/>
        </p:nvSpPr>
        <p:spPr bwMode="auto">
          <a:xfrm>
            <a:off x="193605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59" name="Rectangle 7030">
            <a:extLst>
              <a:ext uri="{FF2B5EF4-FFF2-40B4-BE49-F238E27FC236}">
                <a16:creationId xmlns:a16="http://schemas.microsoft.com/office/drawing/2014/main" id="{5C50BEB8-F105-48BF-B110-DB29038BEC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60" name="Freeform 7031">
            <a:extLst>
              <a:ext uri="{FF2B5EF4-FFF2-40B4-BE49-F238E27FC236}">
                <a16:creationId xmlns:a16="http://schemas.microsoft.com/office/drawing/2014/main" id="{FDF2DB58-C1F3-444A-83DD-C342A03FE859}"/>
              </a:ext>
            </a:extLst>
          </p:cNvPr>
          <p:cNvSpPr>
            <a:spLocks/>
          </p:cNvSpPr>
          <p:nvPr/>
        </p:nvSpPr>
        <p:spPr bwMode="auto">
          <a:xfrm>
            <a:off x="193605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61" name="Rectangle 7032">
            <a:extLst>
              <a:ext uri="{FF2B5EF4-FFF2-40B4-BE49-F238E27FC236}">
                <a16:creationId xmlns:a16="http://schemas.microsoft.com/office/drawing/2014/main" id="{04DFA4FA-CE25-4313-A469-665311246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62" name="Freeform 7033">
            <a:extLst>
              <a:ext uri="{FF2B5EF4-FFF2-40B4-BE49-F238E27FC236}">
                <a16:creationId xmlns:a16="http://schemas.microsoft.com/office/drawing/2014/main" id="{01EE3DDB-CF4D-4EEA-82E0-876861C10751}"/>
              </a:ext>
            </a:extLst>
          </p:cNvPr>
          <p:cNvSpPr>
            <a:spLocks/>
          </p:cNvSpPr>
          <p:nvPr/>
        </p:nvSpPr>
        <p:spPr bwMode="auto">
          <a:xfrm>
            <a:off x="193605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63" name="Rectangle 7034">
            <a:extLst>
              <a:ext uri="{FF2B5EF4-FFF2-40B4-BE49-F238E27FC236}">
                <a16:creationId xmlns:a16="http://schemas.microsoft.com/office/drawing/2014/main" id="{25BE6335-F4BA-4502-8EB1-7662E46BD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64" name="Freeform 7035">
            <a:extLst>
              <a:ext uri="{FF2B5EF4-FFF2-40B4-BE49-F238E27FC236}">
                <a16:creationId xmlns:a16="http://schemas.microsoft.com/office/drawing/2014/main" id="{BD26ABCD-BF09-426E-8432-0690D21FC833}"/>
              </a:ext>
            </a:extLst>
          </p:cNvPr>
          <p:cNvSpPr>
            <a:spLocks/>
          </p:cNvSpPr>
          <p:nvPr/>
        </p:nvSpPr>
        <p:spPr bwMode="auto">
          <a:xfrm>
            <a:off x="193605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65" name="Rectangle 7036">
            <a:extLst>
              <a:ext uri="{FF2B5EF4-FFF2-40B4-BE49-F238E27FC236}">
                <a16:creationId xmlns:a16="http://schemas.microsoft.com/office/drawing/2014/main" id="{949C993F-3037-4BED-B3BA-A6F2195894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66" name="Freeform 7037">
            <a:extLst>
              <a:ext uri="{FF2B5EF4-FFF2-40B4-BE49-F238E27FC236}">
                <a16:creationId xmlns:a16="http://schemas.microsoft.com/office/drawing/2014/main" id="{2EB50452-777D-456F-92AD-9FD9EA892A80}"/>
              </a:ext>
            </a:extLst>
          </p:cNvPr>
          <p:cNvSpPr>
            <a:spLocks/>
          </p:cNvSpPr>
          <p:nvPr/>
        </p:nvSpPr>
        <p:spPr bwMode="auto">
          <a:xfrm>
            <a:off x="193605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67" name="Rectangle 7038">
            <a:extLst>
              <a:ext uri="{FF2B5EF4-FFF2-40B4-BE49-F238E27FC236}">
                <a16:creationId xmlns:a16="http://schemas.microsoft.com/office/drawing/2014/main" id="{85867F8B-70B5-4CED-9E41-F8B44A422A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68" name="Freeform 7039">
            <a:extLst>
              <a:ext uri="{FF2B5EF4-FFF2-40B4-BE49-F238E27FC236}">
                <a16:creationId xmlns:a16="http://schemas.microsoft.com/office/drawing/2014/main" id="{FD1DCCFB-E840-4643-8B88-440C0454D8E1}"/>
              </a:ext>
            </a:extLst>
          </p:cNvPr>
          <p:cNvSpPr>
            <a:spLocks/>
          </p:cNvSpPr>
          <p:nvPr/>
        </p:nvSpPr>
        <p:spPr bwMode="auto">
          <a:xfrm>
            <a:off x="193605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69" name="Rectangle 7040">
            <a:extLst>
              <a:ext uri="{FF2B5EF4-FFF2-40B4-BE49-F238E27FC236}">
                <a16:creationId xmlns:a16="http://schemas.microsoft.com/office/drawing/2014/main" id="{8E474346-DC6A-4112-826B-7492AFDCDF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70" name="Freeform 7041">
            <a:extLst>
              <a:ext uri="{FF2B5EF4-FFF2-40B4-BE49-F238E27FC236}">
                <a16:creationId xmlns:a16="http://schemas.microsoft.com/office/drawing/2014/main" id="{1FDE90BD-A774-4B8E-93F6-11BE8734E245}"/>
              </a:ext>
            </a:extLst>
          </p:cNvPr>
          <p:cNvSpPr>
            <a:spLocks/>
          </p:cNvSpPr>
          <p:nvPr/>
        </p:nvSpPr>
        <p:spPr bwMode="auto">
          <a:xfrm>
            <a:off x="193605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71" name="Rectangle 7042">
            <a:extLst>
              <a:ext uri="{FF2B5EF4-FFF2-40B4-BE49-F238E27FC236}">
                <a16:creationId xmlns:a16="http://schemas.microsoft.com/office/drawing/2014/main" id="{D7D49272-0BEF-40E4-843F-2F216D3E5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72" name="Freeform 7043">
            <a:extLst>
              <a:ext uri="{FF2B5EF4-FFF2-40B4-BE49-F238E27FC236}">
                <a16:creationId xmlns:a16="http://schemas.microsoft.com/office/drawing/2014/main" id="{8652EFC0-CFD6-4F29-9EE9-711752018446}"/>
              </a:ext>
            </a:extLst>
          </p:cNvPr>
          <p:cNvSpPr>
            <a:spLocks/>
          </p:cNvSpPr>
          <p:nvPr/>
        </p:nvSpPr>
        <p:spPr bwMode="auto">
          <a:xfrm>
            <a:off x="193605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73" name="Rectangle 7044">
            <a:extLst>
              <a:ext uri="{FF2B5EF4-FFF2-40B4-BE49-F238E27FC236}">
                <a16:creationId xmlns:a16="http://schemas.microsoft.com/office/drawing/2014/main" id="{EA2BAC8A-710D-475F-A266-0C3FEBCDB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74" name="Freeform 7045">
            <a:extLst>
              <a:ext uri="{FF2B5EF4-FFF2-40B4-BE49-F238E27FC236}">
                <a16:creationId xmlns:a16="http://schemas.microsoft.com/office/drawing/2014/main" id="{C17C3143-319B-49B7-8AA0-525CF537BDF5}"/>
              </a:ext>
            </a:extLst>
          </p:cNvPr>
          <p:cNvSpPr>
            <a:spLocks/>
          </p:cNvSpPr>
          <p:nvPr/>
        </p:nvSpPr>
        <p:spPr bwMode="auto">
          <a:xfrm>
            <a:off x="193605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75" name="Rectangle 7046">
            <a:extLst>
              <a:ext uri="{FF2B5EF4-FFF2-40B4-BE49-F238E27FC236}">
                <a16:creationId xmlns:a16="http://schemas.microsoft.com/office/drawing/2014/main" id="{CC15DA28-B996-4AF6-AE00-33D4ED2EE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77" name="Freeform 7048">
            <a:extLst>
              <a:ext uri="{FF2B5EF4-FFF2-40B4-BE49-F238E27FC236}">
                <a16:creationId xmlns:a16="http://schemas.microsoft.com/office/drawing/2014/main" id="{5E63E7F5-47C2-487D-AE91-034939ABE948}"/>
              </a:ext>
            </a:extLst>
          </p:cNvPr>
          <p:cNvSpPr>
            <a:spLocks/>
          </p:cNvSpPr>
          <p:nvPr/>
        </p:nvSpPr>
        <p:spPr bwMode="auto">
          <a:xfrm>
            <a:off x="193605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78" name="Rectangle 7049">
            <a:extLst>
              <a:ext uri="{FF2B5EF4-FFF2-40B4-BE49-F238E27FC236}">
                <a16:creationId xmlns:a16="http://schemas.microsoft.com/office/drawing/2014/main" id="{84308F1B-32B9-4074-9576-0BF4992829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79" name="Freeform 7050">
            <a:extLst>
              <a:ext uri="{FF2B5EF4-FFF2-40B4-BE49-F238E27FC236}">
                <a16:creationId xmlns:a16="http://schemas.microsoft.com/office/drawing/2014/main" id="{12C721AD-4923-4BBB-BF13-FD15908CE4E7}"/>
              </a:ext>
            </a:extLst>
          </p:cNvPr>
          <p:cNvSpPr>
            <a:spLocks/>
          </p:cNvSpPr>
          <p:nvPr/>
        </p:nvSpPr>
        <p:spPr bwMode="auto">
          <a:xfrm>
            <a:off x="193605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80" name="Rectangle 7051">
            <a:extLst>
              <a:ext uri="{FF2B5EF4-FFF2-40B4-BE49-F238E27FC236}">
                <a16:creationId xmlns:a16="http://schemas.microsoft.com/office/drawing/2014/main" id="{CD25983E-A04A-4D34-B536-8190E1D23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81" name="Freeform 7052">
            <a:extLst>
              <a:ext uri="{FF2B5EF4-FFF2-40B4-BE49-F238E27FC236}">
                <a16:creationId xmlns:a16="http://schemas.microsoft.com/office/drawing/2014/main" id="{DFE3D379-3931-4982-8412-743531A5E004}"/>
              </a:ext>
            </a:extLst>
          </p:cNvPr>
          <p:cNvSpPr>
            <a:spLocks/>
          </p:cNvSpPr>
          <p:nvPr/>
        </p:nvSpPr>
        <p:spPr bwMode="auto">
          <a:xfrm>
            <a:off x="193605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82" name="Rectangle 7053">
            <a:extLst>
              <a:ext uri="{FF2B5EF4-FFF2-40B4-BE49-F238E27FC236}">
                <a16:creationId xmlns:a16="http://schemas.microsoft.com/office/drawing/2014/main" id="{16E26F3D-17EE-4ECF-80CD-9E2D46F67A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83" name="Freeform 7054">
            <a:extLst>
              <a:ext uri="{FF2B5EF4-FFF2-40B4-BE49-F238E27FC236}">
                <a16:creationId xmlns:a16="http://schemas.microsoft.com/office/drawing/2014/main" id="{5B2B0CC4-535B-417B-B8B8-3D486D914DDE}"/>
              </a:ext>
            </a:extLst>
          </p:cNvPr>
          <p:cNvSpPr>
            <a:spLocks/>
          </p:cNvSpPr>
          <p:nvPr/>
        </p:nvSpPr>
        <p:spPr bwMode="auto">
          <a:xfrm>
            <a:off x="193605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84" name="Rectangle 7055">
            <a:extLst>
              <a:ext uri="{FF2B5EF4-FFF2-40B4-BE49-F238E27FC236}">
                <a16:creationId xmlns:a16="http://schemas.microsoft.com/office/drawing/2014/main" id="{8500555F-527C-4D61-BDF5-B108A645F8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85" name="Freeform 7056">
            <a:extLst>
              <a:ext uri="{FF2B5EF4-FFF2-40B4-BE49-F238E27FC236}">
                <a16:creationId xmlns:a16="http://schemas.microsoft.com/office/drawing/2014/main" id="{700F93BA-137E-4B1F-A118-8EA64636A649}"/>
              </a:ext>
            </a:extLst>
          </p:cNvPr>
          <p:cNvSpPr>
            <a:spLocks/>
          </p:cNvSpPr>
          <p:nvPr/>
        </p:nvSpPr>
        <p:spPr bwMode="auto">
          <a:xfrm>
            <a:off x="193605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86" name="Rectangle 7057">
            <a:extLst>
              <a:ext uri="{FF2B5EF4-FFF2-40B4-BE49-F238E27FC236}">
                <a16:creationId xmlns:a16="http://schemas.microsoft.com/office/drawing/2014/main" id="{9C558C58-C8CC-40D3-AEDF-5513E9E56F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87" name="Freeform 7058">
            <a:extLst>
              <a:ext uri="{FF2B5EF4-FFF2-40B4-BE49-F238E27FC236}">
                <a16:creationId xmlns:a16="http://schemas.microsoft.com/office/drawing/2014/main" id="{265FFEB2-A06A-4D9F-8E55-813BE3D05598}"/>
              </a:ext>
            </a:extLst>
          </p:cNvPr>
          <p:cNvSpPr>
            <a:spLocks/>
          </p:cNvSpPr>
          <p:nvPr/>
        </p:nvSpPr>
        <p:spPr bwMode="auto">
          <a:xfrm>
            <a:off x="193605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88" name="Rectangle 7059">
            <a:extLst>
              <a:ext uri="{FF2B5EF4-FFF2-40B4-BE49-F238E27FC236}">
                <a16:creationId xmlns:a16="http://schemas.microsoft.com/office/drawing/2014/main" id="{F8068EE4-927A-4C00-BBEF-C61D250989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89" name="Freeform 7060">
            <a:extLst>
              <a:ext uri="{FF2B5EF4-FFF2-40B4-BE49-F238E27FC236}">
                <a16:creationId xmlns:a16="http://schemas.microsoft.com/office/drawing/2014/main" id="{91021C22-2907-4909-9231-5CF8BAD3FAD8}"/>
              </a:ext>
            </a:extLst>
          </p:cNvPr>
          <p:cNvSpPr>
            <a:spLocks/>
          </p:cNvSpPr>
          <p:nvPr/>
        </p:nvSpPr>
        <p:spPr bwMode="auto">
          <a:xfrm>
            <a:off x="193605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90" name="Rectangle 7061">
            <a:extLst>
              <a:ext uri="{FF2B5EF4-FFF2-40B4-BE49-F238E27FC236}">
                <a16:creationId xmlns:a16="http://schemas.microsoft.com/office/drawing/2014/main" id="{4A56A1D8-21F6-461D-8A83-78679FF9D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91" name="Freeform 7062">
            <a:extLst>
              <a:ext uri="{FF2B5EF4-FFF2-40B4-BE49-F238E27FC236}">
                <a16:creationId xmlns:a16="http://schemas.microsoft.com/office/drawing/2014/main" id="{437FC672-8650-4D69-92F7-679F0F0A5B29}"/>
              </a:ext>
            </a:extLst>
          </p:cNvPr>
          <p:cNvSpPr>
            <a:spLocks/>
          </p:cNvSpPr>
          <p:nvPr/>
        </p:nvSpPr>
        <p:spPr bwMode="auto">
          <a:xfrm>
            <a:off x="1936051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92" name="Rectangle 7063">
            <a:extLst>
              <a:ext uri="{FF2B5EF4-FFF2-40B4-BE49-F238E27FC236}">
                <a16:creationId xmlns:a16="http://schemas.microsoft.com/office/drawing/2014/main" id="{C42F52FA-5E3B-431A-8F01-8B2805289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93" name="Freeform 7064">
            <a:extLst>
              <a:ext uri="{FF2B5EF4-FFF2-40B4-BE49-F238E27FC236}">
                <a16:creationId xmlns:a16="http://schemas.microsoft.com/office/drawing/2014/main" id="{F6065F36-3881-462D-9FD2-B39368C76619}"/>
              </a:ext>
            </a:extLst>
          </p:cNvPr>
          <p:cNvSpPr>
            <a:spLocks/>
          </p:cNvSpPr>
          <p:nvPr/>
        </p:nvSpPr>
        <p:spPr bwMode="auto">
          <a:xfrm>
            <a:off x="1937588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94" name="Rectangle 7065">
            <a:extLst>
              <a:ext uri="{FF2B5EF4-FFF2-40B4-BE49-F238E27FC236}">
                <a16:creationId xmlns:a16="http://schemas.microsoft.com/office/drawing/2014/main" id="{9B52923B-5329-4A30-808A-6D5619BB9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95" name="Freeform 7066">
            <a:extLst>
              <a:ext uri="{FF2B5EF4-FFF2-40B4-BE49-F238E27FC236}">
                <a16:creationId xmlns:a16="http://schemas.microsoft.com/office/drawing/2014/main" id="{B7985AC7-157E-4874-A928-DD95E72EF3EF}"/>
              </a:ext>
            </a:extLst>
          </p:cNvPr>
          <p:cNvSpPr>
            <a:spLocks/>
          </p:cNvSpPr>
          <p:nvPr/>
        </p:nvSpPr>
        <p:spPr bwMode="auto">
          <a:xfrm>
            <a:off x="1937588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96" name="Rectangle 7067">
            <a:extLst>
              <a:ext uri="{FF2B5EF4-FFF2-40B4-BE49-F238E27FC236}">
                <a16:creationId xmlns:a16="http://schemas.microsoft.com/office/drawing/2014/main" id="{C6AFE439-4626-4664-9F45-3FDBEC813D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97" name="Freeform 7068">
            <a:extLst>
              <a:ext uri="{FF2B5EF4-FFF2-40B4-BE49-F238E27FC236}">
                <a16:creationId xmlns:a16="http://schemas.microsoft.com/office/drawing/2014/main" id="{BD14D231-F1B6-47D8-A6E5-1C044743C230}"/>
              </a:ext>
            </a:extLst>
          </p:cNvPr>
          <p:cNvSpPr>
            <a:spLocks/>
          </p:cNvSpPr>
          <p:nvPr/>
        </p:nvSpPr>
        <p:spPr bwMode="auto">
          <a:xfrm>
            <a:off x="1937588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98" name="Rectangle 7069">
            <a:extLst>
              <a:ext uri="{FF2B5EF4-FFF2-40B4-BE49-F238E27FC236}">
                <a16:creationId xmlns:a16="http://schemas.microsoft.com/office/drawing/2014/main" id="{D6F03F19-D9AE-435A-A64C-53FDE82FB5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699" name="Freeform 7070">
            <a:extLst>
              <a:ext uri="{FF2B5EF4-FFF2-40B4-BE49-F238E27FC236}">
                <a16:creationId xmlns:a16="http://schemas.microsoft.com/office/drawing/2014/main" id="{445C9C92-D310-4ECE-AE73-FAD52DB138DF}"/>
              </a:ext>
            </a:extLst>
          </p:cNvPr>
          <p:cNvSpPr>
            <a:spLocks/>
          </p:cNvSpPr>
          <p:nvPr/>
        </p:nvSpPr>
        <p:spPr bwMode="auto">
          <a:xfrm>
            <a:off x="1937588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00" name="Rectangle 7071">
            <a:extLst>
              <a:ext uri="{FF2B5EF4-FFF2-40B4-BE49-F238E27FC236}">
                <a16:creationId xmlns:a16="http://schemas.microsoft.com/office/drawing/2014/main" id="{33C03E94-BB3A-4EA9-AF75-5AA802F754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01" name="Freeform 7072">
            <a:extLst>
              <a:ext uri="{FF2B5EF4-FFF2-40B4-BE49-F238E27FC236}">
                <a16:creationId xmlns:a16="http://schemas.microsoft.com/office/drawing/2014/main" id="{0B1CB946-D003-497C-BB2E-0F5E54F2729A}"/>
              </a:ext>
            </a:extLst>
          </p:cNvPr>
          <p:cNvSpPr>
            <a:spLocks/>
          </p:cNvSpPr>
          <p:nvPr/>
        </p:nvSpPr>
        <p:spPr bwMode="auto">
          <a:xfrm>
            <a:off x="1937588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02" name="Rectangle 7073">
            <a:extLst>
              <a:ext uri="{FF2B5EF4-FFF2-40B4-BE49-F238E27FC236}">
                <a16:creationId xmlns:a16="http://schemas.microsoft.com/office/drawing/2014/main" id="{76A075C8-B9B3-402F-B2E1-BB4DBF98C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03" name="Freeform 7074">
            <a:extLst>
              <a:ext uri="{FF2B5EF4-FFF2-40B4-BE49-F238E27FC236}">
                <a16:creationId xmlns:a16="http://schemas.microsoft.com/office/drawing/2014/main" id="{33BA7A01-37AD-47F5-90C9-5AC103594B1D}"/>
              </a:ext>
            </a:extLst>
          </p:cNvPr>
          <p:cNvSpPr>
            <a:spLocks/>
          </p:cNvSpPr>
          <p:nvPr/>
        </p:nvSpPr>
        <p:spPr bwMode="auto">
          <a:xfrm>
            <a:off x="1937588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04" name="Rectangle 7075">
            <a:extLst>
              <a:ext uri="{FF2B5EF4-FFF2-40B4-BE49-F238E27FC236}">
                <a16:creationId xmlns:a16="http://schemas.microsoft.com/office/drawing/2014/main" id="{70CC6129-76D4-45CD-9F03-59B70C9AD2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05" name="Freeform 7076">
            <a:extLst>
              <a:ext uri="{FF2B5EF4-FFF2-40B4-BE49-F238E27FC236}">
                <a16:creationId xmlns:a16="http://schemas.microsoft.com/office/drawing/2014/main" id="{B6FA7206-B486-4F60-B614-B05B127B7662}"/>
              </a:ext>
            </a:extLst>
          </p:cNvPr>
          <p:cNvSpPr>
            <a:spLocks/>
          </p:cNvSpPr>
          <p:nvPr/>
        </p:nvSpPr>
        <p:spPr bwMode="auto">
          <a:xfrm>
            <a:off x="1937588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06" name="Rectangle 7077">
            <a:extLst>
              <a:ext uri="{FF2B5EF4-FFF2-40B4-BE49-F238E27FC236}">
                <a16:creationId xmlns:a16="http://schemas.microsoft.com/office/drawing/2014/main" id="{391BAAAD-9CE7-4E98-90E3-AF5DFE71C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07" name="Freeform 7078">
            <a:extLst>
              <a:ext uri="{FF2B5EF4-FFF2-40B4-BE49-F238E27FC236}">
                <a16:creationId xmlns:a16="http://schemas.microsoft.com/office/drawing/2014/main" id="{3F096F29-E2A9-43F5-86DC-4164F0025C0A}"/>
              </a:ext>
            </a:extLst>
          </p:cNvPr>
          <p:cNvSpPr>
            <a:spLocks/>
          </p:cNvSpPr>
          <p:nvPr/>
        </p:nvSpPr>
        <p:spPr bwMode="auto">
          <a:xfrm>
            <a:off x="1937588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08" name="Rectangle 7079">
            <a:extLst>
              <a:ext uri="{FF2B5EF4-FFF2-40B4-BE49-F238E27FC236}">
                <a16:creationId xmlns:a16="http://schemas.microsoft.com/office/drawing/2014/main" id="{F61887E5-09C2-4D17-9611-392BF487C4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09" name="Freeform 7080">
            <a:extLst>
              <a:ext uri="{FF2B5EF4-FFF2-40B4-BE49-F238E27FC236}">
                <a16:creationId xmlns:a16="http://schemas.microsoft.com/office/drawing/2014/main" id="{610431AF-D91E-4746-85D6-CF6A8F4C15E3}"/>
              </a:ext>
            </a:extLst>
          </p:cNvPr>
          <p:cNvSpPr>
            <a:spLocks/>
          </p:cNvSpPr>
          <p:nvPr/>
        </p:nvSpPr>
        <p:spPr bwMode="auto">
          <a:xfrm>
            <a:off x="1937588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10" name="Rectangle 7081">
            <a:extLst>
              <a:ext uri="{FF2B5EF4-FFF2-40B4-BE49-F238E27FC236}">
                <a16:creationId xmlns:a16="http://schemas.microsoft.com/office/drawing/2014/main" id="{1AA609A1-8BD7-4B88-855F-96D7FD5C7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11" name="Freeform 7082">
            <a:extLst>
              <a:ext uri="{FF2B5EF4-FFF2-40B4-BE49-F238E27FC236}">
                <a16:creationId xmlns:a16="http://schemas.microsoft.com/office/drawing/2014/main" id="{4BA985E8-9E45-4946-BD0C-859EE124372C}"/>
              </a:ext>
            </a:extLst>
          </p:cNvPr>
          <p:cNvSpPr>
            <a:spLocks/>
          </p:cNvSpPr>
          <p:nvPr/>
        </p:nvSpPr>
        <p:spPr bwMode="auto">
          <a:xfrm>
            <a:off x="1937588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12" name="Rectangle 7083">
            <a:extLst>
              <a:ext uri="{FF2B5EF4-FFF2-40B4-BE49-F238E27FC236}">
                <a16:creationId xmlns:a16="http://schemas.microsoft.com/office/drawing/2014/main" id="{8CDE3386-92A9-4B21-AA1A-3706E77036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13" name="Freeform 7084">
            <a:extLst>
              <a:ext uri="{FF2B5EF4-FFF2-40B4-BE49-F238E27FC236}">
                <a16:creationId xmlns:a16="http://schemas.microsoft.com/office/drawing/2014/main" id="{728AC84F-030F-432F-AA27-0313DF8EE09E}"/>
              </a:ext>
            </a:extLst>
          </p:cNvPr>
          <p:cNvSpPr>
            <a:spLocks/>
          </p:cNvSpPr>
          <p:nvPr/>
        </p:nvSpPr>
        <p:spPr bwMode="auto">
          <a:xfrm>
            <a:off x="1937588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14" name="Rectangle 7085">
            <a:extLst>
              <a:ext uri="{FF2B5EF4-FFF2-40B4-BE49-F238E27FC236}">
                <a16:creationId xmlns:a16="http://schemas.microsoft.com/office/drawing/2014/main" id="{EC8646CF-B15C-494C-AB35-47A1087CC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15" name="Freeform 7086">
            <a:extLst>
              <a:ext uri="{FF2B5EF4-FFF2-40B4-BE49-F238E27FC236}">
                <a16:creationId xmlns:a16="http://schemas.microsoft.com/office/drawing/2014/main" id="{17F84355-79E3-40D3-8371-A61A459F6FB2}"/>
              </a:ext>
            </a:extLst>
          </p:cNvPr>
          <p:cNvSpPr>
            <a:spLocks/>
          </p:cNvSpPr>
          <p:nvPr/>
        </p:nvSpPr>
        <p:spPr bwMode="auto">
          <a:xfrm>
            <a:off x="1937588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16" name="Rectangle 7087">
            <a:extLst>
              <a:ext uri="{FF2B5EF4-FFF2-40B4-BE49-F238E27FC236}">
                <a16:creationId xmlns:a16="http://schemas.microsoft.com/office/drawing/2014/main" id="{613B7ACA-0434-4775-844C-101B5A4255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17" name="Freeform 7088">
            <a:extLst>
              <a:ext uri="{FF2B5EF4-FFF2-40B4-BE49-F238E27FC236}">
                <a16:creationId xmlns:a16="http://schemas.microsoft.com/office/drawing/2014/main" id="{F34157D7-18A3-4F44-9441-795D1B037412}"/>
              </a:ext>
            </a:extLst>
          </p:cNvPr>
          <p:cNvSpPr>
            <a:spLocks/>
          </p:cNvSpPr>
          <p:nvPr/>
        </p:nvSpPr>
        <p:spPr bwMode="auto">
          <a:xfrm>
            <a:off x="1937588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18" name="Rectangle 7089">
            <a:extLst>
              <a:ext uri="{FF2B5EF4-FFF2-40B4-BE49-F238E27FC236}">
                <a16:creationId xmlns:a16="http://schemas.microsoft.com/office/drawing/2014/main" id="{A5945519-A645-40EA-92EB-D044356E40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19" name="Freeform 7090">
            <a:extLst>
              <a:ext uri="{FF2B5EF4-FFF2-40B4-BE49-F238E27FC236}">
                <a16:creationId xmlns:a16="http://schemas.microsoft.com/office/drawing/2014/main" id="{7BCF356A-FA8B-4109-8E2A-A87AB557B7AB}"/>
              </a:ext>
            </a:extLst>
          </p:cNvPr>
          <p:cNvSpPr>
            <a:spLocks/>
          </p:cNvSpPr>
          <p:nvPr/>
        </p:nvSpPr>
        <p:spPr bwMode="auto">
          <a:xfrm>
            <a:off x="1937588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20" name="Rectangle 7091">
            <a:extLst>
              <a:ext uri="{FF2B5EF4-FFF2-40B4-BE49-F238E27FC236}">
                <a16:creationId xmlns:a16="http://schemas.microsoft.com/office/drawing/2014/main" id="{7859CBCD-967B-468E-AE9A-60CB28F92F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21" name="Freeform 7092">
            <a:extLst>
              <a:ext uri="{FF2B5EF4-FFF2-40B4-BE49-F238E27FC236}">
                <a16:creationId xmlns:a16="http://schemas.microsoft.com/office/drawing/2014/main" id="{DBA8093A-93FE-440F-8B4D-F2D0C57C31A5}"/>
              </a:ext>
            </a:extLst>
          </p:cNvPr>
          <p:cNvSpPr>
            <a:spLocks/>
          </p:cNvSpPr>
          <p:nvPr/>
        </p:nvSpPr>
        <p:spPr bwMode="auto">
          <a:xfrm>
            <a:off x="1937588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22" name="Rectangle 7093">
            <a:extLst>
              <a:ext uri="{FF2B5EF4-FFF2-40B4-BE49-F238E27FC236}">
                <a16:creationId xmlns:a16="http://schemas.microsoft.com/office/drawing/2014/main" id="{54EA2291-DD2A-4E43-BDA7-A4B680FBBC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23" name="Freeform 7094">
            <a:extLst>
              <a:ext uri="{FF2B5EF4-FFF2-40B4-BE49-F238E27FC236}">
                <a16:creationId xmlns:a16="http://schemas.microsoft.com/office/drawing/2014/main" id="{58C65500-BE92-4FA1-84EE-E75D35DB924A}"/>
              </a:ext>
            </a:extLst>
          </p:cNvPr>
          <p:cNvSpPr>
            <a:spLocks/>
          </p:cNvSpPr>
          <p:nvPr/>
        </p:nvSpPr>
        <p:spPr bwMode="auto">
          <a:xfrm>
            <a:off x="1937588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24" name="Rectangle 7095">
            <a:extLst>
              <a:ext uri="{FF2B5EF4-FFF2-40B4-BE49-F238E27FC236}">
                <a16:creationId xmlns:a16="http://schemas.microsoft.com/office/drawing/2014/main" id="{7574D28F-5A56-4ECD-BFE3-5DD4A1F2E9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25" name="Freeform 7096">
            <a:extLst>
              <a:ext uri="{FF2B5EF4-FFF2-40B4-BE49-F238E27FC236}">
                <a16:creationId xmlns:a16="http://schemas.microsoft.com/office/drawing/2014/main" id="{921E75D3-33FE-44CB-BA64-014D22E8874C}"/>
              </a:ext>
            </a:extLst>
          </p:cNvPr>
          <p:cNvSpPr>
            <a:spLocks/>
          </p:cNvSpPr>
          <p:nvPr/>
        </p:nvSpPr>
        <p:spPr bwMode="auto">
          <a:xfrm>
            <a:off x="1937588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26" name="Rectangle 7097">
            <a:extLst>
              <a:ext uri="{FF2B5EF4-FFF2-40B4-BE49-F238E27FC236}">
                <a16:creationId xmlns:a16="http://schemas.microsoft.com/office/drawing/2014/main" id="{A1A6A852-4AF7-4287-9AA2-D444E3C71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27" name="Freeform 7098">
            <a:extLst>
              <a:ext uri="{FF2B5EF4-FFF2-40B4-BE49-F238E27FC236}">
                <a16:creationId xmlns:a16="http://schemas.microsoft.com/office/drawing/2014/main" id="{A5A4D9F8-50CF-4AE3-92FC-27680FCF57D8}"/>
              </a:ext>
            </a:extLst>
          </p:cNvPr>
          <p:cNvSpPr>
            <a:spLocks/>
          </p:cNvSpPr>
          <p:nvPr/>
        </p:nvSpPr>
        <p:spPr bwMode="auto">
          <a:xfrm>
            <a:off x="1937588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28" name="Rectangle 7099">
            <a:extLst>
              <a:ext uri="{FF2B5EF4-FFF2-40B4-BE49-F238E27FC236}">
                <a16:creationId xmlns:a16="http://schemas.microsoft.com/office/drawing/2014/main" id="{F314A6F6-075C-4181-9F7B-50F1BA0F6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29" name="Freeform 7100">
            <a:extLst>
              <a:ext uri="{FF2B5EF4-FFF2-40B4-BE49-F238E27FC236}">
                <a16:creationId xmlns:a16="http://schemas.microsoft.com/office/drawing/2014/main" id="{B2A33988-76D8-4092-968B-F1627402D2AB}"/>
              </a:ext>
            </a:extLst>
          </p:cNvPr>
          <p:cNvSpPr>
            <a:spLocks/>
          </p:cNvSpPr>
          <p:nvPr/>
        </p:nvSpPr>
        <p:spPr bwMode="auto">
          <a:xfrm>
            <a:off x="1937588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30" name="Rectangle 7101">
            <a:extLst>
              <a:ext uri="{FF2B5EF4-FFF2-40B4-BE49-F238E27FC236}">
                <a16:creationId xmlns:a16="http://schemas.microsoft.com/office/drawing/2014/main" id="{61AE3DA7-5DF0-4F8B-BE48-0C13416DAD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31" name="Freeform 7102">
            <a:extLst>
              <a:ext uri="{FF2B5EF4-FFF2-40B4-BE49-F238E27FC236}">
                <a16:creationId xmlns:a16="http://schemas.microsoft.com/office/drawing/2014/main" id="{1F5C525F-559C-4632-BF3C-69ED25C7CC69}"/>
              </a:ext>
            </a:extLst>
          </p:cNvPr>
          <p:cNvSpPr>
            <a:spLocks/>
          </p:cNvSpPr>
          <p:nvPr/>
        </p:nvSpPr>
        <p:spPr bwMode="auto">
          <a:xfrm>
            <a:off x="1937588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32" name="Rectangle 7103">
            <a:extLst>
              <a:ext uri="{FF2B5EF4-FFF2-40B4-BE49-F238E27FC236}">
                <a16:creationId xmlns:a16="http://schemas.microsoft.com/office/drawing/2014/main" id="{509B5177-C25D-4176-A419-D962B0FE5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33" name="Freeform 7104">
            <a:extLst>
              <a:ext uri="{FF2B5EF4-FFF2-40B4-BE49-F238E27FC236}">
                <a16:creationId xmlns:a16="http://schemas.microsoft.com/office/drawing/2014/main" id="{5A52696B-22CC-4B18-8A48-2B550E773EE5}"/>
              </a:ext>
            </a:extLst>
          </p:cNvPr>
          <p:cNvSpPr>
            <a:spLocks/>
          </p:cNvSpPr>
          <p:nvPr/>
        </p:nvSpPr>
        <p:spPr bwMode="auto">
          <a:xfrm>
            <a:off x="1937588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34" name="Rectangle 7105">
            <a:extLst>
              <a:ext uri="{FF2B5EF4-FFF2-40B4-BE49-F238E27FC236}">
                <a16:creationId xmlns:a16="http://schemas.microsoft.com/office/drawing/2014/main" id="{D18601AA-4107-4A22-8AA8-92D4229728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8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35" name="Freeform 7106">
            <a:extLst>
              <a:ext uri="{FF2B5EF4-FFF2-40B4-BE49-F238E27FC236}">
                <a16:creationId xmlns:a16="http://schemas.microsoft.com/office/drawing/2014/main" id="{C4240DBD-EB80-47FE-B010-22E34CEB5800}"/>
              </a:ext>
            </a:extLst>
          </p:cNvPr>
          <p:cNvSpPr>
            <a:spLocks/>
          </p:cNvSpPr>
          <p:nvPr/>
        </p:nvSpPr>
        <p:spPr bwMode="auto">
          <a:xfrm>
            <a:off x="193912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36" name="Rectangle 7107">
            <a:extLst>
              <a:ext uri="{FF2B5EF4-FFF2-40B4-BE49-F238E27FC236}">
                <a16:creationId xmlns:a16="http://schemas.microsoft.com/office/drawing/2014/main" id="{D13AD57F-E8DB-4B0F-942E-E465DEBE47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37" name="Freeform 7108">
            <a:extLst>
              <a:ext uri="{FF2B5EF4-FFF2-40B4-BE49-F238E27FC236}">
                <a16:creationId xmlns:a16="http://schemas.microsoft.com/office/drawing/2014/main" id="{7F7262ED-EAE8-481E-AA88-B54BC5509C38}"/>
              </a:ext>
            </a:extLst>
          </p:cNvPr>
          <p:cNvSpPr>
            <a:spLocks/>
          </p:cNvSpPr>
          <p:nvPr/>
        </p:nvSpPr>
        <p:spPr bwMode="auto">
          <a:xfrm>
            <a:off x="193912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38" name="Rectangle 7109">
            <a:extLst>
              <a:ext uri="{FF2B5EF4-FFF2-40B4-BE49-F238E27FC236}">
                <a16:creationId xmlns:a16="http://schemas.microsoft.com/office/drawing/2014/main" id="{56300DE3-C40F-457E-B6BC-F804225B3C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39" name="Freeform 7110">
            <a:extLst>
              <a:ext uri="{FF2B5EF4-FFF2-40B4-BE49-F238E27FC236}">
                <a16:creationId xmlns:a16="http://schemas.microsoft.com/office/drawing/2014/main" id="{000D1C4C-EDED-4CE4-AD85-267844F104CC}"/>
              </a:ext>
            </a:extLst>
          </p:cNvPr>
          <p:cNvSpPr>
            <a:spLocks/>
          </p:cNvSpPr>
          <p:nvPr/>
        </p:nvSpPr>
        <p:spPr bwMode="auto">
          <a:xfrm>
            <a:off x="193912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40" name="Rectangle 7111">
            <a:extLst>
              <a:ext uri="{FF2B5EF4-FFF2-40B4-BE49-F238E27FC236}">
                <a16:creationId xmlns:a16="http://schemas.microsoft.com/office/drawing/2014/main" id="{421F4878-9812-4D15-804E-DA5EB9F2D2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41" name="Freeform 7112">
            <a:extLst>
              <a:ext uri="{FF2B5EF4-FFF2-40B4-BE49-F238E27FC236}">
                <a16:creationId xmlns:a16="http://schemas.microsoft.com/office/drawing/2014/main" id="{02C78BCD-3083-461C-81EF-E7115809EBD8}"/>
              </a:ext>
            </a:extLst>
          </p:cNvPr>
          <p:cNvSpPr>
            <a:spLocks/>
          </p:cNvSpPr>
          <p:nvPr/>
        </p:nvSpPr>
        <p:spPr bwMode="auto">
          <a:xfrm>
            <a:off x="193912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42" name="Rectangle 7113">
            <a:extLst>
              <a:ext uri="{FF2B5EF4-FFF2-40B4-BE49-F238E27FC236}">
                <a16:creationId xmlns:a16="http://schemas.microsoft.com/office/drawing/2014/main" id="{28FF0626-99E8-4C3A-9F61-C5C6E6FCF5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43" name="Freeform 7114">
            <a:extLst>
              <a:ext uri="{FF2B5EF4-FFF2-40B4-BE49-F238E27FC236}">
                <a16:creationId xmlns:a16="http://schemas.microsoft.com/office/drawing/2014/main" id="{E74BDE8C-70CB-4759-90FA-179DE47CDE69}"/>
              </a:ext>
            </a:extLst>
          </p:cNvPr>
          <p:cNvSpPr>
            <a:spLocks/>
          </p:cNvSpPr>
          <p:nvPr/>
        </p:nvSpPr>
        <p:spPr bwMode="auto">
          <a:xfrm>
            <a:off x="193912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44" name="Rectangle 7115">
            <a:extLst>
              <a:ext uri="{FF2B5EF4-FFF2-40B4-BE49-F238E27FC236}">
                <a16:creationId xmlns:a16="http://schemas.microsoft.com/office/drawing/2014/main" id="{2F99C95B-9ECE-4FAE-8ED4-F88635C2D7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45" name="Freeform 7116">
            <a:extLst>
              <a:ext uri="{FF2B5EF4-FFF2-40B4-BE49-F238E27FC236}">
                <a16:creationId xmlns:a16="http://schemas.microsoft.com/office/drawing/2014/main" id="{761E779C-E760-47B7-B5BB-C6CE312AAB13}"/>
              </a:ext>
            </a:extLst>
          </p:cNvPr>
          <p:cNvSpPr>
            <a:spLocks/>
          </p:cNvSpPr>
          <p:nvPr/>
        </p:nvSpPr>
        <p:spPr bwMode="auto">
          <a:xfrm>
            <a:off x="193912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46" name="Rectangle 7117">
            <a:extLst>
              <a:ext uri="{FF2B5EF4-FFF2-40B4-BE49-F238E27FC236}">
                <a16:creationId xmlns:a16="http://schemas.microsoft.com/office/drawing/2014/main" id="{3DC4C677-DD71-4F78-BA89-28E48C4E5D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47" name="Freeform 7118">
            <a:extLst>
              <a:ext uri="{FF2B5EF4-FFF2-40B4-BE49-F238E27FC236}">
                <a16:creationId xmlns:a16="http://schemas.microsoft.com/office/drawing/2014/main" id="{15492585-2F81-493C-AD28-2A88FECAF6BC}"/>
              </a:ext>
            </a:extLst>
          </p:cNvPr>
          <p:cNvSpPr>
            <a:spLocks/>
          </p:cNvSpPr>
          <p:nvPr/>
        </p:nvSpPr>
        <p:spPr bwMode="auto">
          <a:xfrm>
            <a:off x="193912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48" name="Rectangle 7119">
            <a:extLst>
              <a:ext uri="{FF2B5EF4-FFF2-40B4-BE49-F238E27FC236}">
                <a16:creationId xmlns:a16="http://schemas.microsoft.com/office/drawing/2014/main" id="{D215346A-AF7A-442F-95C7-B2DEE3B51C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49" name="Freeform 7120">
            <a:extLst>
              <a:ext uri="{FF2B5EF4-FFF2-40B4-BE49-F238E27FC236}">
                <a16:creationId xmlns:a16="http://schemas.microsoft.com/office/drawing/2014/main" id="{A745960C-88A5-46AE-89FC-05F6BD0B9A33}"/>
              </a:ext>
            </a:extLst>
          </p:cNvPr>
          <p:cNvSpPr>
            <a:spLocks/>
          </p:cNvSpPr>
          <p:nvPr/>
        </p:nvSpPr>
        <p:spPr bwMode="auto">
          <a:xfrm>
            <a:off x="193912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50" name="Rectangle 7121">
            <a:extLst>
              <a:ext uri="{FF2B5EF4-FFF2-40B4-BE49-F238E27FC236}">
                <a16:creationId xmlns:a16="http://schemas.microsoft.com/office/drawing/2014/main" id="{70B70F1E-7B90-41C1-8EC3-C8AF463D3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51" name="Freeform 7122">
            <a:extLst>
              <a:ext uri="{FF2B5EF4-FFF2-40B4-BE49-F238E27FC236}">
                <a16:creationId xmlns:a16="http://schemas.microsoft.com/office/drawing/2014/main" id="{1F6AA3F4-3E3D-4884-B89B-EC473CC91F46}"/>
              </a:ext>
            </a:extLst>
          </p:cNvPr>
          <p:cNvSpPr>
            <a:spLocks/>
          </p:cNvSpPr>
          <p:nvPr/>
        </p:nvSpPr>
        <p:spPr bwMode="auto">
          <a:xfrm>
            <a:off x="193912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52" name="Rectangle 7123">
            <a:extLst>
              <a:ext uri="{FF2B5EF4-FFF2-40B4-BE49-F238E27FC236}">
                <a16:creationId xmlns:a16="http://schemas.microsoft.com/office/drawing/2014/main" id="{81C37B4F-EA22-4748-956B-1AB966C79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53" name="Freeform 7124">
            <a:extLst>
              <a:ext uri="{FF2B5EF4-FFF2-40B4-BE49-F238E27FC236}">
                <a16:creationId xmlns:a16="http://schemas.microsoft.com/office/drawing/2014/main" id="{D784443B-D306-43E9-836F-C8AE51804994}"/>
              </a:ext>
            </a:extLst>
          </p:cNvPr>
          <p:cNvSpPr>
            <a:spLocks/>
          </p:cNvSpPr>
          <p:nvPr/>
        </p:nvSpPr>
        <p:spPr bwMode="auto">
          <a:xfrm>
            <a:off x="193912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54" name="Rectangle 7125">
            <a:extLst>
              <a:ext uri="{FF2B5EF4-FFF2-40B4-BE49-F238E27FC236}">
                <a16:creationId xmlns:a16="http://schemas.microsoft.com/office/drawing/2014/main" id="{13C8D1E2-BBC2-46FE-8FE5-849DC1867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55" name="Freeform 7126">
            <a:extLst>
              <a:ext uri="{FF2B5EF4-FFF2-40B4-BE49-F238E27FC236}">
                <a16:creationId xmlns:a16="http://schemas.microsoft.com/office/drawing/2014/main" id="{B0F39603-54AF-428E-8CB1-967B2A332673}"/>
              </a:ext>
            </a:extLst>
          </p:cNvPr>
          <p:cNvSpPr>
            <a:spLocks/>
          </p:cNvSpPr>
          <p:nvPr/>
        </p:nvSpPr>
        <p:spPr bwMode="auto">
          <a:xfrm>
            <a:off x="193912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56" name="Rectangle 7127">
            <a:extLst>
              <a:ext uri="{FF2B5EF4-FFF2-40B4-BE49-F238E27FC236}">
                <a16:creationId xmlns:a16="http://schemas.microsoft.com/office/drawing/2014/main" id="{A6F3E3DE-6F9F-454A-B8CE-A519456D72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57" name="Freeform 7128">
            <a:extLst>
              <a:ext uri="{FF2B5EF4-FFF2-40B4-BE49-F238E27FC236}">
                <a16:creationId xmlns:a16="http://schemas.microsoft.com/office/drawing/2014/main" id="{0C3C93A9-A15E-4FF2-883B-C498FC622397}"/>
              </a:ext>
            </a:extLst>
          </p:cNvPr>
          <p:cNvSpPr>
            <a:spLocks/>
          </p:cNvSpPr>
          <p:nvPr/>
        </p:nvSpPr>
        <p:spPr bwMode="auto">
          <a:xfrm>
            <a:off x="193912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58" name="Rectangle 7129">
            <a:extLst>
              <a:ext uri="{FF2B5EF4-FFF2-40B4-BE49-F238E27FC236}">
                <a16:creationId xmlns:a16="http://schemas.microsoft.com/office/drawing/2014/main" id="{197581FA-7D32-4975-8DD9-77D5ED4F89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59" name="Freeform 7130">
            <a:extLst>
              <a:ext uri="{FF2B5EF4-FFF2-40B4-BE49-F238E27FC236}">
                <a16:creationId xmlns:a16="http://schemas.microsoft.com/office/drawing/2014/main" id="{A3660052-1913-4465-B65F-CB4D4DA2C00E}"/>
              </a:ext>
            </a:extLst>
          </p:cNvPr>
          <p:cNvSpPr>
            <a:spLocks/>
          </p:cNvSpPr>
          <p:nvPr/>
        </p:nvSpPr>
        <p:spPr bwMode="auto">
          <a:xfrm>
            <a:off x="193912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60" name="Rectangle 7131">
            <a:extLst>
              <a:ext uri="{FF2B5EF4-FFF2-40B4-BE49-F238E27FC236}">
                <a16:creationId xmlns:a16="http://schemas.microsoft.com/office/drawing/2014/main" id="{097CD91F-319D-4B41-BCA2-BF7A00F061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61" name="Freeform 7132">
            <a:extLst>
              <a:ext uri="{FF2B5EF4-FFF2-40B4-BE49-F238E27FC236}">
                <a16:creationId xmlns:a16="http://schemas.microsoft.com/office/drawing/2014/main" id="{CB7C00FA-2C8E-4071-8B1E-B3266C5AB800}"/>
              </a:ext>
            </a:extLst>
          </p:cNvPr>
          <p:cNvSpPr>
            <a:spLocks/>
          </p:cNvSpPr>
          <p:nvPr/>
        </p:nvSpPr>
        <p:spPr bwMode="auto">
          <a:xfrm>
            <a:off x="193912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62" name="Rectangle 7133">
            <a:extLst>
              <a:ext uri="{FF2B5EF4-FFF2-40B4-BE49-F238E27FC236}">
                <a16:creationId xmlns:a16="http://schemas.microsoft.com/office/drawing/2014/main" id="{F21F9EFD-5060-4248-A78A-D45E4551AD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63" name="Freeform 7134">
            <a:extLst>
              <a:ext uri="{FF2B5EF4-FFF2-40B4-BE49-F238E27FC236}">
                <a16:creationId xmlns:a16="http://schemas.microsoft.com/office/drawing/2014/main" id="{2F215AF2-626D-411B-957F-0E7E2122E29B}"/>
              </a:ext>
            </a:extLst>
          </p:cNvPr>
          <p:cNvSpPr>
            <a:spLocks/>
          </p:cNvSpPr>
          <p:nvPr/>
        </p:nvSpPr>
        <p:spPr bwMode="auto">
          <a:xfrm>
            <a:off x="1939124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64" name="Rectangle 7135">
            <a:extLst>
              <a:ext uri="{FF2B5EF4-FFF2-40B4-BE49-F238E27FC236}">
                <a16:creationId xmlns:a16="http://schemas.microsoft.com/office/drawing/2014/main" id="{BC44D0F9-2F12-41D7-B3C2-206152DCD0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65" name="Freeform 7136">
            <a:extLst>
              <a:ext uri="{FF2B5EF4-FFF2-40B4-BE49-F238E27FC236}">
                <a16:creationId xmlns:a16="http://schemas.microsoft.com/office/drawing/2014/main" id="{244F78E2-6968-4D0E-846F-35E858043930}"/>
              </a:ext>
            </a:extLst>
          </p:cNvPr>
          <p:cNvSpPr>
            <a:spLocks/>
          </p:cNvSpPr>
          <p:nvPr/>
        </p:nvSpPr>
        <p:spPr bwMode="auto">
          <a:xfrm>
            <a:off x="194066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66" name="Rectangle 7137">
            <a:extLst>
              <a:ext uri="{FF2B5EF4-FFF2-40B4-BE49-F238E27FC236}">
                <a16:creationId xmlns:a16="http://schemas.microsoft.com/office/drawing/2014/main" id="{A5325ED7-F6DC-4965-B912-430879061D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67" name="Freeform 7138">
            <a:extLst>
              <a:ext uri="{FF2B5EF4-FFF2-40B4-BE49-F238E27FC236}">
                <a16:creationId xmlns:a16="http://schemas.microsoft.com/office/drawing/2014/main" id="{7E18D11F-02D3-4693-B4F5-BBD66F47DB9F}"/>
              </a:ext>
            </a:extLst>
          </p:cNvPr>
          <p:cNvSpPr>
            <a:spLocks/>
          </p:cNvSpPr>
          <p:nvPr/>
        </p:nvSpPr>
        <p:spPr bwMode="auto">
          <a:xfrm>
            <a:off x="194066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68" name="Rectangle 7139">
            <a:extLst>
              <a:ext uri="{FF2B5EF4-FFF2-40B4-BE49-F238E27FC236}">
                <a16:creationId xmlns:a16="http://schemas.microsoft.com/office/drawing/2014/main" id="{4F56ED3C-E95B-4D4C-A173-6909E97CE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69" name="Freeform 7140">
            <a:extLst>
              <a:ext uri="{FF2B5EF4-FFF2-40B4-BE49-F238E27FC236}">
                <a16:creationId xmlns:a16="http://schemas.microsoft.com/office/drawing/2014/main" id="{3D1A3AC2-2789-4CC9-868B-6F99380F2813}"/>
              </a:ext>
            </a:extLst>
          </p:cNvPr>
          <p:cNvSpPr>
            <a:spLocks/>
          </p:cNvSpPr>
          <p:nvPr/>
        </p:nvSpPr>
        <p:spPr bwMode="auto">
          <a:xfrm>
            <a:off x="194066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70" name="Rectangle 7141">
            <a:extLst>
              <a:ext uri="{FF2B5EF4-FFF2-40B4-BE49-F238E27FC236}">
                <a16:creationId xmlns:a16="http://schemas.microsoft.com/office/drawing/2014/main" id="{E102076B-4AF9-4CC4-BA7B-D39C281C11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71" name="Freeform 7142">
            <a:extLst>
              <a:ext uri="{FF2B5EF4-FFF2-40B4-BE49-F238E27FC236}">
                <a16:creationId xmlns:a16="http://schemas.microsoft.com/office/drawing/2014/main" id="{9CE166BF-3FDA-410D-8ABD-2AEAA7A71A2F}"/>
              </a:ext>
            </a:extLst>
          </p:cNvPr>
          <p:cNvSpPr>
            <a:spLocks/>
          </p:cNvSpPr>
          <p:nvPr/>
        </p:nvSpPr>
        <p:spPr bwMode="auto">
          <a:xfrm>
            <a:off x="194066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72" name="Rectangle 7143">
            <a:extLst>
              <a:ext uri="{FF2B5EF4-FFF2-40B4-BE49-F238E27FC236}">
                <a16:creationId xmlns:a16="http://schemas.microsoft.com/office/drawing/2014/main" id="{5DE530AE-F131-466A-9636-DF924ED22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73" name="Freeform 7144">
            <a:extLst>
              <a:ext uri="{FF2B5EF4-FFF2-40B4-BE49-F238E27FC236}">
                <a16:creationId xmlns:a16="http://schemas.microsoft.com/office/drawing/2014/main" id="{BC6BD46E-52A2-4FAA-A1FC-1D359E3D8E56}"/>
              </a:ext>
            </a:extLst>
          </p:cNvPr>
          <p:cNvSpPr>
            <a:spLocks/>
          </p:cNvSpPr>
          <p:nvPr/>
        </p:nvSpPr>
        <p:spPr bwMode="auto">
          <a:xfrm>
            <a:off x="194066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74" name="Rectangle 7145">
            <a:extLst>
              <a:ext uri="{FF2B5EF4-FFF2-40B4-BE49-F238E27FC236}">
                <a16:creationId xmlns:a16="http://schemas.microsoft.com/office/drawing/2014/main" id="{BD846899-147A-4BA1-A39B-9222DE6EC5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75" name="Freeform 7146">
            <a:extLst>
              <a:ext uri="{FF2B5EF4-FFF2-40B4-BE49-F238E27FC236}">
                <a16:creationId xmlns:a16="http://schemas.microsoft.com/office/drawing/2014/main" id="{12443C00-B54D-4A8B-85E6-0EBEB30B5573}"/>
              </a:ext>
            </a:extLst>
          </p:cNvPr>
          <p:cNvSpPr>
            <a:spLocks/>
          </p:cNvSpPr>
          <p:nvPr/>
        </p:nvSpPr>
        <p:spPr bwMode="auto">
          <a:xfrm>
            <a:off x="194066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76" name="Rectangle 7147">
            <a:extLst>
              <a:ext uri="{FF2B5EF4-FFF2-40B4-BE49-F238E27FC236}">
                <a16:creationId xmlns:a16="http://schemas.microsoft.com/office/drawing/2014/main" id="{16A11029-4632-400B-B6F8-403A408159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77" name="Freeform 7148">
            <a:extLst>
              <a:ext uri="{FF2B5EF4-FFF2-40B4-BE49-F238E27FC236}">
                <a16:creationId xmlns:a16="http://schemas.microsoft.com/office/drawing/2014/main" id="{41506CD0-41D8-4FAE-A0A5-631302B34D90}"/>
              </a:ext>
            </a:extLst>
          </p:cNvPr>
          <p:cNvSpPr>
            <a:spLocks/>
          </p:cNvSpPr>
          <p:nvPr/>
        </p:nvSpPr>
        <p:spPr bwMode="auto">
          <a:xfrm>
            <a:off x="194066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78" name="Rectangle 7149">
            <a:extLst>
              <a:ext uri="{FF2B5EF4-FFF2-40B4-BE49-F238E27FC236}">
                <a16:creationId xmlns:a16="http://schemas.microsoft.com/office/drawing/2014/main" id="{818A4F54-0A8B-480A-B7DF-76CD90659D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79" name="Freeform 7150">
            <a:extLst>
              <a:ext uri="{FF2B5EF4-FFF2-40B4-BE49-F238E27FC236}">
                <a16:creationId xmlns:a16="http://schemas.microsoft.com/office/drawing/2014/main" id="{C4E14336-539E-4D88-B94B-0CABA52BD72C}"/>
              </a:ext>
            </a:extLst>
          </p:cNvPr>
          <p:cNvSpPr>
            <a:spLocks/>
          </p:cNvSpPr>
          <p:nvPr/>
        </p:nvSpPr>
        <p:spPr bwMode="auto">
          <a:xfrm>
            <a:off x="194066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80" name="Rectangle 7151">
            <a:extLst>
              <a:ext uri="{FF2B5EF4-FFF2-40B4-BE49-F238E27FC236}">
                <a16:creationId xmlns:a16="http://schemas.microsoft.com/office/drawing/2014/main" id="{29EB6C9A-9286-4E22-A943-98554C3C42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81" name="Freeform 7152">
            <a:extLst>
              <a:ext uri="{FF2B5EF4-FFF2-40B4-BE49-F238E27FC236}">
                <a16:creationId xmlns:a16="http://schemas.microsoft.com/office/drawing/2014/main" id="{452711C4-C0B2-437E-BF55-79AB7B09B1FF}"/>
              </a:ext>
            </a:extLst>
          </p:cNvPr>
          <p:cNvSpPr>
            <a:spLocks/>
          </p:cNvSpPr>
          <p:nvPr/>
        </p:nvSpPr>
        <p:spPr bwMode="auto">
          <a:xfrm>
            <a:off x="194066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82" name="Rectangle 7153">
            <a:extLst>
              <a:ext uri="{FF2B5EF4-FFF2-40B4-BE49-F238E27FC236}">
                <a16:creationId xmlns:a16="http://schemas.microsoft.com/office/drawing/2014/main" id="{3C1E3F6F-1506-42F2-8E31-1F59BEB1CA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83" name="Freeform 7154">
            <a:extLst>
              <a:ext uri="{FF2B5EF4-FFF2-40B4-BE49-F238E27FC236}">
                <a16:creationId xmlns:a16="http://schemas.microsoft.com/office/drawing/2014/main" id="{6A2E503C-CAA9-433E-A16F-519C359F0B2E}"/>
              </a:ext>
            </a:extLst>
          </p:cNvPr>
          <p:cNvSpPr>
            <a:spLocks/>
          </p:cNvSpPr>
          <p:nvPr/>
        </p:nvSpPr>
        <p:spPr bwMode="auto">
          <a:xfrm>
            <a:off x="194066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84" name="Rectangle 7155">
            <a:extLst>
              <a:ext uri="{FF2B5EF4-FFF2-40B4-BE49-F238E27FC236}">
                <a16:creationId xmlns:a16="http://schemas.microsoft.com/office/drawing/2014/main" id="{F47F462B-995F-4EE4-A2A1-01D89D2212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85" name="Freeform 7156">
            <a:extLst>
              <a:ext uri="{FF2B5EF4-FFF2-40B4-BE49-F238E27FC236}">
                <a16:creationId xmlns:a16="http://schemas.microsoft.com/office/drawing/2014/main" id="{980F007A-17EA-4A5F-AC6A-2642CBE461EC}"/>
              </a:ext>
            </a:extLst>
          </p:cNvPr>
          <p:cNvSpPr>
            <a:spLocks/>
          </p:cNvSpPr>
          <p:nvPr/>
        </p:nvSpPr>
        <p:spPr bwMode="auto">
          <a:xfrm>
            <a:off x="194066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86" name="Rectangle 7157">
            <a:extLst>
              <a:ext uri="{FF2B5EF4-FFF2-40B4-BE49-F238E27FC236}">
                <a16:creationId xmlns:a16="http://schemas.microsoft.com/office/drawing/2014/main" id="{0E180CF1-AED3-4882-AAEE-70E2ED0B37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87" name="Freeform 7158">
            <a:extLst>
              <a:ext uri="{FF2B5EF4-FFF2-40B4-BE49-F238E27FC236}">
                <a16:creationId xmlns:a16="http://schemas.microsoft.com/office/drawing/2014/main" id="{73A9F9E9-A246-4D95-83B2-4BAAA3A54E36}"/>
              </a:ext>
            </a:extLst>
          </p:cNvPr>
          <p:cNvSpPr>
            <a:spLocks/>
          </p:cNvSpPr>
          <p:nvPr/>
        </p:nvSpPr>
        <p:spPr bwMode="auto">
          <a:xfrm>
            <a:off x="194066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88" name="Rectangle 7159">
            <a:extLst>
              <a:ext uri="{FF2B5EF4-FFF2-40B4-BE49-F238E27FC236}">
                <a16:creationId xmlns:a16="http://schemas.microsoft.com/office/drawing/2014/main" id="{374DC4EE-4517-4632-B1A8-23BA7229A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89" name="Freeform 7160">
            <a:extLst>
              <a:ext uri="{FF2B5EF4-FFF2-40B4-BE49-F238E27FC236}">
                <a16:creationId xmlns:a16="http://schemas.microsoft.com/office/drawing/2014/main" id="{AC1C7F19-562B-4B8A-AEBC-0867BC2949AA}"/>
              </a:ext>
            </a:extLst>
          </p:cNvPr>
          <p:cNvSpPr>
            <a:spLocks/>
          </p:cNvSpPr>
          <p:nvPr/>
        </p:nvSpPr>
        <p:spPr bwMode="auto">
          <a:xfrm>
            <a:off x="194066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90" name="Rectangle 7161">
            <a:extLst>
              <a:ext uri="{FF2B5EF4-FFF2-40B4-BE49-F238E27FC236}">
                <a16:creationId xmlns:a16="http://schemas.microsoft.com/office/drawing/2014/main" id="{1E63CAD2-7461-4091-9CB5-6F8CB3E8A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91" name="Freeform 7162">
            <a:extLst>
              <a:ext uri="{FF2B5EF4-FFF2-40B4-BE49-F238E27FC236}">
                <a16:creationId xmlns:a16="http://schemas.microsoft.com/office/drawing/2014/main" id="{F9887A45-10F4-43FC-8EC8-4D64A62783EF}"/>
              </a:ext>
            </a:extLst>
          </p:cNvPr>
          <p:cNvSpPr>
            <a:spLocks/>
          </p:cNvSpPr>
          <p:nvPr/>
        </p:nvSpPr>
        <p:spPr bwMode="auto">
          <a:xfrm>
            <a:off x="1940661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92" name="Rectangle 7163">
            <a:extLst>
              <a:ext uri="{FF2B5EF4-FFF2-40B4-BE49-F238E27FC236}">
                <a16:creationId xmlns:a16="http://schemas.microsoft.com/office/drawing/2014/main" id="{ECF51A2B-DA0A-4947-89F8-4540BADD7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93" name="Freeform 7164">
            <a:extLst>
              <a:ext uri="{FF2B5EF4-FFF2-40B4-BE49-F238E27FC236}">
                <a16:creationId xmlns:a16="http://schemas.microsoft.com/office/drawing/2014/main" id="{344FB603-595A-4401-B43B-E85C6EDFBDEA}"/>
              </a:ext>
            </a:extLst>
          </p:cNvPr>
          <p:cNvSpPr>
            <a:spLocks/>
          </p:cNvSpPr>
          <p:nvPr/>
        </p:nvSpPr>
        <p:spPr bwMode="auto">
          <a:xfrm>
            <a:off x="1940661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94" name="Rectangle 7165">
            <a:extLst>
              <a:ext uri="{FF2B5EF4-FFF2-40B4-BE49-F238E27FC236}">
                <a16:creationId xmlns:a16="http://schemas.microsoft.com/office/drawing/2014/main" id="{14D81CF6-7BDD-4FBF-B300-15497615A8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95" name="Freeform 7166">
            <a:extLst>
              <a:ext uri="{FF2B5EF4-FFF2-40B4-BE49-F238E27FC236}">
                <a16:creationId xmlns:a16="http://schemas.microsoft.com/office/drawing/2014/main" id="{F5D340DD-5EA1-43EA-AF3C-D514B09AC1E1}"/>
              </a:ext>
            </a:extLst>
          </p:cNvPr>
          <p:cNvSpPr>
            <a:spLocks/>
          </p:cNvSpPr>
          <p:nvPr/>
        </p:nvSpPr>
        <p:spPr bwMode="auto">
          <a:xfrm>
            <a:off x="1940661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96" name="Rectangle 7167">
            <a:extLst>
              <a:ext uri="{FF2B5EF4-FFF2-40B4-BE49-F238E27FC236}">
                <a16:creationId xmlns:a16="http://schemas.microsoft.com/office/drawing/2014/main" id="{B70F42CF-6AE7-4EC1-8461-354DC7FA39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97" name="Freeform 7168">
            <a:extLst>
              <a:ext uri="{FF2B5EF4-FFF2-40B4-BE49-F238E27FC236}">
                <a16:creationId xmlns:a16="http://schemas.microsoft.com/office/drawing/2014/main" id="{AA76D33D-44CF-46BD-8BD4-9914EF457A86}"/>
              </a:ext>
            </a:extLst>
          </p:cNvPr>
          <p:cNvSpPr>
            <a:spLocks/>
          </p:cNvSpPr>
          <p:nvPr/>
        </p:nvSpPr>
        <p:spPr bwMode="auto">
          <a:xfrm>
            <a:off x="1940661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98" name="Rectangle 7169">
            <a:extLst>
              <a:ext uri="{FF2B5EF4-FFF2-40B4-BE49-F238E27FC236}">
                <a16:creationId xmlns:a16="http://schemas.microsoft.com/office/drawing/2014/main" id="{233E5297-5FD5-4399-9156-8D16226CF0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799" name="Freeform 7170">
            <a:extLst>
              <a:ext uri="{FF2B5EF4-FFF2-40B4-BE49-F238E27FC236}">
                <a16:creationId xmlns:a16="http://schemas.microsoft.com/office/drawing/2014/main" id="{978FFD71-97D9-4140-90E6-39E7CA735167}"/>
              </a:ext>
            </a:extLst>
          </p:cNvPr>
          <p:cNvSpPr>
            <a:spLocks/>
          </p:cNvSpPr>
          <p:nvPr/>
        </p:nvSpPr>
        <p:spPr bwMode="auto">
          <a:xfrm>
            <a:off x="1940661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00" name="Rectangle 7171">
            <a:extLst>
              <a:ext uri="{FF2B5EF4-FFF2-40B4-BE49-F238E27FC236}">
                <a16:creationId xmlns:a16="http://schemas.microsoft.com/office/drawing/2014/main" id="{F84950C9-066A-4402-A680-E1FA9EE6C0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01" name="Freeform 7172">
            <a:extLst>
              <a:ext uri="{FF2B5EF4-FFF2-40B4-BE49-F238E27FC236}">
                <a16:creationId xmlns:a16="http://schemas.microsoft.com/office/drawing/2014/main" id="{19427D11-398D-44B8-9AA2-134E69A78982}"/>
              </a:ext>
            </a:extLst>
          </p:cNvPr>
          <p:cNvSpPr>
            <a:spLocks/>
          </p:cNvSpPr>
          <p:nvPr/>
        </p:nvSpPr>
        <p:spPr bwMode="auto">
          <a:xfrm>
            <a:off x="1940661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02" name="Rectangle 7173">
            <a:extLst>
              <a:ext uri="{FF2B5EF4-FFF2-40B4-BE49-F238E27FC236}">
                <a16:creationId xmlns:a16="http://schemas.microsoft.com/office/drawing/2014/main" id="{78AADC58-146B-46C4-AA8B-B33F16268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03" name="Freeform 7174">
            <a:extLst>
              <a:ext uri="{FF2B5EF4-FFF2-40B4-BE49-F238E27FC236}">
                <a16:creationId xmlns:a16="http://schemas.microsoft.com/office/drawing/2014/main" id="{69ABC9B5-550B-4CE2-AEC0-8B832CD465A6}"/>
              </a:ext>
            </a:extLst>
          </p:cNvPr>
          <p:cNvSpPr>
            <a:spLocks/>
          </p:cNvSpPr>
          <p:nvPr/>
        </p:nvSpPr>
        <p:spPr bwMode="auto">
          <a:xfrm>
            <a:off x="1940661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04" name="Rectangle 7175">
            <a:extLst>
              <a:ext uri="{FF2B5EF4-FFF2-40B4-BE49-F238E27FC236}">
                <a16:creationId xmlns:a16="http://schemas.microsoft.com/office/drawing/2014/main" id="{F58E6E3E-D9D7-4FEF-A039-99260EB4E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05" name="Freeform 7176">
            <a:extLst>
              <a:ext uri="{FF2B5EF4-FFF2-40B4-BE49-F238E27FC236}">
                <a16:creationId xmlns:a16="http://schemas.microsoft.com/office/drawing/2014/main" id="{A49E942C-3A4A-498B-931E-867D2D6A90DB}"/>
              </a:ext>
            </a:extLst>
          </p:cNvPr>
          <p:cNvSpPr>
            <a:spLocks/>
          </p:cNvSpPr>
          <p:nvPr/>
        </p:nvSpPr>
        <p:spPr bwMode="auto">
          <a:xfrm>
            <a:off x="1940661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06" name="Rectangle 7177">
            <a:extLst>
              <a:ext uri="{FF2B5EF4-FFF2-40B4-BE49-F238E27FC236}">
                <a16:creationId xmlns:a16="http://schemas.microsoft.com/office/drawing/2014/main" id="{A4A952AB-DA27-407E-8224-7AA3D7FF0D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07" name="Freeform 7178">
            <a:extLst>
              <a:ext uri="{FF2B5EF4-FFF2-40B4-BE49-F238E27FC236}">
                <a16:creationId xmlns:a16="http://schemas.microsoft.com/office/drawing/2014/main" id="{1E660778-C339-4DF9-B660-912DF2C7EA41}"/>
              </a:ext>
            </a:extLst>
          </p:cNvPr>
          <p:cNvSpPr>
            <a:spLocks/>
          </p:cNvSpPr>
          <p:nvPr/>
        </p:nvSpPr>
        <p:spPr bwMode="auto">
          <a:xfrm>
            <a:off x="194219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08" name="Rectangle 7179">
            <a:extLst>
              <a:ext uri="{FF2B5EF4-FFF2-40B4-BE49-F238E27FC236}">
                <a16:creationId xmlns:a16="http://schemas.microsoft.com/office/drawing/2014/main" id="{2EF40BF6-84BF-48FB-8CD3-AD3BB7C24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09" name="Freeform 7180">
            <a:extLst>
              <a:ext uri="{FF2B5EF4-FFF2-40B4-BE49-F238E27FC236}">
                <a16:creationId xmlns:a16="http://schemas.microsoft.com/office/drawing/2014/main" id="{371A60B2-EAD6-4C16-BDA7-139A98FA415A}"/>
              </a:ext>
            </a:extLst>
          </p:cNvPr>
          <p:cNvSpPr>
            <a:spLocks/>
          </p:cNvSpPr>
          <p:nvPr/>
        </p:nvSpPr>
        <p:spPr bwMode="auto">
          <a:xfrm>
            <a:off x="194219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10" name="Rectangle 7181">
            <a:extLst>
              <a:ext uri="{FF2B5EF4-FFF2-40B4-BE49-F238E27FC236}">
                <a16:creationId xmlns:a16="http://schemas.microsoft.com/office/drawing/2014/main" id="{1A842D00-87BF-40AC-8878-FBCDB9C790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11" name="Freeform 7182">
            <a:extLst>
              <a:ext uri="{FF2B5EF4-FFF2-40B4-BE49-F238E27FC236}">
                <a16:creationId xmlns:a16="http://schemas.microsoft.com/office/drawing/2014/main" id="{19B8AFDC-E01B-4F38-8902-3EACF801888D}"/>
              </a:ext>
            </a:extLst>
          </p:cNvPr>
          <p:cNvSpPr>
            <a:spLocks/>
          </p:cNvSpPr>
          <p:nvPr/>
        </p:nvSpPr>
        <p:spPr bwMode="auto">
          <a:xfrm>
            <a:off x="194219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12" name="Rectangle 7183">
            <a:extLst>
              <a:ext uri="{FF2B5EF4-FFF2-40B4-BE49-F238E27FC236}">
                <a16:creationId xmlns:a16="http://schemas.microsoft.com/office/drawing/2014/main" id="{930A8E91-353C-4629-B2F2-AC34DE6BA5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13" name="Freeform 7184">
            <a:extLst>
              <a:ext uri="{FF2B5EF4-FFF2-40B4-BE49-F238E27FC236}">
                <a16:creationId xmlns:a16="http://schemas.microsoft.com/office/drawing/2014/main" id="{C55DCC87-CBE8-44BC-8059-0FF1373E95EF}"/>
              </a:ext>
            </a:extLst>
          </p:cNvPr>
          <p:cNvSpPr>
            <a:spLocks/>
          </p:cNvSpPr>
          <p:nvPr/>
        </p:nvSpPr>
        <p:spPr bwMode="auto">
          <a:xfrm>
            <a:off x="194219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14" name="Rectangle 7185">
            <a:extLst>
              <a:ext uri="{FF2B5EF4-FFF2-40B4-BE49-F238E27FC236}">
                <a16:creationId xmlns:a16="http://schemas.microsoft.com/office/drawing/2014/main" id="{0E7DED10-B048-40ED-8A73-F8D70997C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15" name="Freeform 7186">
            <a:extLst>
              <a:ext uri="{FF2B5EF4-FFF2-40B4-BE49-F238E27FC236}">
                <a16:creationId xmlns:a16="http://schemas.microsoft.com/office/drawing/2014/main" id="{275D7180-B588-4C3F-974C-EA251F3F397B}"/>
              </a:ext>
            </a:extLst>
          </p:cNvPr>
          <p:cNvSpPr>
            <a:spLocks/>
          </p:cNvSpPr>
          <p:nvPr/>
        </p:nvSpPr>
        <p:spPr bwMode="auto">
          <a:xfrm>
            <a:off x="194219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16" name="Rectangle 7187">
            <a:extLst>
              <a:ext uri="{FF2B5EF4-FFF2-40B4-BE49-F238E27FC236}">
                <a16:creationId xmlns:a16="http://schemas.microsoft.com/office/drawing/2014/main" id="{1EF8B11B-5836-41C4-9B79-28E28B2888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17" name="Freeform 7188">
            <a:extLst>
              <a:ext uri="{FF2B5EF4-FFF2-40B4-BE49-F238E27FC236}">
                <a16:creationId xmlns:a16="http://schemas.microsoft.com/office/drawing/2014/main" id="{9FB2FFF4-D389-432F-84B5-C62678A69D89}"/>
              </a:ext>
            </a:extLst>
          </p:cNvPr>
          <p:cNvSpPr>
            <a:spLocks/>
          </p:cNvSpPr>
          <p:nvPr/>
        </p:nvSpPr>
        <p:spPr bwMode="auto">
          <a:xfrm>
            <a:off x="194219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18" name="Rectangle 7189">
            <a:extLst>
              <a:ext uri="{FF2B5EF4-FFF2-40B4-BE49-F238E27FC236}">
                <a16:creationId xmlns:a16="http://schemas.microsoft.com/office/drawing/2014/main" id="{532E7192-D43D-4E40-9D69-B0585F5BE3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19" name="Freeform 7190">
            <a:extLst>
              <a:ext uri="{FF2B5EF4-FFF2-40B4-BE49-F238E27FC236}">
                <a16:creationId xmlns:a16="http://schemas.microsoft.com/office/drawing/2014/main" id="{32737293-AAB7-4691-A278-EFC03DFA6B96}"/>
              </a:ext>
            </a:extLst>
          </p:cNvPr>
          <p:cNvSpPr>
            <a:spLocks/>
          </p:cNvSpPr>
          <p:nvPr/>
        </p:nvSpPr>
        <p:spPr bwMode="auto">
          <a:xfrm>
            <a:off x="194219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20" name="Rectangle 7191">
            <a:extLst>
              <a:ext uri="{FF2B5EF4-FFF2-40B4-BE49-F238E27FC236}">
                <a16:creationId xmlns:a16="http://schemas.microsoft.com/office/drawing/2014/main" id="{1449F511-241F-4DDA-9EAD-5F3FCBDE0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21" name="Freeform 7192">
            <a:extLst>
              <a:ext uri="{FF2B5EF4-FFF2-40B4-BE49-F238E27FC236}">
                <a16:creationId xmlns:a16="http://schemas.microsoft.com/office/drawing/2014/main" id="{CC437370-A759-4A80-9AB2-2F6C49019190}"/>
              </a:ext>
            </a:extLst>
          </p:cNvPr>
          <p:cNvSpPr>
            <a:spLocks/>
          </p:cNvSpPr>
          <p:nvPr/>
        </p:nvSpPr>
        <p:spPr bwMode="auto">
          <a:xfrm>
            <a:off x="194219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22" name="Rectangle 7193">
            <a:extLst>
              <a:ext uri="{FF2B5EF4-FFF2-40B4-BE49-F238E27FC236}">
                <a16:creationId xmlns:a16="http://schemas.microsoft.com/office/drawing/2014/main" id="{6B3C415E-CE65-4332-909A-4C915117E7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23" name="Freeform 7194">
            <a:extLst>
              <a:ext uri="{FF2B5EF4-FFF2-40B4-BE49-F238E27FC236}">
                <a16:creationId xmlns:a16="http://schemas.microsoft.com/office/drawing/2014/main" id="{D1675AC9-9572-4E84-B5C7-07DE48A8BB87}"/>
              </a:ext>
            </a:extLst>
          </p:cNvPr>
          <p:cNvSpPr>
            <a:spLocks/>
          </p:cNvSpPr>
          <p:nvPr/>
        </p:nvSpPr>
        <p:spPr bwMode="auto">
          <a:xfrm>
            <a:off x="194219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24" name="Rectangle 7195">
            <a:extLst>
              <a:ext uri="{FF2B5EF4-FFF2-40B4-BE49-F238E27FC236}">
                <a16:creationId xmlns:a16="http://schemas.microsoft.com/office/drawing/2014/main" id="{F5741F50-D084-497C-B168-878D61E31D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25" name="Freeform 7196">
            <a:extLst>
              <a:ext uri="{FF2B5EF4-FFF2-40B4-BE49-F238E27FC236}">
                <a16:creationId xmlns:a16="http://schemas.microsoft.com/office/drawing/2014/main" id="{CEADD3F5-A9B2-4307-9C27-35141519C94A}"/>
              </a:ext>
            </a:extLst>
          </p:cNvPr>
          <p:cNvSpPr>
            <a:spLocks/>
          </p:cNvSpPr>
          <p:nvPr/>
        </p:nvSpPr>
        <p:spPr bwMode="auto">
          <a:xfrm>
            <a:off x="194219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26" name="Rectangle 7197">
            <a:extLst>
              <a:ext uri="{FF2B5EF4-FFF2-40B4-BE49-F238E27FC236}">
                <a16:creationId xmlns:a16="http://schemas.microsoft.com/office/drawing/2014/main" id="{73F4FB92-F1FC-4BCB-B38E-3942C84536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27" name="Freeform 7198">
            <a:extLst>
              <a:ext uri="{FF2B5EF4-FFF2-40B4-BE49-F238E27FC236}">
                <a16:creationId xmlns:a16="http://schemas.microsoft.com/office/drawing/2014/main" id="{095B81D7-0199-48F8-AB7F-E779E618F117}"/>
              </a:ext>
            </a:extLst>
          </p:cNvPr>
          <p:cNvSpPr>
            <a:spLocks/>
          </p:cNvSpPr>
          <p:nvPr/>
        </p:nvSpPr>
        <p:spPr bwMode="auto">
          <a:xfrm>
            <a:off x="194219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28" name="Rectangle 7199">
            <a:extLst>
              <a:ext uri="{FF2B5EF4-FFF2-40B4-BE49-F238E27FC236}">
                <a16:creationId xmlns:a16="http://schemas.microsoft.com/office/drawing/2014/main" id="{605DBE91-574E-4CBF-982C-CE286C389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29" name="Freeform 7200">
            <a:extLst>
              <a:ext uri="{FF2B5EF4-FFF2-40B4-BE49-F238E27FC236}">
                <a16:creationId xmlns:a16="http://schemas.microsoft.com/office/drawing/2014/main" id="{0CD55FC3-250B-4AC4-8837-2B9B828B471D}"/>
              </a:ext>
            </a:extLst>
          </p:cNvPr>
          <p:cNvSpPr>
            <a:spLocks/>
          </p:cNvSpPr>
          <p:nvPr/>
        </p:nvSpPr>
        <p:spPr bwMode="auto">
          <a:xfrm>
            <a:off x="194219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30" name="Rectangle 7201">
            <a:extLst>
              <a:ext uri="{FF2B5EF4-FFF2-40B4-BE49-F238E27FC236}">
                <a16:creationId xmlns:a16="http://schemas.microsoft.com/office/drawing/2014/main" id="{D70DD497-FBC5-4E5C-9A29-6C29AFDB78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31" name="Freeform 7202">
            <a:extLst>
              <a:ext uri="{FF2B5EF4-FFF2-40B4-BE49-F238E27FC236}">
                <a16:creationId xmlns:a16="http://schemas.microsoft.com/office/drawing/2014/main" id="{9BECCCF5-EC19-4E2F-96D6-75417B9E8727}"/>
              </a:ext>
            </a:extLst>
          </p:cNvPr>
          <p:cNvSpPr>
            <a:spLocks/>
          </p:cNvSpPr>
          <p:nvPr/>
        </p:nvSpPr>
        <p:spPr bwMode="auto">
          <a:xfrm>
            <a:off x="194219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32" name="Rectangle 7203">
            <a:extLst>
              <a:ext uri="{FF2B5EF4-FFF2-40B4-BE49-F238E27FC236}">
                <a16:creationId xmlns:a16="http://schemas.microsoft.com/office/drawing/2014/main" id="{B0738F6A-DA1E-4D2F-9895-5D3A4A423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33" name="Freeform 7204">
            <a:extLst>
              <a:ext uri="{FF2B5EF4-FFF2-40B4-BE49-F238E27FC236}">
                <a16:creationId xmlns:a16="http://schemas.microsoft.com/office/drawing/2014/main" id="{BC675677-1B93-4025-A4AC-F299A4D3250F}"/>
              </a:ext>
            </a:extLst>
          </p:cNvPr>
          <p:cNvSpPr>
            <a:spLocks/>
          </p:cNvSpPr>
          <p:nvPr/>
        </p:nvSpPr>
        <p:spPr bwMode="auto">
          <a:xfrm>
            <a:off x="1942197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34" name="Rectangle 7205">
            <a:extLst>
              <a:ext uri="{FF2B5EF4-FFF2-40B4-BE49-F238E27FC236}">
                <a16:creationId xmlns:a16="http://schemas.microsoft.com/office/drawing/2014/main" id="{BEB97418-5506-4841-B2EA-73C0C24685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35" name="Freeform 7206">
            <a:extLst>
              <a:ext uri="{FF2B5EF4-FFF2-40B4-BE49-F238E27FC236}">
                <a16:creationId xmlns:a16="http://schemas.microsoft.com/office/drawing/2014/main" id="{81713AE1-AF80-4B48-8309-9E7C5A367D30}"/>
              </a:ext>
            </a:extLst>
          </p:cNvPr>
          <p:cNvSpPr>
            <a:spLocks/>
          </p:cNvSpPr>
          <p:nvPr/>
        </p:nvSpPr>
        <p:spPr bwMode="auto">
          <a:xfrm>
            <a:off x="1942197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36" name="Rectangle 7207">
            <a:extLst>
              <a:ext uri="{FF2B5EF4-FFF2-40B4-BE49-F238E27FC236}">
                <a16:creationId xmlns:a16="http://schemas.microsoft.com/office/drawing/2014/main" id="{7F27BDA4-7F2C-4474-AB60-5D1F1B5431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37" name="Freeform 7208">
            <a:extLst>
              <a:ext uri="{FF2B5EF4-FFF2-40B4-BE49-F238E27FC236}">
                <a16:creationId xmlns:a16="http://schemas.microsoft.com/office/drawing/2014/main" id="{326A63D6-9457-4DAE-9259-DA4EA2F52D00}"/>
              </a:ext>
            </a:extLst>
          </p:cNvPr>
          <p:cNvSpPr>
            <a:spLocks/>
          </p:cNvSpPr>
          <p:nvPr/>
        </p:nvSpPr>
        <p:spPr bwMode="auto">
          <a:xfrm>
            <a:off x="194373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38" name="Rectangle 7209">
            <a:extLst>
              <a:ext uri="{FF2B5EF4-FFF2-40B4-BE49-F238E27FC236}">
                <a16:creationId xmlns:a16="http://schemas.microsoft.com/office/drawing/2014/main" id="{15D827E1-7BAB-41EF-81F6-273FFC9741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39" name="Freeform 7210">
            <a:extLst>
              <a:ext uri="{FF2B5EF4-FFF2-40B4-BE49-F238E27FC236}">
                <a16:creationId xmlns:a16="http://schemas.microsoft.com/office/drawing/2014/main" id="{0982A32D-2042-4955-B704-239874D2EA94}"/>
              </a:ext>
            </a:extLst>
          </p:cNvPr>
          <p:cNvSpPr>
            <a:spLocks/>
          </p:cNvSpPr>
          <p:nvPr/>
        </p:nvSpPr>
        <p:spPr bwMode="auto">
          <a:xfrm>
            <a:off x="194373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40" name="Rectangle 7211">
            <a:extLst>
              <a:ext uri="{FF2B5EF4-FFF2-40B4-BE49-F238E27FC236}">
                <a16:creationId xmlns:a16="http://schemas.microsoft.com/office/drawing/2014/main" id="{BAD2A3A9-2E90-4035-A3FD-BD77E76C4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41" name="Freeform 7212">
            <a:extLst>
              <a:ext uri="{FF2B5EF4-FFF2-40B4-BE49-F238E27FC236}">
                <a16:creationId xmlns:a16="http://schemas.microsoft.com/office/drawing/2014/main" id="{FF2AFA5C-40C5-4AA8-B05F-439DE1C008EC}"/>
              </a:ext>
            </a:extLst>
          </p:cNvPr>
          <p:cNvSpPr>
            <a:spLocks/>
          </p:cNvSpPr>
          <p:nvPr/>
        </p:nvSpPr>
        <p:spPr bwMode="auto">
          <a:xfrm>
            <a:off x="194373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42" name="Rectangle 7213">
            <a:extLst>
              <a:ext uri="{FF2B5EF4-FFF2-40B4-BE49-F238E27FC236}">
                <a16:creationId xmlns:a16="http://schemas.microsoft.com/office/drawing/2014/main" id="{D8DB7936-3A3A-4CA0-A28C-C6734903C5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43" name="Freeform 7214">
            <a:extLst>
              <a:ext uri="{FF2B5EF4-FFF2-40B4-BE49-F238E27FC236}">
                <a16:creationId xmlns:a16="http://schemas.microsoft.com/office/drawing/2014/main" id="{28E6D20E-0DE7-4453-9E5F-5FBF28852E9F}"/>
              </a:ext>
            </a:extLst>
          </p:cNvPr>
          <p:cNvSpPr>
            <a:spLocks/>
          </p:cNvSpPr>
          <p:nvPr/>
        </p:nvSpPr>
        <p:spPr bwMode="auto">
          <a:xfrm>
            <a:off x="194373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44" name="Rectangle 7215">
            <a:extLst>
              <a:ext uri="{FF2B5EF4-FFF2-40B4-BE49-F238E27FC236}">
                <a16:creationId xmlns:a16="http://schemas.microsoft.com/office/drawing/2014/main" id="{F3CB2230-85AB-4F18-A223-A49F65FCF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45" name="Freeform 7216">
            <a:extLst>
              <a:ext uri="{FF2B5EF4-FFF2-40B4-BE49-F238E27FC236}">
                <a16:creationId xmlns:a16="http://schemas.microsoft.com/office/drawing/2014/main" id="{41DF052E-1275-49CE-B736-18B80FA6AA87}"/>
              </a:ext>
            </a:extLst>
          </p:cNvPr>
          <p:cNvSpPr>
            <a:spLocks/>
          </p:cNvSpPr>
          <p:nvPr/>
        </p:nvSpPr>
        <p:spPr bwMode="auto">
          <a:xfrm>
            <a:off x="194373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46" name="Rectangle 7217">
            <a:extLst>
              <a:ext uri="{FF2B5EF4-FFF2-40B4-BE49-F238E27FC236}">
                <a16:creationId xmlns:a16="http://schemas.microsoft.com/office/drawing/2014/main" id="{EC99842E-CE75-4D0B-B49C-8FACBC74E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47" name="Freeform 7218">
            <a:extLst>
              <a:ext uri="{FF2B5EF4-FFF2-40B4-BE49-F238E27FC236}">
                <a16:creationId xmlns:a16="http://schemas.microsoft.com/office/drawing/2014/main" id="{9B39431A-02A7-482E-B488-CA39D2DAC4A0}"/>
              </a:ext>
            </a:extLst>
          </p:cNvPr>
          <p:cNvSpPr>
            <a:spLocks/>
          </p:cNvSpPr>
          <p:nvPr/>
        </p:nvSpPr>
        <p:spPr bwMode="auto">
          <a:xfrm>
            <a:off x="194373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48" name="Rectangle 7219">
            <a:extLst>
              <a:ext uri="{FF2B5EF4-FFF2-40B4-BE49-F238E27FC236}">
                <a16:creationId xmlns:a16="http://schemas.microsoft.com/office/drawing/2014/main" id="{DDD82521-33FA-481E-AFDF-20A140EF3B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49" name="Freeform 7220">
            <a:extLst>
              <a:ext uri="{FF2B5EF4-FFF2-40B4-BE49-F238E27FC236}">
                <a16:creationId xmlns:a16="http://schemas.microsoft.com/office/drawing/2014/main" id="{18F33E09-BD07-495A-ABA9-111EF70241E0}"/>
              </a:ext>
            </a:extLst>
          </p:cNvPr>
          <p:cNvSpPr>
            <a:spLocks/>
          </p:cNvSpPr>
          <p:nvPr/>
        </p:nvSpPr>
        <p:spPr bwMode="auto">
          <a:xfrm>
            <a:off x="194373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50" name="Rectangle 7221">
            <a:extLst>
              <a:ext uri="{FF2B5EF4-FFF2-40B4-BE49-F238E27FC236}">
                <a16:creationId xmlns:a16="http://schemas.microsoft.com/office/drawing/2014/main" id="{9C74F5CF-3E52-47C3-A3ED-316E68F01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51" name="Freeform 7222">
            <a:extLst>
              <a:ext uri="{FF2B5EF4-FFF2-40B4-BE49-F238E27FC236}">
                <a16:creationId xmlns:a16="http://schemas.microsoft.com/office/drawing/2014/main" id="{03D928EB-C533-4020-9EDD-8F5613553324}"/>
              </a:ext>
            </a:extLst>
          </p:cNvPr>
          <p:cNvSpPr>
            <a:spLocks/>
          </p:cNvSpPr>
          <p:nvPr/>
        </p:nvSpPr>
        <p:spPr bwMode="auto">
          <a:xfrm>
            <a:off x="194373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52" name="Rectangle 7223">
            <a:extLst>
              <a:ext uri="{FF2B5EF4-FFF2-40B4-BE49-F238E27FC236}">
                <a16:creationId xmlns:a16="http://schemas.microsoft.com/office/drawing/2014/main" id="{AC16873D-0582-4701-ACC1-B1ED1944E0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53" name="Freeform 7224">
            <a:extLst>
              <a:ext uri="{FF2B5EF4-FFF2-40B4-BE49-F238E27FC236}">
                <a16:creationId xmlns:a16="http://schemas.microsoft.com/office/drawing/2014/main" id="{8ADB07FA-694A-4EC2-9ACA-4ECB8999993E}"/>
              </a:ext>
            </a:extLst>
          </p:cNvPr>
          <p:cNvSpPr>
            <a:spLocks/>
          </p:cNvSpPr>
          <p:nvPr/>
        </p:nvSpPr>
        <p:spPr bwMode="auto">
          <a:xfrm>
            <a:off x="194373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54" name="Rectangle 7225">
            <a:extLst>
              <a:ext uri="{FF2B5EF4-FFF2-40B4-BE49-F238E27FC236}">
                <a16:creationId xmlns:a16="http://schemas.microsoft.com/office/drawing/2014/main" id="{93967047-F1BC-4249-A14F-71B23CDA05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55" name="Freeform 7226">
            <a:extLst>
              <a:ext uri="{FF2B5EF4-FFF2-40B4-BE49-F238E27FC236}">
                <a16:creationId xmlns:a16="http://schemas.microsoft.com/office/drawing/2014/main" id="{27314AE9-7EB1-44A4-8941-E445135319D5}"/>
              </a:ext>
            </a:extLst>
          </p:cNvPr>
          <p:cNvSpPr>
            <a:spLocks/>
          </p:cNvSpPr>
          <p:nvPr/>
        </p:nvSpPr>
        <p:spPr bwMode="auto">
          <a:xfrm>
            <a:off x="194373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56" name="Rectangle 7227">
            <a:extLst>
              <a:ext uri="{FF2B5EF4-FFF2-40B4-BE49-F238E27FC236}">
                <a16:creationId xmlns:a16="http://schemas.microsoft.com/office/drawing/2014/main" id="{860EDD8F-2C8C-4727-9B89-0EF05E5B2A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57" name="Freeform 7228">
            <a:extLst>
              <a:ext uri="{FF2B5EF4-FFF2-40B4-BE49-F238E27FC236}">
                <a16:creationId xmlns:a16="http://schemas.microsoft.com/office/drawing/2014/main" id="{5E9DF50C-C004-48C8-A94C-369919EEEB13}"/>
              </a:ext>
            </a:extLst>
          </p:cNvPr>
          <p:cNvSpPr>
            <a:spLocks/>
          </p:cNvSpPr>
          <p:nvPr/>
        </p:nvSpPr>
        <p:spPr bwMode="auto">
          <a:xfrm>
            <a:off x="194373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58" name="Rectangle 7229">
            <a:extLst>
              <a:ext uri="{FF2B5EF4-FFF2-40B4-BE49-F238E27FC236}">
                <a16:creationId xmlns:a16="http://schemas.microsoft.com/office/drawing/2014/main" id="{11866506-B5B3-4717-99EB-0AEEDFCB6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59" name="Freeform 7230">
            <a:extLst>
              <a:ext uri="{FF2B5EF4-FFF2-40B4-BE49-F238E27FC236}">
                <a16:creationId xmlns:a16="http://schemas.microsoft.com/office/drawing/2014/main" id="{BA1A5526-8D9D-47CA-8A94-202F76848737}"/>
              </a:ext>
            </a:extLst>
          </p:cNvPr>
          <p:cNvSpPr>
            <a:spLocks/>
          </p:cNvSpPr>
          <p:nvPr/>
        </p:nvSpPr>
        <p:spPr bwMode="auto">
          <a:xfrm>
            <a:off x="194373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60" name="Rectangle 7231">
            <a:extLst>
              <a:ext uri="{FF2B5EF4-FFF2-40B4-BE49-F238E27FC236}">
                <a16:creationId xmlns:a16="http://schemas.microsoft.com/office/drawing/2014/main" id="{1F6FD186-539D-488F-B231-17002EFAE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61" name="Freeform 7232">
            <a:extLst>
              <a:ext uri="{FF2B5EF4-FFF2-40B4-BE49-F238E27FC236}">
                <a16:creationId xmlns:a16="http://schemas.microsoft.com/office/drawing/2014/main" id="{728BBE36-0915-478E-9579-8EF5A0523194}"/>
              </a:ext>
            </a:extLst>
          </p:cNvPr>
          <p:cNvSpPr>
            <a:spLocks/>
          </p:cNvSpPr>
          <p:nvPr/>
        </p:nvSpPr>
        <p:spPr bwMode="auto">
          <a:xfrm>
            <a:off x="194373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62" name="Rectangle 7233">
            <a:extLst>
              <a:ext uri="{FF2B5EF4-FFF2-40B4-BE49-F238E27FC236}">
                <a16:creationId xmlns:a16="http://schemas.microsoft.com/office/drawing/2014/main" id="{BF7F2FB9-8B01-4C85-8D80-84B4A4D7D3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63" name="Freeform 7234">
            <a:extLst>
              <a:ext uri="{FF2B5EF4-FFF2-40B4-BE49-F238E27FC236}">
                <a16:creationId xmlns:a16="http://schemas.microsoft.com/office/drawing/2014/main" id="{43A030F4-AD03-4406-86B0-723D7966F471}"/>
              </a:ext>
            </a:extLst>
          </p:cNvPr>
          <p:cNvSpPr>
            <a:spLocks/>
          </p:cNvSpPr>
          <p:nvPr/>
        </p:nvSpPr>
        <p:spPr bwMode="auto">
          <a:xfrm>
            <a:off x="194373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64" name="Rectangle 7235">
            <a:extLst>
              <a:ext uri="{FF2B5EF4-FFF2-40B4-BE49-F238E27FC236}">
                <a16:creationId xmlns:a16="http://schemas.microsoft.com/office/drawing/2014/main" id="{0292EE09-805A-4CBC-86C8-82B7A3895D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65" name="Freeform 7236">
            <a:extLst>
              <a:ext uri="{FF2B5EF4-FFF2-40B4-BE49-F238E27FC236}">
                <a16:creationId xmlns:a16="http://schemas.microsoft.com/office/drawing/2014/main" id="{4CE0AC1D-C7B3-44F3-BFC4-55EE84766200}"/>
              </a:ext>
            </a:extLst>
          </p:cNvPr>
          <p:cNvSpPr>
            <a:spLocks/>
          </p:cNvSpPr>
          <p:nvPr/>
        </p:nvSpPr>
        <p:spPr bwMode="auto">
          <a:xfrm>
            <a:off x="1943734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66" name="Rectangle 7237">
            <a:extLst>
              <a:ext uri="{FF2B5EF4-FFF2-40B4-BE49-F238E27FC236}">
                <a16:creationId xmlns:a16="http://schemas.microsoft.com/office/drawing/2014/main" id="{B0F9BBBB-E52D-476D-9989-97D3BE5CF1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67" name="Freeform 7238">
            <a:extLst>
              <a:ext uri="{FF2B5EF4-FFF2-40B4-BE49-F238E27FC236}">
                <a16:creationId xmlns:a16="http://schemas.microsoft.com/office/drawing/2014/main" id="{4355D407-E995-4F49-9A09-4D11AC6E7894}"/>
              </a:ext>
            </a:extLst>
          </p:cNvPr>
          <p:cNvSpPr>
            <a:spLocks/>
          </p:cNvSpPr>
          <p:nvPr/>
        </p:nvSpPr>
        <p:spPr bwMode="auto">
          <a:xfrm>
            <a:off x="1943734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68" name="Rectangle 7239">
            <a:extLst>
              <a:ext uri="{FF2B5EF4-FFF2-40B4-BE49-F238E27FC236}">
                <a16:creationId xmlns:a16="http://schemas.microsoft.com/office/drawing/2014/main" id="{F440CCF1-6C55-4F14-8B18-13C926C4A5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69" name="Freeform 7240">
            <a:extLst>
              <a:ext uri="{FF2B5EF4-FFF2-40B4-BE49-F238E27FC236}">
                <a16:creationId xmlns:a16="http://schemas.microsoft.com/office/drawing/2014/main" id="{3442DC75-5E52-483D-8749-2A3373AC75F0}"/>
              </a:ext>
            </a:extLst>
          </p:cNvPr>
          <p:cNvSpPr>
            <a:spLocks/>
          </p:cNvSpPr>
          <p:nvPr/>
        </p:nvSpPr>
        <p:spPr bwMode="auto">
          <a:xfrm>
            <a:off x="1943734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70" name="Rectangle 7241">
            <a:extLst>
              <a:ext uri="{FF2B5EF4-FFF2-40B4-BE49-F238E27FC236}">
                <a16:creationId xmlns:a16="http://schemas.microsoft.com/office/drawing/2014/main" id="{293F40BC-4ABC-47F0-9FE8-F5F91E94DB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71" name="Freeform 7242">
            <a:extLst>
              <a:ext uri="{FF2B5EF4-FFF2-40B4-BE49-F238E27FC236}">
                <a16:creationId xmlns:a16="http://schemas.microsoft.com/office/drawing/2014/main" id="{CB6FD8D8-E390-4FE0-897E-BEF4BCF42013}"/>
              </a:ext>
            </a:extLst>
          </p:cNvPr>
          <p:cNvSpPr>
            <a:spLocks/>
          </p:cNvSpPr>
          <p:nvPr/>
        </p:nvSpPr>
        <p:spPr bwMode="auto">
          <a:xfrm>
            <a:off x="1943734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72" name="Rectangle 7243">
            <a:extLst>
              <a:ext uri="{FF2B5EF4-FFF2-40B4-BE49-F238E27FC236}">
                <a16:creationId xmlns:a16="http://schemas.microsoft.com/office/drawing/2014/main" id="{AA3BEBF7-F538-43CB-A60B-85758C1297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73" name="Freeform 7244">
            <a:extLst>
              <a:ext uri="{FF2B5EF4-FFF2-40B4-BE49-F238E27FC236}">
                <a16:creationId xmlns:a16="http://schemas.microsoft.com/office/drawing/2014/main" id="{EA557D08-BBAD-439E-AA8B-80E430A3EFF4}"/>
              </a:ext>
            </a:extLst>
          </p:cNvPr>
          <p:cNvSpPr>
            <a:spLocks/>
          </p:cNvSpPr>
          <p:nvPr/>
        </p:nvSpPr>
        <p:spPr bwMode="auto">
          <a:xfrm>
            <a:off x="1943734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74" name="Rectangle 7245">
            <a:extLst>
              <a:ext uri="{FF2B5EF4-FFF2-40B4-BE49-F238E27FC236}">
                <a16:creationId xmlns:a16="http://schemas.microsoft.com/office/drawing/2014/main" id="{B3AB9220-D1F2-47BD-84A8-23A1CBA92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75" name="Freeform 7246">
            <a:extLst>
              <a:ext uri="{FF2B5EF4-FFF2-40B4-BE49-F238E27FC236}">
                <a16:creationId xmlns:a16="http://schemas.microsoft.com/office/drawing/2014/main" id="{D5B5806B-DF6C-4E32-884A-483B9BFD31F3}"/>
              </a:ext>
            </a:extLst>
          </p:cNvPr>
          <p:cNvSpPr>
            <a:spLocks/>
          </p:cNvSpPr>
          <p:nvPr/>
        </p:nvSpPr>
        <p:spPr bwMode="auto">
          <a:xfrm>
            <a:off x="1943734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76" name="Rectangle 7247">
            <a:extLst>
              <a:ext uri="{FF2B5EF4-FFF2-40B4-BE49-F238E27FC236}">
                <a16:creationId xmlns:a16="http://schemas.microsoft.com/office/drawing/2014/main" id="{F54C14E8-C65E-4AE2-B0C7-8899470AB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78" name="Freeform 7249">
            <a:extLst>
              <a:ext uri="{FF2B5EF4-FFF2-40B4-BE49-F238E27FC236}">
                <a16:creationId xmlns:a16="http://schemas.microsoft.com/office/drawing/2014/main" id="{A2C3AC45-6BA0-4E60-A0F4-6D5F16CEB7CB}"/>
              </a:ext>
            </a:extLst>
          </p:cNvPr>
          <p:cNvSpPr>
            <a:spLocks/>
          </p:cNvSpPr>
          <p:nvPr/>
        </p:nvSpPr>
        <p:spPr bwMode="auto">
          <a:xfrm>
            <a:off x="1943733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79" name="Rectangle 7250">
            <a:extLst>
              <a:ext uri="{FF2B5EF4-FFF2-40B4-BE49-F238E27FC236}">
                <a16:creationId xmlns:a16="http://schemas.microsoft.com/office/drawing/2014/main" id="{A56F8DCE-7672-447E-8542-65D3C20D0E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80" name="Freeform 7251">
            <a:extLst>
              <a:ext uri="{FF2B5EF4-FFF2-40B4-BE49-F238E27FC236}">
                <a16:creationId xmlns:a16="http://schemas.microsoft.com/office/drawing/2014/main" id="{359D3917-647A-417A-9B34-D3CAE65211F3}"/>
              </a:ext>
            </a:extLst>
          </p:cNvPr>
          <p:cNvSpPr>
            <a:spLocks/>
          </p:cNvSpPr>
          <p:nvPr/>
        </p:nvSpPr>
        <p:spPr bwMode="auto">
          <a:xfrm>
            <a:off x="194527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81" name="Rectangle 7252">
            <a:extLst>
              <a:ext uri="{FF2B5EF4-FFF2-40B4-BE49-F238E27FC236}">
                <a16:creationId xmlns:a16="http://schemas.microsoft.com/office/drawing/2014/main" id="{1D47C4B3-94C0-4D55-80C5-349F2FE4A7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82" name="Freeform 7253">
            <a:extLst>
              <a:ext uri="{FF2B5EF4-FFF2-40B4-BE49-F238E27FC236}">
                <a16:creationId xmlns:a16="http://schemas.microsoft.com/office/drawing/2014/main" id="{E3351EB4-FBEF-4633-8F58-DE8D1358C585}"/>
              </a:ext>
            </a:extLst>
          </p:cNvPr>
          <p:cNvSpPr>
            <a:spLocks/>
          </p:cNvSpPr>
          <p:nvPr/>
        </p:nvSpPr>
        <p:spPr bwMode="auto">
          <a:xfrm>
            <a:off x="194527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83" name="Rectangle 7254">
            <a:extLst>
              <a:ext uri="{FF2B5EF4-FFF2-40B4-BE49-F238E27FC236}">
                <a16:creationId xmlns:a16="http://schemas.microsoft.com/office/drawing/2014/main" id="{40290979-58FB-4FE3-98A2-BE0AC527C3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84" name="Freeform 7255">
            <a:extLst>
              <a:ext uri="{FF2B5EF4-FFF2-40B4-BE49-F238E27FC236}">
                <a16:creationId xmlns:a16="http://schemas.microsoft.com/office/drawing/2014/main" id="{23E17968-A153-4FEF-B560-136ED3BC4484}"/>
              </a:ext>
            </a:extLst>
          </p:cNvPr>
          <p:cNvSpPr>
            <a:spLocks/>
          </p:cNvSpPr>
          <p:nvPr/>
        </p:nvSpPr>
        <p:spPr bwMode="auto">
          <a:xfrm>
            <a:off x="194527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85" name="Rectangle 7256">
            <a:extLst>
              <a:ext uri="{FF2B5EF4-FFF2-40B4-BE49-F238E27FC236}">
                <a16:creationId xmlns:a16="http://schemas.microsoft.com/office/drawing/2014/main" id="{44216F99-97A1-48AB-9F1C-AC65E7D1AA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86" name="Freeform 7257">
            <a:extLst>
              <a:ext uri="{FF2B5EF4-FFF2-40B4-BE49-F238E27FC236}">
                <a16:creationId xmlns:a16="http://schemas.microsoft.com/office/drawing/2014/main" id="{40174409-40B5-4E9F-B61B-9578808801DF}"/>
              </a:ext>
            </a:extLst>
          </p:cNvPr>
          <p:cNvSpPr>
            <a:spLocks/>
          </p:cNvSpPr>
          <p:nvPr/>
        </p:nvSpPr>
        <p:spPr bwMode="auto">
          <a:xfrm>
            <a:off x="194527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87" name="Rectangle 7258">
            <a:extLst>
              <a:ext uri="{FF2B5EF4-FFF2-40B4-BE49-F238E27FC236}">
                <a16:creationId xmlns:a16="http://schemas.microsoft.com/office/drawing/2014/main" id="{45610514-CCED-42A7-9CB9-2703EDEF07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88" name="Freeform 7259">
            <a:extLst>
              <a:ext uri="{FF2B5EF4-FFF2-40B4-BE49-F238E27FC236}">
                <a16:creationId xmlns:a16="http://schemas.microsoft.com/office/drawing/2014/main" id="{B98E95B7-51FB-4B7E-BC73-7C9D3B4CFEBE}"/>
              </a:ext>
            </a:extLst>
          </p:cNvPr>
          <p:cNvSpPr>
            <a:spLocks/>
          </p:cNvSpPr>
          <p:nvPr/>
        </p:nvSpPr>
        <p:spPr bwMode="auto">
          <a:xfrm>
            <a:off x="194527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89" name="Rectangle 7260">
            <a:extLst>
              <a:ext uri="{FF2B5EF4-FFF2-40B4-BE49-F238E27FC236}">
                <a16:creationId xmlns:a16="http://schemas.microsoft.com/office/drawing/2014/main" id="{8D006867-D91A-4A97-8A2B-8448B03C7D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90" name="Freeform 7261">
            <a:extLst>
              <a:ext uri="{FF2B5EF4-FFF2-40B4-BE49-F238E27FC236}">
                <a16:creationId xmlns:a16="http://schemas.microsoft.com/office/drawing/2014/main" id="{41DF48F4-40B6-4462-9C77-500594BC86CF}"/>
              </a:ext>
            </a:extLst>
          </p:cNvPr>
          <p:cNvSpPr>
            <a:spLocks/>
          </p:cNvSpPr>
          <p:nvPr/>
        </p:nvSpPr>
        <p:spPr bwMode="auto">
          <a:xfrm>
            <a:off x="194527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91" name="Rectangle 7262">
            <a:extLst>
              <a:ext uri="{FF2B5EF4-FFF2-40B4-BE49-F238E27FC236}">
                <a16:creationId xmlns:a16="http://schemas.microsoft.com/office/drawing/2014/main" id="{25A13DAA-ADC6-45D0-B393-719372D29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92" name="Freeform 7263">
            <a:extLst>
              <a:ext uri="{FF2B5EF4-FFF2-40B4-BE49-F238E27FC236}">
                <a16:creationId xmlns:a16="http://schemas.microsoft.com/office/drawing/2014/main" id="{CC886795-D506-4FDD-80DD-6CD559ABB877}"/>
              </a:ext>
            </a:extLst>
          </p:cNvPr>
          <p:cNvSpPr>
            <a:spLocks/>
          </p:cNvSpPr>
          <p:nvPr/>
        </p:nvSpPr>
        <p:spPr bwMode="auto">
          <a:xfrm>
            <a:off x="194527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93" name="Rectangle 7264">
            <a:extLst>
              <a:ext uri="{FF2B5EF4-FFF2-40B4-BE49-F238E27FC236}">
                <a16:creationId xmlns:a16="http://schemas.microsoft.com/office/drawing/2014/main" id="{58F76191-316A-4FDD-B914-C556CFAA68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94" name="Freeform 7265">
            <a:extLst>
              <a:ext uri="{FF2B5EF4-FFF2-40B4-BE49-F238E27FC236}">
                <a16:creationId xmlns:a16="http://schemas.microsoft.com/office/drawing/2014/main" id="{37C1DBC6-6ED0-4155-8595-A98B98EDE25E}"/>
              </a:ext>
            </a:extLst>
          </p:cNvPr>
          <p:cNvSpPr>
            <a:spLocks/>
          </p:cNvSpPr>
          <p:nvPr/>
        </p:nvSpPr>
        <p:spPr bwMode="auto">
          <a:xfrm>
            <a:off x="194527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95" name="Rectangle 7266">
            <a:extLst>
              <a:ext uri="{FF2B5EF4-FFF2-40B4-BE49-F238E27FC236}">
                <a16:creationId xmlns:a16="http://schemas.microsoft.com/office/drawing/2014/main" id="{F382A6A9-5A39-4417-8E87-0842F863E8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96" name="Freeform 7267">
            <a:extLst>
              <a:ext uri="{FF2B5EF4-FFF2-40B4-BE49-F238E27FC236}">
                <a16:creationId xmlns:a16="http://schemas.microsoft.com/office/drawing/2014/main" id="{748ABFA5-37C4-4DA7-9CC8-4916684B8B35}"/>
              </a:ext>
            </a:extLst>
          </p:cNvPr>
          <p:cNvSpPr>
            <a:spLocks/>
          </p:cNvSpPr>
          <p:nvPr/>
        </p:nvSpPr>
        <p:spPr bwMode="auto">
          <a:xfrm>
            <a:off x="194527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97" name="Rectangle 7268">
            <a:extLst>
              <a:ext uri="{FF2B5EF4-FFF2-40B4-BE49-F238E27FC236}">
                <a16:creationId xmlns:a16="http://schemas.microsoft.com/office/drawing/2014/main" id="{331C63E1-1E1D-4165-B70E-DE8EA43075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98" name="Freeform 7269">
            <a:extLst>
              <a:ext uri="{FF2B5EF4-FFF2-40B4-BE49-F238E27FC236}">
                <a16:creationId xmlns:a16="http://schemas.microsoft.com/office/drawing/2014/main" id="{F0FA73FD-A0B2-4F6F-926F-E7C6F0BAAB55}"/>
              </a:ext>
            </a:extLst>
          </p:cNvPr>
          <p:cNvSpPr>
            <a:spLocks/>
          </p:cNvSpPr>
          <p:nvPr/>
        </p:nvSpPr>
        <p:spPr bwMode="auto">
          <a:xfrm>
            <a:off x="194527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899" name="Rectangle 7270">
            <a:extLst>
              <a:ext uri="{FF2B5EF4-FFF2-40B4-BE49-F238E27FC236}">
                <a16:creationId xmlns:a16="http://schemas.microsoft.com/office/drawing/2014/main" id="{5AD75111-093C-4743-B91C-0AD8D2F963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00" name="Freeform 7271">
            <a:extLst>
              <a:ext uri="{FF2B5EF4-FFF2-40B4-BE49-F238E27FC236}">
                <a16:creationId xmlns:a16="http://schemas.microsoft.com/office/drawing/2014/main" id="{134C9722-03A4-4AA9-A13F-A2C119753330}"/>
              </a:ext>
            </a:extLst>
          </p:cNvPr>
          <p:cNvSpPr>
            <a:spLocks/>
          </p:cNvSpPr>
          <p:nvPr/>
        </p:nvSpPr>
        <p:spPr bwMode="auto">
          <a:xfrm>
            <a:off x="194527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01" name="Rectangle 7272">
            <a:extLst>
              <a:ext uri="{FF2B5EF4-FFF2-40B4-BE49-F238E27FC236}">
                <a16:creationId xmlns:a16="http://schemas.microsoft.com/office/drawing/2014/main" id="{37ABA8EB-E06F-4B19-832C-681416F996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02" name="Freeform 7273">
            <a:extLst>
              <a:ext uri="{FF2B5EF4-FFF2-40B4-BE49-F238E27FC236}">
                <a16:creationId xmlns:a16="http://schemas.microsoft.com/office/drawing/2014/main" id="{9F201C54-4F11-4CC3-8A3F-412A4EDAB9F9}"/>
              </a:ext>
            </a:extLst>
          </p:cNvPr>
          <p:cNvSpPr>
            <a:spLocks/>
          </p:cNvSpPr>
          <p:nvPr/>
        </p:nvSpPr>
        <p:spPr bwMode="auto">
          <a:xfrm>
            <a:off x="194527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03" name="Rectangle 7274">
            <a:extLst>
              <a:ext uri="{FF2B5EF4-FFF2-40B4-BE49-F238E27FC236}">
                <a16:creationId xmlns:a16="http://schemas.microsoft.com/office/drawing/2014/main" id="{B0D8FDDC-8A35-457F-9EE5-F9A1F5FBF4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04" name="Freeform 7275">
            <a:extLst>
              <a:ext uri="{FF2B5EF4-FFF2-40B4-BE49-F238E27FC236}">
                <a16:creationId xmlns:a16="http://schemas.microsoft.com/office/drawing/2014/main" id="{47AB2C5E-F943-4D9A-9724-45A4AC1D47AC}"/>
              </a:ext>
            </a:extLst>
          </p:cNvPr>
          <p:cNvSpPr>
            <a:spLocks/>
          </p:cNvSpPr>
          <p:nvPr/>
        </p:nvSpPr>
        <p:spPr bwMode="auto">
          <a:xfrm>
            <a:off x="194527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05" name="Rectangle 7276">
            <a:extLst>
              <a:ext uri="{FF2B5EF4-FFF2-40B4-BE49-F238E27FC236}">
                <a16:creationId xmlns:a16="http://schemas.microsoft.com/office/drawing/2014/main" id="{4126BD39-F6F8-4E2A-8D11-9DC7DCA5E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06" name="Freeform 7277">
            <a:extLst>
              <a:ext uri="{FF2B5EF4-FFF2-40B4-BE49-F238E27FC236}">
                <a16:creationId xmlns:a16="http://schemas.microsoft.com/office/drawing/2014/main" id="{7A7DC2E8-5EC7-46B6-973D-D3536AAAC808}"/>
              </a:ext>
            </a:extLst>
          </p:cNvPr>
          <p:cNvSpPr>
            <a:spLocks/>
          </p:cNvSpPr>
          <p:nvPr/>
        </p:nvSpPr>
        <p:spPr bwMode="auto">
          <a:xfrm>
            <a:off x="1945270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07" name="Rectangle 7278">
            <a:extLst>
              <a:ext uri="{FF2B5EF4-FFF2-40B4-BE49-F238E27FC236}">
                <a16:creationId xmlns:a16="http://schemas.microsoft.com/office/drawing/2014/main" id="{8FDF6196-3BC8-426F-9AC6-5466D36AFA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08" name="Freeform 7279">
            <a:extLst>
              <a:ext uri="{FF2B5EF4-FFF2-40B4-BE49-F238E27FC236}">
                <a16:creationId xmlns:a16="http://schemas.microsoft.com/office/drawing/2014/main" id="{CEA5682C-3707-4FE7-B181-723108A1BAA7}"/>
              </a:ext>
            </a:extLst>
          </p:cNvPr>
          <p:cNvSpPr>
            <a:spLocks/>
          </p:cNvSpPr>
          <p:nvPr/>
        </p:nvSpPr>
        <p:spPr bwMode="auto">
          <a:xfrm>
            <a:off x="1945270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09" name="Rectangle 7280">
            <a:extLst>
              <a:ext uri="{FF2B5EF4-FFF2-40B4-BE49-F238E27FC236}">
                <a16:creationId xmlns:a16="http://schemas.microsoft.com/office/drawing/2014/main" id="{91CC31FC-B5E5-4F0F-84A4-41EEC37F42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10" name="Freeform 7281">
            <a:extLst>
              <a:ext uri="{FF2B5EF4-FFF2-40B4-BE49-F238E27FC236}">
                <a16:creationId xmlns:a16="http://schemas.microsoft.com/office/drawing/2014/main" id="{304B8DF8-C5D2-439B-84D6-82EC46C65D7C}"/>
              </a:ext>
            </a:extLst>
          </p:cNvPr>
          <p:cNvSpPr>
            <a:spLocks/>
          </p:cNvSpPr>
          <p:nvPr/>
        </p:nvSpPr>
        <p:spPr bwMode="auto">
          <a:xfrm>
            <a:off x="194680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11" name="Rectangle 7282">
            <a:extLst>
              <a:ext uri="{FF2B5EF4-FFF2-40B4-BE49-F238E27FC236}">
                <a16:creationId xmlns:a16="http://schemas.microsoft.com/office/drawing/2014/main" id="{67AE6C61-765B-4AAE-A800-8FE5A2C3A2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12" name="Freeform 7283">
            <a:extLst>
              <a:ext uri="{FF2B5EF4-FFF2-40B4-BE49-F238E27FC236}">
                <a16:creationId xmlns:a16="http://schemas.microsoft.com/office/drawing/2014/main" id="{1A0DA18A-82D8-4662-A56E-A7D3DFF8B0B8}"/>
              </a:ext>
            </a:extLst>
          </p:cNvPr>
          <p:cNvSpPr>
            <a:spLocks/>
          </p:cNvSpPr>
          <p:nvPr/>
        </p:nvSpPr>
        <p:spPr bwMode="auto">
          <a:xfrm>
            <a:off x="194680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13" name="Rectangle 7284">
            <a:extLst>
              <a:ext uri="{FF2B5EF4-FFF2-40B4-BE49-F238E27FC236}">
                <a16:creationId xmlns:a16="http://schemas.microsoft.com/office/drawing/2014/main" id="{066F1A86-7642-49F6-9923-C4C6ED63A8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14" name="Freeform 7285">
            <a:extLst>
              <a:ext uri="{FF2B5EF4-FFF2-40B4-BE49-F238E27FC236}">
                <a16:creationId xmlns:a16="http://schemas.microsoft.com/office/drawing/2014/main" id="{CB9B4E6D-B1A7-4BED-AF31-9CD2AA858772}"/>
              </a:ext>
            </a:extLst>
          </p:cNvPr>
          <p:cNvSpPr>
            <a:spLocks/>
          </p:cNvSpPr>
          <p:nvPr/>
        </p:nvSpPr>
        <p:spPr bwMode="auto">
          <a:xfrm>
            <a:off x="194680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15" name="Rectangle 7286">
            <a:extLst>
              <a:ext uri="{FF2B5EF4-FFF2-40B4-BE49-F238E27FC236}">
                <a16:creationId xmlns:a16="http://schemas.microsoft.com/office/drawing/2014/main" id="{DEFF98BD-3BCE-4683-9E32-0183E668E1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16" name="Freeform 7287">
            <a:extLst>
              <a:ext uri="{FF2B5EF4-FFF2-40B4-BE49-F238E27FC236}">
                <a16:creationId xmlns:a16="http://schemas.microsoft.com/office/drawing/2014/main" id="{D27D86AC-504A-4F9C-A2F6-D0B5D7457562}"/>
              </a:ext>
            </a:extLst>
          </p:cNvPr>
          <p:cNvSpPr>
            <a:spLocks/>
          </p:cNvSpPr>
          <p:nvPr/>
        </p:nvSpPr>
        <p:spPr bwMode="auto">
          <a:xfrm>
            <a:off x="194680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17" name="Rectangle 7288">
            <a:extLst>
              <a:ext uri="{FF2B5EF4-FFF2-40B4-BE49-F238E27FC236}">
                <a16:creationId xmlns:a16="http://schemas.microsoft.com/office/drawing/2014/main" id="{1C6E0ADB-AA4B-4E92-A3CD-C79B5E1CA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18" name="Freeform 7289">
            <a:extLst>
              <a:ext uri="{FF2B5EF4-FFF2-40B4-BE49-F238E27FC236}">
                <a16:creationId xmlns:a16="http://schemas.microsoft.com/office/drawing/2014/main" id="{F2F2DBA2-C77B-4462-AEB1-53D8FB77DC5D}"/>
              </a:ext>
            </a:extLst>
          </p:cNvPr>
          <p:cNvSpPr>
            <a:spLocks/>
          </p:cNvSpPr>
          <p:nvPr/>
        </p:nvSpPr>
        <p:spPr bwMode="auto">
          <a:xfrm>
            <a:off x="194680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19" name="Rectangle 7290">
            <a:extLst>
              <a:ext uri="{FF2B5EF4-FFF2-40B4-BE49-F238E27FC236}">
                <a16:creationId xmlns:a16="http://schemas.microsoft.com/office/drawing/2014/main" id="{9F51394C-1D24-4933-B36E-C36C4C1DD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20" name="Freeform 7291">
            <a:extLst>
              <a:ext uri="{FF2B5EF4-FFF2-40B4-BE49-F238E27FC236}">
                <a16:creationId xmlns:a16="http://schemas.microsoft.com/office/drawing/2014/main" id="{67A0C959-4F70-4979-83DA-E06F2B1537B0}"/>
              </a:ext>
            </a:extLst>
          </p:cNvPr>
          <p:cNvSpPr>
            <a:spLocks/>
          </p:cNvSpPr>
          <p:nvPr/>
        </p:nvSpPr>
        <p:spPr bwMode="auto">
          <a:xfrm>
            <a:off x="194680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21" name="Rectangle 7292">
            <a:extLst>
              <a:ext uri="{FF2B5EF4-FFF2-40B4-BE49-F238E27FC236}">
                <a16:creationId xmlns:a16="http://schemas.microsoft.com/office/drawing/2014/main" id="{FA4D9BAB-657C-4E18-AF40-E9DFCCD1D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22" name="Freeform 7293">
            <a:extLst>
              <a:ext uri="{FF2B5EF4-FFF2-40B4-BE49-F238E27FC236}">
                <a16:creationId xmlns:a16="http://schemas.microsoft.com/office/drawing/2014/main" id="{8063758B-1270-4FF6-AB23-9104BF796513}"/>
              </a:ext>
            </a:extLst>
          </p:cNvPr>
          <p:cNvSpPr>
            <a:spLocks/>
          </p:cNvSpPr>
          <p:nvPr/>
        </p:nvSpPr>
        <p:spPr bwMode="auto">
          <a:xfrm>
            <a:off x="194680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23" name="Rectangle 7294">
            <a:extLst>
              <a:ext uri="{FF2B5EF4-FFF2-40B4-BE49-F238E27FC236}">
                <a16:creationId xmlns:a16="http://schemas.microsoft.com/office/drawing/2014/main" id="{7947FC97-14A3-4FAD-A378-5C21BD1EB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24" name="Freeform 7295">
            <a:extLst>
              <a:ext uri="{FF2B5EF4-FFF2-40B4-BE49-F238E27FC236}">
                <a16:creationId xmlns:a16="http://schemas.microsoft.com/office/drawing/2014/main" id="{79DBC0E6-2E7A-4E57-A180-5A18095300E0}"/>
              </a:ext>
            </a:extLst>
          </p:cNvPr>
          <p:cNvSpPr>
            <a:spLocks/>
          </p:cNvSpPr>
          <p:nvPr/>
        </p:nvSpPr>
        <p:spPr bwMode="auto">
          <a:xfrm>
            <a:off x="194680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25" name="Rectangle 7296">
            <a:extLst>
              <a:ext uri="{FF2B5EF4-FFF2-40B4-BE49-F238E27FC236}">
                <a16:creationId xmlns:a16="http://schemas.microsoft.com/office/drawing/2014/main" id="{C8ED59FA-4C79-405B-B395-17E62009F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26" name="Freeform 7297">
            <a:extLst>
              <a:ext uri="{FF2B5EF4-FFF2-40B4-BE49-F238E27FC236}">
                <a16:creationId xmlns:a16="http://schemas.microsoft.com/office/drawing/2014/main" id="{CA86EB24-5B94-4B4E-936F-D7EAF725F848}"/>
              </a:ext>
            </a:extLst>
          </p:cNvPr>
          <p:cNvSpPr>
            <a:spLocks/>
          </p:cNvSpPr>
          <p:nvPr/>
        </p:nvSpPr>
        <p:spPr bwMode="auto">
          <a:xfrm>
            <a:off x="194680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27" name="Rectangle 7298">
            <a:extLst>
              <a:ext uri="{FF2B5EF4-FFF2-40B4-BE49-F238E27FC236}">
                <a16:creationId xmlns:a16="http://schemas.microsoft.com/office/drawing/2014/main" id="{9100E477-4E49-4667-AAD0-A760B977E5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28" name="Freeform 7299">
            <a:extLst>
              <a:ext uri="{FF2B5EF4-FFF2-40B4-BE49-F238E27FC236}">
                <a16:creationId xmlns:a16="http://schemas.microsoft.com/office/drawing/2014/main" id="{AC56F533-6BA6-4185-B715-D1BCFA0900F5}"/>
              </a:ext>
            </a:extLst>
          </p:cNvPr>
          <p:cNvSpPr>
            <a:spLocks/>
          </p:cNvSpPr>
          <p:nvPr/>
        </p:nvSpPr>
        <p:spPr bwMode="auto">
          <a:xfrm>
            <a:off x="194680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29" name="Rectangle 7300">
            <a:extLst>
              <a:ext uri="{FF2B5EF4-FFF2-40B4-BE49-F238E27FC236}">
                <a16:creationId xmlns:a16="http://schemas.microsoft.com/office/drawing/2014/main" id="{57AAB7A7-6A92-4297-807A-68EC4A9E29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30" name="Freeform 7301">
            <a:extLst>
              <a:ext uri="{FF2B5EF4-FFF2-40B4-BE49-F238E27FC236}">
                <a16:creationId xmlns:a16="http://schemas.microsoft.com/office/drawing/2014/main" id="{0B2579B2-6402-49DB-A77A-911981FAF8A6}"/>
              </a:ext>
            </a:extLst>
          </p:cNvPr>
          <p:cNvSpPr>
            <a:spLocks/>
          </p:cNvSpPr>
          <p:nvPr/>
        </p:nvSpPr>
        <p:spPr bwMode="auto">
          <a:xfrm>
            <a:off x="194680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31" name="Rectangle 7302">
            <a:extLst>
              <a:ext uri="{FF2B5EF4-FFF2-40B4-BE49-F238E27FC236}">
                <a16:creationId xmlns:a16="http://schemas.microsoft.com/office/drawing/2014/main" id="{1B086B09-D976-4564-8E0E-08778ED853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32" name="Freeform 7303">
            <a:extLst>
              <a:ext uri="{FF2B5EF4-FFF2-40B4-BE49-F238E27FC236}">
                <a16:creationId xmlns:a16="http://schemas.microsoft.com/office/drawing/2014/main" id="{01BA8237-26A0-4459-B9EA-9DB69810DC49}"/>
              </a:ext>
            </a:extLst>
          </p:cNvPr>
          <p:cNvSpPr>
            <a:spLocks/>
          </p:cNvSpPr>
          <p:nvPr/>
        </p:nvSpPr>
        <p:spPr bwMode="auto">
          <a:xfrm>
            <a:off x="194680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33" name="Rectangle 7304">
            <a:extLst>
              <a:ext uri="{FF2B5EF4-FFF2-40B4-BE49-F238E27FC236}">
                <a16:creationId xmlns:a16="http://schemas.microsoft.com/office/drawing/2014/main" id="{A18B27E6-D6A5-4795-AFCB-4A9D7ECB7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34" name="Freeform 7305">
            <a:extLst>
              <a:ext uri="{FF2B5EF4-FFF2-40B4-BE49-F238E27FC236}">
                <a16:creationId xmlns:a16="http://schemas.microsoft.com/office/drawing/2014/main" id="{E930C523-6F01-4200-A466-9A86ACA1A227}"/>
              </a:ext>
            </a:extLst>
          </p:cNvPr>
          <p:cNvSpPr>
            <a:spLocks/>
          </p:cNvSpPr>
          <p:nvPr/>
        </p:nvSpPr>
        <p:spPr bwMode="auto">
          <a:xfrm>
            <a:off x="194680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35" name="Rectangle 7306">
            <a:extLst>
              <a:ext uri="{FF2B5EF4-FFF2-40B4-BE49-F238E27FC236}">
                <a16:creationId xmlns:a16="http://schemas.microsoft.com/office/drawing/2014/main" id="{D7C75871-8278-47B8-92AD-870633ECB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36" name="Freeform 7307">
            <a:extLst>
              <a:ext uri="{FF2B5EF4-FFF2-40B4-BE49-F238E27FC236}">
                <a16:creationId xmlns:a16="http://schemas.microsoft.com/office/drawing/2014/main" id="{37D92E37-DA4C-4B23-AF6F-545609D247A2}"/>
              </a:ext>
            </a:extLst>
          </p:cNvPr>
          <p:cNvSpPr>
            <a:spLocks/>
          </p:cNvSpPr>
          <p:nvPr/>
        </p:nvSpPr>
        <p:spPr bwMode="auto">
          <a:xfrm>
            <a:off x="194680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37" name="Rectangle 7308">
            <a:extLst>
              <a:ext uri="{FF2B5EF4-FFF2-40B4-BE49-F238E27FC236}">
                <a16:creationId xmlns:a16="http://schemas.microsoft.com/office/drawing/2014/main" id="{D25B4DAE-A78C-4A35-B369-CF2AFD9FC9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38" name="Freeform 7309">
            <a:extLst>
              <a:ext uri="{FF2B5EF4-FFF2-40B4-BE49-F238E27FC236}">
                <a16:creationId xmlns:a16="http://schemas.microsoft.com/office/drawing/2014/main" id="{8BFE7871-C265-466C-94AE-552493FF558D}"/>
              </a:ext>
            </a:extLst>
          </p:cNvPr>
          <p:cNvSpPr>
            <a:spLocks/>
          </p:cNvSpPr>
          <p:nvPr/>
        </p:nvSpPr>
        <p:spPr bwMode="auto">
          <a:xfrm>
            <a:off x="194680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39" name="Rectangle 7310">
            <a:extLst>
              <a:ext uri="{FF2B5EF4-FFF2-40B4-BE49-F238E27FC236}">
                <a16:creationId xmlns:a16="http://schemas.microsoft.com/office/drawing/2014/main" id="{E52970EC-8E70-4308-A0E2-1640BCC2AC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40" name="Freeform 7311">
            <a:extLst>
              <a:ext uri="{FF2B5EF4-FFF2-40B4-BE49-F238E27FC236}">
                <a16:creationId xmlns:a16="http://schemas.microsoft.com/office/drawing/2014/main" id="{330228A6-AA0E-4362-8CCF-61E31F53D28B}"/>
              </a:ext>
            </a:extLst>
          </p:cNvPr>
          <p:cNvSpPr>
            <a:spLocks/>
          </p:cNvSpPr>
          <p:nvPr/>
        </p:nvSpPr>
        <p:spPr bwMode="auto">
          <a:xfrm>
            <a:off x="194680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41" name="Rectangle 7312">
            <a:extLst>
              <a:ext uri="{FF2B5EF4-FFF2-40B4-BE49-F238E27FC236}">
                <a16:creationId xmlns:a16="http://schemas.microsoft.com/office/drawing/2014/main" id="{8F16C792-A461-4B7B-8784-2F38CE2E7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42" name="Freeform 7313">
            <a:extLst>
              <a:ext uri="{FF2B5EF4-FFF2-40B4-BE49-F238E27FC236}">
                <a16:creationId xmlns:a16="http://schemas.microsoft.com/office/drawing/2014/main" id="{23612058-61CA-47AF-83A2-A9440A19780B}"/>
              </a:ext>
            </a:extLst>
          </p:cNvPr>
          <p:cNvSpPr>
            <a:spLocks/>
          </p:cNvSpPr>
          <p:nvPr/>
        </p:nvSpPr>
        <p:spPr bwMode="auto">
          <a:xfrm>
            <a:off x="194680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43" name="Rectangle 7314">
            <a:extLst>
              <a:ext uri="{FF2B5EF4-FFF2-40B4-BE49-F238E27FC236}">
                <a16:creationId xmlns:a16="http://schemas.microsoft.com/office/drawing/2014/main" id="{843D54EC-296A-4DD1-904A-6751ABC848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44" name="Freeform 7315">
            <a:extLst>
              <a:ext uri="{FF2B5EF4-FFF2-40B4-BE49-F238E27FC236}">
                <a16:creationId xmlns:a16="http://schemas.microsoft.com/office/drawing/2014/main" id="{B3376575-9759-4F40-9386-39C32FB17B42}"/>
              </a:ext>
            </a:extLst>
          </p:cNvPr>
          <p:cNvSpPr>
            <a:spLocks/>
          </p:cNvSpPr>
          <p:nvPr/>
        </p:nvSpPr>
        <p:spPr bwMode="auto">
          <a:xfrm>
            <a:off x="194680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45" name="Rectangle 7316">
            <a:extLst>
              <a:ext uri="{FF2B5EF4-FFF2-40B4-BE49-F238E27FC236}">
                <a16:creationId xmlns:a16="http://schemas.microsoft.com/office/drawing/2014/main" id="{005517D4-B485-498F-9233-F82E1DA038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46" name="Freeform 7317">
            <a:extLst>
              <a:ext uri="{FF2B5EF4-FFF2-40B4-BE49-F238E27FC236}">
                <a16:creationId xmlns:a16="http://schemas.microsoft.com/office/drawing/2014/main" id="{6F0C051E-4E57-4D10-8310-6893FF90F051}"/>
              </a:ext>
            </a:extLst>
          </p:cNvPr>
          <p:cNvSpPr>
            <a:spLocks/>
          </p:cNvSpPr>
          <p:nvPr/>
        </p:nvSpPr>
        <p:spPr bwMode="auto">
          <a:xfrm>
            <a:off x="194680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47" name="Freeform 7318">
            <a:extLst>
              <a:ext uri="{FF2B5EF4-FFF2-40B4-BE49-F238E27FC236}">
                <a16:creationId xmlns:a16="http://schemas.microsoft.com/office/drawing/2014/main" id="{8F0DC9C7-082A-43E8-85BC-84CE96A55C8D}"/>
              </a:ext>
            </a:extLst>
          </p:cNvPr>
          <p:cNvSpPr>
            <a:spLocks/>
          </p:cNvSpPr>
          <p:nvPr/>
        </p:nvSpPr>
        <p:spPr bwMode="auto">
          <a:xfrm>
            <a:off x="1982149" y="5947295"/>
            <a:ext cx="1537" cy="4676"/>
          </a:xfrm>
          <a:custGeom>
            <a:avLst/>
            <a:gdLst>
              <a:gd name="T0" fmla="*/ 1 w 1"/>
              <a:gd name="T1" fmla="*/ 0 h 3"/>
              <a:gd name="T2" fmla="*/ 1 w 1"/>
              <a:gd name="T3" fmla="*/ 0 h 3"/>
              <a:gd name="T4" fmla="*/ 1 w 1"/>
              <a:gd name="T5" fmla="*/ 0 h 3"/>
              <a:gd name="T6" fmla="*/ 0 w 1"/>
              <a:gd name="T7" fmla="*/ 0 h 3"/>
              <a:gd name="T8" fmla="*/ 0 w 1"/>
              <a:gd name="T9" fmla="*/ 1 h 3"/>
              <a:gd name="T10" fmla="*/ 0 w 1"/>
              <a:gd name="T11" fmla="*/ 1 h 3"/>
              <a:gd name="T12" fmla="*/ 0 w 1"/>
              <a:gd name="T13" fmla="*/ 1 h 3"/>
              <a:gd name="T14" fmla="*/ 0 w 1"/>
              <a:gd name="T15" fmla="*/ 1 h 3"/>
              <a:gd name="T16" fmla="*/ 0 w 1"/>
              <a:gd name="T17" fmla="*/ 2 h 3"/>
              <a:gd name="T18" fmla="*/ 0 w 1"/>
              <a:gd name="T19" fmla="*/ 2 h 3"/>
              <a:gd name="T20" fmla="*/ 0 w 1"/>
              <a:gd name="T21" fmla="*/ 2 h 3"/>
              <a:gd name="T22" fmla="*/ 0 w 1"/>
              <a:gd name="T23" fmla="*/ 2 h 3"/>
              <a:gd name="T24" fmla="*/ 0 w 1"/>
              <a:gd name="T25" fmla="*/ 2 h 3"/>
              <a:gd name="T26" fmla="*/ 0 w 1"/>
              <a:gd name="T27" fmla="*/ 2 h 3"/>
              <a:gd name="T28" fmla="*/ 1 w 1"/>
              <a:gd name="T29" fmla="*/ 3 h 3"/>
              <a:gd name="T30" fmla="*/ 1 w 1"/>
              <a:gd name="T31" fmla="*/ 3 h 3"/>
              <a:gd name="T32" fmla="*/ 1 w 1"/>
              <a:gd name="T33" fmla="*/ 3 h 3"/>
              <a:gd name="T34" fmla="*/ 1 w 1"/>
              <a:gd name="T3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48" name="Rectangle 7319">
            <a:extLst>
              <a:ext uri="{FF2B5EF4-FFF2-40B4-BE49-F238E27FC236}">
                <a16:creationId xmlns:a16="http://schemas.microsoft.com/office/drawing/2014/main" id="{A4C27824-58F9-44C9-A092-AD8DCDEA6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49" name="Freeform 7320">
            <a:extLst>
              <a:ext uri="{FF2B5EF4-FFF2-40B4-BE49-F238E27FC236}">
                <a16:creationId xmlns:a16="http://schemas.microsoft.com/office/drawing/2014/main" id="{071F4758-1193-460C-B75B-49052EE1037F}"/>
              </a:ext>
            </a:extLst>
          </p:cNvPr>
          <p:cNvSpPr>
            <a:spLocks/>
          </p:cNvSpPr>
          <p:nvPr/>
        </p:nvSpPr>
        <p:spPr bwMode="auto">
          <a:xfrm>
            <a:off x="198368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50" name="Rectangle 7321">
            <a:extLst>
              <a:ext uri="{FF2B5EF4-FFF2-40B4-BE49-F238E27FC236}">
                <a16:creationId xmlns:a16="http://schemas.microsoft.com/office/drawing/2014/main" id="{955B6541-A09F-4BE4-8E9F-EB52AB03D5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51" name="Freeform 7322">
            <a:extLst>
              <a:ext uri="{FF2B5EF4-FFF2-40B4-BE49-F238E27FC236}">
                <a16:creationId xmlns:a16="http://schemas.microsoft.com/office/drawing/2014/main" id="{7A994BAD-9EA6-4DFD-B7D8-796AF71CABBF}"/>
              </a:ext>
            </a:extLst>
          </p:cNvPr>
          <p:cNvSpPr>
            <a:spLocks/>
          </p:cNvSpPr>
          <p:nvPr/>
        </p:nvSpPr>
        <p:spPr bwMode="auto">
          <a:xfrm>
            <a:off x="198368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52" name="Rectangle 7323">
            <a:extLst>
              <a:ext uri="{FF2B5EF4-FFF2-40B4-BE49-F238E27FC236}">
                <a16:creationId xmlns:a16="http://schemas.microsoft.com/office/drawing/2014/main" id="{9DE9E195-6EBC-4615-A8A2-02D033AEF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53" name="Freeform 7324">
            <a:extLst>
              <a:ext uri="{FF2B5EF4-FFF2-40B4-BE49-F238E27FC236}">
                <a16:creationId xmlns:a16="http://schemas.microsoft.com/office/drawing/2014/main" id="{7D2FC43D-7144-41B5-AC97-AE44460882BE}"/>
              </a:ext>
            </a:extLst>
          </p:cNvPr>
          <p:cNvSpPr>
            <a:spLocks/>
          </p:cNvSpPr>
          <p:nvPr/>
        </p:nvSpPr>
        <p:spPr bwMode="auto">
          <a:xfrm>
            <a:off x="198368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54" name="Rectangle 7325">
            <a:extLst>
              <a:ext uri="{FF2B5EF4-FFF2-40B4-BE49-F238E27FC236}">
                <a16:creationId xmlns:a16="http://schemas.microsoft.com/office/drawing/2014/main" id="{7EB6245B-8CCC-45E7-BACF-3503F3D82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55" name="Freeform 7326">
            <a:extLst>
              <a:ext uri="{FF2B5EF4-FFF2-40B4-BE49-F238E27FC236}">
                <a16:creationId xmlns:a16="http://schemas.microsoft.com/office/drawing/2014/main" id="{E9E998F7-5A40-478F-A410-52A09FCB589D}"/>
              </a:ext>
            </a:extLst>
          </p:cNvPr>
          <p:cNvSpPr>
            <a:spLocks/>
          </p:cNvSpPr>
          <p:nvPr/>
        </p:nvSpPr>
        <p:spPr bwMode="auto">
          <a:xfrm>
            <a:off x="198368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56" name="Rectangle 7327">
            <a:extLst>
              <a:ext uri="{FF2B5EF4-FFF2-40B4-BE49-F238E27FC236}">
                <a16:creationId xmlns:a16="http://schemas.microsoft.com/office/drawing/2014/main" id="{986F7A7B-096E-45CB-9A12-C688AFE445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57" name="Freeform 7328">
            <a:extLst>
              <a:ext uri="{FF2B5EF4-FFF2-40B4-BE49-F238E27FC236}">
                <a16:creationId xmlns:a16="http://schemas.microsoft.com/office/drawing/2014/main" id="{C94CF1C4-E93B-4EED-8AB5-3930F78589F4}"/>
              </a:ext>
            </a:extLst>
          </p:cNvPr>
          <p:cNvSpPr>
            <a:spLocks/>
          </p:cNvSpPr>
          <p:nvPr/>
        </p:nvSpPr>
        <p:spPr bwMode="auto">
          <a:xfrm>
            <a:off x="198368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58" name="Rectangle 7329">
            <a:extLst>
              <a:ext uri="{FF2B5EF4-FFF2-40B4-BE49-F238E27FC236}">
                <a16:creationId xmlns:a16="http://schemas.microsoft.com/office/drawing/2014/main" id="{70FC4BCD-A0F8-434E-A5F8-7D8B6E3B9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59" name="Freeform 7330">
            <a:extLst>
              <a:ext uri="{FF2B5EF4-FFF2-40B4-BE49-F238E27FC236}">
                <a16:creationId xmlns:a16="http://schemas.microsoft.com/office/drawing/2014/main" id="{62573F17-4BF1-465C-89B3-829C06731BB5}"/>
              </a:ext>
            </a:extLst>
          </p:cNvPr>
          <p:cNvSpPr>
            <a:spLocks/>
          </p:cNvSpPr>
          <p:nvPr/>
        </p:nvSpPr>
        <p:spPr bwMode="auto">
          <a:xfrm>
            <a:off x="198368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60" name="Rectangle 7331">
            <a:extLst>
              <a:ext uri="{FF2B5EF4-FFF2-40B4-BE49-F238E27FC236}">
                <a16:creationId xmlns:a16="http://schemas.microsoft.com/office/drawing/2014/main" id="{0EA92B15-769C-4A4C-B143-3A0D7F9EE8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61" name="Freeform 7332">
            <a:extLst>
              <a:ext uri="{FF2B5EF4-FFF2-40B4-BE49-F238E27FC236}">
                <a16:creationId xmlns:a16="http://schemas.microsoft.com/office/drawing/2014/main" id="{071FB7FC-0AF5-48C7-86EC-E79924F95273}"/>
              </a:ext>
            </a:extLst>
          </p:cNvPr>
          <p:cNvSpPr>
            <a:spLocks/>
          </p:cNvSpPr>
          <p:nvPr/>
        </p:nvSpPr>
        <p:spPr bwMode="auto">
          <a:xfrm>
            <a:off x="198368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62" name="Rectangle 7333">
            <a:extLst>
              <a:ext uri="{FF2B5EF4-FFF2-40B4-BE49-F238E27FC236}">
                <a16:creationId xmlns:a16="http://schemas.microsoft.com/office/drawing/2014/main" id="{30464251-4E5E-4EA9-8F75-FCEC36689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63" name="Freeform 7334">
            <a:extLst>
              <a:ext uri="{FF2B5EF4-FFF2-40B4-BE49-F238E27FC236}">
                <a16:creationId xmlns:a16="http://schemas.microsoft.com/office/drawing/2014/main" id="{3E5CC02F-82F5-421D-8C96-758AA637B91D}"/>
              </a:ext>
            </a:extLst>
          </p:cNvPr>
          <p:cNvSpPr>
            <a:spLocks/>
          </p:cNvSpPr>
          <p:nvPr/>
        </p:nvSpPr>
        <p:spPr bwMode="auto">
          <a:xfrm>
            <a:off x="198368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64" name="Rectangle 7335">
            <a:extLst>
              <a:ext uri="{FF2B5EF4-FFF2-40B4-BE49-F238E27FC236}">
                <a16:creationId xmlns:a16="http://schemas.microsoft.com/office/drawing/2014/main" id="{14FC3741-325B-4056-B5AC-F4D4A314B6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65" name="Freeform 7336">
            <a:extLst>
              <a:ext uri="{FF2B5EF4-FFF2-40B4-BE49-F238E27FC236}">
                <a16:creationId xmlns:a16="http://schemas.microsoft.com/office/drawing/2014/main" id="{5336E653-DBB7-478D-98C9-33C391AC9869}"/>
              </a:ext>
            </a:extLst>
          </p:cNvPr>
          <p:cNvSpPr>
            <a:spLocks/>
          </p:cNvSpPr>
          <p:nvPr/>
        </p:nvSpPr>
        <p:spPr bwMode="auto">
          <a:xfrm>
            <a:off x="198368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66" name="Rectangle 7337">
            <a:extLst>
              <a:ext uri="{FF2B5EF4-FFF2-40B4-BE49-F238E27FC236}">
                <a16:creationId xmlns:a16="http://schemas.microsoft.com/office/drawing/2014/main" id="{33E62E7F-E31E-4DB6-AEB7-BCA41CC5F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67" name="Freeform 7338">
            <a:extLst>
              <a:ext uri="{FF2B5EF4-FFF2-40B4-BE49-F238E27FC236}">
                <a16:creationId xmlns:a16="http://schemas.microsoft.com/office/drawing/2014/main" id="{0805F34D-18C5-40C8-842E-724A0E76D504}"/>
              </a:ext>
            </a:extLst>
          </p:cNvPr>
          <p:cNvSpPr>
            <a:spLocks/>
          </p:cNvSpPr>
          <p:nvPr/>
        </p:nvSpPr>
        <p:spPr bwMode="auto">
          <a:xfrm>
            <a:off x="1983686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68" name="Rectangle 7339">
            <a:extLst>
              <a:ext uri="{FF2B5EF4-FFF2-40B4-BE49-F238E27FC236}">
                <a16:creationId xmlns:a16="http://schemas.microsoft.com/office/drawing/2014/main" id="{4E737FF3-3C17-4E28-81AE-DEEEAB8F13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69" name="Freeform 7340">
            <a:extLst>
              <a:ext uri="{FF2B5EF4-FFF2-40B4-BE49-F238E27FC236}">
                <a16:creationId xmlns:a16="http://schemas.microsoft.com/office/drawing/2014/main" id="{92DEDE94-0B0A-4B1A-B7DF-57CA1B6FF3F2}"/>
              </a:ext>
            </a:extLst>
          </p:cNvPr>
          <p:cNvSpPr>
            <a:spLocks/>
          </p:cNvSpPr>
          <p:nvPr/>
        </p:nvSpPr>
        <p:spPr bwMode="auto">
          <a:xfrm>
            <a:off x="1985222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70" name="Rectangle 7341">
            <a:extLst>
              <a:ext uri="{FF2B5EF4-FFF2-40B4-BE49-F238E27FC236}">
                <a16:creationId xmlns:a16="http://schemas.microsoft.com/office/drawing/2014/main" id="{2BC0C6A6-BA28-4E28-B424-52DB1C033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2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71" name="Freeform 7342">
            <a:extLst>
              <a:ext uri="{FF2B5EF4-FFF2-40B4-BE49-F238E27FC236}">
                <a16:creationId xmlns:a16="http://schemas.microsoft.com/office/drawing/2014/main" id="{2F1A4506-1E31-461F-A988-7B3170F0685F}"/>
              </a:ext>
            </a:extLst>
          </p:cNvPr>
          <p:cNvSpPr>
            <a:spLocks/>
          </p:cNvSpPr>
          <p:nvPr/>
        </p:nvSpPr>
        <p:spPr bwMode="auto">
          <a:xfrm>
            <a:off x="1985222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72" name="Rectangle 7343">
            <a:extLst>
              <a:ext uri="{FF2B5EF4-FFF2-40B4-BE49-F238E27FC236}">
                <a16:creationId xmlns:a16="http://schemas.microsoft.com/office/drawing/2014/main" id="{8E8563DB-53C5-4227-980A-10665DE48F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2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73" name="Freeform 7344">
            <a:extLst>
              <a:ext uri="{FF2B5EF4-FFF2-40B4-BE49-F238E27FC236}">
                <a16:creationId xmlns:a16="http://schemas.microsoft.com/office/drawing/2014/main" id="{94965571-4FD3-49B5-B7CE-347717E3CE83}"/>
              </a:ext>
            </a:extLst>
          </p:cNvPr>
          <p:cNvSpPr>
            <a:spLocks/>
          </p:cNvSpPr>
          <p:nvPr/>
        </p:nvSpPr>
        <p:spPr bwMode="auto">
          <a:xfrm>
            <a:off x="1985222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74" name="Rectangle 7345">
            <a:extLst>
              <a:ext uri="{FF2B5EF4-FFF2-40B4-BE49-F238E27FC236}">
                <a16:creationId xmlns:a16="http://schemas.microsoft.com/office/drawing/2014/main" id="{240F5A87-5377-439B-A93A-76E813291A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2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75" name="Freeform 7346">
            <a:extLst>
              <a:ext uri="{FF2B5EF4-FFF2-40B4-BE49-F238E27FC236}">
                <a16:creationId xmlns:a16="http://schemas.microsoft.com/office/drawing/2014/main" id="{8FF75F0D-2DC8-4F93-9D78-9E711AD57FF9}"/>
              </a:ext>
            </a:extLst>
          </p:cNvPr>
          <p:cNvSpPr>
            <a:spLocks/>
          </p:cNvSpPr>
          <p:nvPr/>
        </p:nvSpPr>
        <p:spPr bwMode="auto">
          <a:xfrm>
            <a:off x="1985222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76" name="Rectangle 7347">
            <a:extLst>
              <a:ext uri="{FF2B5EF4-FFF2-40B4-BE49-F238E27FC236}">
                <a16:creationId xmlns:a16="http://schemas.microsoft.com/office/drawing/2014/main" id="{1F8D3CC4-E600-46B0-96AF-137D18A943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2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77" name="Freeform 7348">
            <a:extLst>
              <a:ext uri="{FF2B5EF4-FFF2-40B4-BE49-F238E27FC236}">
                <a16:creationId xmlns:a16="http://schemas.microsoft.com/office/drawing/2014/main" id="{3EF272EF-366E-4D37-8898-8403720AD9AD}"/>
              </a:ext>
            </a:extLst>
          </p:cNvPr>
          <p:cNvSpPr>
            <a:spLocks/>
          </p:cNvSpPr>
          <p:nvPr/>
        </p:nvSpPr>
        <p:spPr bwMode="auto">
          <a:xfrm>
            <a:off x="1985222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78" name="Rectangle 7349">
            <a:extLst>
              <a:ext uri="{FF2B5EF4-FFF2-40B4-BE49-F238E27FC236}">
                <a16:creationId xmlns:a16="http://schemas.microsoft.com/office/drawing/2014/main" id="{83020FB1-06DC-4C53-9455-82E57F13B0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2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79" name="Freeform 7350">
            <a:extLst>
              <a:ext uri="{FF2B5EF4-FFF2-40B4-BE49-F238E27FC236}">
                <a16:creationId xmlns:a16="http://schemas.microsoft.com/office/drawing/2014/main" id="{612DC23B-994E-4284-A447-89B76EDA61F0}"/>
              </a:ext>
            </a:extLst>
          </p:cNvPr>
          <p:cNvSpPr>
            <a:spLocks/>
          </p:cNvSpPr>
          <p:nvPr/>
        </p:nvSpPr>
        <p:spPr bwMode="auto">
          <a:xfrm>
            <a:off x="1985222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80" name="Rectangle 7351">
            <a:extLst>
              <a:ext uri="{FF2B5EF4-FFF2-40B4-BE49-F238E27FC236}">
                <a16:creationId xmlns:a16="http://schemas.microsoft.com/office/drawing/2014/main" id="{FF8599CD-A3A2-4947-896B-8C2622A4F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2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81" name="Freeform 7352">
            <a:extLst>
              <a:ext uri="{FF2B5EF4-FFF2-40B4-BE49-F238E27FC236}">
                <a16:creationId xmlns:a16="http://schemas.microsoft.com/office/drawing/2014/main" id="{3026C4BE-B5A2-4A5C-88F3-75EAC1A639FE}"/>
              </a:ext>
            </a:extLst>
          </p:cNvPr>
          <p:cNvSpPr>
            <a:spLocks/>
          </p:cNvSpPr>
          <p:nvPr/>
        </p:nvSpPr>
        <p:spPr bwMode="auto">
          <a:xfrm>
            <a:off x="1985222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82" name="Rectangle 7353">
            <a:extLst>
              <a:ext uri="{FF2B5EF4-FFF2-40B4-BE49-F238E27FC236}">
                <a16:creationId xmlns:a16="http://schemas.microsoft.com/office/drawing/2014/main" id="{1A6E47A6-93EF-4A75-81B2-065BAB1921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2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83" name="Freeform 7354">
            <a:extLst>
              <a:ext uri="{FF2B5EF4-FFF2-40B4-BE49-F238E27FC236}">
                <a16:creationId xmlns:a16="http://schemas.microsoft.com/office/drawing/2014/main" id="{A97D735A-EBE0-444E-B968-FEFEE53EF993}"/>
              </a:ext>
            </a:extLst>
          </p:cNvPr>
          <p:cNvSpPr>
            <a:spLocks/>
          </p:cNvSpPr>
          <p:nvPr/>
        </p:nvSpPr>
        <p:spPr bwMode="auto">
          <a:xfrm>
            <a:off x="1985222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84" name="Rectangle 7355">
            <a:extLst>
              <a:ext uri="{FF2B5EF4-FFF2-40B4-BE49-F238E27FC236}">
                <a16:creationId xmlns:a16="http://schemas.microsoft.com/office/drawing/2014/main" id="{FF86D3C5-45BD-4C12-AE77-8FEF55A12D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2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85" name="Freeform 7356">
            <a:extLst>
              <a:ext uri="{FF2B5EF4-FFF2-40B4-BE49-F238E27FC236}">
                <a16:creationId xmlns:a16="http://schemas.microsoft.com/office/drawing/2014/main" id="{8E611CF0-92E6-4B84-8283-E33422972159}"/>
              </a:ext>
            </a:extLst>
          </p:cNvPr>
          <p:cNvSpPr>
            <a:spLocks/>
          </p:cNvSpPr>
          <p:nvPr/>
        </p:nvSpPr>
        <p:spPr bwMode="auto">
          <a:xfrm>
            <a:off x="1985222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86" name="Rectangle 7357">
            <a:extLst>
              <a:ext uri="{FF2B5EF4-FFF2-40B4-BE49-F238E27FC236}">
                <a16:creationId xmlns:a16="http://schemas.microsoft.com/office/drawing/2014/main" id="{B36D7326-704B-4249-A6A2-9F0FB3A8E0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2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87" name="Freeform 7358">
            <a:extLst>
              <a:ext uri="{FF2B5EF4-FFF2-40B4-BE49-F238E27FC236}">
                <a16:creationId xmlns:a16="http://schemas.microsoft.com/office/drawing/2014/main" id="{6A49E02D-E633-4102-86A0-C45CB4778EA1}"/>
              </a:ext>
            </a:extLst>
          </p:cNvPr>
          <p:cNvSpPr>
            <a:spLocks/>
          </p:cNvSpPr>
          <p:nvPr/>
        </p:nvSpPr>
        <p:spPr bwMode="auto">
          <a:xfrm>
            <a:off x="1985222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88" name="Rectangle 7359">
            <a:extLst>
              <a:ext uri="{FF2B5EF4-FFF2-40B4-BE49-F238E27FC236}">
                <a16:creationId xmlns:a16="http://schemas.microsoft.com/office/drawing/2014/main" id="{38469519-CE4B-4C46-A83A-0747CF75EE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2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89" name="Freeform 7360">
            <a:extLst>
              <a:ext uri="{FF2B5EF4-FFF2-40B4-BE49-F238E27FC236}">
                <a16:creationId xmlns:a16="http://schemas.microsoft.com/office/drawing/2014/main" id="{FFB4B601-AD82-4728-AF51-22B911B87536}"/>
              </a:ext>
            </a:extLst>
          </p:cNvPr>
          <p:cNvSpPr>
            <a:spLocks/>
          </p:cNvSpPr>
          <p:nvPr/>
        </p:nvSpPr>
        <p:spPr bwMode="auto">
          <a:xfrm>
            <a:off x="1985222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90" name="Rectangle 7361">
            <a:extLst>
              <a:ext uri="{FF2B5EF4-FFF2-40B4-BE49-F238E27FC236}">
                <a16:creationId xmlns:a16="http://schemas.microsoft.com/office/drawing/2014/main" id="{37598017-5EB5-43A7-BB72-63B797F17C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2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91" name="Freeform 7362">
            <a:extLst>
              <a:ext uri="{FF2B5EF4-FFF2-40B4-BE49-F238E27FC236}">
                <a16:creationId xmlns:a16="http://schemas.microsoft.com/office/drawing/2014/main" id="{8F870CF7-3E99-4B4F-BB8D-B896EB91E31B}"/>
              </a:ext>
            </a:extLst>
          </p:cNvPr>
          <p:cNvSpPr>
            <a:spLocks/>
          </p:cNvSpPr>
          <p:nvPr/>
        </p:nvSpPr>
        <p:spPr bwMode="auto">
          <a:xfrm>
            <a:off x="1985222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92" name="Rectangle 7363">
            <a:extLst>
              <a:ext uri="{FF2B5EF4-FFF2-40B4-BE49-F238E27FC236}">
                <a16:creationId xmlns:a16="http://schemas.microsoft.com/office/drawing/2014/main" id="{0031D0F7-6C22-49BD-814A-394EC8536C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2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93" name="Freeform 7364">
            <a:extLst>
              <a:ext uri="{FF2B5EF4-FFF2-40B4-BE49-F238E27FC236}">
                <a16:creationId xmlns:a16="http://schemas.microsoft.com/office/drawing/2014/main" id="{BEB61766-30DF-48B6-A5A3-D5688EF69530}"/>
              </a:ext>
            </a:extLst>
          </p:cNvPr>
          <p:cNvSpPr>
            <a:spLocks/>
          </p:cNvSpPr>
          <p:nvPr/>
        </p:nvSpPr>
        <p:spPr bwMode="auto">
          <a:xfrm>
            <a:off x="1985222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94" name="Rectangle 7365">
            <a:extLst>
              <a:ext uri="{FF2B5EF4-FFF2-40B4-BE49-F238E27FC236}">
                <a16:creationId xmlns:a16="http://schemas.microsoft.com/office/drawing/2014/main" id="{EC96B4CE-9A31-49CC-A700-87E411AB83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2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95" name="Freeform 7366">
            <a:extLst>
              <a:ext uri="{FF2B5EF4-FFF2-40B4-BE49-F238E27FC236}">
                <a16:creationId xmlns:a16="http://schemas.microsoft.com/office/drawing/2014/main" id="{4E914B65-7267-44AD-96F7-F1D3C5B22285}"/>
              </a:ext>
            </a:extLst>
          </p:cNvPr>
          <p:cNvSpPr>
            <a:spLocks/>
          </p:cNvSpPr>
          <p:nvPr/>
        </p:nvSpPr>
        <p:spPr bwMode="auto">
          <a:xfrm>
            <a:off x="1985222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96" name="Rectangle 7367">
            <a:extLst>
              <a:ext uri="{FF2B5EF4-FFF2-40B4-BE49-F238E27FC236}">
                <a16:creationId xmlns:a16="http://schemas.microsoft.com/office/drawing/2014/main" id="{D0EAF4B0-63B5-4380-8CF3-0F285E550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2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97" name="Freeform 7368">
            <a:extLst>
              <a:ext uri="{FF2B5EF4-FFF2-40B4-BE49-F238E27FC236}">
                <a16:creationId xmlns:a16="http://schemas.microsoft.com/office/drawing/2014/main" id="{64038775-C141-4322-981A-26C5202DCF2A}"/>
              </a:ext>
            </a:extLst>
          </p:cNvPr>
          <p:cNvSpPr>
            <a:spLocks/>
          </p:cNvSpPr>
          <p:nvPr/>
        </p:nvSpPr>
        <p:spPr bwMode="auto">
          <a:xfrm>
            <a:off x="1985222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98" name="Rectangle 7369">
            <a:extLst>
              <a:ext uri="{FF2B5EF4-FFF2-40B4-BE49-F238E27FC236}">
                <a16:creationId xmlns:a16="http://schemas.microsoft.com/office/drawing/2014/main" id="{45F60556-3464-461C-B4B1-2EFD5451D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2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3999" name="Freeform 7370">
            <a:extLst>
              <a:ext uri="{FF2B5EF4-FFF2-40B4-BE49-F238E27FC236}">
                <a16:creationId xmlns:a16="http://schemas.microsoft.com/office/drawing/2014/main" id="{D3FEF37D-48F6-4F03-9D88-08E03DF272FA}"/>
              </a:ext>
            </a:extLst>
          </p:cNvPr>
          <p:cNvSpPr>
            <a:spLocks/>
          </p:cNvSpPr>
          <p:nvPr/>
        </p:nvSpPr>
        <p:spPr bwMode="auto">
          <a:xfrm>
            <a:off x="1985222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00" name="Rectangle 7371">
            <a:extLst>
              <a:ext uri="{FF2B5EF4-FFF2-40B4-BE49-F238E27FC236}">
                <a16:creationId xmlns:a16="http://schemas.microsoft.com/office/drawing/2014/main" id="{3D5F0E8B-4755-406C-84C1-5DF317D783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2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01" name="Freeform 7372">
            <a:extLst>
              <a:ext uri="{FF2B5EF4-FFF2-40B4-BE49-F238E27FC236}">
                <a16:creationId xmlns:a16="http://schemas.microsoft.com/office/drawing/2014/main" id="{A7520FFA-B0B4-46C8-AC97-811651F412EE}"/>
              </a:ext>
            </a:extLst>
          </p:cNvPr>
          <p:cNvSpPr>
            <a:spLocks/>
          </p:cNvSpPr>
          <p:nvPr/>
        </p:nvSpPr>
        <p:spPr bwMode="auto">
          <a:xfrm>
            <a:off x="1985222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02" name="Rectangle 7373">
            <a:extLst>
              <a:ext uri="{FF2B5EF4-FFF2-40B4-BE49-F238E27FC236}">
                <a16:creationId xmlns:a16="http://schemas.microsoft.com/office/drawing/2014/main" id="{74F1B3D7-B83A-433A-B0FC-A5417BB86D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2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03" name="Freeform 7374">
            <a:extLst>
              <a:ext uri="{FF2B5EF4-FFF2-40B4-BE49-F238E27FC236}">
                <a16:creationId xmlns:a16="http://schemas.microsoft.com/office/drawing/2014/main" id="{2C1E4FBC-ADDD-4F3E-BE5F-3473CB93FEBA}"/>
              </a:ext>
            </a:extLst>
          </p:cNvPr>
          <p:cNvSpPr>
            <a:spLocks/>
          </p:cNvSpPr>
          <p:nvPr/>
        </p:nvSpPr>
        <p:spPr bwMode="auto">
          <a:xfrm>
            <a:off x="1985222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04" name="Rectangle 7375">
            <a:extLst>
              <a:ext uri="{FF2B5EF4-FFF2-40B4-BE49-F238E27FC236}">
                <a16:creationId xmlns:a16="http://schemas.microsoft.com/office/drawing/2014/main" id="{86C9A20B-4579-4FE2-A933-DC8A8F978D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2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05" name="Freeform 7376">
            <a:extLst>
              <a:ext uri="{FF2B5EF4-FFF2-40B4-BE49-F238E27FC236}">
                <a16:creationId xmlns:a16="http://schemas.microsoft.com/office/drawing/2014/main" id="{8D00B56D-E37B-4DA5-809C-53208EC4589E}"/>
              </a:ext>
            </a:extLst>
          </p:cNvPr>
          <p:cNvSpPr>
            <a:spLocks/>
          </p:cNvSpPr>
          <p:nvPr/>
        </p:nvSpPr>
        <p:spPr bwMode="auto">
          <a:xfrm>
            <a:off x="1985222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06" name="Rectangle 7377">
            <a:extLst>
              <a:ext uri="{FF2B5EF4-FFF2-40B4-BE49-F238E27FC236}">
                <a16:creationId xmlns:a16="http://schemas.microsoft.com/office/drawing/2014/main" id="{254D23A1-6921-46E2-A13F-B281651792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2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07" name="Freeform 7378">
            <a:extLst>
              <a:ext uri="{FF2B5EF4-FFF2-40B4-BE49-F238E27FC236}">
                <a16:creationId xmlns:a16="http://schemas.microsoft.com/office/drawing/2014/main" id="{84630846-2365-42DC-854F-B12B060650A7}"/>
              </a:ext>
            </a:extLst>
          </p:cNvPr>
          <p:cNvSpPr>
            <a:spLocks/>
          </p:cNvSpPr>
          <p:nvPr/>
        </p:nvSpPr>
        <p:spPr bwMode="auto">
          <a:xfrm>
            <a:off x="1985222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08" name="Rectangle 7379">
            <a:extLst>
              <a:ext uri="{FF2B5EF4-FFF2-40B4-BE49-F238E27FC236}">
                <a16:creationId xmlns:a16="http://schemas.microsoft.com/office/drawing/2014/main" id="{FE2DB962-82FF-4F95-A509-7E988CFCC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2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09" name="Freeform 7380">
            <a:extLst>
              <a:ext uri="{FF2B5EF4-FFF2-40B4-BE49-F238E27FC236}">
                <a16:creationId xmlns:a16="http://schemas.microsoft.com/office/drawing/2014/main" id="{E3D4BBDB-459F-4A59-B48C-97ED9E82618D}"/>
              </a:ext>
            </a:extLst>
          </p:cNvPr>
          <p:cNvSpPr>
            <a:spLocks/>
          </p:cNvSpPr>
          <p:nvPr/>
        </p:nvSpPr>
        <p:spPr bwMode="auto">
          <a:xfrm>
            <a:off x="1985222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10" name="Rectangle 7381">
            <a:extLst>
              <a:ext uri="{FF2B5EF4-FFF2-40B4-BE49-F238E27FC236}">
                <a16:creationId xmlns:a16="http://schemas.microsoft.com/office/drawing/2014/main" id="{E5368E0C-AB27-456F-86CD-072B10E93E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2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11" name="Freeform 7382">
            <a:extLst>
              <a:ext uri="{FF2B5EF4-FFF2-40B4-BE49-F238E27FC236}">
                <a16:creationId xmlns:a16="http://schemas.microsoft.com/office/drawing/2014/main" id="{438AFBD9-3163-45AF-B751-A473505BFDFE}"/>
              </a:ext>
            </a:extLst>
          </p:cNvPr>
          <p:cNvSpPr>
            <a:spLocks/>
          </p:cNvSpPr>
          <p:nvPr/>
        </p:nvSpPr>
        <p:spPr bwMode="auto">
          <a:xfrm>
            <a:off x="1986759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12" name="Rectangle 7383">
            <a:extLst>
              <a:ext uri="{FF2B5EF4-FFF2-40B4-BE49-F238E27FC236}">
                <a16:creationId xmlns:a16="http://schemas.microsoft.com/office/drawing/2014/main" id="{ABA1C11C-78A8-4BAC-8ED1-15C70F5D89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59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13" name="Freeform 7384">
            <a:extLst>
              <a:ext uri="{FF2B5EF4-FFF2-40B4-BE49-F238E27FC236}">
                <a16:creationId xmlns:a16="http://schemas.microsoft.com/office/drawing/2014/main" id="{DD3A2C43-0EC6-40B4-83CE-DAE2E542ECF5}"/>
              </a:ext>
            </a:extLst>
          </p:cNvPr>
          <p:cNvSpPr>
            <a:spLocks/>
          </p:cNvSpPr>
          <p:nvPr/>
        </p:nvSpPr>
        <p:spPr bwMode="auto">
          <a:xfrm>
            <a:off x="1986759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14" name="Rectangle 7385">
            <a:extLst>
              <a:ext uri="{FF2B5EF4-FFF2-40B4-BE49-F238E27FC236}">
                <a16:creationId xmlns:a16="http://schemas.microsoft.com/office/drawing/2014/main" id="{5C0D58F8-F253-49DC-B627-737C38C217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59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15" name="Freeform 7386">
            <a:extLst>
              <a:ext uri="{FF2B5EF4-FFF2-40B4-BE49-F238E27FC236}">
                <a16:creationId xmlns:a16="http://schemas.microsoft.com/office/drawing/2014/main" id="{8BEA3E4A-618F-4028-9FE2-8F0BD337D191}"/>
              </a:ext>
            </a:extLst>
          </p:cNvPr>
          <p:cNvSpPr>
            <a:spLocks/>
          </p:cNvSpPr>
          <p:nvPr/>
        </p:nvSpPr>
        <p:spPr bwMode="auto">
          <a:xfrm>
            <a:off x="1986759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16" name="Rectangle 7387">
            <a:extLst>
              <a:ext uri="{FF2B5EF4-FFF2-40B4-BE49-F238E27FC236}">
                <a16:creationId xmlns:a16="http://schemas.microsoft.com/office/drawing/2014/main" id="{ECC4058D-36B0-4862-A56C-D1B658044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59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17" name="Freeform 7388">
            <a:extLst>
              <a:ext uri="{FF2B5EF4-FFF2-40B4-BE49-F238E27FC236}">
                <a16:creationId xmlns:a16="http://schemas.microsoft.com/office/drawing/2014/main" id="{E81C6379-E7BB-4E33-B2F0-C89BD6E7CB86}"/>
              </a:ext>
            </a:extLst>
          </p:cNvPr>
          <p:cNvSpPr>
            <a:spLocks/>
          </p:cNvSpPr>
          <p:nvPr/>
        </p:nvSpPr>
        <p:spPr bwMode="auto">
          <a:xfrm>
            <a:off x="1986759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18" name="Rectangle 7389">
            <a:extLst>
              <a:ext uri="{FF2B5EF4-FFF2-40B4-BE49-F238E27FC236}">
                <a16:creationId xmlns:a16="http://schemas.microsoft.com/office/drawing/2014/main" id="{1BB1F5AC-009C-40B5-A1B4-A9C5795A93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59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19" name="Freeform 7390">
            <a:extLst>
              <a:ext uri="{FF2B5EF4-FFF2-40B4-BE49-F238E27FC236}">
                <a16:creationId xmlns:a16="http://schemas.microsoft.com/office/drawing/2014/main" id="{0C2D6FD6-5B6D-409C-A863-85DE3BA71D8F}"/>
              </a:ext>
            </a:extLst>
          </p:cNvPr>
          <p:cNvSpPr>
            <a:spLocks/>
          </p:cNvSpPr>
          <p:nvPr/>
        </p:nvSpPr>
        <p:spPr bwMode="auto">
          <a:xfrm>
            <a:off x="1986759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20" name="Rectangle 7391">
            <a:extLst>
              <a:ext uri="{FF2B5EF4-FFF2-40B4-BE49-F238E27FC236}">
                <a16:creationId xmlns:a16="http://schemas.microsoft.com/office/drawing/2014/main" id="{D57FA634-E1F5-4AB9-8A37-A24368ACE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59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21" name="Freeform 7392">
            <a:extLst>
              <a:ext uri="{FF2B5EF4-FFF2-40B4-BE49-F238E27FC236}">
                <a16:creationId xmlns:a16="http://schemas.microsoft.com/office/drawing/2014/main" id="{E5B2386B-FBE8-4192-B422-1590F504A0F3}"/>
              </a:ext>
            </a:extLst>
          </p:cNvPr>
          <p:cNvSpPr>
            <a:spLocks/>
          </p:cNvSpPr>
          <p:nvPr/>
        </p:nvSpPr>
        <p:spPr bwMode="auto">
          <a:xfrm>
            <a:off x="1986759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22" name="Rectangle 7393">
            <a:extLst>
              <a:ext uri="{FF2B5EF4-FFF2-40B4-BE49-F238E27FC236}">
                <a16:creationId xmlns:a16="http://schemas.microsoft.com/office/drawing/2014/main" id="{333E973C-4631-4A71-8A7F-64A7F0AAAC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59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23" name="Freeform 7394">
            <a:extLst>
              <a:ext uri="{FF2B5EF4-FFF2-40B4-BE49-F238E27FC236}">
                <a16:creationId xmlns:a16="http://schemas.microsoft.com/office/drawing/2014/main" id="{EDE8A087-0110-4938-A590-431557647A85}"/>
              </a:ext>
            </a:extLst>
          </p:cNvPr>
          <p:cNvSpPr>
            <a:spLocks/>
          </p:cNvSpPr>
          <p:nvPr/>
        </p:nvSpPr>
        <p:spPr bwMode="auto">
          <a:xfrm>
            <a:off x="1986759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24" name="Rectangle 7395">
            <a:extLst>
              <a:ext uri="{FF2B5EF4-FFF2-40B4-BE49-F238E27FC236}">
                <a16:creationId xmlns:a16="http://schemas.microsoft.com/office/drawing/2014/main" id="{7FB650E4-C7DB-41F5-8238-746E17308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59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25" name="Freeform 7396">
            <a:extLst>
              <a:ext uri="{FF2B5EF4-FFF2-40B4-BE49-F238E27FC236}">
                <a16:creationId xmlns:a16="http://schemas.microsoft.com/office/drawing/2014/main" id="{F4D1AECD-C92D-47B8-9A63-BBC28E6E57F9}"/>
              </a:ext>
            </a:extLst>
          </p:cNvPr>
          <p:cNvSpPr>
            <a:spLocks/>
          </p:cNvSpPr>
          <p:nvPr/>
        </p:nvSpPr>
        <p:spPr bwMode="auto">
          <a:xfrm>
            <a:off x="1986759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26" name="Rectangle 7397">
            <a:extLst>
              <a:ext uri="{FF2B5EF4-FFF2-40B4-BE49-F238E27FC236}">
                <a16:creationId xmlns:a16="http://schemas.microsoft.com/office/drawing/2014/main" id="{01A5316F-3F32-4C5F-99FA-ACA177FAD9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59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27" name="Freeform 7398">
            <a:extLst>
              <a:ext uri="{FF2B5EF4-FFF2-40B4-BE49-F238E27FC236}">
                <a16:creationId xmlns:a16="http://schemas.microsoft.com/office/drawing/2014/main" id="{49C85068-03E9-4399-AA27-D3A82525D40E}"/>
              </a:ext>
            </a:extLst>
          </p:cNvPr>
          <p:cNvSpPr>
            <a:spLocks/>
          </p:cNvSpPr>
          <p:nvPr/>
        </p:nvSpPr>
        <p:spPr bwMode="auto">
          <a:xfrm>
            <a:off x="1986759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28" name="Rectangle 7399">
            <a:extLst>
              <a:ext uri="{FF2B5EF4-FFF2-40B4-BE49-F238E27FC236}">
                <a16:creationId xmlns:a16="http://schemas.microsoft.com/office/drawing/2014/main" id="{3D396B34-1664-4FEA-B781-D7EC99544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59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29" name="Freeform 7400">
            <a:extLst>
              <a:ext uri="{FF2B5EF4-FFF2-40B4-BE49-F238E27FC236}">
                <a16:creationId xmlns:a16="http://schemas.microsoft.com/office/drawing/2014/main" id="{F36535B4-7EB3-4686-B7E0-F793FCD06005}"/>
              </a:ext>
            </a:extLst>
          </p:cNvPr>
          <p:cNvSpPr>
            <a:spLocks/>
          </p:cNvSpPr>
          <p:nvPr/>
        </p:nvSpPr>
        <p:spPr bwMode="auto">
          <a:xfrm>
            <a:off x="1986759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30" name="Rectangle 7401">
            <a:extLst>
              <a:ext uri="{FF2B5EF4-FFF2-40B4-BE49-F238E27FC236}">
                <a16:creationId xmlns:a16="http://schemas.microsoft.com/office/drawing/2014/main" id="{C80D4808-0A44-4A54-AB30-FDE58DA5BD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59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31" name="Freeform 7402">
            <a:extLst>
              <a:ext uri="{FF2B5EF4-FFF2-40B4-BE49-F238E27FC236}">
                <a16:creationId xmlns:a16="http://schemas.microsoft.com/office/drawing/2014/main" id="{D01BD1B0-B8CD-4C35-AE5E-E6819CEDDB45}"/>
              </a:ext>
            </a:extLst>
          </p:cNvPr>
          <p:cNvSpPr>
            <a:spLocks/>
          </p:cNvSpPr>
          <p:nvPr/>
        </p:nvSpPr>
        <p:spPr bwMode="auto">
          <a:xfrm>
            <a:off x="1986759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32" name="Rectangle 7403">
            <a:extLst>
              <a:ext uri="{FF2B5EF4-FFF2-40B4-BE49-F238E27FC236}">
                <a16:creationId xmlns:a16="http://schemas.microsoft.com/office/drawing/2014/main" id="{C051F353-5B8A-4F25-8F2C-F0BFCF439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59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33" name="Freeform 7404">
            <a:extLst>
              <a:ext uri="{FF2B5EF4-FFF2-40B4-BE49-F238E27FC236}">
                <a16:creationId xmlns:a16="http://schemas.microsoft.com/office/drawing/2014/main" id="{EFA41976-E278-462C-99A9-2A0B47132E8B}"/>
              </a:ext>
            </a:extLst>
          </p:cNvPr>
          <p:cNvSpPr>
            <a:spLocks/>
          </p:cNvSpPr>
          <p:nvPr/>
        </p:nvSpPr>
        <p:spPr bwMode="auto">
          <a:xfrm>
            <a:off x="1986759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34" name="Rectangle 7405">
            <a:extLst>
              <a:ext uri="{FF2B5EF4-FFF2-40B4-BE49-F238E27FC236}">
                <a16:creationId xmlns:a16="http://schemas.microsoft.com/office/drawing/2014/main" id="{2E0FA151-5CED-438F-877A-029B298004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59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35" name="Freeform 7406">
            <a:extLst>
              <a:ext uri="{FF2B5EF4-FFF2-40B4-BE49-F238E27FC236}">
                <a16:creationId xmlns:a16="http://schemas.microsoft.com/office/drawing/2014/main" id="{BEFE850F-0E2D-4DD8-B41B-ACBF5053FC75}"/>
              </a:ext>
            </a:extLst>
          </p:cNvPr>
          <p:cNvSpPr>
            <a:spLocks/>
          </p:cNvSpPr>
          <p:nvPr/>
        </p:nvSpPr>
        <p:spPr bwMode="auto">
          <a:xfrm>
            <a:off x="1986759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36" name="Rectangle 7407">
            <a:extLst>
              <a:ext uri="{FF2B5EF4-FFF2-40B4-BE49-F238E27FC236}">
                <a16:creationId xmlns:a16="http://schemas.microsoft.com/office/drawing/2014/main" id="{64F63050-12B4-46FE-8B21-366E410E47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59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37" name="Freeform 7408">
            <a:extLst>
              <a:ext uri="{FF2B5EF4-FFF2-40B4-BE49-F238E27FC236}">
                <a16:creationId xmlns:a16="http://schemas.microsoft.com/office/drawing/2014/main" id="{F282CA51-68C4-4BA5-939E-082EB9019E9E}"/>
              </a:ext>
            </a:extLst>
          </p:cNvPr>
          <p:cNvSpPr>
            <a:spLocks/>
          </p:cNvSpPr>
          <p:nvPr/>
        </p:nvSpPr>
        <p:spPr bwMode="auto">
          <a:xfrm>
            <a:off x="1986759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38" name="Rectangle 7409">
            <a:extLst>
              <a:ext uri="{FF2B5EF4-FFF2-40B4-BE49-F238E27FC236}">
                <a16:creationId xmlns:a16="http://schemas.microsoft.com/office/drawing/2014/main" id="{E8ED0BE7-99EB-4765-A014-F61E961AC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59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39" name="Freeform 7410">
            <a:extLst>
              <a:ext uri="{FF2B5EF4-FFF2-40B4-BE49-F238E27FC236}">
                <a16:creationId xmlns:a16="http://schemas.microsoft.com/office/drawing/2014/main" id="{EA0B9DC6-C6BC-4352-A853-A4BB92F9D22C}"/>
              </a:ext>
            </a:extLst>
          </p:cNvPr>
          <p:cNvSpPr>
            <a:spLocks/>
          </p:cNvSpPr>
          <p:nvPr/>
        </p:nvSpPr>
        <p:spPr bwMode="auto">
          <a:xfrm>
            <a:off x="1986759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40" name="Rectangle 7411">
            <a:extLst>
              <a:ext uri="{FF2B5EF4-FFF2-40B4-BE49-F238E27FC236}">
                <a16:creationId xmlns:a16="http://schemas.microsoft.com/office/drawing/2014/main" id="{F72CF8A6-72EA-42D3-BF5E-57963DC0C2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59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41" name="Freeform 7412">
            <a:extLst>
              <a:ext uri="{FF2B5EF4-FFF2-40B4-BE49-F238E27FC236}">
                <a16:creationId xmlns:a16="http://schemas.microsoft.com/office/drawing/2014/main" id="{B4AAEB53-8563-4939-9E6F-CA69EC85C2BD}"/>
              </a:ext>
            </a:extLst>
          </p:cNvPr>
          <p:cNvSpPr>
            <a:spLocks/>
          </p:cNvSpPr>
          <p:nvPr/>
        </p:nvSpPr>
        <p:spPr bwMode="auto">
          <a:xfrm>
            <a:off x="198829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42" name="Rectangle 7413">
            <a:extLst>
              <a:ext uri="{FF2B5EF4-FFF2-40B4-BE49-F238E27FC236}">
                <a16:creationId xmlns:a16="http://schemas.microsoft.com/office/drawing/2014/main" id="{9262EC83-9612-49D1-9F52-FE90AB7013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43" name="Freeform 7414">
            <a:extLst>
              <a:ext uri="{FF2B5EF4-FFF2-40B4-BE49-F238E27FC236}">
                <a16:creationId xmlns:a16="http://schemas.microsoft.com/office/drawing/2014/main" id="{8161B534-7A92-4F45-9A7D-C7B069EFBCD3}"/>
              </a:ext>
            </a:extLst>
          </p:cNvPr>
          <p:cNvSpPr>
            <a:spLocks/>
          </p:cNvSpPr>
          <p:nvPr/>
        </p:nvSpPr>
        <p:spPr bwMode="auto">
          <a:xfrm>
            <a:off x="198829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44" name="Rectangle 7415">
            <a:extLst>
              <a:ext uri="{FF2B5EF4-FFF2-40B4-BE49-F238E27FC236}">
                <a16:creationId xmlns:a16="http://schemas.microsoft.com/office/drawing/2014/main" id="{9AD197C7-12C0-4869-AE9A-73DA0CD9E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45" name="Freeform 7416">
            <a:extLst>
              <a:ext uri="{FF2B5EF4-FFF2-40B4-BE49-F238E27FC236}">
                <a16:creationId xmlns:a16="http://schemas.microsoft.com/office/drawing/2014/main" id="{99536B60-921A-47F6-89FB-8D67E7FC1060}"/>
              </a:ext>
            </a:extLst>
          </p:cNvPr>
          <p:cNvSpPr>
            <a:spLocks/>
          </p:cNvSpPr>
          <p:nvPr/>
        </p:nvSpPr>
        <p:spPr bwMode="auto">
          <a:xfrm>
            <a:off x="198829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46" name="Rectangle 7417">
            <a:extLst>
              <a:ext uri="{FF2B5EF4-FFF2-40B4-BE49-F238E27FC236}">
                <a16:creationId xmlns:a16="http://schemas.microsoft.com/office/drawing/2014/main" id="{057DD752-F44E-48C6-B6D2-164659349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47" name="Freeform 7418">
            <a:extLst>
              <a:ext uri="{FF2B5EF4-FFF2-40B4-BE49-F238E27FC236}">
                <a16:creationId xmlns:a16="http://schemas.microsoft.com/office/drawing/2014/main" id="{45DB4B9D-FFB0-4160-8D28-DCAF9DEC8BDA}"/>
              </a:ext>
            </a:extLst>
          </p:cNvPr>
          <p:cNvSpPr>
            <a:spLocks/>
          </p:cNvSpPr>
          <p:nvPr/>
        </p:nvSpPr>
        <p:spPr bwMode="auto">
          <a:xfrm>
            <a:off x="198829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48" name="Rectangle 7419">
            <a:extLst>
              <a:ext uri="{FF2B5EF4-FFF2-40B4-BE49-F238E27FC236}">
                <a16:creationId xmlns:a16="http://schemas.microsoft.com/office/drawing/2014/main" id="{7ADFFA53-728B-4ED4-9CA8-E8A53886B8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49" name="Freeform 7420">
            <a:extLst>
              <a:ext uri="{FF2B5EF4-FFF2-40B4-BE49-F238E27FC236}">
                <a16:creationId xmlns:a16="http://schemas.microsoft.com/office/drawing/2014/main" id="{80BE27F2-4107-429F-AC2C-48C994E5927B}"/>
              </a:ext>
            </a:extLst>
          </p:cNvPr>
          <p:cNvSpPr>
            <a:spLocks/>
          </p:cNvSpPr>
          <p:nvPr/>
        </p:nvSpPr>
        <p:spPr bwMode="auto">
          <a:xfrm>
            <a:off x="198829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50" name="Rectangle 7421">
            <a:extLst>
              <a:ext uri="{FF2B5EF4-FFF2-40B4-BE49-F238E27FC236}">
                <a16:creationId xmlns:a16="http://schemas.microsoft.com/office/drawing/2014/main" id="{4C5ED638-9C17-40FB-B053-F1735B578C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51" name="Freeform 7422">
            <a:extLst>
              <a:ext uri="{FF2B5EF4-FFF2-40B4-BE49-F238E27FC236}">
                <a16:creationId xmlns:a16="http://schemas.microsoft.com/office/drawing/2014/main" id="{FE7F4744-5F97-41AF-959E-F61A4AE73DE0}"/>
              </a:ext>
            </a:extLst>
          </p:cNvPr>
          <p:cNvSpPr>
            <a:spLocks/>
          </p:cNvSpPr>
          <p:nvPr/>
        </p:nvSpPr>
        <p:spPr bwMode="auto">
          <a:xfrm>
            <a:off x="198829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52" name="Rectangle 7423">
            <a:extLst>
              <a:ext uri="{FF2B5EF4-FFF2-40B4-BE49-F238E27FC236}">
                <a16:creationId xmlns:a16="http://schemas.microsoft.com/office/drawing/2014/main" id="{0F51D9C0-FAC4-444E-A947-699348AE2A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53" name="Freeform 7424">
            <a:extLst>
              <a:ext uri="{FF2B5EF4-FFF2-40B4-BE49-F238E27FC236}">
                <a16:creationId xmlns:a16="http://schemas.microsoft.com/office/drawing/2014/main" id="{BD6F744C-C982-4BCA-8217-2A1657F69D7E}"/>
              </a:ext>
            </a:extLst>
          </p:cNvPr>
          <p:cNvSpPr>
            <a:spLocks/>
          </p:cNvSpPr>
          <p:nvPr/>
        </p:nvSpPr>
        <p:spPr bwMode="auto">
          <a:xfrm>
            <a:off x="198829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54" name="Rectangle 7425">
            <a:extLst>
              <a:ext uri="{FF2B5EF4-FFF2-40B4-BE49-F238E27FC236}">
                <a16:creationId xmlns:a16="http://schemas.microsoft.com/office/drawing/2014/main" id="{C04AED77-2F0C-430F-9E21-4C08FF6C6B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55" name="Freeform 7426">
            <a:extLst>
              <a:ext uri="{FF2B5EF4-FFF2-40B4-BE49-F238E27FC236}">
                <a16:creationId xmlns:a16="http://schemas.microsoft.com/office/drawing/2014/main" id="{5B123DB6-7AF9-4AA1-83B6-B0C904DBF1FE}"/>
              </a:ext>
            </a:extLst>
          </p:cNvPr>
          <p:cNvSpPr>
            <a:spLocks/>
          </p:cNvSpPr>
          <p:nvPr/>
        </p:nvSpPr>
        <p:spPr bwMode="auto">
          <a:xfrm>
            <a:off x="198829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56" name="Rectangle 7427">
            <a:extLst>
              <a:ext uri="{FF2B5EF4-FFF2-40B4-BE49-F238E27FC236}">
                <a16:creationId xmlns:a16="http://schemas.microsoft.com/office/drawing/2014/main" id="{31347893-0D68-46A5-BF40-CEAEA6D914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57" name="Freeform 7428">
            <a:extLst>
              <a:ext uri="{FF2B5EF4-FFF2-40B4-BE49-F238E27FC236}">
                <a16:creationId xmlns:a16="http://schemas.microsoft.com/office/drawing/2014/main" id="{D0219207-65C5-4F68-94EB-B5CE7D8C5FB3}"/>
              </a:ext>
            </a:extLst>
          </p:cNvPr>
          <p:cNvSpPr>
            <a:spLocks/>
          </p:cNvSpPr>
          <p:nvPr/>
        </p:nvSpPr>
        <p:spPr bwMode="auto">
          <a:xfrm>
            <a:off x="198829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58" name="Rectangle 7429">
            <a:extLst>
              <a:ext uri="{FF2B5EF4-FFF2-40B4-BE49-F238E27FC236}">
                <a16:creationId xmlns:a16="http://schemas.microsoft.com/office/drawing/2014/main" id="{1A93F8BA-4DFA-4F73-B8A4-FEC8114068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59" name="Freeform 7430">
            <a:extLst>
              <a:ext uri="{FF2B5EF4-FFF2-40B4-BE49-F238E27FC236}">
                <a16:creationId xmlns:a16="http://schemas.microsoft.com/office/drawing/2014/main" id="{C3C9AC4F-EADC-4D29-A8A2-41E5156CD33A}"/>
              </a:ext>
            </a:extLst>
          </p:cNvPr>
          <p:cNvSpPr>
            <a:spLocks/>
          </p:cNvSpPr>
          <p:nvPr/>
        </p:nvSpPr>
        <p:spPr bwMode="auto">
          <a:xfrm>
            <a:off x="198829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60" name="Rectangle 7431">
            <a:extLst>
              <a:ext uri="{FF2B5EF4-FFF2-40B4-BE49-F238E27FC236}">
                <a16:creationId xmlns:a16="http://schemas.microsoft.com/office/drawing/2014/main" id="{56170E86-D85A-4A25-8656-BE5963510A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61" name="Freeform 7432">
            <a:extLst>
              <a:ext uri="{FF2B5EF4-FFF2-40B4-BE49-F238E27FC236}">
                <a16:creationId xmlns:a16="http://schemas.microsoft.com/office/drawing/2014/main" id="{401B08DC-4096-4F50-8B24-9D67E3D2724B}"/>
              </a:ext>
            </a:extLst>
          </p:cNvPr>
          <p:cNvSpPr>
            <a:spLocks/>
          </p:cNvSpPr>
          <p:nvPr/>
        </p:nvSpPr>
        <p:spPr bwMode="auto">
          <a:xfrm>
            <a:off x="198829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62" name="Rectangle 7433">
            <a:extLst>
              <a:ext uri="{FF2B5EF4-FFF2-40B4-BE49-F238E27FC236}">
                <a16:creationId xmlns:a16="http://schemas.microsoft.com/office/drawing/2014/main" id="{1F091D85-6724-438B-8450-269D6D90B2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63" name="Freeform 7434">
            <a:extLst>
              <a:ext uri="{FF2B5EF4-FFF2-40B4-BE49-F238E27FC236}">
                <a16:creationId xmlns:a16="http://schemas.microsoft.com/office/drawing/2014/main" id="{6E89A42B-A641-4124-AA38-05F96D256C0F}"/>
              </a:ext>
            </a:extLst>
          </p:cNvPr>
          <p:cNvSpPr>
            <a:spLocks/>
          </p:cNvSpPr>
          <p:nvPr/>
        </p:nvSpPr>
        <p:spPr bwMode="auto">
          <a:xfrm>
            <a:off x="198829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64" name="Rectangle 7435">
            <a:extLst>
              <a:ext uri="{FF2B5EF4-FFF2-40B4-BE49-F238E27FC236}">
                <a16:creationId xmlns:a16="http://schemas.microsoft.com/office/drawing/2014/main" id="{4DC64128-3658-46D8-8654-25677EC013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65" name="Freeform 7436">
            <a:extLst>
              <a:ext uri="{FF2B5EF4-FFF2-40B4-BE49-F238E27FC236}">
                <a16:creationId xmlns:a16="http://schemas.microsoft.com/office/drawing/2014/main" id="{5069281A-8A2F-4425-91B0-28C4484692FC}"/>
              </a:ext>
            </a:extLst>
          </p:cNvPr>
          <p:cNvSpPr>
            <a:spLocks/>
          </p:cNvSpPr>
          <p:nvPr/>
        </p:nvSpPr>
        <p:spPr bwMode="auto">
          <a:xfrm>
            <a:off x="198829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66" name="Rectangle 7437">
            <a:extLst>
              <a:ext uri="{FF2B5EF4-FFF2-40B4-BE49-F238E27FC236}">
                <a16:creationId xmlns:a16="http://schemas.microsoft.com/office/drawing/2014/main" id="{B5989891-621B-4D66-B1CB-EED2E86C4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67" name="Freeform 7438">
            <a:extLst>
              <a:ext uri="{FF2B5EF4-FFF2-40B4-BE49-F238E27FC236}">
                <a16:creationId xmlns:a16="http://schemas.microsoft.com/office/drawing/2014/main" id="{D62B12D0-2476-42BB-97C4-B607FC521F57}"/>
              </a:ext>
            </a:extLst>
          </p:cNvPr>
          <p:cNvSpPr>
            <a:spLocks/>
          </p:cNvSpPr>
          <p:nvPr/>
        </p:nvSpPr>
        <p:spPr bwMode="auto">
          <a:xfrm>
            <a:off x="1988296" y="5947295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68" name="Rectangle 7439">
            <a:extLst>
              <a:ext uri="{FF2B5EF4-FFF2-40B4-BE49-F238E27FC236}">
                <a16:creationId xmlns:a16="http://schemas.microsoft.com/office/drawing/2014/main" id="{4AD7264A-6227-40C7-80A6-4989305ED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69" name="Freeform 7440">
            <a:extLst>
              <a:ext uri="{FF2B5EF4-FFF2-40B4-BE49-F238E27FC236}">
                <a16:creationId xmlns:a16="http://schemas.microsoft.com/office/drawing/2014/main" id="{B8E2F3C7-5EE5-43B4-8078-103DFFE814B2}"/>
              </a:ext>
            </a:extLst>
          </p:cNvPr>
          <p:cNvSpPr>
            <a:spLocks/>
          </p:cNvSpPr>
          <p:nvPr/>
        </p:nvSpPr>
        <p:spPr bwMode="auto">
          <a:xfrm>
            <a:off x="1988296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70" name="Rectangle 7441">
            <a:extLst>
              <a:ext uri="{FF2B5EF4-FFF2-40B4-BE49-F238E27FC236}">
                <a16:creationId xmlns:a16="http://schemas.microsoft.com/office/drawing/2014/main" id="{A54F69B2-8D3D-45C7-87F6-E0E0A9A28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71" name="Freeform 7442">
            <a:extLst>
              <a:ext uri="{FF2B5EF4-FFF2-40B4-BE49-F238E27FC236}">
                <a16:creationId xmlns:a16="http://schemas.microsoft.com/office/drawing/2014/main" id="{A221787B-2428-439B-BE72-23A0B34A939E}"/>
              </a:ext>
            </a:extLst>
          </p:cNvPr>
          <p:cNvSpPr>
            <a:spLocks/>
          </p:cNvSpPr>
          <p:nvPr/>
        </p:nvSpPr>
        <p:spPr bwMode="auto">
          <a:xfrm>
            <a:off x="1988296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72" name="Rectangle 7443">
            <a:extLst>
              <a:ext uri="{FF2B5EF4-FFF2-40B4-BE49-F238E27FC236}">
                <a16:creationId xmlns:a16="http://schemas.microsoft.com/office/drawing/2014/main" id="{2541C6D4-26D7-44E8-B999-BF55F99ACD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73" name="Freeform 7444">
            <a:extLst>
              <a:ext uri="{FF2B5EF4-FFF2-40B4-BE49-F238E27FC236}">
                <a16:creationId xmlns:a16="http://schemas.microsoft.com/office/drawing/2014/main" id="{C4FC12AC-1506-4B48-8A97-97CDD1C665C6}"/>
              </a:ext>
            </a:extLst>
          </p:cNvPr>
          <p:cNvSpPr>
            <a:spLocks/>
          </p:cNvSpPr>
          <p:nvPr/>
        </p:nvSpPr>
        <p:spPr bwMode="auto">
          <a:xfrm>
            <a:off x="1988296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74" name="Rectangle 7445">
            <a:extLst>
              <a:ext uri="{FF2B5EF4-FFF2-40B4-BE49-F238E27FC236}">
                <a16:creationId xmlns:a16="http://schemas.microsoft.com/office/drawing/2014/main" id="{3E1827BA-8AB2-436E-B868-DB3FDBB370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75" name="Freeform 7446">
            <a:extLst>
              <a:ext uri="{FF2B5EF4-FFF2-40B4-BE49-F238E27FC236}">
                <a16:creationId xmlns:a16="http://schemas.microsoft.com/office/drawing/2014/main" id="{2C56F60D-73D1-49E8-8A28-261B748116C9}"/>
              </a:ext>
            </a:extLst>
          </p:cNvPr>
          <p:cNvSpPr>
            <a:spLocks/>
          </p:cNvSpPr>
          <p:nvPr/>
        </p:nvSpPr>
        <p:spPr bwMode="auto">
          <a:xfrm>
            <a:off x="1988296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76" name="Rectangle 7447">
            <a:extLst>
              <a:ext uri="{FF2B5EF4-FFF2-40B4-BE49-F238E27FC236}">
                <a16:creationId xmlns:a16="http://schemas.microsoft.com/office/drawing/2014/main" id="{8FFEE4AF-42BD-4195-A9DD-06E42EC8D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5947295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77" name="Freeform 7448">
            <a:extLst>
              <a:ext uri="{FF2B5EF4-FFF2-40B4-BE49-F238E27FC236}">
                <a16:creationId xmlns:a16="http://schemas.microsoft.com/office/drawing/2014/main" id="{A3DF7737-7065-4BDA-966A-6A7776E38AC6}"/>
              </a:ext>
            </a:extLst>
          </p:cNvPr>
          <p:cNvSpPr>
            <a:spLocks/>
          </p:cNvSpPr>
          <p:nvPr/>
        </p:nvSpPr>
        <p:spPr bwMode="auto">
          <a:xfrm>
            <a:off x="1988296" y="5947295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79" name="Rectangle 7450">
            <a:extLst>
              <a:ext uri="{FF2B5EF4-FFF2-40B4-BE49-F238E27FC236}">
                <a16:creationId xmlns:a16="http://schemas.microsoft.com/office/drawing/2014/main" id="{938D6043-2452-4ADE-8318-8014E294B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80" name="Freeform 7451">
            <a:extLst>
              <a:ext uri="{FF2B5EF4-FFF2-40B4-BE49-F238E27FC236}">
                <a16:creationId xmlns:a16="http://schemas.microsoft.com/office/drawing/2014/main" id="{6258146E-D518-4471-A763-7033536FCB2F}"/>
              </a:ext>
            </a:extLst>
          </p:cNvPr>
          <p:cNvSpPr>
            <a:spLocks/>
          </p:cNvSpPr>
          <p:nvPr/>
        </p:nvSpPr>
        <p:spPr bwMode="auto">
          <a:xfrm>
            <a:off x="1988296" y="5947294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81" name="Rectangle 7452">
            <a:extLst>
              <a:ext uri="{FF2B5EF4-FFF2-40B4-BE49-F238E27FC236}">
                <a16:creationId xmlns:a16="http://schemas.microsoft.com/office/drawing/2014/main" id="{A4437E6C-D6A7-4F8E-A5C0-25AE9069F5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82" name="Freeform 7453">
            <a:extLst>
              <a:ext uri="{FF2B5EF4-FFF2-40B4-BE49-F238E27FC236}">
                <a16:creationId xmlns:a16="http://schemas.microsoft.com/office/drawing/2014/main" id="{A9F0687B-65CE-4E6A-B8B5-A3EC3FD1BCD6}"/>
              </a:ext>
            </a:extLst>
          </p:cNvPr>
          <p:cNvSpPr>
            <a:spLocks/>
          </p:cNvSpPr>
          <p:nvPr/>
        </p:nvSpPr>
        <p:spPr bwMode="auto">
          <a:xfrm>
            <a:off x="1988296" y="5947294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83" name="Rectangle 7454">
            <a:extLst>
              <a:ext uri="{FF2B5EF4-FFF2-40B4-BE49-F238E27FC236}">
                <a16:creationId xmlns:a16="http://schemas.microsoft.com/office/drawing/2014/main" id="{722B2ADE-35D1-4BFA-B0F8-E7F89978E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84" name="Freeform 7455">
            <a:extLst>
              <a:ext uri="{FF2B5EF4-FFF2-40B4-BE49-F238E27FC236}">
                <a16:creationId xmlns:a16="http://schemas.microsoft.com/office/drawing/2014/main" id="{990A5C54-3DC9-492E-BB40-2E9FC81EE2F1}"/>
              </a:ext>
            </a:extLst>
          </p:cNvPr>
          <p:cNvSpPr>
            <a:spLocks/>
          </p:cNvSpPr>
          <p:nvPr/>
        </p:nvSpPr>
        <p:spPr bwMode="auto">
          <a:xfrm>
            <a:off x="1989833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85" name="Rectangle 7456">
            <a:extLst>
              <a:ext uri="{FF2B5EF4-FFF2-40B4-BE49-F238E27FC236}">
                <a16:creationId xmlns:a16="http://schemas.microsoft.com/office/drawing/2014/main" id="{300C71E6-561C-437F-AF68-2A6CD8D84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86" name="Freeform 7457">
            <a:extLst>
              <a:ext uri="{FF2B5EF4-FFF2-40B4-BE49-F238E27FC236}">
                <a16:creationId xmlns:a16="http://schemas.microsoft.com/office/drawing/2014/main" id="{11AB2153-263A-4B5A-B915-1465BE139488}"/>
              </a:ext>
            </a:extLst>
          </p:cNvPr>
          <p:cNvSpPr>
            <a:spLocks/>
          </p:cNvSpPr>
          <p:nvPr/>
        </p:nvSpPr>
        <p:spPr bwMode="auto">
          <a:xfrm>
            <a:off x="1989833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87" name="Rectangle 7458">
            <a:extLst>
              <a:ext uri="{FF2B5EF4-FFF2-40B4-BE49-F238E27FC236}">
                <a16:creationId xmlns:a16="http://schemas.microsoft.com/office/drawing/2014/main" id="{D0FC4D3B-4279-4DC5-BB99-AE1BEB2AF4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88" name="Freeform 7459">
            <a:extLst>
              <a:ext uri="{FF2B5EF4-FFF2-40B4-BE49-F238E27FC236}">
                <a16:creationId xmlns:a16="http://schemas.microsoft.com/office/drawing/2014/main" id="{7A52F429-83C3-4B8A-A1A0-5EB9209598CE}"/>
              </a:ext>
            </a:extLst>
          </p:cNvPr>
          <p:cNvSpPr>
            <a:spLocks/>
          </p:cNvSpPr>
          <p:nvPr/>
        </p:nvSpPr>
        <p:spPr bwMode="auto">
          <a:xfrm>
            <a:off x="1989833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89" name="Rectangle 7460">
            <a:extLst>
              <a:ext uri="{FF2B5EF4-FFF2-40B4-BE49-F238E27FC236}">
                <a16:creationId xmlns:a16="http://schemas.microsoft.com/office/drawing/2014/main" id="{566725FA-B6BB-4763-BAF5-1B82911EF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90" name="Freeform 7461">
            <a:extLst>
              <a:ext uri="{FF2B5EF4-FFF2-40B4-BE49-F238E27FC236}">
                <a16:creationId xmlns:a16="http://schemas.microsoft.com/office/drawing/2014/main" id="{C51150EE-3C9C-4AC4-9EDB-9AF0E5159845}"/>
              </a:ext>
            </a:extLst>
          </p:cNvPr>
          <p:cNvSpPr>
            <a:spLocks/>
          </p:cNvSpPr>
          <p:nvPr/>
        </p:nvSpPr>
        <p:spPr bwMode="auto">
          <a:xfrm>
            <a:off x="1989833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91" name="Rectangle 7462">
            <a:extLst>
              <a:ext uri="{FF2B5EF4-FFF2-40B4-BE49-F238E27FC236}">
                <a16:creationId xmlns:a16="http://schemas.microsoft.com/office/drawing/2014/main" id="{CDFA52AE-4DD3-4695-84B6-28C230E44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92" name="Freeform 7463">
            <a:extLst>
              <a:ext uri="{FF2B5EF4-FFF2-40B4-BE49-F238E27FC236}">
                <a16:creationId xmlns:a16="http://schemas.microsoft.com/office/drawing/2014/main" id="{FEF38117-57A4-4671-BDCE-0EDCBBE1AE9D}"/>
              </a:ext>
            </a:extLst>
          </p:cNvPr>
          <p:cNvSpPr>
            <a:spLocks/>
          </p:cNvSpPr>
          <p:nvPr/>
        </p:nvSpPr>
        <p:spPr bwMode="auto">
          <a:xfrm>
            <a:off x="1989833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93" name="Rectangle 7464">
            <a:extLst>
              <a:ext uri="{FF2B5EF4-FFF2-40B4-BE49-F238E27FC236}">
                <a16:creationId xmlns:a16="http://schemas.microsoft.com/office/drawing/2014/main" id="{2526F829-9B84-4357-A84B-9F762D91F7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94" name="Freeform 7465">
            <a:extLst>
              <a:ext uri="{FF2B5EF4-FFF2-40B4-BE49-F238E27FC236}">
                <a16:creationId xmlns:a16="http://schemas.microsoft.com/office/drawing/2014/main" id="{1F24B2BF-9B09-4615-B437-1221B62FDC39}"/>
              </a:ext>
            </a:extLst>
          </p:cNvPr>
          <p:cNvSpPr>
            <a:spLocks/>
          </p:cNvSpPr>
          <p:nvPr/>
        </p:nvSpPr>
        <p:spPr bwMode="auto">
          <a:xfrm>
            <a:off x="1989833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95" name="Rectangle 7466">
            <a:extLst>
              <a:ext uri="{FF2B5EF4-FFF2-40B4-BE49-F238E27FC236}">
                <a16:creationId xmlns:a16="http://schemas.microsoft.com/office/drawing/2014/main" id="{3920B8C4-E04E-4594-A8AF-6C7587930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96" name="Freeform 7467">
            <a:extLst>
              <a:ext uri="{FF2B5EF4-FFF2-40B4-BE49-F238E27FC236}">
                <a16:creationId xmlns:a16="http://schemas.microsoft.com/office/drawing/2014/main" id="{D46623D2-ED59-462C-ADEF-4404F7085F83}"/>
              </a:ext>
            </a:extLst>
          </p:cNvPr>
          <p:cNvSpPr>
            <a:spLocks/>
          </p:cNvSpPr>
          <p:nvPr/>
        </p:nvSpPr>
        <p:spPr bwMode="auto">
          <a:xfrm>
            <a:off x="1989833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97" name="Rectangle 7468">
            <a:extLst>
              <a:ext uri="{FF2B5EF4-FFF2-40B4-BE49-F238E27FC236}">
                <a16:creationId xmlns:a16="http://schemas.microsoft.com/office/drawing/2014/main" id="{730A7359-1690-4328-A580-B09057B7D1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98" name="Freeform 7469">
            <a:extLst>
              <a:ext uri="{FF2B5EF4-FFF2-40B4-BE49-F238E27FC236}">
                <a16:creationId xmlns:a16="http://schemas.microsoft.com/office/drawing/2014/main" id="{AA728C12-4BC5-4C25-989D-7940B544A72F}"/>
              </a:ext>
            </a:extLst>
          </p:cNvPr>
          <p:cNvSpPr>
            <a:spLocks/>
          </p:cNvSpPr>
          <p:nvPr/>
        </p:nvSpPr>
        <p:spPr bwMode="auto">
          <a:xfrm>
            <a:off x="1989833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099" name="Rectangle 7470">
            <a:extLst>
              <a:ext uri="{FF2B5EF4-FFF2-40B4-BE49-F238E27FC236}">
                <a16:creationId xmlns:a16="http://schemas.microsoft.com/office/drawing/2014/main" id="{96BBCC74-ED1B-42E2-BF6A-FFB264C828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00" name="Freeform 7471">
            <a:extLst>
              <a:ext uri="{FF2B5EF4-FFF2-40B4-BE49-F238E27FC236}">
                <a16:creationId xmlns:a16="http://schemas.microsoft.com/office/drawing/2014/main" id="{5995250B-13DF-4A77-BE18-2950FD917165}"/>
              </a:ext>
            </a:extLst>
          </p:cNvPr>
          <p:cNvSpPr>
            <a:spLocks/>
          </p:cNvSpPr>
          <p:nvPr/>
        </p:nvSpPr>
        <p:spPr bwMode="auto">
          <a:xfrm>
            <a:off x="1989833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01" name="Rectangle 7472">
            <a:extLst>
              <a:ext uri="{FF2B5EF4-FFF2-40B4-BE49-F238E27FC236}">
                <a16:creationId xmlns:a16="http://schemas.microsoft.com/office/drawing/2014/main" id="{4C42ED23-3D3E-42E1-A47D-9182228D07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02" name="Freeform 7473">
            <a:extLst>
              <a:ext uri="{FF2B5EF4-FFF2-40B4-BE49-F238E27FC236}">
                <a16:creationId xmlns:a16="http://schemas.microsoft.com/office/drawing/2014/main" id="{56455748-4427-498D-BD32-CA86AE297815}"/>
              </a:ext>
            </a:extLst>
          </p:cNvPr>
          <p:cNvSpPr>
            <a:spLocks/>
          </p:cNvSpPr>
          <p:nvPr/>
        </p:nvSpPr>
        <p:spPr bwMode="auto">
          <a:xfrm>
            <a:off x="1989833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03" name="Rectangle 7474">
            <a:extLst>
              <a:ext uri="{FF2B5EF4-FFF2-40B4-BE49-F238E27FC236}">
                <a16:creationId xmlns:a16="http://schemas.microsoft.com/office/drawing/2014/main" id="{BDBE26E8-4434-4CB8-B311-9DA876332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04" name="Freeform 7475">
            <a:extLst>
              <a:ext uri="{FF2B5EF4-FFF2-40B4-BE49-F238E27FC236}">
                <a16:creationId xmlns:a16="http://schemas.microsoft.com/office/drawing/2014/main" id="{86B7EE70-13E0-4058-8E2E-8427D1967302}"/>
              </a:ext>
            </a:extLst>
          </p:cNvPr>
          <p:cNvSpPr>
            <a:spLocks/>
          </p:cNvSpPr>
          <p:nvPr/>
        </p:nvSpPr>
        <p:spPr bwMode="auto">
          <a:xfrm>
            <a:off x="1989833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05" name="Rectangle 7476">
            <a:extLst>
              <a:ext uri="{FF2B5EF4-FFF2-40B4-BE49-F238E27FC236}">
                <a16:creationId xmlns:a16="http://schemas.microsoft.com/office/drawing/2014/main" id="{27C5610D-6C64-48A6-98B7-2848818BB1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06" name="Freeform 7477">
            <a:extLst>
              <a:ext uri="{FF2B5EF4-FFF2-40B4-BE49-F238E27FC236}">
                <a16:creationId xmlns:a16="http://schemas.microsoft.com/office/drawing/2014/main" id="{5F2EC938-EF71-4AA2-BA2E-3E33FD518DD3}"/>
              </a:ext>
            </a:extLst>
          </p:cNvPr>
          <p:cNvSpPr>
            <a:spLocks/>
          </p:cNvSpPr>
          <p:nvPr/>
        </p:nvSpPr>
        <p:spPr bwMode="auto">
          <a:xfrm>
            <a:off x="1989833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07" name="Rectangle 7478">
            <a:extLst>
              <a:ext uri="{FF2B5EF4-FFF2-40B4-BE49-F238E27FC236}">
                <a16:creationId xmlns:a16="http://schemas.microsoft.com/office/drawing/2014/main" id="{35E666D3-5274-4276-90B7-EE7725120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08" name="Freeform 7479">
            <a:extLst>
              <a:ext uri="{FF2B5EF4-FFF2-40B4-BE49-F238E27FC236}">
                <a16:creationId xmlns:a16="http://schemas.microsoft.com/office/drawing/2014/main" id="{3DAC6C3D-A3D0-49AD-B35C-69DEA4008488}"/>
              </a:ext>
            </a:extLst>
          </p:cNvPr>
          <p:cNvSpPr>
            <a:spLocks/>
          </p:cNvSpPr>
          <p:nvPr/>
        </p:nvSpPr>
        <p:spPr bwMode="auto">
          <a:xfrm>
            <a:off x="1989833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09" name="Rectangle 7480">
            <a:extLst>
              <a:ext uri="{FF2B5EF4-FFF2-40B4-BE49-F238E27FC236}">
                <a16:creationId xmlns:a16="http://schemas.microsoft.com/office/drawing/2014/main" id="{50D50344-31BC-40AB-8116-85ED2D071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10" name="Freeform 7481">
            <a:extLst>
              <a:ext uri="{FF2B5EF4-FFF2-40B4-BE49-F238E27FC236}">
                <a16:creationId xmlns:a16="http://schemas.microsoft.com/office/drawing/2014/main" id="{37CCC7C6-DC8C-4BAA-B01B-8AA0E14DDF9D}"/>
              </a:ext>
            </a:extLst>
          </p:cNvPr>
          <p:cNvSpPr>
            <a:spLocks/>
          </p:cNvSpPr>
          <p:nvPr/>
        </p:nvSpPr>
        <p:spPr bwMode="auto">
          <a:xfrm>
            <a:off x="1989833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11" name="Rectangle 7482">
            <a:extLst>
              <a:ext uri="{FF2B5EF4-FFF2-40B4-BE49-F238E27FC236}">
                <a16:creationId xmlns:a16="http://schemas.microsoft.com/office/drawing/2014/main" id="{0DD4F978-8228-4DA6-B6D7-2F1F2BD978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12" name="Freeform 7483">
            <a:extLst>
              <a:ext uri="{FF2B5EF4-FFF2-40B4-BE49-F238E27FC236}">
                <a16:creationId xmlns:a16="http://schemas.microsoft.com/office/drawing/2014/main" id="{4851F590-E838-49C4-89B0-CC3DA29D508E}"/>
              </a:ext>
            </a:extLst>
          </p:cNvPr>
          <p:cNvSpPr>
            <a:spLocks/>
          </p:cNvSpPr>
          <p:nvPr/>
        </p:nvSpPr>
        <p:spPr bwMode="auto">
          <a:xfrm>
            <a:off x="1989833" y="5947294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13" name="Rectangle 7484">
            <a:extLst>
              <a:ext uri="{FF2B5EF4-FFF2-40B4-BE49-F238E27FC236}">
                <a16:creationId xmlns:a16="http://schemas.microsoft.com/office/drawing/2014/main" id="{06A4820B-015B-4503-9C3E-CA416824F2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14" name="Freeform 7485">
            <a:extLst>
              <a:ext uri="{FF2B5EF4-FFF2-40B4-BE49-F238E27FC236}">
                <a16:creationId xmlns:a16="http://schemas.microsoft.com/office/drawing/2014/main" id="{497E49CF-9A96-4291-AFEF-B423D01CD6F3}"/>
              </a:ext>
            </a:extLst>
          </p:cNvPr>
          <p:cNvSpPr>
            <a:spLocks/>
          </p:cNvSpPr>
          <p:nvPr/>
        </p:nvSpPr>
        <p:spPr bwMode="auto">
          <a:xfrm>
            <a:off x="1991369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15" name="Rectangle 7486">
            <a:extLst>
              <a:ext uri="{FF2B5EF4-FFF2-40B4-BE49-F238E27FC236}">
                <a16:creationId xmlns:a16="http://schemas.microsoft.com/office/drawing/2014/main" id="{FCAA02A6-125B-49EA-8888-51A7B8C936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16" name="Freeform 7487">
            <a:extLst>
              <a:ext uri="{FF2B5EF4-FFF2-40B4-BE49-F238E27FC236}">
                <a16:creationId xmlns:a16="http://schemas.microsoft.com/office/drawing/2014/main" id="{15EC6DE1-9CF6-4334-A336-851501502658}"/>
              </a:ext>
            </a:extLst>
          </p:cNvPr>
          <p:cNvSpPr>
            <a:spLocks/>
          </p:cNvSpPr>
          <p:nvPr/>
        </p:nvSpPr>
        <p:spPr bwMode="auto">
          <a:xfrm>
            <a:off x="1991369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17" name="Rectangle 7488">
            <a:extLst>
              <a:ext uri="{FF2B5EF4-FFF2-40B4-BE49-F238E27FC236}">
                <a16:creationId xmlns:a16="http://schemas.microsoft.com/office/drawing/2014/main" id="{06678829-653B-47F7-8485-57B03B005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18" name="Freeform 7489">
            <a:extLst>
              <a:ext uri="{FF2B5EF4-FFF2-40B4-BE49-F238E27FC236}">
                <a16:creationId xmlns:a16="http://schemas.microsoft.com/office/drawing/2014/main" id="{5A88A7E6-84BA-440C-B77F-F830525E44E9}"/>
              </a:ext>
            </a:extLst>
          </p:cNvPr>
          <p:cNvSpPr>
            <a:spLocks/>
          </p:cNvSpPr>
          <p:nvPr/>
        </p:nvSpPr>
        <p:spPr bwMode="auto">
          <a:xfrm>
            <a:off x="1991369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19" name="Rectangle 7490">
            <a:extLst>
              <a:ext uri="{FF2B5EF4-FFF2-40B4-BE49-F238E27FC236}">
                <a16:creationId xmlns:a16="http://schemas.microsoft.com/office/drawing/2014/main" id="{5E99712B-F475-4CC4-AEE5-A06720EC8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20" name="Freeform 7491">
            <a:extLst>
              <a:ext uri="{FF2B5EF4-FFF2-40B4-BE49-F238E27FC236}">
                <a16:creationId xmlns:a16="http://schemas.microsoft.com/office/drawing/2014/main" id="{3B80DB84-D150-4A1E-B454-17AAF3D5FFDF}"/>
              </a:ext>
            </a:extLst>
          </p:cNvPr>
          <p:cNvSpPr>
            <a:spLocks/>
          </p:cNvSpPr>
          <p:nvPr/>
        </p:nvSpPr>
        <p:spPr bwMode="auto">
          <a:xfrm>
            <a:off x="1991369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21" name="Rectangle 7492">
            <a:extLst>
              <a:ext uri="{FF2B5EF4-FFF2-40B4-BE49-F238E27FC236}">
                <a16:creationId xmlns:a16="http://schemas.microsoft.com/office/drawing/2014/main" id="{B7B6351F-4E6C-4E57-9CC0-29D4C591E8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22" name="Freeform 7493">
            <a:extLst>
              <a:ext uri="{FF2B5EF4-FFF2-40B4-BE49-F238E27FC236}">
                <a16:creationId xmlns:a16="http://schemas.microsoft.com/office/drawing/2014/main" id="{45DA8D0B-0125-43D6-BF83-E5FDD1EEE85B}"/>
              </a:ext>
            </a:extLst>
          </p:cNvPr>
          <p:cNvSpPr>
            <a:spLocks/>
          </p:cNvSpPr>
          <p:nvPr/>
        </p:nvSpPr>
        <p:spPr bwMode="auto">
          <a:xfrm>
            <a:off x="1991369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23" name="Rectangle 7494">
            <a:extLst>
              <a:ext uri="{FF2B5EF4-FFF2-40B4-BE49-F238E27FC236}">
                <a16:creationId xmlns:a16="http://schemas.microsoft.com/office/drawing/2014/main" id="{A470E1B8-F202-4CB7-AC47-5BCC860A3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24" name="Freeform 7495">
            <a:extLst>
              <a:ext uri="{FF2B5EF4-FFF2-40B4-BE49-F238E27FC236}">
                <a16:creationId xmlns:a16="http://schemas.microsoft.com/office/drawing/2014/main" id="{BB357379-178F-4737-9136-B560BFDE8194}"/>
              </a:ext>
            </a:extLst>
          </p:cNvPr>
          <p:cNvSpPr>
            <a:spLocks/>
          </p:cNvSpPr>
          <p:nvPr/>
        </p:nvSpPr>
        <p:spPr bwMode="auto">
          <a:xfrm>
            <a:off x="1991369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25" name="Rectangle 7496">
            <a:extLst>
              <a:ext uri="{FF2B5EF4-FFF2-40B4-BE49-F238E27FC236}">
                <a16:creationId xmlns:a16="http://schemas.microsoft.com/office/drawing/2014/main" id="{9E09C456-D2E0-4ECC-A2BC-4EF873EA0B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26" name="Freeform 7497">
            <a:extLst>
              <a:ext uri="{FF2B5EF4-FFF2-40B4-BE49-F238E27FC236}">
                <a16:creationId xmlns:a16="http://schemas.microsoft.com/office/drawing/2014/main" id="{6CBED9AC-302B-4986-911F-4097ABE9DD20}"/>
              </a:ext>
            </a:extLst>
          </p:cNvPr>
          <p:cNvSpPr>
            <a:spLocks/>
          </p:cNvSpPr>
          <p:nvPr/>
        </p:nvSpPr>
        <p:spPr bwMode="auto">
          <a:xfrm>
            <a:off x="1991369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27" name="Rectangle 7498">
            <a:extLst>
              <a:ext uri="{FF2B5EF4-FFF2-40B4-BE49-F238E27FC236}">
                <a16:creationId xmlns:a16="http://schemas.microsoft.com/office/drawing/2014/main" id="{66FDD4F8-1C38-4DCE-B6CF-46037C5B93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28" name="Freeform 7499">
            <a:extLst>
              <a:ext uri="{FF2B5EF4-FFF2-40B4-BE49-F238E27FC236}">
                <a16:creationId xmlns:a16="http://schemas.microsoft.com/office/drawing/2014/main" id="{D1CE00A6-4B6C-4FB0-AF53-EF700BA2B1C2}"/>
              </a:ext>
            </a:extLst>
          </p:cNvPr>
          <p:cNvSpPr>
            <a:spLocks/>
          </p:cNvSpPr>
          <p:nvPr/>
        </p:nvSpPr>
        <p:spPr bwMode="auto">
          <a:xfrm>
            <a:off x="1991369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29" name="Rectangle 7500">
            <a:extLst>
              <a:ext uri="{FF2B5EF4-FFF2-40B4-BE49-F238E27FC236}">
                <a16:creationId xmlns:a16="http://schemas.microsoft.com/office/drawing/2014/main" id="{1FAB1B8F-E21D-4DC9-A9CB-42F3F1DC7F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30" name="Freeform 7501">
            <a:extLst>
              <a:ext uri="{FF2B5EF4-FFF2-40B4-BE49-F238E27FC236}">
                <a16:creationId xmlns:a16="http://schemas.microsoft.com/office/drawing/2014/main" id="{9D7B350F-ABFF-4310-8185-16BF9E126C04}"/>
              </a:ext>
            </a:extLst>
          </p:cNvPr>
          <p:cNvSpPr>
            <a:spLocks/>
          </p:cNvSpPr>
          <p:nvPr/>
        </p:nvSpPr>
        <p:spPr bwMode="auto">
          <a:xfrm>
            <a:off x="1991369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31" name="Rectangle 7502">
            <a:extLst>
              <a:ext uri="{FF2B5EF4-FFF2-40B4-BE49-F238E27FC236}">
                <a16:creationId xmlns:a16="http://schemas.microsoft.com/office/drawing/2014/main" id="{C217A939-1350-4EEE-B432-93AC7767C2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32" name="Freeform 7503">
            <a:extLst>
              <a:ext uri="{FF2B5EF4-FFF2-40B4-BE49-F238E27FC236}">
                <a16:creationId xmlns:a16="http://schemas.microsoft.com/office/drawing/2014/main" id="{3DEAAF73-33C4-4114-A183-0BC3753D8D1D}"/>
              </a:ext>
            </a:extLst>
          </p:cNvPr>
          <p:cNvSpPr>
            <a:spLocks/>
          </p:cNvSpPr>
          <p:nvPr/>
        </p:nvSpPr>
        <p:spPr bwMode="auto">
          <a:xfrm>
            <a:off x="1991369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33" name="Rectangle 7504">
            <a:extLst>
              <a:ext uri="{FF2B5EF4-FFF2-40B4-BE49-F238E27FC236}">
                <a16:creationId xmlns:a16="http://schemas.microsoft.com/office/drawing/2014/main" id="{F6F3DA1A-740C-438A-83AA-8268DBB69D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34" name="Freeform 7505">
            <a:extLst>
              <a:ext uri="{FF2B5EF4-FFF2-40B4-BE49-F238E27FC236}">
                <a16:creationId xmlns:a16="http://schemas.microsoft.com/office/drawing/2014/main" id="{CA6300D5-8B75-472B-ADF4-9C9655CBF007}"/>
              </a:ext>
            </a:extLst>
          </p:cNvPr>
          <p:cNvSpPr>
            <a:spLocks/>
          </p:cNvSpPr>
          <p:nvPr/>
        </p:nvSpPr>
        <p:spPr bwMode="auto">
          <a:xfrm>
            <a:off x="1991369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35" name="Rectangle 7506">
            <a:extLst>
              <a:ext uri="{FF2B5EF4-FFF2-40B4-BE49-F238E27FC236}">
                <a16:creationId xmlns:a16="http://schemas.microsoft.com/office/drawing/2014/main" id="{8DE099BA-D6B1-4D3F-B1B6-D682725E55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36" name="Freeform 7507">
            <a:extLst>
              <a:ext uri="{FF2B5EF4-FFF2-40B4-BE49-F238E27FC236}">
                <a16:creationId xmlns:a16="http://schemas.microsoft.com/office/drawing/2014/main" id="{4D078DDA-0236-49BC-9780-D55A18F811DC}"/>
              </a:ext>
            </a:extLst>
          </p:cNvPr>
          <p:cNvSpPr>
            <a:spLocks/>
          </p:cNvSpPr>
          <p:nvPr/>
        </p:nvSpPr>
        <p:spPr bwMode="auto">
          <a:xfrm>
            <a:off x="1991369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37" name="Rectangle 7508">
            <a:extLst>
              <a:ext uri="{FF2B5EF4-FFF2-40B4-BE49-F238E27FC236}">
                <a16:creationId xmlns:a16="http://schemas.microsoft.com/office/drawing/2014/main" id="{C0002627-37DC-4431-BD42-FFB58AF11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38" name="Freeform 7509">
            <a:extLst>
              <a:ext uri="{FF2B5EF4-FFF2-40B4-BE49-F238E27FC236}">
                <a16:creationId xmlns:a16="http://schemas.microsoft.com/office/drawing/2014/main" id="{36210187-3A54-4F1A-9D93-9C7E33F444D4}"/>
              </a:ext>
            </a:extLst>
          </p:cNvPr>
          <p:cNvSpPr>
            <a:spLocks/>
          </p:cNvSpPr>
          <p:nvPr/>
        </p:nvSpPr>
        <p:spPr bwMode="auto">
          <a:xfrm>
            <a:off x="1991369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39" name="Rectangle 7510">
            <a:extLst>
              <a:ext uri="{FF2B5EF4-FFF2-40B4-BE49-F238E27FC236}">
                <a16:creationId xmlns:a16="http://schemas.microsoft.com/office/drawing/2014/main" id="{30781303-C9D4-448D-89A5-9D16D9324B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40" name="Freeform 7511">
            <a:extLst>
              <a:ext uri="{FF2B5EF4-FFF2-40B4-BE49-F238E27FC236}">
                <a16:creationId xmlns:a16="http://schemas.microsoft.com/office/drawing/2014/main" id="{E486BA62-EB4D-42C3-BF97-053FA8A9C094}"/>
              </a:ext>
            </a:extLst>
          </p:cNvPr>
          <p:cNvSpPr>
            <a:spLocks/>
          </p:cNvSpPr>
          <p:nvPr/>
        </p:nvSpPr>
        <p:spPr bwMode="auto">
          <a:xfrm>
            <a:off x="1991369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41" name="Rectangle 7512">
            <a:extLst>
              <a:ext uri="{FF2B5EF4-FFF2-40B4-BE49-F238E27FC236}">
                <a16:creationId xmlns:a16="http://schemas.microsoft.com/office/drawing/2014/main" id="{FF739D48-425E-4EE2-9727-8D5B884CF6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42" name="Freeform 7513">
            <a:extLst>
              <a:ext uri="{FF2B5EF4-FFF2-40B4-BE49-F238E27FC236}">
                <a16:creationId xmlns:a16="http://schemas.microsoft.com/office/drawing/2014/main" id="{F7FEE859-0A6E-4836-B109-AEB2255C0F99}"/>
              </a:ext>
            </a:extLst>
          </p:cNvPr>
          <p:cNvSpPr>
            <a:spLocks/>
          </p:cNvSpPr>
          <p:nvPr/>
        </p:nvSpPr>
        <p:spPr bwMode="auto">
          <a:xfrm>
            <a:off x="1991369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43" name="Rectangle 7514">
            <a:extLst>
              <a:ext uri="{FF2B5EF4-FFF2-40B4-BE49-F238E27FC236}">
                <a16:creationId xmlns:a16="http://schemas.microsoft.com/office/drawing/2014/main" id="{D3E78C21-C2E0-4B7F-9A2F-DB4716BC34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44" name="Freeform 7515">
            <a:extLst>
              <a:ext uri="{FF2B5EF4-FFF2-40B4-BE49-F238E27FC236}">
                <a16:creationId xmlns:a16="http://schemas.microsoft.com/office/drawing/2014/main" id="{B8217C95-0B2F-465B-B4B9-C3CCBF5CEF58}"/>
              </a:ext>
            </a:extLst>
          </p:cNvPr>
          <p:cNvSpPr>
            <a:spLocks/>
          </p:cNvSpPr>
          <p:nvPr/>
        </p:nvSpPr>
        <p:spPr bwMode="auto">
          <a:xfrm>
            <a:off x="1991369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45" name="Rectangle 7516">
            <a:extLst>
              <a:ext uri="{FF2B5EF4-FFF2-40B4-BE49-F238E27FC236}">
                <a16:creationId xmlns:a16="http://schemas.microsoft.com/office/drawing/2014/main" id="{ABE35360-456E-4AFC-B3CE-034269817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46" name="Freeform 7517">
            <a:extLst>
              <a:ext uri="{FF2B5EF4-FFF2-40B4-BE49-F238E27FC236}">
                <a16:creationId xmlns:a16="http://schemas.microsoft.com/office/drawing/2014/main" id="{D293346E-F763-4124-87E6-EA6949A59FFC}"/>
              </a:ext>
            </a:extLst>
          </p:cNvPr>
          <p:cNvSpPr>
            <a:spLocks/>
          </p:cNvSpPr>
          <p:nvPr/>
        </p:nvSpPr>
        <p:spPr bwMode="auto">
          <a:xfrm>
            <a:off x="1991369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47" name="Rectangle 7518">
            <a:extLst>
              <a:ext uri="{FF2B5EF4-FFF2-40B4-BE49-F238E27FC236}">
                <a16:creationId xmlns:a16="http://schemas.microsoft.com/office/drawing/2014/main" id="{F000100E-FE3D-48FF-AB4B-4F6F27DE67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48" name="Freeform 7519">
            <a:extLst>
              <a:ext uri="{FF2B5EF4-FFF2-40B4-BE49-F238E27FC236}">
                <a16:creationId xmlns:a16="http://schemas.microsoft.com/office/drawing/2014/main" id="{306313B5-C204-4108-A437-5C54E7015372}"/>
              </a:ext>
            </a:extLst>
          </p:cNvPr>
          <p:cNvSpPr>
            <a:spLocks/>
          </p:cNvSpPr>
          <p:nvPr/>
        </p:nvSpPr>
        <p:spPr bwMode="auto">
          <a:xfrm>
            <a:off x="1991369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49" name="Rectangle 7520">
            <a:extLst>
              <a:ext uri="{FF2B5EF4-FFF2-40B4-BE49-F238E27FC236}">
                <a16:creationId xmlns:a16="http://schemas.microsoft.com/office/drawing/2014/main" id="{6C85D886-47FF-41E1-88A8-057AF695E3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50" name="Freeform 7521">
            <a:extLst>
              <a:ext uri="{FF2B5EF4-FFF2-40B4-BE49-F238E27FC236}">
                <a16:creationId xmlns:a16="http://schemas.microsoft.com/office/drawing/2014/main" id="{E7A16A8A-6C47-43BA-A2BC-5289758D0898}"/>
              </a:ext>
            </a:extLst>
          </p:cNvPr>
          <p:cNvSpPr>
            <a:spLocks/>
          </p:cNvSpPr>
          <p:nvPr/>
        </p:nvSpPr>
        <p:spPr bwMode="auto">
          <a:xfrm>
            <a:off x="1991369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51" name="Rectangle 7522">
            <a:extLst>
              <a:ext uri="{FF2B5EF4-FFF2-40B4-BE49-F238E27FC236}">
                <a16:creationId xmlns:a16="http://schemas.microsoft.com/office/drawing/2014/main" id="{F49FCF16-5B5D-4AD8-90B2-6E079FFC49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52" name="Freeform 7523">
            <a:extLst>
              <a:ext uri="{FF2B5EF4-FFF2-40B4-BE49-F238E27FC236}">
                <a16:creationId xmlns:a16="http://schemas.microsoft.com/office/drawing/2014/main" id="{52D9E450-36F0-4992-B5F9-261E3EB1369C}"/>
              </a:ext>
            </a:extLst>
          </p:cNvPr>
          <p:cNvSpPr>
            <a:spLocks/>
          </p:cNvSpPr>
          <p:nvPr/>
        </p:nvSpPr>
        <p:spPr bwMode="auto">
          <a:xfrm>
            <a:off x="1991369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53" name="Rectangle 7524">
            <a:extLst>
              <a:ext uri="{FF2B5EF4-FFF2-40B4-BE49-F238E27FC236}">
                <a16:creationId xmlns:a16="http://schemas.microsoft.com/office/drawing/2014/main" id="{219EC068-E233-4E8A-B05A-91AE5BF8FE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54" name="Freeform 7525">
            <a:extLst>
              <a:ext uri="{FF2B5EF4-FFF2-40B4-BE49-F238E27FC236}">
                <a16:creationId xmlns:a16="http://schemas.microsoft.com/office/drawing/2014/main" id="{CD160B16-CBEC-41E7-A75C-D8DDA79878CF}"/>
              </a:ext>
            </a:extLst>
          </p:cNvPr>
          <p:cNvSpPr>
            <a:spLocks/>
          </p:cNvSpPr>
          <p:nvPr/>
        </p:nvSpPr>
        <p:spPr bwMode="auto">
          <a:xfrm>
            <a:off x="1991369" y="5947294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55" name="Rectangle 7526">
            <a:extLst>
              <a:ext uri="{FF2B5EF4-FFF2-40B4-BE49-F238E27FC236}">
                <a16:creationId xmlns:a16="http://schemas.microsoft.com/office/drawing/2014/main" id="{365A73F7-FB9E-41D4-B127-27A83F1F23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56" name="Freeform 7527">
            <a:extLst>
              <a:ext uri="{FF2B5EF4-FFF2-40B4-BE49-F238E27FC236}">
                <a16:creationId xmlns:a16="http://schemas.microsoft.com/office/drawing/2014/main" id="{440C5B69-42B9-4AFB-825B-B9A63B80691C}"/>
              </a:ext>
            </a:extLst>
          </p:cNvPr>
          <p:cNvSpPr>
            <a:spLocks/>
          </p:cNvSpPr>
          <p:nvPr/>
        </p:nvSpPr>
        <p:spPr bwMode="auto">
          <a:xfrm>
            <a:off x="1992906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57" name="Rectangle 7528">
            <a:extLst>
              <a:ext uri="{FF2B5EF4-FFF2-40B4-BE49-F238E27FC236}">
                <a16:creationId xmlns:a16="http://schemas.microsoft.com/office/drawing/2014/main" id="{C92EABDC-1165-4C81-9811-D785D44DA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58" name="Freeform 7529">
            <a:extLst>
              <a:ext uri="{FF2B5EF4-FFF2-40B4-BE49-F238E27FC236}">
                <a16:creationId xmlns:a16="http://schemas.microsoft.com/office/drawing/2014/main" id="{58164A48-4776-4084-853F-CF0AD86FF2A7}"/>
              </a:ext>
            </a:extLst>
          </p:cNvPr>
          <p:cNvSpPr>
            <a:spLocks/>
          </p:cNvSpPr>
          <p:nvPr/>
        </p:nvSpPr>
        <p:spPr bwMode="auto">
          <a:xfrm>
            <a:off x="1992906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59" name="Rectangle 7530">
            <a:extLst>
              <a:ext uri="{FF2B5EF4-FFF2-40B4-BE49-F238E27FC236}">
                <a16:creationId xmlns:a16="http://schemas.microsoft.com/office/drawing/2014/main" id="{425357C3-AA18-4D60-B0F1-8671B5F9D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60" name="Freeform 7531">
            <a:extLst>
              <a:ext uri="{FF2B5EF4-FFF2-40B4-BE49-F238E27FC236}">
                <a16:creationId xmlns:a16="http://schemas.microsoft.com/office/drawing/2014/main" id="{C317C8DA-F185-426D-A3D5-45A92B9AC19C}"/>
              </a:ext>
            </a:extLst>
          </p:cNvPr>
          <p:cNvSpPr>
            <a:spLocks/>
          </p:cNvSpPr>
          <p:nvPr/>
        </p:nvSpPr>
        <p:spPr bwMode="auto">
          <a:xfrm>
            <a:off x="1992906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61" name="Rectangle 7532">
            <a:extLst>
              <a:ext uri="{FF2B5EF4-FFF2-40B4-BE49-F238E27FC236}">
                <a16:creationId xmlns:a16="http://schemas.microsoft.com/office/drawing/2014/main" id="{9FA3CD64-8F51-45C3-B321-599DF9B28F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62" name="Freeform 7533">
            <a:extLst>
              <a:ext uri="{FF2B5EF4-FFF2-40B4-BE49-F238E27FC236}">
                <a16:creationId xmlns:a16="http://schemas.microsoft.com/office/drawing/2014/main" id="{E9EC78AE-EBC7-4491-9B92-77380933F786}"/>
              </a:ext>
            </a:extLst>
          </p:cNvPr>
          <p:cNvSpPr>
            <a:spLocks/>
          </p:cNvSpPr>
          <p:nvPr/>
        </p:nvSpPr>
        <p:spPr bwMode="auto">
          <a:xfrm>
            <a:off x="1992906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63" name="Rectangle 7534">
            <a:extLst>
              <a:ext uri="{FF2B5EF4-FFF2-40B4-BE49-F238E27FC236}">
                <a16:creationId xmlns:a16="http://schemas.microsoft.com/office/drawing/2014/main" id="{097CABAE-E6C5-4D82-8E71-7D81C918E8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64" name="Freeform 7535">
            <a:extLst>
              <a:ext uri="{FF2B5EF4-FFF2-40B4-BE49-F238E27FC236}">
                <a16:creationId xmlns:a16="http://schemas.microsoft.com/office/drawing/2014/main" id="{B55C95F2-704F-43F4-B629-5B2730051F3B}"/>
              </a:ext>
            </a:extLst>
          </p:cNvPr>
          <p:cNvSpPr>
            <a:spLocks/>
          </p:cNvSpPr>
          <p:nvPr/>
        </p:nvSpPr>
        <p:spPr bwMode="auto">
          <a:xfrm>
            <a:off x="1992906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65" name="Rectangle 7536">
            <a:extLst>
              <a:ext uri="{FF2B5EF4-FFF2-40B4-BE49-F238E27FC236}">
                <a16:creationId xmlns:a16="http://schemas.microsoft.com/office/drawing/2014/main" id="{77F9D68A-6356-49B3-B9F4-41C833E36F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66" name="Freeform 7537">
            <a:extLst>
              <a:ext uri="{FF2B5EF4-FFF2-40B4-BE49-F238E27FC236}">
                <a16:creationId xmlns:a16="http://schemas.microsoft.com/office/drawing/2014/main" id="{974C7CEA-9951-4F6E-90E0-F1C50A172834}"/>
              </a:ext>
            </a:extLst>
          </p:cNvPr>
          <p:cNvSpPr>
            <a:spLocks/>
          </p:cNvSpPr>
          <p:nvPr/>
        </p:nvSpPr>
        <p:spPr bwMode="auto">
          <a:xfrm>
            <a:off x="1992906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67" name="Rectangle 7538">
            <a:extLst>
              <a:ext uri="{FF2B5EF4-FFF2-40B4-BE49-F238E27FC236}">
                <a16:creationId xmlns:a16="http://schemas.microsoft.com/office/drawing/2014/main" id="{004E2D43-4251-4491-8315-C9BDA5079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68" name="Freeform 7539">
            <a:extLst>
              <a:ext uri="{FF2B5EF4-FFF2-40B4-BE49-F238E27FC236}">
                <a16:creationId xmlns:a16="http://schemas.microsoft.com/office/drawing/2014/main" id="{90CAED35-2450-448E-A707-0BAF03C6587A}"/>
              </a:ext>
            </a:extLst>
          </p:cNvPr>
          <p:cNvSpPr>
            <a:spLocks/>
          </p:cNvSpPr>
          <p:nvPr/>
        </p:nvSpPr>
        <p:spPr bwMode="auto">
          <a:xfrm>
            <a:off x="1992906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69" name="Rectangle 7540">
            <a:extLst>
              <a:ext uri="{FF2B5EF4-FFF2-40B4-BE49-F238E27FC236}">
                <a16:creationId xmlns:a16="http://schemas.microsoft.com/office/drawing/2014/main" id="{CFF2A7EC-C1FD-462B-A1C4-66D137F2F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70" name="Freeform 7541">
            <a:extLst>
              <a:ext uri="{FF2B5EF4-FFF2-40B4-BE49-F238E27FC236}">
                <a16:creationId xmlns:a16="http://schemas.microsoft.com/office/drawing/2014/main" id="{36900E16-12E4-4A9F-98D2-26082A2AE1C0}"/>
              </a:ext>
            </a:extLst>
          </p:cNvPr>
          <p:cNvSpPr>
            <a:spLocks/>
          </p:cNvSpPr>
          <p:nvPr/>
        </p:nvSpPr>
        <p:spPr bwMode="auto">
          <a:xfrm>
            <a:off x="1992906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71" name="Rectangle 7542">
            <a:extLst>
              <a:ext uri="{FF2B5EF4-FFF2-40B4-BE49-F238E27FC236}">
                <a16:creationId xmlns:a16="http://schemas.microsoft.com/office/drawing/2014/main" id="{C4A6B1E5-F9C1-4491-98C3-7E983A2D5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72" name="Freeform 7543">
            <a:extLst>
              <a:ext uri="{FF2B5EF4-FFF2-40B4-BE49-F238E27FC236}">
                <a16:creationId xmlns:a16="http://schemas.microsoft.com/office/drawing/2014/main" id="{922BE2AF-80B2-4E6F-AD54-5FB80A5123B7}"/>
              </a:ext>
            </a:extLst>
          </p:cNvPr>
          <p:cNvSpPr>
            <a:spLocks/>
          </p:cNvSpPr>
          <p:nvPr/>
        </p:nvSpPr>
        <p:spPr bwMode="auto">
          <a:xfrm>
            <a:off x="1992906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73" name="Rectangle 7544">
            <a:extLst>
              <a:ext uri="{FF2B5EF4-FFF2-40B4-BE49-F238E27FC236}">
                <a16:creationId xmlns:a16="http://schemas.microsoft.com/office/drawing/2014/main" id="{EFB28C37-19A5-4CB5-BBE5-DA90643FB6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74" name="Freeform 7545">
            <a:extLst>
              <a:ext uri="{FF2B5EF4-FFF2-40B4-BE49-F238E27FC236}">
                <a16:creationId xmlns:a16="http://schemas.microsoft.com/office/drawing/2014/main" id="{A43746FC-51C1-42B3-A539-E589FE091A0D}"/>
              </a:ext>
            </a:extLst>
          </p:cNvPr>
          <p:cNvSpPr>
            <a:spLocks/>
          </p:cNvSpPr>
          <p:nvPr/>
        </p:nvSpPr>
        <p:spPr bwMode="auto">
          <a:xfrm>
            <a:off x="1992906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75" name="Rectangle 7546">
            <a:extLst>
              <a:ext uri="{FF2B5EF4-FFF2-40B4-BE49-F238E27FC236}">
                <a16:creationId xmlns:a16="http://schemas.microsoft.com/office/drawing/2014/main" id="{84CCD4C8-6A0A-4F9E-8511-613B590992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76" name="Freeform 7547">
            <a:extLst>
              <a:ext uri="{FF2B5EF4-FFF2-40B4-BE49-F238E27FC236}">
                <a16:creationId xmlns:a16="http://schemas.microsoft.com/office/drawing/2014/main" id="{16883DFE-C662-4C14-B6F9-42010AC70238}"/>
              </a:ext>
            </a:extLst>
          </p:cNvPr>
          <p:cNvSpPr>
            <a:spLocks/>
          </p:cNvSpPr>
          <p:nvPr/>
        </p:nvSpPr>
        <p:spPr bwMode="auto">
          <a:xfrm>
            <a:off x="1992906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77" name="Rectangle 7548">
            <a:extLst>
              <a:ext uri="{FF2B5EF4-FFF2-40B4-BE49-F238E27FC236}">
                <a16:creationId xmlns:a16="http://schemas.microsoft.com/office/drawing/2014/main" id="{BC2762D9-476E-44C7-AFFE-8D8AA5F113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78" name="Freeform 7549">
            <a:extLst>
              <a:ext uri="{FF2B5EF4-FFF2-40B4-BE49-F238E27FC236}">
                <a16:creationId xmlns:a16="http://schemas.microsoft.com/office/drawing/2014/main" id="{2922447D-3421-4E7A-B9AB-796CF1B58499}"/>
              </a:ext>
            </a:extLst>
          </p:cNvPr>
          <p:cNvSpPr>
            <a:spLocks/>
          </p:cNvSpPr>
          <p:nvPr/>
        </p:nvSpPr>
        <p:spPr bwMode="auto">
          <a:xfrm>
            <a:off x="1992906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79" name="Rectangle 7550">
            <a:extLst>
              <a:ext uri="{FF2B5EF4-FFF2-40B4-BE49-F238E27FC236}">
                <a16:creationId xmlns:a16="http://schemas.microsoft.com/office/drawing/2014/main" id="{DF024A5D-EC98-413B-ACCA-C9A37115F3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80" name="Freeform 7551">
            <a:extLst>
              <a:ext uri="{FF2B5EF4-FFF2-40B4-BE49-F238E27FC236}">
                <a16:creationId xmlns:a16="http://schemas.microsoft.com/office/drawing/2014/main" id="{80FBF92A-EFDD-4087-BD07-78A22DCA81D9}"/>
              </a:ext>
            </a:extLst>
          </p:cNvPr>
          <p:cNvSpPr>
            <a:spLocks/>
          </p:cNvSpPr>
          <p:nvPr/>
        </p:nvSpPr>
        <p:spPr bwMode="auto">
          <a:xfrm>
            <a:off x="1992906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81" name="Rectangle 7552">
            <a:extLst>
              <a:ext uri="{FF2B5EF4-FFF2-40B4-BE49-F238E27FC236}">
                <a16:creationId xmlns:a16="http://schemas.microsoft.com/office/drawing/2014/main" id="{B02DA225-BA5C-49C1-91D5-DFA33D281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82" name="Freeform 7553">
            <a:extLst>
              <a:ext uri="{FF2B5EF4-FFF2-40B4-BE49-F238E27FC236}">
                <a16:creationId xmlns:a16="http://schemas.microsoft.com/office/drawing/2014/main" id="{EF54BA5A-2376-492F-8A69-9CE5DDBAE7FC}"/>
              </a:ext>
            </a:extLst>
          </p:cNvPr>
          <p:cNvSpPr>
            <a:spLocks/>
          </p:cNvSpPr>
          <p:nvPr/>
        </p:nvSpPr>
        <p:spPr bwMode="auto">
          <a:xfrm>
            <a:off x="1992906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83" name="Rectangle 7554">
            <a:extLst>
              <a:ext uri="{FF2B5EF4-FFF2-40B4-BE49-F238E27FC236}">
                <a16:creationId xmlns:a16="http://schemas.microsoft.com/office/drawing/2014/main" id="{3D266A88-FAFF-4CD1-BFC8-76AF97F9E4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84" name="Freeform 7555">
            <a:extLst>
              <a:ext uri="{FF2B5EF4-FFF2-40B4-BE49-F238E27FC236}">
                <a16:creationId xmlns:a16="http://schemas.microsoft.com/office/drawing/2014/main" id="{06E13A84-C07F-449F-AB1F-C9B6EE6EE4FA}"/>
              </a:ext>
            </a:extLst>
          </p:cNvPr>
          <p:cNvSpPr>
            <a:spLocks/>
          </p:cNvSpPr>
          <p:nvPr/>
        </p:nvSpPr>
        <p:spPr bwMode="auto">
          <a:xfrm>
            <a:off x="1992906" y="5947294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85" name="Rectangle 7556">
            <a:extLst>
              <a:ext uri="{FF2B5EF4-FFF2-40B4-BE49-F238E27FC236}">
                <a16:creationId xmlns:a16="http://schemas.microsoft.com/office/drawing/2014/main" id="{069BCF09-EA1A-4B20-9030-CCCB573B28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86" name="Freeform 7557">
            <a:extLst>
              <a:ext uri="{FF2B5EF4-FFF2-40B4-BE49-F238E27FC236}">
                <a16:creationId xmlns:a16="http://schemas.microsoft.com/office/drawing/2014/main" id="{1E22DA06-9DFA-4DDF-87BA-14C8640F90B7}"/>
              </a:ext>
            </a:extLst>
          </p:cNvPr>
          <p:cNvSpPr>
            <a:spLocks/>
          </p:cNvSpPr>
          <p:nvPr/>
        </p:nvSpPr>
        <p:spPr bwMode="auto">
          <a:xfrm>
            <a:off x="1992906" y="5947294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87" name="Rectangle 7558">
            <a:extLst>
              <a:ext uri="{FF2B5EF4-FFF2-40B4-BE49-F238E27FC236}">
                <a16:creationId xmlns:a16="http://schemas.microsoft.com/office/drawing/2014/main" id="{8E7EF62F-2381-4D14-8163-37F6726EC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88" name="Freeform 7559">
            <a:extLst>
              <a:ext uri="{FF2B5EF4-FFF2-40B4-BE49-F238E27FC236}">
                <a16:creationId xmlns:a16="http://schemas.microsoft.com/office/drawing/2014/main" id="{FFFDD431-85B3-4D76-8ADC-4F35C35EA215}"/>
              </a:ext>
            </a:extLst>
          </p:cNvPr>
          <p:cNvSpPr>
            <a:spLocks/>
          </p:cNvSpPr>
          <p:nvPr/>
        </p:nvSpPr>
        <p:spPr bwMode="auto">
          <a:xfrm>
            <a:off x="1992906" y="5947294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89" name="Rectangle 7560">
            <a:extLst>
              <a:ext uri="{FF2B5EF4-FFF2-40B4-BE49-F238E27FC236}">
                <a16:creationId xmlns:a16="http://schemas.microsoft.com/office/drawing/2014/main" id="{63AB3765-FB79-4B71-9462-4A4C57085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90" name="Freeform 7561">
            <a:extLst>
              <a:ext uri="{FF2B5EF4-FFF2-40B4-BE49-F238E27FC236}">
                <a16:creationId xmlns:a16="http://schemas.microsoft.com/office/drawing/2014/main" id="{1D884C81-5BC6-417F-82DA-2409491E6E39}"/>
              </a:ext>
            </a:extLst>
          </p:cNvPr>
          <p:cNvSpPr>
            <a:spLocks/>
          </p:cNvSpPr>
          <p:nvPr/>
        </p:nvSpPr>
        <p:spPr bwMode="auto">
          <a:xfrm>
            <a:off x="1992906" y="5947294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91" name="Rectangle 7562">
            <a:extLst>
              <a:ext uri="{FF2B5EF4-FFF2-40B4-BE49-F238E27FC236}">
                <a16:creationId xmlns:a16="http://schemas.microsoft.com/office/drawing/2014/main" id="{FDC48D6F-EBC1-4102-B065-2CE6816E0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92" name="Freeform 7563">
            <a:extLst>
              <a:ext uri="{FF2B5EF4-FFF2-40B4-BE49-F238E27FC236}">
                <a16:creationId xmlns:a16="http://schemas.microsoft.com/office/drawing/2014/main" id="{31E43B4C-E431-4B21-8770-32370B4CB25C}"/>
              </a:ext>
            </a:extLst>
          </p:cNvPr>
          <p:cNvSpPr>
            <a:spLocks/>
          </p:cNvSpPr>
          <p:nvPr/>
        </p:nvSpPr>
        <p:spPr bwMode="auto">
          <a:xfrm>
            <a:off x="1992906" y="5947294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93" name="Rectangle 7564">
            <a:extLst>
              <a:ext uri="{FF2B5EF4-FFF2-40B4-BE49-F238E27FC236}">
                <a16:creationId xmlns:a16="http://schemas.microsoft.com/office/drawing/2014/main" id="{7A7FD893-34B0-462D-90EB-BF154D3524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94" name="Freeform 7565">
            <a:extLst>
              <a:ext uri="{FF2B5EF4-FFF2-40B4-BE49-F238E27FC236}">
                <a16:creationId xmlns:a16="http://schemas.microsoft.com/office/drawing/2014/main" id="{2E36D9D9-8AA4-43BD-81E4-DAD2E3F0ECCA}"/>
              </a:ext>
            </a:extLst>
          </p:cNvPr>
          <p:cNvSpPr>
            <a:spLocks/>
          </p:cNvSpPr>
          <p:nvPr/>
        </p:nvSpPr>
        <p:spPr bwMode="auto">
          <a:xfrm>
            <a:off x="1992906" y="5947294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95" name="Rectangle 7566">
            <a:extLst>
              <a:ext uri="{FF2B5EF4-FFF2-40B4-BE49-F238E27FC236}">
                <a16:creationId xmlns:a16="http://schemas.microsoft.com/office/drawing/2014/main" id="{73B5D239-5A4C-45F4-9662-4B83642FD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96" name="Freeform 7567">
            <a:extLst>
              <a:ext uri="{FF2B5EF4-FFF2-40B4-BE49-F238E27FC236}">
                <a16:creationId xmlns:a16="http://schemas.microsoft.com/office/drawing/2014/main" id="{F2309916-1866-442B-B54B-747FBC7C4865}"/>
              </a:ext>
            </a:extLst>
          </p:cNvPr>
          <p:cNvSpPr>
            <a:spLocks/>
          </p:cNvSpPr>
          <p:nvPr/>
        </p:nvSpPr>
        <p:spPr bwMode="auto">
          <a:xfrm>
            <a:off x="1992906" y="5947294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97" name="Rectangle 7568">
            <a:extLst>
              <a:ext uri="{FF2B5EF4-FFF2-40B4-BE49-F238E27FC236}">
                <a16:creationId xmlns:a16="http://schemas.microsoft.com/office/drawing/2014/main" id="{484907BA-8A3F-4509-B163-DC1F765BFD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98" name="Freeform 7569">
            <a:extLst>
              <a:ext uri="{FF2B5EF4-FFF2-40B4-BE49-F238E27FC236}">
                <a16:creationId xmlns:a16="http://schemas.microsoft.com/office/drawing/2014/main" id="{750E4BED-0811-4B0D-891D-A7EB4C3E2F1A}"/>
              </a:ext>
            </a:extLst>
          </p:cNvPr>
          <p:cNvSpPr>
            <a:spLocks/>
          </p:cNvSpPr>
          <p:nvPr/>
        </p:nvSpPr>
        <p:spPr bwMode="auto">
          <a:xfrm>
            <a:off x="1994443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199" name="Rectangle 7570">
            <a:extLst>
              <a:ext uri="{FF2B5EF4-FFF2-40B4-BE49-F238E27FC236}">
                <a16:creationId xmlns:a16="http://schemas.microsoft.com/office/drawing/2014/main" id="{31B5C5E6-E016-4899-9895-EF5D64E0E1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00" name="Freeform 7571">
            <a:extLst>
              <a:ext uri="{FF2B5EF4-FFF2-40B4-BE49-F238E27FC236}">
                <a16:creationId xmlns:a16="http://schemas.microsoft.com/office/drawing/2014/main" id="{0279013E-7E80-414C-A660-FC0F1E905D23}"/>
              </a:ext>
            </a:extLst>
          </p:cNvPr>
          <p:cNvSpPr>
            <a:spLocks/>
          </p:cNvSpPr>
          <p:nvPr/>
        </p:nvSpPr>
        <p:spPr bwMode="auto">
          <a:xfrm>
            <a:off x="1994443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01" name="Rectangle 7572">
            <a:extLst>
              <a:ext uri="{FF2B5EF4-FFF2-40B4-BE49-F238E27FC236}">
                <a16:creationId xmlns:a16="http://schemas.microsoft.com/office/drawing/2014/main" id="{8BEFDA04-25FC-4BEB-866C-653A78B58C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02" name="Freeform 7573">
            <a:extLst>
              <a:ext uri="{FF2B5EF4-FFF2-40B4-BE49-F238E27FC236}">
                <a16:creationId xmlns:a16="http://schemas.microsoft.com/office/drawing/2014/main" id="{28B4B04A-4655-4CA4-8E60-5B5B759F7285}"/>
              </a:ext>
            </a:extLst>
          </p:cNvPr>
          <p:cNvSpPr>
            <a:spLocks/>
          </p:cNvSpPr>
          <p:nvPr/>
        </p:nvSpPr>
        <p:spPr bwMode="auto">
          <a:xfrm>
            <a:off x="1994443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03" name="Rectangle 7574">
            <a:extLst>
              <a:ext uri="{FF2B5EF4-FFF2-40B4-BE49-F238E27FC236}">
                <a16:creationId xmlns:a16="http://schemas.microsoft.com/office/drawing/2014/main" id="{E1783972-7C18-4D96-92B9-3A572847AC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04" name="Freeform 7575">
            <a:extLst>
              <a:ext uri="{FF2B5EF4-FFF2-40B4-BE49-F238E27FC236}">
                <a16:creationId xmlns:a16="http://schemas.microsoft.com/office/drawing/2014/main" id="{B0B936AC-AA4F-4F65-B213-BC3CF2A240CC}"/>
              </a:ext>
            </a:extLst>
          </p:cNvPr>
          <p:cNvSpPr>
            <a:spLocks/>
          </p:cNvSpPr>
          <p:nvPr/>
        </p:nvSpPr>
        <p:spPr bwMode="auto">
          <a:xfrm>
            <a:off x="1994443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05" name="Rectangle 7576">
            <a:extLst>
              <a:ext uri="{FF2B5EF4-FFF2-40B4-BE49-F238E27FC236}">
                <a16:creationId xmlns:a16="http://schemas.microsoft.com/office/drawing/2014/main" id="{90167B56-B71D-4E1B-816F-5C564ED685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06" name="Freeform 7577">
            <a:extLst>
              <a:ext uri="{FF2B5EF4-FFF2-40B4-BE49-F238E27FC236}">
                <a16:creationId xmlns:a16="http://schemas.microsoft.com/office/drawing/2014/main" id="{2EA63299-CC45-4E01-B357-0531F2ED090D}"/>
              </a:ext>
            </a:extLst>
          </p:cNvPr>
          <p:cNvSpPr>
            <a:spLocks/>
          </p:cNvSpPr>
          <p:nvPr/>
        </p:nvSpPr>
        <p:spPr bwMode="auto">
          <a:xfrm>
            <a:off x="1994443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07" name="Rectangle 7578">
            <a:extLst>
              <a:ext uri="{FF2B5EF4-FFF2-40B4-BE49-F238E27FC236}">
                <a16:creationId xmlns:a16="http://schemas.microsoft.com/office/drawing/2014/main" id="{5DF7A5EC-F9D1-4E6B-BE1C-C85E95D7CE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08" name="Freeform 7579">
            <a:extLst>
              <a:ext uri="{FF2B5EF4-FFF2-40B4-BE49-F238E27FC236}">
                <a16:creationId xmlns:a16="http://schemas.microsoft.com/office/drawing/2014/main" id="{8A43E2BE-C863-4030-BA69-80396C9921B4}"/>
              </a:ext>
            </a:extLst>
          </p:cNvPr>
          <p:cNvSpPr>
            <a:spLocks/>
          </p:cNvSpPr>
          <p:nvPr/>
        </p:nvSpPr>
        <p:spPr bwMode="auto">
          <a:xfrm>
            <a:off x="1994443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09" name="Rectangle 7580">
            <a:extLst>
              <a:ext uri="{FF2B5EF4-FFF2-40B4-BE49-F238E27FC236}">
                <a16:creationId xmlns:a16="http://schemas.microsoft.com/office/drawing/2014/main" id="{390E3C6A-BD8B-46A0-8616-FB633E65AA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10" name="Freeform 7581">
            <a:extLst>
              <a:ext uri="{FF2B5EF4-FFF2-40B4-BE49-F238E27FC236}">
                <a16:creationId xmlns:a16="http://schemas.microsoft.com/office/drawing/2014/main" id="{D30F76B8-7B39-4837-8B39-D86A91D54EA5}"/>
              </a:ext>
            </a:extLst>
          </p:cNvPr>
          <p:cNvSpPr>
            <a:spLocks/>
          </p:cNvSpPr>
          <p:nvPr/>
        </p:nvSpPr>
        <p:spPr bwMode="auto">
          <a:xfrm>
            <a:off x="1994443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11" name="Rectangle 7582">
            <a:extLst>
              <a:ext uri="{FF2B5EF4-FFF2-40B4-BE49-F238E27FC236}">
                <a16:creationId xmlns:a16="http://schemas.microsoft.com/office/drawing/2014/main" id="{E3FF9389-A90A-4558-9516-08D2C03A96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12" name="Freeform 7583">
            <a:extLst>
              <a:ext uri="{FF2B5EF4-FFF2-40B4-BE49-F238E27FC236}">
                <a16:creationId xmlns:a16="http://schemas.microsoft.com/office/drawing/2014/main" id="{FECDF48C-D381-4923-B1F3-30D087C87985}"/>
              </a:ext>
            </a:extLst>
          </p:cNvPr>
          <p:cNvSpPr>
            <a:spLocks/>
          </p:cNvSpPr>
          <p:nvPr/>
        </p:nvSpPr>
        <p:spPr bwMode="auto">
          <a:xfrm>
            <a:off x="1994443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13" name="Rectangle 7584">
            <a:extLst>
              <a:ext uri="{FF2B5EF4-FFF2-40B4-BE49-F238E27FC236}">
                <a16:creationId xmlns:a16="http://schemas.microsoft.com/office/drawing/2014/main" id="{B7839B66-CF8A-4A43-B612-13AEC7EE0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14" name="Freeform 7585">
            <a:extLst>
              <a:ext uri="{FF2B5EF4-FFF2-40B4-BE49-F238E27FC236}">
                <a16:creationId xmlns:a16="http://schemas.microsoft.com/office/drawing/2014/main" id="{5A4E98DF-C2D7-4782-9C7D-C48BCAACE862}"/>
              </a:ext>
            </a:extLst>
          </p:cNvPr>
          <p:cNvSpPr>
            <a:spLocks/>
          </p:cNvSpPr>
          <p:nvPr/>
        </p:nvSpPr>
        <p:spPr bwMode="auto">
          <a:xfrm>
            <a:off x="1994443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15" name="Rectangle 7586">
            <a:extLst>
              <a:ext uri="{FF2B5EF4-FFF2-40B4-BE49-F238E27FC236}">
                <a16:creationId xmlns:a16="http://schemas.microsoft.com/office/drawing/2014/main" id="{BBE54E07-0DB2-4CD2-A349-F2BD0D527B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16" name="Freeform 7587">
            <a:extLst>
              <a:ext uri="{FF2B5EF4-FFF2-40B4-BE49-F238E27FC236}">
                <a16:creationId xmlns:a16="http://schemas.microsoft.com/office/drawing/2014/main" id="{0F930E97-B96E-4801-8D8C-16622F2CBDDE}"/>
              </a:ext>
            </a:extLst>
          </p:cNvPr>
          <p:cNvSpPr>
            <a:spLocks/>
          </p:cNvSpPr>
          <p:nvPr/>
        </p:nvSpPr>
        <p:spPr bwMode="auto">
          <a:xfrm>
            <a:off x="1994443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17" name="Rectangle 7588">
            <a:extLst>
              <a:ext uri="{FF2B5EF4-FFF2-40B4-BE49-F238E27FC236}">
                <a16:creationId xmlns:a16="http://schemas.microsoft.com/office/drawing/2014/main" id="{FD331303-5795-413A-B284-7134AD3FB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18" name="Freeform 7589">
            <a:extLst>
              <a:ext uri="{FF2B5EF4-FFF2-40B4-BE49-F238E27FC236}">
                <a16:creationId xmlns:a16="http://schemas.microsoft.com/office/drawing/2014/main" id="{D1021198-323A-47A1-97C0-60CE9D2EC1DA}"/>
              </a:ext>
            </a:extLst>
          </p:cNvPr>
          <p:cNvSpPr>
            <a:spLocks/>
          </p:cNvSpPr>
          <p:nvPr/>
        </p:nvSpPr>
        <p:spPr bwMode="auto">
          <a:xfrm>
            <a:off x="1994443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19" name="Rectangle 7590">
            <a:extLst>
              <a:ext uri="{FF2B5EF4-FFF2-40B4-BE49-F238E27FC236}">
                <a16:creationId xmlns:a16="http://schemas.microsoft.com/office/drawing/2014/main" id="{8986F8EF-3DC6-4F8B-A176-7E87B040E5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20" name="Freeform 7591">
            <a:extLst>
              <a:ext uri="{FF2B5EF4-FFF2-40B4-BE49-F238E27FC236}">
                <a16:creationId xmlns:a16="http://schemas.microsoft.com/office/drawing/2014/main" id="{B84E2DAD-77B9-4C1C-94FE-F283C80CC0DE}"/>
              </a:ext>
            </a:extLst>
          </p:cNvPr>
          <p:cNvSpPr>
            <a:spLocks/>
          </p:cNvSpPr>
          <p:nvPr/>
        </p:nvSpPr>
        <p:spPr bwMode="auto">
          <a:xfrm>
            <a:off x="1994443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21" name="Rectangle 7592">
            <a:extLst>
              <a:ext uri="{FF2B5EF4-FFF2-40B4-BE49-F238E27FC236}">
                <a16:creationId xmlns:a16="http://schemas.microsoft.com/office/drawing/2014/main" id="{406062D6-E070-4A4A-A0CB-75829C6D46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22" name="Freeform 7593">
            <a:extLst>
              <a:ext uri="{FF2B5EF4-FFF2-40B4-BE49-F238E27FC236}">
                <a16:creationId xmlns:a16="http://schemas.microsoft.com/office/drawing/2014/main" id="{AC651C33-4FBE-45D4-A3A1-69E3DF0F87C1}"/>
              </a:ext>
            </a:extLst>
          </p:cNvPr>
          <p:cNvSpPr>
            <a:spLocks/>
          </p:cNvSpPr>
          <p:nvPr/>
        </p:nvSpPr>
        <p:spPr bwMode="auto">
          <a:xfrm>
            <a:off x="1994443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23" name="Rectangle 7594">
            <a:extLst>
              <a:ext uri="{FF2B5EF4-FFF2-40B4-BE49-F238E27FC236}">
                <a16:creationId xmlns:a16="http://schemas.microsoft.com/office/drawing/2014/main" id="{C5E5DBCB-DCBB-4210-A898-D014BF4D3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24" name="Freeform 7595">
            <a:extLst>
              <a:ext uri="{FF2B5EF4-FFF2-40B4-BE49-F238E27FC236}">
                <a16:creationId xmlns:a16="http://schemas.microsoft.com/office/drawing/2014/main" id="{F9845BE2-02CD-41D2-BF2E-901F5CB1E9CD}"/>
              </a:ext>
            </a:extLst>
          </p:cNvPr>
          <p:cNvSpPr>
            <a:spLocks/>
          </p:cNvSpPr>
          <p:nvPr/>
        </p:nvSpPr>
        <p:spPr bwMode="auto">
          <a:xfrm>
            <a:off x="1994443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1 w 1"/>
              <a:gd name="T29" fmla="*/ 0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25" name="Rectangle 7596">
            <a:extLst>
              <a:ext uri="{FF2B5EF4-FFF2-40B4-BE49-F238E27FC236}">
                <a16:creationId xmlns:a16="http://schemas.microsoft.com/office/drawing/2014/main" id="{10C111DF-D501-488E-8743-B82CFE9788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26" name="Freeform 7597">
            <a:extLst>
              <a:ext uri="{FF2B5EF4-FFF2-40B4-BE49-F238E27FC236}">
                <a16:creationId xmlns:a16="http://schemas.microsoft.com/office/drawing/2014/main" id="{CD17C082-EA3B-40FB-B2B3-556F4111DF24}"/>
              </a:ext>
            </a:extLst>
          </p:cNvPr>
          <p:cNvSpPr>
            <a:spLocks/>
          </p:cNvSpPr>
          <p:nvPr/>
        </p:nvSpPr>
        <p:spPr bwMode="auto">
          <a:xfrm>
            <a:off x="1994443" y="5947294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0 h 3"/>
              <a:gd name="T28" fmla="*/ 1 w 2"/>
              <a:gd name="T29" fmla="*/ 0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27" name="Rectangle 7598">
            <a:extLst>
              <a:ext uri="{FF2B5EF4-FFF2-40B4-BE49-F238E27FC236}">
                <a16:creationId xmlns:a16="http://schemas.microsoft.com/office/drawing/2014/main" id="{9CB356E7-9DAF-4F95-8FD9-C93BEB2F99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28" name="Freeform 7599">
            <a:extLst>
              <a:ext uri="{FF2B5EF4-FFF2-40B4-BE49-F238E27FC236}">
                <a16:creationId xmlns:a16="http://schemas.microsoft.com/office/drawing/2014/main" id="{AF6430B8-3852-4A0E-8DA5-CA07BE67FAF6}"/>
              </a:ext>
            </a:extLst>
          </p:cNvPr>
          <p:cNvSpPr>
            <a:spLocks/>
          </p:cNvSpPr>
          <p:nvPr/>
        </p:nvSpPr>
        <p:spPr bwMode="auto">
          <a:xfrm>
            <a:off x="1995979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29" name="Rectangle 7600">
            <a:extLst>
              <a:ext uri="{FF2B5EF4-FFF2-40B4-BE49-F238E27FC236}">
                <a16:creationId xmlns:a16="http://schemas.microsoft.com/office/drawing/2014/main" id="{99B98B54-1183-40D3-9DAE-C7F501120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30" name="Freeform 7601">
            <a:extLst>
              <a:ext uri="{FF2B5EF4-FFF2-40B4-BE49-F238E27FC236}">
                <a16:creationId xmlns:a16="http://schemas.microsoft.com/office/drawing/2014/main" id="{C2D62359-D5FB-4078-8893-58FB65BC92D8}"/>
              </a:ext>
            </a:extLst>
          </p:cNvPr>
          <p:cNvSpPr>
            <a:spLocks/>
          </p:cNvSpPr>
          <p:nvPr/>
        </p:nvSpPr>
        <p:spPr bwMode="auto">
          <a:xfrm>
            <a:off x="1995979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31" name="Rectangle 7602">
            <a:extLst>
              <a:ext uri="{FF2B5EF4-FFF2-40B4-BE49-F238E27FC236}">
                <a16:creationId xmlns:a16="http://schemas.microsoft.com/office/drawing/2014/main" id="{95BA34AB-44E7-4775-B927-9E16B32BF9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32" name="Freeform 7603">
            <a:extLst>
              <a:ext uri="{FF2B5EF4-FFF2-40B4-BE49-F238E27FC236}">
                <a16:creationId xmlns:a16="http://schemas.microsoft.com/office/drawing/2014/main" id="{63933556-94D5-4BC7-A809-91F8EA6C1920}"/>
              </a:ext>
            </a:extLst>
          </p:cNvPr>
          <p:cNvSpPr>
            <a:spLocks/>
          </p:cNvSpPr>
          <p:nvPr/>
        </p:nvSpPr>
        <p:spPr bwMode="auto">
          <a:xfrm>
            <a:off x="1995979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33" name="Rectangle 7604">
            <a:extLst>
              <a:ext uri="{FF2B5EF4-FFF2-40B4-BE49-F238E27FC236}">
                <a16:creationId xmlns:a16="http://schemas.microsoft.com/office/drawing/2014/main" id="{8BDCE072-1F0E-47B3-A152-E948EDEE11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34" name="Freeform 7605">
            <a:extLst>
              <a:ext uri="{FF2B5EF4-FFF2-40B4-BE49-F238E27FC236}">
                <a16:creationId xmlns:a16="http://schemas.microsoft.com/office/drawing/2014/main" id="{CA6DFF48-1957-41BD-A25B-04A449532292}"/>
              </a:ext>
            </a:extLst>
          </p:cNvPr>
          <p:cNvSpPr>
            <a:spLocks/>
          </p:cNvSpPr>
          <p:nvPr/>
        </p:nvSpPr>
        <p:spPr bwMode="auto">
          <a:xfrm>
            <a:off x="1995979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35" name="Rectangle 7606">
            <a:extLst>
              <a:ext uri="{FF2B5EF4-FFF2-40B4-BE49-F238E27FC236}">
                <a16:creationId xmlns:a16="http://schemas.microsoft.com/office/drawing/2014/main" id="{FEA0AD37-0A57-439A-8B62-F8F1ABA239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36" name="Freeform 7607">
            <a:extLst>
              <a:ext uri="{FF2B5EF4-FFF2-40B4-BE49-F238E27FC236}">
                <a16:creationId xmlns:a16="http://schemas.microsoft.com/office/drawing/2014/main" id="{2BB7D2D4-4810-4371-B62F-1291BE453CCD}"/>
              </a:ext>
            </a:extLst>
          </p:cNvPr>
          <p:cNvSpPr>
            <a:spLocks/>
          </p:cNvSpPr>
          <p:nvPr/>
        </p:nvSpPr>
        <p:spPr bwMode="auto">
          <a:xfrm>
            <a:off x="1995979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37" name="Rectangle 7608">
            <a:extLst>
              <a:ext uri="{FF2B5EF4-FFF2-40B4-BE49-F238E27FC236}">
                <a16:creationId xmlns:a16="http://schemas.microsoft.com/office/drawing/2014/main" id="{D73E083A-4F9B-47F2-8269-237C128A33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38" name="Freeform 7609">
            <a:extLst>
              <a:ext uri="{FF2B5EF4-FFF2-40B4-BE49-F238E27FC236}">
                <a16:creationId xmlns:a16="http://schemas.microsoft.com/office/drawing/2014/main" id="{C7A0CFD6-8E9D-4725-992B-030783E61907}"/>
              </a:ext>
            </a:extLst>
          </p:cNvPr>
          <p:cNvSpPr>
            <a:spLocks/>
          </p:cNvSpPr>
          <p:nvPr/>
        </p:nvSpPr>
        <p:spPr bwMode="auto">
          <a:xfrm>
            <a:off x="1995979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39" name="Rectangle 7610">
            <a:extLst>
              <a:ext uri="{FF2B5EF4-FFF2-40B4-BE49-F238E27FC236}">
                <a16:creationId xmlns:a16="http://schemas.microsoft.com/office/drawing/2014/main" id="{A0940966-E260-4D05-B6A9-CD5AF5E685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40" name="Freeform 7611">
            <a:extLst>
              <a:ext uri="{FF2B5EF4-FFF2-40B4-BE49-F238E27FC236}">
                <a16:creationId xmlns:a16="http://schemas.microsoft.com/office/drawing/2014/main" id="{27C8B9F6-0BF9-43ED-9BAE-F73DEEF4C06A}"/>
              </a:ext>
            </a:extLst>
          </p:cNvPr>
          <p:cNvSpPr>
            <a:spLocks/>
          </p:cNvSpPr>
          <p:nvPr/>
        </p:nvSpPr>
        <p:spPr bwMode="auto">
          <a:xfrm>
            <a:off x="1995979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41" name="Rectangle 7612">
            <a:extLst>
              <a:ext uri="{FF2B5EF4-FFF2-40B4-BE49-F238E27FC236}">
                <a16:creationId xmlns:a16="http://schemas.microsoft.com/office/drawing/2014/main" id="{8543C622-729B-4FAC-AF63-AEA228C549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42" name="Freeform 7613">
            <a:extLst>
              <a:ext uri="{FF2B5EF4-FFF2-40B4-BE49-F238E27FC236}">
                <a16:creationId xmlns:a16="http://schemas.microsoft.com/office/drawing/2014/main" id="{2B65E382-0AAF-40D6-AB25-97239102503D}"/>
              </a:ext>
            </a:extLst>
          </p:cNvPr>
          <p:cNvSpPr>
            <a:spLocks/>
          </p:cNvSpPr>
          <p:nvPr/>
        </p:nvSpPr>
        <p:spPr bwMode="auto">
          <a:xfrm>
            <a:off x="1995979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43" name="Rectangle 7614">
            <a:extLst>
              <a:ext uri="{FF2B5EF4-FFF2-40B4-BE49-F238E27FC236}">
                <a16:creationId xmlns:a16="http://schemas.microsoft.com/office/drawing/2014/main" id="{51553558-D16D-4ADE-AE10-E143E06A6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44" name="Freeform 7615">
            <a:extLst>
              <a:ext uri="{FF2B5EF4-FFF2-40B4-BE49-F238E27FC236}">
                <a16:creationId xmlns:a16="http://schemas.microsoft.com/office/drawing/2014/main" id="{6DF1177A-A4AA-4E11-941D-9129D2C0BADF}"/>
              </a:ext>
            </a:extLst>
          </p:cNvPr>
          <p:cNvSpPr>
            <a:spLocks/>
          </p:cNvSpPr>
          <p:nvPr/>
        </p:nvSpPr>
        <p:spPr bwMode="auto">
          <a:xfrm>
            <a:off x="1995979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45" name="Rectangle 7616">
            <a:extLst>
              <a:ext uri="{FF2B5EF4-FFF2-40B4-BE49-F238E27FC236}">
                <a16:creationId xmlns:a16="http://schemas.microsoft.com/office/drawing/2014/main" id="{BE19B3AC-7041-4DB5-A982-0F561379B2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5947294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46" name="Freeform 7617">
            <a:extLst>
              <a:ext uri="{FF2B5EF4-FFF2-40B4-BE49-F238E27FC236}">
                <a16:creationId xmlns:a16="http://schemas.microsoft.com/office/drawing/2014/main" id="{7E3BE823-02F1-44FC-BBC2-0774249090D9}"/>
              </a:ext>
            </a:extLst>
          </p:cNvPr>
          <p:cNvSpPr>
            <a:spLocks/>
          </p:cNvSpPr>
          <p:nvPr/>
        </p:nvSpPr>
        <p:spPr bwMode="auto">
          <a:xfrm>
            <a:off x="1995979" y="5947294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0 h 3"/>
              <a:gd name="T28" fmla="*/ 0 w 1"/>
              <a:gd name="T29" fmla="*/ 0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47" name="Freeform 7618">
            <a:extLst>
              <a:ext uri="{FF2B5EF4-FFF2-40B4-BE49-F238E27FC236}">
                <a16:creationId xmlns:a16="http://schemas.microsoft.com/office/drawing/2014/main" id="{88ED7D4C-4C4A-41CD-A067-0B0E0D594EEB}"/>
              </a:ext>
            </a:extLst>
          </p:cNvPr>
          <p:cNvSpPr>
            <a:spLocks/>
          </p:cNvSpPr>
          <p:nvPr/>
        </p:nvSpPr>
        <p:spPr bwMode="auto">
          <a:xfrm>
            <a:off x="1909927" y="5418931"/>
            <a:ext cx="1537" cy="3117"/>
          </a:xfrm>
          <a:custGeom>
            <a:avLst/>
            <a:gdLst>
              <a:gd name="T0" fmla="*/ 1 w 1"/>
              <a:gd name="T1" fmla="*/ 0 h 2"/>
              <a:gd name="T2" fmla="*/ 0 w 1"/>
              <a:gd name="T3" fmla="*/ 0 h 2"/>
              <a:gd name="T4" fmla="*/ 0 w 1"/>
              <a:gd name="T5" fmla="*/ 0 h 2"/>
              <a:gd name="T6" fmla="*/ 0 w 1"/>
              <a:gd name="T7" fmla="*/ 0 h 2"/>
              <a:gd name="T8" fmla="*/ 0 w 1"/>
              <a:gd name="T9" fmla="*/ 0 h 2"/>
              <a:gd name="T10" fmla="*/ 0 w 1"/>
              <a:gd name="T11" fmla="*/ 0 h 2"/>
              <a:gd name="T12" fmla="*/ 0 w 1"/>
              <a:gd name="T13" fmla="*/ 0 h 2"/>
              <a:gd name="T14" fmla="*/ 0 w 1"/>
              <a:gd name="T15" fmla="*/ 0 h 2"/>
              <a:gd name="T16" fmla="*/ 0 w 1"/>
              <a:gd name="T17" fmla="*/ 1 h 2"/>
              <a:gd name="T18" fmla="*/ 0 w 1"/>
              <a:gd name="T19" fmla="*/ 1 h 2"/>
              <a:gd name="T20" fmla="*/ 0 w 1"/>
              <a:gd name="T21" fmla="*/ 1 h 2"/>
              <a:gd name="T22" fmla="*/ 0 w 1"/>
              <a:gd name="T23" fmla="*/ 2 h 2"/>
              <a:gd name="T24" fmla="*/ 0 w 1"/>
              <a:gd name="T25" fmla="*/ 2 h 2"/>
              <a:gd name="T26" fmla="*/ 0 w 1"/>
              <a:gd name="T27" fmla="*/ 2 h 2"/>
              <a:gd name="T28" fmla="*/ 0 w 1"/>
              <a:gd name="T29" fmla="*/ 2 h 2"/>
              <a:gd name="T30" fmla="*/ 0 w 1"/>
              <a:gd name="T31" fmla="*/ 2 h 2"/>
              <a:gd name="T32" fmla="*/ 1 w 1"/>
              <a:gd name="T33" fmla="*/ 2 h 2"/>
              <a:gd name="T34" fmla="*/ 1 w 1"/>
              <a:gd name="T3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1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48" name="Rectangle 7619">
            <a:extLst>
              <a:ext uri="{FF2B5EF4-FFF2-40B4-BE49-F238E27FC236}">
                <a16:creationId xmlns:a16="http://schemas.microsoft.com/office/drawing/2014/main" id="{ED481369-795F-4543-8A01-85CAA0700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49" name="Freeform 7620">
            <a:extLst>
              <a:ext uri="{FF2B5EF4-FFF2-40B4-BE49-F238E27FC236}">
                <a16:creationId xmlns:a16="http://schemas.microsoft.com/office/drawing/2014/main" id="{B8D63704-CC7D-4E29-9DA2-D45F751A2567}"/>
              </a:ext>
            </a:extLst>
          </p:cNvPr>
          <p:cNvSpPr>
            <a:spLocks/>
          </p:cNvSpPr>
          <p:nvPr/>
        </p:nvSpPr>
        <p:spPr bwMode="auto">
          <a:xfrm>
            <a:off x="191146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50" name="Rectangle 7621">
            <a:extLst>
              <a:ext uri="{FF2B5EF4-FFF2-40B4-BE49-F238E27FC236}">
                <a16:creationId xmlns:a16="http://schemas.microsoft.com/office/drawing/2014/main" id="{430657D3-C079-4EE9-8CE6-700B3E3DF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51" name="Freeform 7622">
            <a:extLst>
              <a:ext uri="{FF2B5EF4-FFF2-40B4-BE49-F238E27FC236}">
                <a16:creationId xmlns:a16="http://schemas.microsoft.com/office/drawing/2014/main" id="{774B1451-0F4B-413A-AF9C-597D342204D6}"/>
              </a:ext>
            </a:extLst>
          </p:cNvPr>
          <p:cNvSpPr>
            <a:spLocks/>
          </p:cNvSpPr>
          <p:nvPr/>
        </p:nvSpPr>
        <p:spPr bwMode="auto">
          <a:xfrm>
            <a:off x="191146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52" name="Rectangle 7623">
            <a:extLst>
              <a:ext uri="{FF2B5EF4-FFF2-40B4-BE49-F238E27FC236}">
                <a16:creationId xmlns:a16="http://schemas.microsoft.com/office/drawing/2014/main" id="{988B19C7-C710-4524-9F66-EF9344FF9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53" name="Freeform 7624">
            <a:extLst>
              <a:ext uri="{FF2B5EF4-FFF2-40B4-BE49-F238E27FC236}">
                <a16:creationId xmlns:a16="http://schemas.microsoft.com/office/drawing/2014/main" id="{BA532502-F0B7-4063-814A-434513563B4C}"/>
              </a:ext>
            </a:extLst>
          </p:cNvPr>
          <p:cNvSpPr>
            <a:spLocks/>
          </p:cNvSpPr>
          <p:nvPr/>
        </p:nvSpPr>
        <p:spPr bwMode="auto">
          <a:xfrm>
            <a:off x="191146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54" name="Rectangle 7625">
            <a:extLst>
              <a:ext uri="{FF2B5EF4-FFF2-40B4-BE49-F238E27FC236}">
                <a16:creationId xmlns:a16="http://schemas.microsoft.com/office/drawing/2014/main" id="{420E411A-F7A4-40B3-A294-3F76C726C6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55" name="Freeform 7626">
            <a:extLst>
              <a:ext uri="{FF2B5EF4-FFF2-40B4-BE49-F238E27FC236}">
                <a16:creationId xmlns:a16="http://schemas.microsoft.com/office/drawing/2014/main" id="{7F968C95-6DEC-4996-BBA3-0C957067FB03}"/>
              </a:ext>
            </a:extLst>
          </p:cNvPr>
          <p:cNvSpPr>
            <a:spLocks/>
          </p:cNvSpPr>
          <p:nvPr/>
        </p:nvSpPr>
        <p:spPr bwMode="auto">
          <a:xfrm>
            <a:off x="191146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56" name="Rectangle 7627">
            <a:extLst>
              <a:ext uri="{FF2B5EF4-FFF2-40B4-BE49-F238E27FC236}">
                <a16:creationId xmlns:a16="http://schemas.microsoft.com/office/drawing/2014/main" id="{32906DB1-F155-40BC-9F57-9017C3C8EA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57" name="Freeform 7628">
            <a:extLst>
              <a:ext uri="{FF2B5EF4-FFF2-40B4-BE49-F238E27FC236}">
                <a16:creationId xmlns:a16="http://schemas.microsoft.com/office/drawing/2014/main" id="{32ABEED9-FB94-401C-AF05-D8F023DCCB0B}"/>
              </a:ext>
            </a:extLst>
          </p:cNvPr>
          <p:cNvSpPr>
            <a:spLocks/>
          </p:cNvSpPr>
          <p:nvPr/>
        </p:nvSpPr>
        <p:spPr bwMode="auto">
          <a:xfrm>
            <a:off x="191146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58" name="Rectangle 7629">
            <a:extLst>
              <a:ext uri="{FF2B5EF4-FFF2-40B4-BE49-F238E27FC236}">
                <a16:creationId xmlns:a16="http://schemas.microsoft.com/office/drawing/2014/main" id="{F2934EDA-52B3-4F3B-B24A-BC93EAF738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59" name="Freeform 7630">
            <a:extLst>
              <a:ext uri="{FF2B5EF4-FFF2-40B4-BE49-F238E27FC236}">
                <a16:creationId xmlns:a16="http://schemas.microsoft.com/office/drawing/2014/main" id="{87A8A67C-D884-4398-B3E4-B3487D9AB539}"/>
              </a:ext>
            </a:extLst>
          </p:cNvPr>
          <p:cNvSpPr>
            <a:spLocks/>
          </p:cNvSpPr>
          <p:nvPr/>
        </p:nvSpPr>
        <p:spPr bwMode="auto">
          <a:xfrm>
            <a:off x="191146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60" name="Rectangle 7631">
            <a:extLst>
              <a:ext uri="{FF2B5EF4-FFF2-40B4-BE49-F238E27FC236}">
                <a16:creationId xmlns:a16="http://schemas.microsoft.com/office/drawing/2014/main" id="{54EED5F9-12E4-4213-B4EC-F23F0F530E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61" name="Freeform 7632">
            <a:extLst>
              <a:ext uri="{FF2B5EF4-FFF2-40B4-BE49-F238E27FC236}">
                <a16:creationId xmlns:a16="http://schemas.microsoft.com/office/drawing/2014/main" id="{613C4ABB-23F6-4C35-92E2-43EC2B322B75}"/>
              </a:ext>
            </a:extLst>
          </p:cNvPr>
          <p:cNvSpPr>
            <a:spLocks/>
          </p:cNvSpPr>
          <p:nvPr/>
        </p:nvSpPr>
        <p:spPr bwMode="auto">
          <a:xfrm>
            <a:off x="191146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62" name="Rectangle 7633">
            <a:extLst>
              <a:ext uri="{FF2B5EF4-FFF2-40B4-BE49-F238E27FC236}">
                <a16:creationId xmlns:a16="http://schemas.microsoft.com/office/drawing/2014/main" id="{E53C9140-F07A-416C-9EDD-8E89CD4D4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63" name="Freeform 7634">
            <a:extLst>
              <a:ext uri="{FF2B5EF4-FFF2-40B4-BE49-F238E27FC236}">
                <a16:creationId xmlns:a16="http://schemas.microsoft.com/office/drawing/2014/main" id="{E0E2F2E4-D46C-4EA5-AA94-1537B7476D0F}"/>
              </a:ext>
            </a:extLst>
          </p:cNvPr>
          <p:cNvSpPr>
            <a:spLocks/>
          </p:cNvSpPr>
          <p:nvPr/>
        </p:nvSpPr>
        <p:spPr bwMode="auto">
          <a:xfrm>
            <a:off x="191146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64" name="Rectangle 7635">
            <a:extLst>
              <a:ext uri="{FF2B5EF4-FFF2-40B4-BE49-F238E27FC236}">
                <a16:creationId xmlns:a16="http://schemas.microsoft.com/office/drawing/2014/main" id="{BD2AF7C7-FBA1-4DAC-8747-11953E6BD3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65" name="Freeform 7636">
            <a:extLst>
              <a:ext uri="{FF2B5EF4-FFF2-40B4-BE49-F238E27FC236}">
                <a16:creationId xmlns:a16="http://schemas.microsoft.com/office/drawing/2014/main" id="{708EAF06-C86B-4FCB-902B-5F5D6D66BB89}"/>
              </a:ext>
            </a:extLst>
          </p:cNvPr>
          <p:cNvSpPr>
            <a:spLocks/>
          </p:cNvSpPr>
          <p:nvPr/>
        </p:nvSpPr>
        <p:spPr bwMode="auto">
          <a:xfrm>
            <a:off x="191146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66" name="Rectangle 7637">
            <a:extLst>
              <a:ext uri="{FF2B5EF4-FFF2-40B4-BE49-F238E27FC236}">
                <a16:creationId xmlns:a16="http://schemas.microsoft.com/office/drawing/2014/main" id="{2C4A5497-3667-4189-9DAF-5BB3F16E8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67" name="Freeform 7638">
            <a:extLst>
              <a:ext uri="{FF2B5EF4-FFF2-40B4-BE49-F238E27FC236}">
                <a16:creationId xmlns:a16="http://schemas.microsoft.com/office/drawing/2014/main" id="{FA67200B-D9F2-447F-9A38-B833675BB1D3}"/>
              </a:ext>
            </a:extLst>
          </p:cNvPr>
          <p:cNvSpPr>
            <a:spLocks/>
          </p:cNvSpPr>
          <p:nvPr/>
        </p:nvSpPr>
        <p:spPr bwMode="auto">
          <a:xfrm>
            <a:off x="191146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68" name="Rectangle 7639">
            <a:extLst>
              <a:ext uri="{FF2B5EF4-FFF2-40B4-BE49-F238E27FC236}">
                <a16:creationId xmlns:a16="http://schemas.microsoft.com/office/drawing/2014/main" id="{41FB26B5-A46C-4F05-A258-26726EDD96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69" name="Freeform 7640">
            <a:extLst>
              <a:ext uri="{FF2B5EF4-FFF2-40B4-BE49-F238E27FC236}">
                <a16:creationId xmlns:a16="http://schemas.microsoft.com/office/drawing/2014/main" id="{D6136D3E-EC38-4AC9-9F31-9351FA203498}"/>
              </a:ext>
            </a:extLst>
          </p:cNvPr>
          <p:cNvSpPr>
            <a:spLocks/>
          </p:cNvSpPr>
          <p:nvPr/>
        </p:nvSpPr>
        <p:spPr bwMode="auto">
          <a:xfrm>
            <a:off x="1911464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70" name="Rectangle 7641">
            <a:extLst>
              <a:ext uri="{FF2B5EF4-FFF2-40B4-BE49-F238E27FC236}">
                <a16:creationId xmlns:a16="http://schemas.microsoft.com/office/drawing/2014/main" id="{9D687FF2-6A7F-4531-AE53-552973D750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71" name="Freeform 7642">
            <a:extLst>
              <a:ext uri="{FF2B5EF4-FFF2-40B4-BE49-F238E27FC236}">
                <a16:creationId xmlns:a16="http://schemas.microsoft.com/office/drawing/2014/main" id="{FFA7F70F-3A52-47FD-BB4D-AD6E4741FEDB}"/>
              </a:ext>
            </a:extLst>
          </p:cNvPr>
          <p:cNvSpPr>
            <a:spLocks/>
          </p:cNvSpPr>
          <p:nvPr/>
        </p:nvSpPr>
        <p:spPr bwMode="auto">
          <a:xfrm>
            <a:off x="1911464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72" name="Rectangle 7643">
            <a:extLst>
              <a:ext uri="{FF2B5EF4-FFF2-40B4-BE49-F238E27FC236}">
                <a16:creationId xmlns:a16="http://schemas.microsoft.com/office/drawing/2014/main" id="{C018BAD5-241F-4214-B496-0658E2F87F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73" name="Freeform 7644">
            <a:extLst>
              <a:ext uri="{FF2B5EF4-FFF2-40B4-BE49-F238E27FC236}">
                <a16:creationId xmlns:a16="http://schemas.microsoft.com/office/drawing/2014/main" id="{A280BF21-53AA-4660-ABB0-D62D38E331A6}"/>
              </a:ext>
            </a:extLst>
          </p:cNvPr>
          <p:cNvSpPr>
            <a:spLocks/>
          </p:cNvSpPr>
          <p:nvPr/>
        </p:nvSpPr>
        <p:spPr bwMode="auto">
          <a:xfrm>
            <a:off x="1911464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74" name="Rectangle 7645">
            <a:extLst>
              <a:ext uri="{FF2B5EF4-FFF2-40B4-BE49-F238E27FC236}">
                <a16:creationId xmlns:a16="http://schemas.microsoft.com/office/drawing/2014/main" id="{72D2B2FC-5E35-472F-8D6D-9E544491B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75" name="Freeform 7646">
            <a:extLst>
              <a:ext uri="{FF2B5EF4-FFF2-40B4-BE49-F238E27FC236}">
                <a16:creationId xmlns:a16="http://schemas.microsoft.com/office/drawing/2014/main" id="{965F851E-A2F6-444F-9035-030213230636}"/>
              </a:ext>
            </a:extLst>
          </p:cNvPr>
          <p:cNvSpPr>
            <a:spLocks/>
          </p:cNvSpPr>
          <p:nvPr/>
        </p:nvSpPr>
        <p:spPr bwMode="auto">
          <a:xfrm>
            <a:off x="1911464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76" name="Rectangle 7647">
            <a:extLst>
              <a:ext uri="{FF2B5EF4-FFF2-40B4-BE49-F238E27FC236}">
                <a16:creationId xmlns:a16="http://schemas.microsoft.com/office/drawing/2014/main" id="{9049B5C7-E1F1-4AB3-98D0-F3BE86CB1D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77" name="Freeform 7648">
            <a:extLst>
              <a:ext uri="{FF2B5EF4-FFF2-40B4-BE49-F238E27FC236}">
                <a16:creationId xmlns:a16="http://schemas.microsoft.com/office/drawing/2014/main" id="{C2283C34-2246-4127-9CFF-631B3D1D8FCA}"/>
              </a:ext>
            </a:extLst>
          </p:cNvPr>
          <p:cNvSpPr>
            <a:spLocks/>
          </p:cNvSpPr>
          <p:nvPr/>
        </p:nvSpPr>
        <p:spPr bwMode="auto">
          <a:xfrm>
            <a:off x="1911464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78" name="Rectangle 7649">
            <a:extLst>
              <a:ext uri="{FF2B5EF4-FFF2-40B4-BE49-F238E27FC236}">
                <a16:creationId xmlns:a16="http://schemas.microsoft.com/office/drawing/2014/main" id="{1E44E281-08FA-4025-A266-D21D4A3945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80" name="Freeform 7651">
            <a:extLst>
              <a:ext uri="{FF2B5EF4-FFF2-40B4-BE49-F238E27FC236}">
                <a16:creationId xmlns:a16="http://schemas.microsoft.com/office/drawing/2014/main" id="{EC1711E3-3449-4056-B024-36A44D866C40}"/>
              </a:ext>
            </a:extLst>
          </p:cNvPr>
          <p:cNvSpPr>
            <a:spLocks/>
          </p:cNvSpPr>
          <p:nvPr/>
        </p:nvSpPr>
        <p:spPr bwMode="auto">
          <a:xfrm>
            <a:off x="1911464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81" name="Rectangle 7652">
            <a:extLst>
              <a:ext uri="{FF2B5EF4-FFF2-40B4-BE49-F238E27FC236}">
                <a16:creationId xmlns:a16="http://schemas.microsoft.com/office/drawing/2014/main" id="{4CA5B89D-D585-4426-92C5-B0A740D76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82" name="Freeform 7653">
            <a:extLst>
              <a:ext uri="{FF2B5EF4-FFF2-40B4-BE49-F238E27FC236}">
                <a16:creationId xmlns:a16="http://schemas.microsoft.com/office/drawing/2014/main" id="{EE4CFAC9-FD24-4DC0-8B81-E7939EF30E87}"/>
              </a:ext>
            </a:extLst>
          </p:cNvPr>
          <p:cNvSpPr>
            <a:spLocks/>
          </p:cNvSpPr>
          <p:nvPr/>
        </p:nvSpPr>
        <p:spPr bwMode="auto">
          <a:xfrm>
            <a:off x="1911464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83" name="Rectangle 7654">
            <a:extLst>
              <a:ext uri="{FF2B5EF4-FFF2-40B4-BE49-F238E27FC236}">
                <a16:creationId xmlns:a16="http://schemas.microsoft.com/office/drawing/2014/main" id="{75BE4072-DE64-4E38-8742-3F77E73E29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84" name="Freeform 7655">
            <a:extLst>
              <a:ext uri="{FF2B5EF4-FFF2-40B4-BE49-F238E27FC236}">
                <a16:creationId xmlns:a16="http://schemas.microsoft.com/office/drawing/2014/main" id="{0685FF5E-E9C6-4EE2-B260-09914D3FA409}"/>
              </a:ext>
            </a:extLst>
          </p:cNvPr>
          <p:cNvSpPr>
            <a:spLocks/>
          </p:cNvSpPr>
          <p:nvPr/>
        </p:nvSpPr>
        <p:spPr bwMode="auto">
          <a:xfrm>
            <a:off x="191300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85" name="Rectangle 7656">
            <a:extLst>
              <a:ext uri="{FF2B5EF4-FFF2-40B4-BE49-F238E27FC236}">
                <a16:creationId xmlns:a16="http://schemas.microsoft.com/office/drawing/2014/main" id="{C022A3A2-E403-4F33-BCDA-DD4ADC0391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86" name="Freeform 7657">
            <a:extLst>
              <a:ext uri="{FF2B5EF4-FFF2-40B4-BE49-F238E27FC236}">
                <a16:creationId xmlns:a16="http://schemas.microsoft.com/office/drawing/2014/main" id="{9E5AEAA0-F8C6-48F0-9F9B-C0D064CF09E3}"/>
              </a:ext>
            </a:extLst>
          </p:cNvPr>
          <p:cNvSpPr>
            <a:spLocks/>
          </p:cNvSpPr>
          <p:nvPr/>
        </p:nvSpPr>
        <p:spPr bwMode="auto">
          <a:xfrm>
            <a:off x="191300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87" name="Rectangle 7658">
            <a:extLst>
              <a:ext uri="{FF2B5EF4-FFF2-40B4-BE49-F238E27FC236}">
                <a16:creationId xmlns:a16="http://schemas.microsoft.com/office/drawing/2014/main" id="{9AC7DA0C-7486-4686-A9E8-1401F6C3A9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88" name="Freeform 7659">
            <a:extLst>
              <a:ext uri="{FF2B5EF4-FFF2-40B4-BE49-F238E27FC236}">
                <a16:creationId xmlns:a16="http://schemas.microsoft.com/office/drawing/2014/main" id="{473B747D-63EB-4793-B36D-4AEDF92E949A}"/>
              </a:ext>
            </a:extLst>
          </p:cNvPr>
          <p:cNvSpPr>
            <a:spLocks/>
          </p:cNvSpPr>
          <p:nvPr/>
        </p:nvSpPr>
        <p:spPr bwMode="auto">
          <a:xfrm>
            <a:off x="191300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89" name="Rectangle 7660">
            <a:extLst>
              <a:ext uri="{FF2B5EF4-FFF2-40B4-BE49-F238E27FC236}">
                <a16:creationId xmlns:a16="http://schemas.microsoft.com/office/drawing/2014/main" id="{303DD72E-C550-44E4-B03B-C83CD5E500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90" name="Freeform 7661">
            <a:extLst>
              <a:ext uri="{FF2B5EF4-FFF2-40B4-BE49-F238E27FC236}">
                <a16:creationId xmlns:a16="http://schemas.microsoft.com/office/drawing/2014/main" id="{6D15C7C3-A86A-48EF-B0CB-539184B9907A}"/>
              </a:ext>
            </a:extLst>
          </p:cNvPr>
          <p:cNvSpPr>
            <a:spLocks/>
          </p:cNvSpPr>
          <p:nvPr/>
        </p:nvSpPr>
        <p:spPr bwMode="auto">
          <a:xfrm>
            <a:off x="191300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91" name="Rectangle 7662">
            <a:extLst>
              <a:ext uri="{FF2B5EF4-FFF2-40B4-BE49-F238E27FC236}">
                <a16:creationId xmlns:a16="http://schemas.microsoft.com/office/drawing/2014/main" id="{1D85DCFD-6A9F-487C-B2D6-7C7707AA2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92" name="Freeform 7663">
            <a:extLst>
              <a:ext uri="{FF2B5EF4-FFF2-40B4-BE49-F238E27FC236}">
                <a16:creationId xmlns:a16="http://schemas.microsoft.com/office/drawing/2014/main" id="{52B3A04A-14B4-4368-950B-BDFC4C04E9C6}"/>
              </a:ext>
            </a:extLst>
          </p:cNvPr>
          <p:cNvSpPr>
            <a:spLocks/>
          </p:cNvSpPr>
          <p:nvPr/>
        </p:nvSpPr>
        <p:spPr bwMode="auto">
          <a:xfrm>
            <a:off x="191300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93" name="Rectangle 7664">
            <a:extLst>
              <a:ext uri="{FF2B5EF4-FFF2-40B4-BE49-F238E27FC236}">
                <a16:creationId xmlns:a16="http://schemas.microsoft.com/office/drawing/2014/main" id="{BFC5D3FE-A382-4DD8-B7ED-D47D16DE76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94" name="Freeform 7665">
            <a:extLst>
              <a:ext uri="{FF2B5EF4-FFF2-40B4-BE49-F238E27FC236}">
                <a16:creationId xmlns:a16="http://schemas.microsoft.com/office/drawing/2014/main" id="{0FB0C108-AD31-4FCB-8521-8402DABCDA90}"/>
              </a:ext>
            </a:extLst>
          </p:cNvPr>
          <p:cNvSpPr>
            <a:spLocks/>
          </p:cNvSpPr>
          <p:nvPr/>
        </p:nvSpPr>
        <p:spPr bwMode="auto">
          <a:xfrm>
            <a:off x="191300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95" name="Rectangle 7666">
            <a:extLst>
              <a:ext uri="{FF2B5EF4-FFF2-40B4-BE49-F238E27FC236}">
                <a16:creationId xmlns:a16="http://schemas.microsoft.com/office/drawing/2014/main" id="{90C8BC65-002B-4AEF-8695-FD503C50BD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96" name="Freeform 7667">
            <a:extLst>
              <a:ext uri="{FF2B5EF4-FFF2-40B4-BE49-F238E27FC236}">
                <a16:creationId xmlns:a16="http://schemas.microsoft.com/office/drawing/2014/main" id="{CA9CFA23-CE21-4ECB-B02C-F28BF5FA2381}"/>
              </a:ext>
            </a:extLst>
          </p:cNvPr>
          <p:cNvSpPr>
            <a:spLocks/>
          </p:cNvSpPr>
          <p:nvPr/>
        </p:nvSpPr>
        <p:spPr bwMode="auto">
          <a:xfrm>
            <a:off x="191300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97" name="Rectangle 7668">
            <a:extLst>
              <a:ext uri="{FF2B5EF4-FFF2-40B4-BE49-F238E27FC236}">
                <a16:creationId xmlns:a16="http://schemas.microsoft.com/office/drawing/2014/main" id="{21551141-56EE-49A0-8BB5-91311571FF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98" name="Freeform 7669">
            <a:extLst>
              <a:ext uri="{FF2B5EF4-FFF2-40B4-BE49-F238E27FC236}">
                <a16:creationId xmlns:a16="http://schemas.microsoft.com/office/drawing/2014/main" id="{1B69F62B-D856-4954-A38F-DC907E9FB933}"/>
              </a:ext>
            </a:extLst>
          </p:cNvPr>
          <p:cNvSpPr>
            <a:spLocks/>
          </p:cNvSpPr>
          <p:nvPr/>
        </p:nvSpPr>
        <p:spPr bwMode="auto">
          <a:xfrm>
            <a:off x="191300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299" name="Rectangle 7670">
            <a:extLst>
              <a:ext uri="{FF2B5EF4-FFF2-40B4-BE49-F238E27FC236}">
                <a16:creationId xmlns:a16="http://schemas.microsoft.com/office/drawing/2014/main" id="{36B8B032-48A7-4E00-8F8A-9CB126071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00" name="Freeform 7671">
            <a:extLst>
              <a:ext uri="{FF2B5EF4-FFF2-40B4-BE49-F238E27FC236}">
                <a16:creationId xmlns:a16="http://schemas.microsoft.com/office/drawing/2014/main" id="{42D6444E-34FD-490A-86F6-BEE7DDBA6A90}"/>
              </a:ext>
            </a:extLst>
          </p:cNvPr>
          <p:cNvSpPr>
            <a:spLocks/>
          </p:cNvSpPr>
          <p:nvPr/>
        </p:nvSpPr>
        <p:spPr bwMode="auto">
          <a:xfrm>
            <a:off x="191300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01" name="Rectangle 7672">
            <a:extLst>
              <a:ext uri="{FF2B5EF4-FFF2-40B4-BE49-F238E27FC236}">
                <a16:creationId xmlns:a16="http://schemas.microsoft.com/office/drawing/2014/main" id="{5B4F1BB7-3A14-44B1-B1EF-7B303134F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02" name="Freeform 7673">
            <a:extLst>
              <a:ext uri="{FF2B5EF4-FFF2-40B4-BE49-F238E27FC236}">
                <a16:creationId xmlns:a16="http://schemas.microsoft.com/office/drawing/2014/main" id="{BAC8FD63-0F89-4BF3-95AC-39C36AC8490F}"/>
              </a:ext>
            </a:extLst>
          </p:cNvPr>
          <p:cNvSpPr>
            <a:spLocks/>
          </p:cNvSpPr>
          <p:nvPr/>
        </p:nvSpPr>
        <p:spPr bwMode="auto">
          <a:xfrm>
            <a:off x="191300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03" name="Rectangle 7674">
            <a:extLst>
              <a:ext uri="{FF2B5EF4-FFF2-40B4-BE49-F238E27FC236}">
                <a16:creationId xmlns:a16="http://schemas.microsoft.com/office/drawing/2014/main" id="{CE211F43-0D94-40CE-A88C-6641954162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04" name="Freeform 7675">
            <a:extLst>
              <a:ext uri="{FF2B5EF4-FFF2-40B4-BE49-F238E27FC236}">
                <a16:creationId xmlns:a16="http://schemas.microsoft.com/office/drawing/2014/main" id="{F33AE542-356C-49BC-BADC-95758C0E79F1}"/>
              </a:ext>
            </a:extLst>
          </p:cNvPr>
          <p:cNvSpPr>
            <a:spLocks/>
          </p:cNvSpPr>
          <p:nvPr/>
        </p:nvSpPr>
        <p:spPr bwMode="auto">
          <a:xfrm>
            <a:off x="191300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05" name="Rectangle 7676">
            <a:extLst>
              <a:ext uri="{FF2B5EF4-FFF2-40B4-BE49-F238E27FC236}">
                <a16:creationId xmlns:a16="http://schemas.microsoft.com/office/drawing/2014/main" id="{5E5FF78E-2963-4C95-A1D5-70A8D90829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06" name="Freeform 7677">
            <a:extLst>
              <a:ext uri="{FF2B5EF4-FFF2-40B4-BE49-F238E27FC236}">
                <a16:creationId xmlns:a16="http://schemas.microsoft.com/office/drawing/2014/main" id="{D71BF00E-0DEF-407B-9F9A-9A9911AC2B6E}"/>
              </a:ext>
            </a:extLst>
          </p:cNvPr>
          <p:cNvSpPr>
            <a:spLocks/>
          </p:cNvSpPr>
          <p:nvPr/>
        </p:nvSpPr>
        <p:spPr bwMode="auto">
          <a:xfrm>
            <a:off x="191300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07" name="Rectangle 7678">
            <a:extLst>
              <a:ext uri="{FF2B5EF4-FFF2-40B4-BE49-F238E27FC236}">
                <a16:creationId xmlns:a16="http://schemas.microsoft.com/office/drawing/2014/main" id="{BDD42A03-B056-40AE-96B5-297862E2B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08" name="Freeform 7679">
            <a:extLst>
              <a:ext uri="{FF2B5EF4-FFF2-40B4-BE49-F238E27FC236}">
                <a16:creationId xmlns:a16="http://schemas.microsoft.com/office/drawing/2014/main" id="{54E9BFBD-B83F-48D0-9A80-87B73ABA0538}"/>
              </a:ext>
            </a:extLst>
          </p:cNvPr>
          <p:cNvSpPr>
            <a:spLocks/>
          </p:cNvSpPr>
          <p:nvPr/>
        </p:nvSpPr>
        <p:spPr bwMode="auto">
          <a:xfrm>
            <a:off x="191300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09" name="Rectangle 7680">
            <a:extLst>
              <a:ext uri="{FF2B5EF4-FFF2-40B4-BE49-F238E27FC236}">
                <a16:creationId xmlns:a16="http://schemas.microsoft.com/office/drawing/2014/main" id="{8FE7E7FF-99BA-46C6-A29A-A97BCAB478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10" name="Freeform 7681">
            <a:extLst>
              <a:ext uri="{FF2B5EF4-FFF2-40B4-BE49-F238E27FC236}">
                <a16:creationId xmlns:a16="http://schemas.microsoft.com/office/drawing/2014/main" id="{3FD3BC86-82BB-4E86-B705-548DA071589C}"/>
              </a:ext>
            </a:extLst>
          </p:cNvPr>
          <p:cNvSpPr>
            <a:spLocks/>
          </p:cNvSpPr>
          <p:nvPr/>
        </p:nvSpPr>
        <p:spPr bwMode="auto">
          <a:xfrm>
            <a:off x="191300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11" name="Rectangle 7682">
            <a:extLst>
              <a:ext uri="{FF2B5EF4-FFF2-40B4-BE49-F238E27FC236}">
                <a16:creationId xmlns:a16="http://schemas.microsoft.com/office/drawing/2014/main" id="{2E84D5F9-79CC-46CE-9A01-231B9896D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12" name="Freeform 7683">
            <a:extLst>
              <a:ext uri="{FF2B5EF4-FFF2-40B4-BE49-F238E27FC236}">
                <a16:creationId xmlns:a16="http://schemas.microsoft.com/office/drawing/2014/main" id="{2BB225C8-5F36-4716-9A97-BB2DDD433BF2}"/>
              </a:ext>
            </a:extLst>
          </p:cNvPr>
          <p:cNvSpPr>
            <a:spLocks/>
          </p:cNvSpPr>
          <p:nvPr/>
        </p:nvSpPr>
        <p:spPr bwMode="auto">
          <a:xfrm>
            <a:off x="1913001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13" name="Rectangle 7684">
            <a:extLst>
              <a:ext uri="{FF2B5EF4-FFF2-40B4-BE49-F238E27FC236}">
                <a16:creationId xmlns:a16="http://schemas.microsoft.com/office/drawing/2014/main" id="{513C286E-0525-4A3A-935D-42899FFDAC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14" name="Freeform 7685">
            <a:extLst>
              <a:ext uri="{FF2B5EF4-FFF2-40B4-BE49-F238E27FC236}">
                <a16:creationId xmlns:a16="http://schemas.microsoft.com/office/drawing/2014/main" id="{2BCEDAC0-52ED-4673-893A-DD57F34F698B}"/>
              </a:ext>
            </a:extLst>
          </p:cNvPr>
          <p:cNvSpPr>
            <a:spLocks/>
          </p:cNvSpPr>
          <p:nvPr/>
        </p:nvSpPr>
        <p:spPr bwMode="auto">
          <a:xfrm>
            <a:off x="191453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0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15" name="Rectangle 7686">
            <a:extLst>
              <a:ext uri="{FF2B5EF4-FFF2-40B4-BE49-F238E27FC236}">
                <a16:creationId xmlns:a16="http://schemas.microsoft.com/office/drawing/2014/main" id="{01798CA3-FF06-443F-A9B0-B3C971737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16" name="Freeform 7687">
            <a:extLst>
              <a:ext uri="{FF2B5EF4-FFF2-40B4-BE49-F238E27FC236}">
                <a16:creationId xmlns:a16="http://schemas.microsoft.com/office/drawing/2014/main" id="{58455F97-3B5B-4AA2-9750-F4D5B9E4A397}"/>
              </a:ext>
            </a:extLst>
          </p:cNvPr>
          <p:cNvSpPr>
            <a:spLocks/>
          </p:cNvSpPr>
          <p:nvPr/>
        </p:nvSpPr>
        <p:spPr bwMode="auto">
          <a:xfrm>
            <a:off x="191453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17" name="Rectangle 7688">
            <a:extLst>
              <a:ext uri="{FF2B5EF4-FFF2-40B4-BE49-F238E27FC236}">
                <a16:creationId xmlns:a16="http://schemas.microsoft.com/office/drawing/2014/main" id="{55A7BBB7-02F5-469B-BF17-83EF0F9E95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18" name="Freeform 7689">
            <a:extLst>
              <a:ext uri="{FF2B5EF4-FFF2-40B4-BE49-F238E27FC236}">
                <a16:creationId xmlns:a16="http://schemas.microsoft.com/office/drawing/2014/main" id="{8BAEDAB7-F1F3-4AED-98C9-B3353180BC08}"/>
              </a:ext>
            </a:extLst>
          </p:cNvPr>
          <p:cNvSpPr>
            <a:spLocks/>
          </p:cNvSpPr>
          <p:nvPr/>
        </p:nvSpPr>
        <p:spPr bwMode="auto">
          <a:xfrm>
            <a:off x="191453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19" name="Rectangle 7690">
            <a:extLst>
              <a:ext uri="{FF2B5EF4-FFF2-40B4-BE49-F238E27FC236}">
                <a16:creationId xmlns:a16="http://schemas.microsoft.com/office/drawing/2014/main" id="{75A70FC2-D8FF-44F2-93F7-300E37244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20" name="Freeform 7691">
            <a:extLst>
              <a:ext uri="{FF2B5EF4-FFF2-40B4-BE49-F238E27FC236}">
                <a16:creationId xmlns:a16="http://schemas.microsoft.com/office/drawing/2014/main" id="{86B6CFA8-2BF5-4CD4-B244-00CAF735F890}"/>
              </a:ext>
            </a:extLst>
          </p:cNvPr>
          <p:cNvSpPr>
            <a:spLocks/>
          </p:cNvSpPr>
          <p:nvPr/>
        </p:nvSpPr>
        <p:spPr bwMode="auto">
          <a:xfrm>
            <a:off x="191453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21" name="Rectangle 7692">
            <a:extLst>
              <a:ext uri="{FF2B5EF4-FFF2-40B4-BE49-F238E27FC236}">
                <a16:creationId xmlns:a16="http://schemas.microsoft.com/office/drawing/2014/main" id="{F572665E-94F6-40CB-90EA-F515A6C943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22" name="Freeform 7693">
            <a:extLst>
              <a:ext uri="{FF2B5EF4-FFF2-40B4-BE49-F238E27FC236}">
                <a16:creationId xmlns:a16="http://schemas.microsoft.com/office/drawing/2014/main" id="{F19EE77C-FE70-4829-B9BA-C379A85290EB}"/>
              </a:ext>
            </a:extLst>
          </p:cNvPr>
          <p:cNvSpPr>
            <a:spLocks/>
          </p:cNvSpPr>
          <p:nvPr/>
        </p:nvSpPr>
        <p:spPr bwMode="auto">
          <a:xfrm>
            <a:off x="191453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23" name="Rectangle 7694">
            <a:extLst>
              <a:ext uri="{FF2B5EF4-FFF2-40B4-BE49-F238E27FC236}">
                <a16:creationId xmlns:a16="http://schemas.microsoft.com/office/drawing/2014/main" id="{08819F81-C5DD-48F2-B92C-9763C05714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24" name="Freeform 7695">
            <a:extLst>
              <a:ext uri="{FF2B5EF4-FFF2-40B4-BE49-F238E27FC236}">
                <a16:creationId xmlns:a16="http://schemas.microsoft.com/office/drawing/2014/main" id="{C1094D6E-DF95-426E-93B6-B082F5CCB506}"/>
              </a:ext>
            </a:extLst>
          </p:cNvPr>
          <p:cNvSpPr>
            <a:spLocks/>
          </p:cNvSpPr>
          <p:nvPr/>
        </p:nvSpPr>
        <p:spPr bwMode="auto">
          <a:xfrm>
            <a:off x="191453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25" name="Rectangle 7696">
            <a:extLst>
              <a:ext uri="{FF2B5EF4-FFF2-40B4-BE49-F238E27FC236}">
                <a16:creationId xmlns:a16="http://schemas.microsoft.com/office/drawing/2014/main" id="{18D6E384-7ABC-4139-8E85-50288D950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26" name="Freeform 7697">
            <a:extLst>
              <a:ext uri="{FF2B5EF4-FFF2-40B4-BE49-F238E27FC236}">
                <a16:creationId xmlns:a16="http://schemas.microsoft.com/office/drawing/2014/main" id="{18BA564E-061B-4178-AAA0-855F097992A9}"/>
              </a:ext>
            </a:extLst>
          </p:cNvPr>
          <p:cNvSpPr>
            <a:spLocks/>
          </p:cNvSpPr>
          <p:nvPr/>
        </p:nvSpPr>
        <p:spPr bwMode="auto">
          <a:xfrm>
            <a:off x="191453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27" name="Rectangle 7698">
            <a:extLst>
              <a:ext uri="{FF2B5EF4-FFF2-40B4-BE49-F238E27FC236}">
                <a16:creationId xmlns:a16="http://schemas.microsoft.com/office/drawing/2014/main" id="{263B264B-8B9B-49A3-98E1-A2107D31E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28" name="Freeform 7699">
            <a:extLst>
              <a:ext uri="{FF2B5EF4-FFF2-40B4-BE49-F238E27FC236}">
                <a16:creationId xmlns:a16="http://schemas.microsoft.com/office/drawing/2014/main" id="{34187221-39D2-4519-954D-432C0A9412A6}"/>
              </a:ext>
            </a:extLst>
          </p:cNvPr>
          <p:cNvSpPr>
            <a:spLocks/>
          </p:cNvSpPr>
          <p:nvPr/>
        </p:nvSpPr>
        <p:spPr bwMode="auto">
          <a:xfrm>
            <a:off x="191453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29" name="Rectangle 7700">
            <a:extLst>
              <a:ext uri="{FF2B5EF4-FFF2-40B4-BE49-F238E27FC236}">
                <a16:creationId xmlns:a16="http://schemas.microsoft.com/office/drawing/2014/main" id="{95414436-64C6-4751-B83F-D2F559C1C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30" name="Freeform 7701">
            <a:extLst>
              <a:ext uri="{FF2B5EF4-FFF2-40B4-BE49-F238E27FC236}">
                <a16:creationId xmlns:a16="http://schemas.microsoft.com/office/drawing/2014/main" id="{8E2DC1AE-6AD1-44FC-B0CC-0723ADE776AF}"/>
              </a:ext>
            </a:extLst>
          </p:cNvPr>
          <p:cNvSpPr>
            <a:spLocks/>
          </p:cNvSpPr>
          <p:nvPr/>
        </p:nvSpPr>
        <p:spPr bwMode="auto">
          <a:xfrm>
            <a:off x="191453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31" name="Rectangle 7702">
            <a:extLst>
              <a:ext uri="{FF2B5EF4-FFF2-40B4-BE49-F238E27FC236}">
                <a16:creationId xmlns:a16="http://schemas.microsoft.com/office/drawing/2014/main" id="{78A39F07-D460-4D44-B841-BEEC961B3B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32" name="Freeform 7703">
            <a:extLst>
              <a:ext uri="{FF2B5EF4-FFF2-40B4-BE49-F238E27FC236}">
                <a16:creationId xmlns:a16="http://schemas.microsoft.com/office/drawing/2014/main" id="{AEA93537-491A-41C8-BB6A-790BABA72996}"/>
              </a:ext>
            </a:extLst>
          </p:cNvPr>
          <p:cNvSpPr>
            <a:spLocks/>
          </p:cNvSpPr>
          <p:nvPr/>
        </p:nvSpPr>
        <p:spPr bwMode="auto">
          <a:xfrm>
            <a:off x="191453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33" name="Rectangle 7704">
            <a:extLst>
              <a:ext uri="{FF2B5EF4-FFF2-40B4-BE49-F238E27FC236}">
                <a16:creationId xmlns:a16="http://schemas.microsoft.com/office/drawing/2014/main" id="{3BC24D01-DA65-4D30-9EB3-51EB71A4D5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34" name="Freeform 7705">
            <a:extLst>
              <a:ext uri="{FF2B5EF4-FFF2-40B4-BE49-F238E27FC236}">
                <a16:creationId xmlns:a16="http://schemas.microsoft.com/office/drawing/2014/main" id="{2FD2C929-EADD-4861-BB85-6EBC42ECBA8F}"/>
              </a:ext>
            </a:extLst>
          </p:cNvPr>
          <p:cNvSpPr>
            <a:spLocks/>
          </p:cNvSpPr>
          <p:nvPr/>
        </p:nvSpPr>
        <p:spPr bwMode="auto">
          <a:xfrm>
            <a:off x="191453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35" name="Rectangle 7706">
            <a:extLst>
              <a:ext uri="{FF2B5EF4-FFF2-40B4-BE49-F238E27FC236}">
                <a16:creationId xmlns:a16="http://schemas.microsoft.com/office/drawing/2014/main" id="{E7464FFA-9779-4C54-8C3D-3128058E6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36" name="Freeform 7707">
            <a:extLst>
              <a:ext uri="{FF2B5EF4-FFF2-40B4-BE49-F238E27FC236}">
                <a16:creationId xmlns:a16="http://schemas.microsoft.com/office/drawing/2014/main" id="{996A353D-9E95-4B47-B761-ED44BC619FB2}"/>
              </a:ext>
            </a:extLst>
          </p:cNvPr>
          <p:cNvSpPr>
            <a:spLocks/>
          </p:cNvSpPr>
          <p:nvPr/>
        </p:nvSpPr>
        <p:spPr bwMode="auto">
          <a:xfrm>
            <a:off x="191453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37" name="Rectangle 7708">
            <a:extLst>
              <a:ext uri="{FF2B5EF4-FFF2-40B4-BE49-F238E27FC236}">
                <a16:creationId xmlns:a16="http://schemas.microsoft.com/office/drawing/2014/main" id="{E8C6E6BE-0733-477B-BBAF-28599FDE89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38" name="Freeform 7709">
            <a:extLst>
              <a:ext uri="{FF2B5EF4-FFF2-40B4-BE49-F238E27FC236}">
                <a16:creationId xmlns:a16="http://schemas.microsoft.com/office/drawing/2014/main" id="{B4E5F84B-CF44-428B-A613-16FF1CA22670}"/>
              </a:ext>
            </a:extLst>
          </p:cNvPr>
          <p:cNvSpPr>
            <a:spLocks/>
          </p:cNvSpPr>
          <p:nvPr/>
        </p:nvSpPr>
        <p:spPr bwMode="auto">
          <a:xfrm>
            <a:off x="191453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39" name="Rectangle 7710">
            <a:extLst>
              <a:ext uri="{FF2B5EF4-FFF2-40B4-BE49-F238E27FC236}">
                <a16:creationId xmlns:a16="http://schemas.microsoft.com/office/drawing/2014/main" id="{99E0B8E5-4C14-4434-A4D6-542474B6E8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40" name="Freeform 7711">
            <a:extLst>
              <a:ext uri="{FF2B5EF4-FFF2-40B4-BE49-F238E27FC236}">
                <a16:creationId xmlns:a16="http://schemas.microsoft.com/office/drawing/2014/main" id="{A3EBB45B-F25B-4A49-8898-68862628D4F3}"/>
              </a:ext>
            </a:extLst>
          </p:cNvPr>
          <p:cNvSpPr>
            <a:spLocks/>
          </p:cNvSpPr>
          <p:nvPr/>
        </p:nvSpPr>
        <p:spPr bwMode="auto">
          <a:xfrm>
            <a:off x="191453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41" name="Rectangle 7712">
            <a:extLst>
              <a:ext uri="{FF2B5EF4-FFF2-40B4-BE49-F238E27FC236}">
                <a16:creationId xmlns:a16="http://schemas.microsoft.com/office/drawing/2014/main" id="{C40A14EB-452E-4C5A-B800-3EC4ABC707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42" name="Freeform 7713">
            <a:extLst>
              <a:ext uri="{FF2B5EF4-FFF2-40B4-BE49-F238E27FC236}">
                <a16:creationId xmlns:a16="http://schemas.microsoft.com/office/drawing/2014/main" id="{6DA24B4F-E385-46FA-BF49-684B30AE43EB}"/>
              </a:ext>
            </a:extLst>
          </p:cNvPr>
          <p:cNvSpPr>
            <a:spLocks/>
          </p:cNvSpPr>
          <p:nvPr/>
        </p:nvSpPr>
        <p:spPr bwMode="auto">
          <a:xfrm>
            <a:off x="191453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43" name="Rectangle 7714">
            <a:extLst>
              <a:ext uri="{FF2B5EF4-FFF2-40B4-BE49-F238E27FC236}">
                <a16:creationId xmlns:a16="http://schemas.microsoft.com/office/drawing/2014/main" id="{D95513C4-BE80-4B02-B938-A3B47FB3A1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44" name="Freeform 7715">
            <a:extLst>
              <a:ext uri="{FF2B5EF4-FFF2-40B4-BE49-F238E27FC236}">
                <a16:creationId xmlns:a16="http://schemas.microsoft.com/office/drawing/2014/main" id="{4956ADF7-D1CD-4BA1-A515-2E7C7AD040CC}"/>
              </a:ext>
            </a:extLst>
          </p:cNvPr>
          <p:cNvSpPr>
            <a:spLocks/>
          </p:cNvSpPr>
          <p:nvPr/>
        </p:nvSpPr>
        <p:spPr bwMode="auto">
          <a:xfrm>
            <a:off x="191453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45" name="Rectangle 7716">
            <a:extLst>
              <a:ext uri="{FF2B5EF4-FFF2-40B4-BE49-F238E27FC236}">
                <a16:creationId xmlns:a16="http://schemas.microsoft.com/office/drawing/2014/main" id="{A241B698-054E-4E76-90D3-D3B6E675F7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46" name="Freeform 7717">
            <a:extLst>
              <a:ext uri="{FF2B5EF4-FFF2-40B4-BE49-F238E27FC236}">
                <a16:creationId xmlns:a16="http://schemas.microsoft.com/office/drawing/2014/main" id="{ABCC10A4-E1A7-4F13-A528-FD9E52CB4D99}"/>
              </a:ext>
            </a:extLst>
          </p:cNvPr>
          <p:cNvSpPr>
            <a:spLocks/>
          </p:cNvSpPr>
          <p:nvPr/>
        </p:nvSpPr>
        <p:spPr bwMode="auto">
          <a:xfrm>
            <a:off x="191453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47" name="Rectangle 7718">
            <a:extLst>
              <a:ext uri="{FF2B5EF4-FFF2-40B4-BE49-F238E27FC236}">
                <a16:creationId xmlns:a16="http://schemas.microsoft.com/office/drawing/2014/main" id="{0F76E741-CC4F-4CDB-98CB-6317441AB1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48" name="Freeform 7719">
            <a:extLst>
              <a:ext uri="{FF2B5EF4-FFF2-40B4-BE49-F238E27FC236}">
                <a16:creationId xmlns:a16="http://schemas.microsoft.com/office/drawing/2014/main" id="{D5EC1B00-4DA4-4291-A785-B80FF4463423}"/>
              </a:ext>
            </a:extLst>
          </p:cNvPr>
          <p:cNvSpPr>
            <a:spLocks/>
          </p:cNvSpPr>
          <p:nvPr/>
        </p:nvSpPr>
        <p:spPr bwMode="auto">
          <a:xfrm>
            <a:off x="191453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49" name="Rectangle 7720">
            <a:extLst>
              <a:ext uri="{FF2B5EF4-FFF2-40B4-BE49-F238E27FC236}">
                <a16:creationId xmlns:a16="http://schemas.microsoft.com/office/drawing/2014/main" id="{ECF41720-E30F-4378-88E8-B12B6497D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50" name="Freeform 7721">
            <a:extLst>
              <a:ext uri="{FF2B5EF4-FFF2-40B4-BE49-F238E27FC236}">
                <a16:creationId xmlns:a16="http://schemas.microsoft.com/office/drawing/2014/main" id="{A58A1E8F-A944-4920-AF1B-7E5D77290B23}"/>
              </a:ext>
            </a:extLst>
          </p:cNvPr>
          <p:cNvSpPr>
            <a:spLocks/>
          </p:cNvSpPr>
          <p:nvPr/>
        </p:nvSpPr>
        <p:spPr bwMode="auto">
          <a:xfrm>
            <a:off x="191453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51" name="Rectangle 7722">
            <a:extLst>
              <a:ext uri="{FF2B5EF4-FFF2-40B4-BE49-F238E27FC236}">
                <a16:creationId xmlns:a16="http://schemas.microsoft.com/office/drawing/2014/main" id="{2874664D-093F-4B77-B71A-AFB7DAAAE1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52" name="Freeform 7723">
            <a:extLst>
              <a:ext uri="{FF2B5EF4-FFF2-40B4-BE49-F238E27FC236}">
                <a16:creationId xmlns:a16="http://schemas.microsoft.com/office/drawing/2014/main" id="{727B0BDF-B09A-448C-85AD-5C84E7A6D1C0}"/>
              </a:ext>
            </a:extLst>
          </p:cNvPr>
          <p:cNvSpPr>
            <a:spLocks/>
          </p:cNvSpPr>
          <p:nvPr/>
        </p:nvSpPr>
        <p:spPr bwMode="auto">
          <a:xfrm>
            <a:off x="191453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53" name="Rectangle 7724">
            <a:extLst>
              <a:ext uri="{FF2B5EF4-FFF2-40B4-BE49-F238E27FC236}">
                <a16:creationId xmlns:a16="http://schemas.microsoft.com/office/drawing/2014/main" id="{DDA24AC5-D900-4C58-947D-C88A3A777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54" name="Freeform 7725">
            <a:extLst>
              <a:ext uri="{FF2B5EF4-FFF2-40B4-BE49-F238E27FC236}">
                <a16:creationId xmlns:a16="http://schemas.microsoft.com/office/drawing/2014/main" id="{CFABB4D1-742E-4777-98CD-7A07E2DF3D1B}"/>
              </a:ext>
            </a:extLst>
          </p:cNvPr>
          <p:cNvSpPr>
            <a:spLocks/>
          </p:cNvSpPr>
          <p:nvPr/>
        </p:nvSpPr>
        <p:spPr bwMode="auto">
          <a:xfrm>
            <a:off x="191453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55" name="Rectangle 7726">
            <a:extLst>
              <a:ext uri="{FF2B5EF4-FFF2-40B4-BE49-F238E27FC236}">
                <a16:creationId xmlns:a16="http://schemas.microsoft.com/office/drawing/2014/main" id="{E47DFC39-6A16-4C1C-A7BE-502C3CE0E8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56" name="Freeform 7727">
            <a:extLst>
              <a:ext uri="{FF2B5EF4-FFF2-40B4-BE49-F238E27FC236}">
                <a16:creationId xmlns:a16="http://schemas.microsoft.com/office/drawing/2014/main" id="{7C0DE0A6-8BC3-4A4A-B17B-36FD8940C2D0}"/>
              </a:ext>
            </a:extLst>
          </p:cNvPr>
          <p:cNvSpPr>
            <a:spLocks/>
          </p:cNvSpPr>
          <p:nvPr/>
        </p:nvSpPr>
        <p:spPr bwMode="auto">
          <a:xfrm>
            <a:off x="191607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57" name="Rectangle 7728">
            <a:extLst>
              <a:ext uri="{FF2B5EF4-FFF2-40B4-BE49-F238E27FC236}">
                <a16:creationId xmlns:a16="http://schemas.microsoft.com/office/drawing/2014/main" id="{F12DC933-8B92-4247-A148-DF55A6B148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58" name="Freeform 7729">
            <a:extLst>
              <a:ext uri="{FF2B5EF4-FFF2-40B4-BE49-F238E27FC236}">
                <a16:creationId xmlns:a16="http://schemas.microsoft.com/office/drawing/2014/main" id="{354A02AE-19EF-45EF-B2E4-47A2EA0D5FDE}"/>
              </a:ext>
            </a:extLst>
          </p:cNvPr>
          <p:cNvSpPr>
            <a:spLocks/>
          </p:cNvSpPr>
          <p:nvPr/>
        </p:nvSpPr>
        <p:spPr bwMode="auto">
          <a:xfrm>
            <a:off x="191607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59" name="Rectangle 7730">
            <a:extLst>
              <a:ext uri="{FF2B5EF4-FFF2-40B4-BE49-F238E27FC236}">
                <a16:creationId xmlns:a16="http://schemas.microsoft.com/office/drawing/2014/main" id="{F9BFB9E2-08BA-41FC-9E13-F92507CAE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60" name="Freeform 7731">
            <a:extLst>
              <a:ext uri="{FF2B5EF4-FFF2-40B4-BE49-F238E27FC236}">
                <a16:creationId xmlns:a16="http://schemas.microsoft.com/office/drawing/2014/main" id="{07E4994B-6DBA-494C-9E30-91A06A0FDE00}"/>
              </a:ext>
            </a:extLst>
          </p:cNvPr>
          <p:cNvSpPr>
            <a:spLocks/>
          </p:cNvSpPr>
          <p:nvPr/>
        </p:nvSpPr>
        <p:spPr bwMode="auto">
          <a:xfrm>
            <a:off x="191607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61" name="Rectangle 7732">
            <a:extLst>
              <a:ext uri="{FF2B5EF4-FFF2-40B4-BE49-F238E27FC236}">
                <a16:creationId xmlns:a16="http://schemas.microsoft.com/office/drawing/2014/main" id="{F6EF623D-DCC2-4D97-B002-CEBFE81E0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62" name="Freeform 7733">
            <a:extLst>
              <a:ext uri="{FF2B5EF4-FFF2-40B4-BE49-F238E27FC236}">
                <a16:creationId xmlns:a16="http://schemas.microsoft.com/office/drawing/2014/main" id="{79022852-CF12-4D30-A2A0-6DBEC5C755A1}"/>
              </a:ext>
            </a:extLst>
          </p:cNvPr>
          <p:cNvSpPr>
            <a:spLocks/>
          </p:cNvSpPr>
          <p:nvPr/>
        </p:nvSpPr>
        <p:spPr bwMode="auto">
          <a:xfrm>
            <a:off x="191607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63" name="Rectangle 7734">
            <a:extLst>
              <a:ext uri="{FF2B5EF4-FFF2-40B4-BE49-F238E27FC236}">
                <a16:creationId xmlns:a16="http://schemas.microsoft.com/office/drawing/2014/main" id="{718CB7BA-7DE4-4596-95C8-13AC6C252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64" name="Freeform 7735">
            <a:extLst>
              <a:ext uri="{FF2B5EF4-FFF2-40B4-BE49-F238E27FC236}">
                <a16:creationId xmlns:a16="http://schemas.microsoft.com/office/drawing/2014/main" id="{B948346A-559A-46D5-A9BC-01A430EA54A8}"/>
              </a:ext>
            </a:extLst>
          </p:cNvPr>
          <p:cNvSpPr>
            <a:spLocks/>
          </p:cNvSpPr>
          <p:nvPr/>
        </p:nvSpPr>
        <p:spPr bwMode="auto">
          <a:xfrm>
            <a:off x="191607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65" name="Rectangle 7736">
            <a:extLst>
              <a:ext uri="{FF2B5EF4-FFF2-40B4-BE49-F238E27FC236}">
                <a16:creationId xmlns:a16="http://schemas.microsoft.com/office/drawing/2014/main" id="{FC7365DA-1DE5-405E-AFED-C3BFDF989D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66" name="Freeform 7737">
            <a:extLst>
              <a:ext uri="{FF2B5EF4-FFF2-40B4-BE49-F238E27FC236}">
                <a16:creationId xmlns:a16="http://schemas.microsoft.com/office/drawing/2014/main" id="{B727FCB1-2E13-4363-AD4C-A3DAA8C96397}"/>
              </a:ext>
            </a:extLst>
          </p:cNvPr>
          <p:cNvSpPr>
            <a:spLocks/>
          </p:cNvSpPr>
          <p:nvPr/>
        </p:nvSpPr>
        <p:spPr bwMode="auto">
          <a:xfrm>
            <a:off x="191607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67" name="Rectangle 7738">
            <a:extLst>
              <a:ext uri="{FF2B5EF4-FFF2-40B4-BE49-F238E27FC236}">
                <a16:creationId xmlns:a16="http://schemas.microsoft.com/office/drawing/2014/main" id="{60F95E90-5824-4994-9270-570D549742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68" name="Freeform 7739">
            <a:extLst>
              <a:ext uri="{FF2B5EF4-FFF2-40B4-BE49-F238E27FC236}">
                <a16:creationId xmlns:a16="http://schemas.microsoft.com/office/drawing/2014/main" id="{41BA0EA7-AF7B-4C2F-8ED3-5ECE59F0501E}"/>
              </a:ext>
            </a:extLst>
          </p:cNvPr>
          <p:cNvSpPr>
            <a:spLocks/>
          </p:cNvSpPr>
          <p:nvPr/>
        </p:nvSpPr>
        <p:spPr bwMode="auto">
          <a:xfrm>
            <a:off x="191607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69" name="Rectangle 7740">
            <a:extLst>
              <a:ext uri="{FF2B5EF4-FFF2-40B4-BE49-F238E27FC236}">
                <a16:creationId xmlns:a16="http://schemas.microsoft.com/office/drawing/2014/main" id="{28225D8D-CAFC-4C6C-8904-F5376A424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70" name="Freeform 7741">
            <a:extLst>
              <a:ext uri="{FF2B5EF4-FFF2-40B4-BE49-F238E27FC236}">
                <a16:creationId xmlns:a16="http://schemas.microsoft.com/office/drawing/2014/main" id="{9DFBA53C-E885-4A6C-817D-3EAD84BEE5D2}"/>
              </a:ext>
            </a:extLst>
          </p:cNvPr>
          <p:cNvSpPr>
            <a:spLocks/>
          </p:cNvSpPr>
          <p:nvPr/>
        </p:nvSpPr>
        <p:spPr bwMode="auto">
          <a:xfrm>
            <a:off x="191607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71" name="Rectangle 7742">
            <a:extLst>
              <a:ext uri="{FF2B5EF4-FFF2-40B4-BE49-F238E27FC236}">
                <a16:creationId xmlns:a16="http://schemas.microsoft.com/office/drawing/2014/main" id="{8BAF7E8D-0BC4-4901-84B7-1472907C0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72" name="Freeform 7743">
            <a:extLst>
              <a:ext uri="{FF2B5EF4-FFF2-40B4-BE49-F238E27FC236}">
                <a16:creationId xmlns:a16="http://schemas.microsoft.com/office/drawing/2014/main" id="{ECC21AD9-C208-4D9D-9650-18512B1055C2}"/>
              </a:ext>
            </a:extLst>
          </p:cNvPr>
          <p:cNvSpPr>
            <a:spLocks/>
          </p:cNvSpPr>
          <p:nvPr/>
        </p:nvSpPr>
        <p:spPr bwMode="auto">
          <a:xfrm>
            <a:off x="191607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73" name="Rectangle 7744">
            <a:extLst>
              <a:ext uri="{FF2B5EF4-FFF2-40B4-BE49-F238E27FC236}">
                <a16:creationId xmlns:a16="http://schemas.microsoft.com/office/drawing/2014/main" id="{E157C075-0FD1-4B98-8A91-0B1E5F4E07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74" name="Freeform 7745">
            <a:extLst>
              <a:ext uri="{FF2B5EF4-FFF2-40B4-BE49-F238E27FC236}">
                <a16:creationId xmlns:a16="http://schemas.microsoft.com/office/drawing/2014/main" id="{3F394D31-6855-47FA-AC2E-0763525C86EB}"/>
              </a:ext>
            </a:extLst>
          </p:cNvPr>
          <p:cNvSpPr>
            <a:spLocks/>
          </p:cNvSpPr>
          <p:nvPr/>
        </p:nvSpPr>
        <p:spPr bwMode="auto">
          <a:xfrm>
            <a:off x="191607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75" name="Rectangle 7746">
            <a:extLst>
              <a:ext uri="{FF2B5EF4-FFF2-40B4-BE49-F238E27FC236}">
                <a16:creationId xmlns:a16="http://schemas.microsoft.com/office/drawing/2014/main" id="{640E1BF7-009F-4167-95FC-1619303E90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76" name="Freeform 7747">
            <a:extLst>
              <a:ext uri="{FF2B5EF4-FFF2-40B4-BE49-F238E27FC236}">
                <a16:creationId xmlns:a16="http://schemas.microsoft.com/office/drawing/2014/main" id="{F3D3ABF0-1A0A-4A37-8A6A-3FD3D6F74E27}"/>
              </a:ext>
            </a:extLst>
          </p:cNvPr>
          <p:cNvSpPr>
            <a:spLocks/>
          </p:cNvSpPr>
          <p:nvPr/>
        </p:nvSpPr>
        <p:spPr bwMode="auto">
          <a:xfrm>
            <a:off x="191607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77" name="Rectangle 7748">
            <a:extLst>
              <a:ext uri="{FF2B5EF4-FFF2-40B4-BE49-F238E27FC236}">
                <a16:creationId xmlns:a16="http://schemas.microsoft.com/office/drawing/2014/main" id="{3C4AA6F2-A49C-4CAA-83DA-794613330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78" name="Freeform 7749">
            <a:extLst>
              <a:ext uri="{FF2B5EF4-FFF2-40B4-BE49-F238E27FC236}">
                <a16:creationId xmlns:a16="http://schemas.microsoft.com/office/drawing/2014/main" id="{AF7F473D-77A8-4F82-85BC-A34A6B701D5F}"/>
              </a:ext>
            </a:extLst>
          </p:cNvPr>
          <p:cNvSpPr>
            <a:spLocks/>
          </p:cNvSpPr>
          <p:nvPr/>
        </p:nvSpPr>
        <p:spPr bwMode="auto">
          <a:xfrm>
            <a:off x="191607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79" name="Rectangle 7750">
            <a:extLst>
              <a:ext uri="{FF2B5EF4-FFF2-40B4-BE49-F238E27FC236}">
                <a16:creationId xmlns:a16="http://schemas.microsoft.com/office/drawing/2014/main" id="{BF2718A0-4EE3-4160-B5BF-7E6F5213A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80" name="Freeform 7751">
            <a:extLst>
              <a:ext uri="{FF2B5EF4-FFF2-40B4-BE49-F238E27FC236}">
                <a16:creationId xmlns:a16="http://schemas.microsoft.com/office/drawing/2014/main" id="{484654E8-CB41-4B2C-9E69-CD2AE6406E25}"/>
              </a:ext>
            </a:extLst>
          </p:cNvPr>
          <p:cNvSpPr>
            <a:spLocks/>
          </p:cNvSpPr>
          <p:nvPr/>
        </p:nvSpPr>
        <p:spPr bwMode="auto">
          <a:xfrm>
            <a:off x="191607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81" name="Rectangle 7752">
            <a:extLst>
              <a:ext uri="{FF2B5EF4-FFF2-40B4-BE49-F238E27FC236}">
                <a16:creationId xmlns:a16="http://schemas.microsoft.com/office/drawing/2014/main" id="{C5A7840B-919E-4A8A-BC4E-18EF5F869D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82" name="Freeform 7753">
            <a:extLst>
              <a:ext uri="{FF2B5EF4-FFF2-40B4-BE49-F238E27FC236}">
                <a16:creationId xmlns:a16="http://schemas.microsoft.com/office/drawing/2014/main" id="{D33D0E53-B1A7-4820-8D8C-4B47ABD1FDC6}"/>
              </a:ext>
            </a:extLst>
          </p:cNvPr>
          <p:cNvSpPr>
            <a:spLocks/>
          </p:cNvSpPr>
          <p:nvPr/>
        </p:nvSpPr>
        <p:spPr bwMode="auto">
          <a:xfrm>
            <a:off x="191607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83" name="Rectangle 7754">
            <a:extLst>
              <a:ext uri="{FF2B5EF4-FFF2-40B4-BE49-F238E27FC236}">
                <a16:creationId xmlns:a16="http://schemas.microsoft.com/office/drawing/2014/main" id="{9CA17840-CF60-45E5-B96A-44342965DA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84" name="Freeform 7755">
            <a:extLst>
              <a:ext uri="{FF2B5EF4-FFF2-40B4-BE49-F238E27FC236}">
                <a16:creationId xmlns:a16="http://schemas.microsoft.com/office/drawing/2014/main" id="{37946971-F72E-4C01-AC00-1B5780414D50}"/>
              </a:ext>
            </a:extLst>
          </p:cNvPr>
          <p:cNvSpPr>
            <a:spLocks/>
          </p:cNvSpPr>
          <p:nvPr/>
        </p:nvSpPr>
        <p:spPr bwMode="auto">
          <a:xfrm>
            <a:off x="1916074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85" name="Rectangle 7756">
            <a:extLst>
              <a:ext uri="{FF2B5EF4-FFF2-40B4-BE49-F238E27FC236}">
                <a16:creationId xmlns:a16="http://schemas.microsoft.com/office/drawing/2014/main" id="{B69141C4-DB9C-46D8-8B5E-D3E2ED2C16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86" name="Freeform 7757">
            <a:extLst>
              <a:ext uri="{FF2B5EF4-FFF2-40B4-BE49-F238E27FC236}">
                <a16:creationId xmlns:a16="http://schemas.microsoft.com/office/drawing/2014/main" id="{5ABEE733-9DF9-4B7E-942F-CF629EAD8EC0}"/>
              </a:ext>
            </a:extLst>
          </p:cNvPr>
          <p:cNvSpPr>
            <a:spLocks/>
          </p:cNvSpPr>
          <p:nvPr/>
        </p:nvSpPr>
        <p:spPr bwMode="auto">
          <a:xfrm>
            <a:off x="191761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0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87" name="Rectangle 7758">
            <a:extLst>
              <a:ext uri="{FF2B5EF4-FFF2-40B4-BE49-F238E27FC236}">
                <a16:creationId xmlns:a16="http://schemas.microsoft.com/office/drawing/2014/main" id="{4AC6B2D7-0FA8-40B3-BEF4-79D92F4602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88" name="Freeform 7759">
            <a:extLst>
              <a:ext uri="{FF2B5EF4-FFF2-40B4-BE49-F238E27FC236}">
                <a16:creationId xmlns:a16="http://schemas.microsoft.com/office/drawing/2014/main" id="{41091D24-B004-4AE1-9DF9-EF41E426EBF3}"/>
              </a:ext>
            </a:extLst>
          </p:cNvPr>
          <p:cNvSpPr>
            <a:spLocks/>
          </p:cNvSpPr>
          <p:nvPr/>
        </p:nvSpPr>
        <p:spPr bwMode="auto">
          <a:xfrm>
            <a:off x="191761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89" name="Rectangle 7760">
            <a:extLst>
              <a:ext uri="{FF2B5EF4-FFF2-40B4-BE49-F238E27FC236}">
                <a16:creationId xmlns:a16="http://schemas.microsoft.com/office/drawing/2014/main" id="{ED5D464A-BEE4-4F43-8BAA-19ACFF9334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90" name="Freeform 7761">
            <a:extLst>
              <a:ext uri="{FF2B5EF4-FFF2-40B4-BE49-F238E27FC236}">
                <a16:creationId xmlns:a16="http://schemas.microsoft.com/office/drawing/2014/main" id="{423400BD-C8DA-4973-8604-8EEFB36AE166}"/>
              </a:ext>
            </a:extLst>
          </p:cNvPr>
          <p:cNvSpPr>
            <a:spLocks/>
          </p:cNvSpPr>
          <p:nvPr/>
        </p:nvSpPr>
        <p:spPr bwMode="auto">
          <a:xfrm>
            <a:off x="191761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91" name="Rectangle 7762">
            <a:extLst>
              <a:ext uri="{FF2B5EF4-FFF2-40B4-BE49-F238E27FC236}">
                <a16:creationId xmlns:a16="http://schemas.microsoft.com/office/drawing/2014/main" id="{2AEC3212-0ECF-4441-B294-7C50E8B9B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92" name="Freeform 7763">
            <a:extLst>
              <a:ext uri="{FF2B5EF4-FFF2-40B4-BE49-F238E27FC236}">
                <a16:creationId xmlns:a16="http://schemas.microsoft.com/office/drawing/2014/main" id="{C0E08E2D-B0EA-4390-A43C-7D555EE0D424}"/>
              </a:ext>
            </a:extLst>
          </p:cNvPr>
          <p:cNvSpPr>
            <a:spLocks/>
          </p:cNvSpPr>
          <p:nvPr/>
        </p:nvSpPr>
        <p:spPr bwMode="auto">
          <a:xfrm>
            <a:off x="191761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93" name="Rectangle 7764">
            <a:extLst>
              <a:ext uri="{FF2B5EF4-FFF2-40B4-BE49-F238E27FC236}">
                <a16:creationId xmlns:a16="http://schemas.microsoft.com/office/drawing/2014/main" id="{76A9224C-26A9-4955-B8BE-D66ED0BEFC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94" name="Freeform 7765">
            <a:extLst>
              <a:ext uri="{FF2B5EF4-FFF2-40B4-BE49-F238E27FC236}">
                <a16:creationId xmlns:a16="http://schemas.microsoft.com/office/drawing/2014/main" id="{4C32C074-5F8A-44EC-80F6-0921E1940AFA}"/>
              </a:ext>
            </a:extLst>
          </p:cNvPr>
          <p:cNvSpPr>
            <a:spLocks/>
          </p:cNvSpPr>
          <p:nvPr/>
        </p:nvSpPr>
        <p:spPr bwMode="auto">
          <a:xfrm>
            <a:off x="191761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95" name="Rectangle 7766">
            <a:extLst>
              <a:ext uri="{FF2B5EF4-FFF2-40B4-BE49-F238E27FC236}">
                <a16:creationId xmlns:a16="http://schemas.microsoft.com/office/drawing/2014/main" id="{F2F4605D-53BC-4947-8B97-03D5E3183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96" name="Freeform 7767">
            <a:extLst>
              <a:ext uri="{FF2B5EF4-FFF2-40B4-BE49-F238E27FC236}">
                <a16:creationId xmlns:a16="http://schemas.microsoft.com/office/drawing/2014/main" id="{D9F41DDD-0B31-405C-8189-69BBB54B623B}"/>
              </a:ext>
            </a:extLst>
          </p:cNvPr>
          <p:cNvSpPr>
            <a:spLocks/>
          </p:cNvSpPr>
          <p:nvPr/>
        </p:nvSpPr>
        <p:spPr bwMode="auto">
          <a:xfrm>
            <a:off x="191761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97" name="Rectangle 7768">
            <a:extLst>
              <a:ext uri="{FF2B5EF4-FFF2-40B4-BE49-F238E27FC236}">
                <a16:creationId xmlns:a16="http://schemas.microsoft.com/office/drawing/2014/main" id="{F4FF0E1A-3AFB-4B87-88CF-ADA3A83A60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98" name="Freeform 7769">
            <a:extLst>
              <a:ext uri="{FF2B5EF4-FFF2-40B4-BE49-F238E27FC236}">
                <a16:creationId xmlns:a16="http://schemas.microsoft.com/office/drawing/2014/main" id="{212AA373-63BF-4FEB-9F18-6C3992451223}"/>
              </a:ext>
            </a:extLst>
          </p:cNvPr>
          <p:cNvSpPr>
            <a:spLocks/>
          </p:cNvSpPr>
          <p:nvPr/>
        </p:nvSpPr>
        <p:spPr bwMode="auto">
          <a:xfrm>
            <a:off x="191761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399" name="Rectangle 7770">
            <a:extLst>
              <a:ext uri="{FF2B5EF4-FFF2-40B4-BE49-F238E27FC236}">
                <a16:creationId xmlns:a16="http://schemas.microsoft.com/office/drawing/2014/main" id="{ACA7EEF1-BB4D-4AC5-90D3-D915D1CD5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00" name="Freeform 7771">
            <a:extLst>
              <a:ext uri="{FF2B5EF4-FFF2-40B4-BE49-F238E27FC236}">
                <a16:creationId xmlns:a16="http://schemas.microsoft.com/office/drawing/2014/main" id="{FBB4E674-5D62-49D5-B72E-99022C11B394}"/>
              </a:ext>
            </a:extLst>
          </p:cNvPr>
          <p:cNvSpPr>
            <a:spLocks/>
          </p:cNvSpPr>
          <p:nvPr/>
        </p:nvSpPr>
        <p:spPr bwMode="auto">
          <a:xfrm>
            <a:off x="191761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01" name="Rectangle 7772">
            <a:extLst>
              <a:ext uri="{FF2B5EF4-FFF2-40B4-BE49-F238E27FC236}">
                <a16:creationId xmlns:a16="http://schemas.microsoft.com/office/drawing/2014/main" id="{90ECC321-B4FE-4ED0-B963-2C8E27D817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02" name="Freeform 7773">
            <a:extLst>
              <a:ext uri="{FF2B5EF4-FFF2-40B4-BE49-F238E27FC236}">
                <a16:creationId xmlns:a16="http://schemas.microsoft.com/office/drawing/2014/main" id="{22432D4E-8BCF-47A4-B7CF-77B521A223F9}"/>
              </a:ext>
            </a:extLst>
          </p:cNvPr>
          <p:cNvSpPr>
            <a:spLocks/>
          </p:cNvSpPr>
          <p:nvPr/>
        </p:nvSpPr>
        <p:spPr bwMode="auto">
          <a:xfrm>
            <a:off x="191761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03" name="Rectangle 7774">
            <a:extLst>
              <a:ext uri="{FF2B5EF4-FFF2-40B4-BE49-F238E27FC236}">
                <a16:creationId xmlns:a16="http://schemas.microsoft.com/office/drawing/2014/main" id="{0B666148-70C6-4D58-B05F-D3B4965C7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04" name="Freeform 7775">
            <a:extLst>
              <a:ext uri="{FF2B5EF4-FFF2-40B4-BE49-F238E27FC236}">
                <a16:creationId xmlns:a16="http://schemas.microsoft.com/office/drawing/2014/main" id="{FE909B58-1E35-4FC7-8BC9-4D7B455954EF}"/>
              </a:ext>
            </a:extLst>
          </p:cNvPr>
          <p:cNvSpPr>
            <a:spLocks/>
          </p:cNvSpPr>
          <p:nvPr/>
        </p:nvSpPr>
        <p:spPr bwMode="auto">
          <a:xfrm>
            <a:off x="191761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05" name="Rectangle 7776">
            <a:extLst>
              <a:ext uri="{FF2B5EF4-FFF2-40B4-BE49-F238E27FC236}">
                <a16:creationId xmlns:a16="http://schemas.microsoft.com/office/drawing/2014/main" id="{5539CEF2-3D76-4BB0-A841-4AFCED9B2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06" name="Freeform 7777">
            <a:extLst>
              <a:ext uri="{FF2B5EF4-FFF2-40B4-BE49-F238E27FC236}">
                <a16:creationId xmlns:a16="http://schemas.microsoft.com/office/drawing/2014/main" id="{DAAF6362-0BAD-481F-982D-067108A4A5E9}"/>
              </a:ext>
            </a:extLst>
          </p:cNvPr>
          <p:cNvSpPr>
            <a:spLocks/>
          </p:cNvSpPr>
          <p:nvPr/>
        </p:nvSpPr>
        <p:spPr bwMode="auto">
          <a:xfrm>
            <a:off x="191761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07" name="Rectangle 7778">
            <a:extLst>
              <a:ext uri="{FF2B5EF4-FFF2-40B4-BE49-F238E27FC236}">
                <a16:creationId xmlns:a16="http://schemas.microsoft.com/office/drawing/2014/main" id="{C39665A0-1439-44C9-B5DB-216044E9B2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08" name="Freeform 7779">
            <a:extLst>
              <a:ext uri="{FF2B5EF4-FFF2-40B4-BE49-F238E27FC236}">
                <a16:creationId xmlns:a16="http://schemas.microsoft.com/office/drawing/2014/main" id="{12D578A5-5911-4B83-9C37-643B6FA8143D}"/>
              </a:ext>
            </a:extLst>
          </p:cNvPr>
          <p:cNvSpPr>
            <a:spLocks/>
          </p:cNvSpPr>
          <p:nvPr/>
        </p:nvSpPr>
        <p:spPr bwMode="auto">
          <a:xfrm>
            <a:off x="191761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09" name="Rectangle 7780">
            <a:extLst>
              <a:ext uri="{FF2B5EF4-FFF2-40B4-BE49-F238E27FC236}">
                <a16:creationId xmlns:a16="http://schemas.microsoft.com/office/drawing/2014/main" id="{16DA062C-6D2E-470D-B153-EF8EE2FDD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10" name="Freeform 7781">
            <a:extLst>
              <a:ext uri="{FF2B5EF4-FFF2-40B4-BE49-F238E27FC236}">
                <a16:creationId xmlns:a16="http://schemas.microsoft.com/office/drawing/2014/main" id="{286F891F-2074-4E2E-8B05-9146B04E2BC8}"/>
              </a:ext>
            </a:extLst>
          </p:cNvPr>
          <p:cNvSpPr>
            <a:spLocks/>
          </p:cNvSpPr>
          <p:nvPr/>
        </p:nvSpPr>
        <p:spPr bwMode="auto">
          <a:xfrm>
            <a:off x="191761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11" name="Rectangle 7782">
            <a:extLst>
              <a:ext uri="{FF2B5EF4-FFF2-40B4-BE49-F238E27FC236}">
                <a16:creationId xmlns:a16="http://schemas.microsoft.com/office/drawing/2014/main" id="{0155A970-B583-4E25-A022-DCD3C418C5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12" name="Freeform 7783">
            <a:extLst>
              <a:ext uri="{FF2B5EF4-FFF2-40B4-BE49-F238E27FC236}">
                <a16:creationId xmlns:a16="http://schemas.microsoft.com/office/drawing/2014/main" id="{DE1CEFDE-A75F-4FEA-9721-0B8598C44263}"/>
              </a:ext>
            </a:extLst>
          </p:cNvPr>
          <p:cNvSpPr>
            <a:spLocks/>
          </p:cNvSpPr>
          <p:nvPr/>
        </p:nvSpPr>
        <p:spPr bwMode="auto">
          <a:xfrm>
            <a:off x="191761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13" name="Rectangle 7784">
            <a:extLst>
              <a:ext uri="{FF2B5EF4-FFF2-40B4-BE49-F238E27FC236}">
                <a16:creationId xmlns:a16="http://schemas.microsoft.com/office/drawing/2014/main" id="{3D28B47A-04DA-403D-A825-70AE20A0B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14" name="Freeform 7785">
            <a:extLst>
              <a:ext uri="{FF2B5EF4-FFF2-40B4-BE49-F238E27FC236}">
                <a16:creationId xmlns:a16="http://schemas.microsoft.com/office/drawing/2014/main" id="{334DC214-98ED-4674-8A96-E956606E7803}"/>
              </a:ext>
            </a:extLst>
          </p:cNvPr>
          <p:cNvSpPr>
            <a:spLocks/>
          </p:cNvSpPr>
          <p:nvPr/>
        </p:nvSpPr>
        <p:spPr bwMode="auto">
          <a:xfrm>
            <a:off x="191761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15" name="Rectangle 7786">
            <a:extLst>
              <a:ext uri="{FF2B5EF4-FFF2-40B4-BE49-F238E27FC236}">
                <a16:creationId xmlns:a16="http://schemas.microsoft.com/office/drawing/2014/main" id="{4A8395B7-5783-4803-A272-9F8214C5DA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16" name="Freeform 7787">
            <a:extLst>
              <a:ext uri="{FF2B5EF4-FFF2-40B4-BE49-F238E27FC236}">
                <a16:creationId xmlns:a16="http://schemas.microsoft.com/office/drawing/2014/main" id="{0CBDF644-9933-4F5E-B227-05DFA59E1EC0}"/>
              </a:ext>
            </a:extLst>
          </p:cNvPr>
          <p:cNvSpPr>
            <a:spLocks/>
          </p:cNvSpPr>
          <p:nvPr/>
        </p:nvSpPr>
        <p:spPr bwMode="auto">
          <a:xfrm>
            <a:off x="191761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17" name="Rectangle 7788">
            <a:extLst>
              <a:ext uri="{FF2B5EF4-FFF2-40B4-BE49-F238E27FC236}">
                <a16:creationId xmlns:a16="http://schemas.microsoft.com/office/drawing/2014/main" id="{CDCF145A-A0A8-4F61-9F96-00EC45BDAE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18" name="Freeform 7789">
            <a:extLst>
              <a:ext uri="{FF2B5EF4-FFF2-40B4-BE49-F238E27FC236}">
                <a16:creationId xmlns:a16="http://schemas.microsoft.com/office/drawing/2014/main" id="{EA7A7413-BC3B-4978-8630-E1A37395FC2C}"/>
              </a:ext>
            </a:extLst>
          </p:cNvPr>
          <p:cNvSpPr>
            <a:spLocks/>
          </p:cNvSpPr>
          <p:nvPr/>
        </p:nvSpPr>
        <p:spPr bwMode="auto">
          <a:xfrm>
            <a:off x="191761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19" name="Rectangle 7790">
            <a:extLst>
              <a:ext uri="{FF2B5EF4-FFF2-40B4-BE49-F238E27FC236}">
                <a16:creationId xmlns:a16="http://schemas.microsoft.com/office/drawing/2014/main" id="{E88E91B0-3C39-4B93-806D-F6BD5A4E47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20" name="Freeform 7791">
            <a:extLst>
              <a:ext uri="{FF2B5EF4-FFF2-40B4-BE49-F238E27FC236}">
                <a16:creationId xmlns:a16="http://schemas.microsoft.com/office/drawing/2014/main" id="{8104563A-05F8-4502-8748-3653931F6743}"/>
              </a:ext>
            </a:extLst>
          </p:cNvPr>
          <p:cNvSpPr>
            <a:spLocks/>
          </p:cNvSpPr>
          <p:nvPr/>
        </p:nvSpPr>
        <p:spPr bwMode="auto">
          <a:xfrm>
            <a:off x="191761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21" name="Rectangle 7792">
            <a:extLst>
              <a:ext uri="{FF2B5EF4-FFF2-40B4-BE49-F238E27FC236}">
                <a16:creationId xmlns:a16="http://schemas.microsoft.com/office/drawing/2014/main" id="{5EB2D82E-5396-408C-AD4E-CE7445D60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22" name="Freeform 7793">
            <a:extLst>
              <a:ext uri="{FF2B5EF4-FFF2-40B4-BE49-F238E27FC236}">
                <a16:creationId xmlns:a16="http://schemas.microsoft.com/office/drawing/2014/main" id="{3E2FA2DB-B03D-475B-A78D-B61B054CFF59}"/>
              </a:ext>
            </a:extLst>
          </p:cNvPr>
          <p:cNvSpPr>
            <a:spLocks/>
          </p:cNvSpPr>
          <p:nvPr/>
        </p:nvSpPr>
        <p:spPr bwMode="auto">
          <a:xfrm>
            <a:off x="191761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23" name="Rectangle 7794">
            <a:extLst>
              <a:ext uri="{FF2B5EF4-FFF2-40B4-BE49-F238E27FC236}">
                <a16:creationId xmlns:a16="http://schemas.microsoft.com/office/drawing/2014/main" id="{7C6A2A14-294C-417B-A8F8-94A56D6AF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24" name="Freeform 7795">
            <a:extLst>
              <a:ext uri="{FF2B5EF4-FFF2-40B4-BE49-F238E27FC236}">
                <a16:creationId xmlns:a16="http://schemas.microsoft.com/office/drawing/2014/main" id="{6E44E77B-2CF3-4CCF-9E7A-5C5B01CAA463}"/>
              </a:ext>
            </a:extLst>
          </p:cNvPr>
          <p:cNvSpPr>
            <a:spLocks/>
          </p:cNvSpPr>
          <p:nvPr/>
        </p:nvSpPr>
        <p:spPr bwMode="auto">
          <a:xfrm>
            <a:off x="191761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25" name="Rectangle 7796">
            <a:extLst>
              <a:ext uri="{FF2B5EF4-FFF2-40B4-BE49-F238E27FC236}">
                <a16:creationId xmlns:a16="http://schemas.microsoft.com/office/drawing/2014/main" id="{05F5B94A-A02D-47A1-9858-4AA174C41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26" name="Freeform 7797">
            <a:extLst>
              <a:ext uri="{FF2B5EF4-FFF2-40B4-BE49-F238E27FC236}">
                <a16:creationId xmlns:a16="http://schemas.microsoft.com/office/drawing/2014/main" id="{6E41722A-0210-492B-8733-67D92D6F0D74}"/>
              </a:ext>
            </a:extLst>
          </p:cNvPr>
          <p:cNvSpPr>
            <a:spLocks/>
          </p:cNvSpPr>
          <p:nvPr/>
        </p:nvSpPr>
        <p:spPr bwMode="auto">
          <a:xfrm>
            <a:off x="1917610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27" name="Rectangle 7798">
            <a:extLst>
              <a:ext uri="{FF2B5EF4-FFF2-40B4-BE49-F238E27FC236}">
                <a16:creationId xmlns:a16="http://schemas.microsoft.com/office/drawing/2014/main" id="{22A02D56-F4E0-4BC9-A876-3C986F4F50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28" name="Freeform 7799">
            <a:extLst>
              <a:ext uri="{FF2B5EF4-FFF2-40B4-BE49-F238E27FC236}">
                <a16:creationId xmlns:a16="http://schemas.microsoft.com/office/drawing/2014/main" id="{2FD76E46-506B-4E1A-B26A-7F64435A6A26}"/>
              </a:ext>
            </a:extLst>
          </p:cNvPr>
          <p:cNvSpPr>
            <a:spLocks/>
          </p:cNvSpPr>
          <p:nvPr/>
        </p:nvSpPr>
        <p:spPr bwMode="auto">
          <a:xfrm>
            <a:off x="191914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0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29" name="Rectangle 7800">
            <a:extLst>
              <a:ext uri="{FF2B5EF4-FFF2-40B4-BE49-F238E27FC236}">
                <a16:creationId xmlns:a16="http://schemas.microsoft.com/office/drawing/2014/main" id="{52C12349-F119-4800-99B9-A8C27A2B36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30" name="Freeform 7801">
            <a:extLst>
              <a:ext uri="{FF2B5EF4-FFF2-40B4-BE49-F238E27FC236}">
                <a16:creationId xmlns:a16="http://schemas.microsoft.com/office/drawing/2014/main" id="{ECDA5B80-C165-47FB-A726-7988B5BDCAF7}"/>
              </a:ext>
            </a:extLst>
          </p:cNvPr>
          <p:cNvSpPr>
            <a:spLocks/>
          </p:cNvSpPr>
          <p:nvPr/>
        </p:nvSpPr>
        <p:spPr bwMode="auto">
          <a:xfrm>
            <a:off x="191914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31" name="Rectangle 7802">
            <a:extLst>
              <a:ext uri="{FF2B5EF4-FFF2-40B4-BE49-F238E27FC236}">
                <a16:creationId xmlns:a16="http://schemas.microsoft.com/office/drawing/2014/main" id="{6CA7E58A-2098-458D-972C-4E4F029A45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32" name="Freeform 7803">
            <a:extLst>
              <a:ext uri="{FF2B5EF4-FFF2-40B4-BE49-F238E27FC236}">
                <a16:creationId xmlns:a16="http://schemas.microsoft.com/office/drawing/2014/main" id="{D4726A61-8D85-4A9D-8ACB-3823B0DB1AC3}"/>
              </a:ext>
            </a:extLst>
          </p:cNvPr>
          <p:cNvSpPr>
            <a:spLocks/>
          </p:cNvSpPr>
          <p:nvPr/>
        </p:nvSpPr>
        <p:spPr bwMode="auto">
          <a:xfrm>
            <a:off x="191914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33" name="Rectangle 7804">
            <a:extLst>
              <a:ext uri="{FF2B5EF4-FFF2-40B4-BE49-F238E27FC236}">
                <a16:creationId xmlns:a16="http://schemas.microsoft.com/office/drawing/2014/main" id="{825ACF59-D17B-4857-BBE9-4765170E33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34" name="Freeform 7805">
            <a:extLst>
              <a:ext uri="{FF2B5EF4-FFF2-40B4-BE49-F238E27FC236}">
                <a16:creationId xmlns:a16="http://schemas.microsoft.com/office/drawing/2014/main" id="{7AC60F75-F423-494A-99EB-DBB24B771837}"/>
              </a:ext>
            </a:extLst>
          </p:cNvPr>
          <p:cNvSpPr>
            <a:spLocks/>
          </p:cNvSpPr>
          <p:nvPr/>
        </p:nvSpPr>
        <p:spPr bwMode="auto">
          <a:xfrm>
            <a:off x="191914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35" name="Rectangle 7806">
            <a:extLst>
              <a:ext uri="{FF2B5EF4-FFF2-40B4-BE49-F238E27FC236}">
                <a16:creationId xmlns:a16="http://schemas.microsoft.com/office/drawing/2014/main" id="{0447EEED-B25D-4D4B-9B7D-1B73D8CBF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36" name="Freeform 7807">
            <a:extLst>
              <a:ext uri="{FF2B5EF4-FFF2-40B4-BE49-F238E27FC236}">
                <a16:creationId xmlns:a16="http://schemas.microsoft.com/office/drawing/2014/main" id="{347FFD7D-B8CF-4F54-B6F5-E1300D7F1BE2}"/>
              </a:ext>
            </a:extLst>
          </p:cNvPr>
          <p:cNvSpPr>
            <a:spLocks/>
          </p:cNvSpPr>
          <p:nvPr/>
        </p:nvSpPr>
        <p:spPr bwMode="auto">
          <a:xfrm>
            <a:off x="191914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37" name="Rectangle 7808">
            <a:extLst>
              <a:ext uri="{FF2B5EF4-FFF2-40B4-BE49-F238E27FC236}">
                <a16:creationId xmlns:a16="http://schemas.microsoft.com/office/drawing/2014/main" id="{9FF2846F-5BA4-4586-A032-B58C6211F3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38" name="Freeform 7809">
            <a:extLst>
              <a:ext uri="{FF2B5EF4-FFF2-40B4-BE49-F238E27FC236}">
                <a16:creationId xmlns:a16="http://schemas.microsoft.com/office/drawing/2014/main" id="{E2647CA7-5CE9-4CF5-BF4E-42384ACD504C}"/>
              </a:ext>
            </a:extLst>
          </p:cNvPr>
          <p:cNvSpPr>
            <a:spLocks/>
          </p:cNvSpPr>
          <p:nvPr/>
        </p:nvSpPr>
        <p:spPr bwMode="auto">
          <a:xfrm>
            <a:off x="191914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39" name="Rectangle 7810">
            <a:extLst>
              <a:ext uri="{FF2B5EF4-FFF2-40B4-BE49-F238E27FC236}">
                <a16:creationId xmlns:a16="http://schemas.microsoft.com/office/drawing/2014/main" id="{0F86833A-3294-4148-A309-F88A472F5C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40" name="Freeform 7811">
            <a:extLst>
              <a:ext uri="{FF2B5EF4-FFF2-40B4-BE49-F238E27FC236}">
                <a16:creationId xmlns:a16="http://schemas.microsoft.com/office/drawing/2014/main" id="{A6655DE5-4637-45B4-A5A4-5CEEF455721F}"/>
              </a:ext>
            </a:extLst>
          </p:cNvPr>
          <p:cNvSpPr>
            <a:spLocks/>
          </p:cNvSpPr>
          <p:nvPr/>
        </p:nvSpPr>
        <p:spPr bwMode="auto">
          <a:xfrm>
            <a:off x="191914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41" name="Rectangle 7812">
            <a:extLst>
              <a:ext uri="{FF2B5EF4-FFF2-40B4-BE49-F238E27FC236}">
                <a16:creationId xmlns:a16="http://schemas.microsoft.com/office/drawing/2014/main" id="{CBDCD2F4-B1CC-443B-983E-55F11A83B0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42" name="Freeform 7813">
            <a:extLst>
              <a:ext uri="{FF2B5EF4-FFF2-40B4-BE49-F238E27FC236}">
                <a16:creationId xmlns:a16="http://schemas.microsoft.com/office/drawing/2014/main" id="{D2FF313C-E555-4196-B1E9-44958285F39B}"/>
              </a:ext>
            </a:extLst>
          </p:cNvPr>
          <p:cNvSpPr>
            <a:spLocks/>
          </p:cNvSpPr>
          <p:nvPr/>
        </p:nvSpPr>
        <p:spPr bwMode="auto">
          <a:xfrm>
            <a:off x="191914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43" name="Rectangle 7814">
            <a:extLst>
              <a:ext uri="{FF2B5EF4-FFF2-40B4-BE49-F238E27FC236}">
                <a16:creationId xmlns:a16="http://schemas.microsoft.com/office/drawing/2014/main" id="{D33FC353-9770-4244-833F-7CEC8E4B65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44" name="Freeform 7815">
            <a:extLst>
              <a:ext uri="{FF2B5EF4-FFF2-40B4-BE49-F238E27FC236}">
                <a16:creationId xmlns:a16="http://schemas.microsoft.com/office/drawing/2014/main" id="{EAB329F8-90CD-477C-A97E-2DA325013056}"/>
              </a:ext>
            </a:extLst>
          </p:cNvPr>
          <p:cNvSpPr>
            <a:spLocks/>
          </p:cNvSpPr>
          <p:nvPr/>
        </p:nvSpPr>
        <p:spPr bwMode="auto">
          <a:xfrm>
            <a:off x="191914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45" name="Rectangle 7816">
            <a:extLst>
              <a:ext uri="{FF2B5EF4-FFF2-40B4-BE49-F238E27FC236}">
                <a16:creationId xmlns:a16="http://schemas.microsoft.com/office/drawing/2014/main" id="{2177183A-B2D6-449C-B248-C3A7BDFDDB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46" name="Freeform 7817">
            <a:extLst>
              <a:ext uri="{FF2B5EF4-FFF2-40B4-BE49-F238E27FC236}">
                <a16:creationId xmlns:a16="http://schemas.microsoft.com/office/drawing/2014/main" id="{F896F963-FC2F-4EC8-AA71-4FF8CDC00859}"/>
              </a:ext>
            </a:extLst>
          </p:cNvPr>
          <p:cNvSpPr>
            <a:spLocks/>
          </p:cNvSpPr>
          <p:nvPr/>
        </p:nvSpPr>
        <p:spPr bwMode="auto">
          <a:xfrm>
            <a:off x="191914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47" name="Rectangle 7818">
            <a:extLst>
              <a:ext uri="{FF2B5EF4-FFF2-40B4-BE49-F238E27FC236}">
                <a16:creationId xmlns:a16="http://schemas.microsoft.com/office/drawing/2014/main" id="{1A958D0F-F99A-4E25-B7AF-DBA40445EF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48" name="Freeform 7819">
            <a:extLst>
              <a:ext uri="{FF2B5EF4-FFF2-40B4-BE49-F238E27FC236}">
                <a16:creationId xmlns:a16="http://schemas.microsoft.com/office/drawing/2014/main" id="{071763C1-5DCA-4889-84CD-036E3E8E9A66}"/>
              </a:ext>
            </a:extLst>
          </p:cNvPr>
          <p:cNvSpPr>
            <a:spLocks/>
          </p:cNvSpPr>
          <p:nvPr/>
        </p:nvSpPr>
        <p:spPr bwMode="auto">
          <a:xfrm>
            <a:off x="191914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49" name="Rectangle 7820">
            <a:extLst>
              <a:ext uri="{FF2B5EF4-FFF2-40B4-BE49-F238E27FC236}">
                <a16:creationId xmlns:a16="http://schemas.microsoft.com/office/drawing/2014/main" id="{B3E6DFFB-D1E9-45B1-B6EE-F3D361C36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50" name="Freeform 7821">
            <a:extLst>
              <a:ext uri="{FF2B5EF4-FFF2-40B4-BE49-F238E27FC236}">
                <a16:creationId xmlns:a16="http://schemas.microsoft.com/office/drawing/2014/main" id="{E27B1F00-E909-409C-A0C5-10EC76D3DA4D}"/>
              </a:ext>
            </a:extLst>
          </p:cNvPr>
          <p:cNvSpPr>
            <a:spLocks/>
          </p:cNvSpPr>
          <p:nvPr/>
        </p:nvSpPr>
        <p:spPr bwMode="auto">
          <a:xfrm>
            <a:off x="191914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51" name="Rectangle 7822">
            <a:extLst>
              <a:ext uri="{FF2B5EF4-FFF2-40B4-BE49-F238E27FC236}">
                <a16:creationId xmlns:a16="http://schemas.microsoft.com/office/drawing/2014/main" id="{6C5896F4-00A2-4AEF-B67A-B511A70069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52" name="Freeform 7823">
            <a:extLst>
              <a:ext uri="{FF2B5EF4-FFF2-40B4-BE49-F238E27FC236}">
                <a16:creationId xmlns:a16="http://schemas.microsoft.com/office/drawing/2014/main" id="{F7C64E1A-C4D9-43CA-85F2-16E782B4EC51}"/>
              </a:ext>
            </a:extLst>
          </p:cNvPr>
          <p:cNvSpPr>
            <a:spLocks/>
          </p:cNvSpPr>
          <p:nvPr/>
        </p:nvSpPr>
        <p:spPr bwMode="auto">
          <a:xfrm>
            <a:off x="191914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53" name="Rectangle 7824">
            <a:extLst>
              <a:ext uri="{FF2B5EF4-FFF2-40B4-BE49-F238E27FC236}">
                <a16:creationId xmlns:a16="http://schemas.microsoft.com/office/drawing/2014/main" id="{78B1E975-3B8E-44A1-9C0C-BB76941020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54" name="Freeform 7825">
            <a:extLst>
              <a:ext uri="{FF2B5EF4-FFF2-40B4-BE49-F238E27FC236}">
                <a16:creationId xmlns:a16="http://schemas.microsoft.com/office/drawing/2014/main" id="{6A5C4D68-22F2-46C7-8EC6-5FE6D2956B03}"/>
              </a:ext>
            </a:extLst>
          </p:cNvPr>
          <p:cNvSpPr>
            <a:spLocks/>
          </p:cNvSpPr>
          <p:nvPr/>
        </p:nvSpPr>
        <p:spPr bwMode="auto">
          <a:xfrm>
            <a:off x="191914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55" name="Rectangle 7826">
            <a:extLst>
              <a:ext uri="{FF2B5EF4-FFF2-40B4-BE49-F238E27FC236}">
                <a16:creationId xmlns:a16="http://schemas.microsoft.com/office/drawing/2014/main" id="{FC9CF7F5-2372-402A-9C54-64C7442F50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56" name="Freeform 7827">
            <a:extLst>
              <a:ext uri="{FF2B5EF4-FFF2-40B4-BE49-F238E27FC236}">
                <a16:creationId xmlns:a16="http://schemas.microsoft.com/office/drawing/2014/main" id="{93BCC791-4EC7-48CA-9EFA-A9D1EA8F45D6}"/>
              </a:ext>
            </a:extLst>
          </p:cNvPr>
          <p:cNvSpPr>
            <a:spLocks/>
          </p:cNvSpPr>
          <p:nvPr/>
        </p:nvSpPr>
        <p:spPr bwMode="auto">
          <a:xfrm>
            <a:off x="191914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57" name="Rectangle 7828">
            <a:extLst>
              <a:ext uri="{FF2B5EF4-FFF2-40B4-BE49-F238E27FC236}">
                <a16:creationId xmlns:a16="http://schemas.microsoft.com/office/drawing/2014/main" id="{0E7C2024-6FEE-4915-BD70-87C10985D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58" name="Freeform 7829">
            <a:extLst>
              <a:ext uri="{FF2B5EF4-FFF2-40B4-BE49-F238E27FC236}">
                <a16:creationId xmlns:a16="http://schemas.microsoft.com/office/drawing/2014/main" id="{22938706-8122-4DB4-AFA1-3324C9992957}"/>
              </a:ext>
            </a:extLst>
          </p:cNvPr>
          <p:cNvSpPr>
            <a:spLocks/>
          </p:cNvSpPr>
          <p:nvPr/>
        </p:nvSpPr>
        <p:spPr bwMode="auto">
          <a:xfrm>
            <a:off x="191914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59" name="Rectangle 7830">
            <a:extLst>
              <a:ext uri="{FF2B5EF4-FFF2-40B4-BE49-F238E27FC236}">
                <a16:creationId xmlns:a16="http://schemas.microsoft.com/office/drawing/2014/main" id="{2FBB270F-4394-4A60-A552-FE37E5C52E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60" name="Freeform 7831">
            <a:extLst>
              <a:ext uri="{FF2B5EF4-FFF2-40B4-BE49-F238E27FC236}">
                <a16:creationId xmlns:a16="http://schemas.microsoft.com/office/drawing/2014/main" id="{A9A3EECA-4C74-46BE-8080-7CFB77DBEDB8}"/>
              </a:ext>
            </a:extLst>
          </p:cNvPr>
          <p:cNvSpPr>
            <a:spLocks/>
          </p:cNvSpPr>
          <p:nvPr/>
        </p:nvSpPr>
        <p:spPr bwMode="auto">
          <a:xfrm>
            <a:off x="191914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61" name="Rectangle 7832">
            <a:extLst>
              <a:ext uri="{FF2B5EF4-FFF2-40B4-BE49-F238E27FC236}">
                <a16:creationId xmlns:a16="http://schemas.microsoft.com/office/drawing/2014/main" id="{345BC807-1227-4D72-8440-0D038037FA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62" name="Freeform 7833">
            <a:extLst>
              <a:ext uri="{FF2B5EF4-FFF2-40B4-BE49-F238E27FC236}">
                <a16:creationId xmlns:a16="http://schemas.microsoft.com/office/drawing/2014/main" id="{5E20684F-2103-4BCB-9ED1-0549D471C09A}"/>
              </a:ext>
            </a:extLst>
          </p:cNvPr>
          <p:cNvSpPr>
            <a:spLocks/>
          </p:cNvSpPr>
          <p:nvPr/>
        </p:nvSpPr>
        <p:spPr bwMode="auto">
          <a:xfrm>
            <a:off x="191914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63" name="Rectangle 7834">
            <a:extLst>
              <a:ext uri="{FF2B5EF4-FFF2-40B4-BE49-F238E27FC236}">
                <a16:creationId xmlns:a16="http://schemas.microsoft.com/office/drawing/2014/main" id="{9DA0EC0A-CB2D-4F57-86FF-04645D7F6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64" name="Freeform 7835">
            <a:extLst>
              <a:ext uri="{FF2B5EF4-FFF2-40B4-BE49-F238E27FC236}">
                <a16:creationId xmlns:a16="http://schemas.microsoft.com/office/drawing/2014/main" id="{001AFF5B-0702-4BEA-AB59-75B612A3FBAD}"/>
              </a:ext>
            </a:extLst>
          </p:cNvPr>
          <p:cNvSpPr>
            <a:spLocks/>
          </p:cNvSpPr>
          <p:nvPr/>
        </p:nvSpPr>
        <p:spPr bwMode="auto">
          <a:xfrm>
            <a:off x="191914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65" name="Rectangle 7836">
            <a:extLst>
              <a:ext uri="{FF2B5EF4-FFF2-40B4-BE49-F238E27FC236}">
                <a16:creationId xmlns:a16="http://schemas.microsoft.com/office/drawing/2014/main" id="{35669409-2CC2-4752-8759-00119A269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66" name="Freeform 7837">
            <a:extLst>
              <a:ext uri="{FF2B5EF4-FFF2-40B4-BE49-F238E27FC236}">
                <a16:creationId xmlns:a16="http://schemas.microsoft.com/office/drawing/2014/main" id="{3D25C430-71D4-4666-9FF0-CD8B14093E0D}"/>
              </a:ext>
            </a:extLst>
          </p:cNvPr>
          <p:cNvSpPr>
            <a:spLocks/>
          </p:cNvSpPr>
          <p:nvPr/>
        </p:nvSpPr>
        <p:spPr bwMode="auto">
          <a:xfrm>
            <a:off x="191914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67" name="Rectangle 7838">
            <a:extLst>
              <a:ext uri="{FF2B5EF4-FFF2-40B4-BE49-F238E27FC236}">
                <a16:creationId xmlns:a16="http://schemas.microsoft.com/office/drawing/2014/main" id="{3E8707DD-06EC-4836-9FE1-44B0FDF84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68" name="Freeform 7839">
            <a:extLst>
              <a:ext uri="{FF2B5EF4-FFF2-40B4-BE49-F238E27FC236}">
                <a16:creationId xmlns:a16="http://schemas.microsoft.com/office/drawing/2014/main" id="{C3461F9E-5AC3-4AC4-A4C5-B2EA621F5872}"/>
              </a:ext>
            </a:extLst>
          </p:cNvPr>
          <p:cNvSpPr>
            <a:spLocks/>
          </p:cNvSpPr>
          <p:nvPr/>
        </p:nvSpPr>
        <p:spPr bwMode="auto">
          <a:xfrm>
            <a:off x="191914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69" name="Rectangle 7840">
            <a:extLst>
              <a:ext uri="{FF2B5EF4-FFF2-40B4-BE49-F238E27FC236}">
                <a16:creationId xmlns:a16="http://schemas.microsoft.com/office/drawing/2014/main" id="{480BEFE4-691A-4EB1-A622-34D5B8E2E4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70" name="Freeform 7841">
            <a:extLst>
              <a:ext uri="{FF2B5EF4-FFF2-40B4-BE49-F238E27FC236}">
                <a16:creationId xmlns:a16="http://schemas.microsoft.com/office/drawing/2014/main" id="{C25C5DE9-2C8A-4982-B5AF-E82E2281D285}"/>
              </a:ext>
            </a:extLst>
          </p:cNvPr>
          <p:cNvSpPr>
            <a:spLocks/>
          </p:cNvSpPr>
          <p:nvPr/>
        </p:nvSpPr>
        <p:spPr bwMode="auto">
          <a:xfrm>
            <a:off x="192068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71" name="Rectangle 7842">
            <a:extLst>
              <a:ext uri="{FF2B5EF4-FFF2-40B4-BE49-F238E27FC236}">
                <a16:creationId xmlns:a16="http://schemas.microsoft.com/office/drawing/2014/main" id="{23085727-EF41-4000-8C31-684B1A85E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72" name="Freeform 7843">
            <a:extLst>
              <a:ext uri="{FF2B5EF4-FFF2-40B4-BE49-F238E27FC236}">
                <a16:creationId xmlns:a16="http://schemas.microsoft.com/office/drawing/2014/main" id="{E06051E6-20AC-4D5E-9FE3-82A8D9D5D3D9}"/>
              </a:ext>
            </a:extLst>
          </p:cNvPr>
          <p:cNvSpPr>
            <a:spLocks/>
          </p:cNvSpPr>
          <p:nvPr/>
        </p:nvSpPr>
        <p:spPr bwMode="auto">
          <a:xfrm>
            <a:off x="192068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73" name="Rectangle 7844">
            <a:extLst>
              <a:ext uri="{FF2B5EF4-FFF2-40B4-BE49-F238E27FC236}">
                <a16:creationId xmlns:a16="http://schemas.microsoft.com/office/drawing/2014/main" id="{9E3F9B33-D782-4823-87FF-7F4E50BD0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74" name="Freeform 7845">
            <a:extLst>
              <a:ext uri="{FF2B5EF4-FFF2-40B4-BE49-F238E27FC236}">
                <a16:creationId xmlns:a16="http://schemas.microsoft.com/office/drawing/2014/main" id="{0DB657BE-59BF-42E1-A40A-FC17BEE42573}"/>
              </a:ext>
            </a:extLst>
          </p:cNvPr>
          <p:cNvSpPr>
            <a:spLocks/>
          </p:cNvSpPr>
          <p:nvPr/>
        </p:nvSpPr>
        <p:spPr bwMode="auto">
          <a:xfrm>
            <a:off x="192068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75" name="Rectangle 7846">
            <a:extLst>
              <a:ext uri="{FF2B5EF4-FFF2-40B4-BE49-F238E27FC236}">
                <a16:creationId xmlns:a16="http://schemas.microsoft.com/office/drawing/2014/main" id="{340D79D7-0A28-46FF-827D-06C2B09D82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76" name="Freeform 7847">
            <a:extLst>
              <a:ext uri="{FF2B5EF4-FFF2-40B4-BE49-F238E27FC236}">
                <a16:creationId xmlns:a16="http://schemas.microsoft.com/office/drawing/2014/main" id="{A759230E-63F3-4551-977D-8629117F3933}"/>
              </a:ext>
            </a:extLst>
          </p:cNvPr>
          <p:cNvSpPr>
            <a:spLocks/>
          </p:cNvSpPr>
          <p:nvPr/>
        </p:nvSpPr>
        <p:spPr bwMode="auto">
          <a:xfrm>
            <a:off x="192068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77" name="Rectangle 7848">
            <a:extLst>
              <a:ext uri="{FF2B5EF4-FFF2-40B4-BE49-F238E27FC236}">
                <a16:creationId xmlns:a16="http://schemas.microsoft.com/office/drawing/2014/main" id="{3BF158D9-C492-4E44-81D6-A13F20E30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78" name="Freeform 7849">
            <a:extLst>
              <a:ext uri="{FF2B5EF4-FFF2-40B4-BE49-F238E27FC236}">
                <a16:creationId xmlns:a16="http://schemas.microsoft.com/office/drawing/2014/main" id="{6112EAFA-844C-49C8-B72E-F7B40C8669B7}"/>
              </a:ext>
            </a:extLst>
          </p:cNvPr>
          <p:cNvSpPr>
            <a:spLocks/>
          </p:cNvSpPr>
          <p:nvPr/>
        </p:nvSpPr>
        <p:spPr bwMode="auto">
          <a:xfrm>
            <a:off x="192068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79" name="Rectangle 7850">
            <a:extLst>
              <a:ext uri="{FF2B5EF4-FFF2-40B4-BE49-F238E27FC236}">
                <a16:creationId xmlns:a16="http://schemas.microsoft.com/office/drawing/2014/main" id="{1A303EDB-1CE7-403B-B9B9-9F00ACC632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81" name="Freeform 7852">
            <a:extLst>
              <a:ext uri="{FF2B5EF4-FFF2-40B4-BE49-F238E27FC236}">
                <a16:creationId xmlns:a16="http://schemas.microsoft.com/office/drawing/2014/main" id="{E4056560-0107-49E0-9442-6B59F8A500AE}"/>
              </a:ext>
            </a:extLst>
          </p:cNvPr>
          <p:cNvSpPr>
            <a:spLocks/>
          </p:cNvSpPr>
          <p:nvPr/>
        </p:nvSpPr>
        <p:spPr bwMode="auto">
          <a:xfrm>
            <a:off x="192068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82" name="Rectangle 7853">
            <a:extLst>
              <a:ext uri="{FF2B5EF4-FFF2-40B4-BE49-F238E27FC236}">
                <a16:creationId xmlns:a16="http://schemas.microsoft.com/office/drawing/2014/main" id="{C6FD58E8-0182-43BA-BFED-7409C4023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83" name="Freeform 7854">
            <a:extLst>
              <a:ext uri="{FF2B5EF4-FFF2-40B4-BE49-F238E27FC236}">
                <a16:creationId xmlns:a16="http://schemas.microsoft.com/office/drawing/2014/main" id="{78C3BF09-5F74-47A5-9731-D329C4B5843E}"/>
              </a:ext>
            </a:extLst>
          </p:cNvPr>
          <p:cNvSpPr>
            <a:spLocks/>
          </p:cNvSpPr>
          <p:nvPr/>
        </p:nvSpPr>
        <p:spPr bwMode="auto">
          <a:xfrm>
            <a:off x="192068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84" name="Rectangle 7855">
            <a:extLst>
              <a:ext uri="{FF2B5EF4-FFF2-40B4-BE49-F238E27FC236}">
                <a16:creationId xmlns:a16="http://schemas.microsoft.com/office/drawing/2014/main" id="{6093FD4E-9413-49B6-8EAD-925EA70B8D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85" name="Freeform 7856">
            <a:extLst>
              <a:ext uri="{FF2B5EF4-FFF2-40B4-BE49-F238E27FC236}">
                <a16:creationId xmlns:a16="http://schemas.microsoft.com/office/drawing/2014/main" id="{6692E952-4905-4B5E-9FD2-53AAC39BA082}"/>
              </a:ext>
            </a:extLst>
          </p:cNvPr>
          <p:cNvSpPr>
            <a:spLocks/>
          </p:cNvSpPr>
          <p:nvPr/>
        </p:nvSpPr>
        <p:spPr bwMode="auto">
          <a:xfrm>
            <a:off x="192068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86" name="Rectangle 7857">
            <a:extLst>
              <a:ext uri="{FF2B5EF4-FFF2-40B4-BE49-F238E27FC236}">
                <a16:creationId xmlns:a16="http://schemas.microsoft.com/office/drawing/2014/main" id="{697C64B5-5226-4216-AAA1-147BBFC6E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87" name="Freeform 7858">
            <a:extLst>
              <a:ext uri="{FF2B5EF4-FFF2-40B4-BE49-F238E27FC236}">
                <a16:creationId xmlns:a16="http://schemas.microsoft.com/office/drawing/2014/main" id="{091B0956-E7A9-46C2-BCD4-6F3EC889B66D}"/>
              </a:ext>
            </a:extLst>
          </p:cNvPr>
          <p:cNvSpPr>
            <a:spLocks/>
          </p:cNvSpPr>
          <p:nvPr/>
        </p:nvSpPr>
        <p:spPr bwMode="auto">
          <a:xfrm>
            <a:off x="192068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88" name="Rectangle 7859">
            <a:extLst>
              <a:ext uri="{FF2B5EF4-FFF2-40B4-BE49-F238E27FC236}">
                <a16:creationId xmlns:a16="http://schemas.microsoft.com/office/drawing/2014/main" id="{2B8E8491-3DB7-456B-84B4-6DD56F49D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89" name="Freeform 7860">
            <a:extLst>
              <a:ext uri="{FF2B5EF4-FFF2-40B4-BE49-F238E27FC236}">
                <a16:creationId xmlns:a16="http://schemas.microsoft.com/office/drawing/2014/main" id="{C2F02BEA-2A6C-4CFA-951B-711063319B20}"/>
              </a:ext>
            </a:extLst>
          </p:cNvPr>
          <p:cNvSpPr>
            <a:spLocks/>
          </p:cNvSpPr>
          <p:nvPr/>
        </p:nvSpPr>
        <p:spPr bwMode="auto">
          <a:xfrm>
            <a:off x="192068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90" name="Rectangle 7861">
            <a:extLst>
              <a:ext uri="{FF2B5EF4-FFF2-40B4-BE49-F238E27FC236}">
                <a16:creationId xmlns:a16="http://schemas.microsoft.com/office/drawing/2014/main" id="{40B7A6BC-2473-4D9A-83E5-A8F89DA5CC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91" name="Freeform 7862">
            <a:extLst>
              <a:ext uri="{FF2B5EF4-FFF2-40B4-BE49-F238E27FC236}">
                <a16:creationId xmlns:a16="http://schemas.microsoft.com/office/drawing/2014/main" id="{B6B6EFA3-DB6C-4BD8-A258-C4EDD52EB10A}"/>
              </a:ext>
            </a:extLst>
          </p:cNvPr>
          <p:cNvSpPr>
            <a:spLocks/>
          </p:cNvSpPr>
          <p:nvPr/>
        </p:nvSpPr>
        <p:spPr bwMode="auto">
          <a:xfrm>
            <a:off x="192068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92" name="Rectangle 7863">
            <a:extLst>
              <a:ext uri="{FF2B5EF4-FFF2-40B4-BE49-F238E27FC236}">
                <a16:creationId xmlns:a16="http://schemas.microsoft.com/office/drawing/2014/main" id="{262BCCE6-D90F-4021-AC54-5786602BAD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93" name="Freeform 7864">
            <a:extLst>
              <a:ext uri="{FF2B5EF4-FFF2-40B4-BE49-F238E27FC236}">
                <a16:creationId xmlns:a16="http://schemas.microsoft.com/office/drawing/2014/main" id="{F378D0D3-04D9-45B7-8D22-ECA4631E0701}"/>
              </a:ext>
            </a:extLst>
          </p:cNvPr>
          <p:cNvSpPr>
            <a:spLocks/>
          </p:cNvSpPr>
          <p:nvPr/>
        </p:nvSpPr>
        <p:spPr bwMode="auto">
          <a:xfrm>
            <a:off x="192068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94" name="Rectangle 7865">
            <a:extLst>
              <a:ext uri="{FF2B5EF4-FFF2-40B4-BE49-F238E27FC236}">
                <a16:creationId xmlns:a16="http://schemas.microsoft.com/office/drawing/2014/main" id="{090373B6-48AC-4752-A289-99DB863EB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95" name="Freeform 7866">
            <a:extLst>
              <a:ext uri="{FF2B5EF4-FFF2-40B4-BE49-F238E27FC236}">
                <a16:creationId xmlns:a16="http://schemas.microsoft.com/office/drawing/2014/main" id="{995D1866-8178-434F-B1ED-4A2437B508A2}"/>
              </a:ext>
            </a:extLst>
          </p:cNvPr>
          <p:cNvSpPr>
            <a:spLocks/>
          </p:cNvSpPr>
          <p:nvPr/>
        </p:nvSpPr>
        <p:spPr bwMode="auto">
          <a:xfrm>
            <a:off x="192068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96" name="Rectangle 7867">
            <a:extLst>
              <a:ext uri="{FF2B5EF4-FFF2-40B4-BE49-F238E27FC236}">
                <a16:creationId xmlns:a16="http://schemas.microsoft.com/office/drawing/2014/main" id="{6E0B9C7F-DB59-4356-B8CC-7AB324D951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97" name="Freeform 7868">
            <a:extLst>
              <a:ext uri="{FF2B5EF4-FFF2-40B4-BE49-F238E27FC236}">
                <a16:creationId xmlns:a16="http://schemas.microsoft.com/office/drawing/2014/main" id="{5438A4E3-DA39-44E6-8D09-1E86971597AE}"/>
              </a:ext>
            </a:extLst>
          </p:cNvPr>
          <p:cNvSpPr>
            <a:spLocks/>
          </p:cNvSpPr>
          <p:nvPr/>
        </p:nvSpPr>
        <p:spPr bwMode="auto">
          <a:xfrm>
            <a:off x="192068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98" name="Rectangle 7869">
            <a:extLst>
              <a:ext uri="{FF2B5EF4-FFF2-40B4-BE49-F238E27FC236}">
                <a16:creationId xmlns:a16="http://schemas.microsoft.com/office/drawing/2014/main" id="{0FE581A8-3DCE-4822-8F54-24D4A95D46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499" name="Freeform 7870">
            <a:extLst>
              <a:ext uri="{FF2B5EF4-FFF2-40B4-BE49-F238E27FC236}">
                <a16:creationId xmlns:a16="http://schemas.microsoft.com/office/drawing/2014/main" id="{0405F47E-BD03-4DF5-AC14-F9436F3A0FD7}"/>
              </a:ext>
            </a:extLst>
          </p:cNvPr>
          <p:cNvSpPr>
            <a:spLocks/>
          </p:cNvSpPr>
          <p:nvPr/>
        </p:nvSpPr>
        <p:spPr bwMode="auto">
          <a:xfrm>
            <a:off x="1920684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00" name="Rectangle 7871">
            <a:extLst>
              <a:ext uri="{FF2B5EF4-FFF2-40B4-BE49-F238E27FC236}">
                <a16:creationId xmlns:a16="http://schemas.microsoft.com/office/drawing/2014/main" id="{1F7154C9-EF14-4F69-86E0-853398E06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01" name="Freeform 7872">
            <a:extLst>
              <a:ext uri="{FF2B5EF4-FFF2-40B4-BE49-F238E27FC236}">
                <a16:creationId xmlns:a16="http://schemas.microsoft.com/office/drawing/2014/main" id="{CADDF60C-91D0-40C0-A254-DE34226470C3}"/>
              </a:ext>
            </a:extLst>
          </p:cNvPr>
          <p:cNvSpPr>
            <a:spLocks/>
          </p:cNvSpPr>
          <p:nvPr/>
        </p:nvSpPr>
        <p:spPr bwMode="auto">
          <a:xfrm>
            <a:off x="192222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0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02" name="Rectangle 7873">
            <a:extLst>
              <a:ext uri="{FF2B5EF4-FFF2-40B4-BE49-F238E27FC236}">
                <a16:creationId xmlns:a16="http://schemas.microsoft.com/office/drawing/2014/main" id="{76F331F5-4198-4CAA-B06B-6CB7D86D1C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03" name="Freeform 7874">
            <a:extLst>
              <a:ext uri="{FF2B5EF4-FFF2-40B4-BE49-F238E27FC236}">
                <a16:creationId xmlns:a16="http://schemas.microsoft.com/office/drawing/2014/main" id="{59F20EF2-A570-47DA-9296-E5BEAC7DDFEA}"/>
              </a:ext>
            </a:extLst>
          </p:cNvPr>
          <p:cNvSpPr>
            <a:spLocks/>
          </p:cNvSpPr>
          <p:nvPr/>
        </p:nvSpPr>
        <p:spPr bwMode="auto">
          <a:xfrm>
            <a:off x="192222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04" name="Rectangle 7875">
            <a:extLst>
              <a:ext uri="{FF2B5EF4-FFF2-40B4-BE49-F238E27FC236}">
                <a16:creationId xmlns:a16="http://schemas.microsoft.com/office/drawing/2014/main" id="{F5039F48-B246-4286-8EDD-A244479BA5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05" name="Freeform 7876">
            <a:extLst>
              <a:ext uri="{FF2B5EF4-FFF2-40B4-BE49-F238E27FC236}">
                <a16:creationId xmlns:a16="http://schemas.microsoft.com/office/drawing/2014/main" id="{576BA190-4EEA-4F96-B730-8443844F0EF9}"/>
              </a:ext>
            </a:extLst>
          </p:cNvPr>
          <p:cNvSpPr>
            <a:spLocks/>
          </p:cNvSpPr>
          <p:nvPr/>
        </p:nvSpPr>
        <p:spPr bwMode="auto">
          <a:xfrm>
            <a:off x="192222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06" name="Rectangle 7877">
            <a:extLst>
              <a:ext uri="{FF2B5EF4-FFF2-40B4-BE49-F238E27FC236}">
                <a16:creationId xmlns:a16="http://schemas.microsoft.com/office/drawing/2014/main" id="{EC67C56A-42F4-4160-BFD5-A1893A32A0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07" name="Freeform 7878">
            <a:extLst>
              <a:ext uri="{FF2B5EF4-FFF2-40B4-BE49-F238E27FC236}">
                <a16:creationId xmlns:a16="http://schemas.microsoft.com/office/drawing/2014/main" id="{C0D3F972-2E96-4822-B017-F154399C966E}"/>
              </a:ext>
            </a:extLst>
          </p:cNvPr>
          <p:cNvSpPr>
            <a:spLocks/>
          </p:cNvSpPr>
          <p:nvPr/>
        </p:nvSpPr>
        <p:spPr bwMode="auto">
          <a:xfrm>
            <a:off x="192222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08" name="Rectangle 7879">
            <a:extLst>
              <a:ext uri="{FF2B5EF4-FFF2-40B4-BE49-F238E27FC236}">
                <a16:creationId xmlns:a16="http://schemas.microsoft.com/office/drawing/2014/main" id="{189BEA30-420A-4FE6-A691-460C19C34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09" name="Freeform 7880">
            <a:extLst>
              <a:ext uri="{FF2B5EF4-FFF2-40B4-BE49-F238E27FC236}">
                <a16:creationId xmlns:a16="http://schemas.microsoft.com/office/drawing/2014/main" id="{A9F91CFF-0AEC-41A0-BFFA-54B6A29E3F9C}"/>
              </a:ext>
            </a:extLst>
          </p:cNvPr>
          <p:cNvSpPr>
            <a:spLocks/>
          </p:cNvSpPr>
          <p:nvPr/>
        </p:nvSpPr>
        <p:spPr bwMode="auto">
          <a:xfrm>
            <a:off x="192222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10" name="Rectangle 7881">
            <a:extLst>
              <a:ext uri="{FF2B5EF4-FFF2-40B4-BE49-F238E27FC236}">
                <a16:creationId xmlns:a16="http://schemas.microsoft.com/office/drawing/2014/main" id="{596D1155-0B40-4DEF-B9D5-C4C69F34A2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11" name="Freeform 7882">
            <a:extLst>
              <a:ext uri="{FF2B5EF4-FFF2-40B4-BE49-F238E27FC236}">
                <a16:creationId xmlns:a16="http://schemas.microsoft.com/office/drawing/2014/main" id="{A48FF8BD-1CAD-4753-BAD8-7B01F3BB7BB6}"/>
              </a:ext>
            </a:extLst>
          </p:cNvPr>
          <p:cNvSpPr>
            <a:spLocks/>
          </p:cNvSpPr>
          <p:nvPr/>
        </p:nvSpPr>
        <p:spPr bwMode="auto">
          <a:xfrm>
            <a:off x="192222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12" name="Rectangle 7883">
            <a:extLst>
              <a:ext uri="{FF2B5EF4-FFF2-40B4-BE49-F238E27FC236}">
                <a16:creationId xmlns:a16="http://schemas.microsoft.com/office/drawing/2014/main" id="{55CE5760-64F1-4DC1-8206-D785DF890B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13" name="Freeform 7884">
            <a:extLst>
              <a:ext uri="{FF2B5EF4-FFF2-40B4-BE49-F238E27FC236}">
                <a16:creationId xmlns:a16="http://schemas.microsoft.com/office/drawing/2014/main" id="{108687EE-373F-4402-B060-6F429DD642FB}"/>
              </a:ext>
            </a:extLst>
          </p:cNvPr>
          <p:cNvSpPr>
            <a:spLocks/>
          </p:cNvSpPr>
          <p:nvPr/>
        </p:nvSpPr>
        <p:spPr bwMode="auto">
          <a:xfrm>
            <a:off x="192222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14" name="Rectangle 7885">
            <a:extLst>
              <a:ext uri="{FF2B5EF4-FFF2-40B4-BE49-F238E27FC236}">
                <a16:creationId xmlns:a16="http://schemas.microsoft.com/office/drawing/2014/main" id="{02A19027-488F-427A-8BE0-E6D3022CEC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15" name="Freeform 7886">
            <a:extLst>
              <a:ext uri="{FF2B5EF4-FFF2-40B4-BE49-F238E27FC236}">
                <a16:creationId xmlns:a16="http://schemas.microsoft.com/office/drawing/2014/main" id="{C31D186A-798E-4A6B-821A-D10E4F72F8C0}"/>
              </a:ext>
            </a:extLst>
          </p:cNvPr>
          <p:cNvSpPr>
            <a:spLocks/>
          </p:cNvSpPr>
          <p:nvPr/>
        </p:nvSpPr>
        <p:spPr bwMode="auto">
          <a:xfrm>
            <a:off x="192222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16" name="Rectangle 7887">
            <a:extLst>
              <a:ext uri="{FF2B5EF4-FFF2-40B4-BE49-F238E27FC236}">
                <a16:creationId xmlns:a16="http://schemas.microsoft.com/office/drawing/2014/main" id="{92BFCCFE-5029-452F-9CF9-5BA0B6F9C7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17" name="Freeform 7888">
            <a:extLst>
              <a:ext uri="{FF2B5EF4-FFF2-40B4-BE49-F238E27FC236}">
                <a16:creationId xmlns:a16="http://schemas.microsoft.com/office/drawing/2014/main" id="{1A464415-4F18-4CE7-9AC6-662CFF5D371E}"/>
              </a:ext>
            </a:extLst>
          </p:cNvPr>
          <p:cNvSpPr>
            <a:spLocks/>
          </p:cNvSpPr>
          <p:nvPr/>
        </p:nvSpPr>
        <p:spPr bwMode="auto">
          <a:xfrm>
            <a:off x="192222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18" name="Rectangle 7889">
            <a:extLst>
              <a:ext uri="{FF2B5EF4-FFF2-40B4-BE49-F238E27FC236}">
                <a16:creationId xmlns:a16="http://schemas.microsoft.com/office/drawing/2014/main" id="{07B16613-B68E-427F-A7BD-D38F0EA7C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19" name="Freeform 7890">
            <a:extLst>
              <a:ext uri="{FF2B5EF4-FFF2-40B4-BE49-F238E27FC236}">
                <a16:creationId xmlns:a16="http://schemas.microsoft.com/office/drawing/2014/main" id="{C618EED0-3456-42E4-9D40-51389D9BFCC3}"/>
              </a:ext>
            </a:extLst>
          </p:cNvPr>
          <p:cNvSpPr>
            <a:spLocks/>
          </p:cNvSpPr>
          <p:nvPr/>
        </p:nvSpPr>
        <p:spPr bwMode="auto">
          <a:xfrm>
            <a:off x="192222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20" name="Rectangle 7891">
            <a:extLst>
              <a:ext uri="{FF2B5EF4-FFF2-40B4-BE49-F238E27FC236}">
                <a16:creationId xmlns:a16="http://schemas.microsoft.com/office/drawing/2014/main" id="{E1029166-8398-43E3-8214-575C656B76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21" name="Freeform 7892">
            <a:extLst>
              <a:ext uri="{FF2B5EF4-FFF2-40B4-BE49-F238E27FC236}">
                <a16:creationId xmlns:a16="http://schemas.microsoft.com/office/drawing/2014/main" id="{2413E867-9C1D-4608-8921-EF562BA2702A}"/>
              </a:ext>
            </a:extLst>
          </p:cNvPr>
          <p:cNvSpPr>
            <a:spLocks/>
          </p:cNvSpPr>
          <p:nvPr/>
        </p:nvSpPr>
        <p:spPr bwMode="auto">
          <a:xfrm>
            <a:off x="192222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22" name="Rectangle 7893">
            <a:extLst>
              <a:ext uri="{FF2B5EF4-FFF2-40B4-BE49-F238E27FC236}">
                <a16:creationId xmlns:a16="http://schemas.microsoft.com/office/drawing/2014/main" id="{1DDE7509-999C-4341-A850-07259B4653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23" name="Freeform 7894">
            <a:extLst>
              <a:ext uri="{FF2B5EF4-FFF2-40B4-BE49-F238E27FC236}">
                <a16:creationId xmlns:a16="http://schemas.microsoft.com/office/drawing/2014/main" id="{5AE7C2BB-42BF-49DE-8E1B-94EA396A855B}"/>
              </a:ext>
            </a:extLst>
          </p:cNvPr>
          <p:cNvSpPr>
            <a:spLocks/>
          </p:cNvSpPr>
          <p:nvPr/>
        </p:nvSpPr>
        <p:spPr bwMode="auto">
          <a:xfrm>
            <a:off x="192222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24" name="Rectangle 7895">
            <a:extLst>
              <a:ext uri="{FF2B5EF4-FFF2-40B4-BE49-F238E27FC236}">
                <a16:creationId xmlns:a16="http://schemas.microsoft.com/office/drawing/2014/main" id="{590E9066-9CDF-47CD-B77D-7DB63F7DFB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25" name="Freeform 7896">
            <a:extLst>
              <a:ext uri="{FF2B5EF4-FFF2-40B4-BE49-F238E27FC236}">
                <a16:creationId xmlns:a16="http://schemas.microsoft.com/office/drawing/2014/main" id="{03F878E7-A0A1-46A8-BE5F-49EEA555A141}"/>
              </a:ext>
            </a:extLst>
          </p:cNvPr>
          <p:cNvSpPr>
            <a:spLocks/>
          </p:cNvSpPr>
          <p:nvPr/>
        </p:nvSpPr>
        <p:spPr bwMode="auto">
          <a:xfrm>
            <a:off x="192222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26" name="Rectangle 7897">
            <a:extLst>
              <a:ext uri="{FF2B5EF4-FFF2-40B4-BE49-F238E27FC236}">
                <a16:creationId xmlns:a16="http://schemas.microsoft.com/office/drawing/2014/main" id="{E50DEB92-EE80-49A5-9565-645940CC9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27" name="Freeform 7898">
            <a:extLst>
              <a:ext uri="{FF2B5EF4-FFF2-40B4-BE49-F238E27FC236}">
                <a16:creationId xmlns:a16="http://schemas.microsoft.com/office/drawing/2014/main" id="{6350B00E-FFDC-4BDD-84E6-2C94DAD16BD4}"/>
              </a:ext>
            </a:extLst>
          </p:cNvPr>
          <p:cNvSpPr>
            <a:spLocks/>
          </p:cNvSpPr>
          <p:nvPr/>
        </p:nvSpPr>
        <p:spPr bwMode="auto">
          <a:xfrm>
            <a:off x="192222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28" name="Rectangle 7899">
            <a:extLst>
              <a:ext uri="{FF2B5EF4-FFF2-40B4-BE49-F238E27FC236}">
                <a16:creationId xmlns:a16="http://schemas.microsoft.com/office/drawing/2014/main" id="{CEFCC540-200A-49FE-9ACD-280C669B1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29" name="Freeform 7900">
            <a:extLst>
              <a:ext uri="{FF2B5EF4-FFF2-40B4-BE49-F238E27FC236}">
                <a16:creationId xmlns:a16="http://schemas.microsoft.com/office/drawing/2014/main" id="{459C384B-B3D3-478A-85DB-874F8CE474F9}"/>
              </a:ext>
            </a:extLst>
          </p:cNvPr>
          <p:cNvSpPr>
            <a:spLocks/>
          </p:cNvSpPr>
          <p:nvPr/>
        </p:nvSpPr>
        <p:spPr bwMode="auto">
          <a:xfrm>
            <a:off x="1922221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30" name="Rectangle 7901">
            <a:extLst>
              <a:ext uri="{FF2B5EF4-FFF2-40B4-BE49-F238E27FC236}">
                <a16:creationId xmlns:a16="http://schemas.microsoft.com/office/drawing/2014/main" id="{289135F2-0655-46AC-9748-E6F43DA3E6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31" name="Freeform 7902">
            <a:extLst>
              <a:ext uri="{FF2B5EF4-FFF2-40B4-BE49-F238E27FC236}">
                <a16:creationId xmlns:a16="http://schemas.microsoft.com/office/drawing/2014/main" id="{4F3F3576-1FB3-41B2-BBA8-4B6E255A783E}"/>
              </a:ext>
            </a:extLst>
          </p:cNvPr>
          <p:cNvSpPr>
            <a:spLocks/>
          </p:cNvSpPr>
          <p:nvPr/>
        </p:nvSpPr>
        <p:spPr bwMode="auto">
          <a:xfrm>
            <a:off x="1922221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32" name="Rectangle 7903">
            <a:extLst>
              <a:ext uri="{FF2B5EF4-FFF2-40B4-BE49-F238E27FC236}">
                <a16:creationId xmlns:a16="http://schemas.microsoft.com/office/drawing/2014/main" id="{B2A29FAF-F9B1-43B2-BE4E-4143284306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33" name="Freeform 7904">
            <a:extLst>
              <a:ext uri="{FF2B5EF4-FFF2-40B4-BE49-F238E27FC236}">
                <a16:creationId xmlns:a16="http://schemas.microsoft.com/office/drawing/2014/main" id="{D9A8DA50-86D9-4D2B-AA9B-A9584A07ACE9}"/>
              </a:ext>
            </a:extLst>
          </p:cNvPr>
          <p:cNvSpPr>
            <a:spLocks/>
          </p:cNvSpPr>
          <p:nvPr/>
        </p:nvSpPr>
        <p:spPr bwMode="auto">
          <a:xfrm>
            <a:off x="1922221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34" name="Rectangle 7905">
            <a:extLst>
              <a:ext uri="{FF2B5EF4-FFF2-40B4-BE49-F238E27FC236}">
                <a16:creationId xmlns:a16="http://schemas.microsoft.com/office/drawing/2014/main" id="{A9617636-FF8D-4FD8-B109-E9D32B378C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35" name="Freeform 7906">
            <a:extLst>
              <a:ext uri="{FF2B5EF4-FFF2-40B4-BE49-F238E27FC236}">
                <a16:creationId xmlns:a16="http://schemas.microsoft.com/office/drawing/2014/main" id="{44BB7B4B-780E-4BA3-8937-FAEFF1CCD280}"/>
              </a:ext>
            </a:extLst>
          </p:cNvPr>
          <p:cNvSpPr>
            <a:spLocks/>
          </p:cNvSpPr>
          <p:nvPr/>
        </p:nvSpPr>
        <p:spPr bwMode="auto">
          <a:xfrm>
            <a:off x="1922221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36" name="Rectangle 7907">
            <a:extLst>
              <a:ext uri="{FF2B5EF4-FFF2-40B4-BE49-F238E27FC236}">
                <a16:creationId xmlns:a16="http://schemas.microsoft.com/office/drawing/2014/main" id="{48FC806E-FB7E-49B4-A9D9-82999A342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37" name="Freeform 7908">
            <a:extLst>
              <a:ext uri="{FF2B5EF4-FFF2-40B4-BE49-F238E27FC236}">
                <a16:creationId xmlns:a16="http://schemas.microsoft.com/office/drawing/2014/main" id="{DB074D99-FBE9-4633-9643-599FBED78620}"/>
              </a:ext>
            </a:extLst>
          </p:cNvPr>
          <p:cNvSpPr>
            <a:spLocks/>
          </p:cNvSpPr>
          <p:nvPr/>
        </p:nvSpPr>
        <p:spPr bwMode="auto">
          <a:xfrm>
            <a:off x="1922221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38" name="Rectangle 7909">
            <a:extLst>
              <a:ext uri="{FF2B5EF4-FFF2-40B4-BE49-F238E27FC236}">
                <a16:creationId xmlns:a16="http://schemas.microsoft.com/office/drawing/2014/main" id="{6E1A0AE1-06AE-4402-ABE5-451DEEB642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39" name="Freeform 7910">
            <a:extLst>
              <a:ext uri="{FF2B5EF4-FFF2-40B4-BE49-F238E27FC236}">
                <a16:creationId xmlns:a16="http://schemas.microsoft.com/office/drawing/2014/main" id="{FBA96C75-3CB3-4390-B2A9-50F93C1A04AC}"/>
              </a:ext>
            </a:extLst>
          </p:cNvPr>
          <p:cNvSpPr>
            <a:spLocks/>
          </p:cNvSpPr>
          <p:nvPr/>
        </p:nvSpPr>
        <p:spPr bwMode="auto">
          <a:xfrm>
            <a:off x="1922221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40" name="Rectangle 7911">
            <a:extLst>
              <a:ext uri="{FF2B5EF4-FFF2-40B4-BE49-F238E27FC236}">
                <a16:creationId xmlns:a16="http://schemas.microsoft.com/office/drawing/2014/main" id="{EF6B6586-25C3-492D-AF10-9754EE13E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41" name="Freeform 7912">
            <a:extLst>
              <a:ext uri="{FF2B5EF4-FFF2-40B4-BE49-F238E27FC236}">
                <a16:creationId xmlns:a16="http://schemas.microsoft.com/office/drawing/2014/main" id="{6E49851E-5F3A-4309-A268-C663F01DB612}"/>
              </a:ext>
            </a:extLst>
          </p:cNvPr>
          <p:cNvSpPr>
            <a:spLocks/>
          </p:cNvSpPr>
          <p:nvPr/>
        </p:nvSpPr>
        <p:spPr bwMode="auto">
          <a:xfrm>
            <a:off x="1922221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42" name="Rectangle 7913">
            <a:extLst>
              <a:ext uri="{FF2B5EF4-FFF2-40B4-BE49-F238E27FC236}">
                <a16:creationId xmlns:a16="http://schemas.microsoft.com/office/drawing/2014/main" id="{614ADB95-4B07-4D16-A611-0C7BF450AD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43" name="Freeform 7914">
            <a:extLst>
              <a:ext uri="{FF2B5EF4-FFF2-40B4-BE49-F238E27FC236}">
                <a16:creationId xmlns:a16="http://schemas.microsoft.com/office/drawing/2014/main" id="{719106E0-D873-4357-8078-9CC1A9065145}"/>
              </a:ext>
            </a:extLst>
          </p:cNvPr>
          <p:cNvSpPr>
            <a:spLocks/>
          </p:cNvSpPr>
          <p:nvPr/>
        </p:nvSpPr>
        <p:spPr bwMode="auto">
          <a:xfrm>
            <a:off x="192375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44" name="Rectangle 7915">
            <a:extLst>
              <a:ext uri="{FF2B5EF4-FFF2-40B4-BE49-F238E27FC236}">
                <a16:creationId xmlns:a16="http://schemas.microsoft.com/office/drawing/2014/main" id="{C8FD1EEA-4FF0-4D0A-AFC2-590EBF26F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45" name="Freeform 7916">
            <a:extLst>
              <a:ext uri="{FF2B5EF4-FFF2-40B4-BE49-F238E27FC236}">
                <a16:creationId xmlns:a16="http://schemas.microsoft.com/office/drawing/2014/main" id="{05603039-D37D-484E-9673-6BE3ECCAD602}"/>
              </a:ext>
            </a:extLst>
          </p:cNvPr>
          <p:cNvSpPr>
            <a:spLocks/>
          </p:cNvSpPr>
          <p:nvPr/>
        </p:nvSpPr>
        <p:spPr bwMode="auto">
          <a:xfrm>
            <a:off x="192375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46" name="Rectangle 7917">
            <a:extLst>
              <a:ext uri="{FF2B5EF4-FFF2-40B4-BE49-F238E27FC236}">
                <a16:creationId xmlns:a16="http://schemas.microsoft.com/office/drawing/2014/main" id="{9180DAED-06C7-4069-A352-6C5DB8F5FE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47" name="Freeform 7918">
            <a:extLst>
              <a:ext uri="{FF2B5EF4-FFF2-40B4-BE49-F238E27FC236}">
                <a16:creationId xmlns:a16="http://schemas.microsoft.com/office/drawing/2014/main" id="{015AEE32-4A06-4B82-97BC-68C9C103DF76}"/>
              </a:ext>
            </a:extLst>
          </p:cNvPr>
          <p:cNvSpPr>
            <a:spLocks/>
          </p:cNvSpPr>
          <p:nvPr/>
        </p:nvSpPr>
        <p:spPr bwMode="auto">
          <a:xfrm>
            <a:off x="192375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48" name="Rectangle 7919">
            <a:extLst>
              <a:ext uri="{FF2B5EF4-FFF2-40B4-BE49-F238E27FC236}">
                <a16:creationId xmlns:a16="http://schemas.microsoft.com/office/drawing/2014/main" id="{F51467CC-9C05-4CF9-B3DE-B134EEB60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49" name="Freeform 7920">
            <a:extLst>
              <a:ext uri="{FF2B5EF4-FFF2-40B4-BE49-F238E27FC236}">
                <a16:creationId xmlns:a16="http://schemas.microsoft.com/office/drawing/2014/main" id="{02B9F5F0-1114-4780-9250-A568ABF92BBA}"/>
              </a:ext>
            </a:extLst>
          </p:cNvPr>
          <p:cNvSpPr>
            <a:spLocks/>
          </p:cNvSpPr>
          <p:nvPr/>
        </p:nvSpPr>
        <p:spPr bwMode="auto">
          <a:xfrm>
            <a:off x="192375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50" name="Rectangle 7921">
            <a:extLst>
              <a:ext uri="{FF2B5EF4-FFF2-40B4-BE49-F238E27FC236}">
                <a16:creationId xmlns:a16="http://schemas.microsoft.com/office/drawing/2014/main" id="{783D43D0-9459-442E-923A-0C817CF05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51" name="Freeform 7922">
            <a:extLst>
              <a:ext uri="{FF2B5EF4-FFF2-40B4-BE49-F238E27FC236}">
                <a16:creationId xmlns:a16="http://schemas.microsoft.com/office/drawing/2014/main" id="{15130D54-7562-4922-8326-2D8EEA9E4474}"/>
              </a:ext>
            </a:extLst>
          </p:cNvPr>
          <p:cNvSpPr>
            <a:spLocks/>
          </p:cNvSpPr>
          <p:nvPr/>
        </p:nvSpPr>
        <p:spPr bwMode="auto">
          <a:xfrm>
            <a:off x="192375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52" name="Rectangle 7923">
            <a:extLst>
              <a:ext uri="{FF2B5EF4-FFF2-40B4-BE49-F238E27FC236}">
                <a16:creationId xmlns:a16="http://schemas.microsoft.com/office/drawing/2014/main" id="{B01A526C-B06F-4451-8CE2-EA77C266ED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53" name="Freeform 7924">
            <a:extLst>
              <a:ext uri="{FF2B5EF4-FFF2-40B4-BE49-F238E27FC236}">
                <a16:creationId xmlns:a16="http://schemas.microsoft.com/office/drawing/2014/main" id="{4C7B047D-8065-463B-A066-AE1311A16828}"/>
              </a:ext>
            </a:extLst>
          </p:cNvPr>
          <p:cNvSpPr>
            <a:spLocks/>
          </p:cNvSpPr>
          <p:nvPr/>
        </p:nvSpPr>
        <p:spPr bwMode="auto">
          <a:xfrm>
            <a:off x="192375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54" name="Rectangle 7925">
            <a:extLst>
              <a:ext uri="{FF2B5EF4-FFF2-40B4-BE49-F238E27FC236}">
                <a16:creationId xmlns:a16="http://schemas.microsoft.com/office/drawing/2014/main" id="{35F08D05-871A-4194-B7DC-E4A92F6E9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55" name="Freeform 7926">
            <a:extLst>
              <a:ext uri="{FF2B5EF4-FFF2-40B4-BE49-F238E27FC236}">
                <a16:creationId xmlns:a16="http://schemas.microsoft.com/office/drawing/2014/main" id="{47336B35-6BE5-45FF-9E16-E76EA0EC430D}"/>
              </a:ext>
            </a:extLst>
          </p:cNvPr>
          <p:cNvSpPr>
            <a:spLocks/>
          </p:cNvSpPr>
          <p:nvPr/>
        </p:nvSpPr>
        <p:spPr bwMode="auto">
          <a:xfrm>
            <a:off x="192375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56" name="Rectangle 7927">
            <a:extLst>
              <a:ext uri="{FF2B5EF4-FFF2-40B4-BE49-F238E27FC236}">
                <a16:creationId xmlns:a16="http://schemas.microsoft.com/office/drawing/2014/main" id="{F9C7DE56-21A6-4364-B8F7-7B373E805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57" name="Freeform 7928">
            <a:extLst>
              <a:ext uri="{FF2B5EF4-FFF2-40B4-BE49-F238E27FC236}">
                <a16:creationId xmlns:a16="http://schemas.microsoft.com/office/drawing/2014/main" id="{FA5A2F21-E96B-4F3E-B068-D23ED865E9DA}"/>
              </a:ext>
            </a:extLst>
          </p:cNvPr>
          <p:cNvSpPr>
            <a:spLocks/>
          </p:cNvSpPr>
          <p:nvPr/>
        </p:nvSpPr>
        <p:spPr bwMode="auto">
          <a:xfrm>
            <a:off x="192375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58" name="Rectangle 7929">
            <a:extLst>
              <a:ext uri="{FF2B5EF4-FFF2-40B4-BE49-F238E27FC236}">
                <a16:creationId xmlns:a16="http://schemas.microsoft.com/office/drawing/2014/main" id="{49C5FDAB-DD5A-47E4-A7AE-B1E7AA9131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59" name="Freeform 7930">
            <a:extLst>
              <a:ext uri="{FF2B5EF4-FFF2-40B4-BE49-F238E27FC236}">
                <a16:creationId xmlns:a16="http://schemas.microsoft.com/office/drawing/2014/main" id="{C2D712AA-4062-479C-B9FB-1B660A09D9C7}"/>
              </a:ext>
            </a:extLst>
          </p:cNvPr>
          <p:cNvSpPr>
            <a:spLocks/>
          </p:cNvSpPr>
          <p:nvPr/>
        </p:nvSpPr>
        <p:spPr bwMode="auto">
          <a:xfrm>
            <a:off x="192375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60" name="Rectangle 7931">
            <a:extLst>
              <a:ext uri="{FF2B5EF4-FFF2-40B4-BE49-F238E27FC236}">
                <a16:creationId xmlns:a16="http://schemas.microsoft.com/office/drawing/2014/main" id="{2059AE1B-7A45-44F1-B9F5-ACF35940C3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61" name="Freeform 7932">
            <a:extLst>
              <a:ext uri="{FF2B5EF4-FFF2-40B4-BE49-F238E27FC236}">
                <a16:creationId xmlns:a16="http://schemas.microsoft.com/office/drawing/2014/main" id="{877B95BE-9742-4484-83C5-92FBD760B97A}"/>
              </a:ext>
            </a:extLst>
          </p:cNvPr>
          <p:cNvSpPr>
            <a:spLocks/>
          </p:cNvSpPr>
          <p:nvPr/>
        </p:nvSpPr>
        <p:spPr bwMode="auto">
          <a:xfrm>
            <a:off x="192375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62" name="Rectangle 7933">
            <a:extLst>
              <a:ext uri="{FF2B5EF4-FFF2-40B4-BE49-F238E27FC236}">
                <a16:creationId xmlns:a16="http://schemas.microsoft.com/office/drawing/2014/main" id="{67E90C81-C8D7-42F9-9D9A-26AC258AE3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63" name="Freeform 7934">
            <a:extLst>
              <a:ext uri="{FF2B5EF4-FFF2-40B4-BE49-F238E27FC236}">
                <a16:creationId xmlns:a16="http://schemas.microsoft.com/office/drawing/2014/main" id="{AFD4FD94-5EC6-48F6-B642-99A9919F3E0C}"/>
              </a:ext>
            </a:extLst>
          </p:cNvPr>
          <p:cNvSpPr>
            <a:spLocks/>
          </p:cNvSpPr>
          <p:nvPr/>
        </p:nvSpPr>
        <p:spPr bwMode="auto">
          <a:xfrm>
            <a:off x="192375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64" name="Rectangle 7935">
            <a:extLst>
              <a:ext uri="{FF2B5EF4-FFF2-40B4-BE49-F238E27FC236}">
                <a16:creationId xmlns:a16="http://schemas.microsoft.com/office/drawing/2014/main" id="{B09EEEF7-9451-45FD-9D40-F45EFFEA2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65" name="Freeform 7936">
            <a:extLst>
              <a:ext uri="{FF2B5EF4-FFF2-40B4-BE49-F238E27FC236}">
                <a16:creationId xmlns:a16="http://schemas.microsoft.com/office/drawing/2014/main" id="{9C780E69-38E8-4E03-B056-1807D43A34F6}"/>
              </a:ext>
            </a:extLst>
          </p:cNvPr>
          <p:cNvSpPr>
            <a:spLocks/>
          </p:cNvSpPr>
          <p:nvPr/>
        </p:nvSpPr>
        <p:spPr bwMode="auto">
          <a:xfrm>
            <a:off x="192375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66" name="Rectangle 7937">
            <a:extLst>
              <a:ext uri="{FF2B5EF4-FFF2-40B4-BE49-F238E27FC236}">
                <a16:creationId xmlns:a16="http://schemas.microsoft.com/office/drawing/2014/main" id="{BC6FE46C-5C47-4011-A1AE-D5CBD6703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67" name="Freeform 7938">
            <a:extLst>
              <a:ext uri="{FF2B5EF4-FFF2-40B4-BE49-F238E27FC236}">
                <a16:creationId xmlns:a16="http://schemas.microsoft.com/office/drawing/2014/main" id="{E807D496-8602-4F25-802D-0D8B706B929F}"/>
              </a:ext>
            </a:extLst>
          </p:cNvPr>
          <p:cNvSpPr>
            <a:spLocks/>
          </p:cNvSpPr>
          <p:nvPr/>
        </p:nvSpPr>
        <p:spPr bwMode="auto">
          <a:xfrm>
            <a:off x="192375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68" name="Rectangle 7939">
            <a:extLst>
              <a:ext uri="{FF2B5EF4-FFF2-40B4-BE49-F238E27FC236}">
                <a16:creationId xmlns:a16="http://schemas.microsoft.com/office/drawing/2014/main" id="{D88FC53D-86AD-4F8B-A0D7-DC645809E5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69" name="Freeform 7940">
            <a:extLst>
              <a:ext uri="{FF2B5EF4-FFF2-40B4-BE49-F238E27FC236}">
                <a16:creationId xmlns:a16="http://schemas.microsoft.com/office/drawing/2014/main" id="{D7ED54C5-5E1B-41B9-8088-FD69F91A5ED1}"/>
              </a:ext>
            </a:extLst>
          </p:cNvPr>
          <p:cNvSpPr>
            <a:spLocks/>
          </p:cNvSpPr>
          <p:nvPr/>
        </p:nvSpPr>
        <p:spPr bwMode="auto">
          <a:xfrm>
            <a:off x="192375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70" name="Rectangle 7941">
            <a:extLst>
              <a:ext uri="{FF2B5EF4-FFF2-40B4-BE49-F238E27FC236}">
                <a16:creationId xmlns:a16="http://schemas.microsoft.com/office/drawing/2014/main" id="{85BFCEF3-400D-4296-8538-413BA9E658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71" name="Freeform 7942">
            <a:extLst>
              <a:ext uri="{FF2B5EF4-FFF2-40B4-BE49-F238E27FC236}">
                <a16:creationId xmlns:a16="http://schemas.microsoft.com/office/drawing/2014/main" id="{A1263B49-E546-432E-905D-547B81F356B4}"/>
              </a:ext>
            </a:extLst>
          </p:cNvPr>
          <p:cNvSpPr>
            <a:spLocks/>
          </p:cNvSpPr>
          <p:nvPr/>
        </p:nvSpPr>
        <p:spPr bwMode="auto">
          <a:xfrm>
            <a:off x="192375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72" name="Rectangle 7943">
            <a:extLst>
              <a:ext uri="{FF2B5EF4-FFF2-40B4-BE49-F238E27FC236}">
                <a16:creationId xmlns:a16="http://schemas.microsoft.com/office/drawing/2014/main" id="{0DCD48F0-F0FB-4E05-A270-69E1BCF6B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73" name="Freeform 7944">
            <a:extLst>
              <a:ext uri="{FF2B5EF4-FFF2-40B4-BE49-F238E27FC236}">
                <a16:creationId xmlns:a16="http://schemas.microsoft.com/office/drawing/2014/main" id="{A90719E0-C2CB-40E0-9019-60F9EE8408F5}"/>
              </a:ext>
            </a:extLst>
          </p:cNvPr>
          <p:cNvSpPr>
            <a:spLocks/>
          </p:cNvSpPr>
          <p:nvPr/>
        </p:nvSpPr>
        <p:spPr bwMode="auto">
          <a:xfrm>
            <a:off x="192529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0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74" name="Rectangle 7945">
            <a:extLst>
              <a:ext uri="{FF2B5EF4-FFF2-40B4-BE49-F238E27FC236}">
                <a16:creationId xmlns:a16="http://schemas.microsoft.com/office/drawing/2014/main" id="{CF76248B-45A8-43F4-B3FA-DDF5906F5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75" name="Freeform 7946">
            <a:extLst>
              <a:ext uri="{FF2B5EF4-FFF2-40B4-BE49-F238E27FC236}">
                <a16:creationId xmlns:a16="http://schemas.microsoft.com/office/drawing/2014/main" id="{406C4642-B4AA-46CD-B107-6AAC7139B8FB}"/>
              </a:ext>
            </a:extLst>
          </p:cNvPr>
          <p:cNvSpPr>
            <a:spLocks/>
          </p:cNvSpPr>
          <p:nvPr/>
        </p:nvSpPr>
        <p:spPr bwMode="auto">
          <a:xfrm>
            <a:off x="192529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76" name="Rectangle 7947">
            <a:extLst>
              <a:ext uri="{FF2B5EF4-FFF2-40B4-BE49-F238E27FC236}">
                <a16:creationId xmlns:a16="http://schemas.microsoft.com/office/drawing/2014/main" id="{FDA95743-FA3A-4983-8C53-DD684181AC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77" name="Freeform 7948">
            <a:extLst>
              <a:ext uri="{FF2B5EF4-FFF2-40B4-BE49-F238E27FC236}">
                <a16:creationId xmlns:a16="http://schemas.microsoft.com/office/drawing/2014/main" id="{A62C763A-6AC7-497F-9E8A-2313FB17B905}"/>
              </a:ext>
            </a:extLst>
          </p:cNvPr>
          <p:cNvSpPr>
            <a:spLocks/>
          </p:cNvSpPr>
          <p:nvPr/>
        </p:nvSpPr>
        <p:spPr bwMode="auto">
          <a:xfrm>
            <a:off x="192529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78" name="Rectangle 7949">
            <a:extLst>
              <a:ext uri="{FF2B5EF4-FFF2-40B4-BE49-F238E27FC236}">
                <a16:creationId xmlns:a16="http://schemas.microsoft.com/office/drawing/2014/main" id="{E7694789-F663-4E1E-8CD5-5CB9731B9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79" name="Freeform 7950">
            <a:extLst>
              <a:ext uri="{FF2B5EF4-FFF2-40B4-BE49-F238E27FC236}">
                <a16:creationId xmlns:a16="http://schemas.microsoft.com/office/drawing/2014/main" id="{E6DBDBFE-FA40-4BA3-BC02-98E3CC946640}"/>
              </a:ext>
            </a:extLst>
          </p:cNvPr>
          <p:cNvSpPr>
            <a:spLocks/>
          </p:cNvSpPr>
          <p:nvPr/>
        </p:nvSpPr>
        <p:spPr bwMode="auto">
          <a:xfrm>
            <a:off x="192529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80" name="Rectangle 7951">
            <a:extLst>
              <a:ext uri="{FF2B5EF4-FFF2-40B4-BE49-F238E27FC236}">
                <a16:creationId xmlns:a16="http://schemas.microsoft.com/office/drawing/2014/main" id="{FD68787D-C6C7-44C0-A33C-4F4A85167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81" name="Freeform 7952">
            <a:extLst>
              <a:ext uri="{FF2B5EF4-FFF2-40B4-BE49-F238E27FC236}">
                <a16:creationId xmlns:a16="http://schemas.microsoft.com/office/drawing/2014/main" id="{4C9D1405-AC94-440C-B05D-E6675BAFEDA4}"/>
              </a:ext>
            </a:extLst>
          </p:cNvPr>
          <p:cNvSpPr>
            <a:spLocks/>
          </p:cNvSpPr>
          <p:nvPr/>
        </p:nvSpPr>
        <p:spPr bwMode="auto">
          <a:xfrm>
            <a:off x="192529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82" name="Rectangle 7953">
            <a:extLst>
              <a:ext uri="{FF2B5EF4-FFF2-40B4-BE49-F238E27FC236}">
                <a16:creationId xmlns:a16="http://schemas.microsoft.com/office/drawing/2014/main" id="{EA652A7C-7444-459C-8544-7B1985A941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83" name="Freeform 7954">
            <a:extLst>
              <a:ext uri="{FF2B5EF4-FFF2-40B4-BE49-F238E27FC236}">
                <a16:creationId xmlns:a16="http://schemas.microsoft.com/office/drawing/2014/main" id="{F4278012-111B-40AB-AFFA-CEE95E73EC22}"/>
              </a:ext>
            </a:extLst>
          </p:cNvPr>
          <p:cNvSpPr>
            <a:spLocks/>
          </p:cNvSpPr>
          <p:nvPr/>
        </p:nvSpPr>
        <p:spPr bwMode="auto">
          <a:xfrm>
            <a:off x="192529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84" name="Rectangle 7955">
            <a:extLst>
              <a:ext uri="{FF2B5EF4-FFF2-40B4-BE49-F238E27FC236}">
                <a16:creationId xmlns:a16="http://schemas.microsoft.com/office/drawing/2014/main" id="{0F25EFA9-DB12-4E1A-805F-C7880401A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85" name="Freeform 7956">
            <a:extLst>
              <a:ext uri="{FF2B5EF4-FFF2-40B4-BE49-F238E27FC236}">
                <a16:creationId xmlns:a16="http://schemas.microsoft.com/office/drawing/2014/main" id="{C34E2AB3-5280-4383-B6FD-D8548C2E475E}"/>
              </a:ext>
            </a:extLst>
          </p:cNvPr>
          <p:cNvSpPr>
            <a:spLocks/>
          </p:cNvSpPr>
          <p:nvPr/>
        </p:nvSpPr>
        <p:spPr bwMode="auto">
          <a:xfrm>
            <a:off x="192529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86" name="Rectangle 7957">
            <a:extLst>
              <a:ext uri="{FF2B5EF4-FFF2-40B4-BE49-F238E27FC236}">
                <a16:creationId xmlns:a16="http://schemas.microsoft.com/office/drawing/2014/main" id="{E4E6FF7A-1AD1-4598-9D26-C8C8BE3CFC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87" name="Freeform 7958">
            <a:extLst>
              <a:ext uri="{FF2B5EF4-FFF2-40B4-BE49-F238E27FC236}">
                <a16:creationId xmlns:a16="http://schemas.microsoft.com/office/drawing/2014/main" id="{9A98FBF3-6C1B-451C-9836-662B3F59A97F}"/>
              </a:ext>
            </a:extLst>
          </p:cNvPr>
          <p:cNvSpPr>
            <a:spLocks/>
          </p:cNvSpPr>
          <p:nvPr/>
        </p:nvSpPr>
        <p:spPr bwMode="auto">
          <a:xfrm>
            <a:off x="192529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88" name="Rectangle 7959">
            <a:extLst>
              <a:ext uri="{FF2B5EF4-FFF2-40B4-BE49-F238E27FC236}">
                <a16:creationId xmlns:a16="http://schemas.microsoft.com/office/drawing/2014/main" id="{9501A542-C1E0-4E0F-8075-3C866AA845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89" name="Freeform 7960">
            <a:extLst>
              <a:ext uri="{FF2B5EF4-FFF2-40B4-BE49-F238E27FC236}">
                <a16:creationId xmlns:a16="http://schemas.microsoft.com/office/drawing/2014/main" id="{32698859-1F20-4AEC-9659-D00870AD051B}"/>
              </a:ext>
            </a:extLst>
          </p:cNvPr>
          <p:cNvSpPr>
            <a:spLocks/>
          </p:cNvSpPr>
          <p:nvPr/>
        </p:nvSpPr>
        <p:spPr bwMode="auto">
          <a:xfrm>
            <a:off x="192529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90" name="Rectangle 7961">
            <a:extLst>
              <a:ext uri="{FF2B5EF4-FFF2-40B4-BE49-F238E27FC236}">
                <a16:creationId xmlns:a16="http://schemas.microsoft.com/office/drawing/2014/main" id="{96D296E4-2BE8-4A97-B87F-E503593784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91" name="Freeform 7962">
            <a:extLst>
              <a:ext uri="{FF2B5EF4-FFF2-40B4-BE49-F238E27FC236}">
                <a16:creationId xmlns:a16="http://schemas.microsoft.com/office/drawing/2014/main" id="{66B445DE-6473-4ADE-A392-BCB102810BFD}"/>
              </a:ext>
            </a:extLst>
          </p:cNvPr>
          <p:cNvSpPr>
            <a:spLocks/>
          </p:cNvSpPr>
          <p:nvPr/>
        </p:nvSpPr>
        <p:spPr bwMode="auto">
          <a:xfrm>
            <a:off x="192529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92" name="Rectangle 7963">
            <a:extLst>
              <a:ext uri="{FF2B5EF4-FFF2-40B4-BE49-F238E27FC236}">
                <a16:creationId xmlns:a16="http://schemas.microsoft.com/office/drawing/2014/main" id="{C9CC6468-3E6B-473D-A6D9-4FACC598B9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93" name="Freeform 7964">
            <a:extLst>
              <a:ext uri="{FF2B5EF4-FFF2-40B4-BE49-F238E27FC236}">
                <a16:creationId xmlns:a16="http://schemas.microsoft.com/office/drawing/2014/main" id="{AE859530-19E5-4AFE-ABF3-DA381A020DEC}"/>
              </a:ext>
            </a:extLst>
          </p:cNvPr>
          <p:cNvSpPr>
            <a:spLocks/>
          </p:cNvSpPr>
          <p:nvPr/>
        </p:nvSpPr>
        <p:spPr bwMode="auto">
          <a:xfrm>
            <a:off x="192529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94" name="Rectangle 7965">
            <a:extLst>
              <a:ext uri="{FF2B5EF4-FFF2-40B4-BE49-F238E27FC236}">
                <a16:creationId xmlns:a16="http://schemas.microsoft.com/office/drawing/2014/main" id="{013717C8-F1CA-42F3-8492-6438237FBF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95" name="Freeform 7966">
            <a:extLst>
              <a:ext uri="{FF2B5EF4-FFF2-40B4-BE49-F238E27FC236}">
                <a16:creationId xmlns:a16="http://schemas.microsoft.com/office/drawing/2014/main" id="{4B4A5613-CC28-40EE-9B5D-7659C69A7497}"/>
              </a:ext>
            </a:extLst>
          </p:cNvPr>
          <p:cNvSpPr>
            <a:spLocks/>
          </p:cNvSpPr>
          <p:nvPr/>
        </p:nvSpPr>
        <p:spPr bwMode="auto">
          <a:xfrm>
            <a:off x="192529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96" name="Rectangle 7967">
            <a:extLst>
              <a:ext uri="{FF2B5EF4-FFF2-40B4-BE49-F238E27FC236}">
                <a16:creationId xmlns:a16="http://schemas.microsoft.com/office/drawing/2014/main" id="{559B613E-C198-486E-9AC8-0FA730CBF7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97" name="Freeform 7968">
            <a:extLst>
              <a:ext uri="{FF2B5EF4-FFF2-40B4-BE49-F238E27FC236}">
                <a16:creationId xmlns:a16="http://schemas.microsoft.com/office/drawing/2014/main" id="{30311B98-BBD4-4B85-A8A0-7B6DEC51804A}"/>
              </a:ext>
            </a:extLst>
          </p:cNvPr>
          <p:cNvSpPr>
            <a:spLocks/>
          </p:cNvSpPr>
          <p:nvPr/>
        </p:nvSpPr>
        <p:spPr bwMode="auto">
          <a:xfrm>
            <a:off x="192529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98" name="Rectangle 7969">
            <a:extLst>
              <a:ext uri="{FF2B5EF4-FFF2-40B4-BE49-F238E27FC236}">
                <a16:creationId xmlns:a16="http://schemas.microsoft.com/office/drawing/2014/main" id="{1B3B831E-7C92-43C1-B945-5658297689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599" name="Freeform 7970">
            <a:extLst>
              <a:ext uri="{FF2B5EF4-FFF2-40B4-BE49-F238E27FC236}">
                <a16:creationId xmlns:a16="http://schemas.microsoft.com/office/drawing/2014/main" id="{CE023A4F-8B37-4D16-8BCF-8043845BF0CD}"/>
              </a:ext>
            </a:extLst>
          </p:cNvPr>
          <p:cNvSpPr>
            <a:spLocks/>
          </p:cNvSpPr>
          <p:nvPr/>
        </p:nvSpPr>
        <p:spPr bwMode="auto">
          <a:xfrm>
            <a:off x="192529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00" name="Rectangle 7971">
            <a:extLst>
              <a:ext uri="{FF2B5EF4-FFF2-40B4-BE49-F238E27FC236}">
                <a16:creationId xmlns:a16="http://schemas.microsoft.com/office/drawing/2014/main" id="{94414530-CAB1-4904-A9E9-CE9F28B3D7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01" name="Freeform 7972">
            <a:extLst>
              <a:ext uri="{FF2B5EF4-FFF2-40B4-BE49-F238E27FC236}">
                <a16:creationId xmlns:a16="http://schemas.microsoft.com/office/drawing/2014/main" id="{95DE9498-E2E8-4AAB-A849-05D8BD445B7C}"/>
              </a:ext>
            </a:extLst>
          </p:cNvPr>
          <p:cNvSpPr>
            <a:spLocks/>
          </p:cNvSpPr>
          <p:nvPr/>
        </p:nvSpPr>
        <p:spPr bwMode="auto">
          <a:xfrm>
            <a:off x="192529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02" name="Rectangle 7973">
            <a:extLst>
              <a:ext uri="{FF2B5EF4-FFF2-40B4-BE49-F238E27FC236}">
                <a16:creationId xmlns:a16="http://schemas.microsoft.com/office/drawing/2014/main" id="{88F2B777-861A-475A-A756-742C1C81CD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03" name="Freeform 7974">
            <a:extLst>
              <a:ext uri="{FF2B5EF4-FFF2-40B4-BE49-F238E27FC236}">
                <a16:creationId xmlns:a16="http://schemas.microsoft.com/office/drawing/2014/main" id="{9D0FC917-74E0-470D-9641-F45644384567}"/>
              </a:ext>
            </a:extLst>
          </p:cNvPr>
          <p:cNvSpPr>
            <a:spLocks/>
          </p:cNvSpPr>
          <p:nvPr/>
        </p:nvSpPr>
        <p:spPr bwMode="auto">
          <a:xfrm>
            <a:off x="1925294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04" name="Rectangle 7975">
            <a:extLst>
              <a:ext uri="{FF2B5EF4-FFF2-40B4-BE49-F238E27FC236}">
                <a16:creationId xmlns:a16="http://schemas.microsoft.com/office/drawing/2014/main" id="{83BC6EFA-00E5-4CE8-ABC4-AE9E3974F8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05" name="Freeform 7976">
            <a:extLst>
              <a:ext uri="{FF2B5EF4-FFF2-40B4-BE49-F238E27FC236}">
                <a16:creationId xmlns:a16="http://schemas.microsoft.com/office/drawing/2014/main" id="{C8502B7F-936A-42A7-8227-75512F37DE10}"/>
              </a:ext>
            </a:extLst>
          </p:cNvPr>
          <p:cNvSpPr>
            <a:spLocks/>
          </p:cNvSpPr>
          <p:nvPr/>
        </p:nvSpPr>
        <p:spPr bwMode="auto">
          <a:xfrm>
            <a:off x="1925294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06" name="Rectangle 7977">
            <a:extLst>
              <a:ext uri="{FF2B5EF4-FFF2-40B4-BE49-F238E27FC236}">
                <a16:creationId xmlns:a16="http://schemas.microsoft.com/office/drawing/2014/main" id="{DF76939C-4F7C-499E-9BD7-613FC73A3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07" name="Freeform 7978">
            <a:extLst>
              <a:ext uri="{FF2B5EF4-FFF2-40B4-BE49-F238E27FC236}">
                <a16:creationId xmlns:a16="http://schemas.microsoft.com/office/drawing/2014/main" id="{ECD71EAB-D72D-4022-9711-02606A96F8F0}"/>
              </a:ext>
            </a:extLst>
          </p:cNvPr>
          <p:cNvSpPr>
            <a:spLocks/>
          </p:cNvSpPr>
          <p:nvPr/>
        </p:nvSpPr>
        <p:spPr bwMode="auto">
          <a:xfrm>
            <a:off x="1925294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08" name="Rectangle 7979">
            <a:extLst>
              <a:ext uri="{FF2B5EF4-FFF2-40B4-BE49-F238E27FC236}">
                <a16:creationId xmlns:a16="http://schemas.microsoft.com/office/drawing/2014/main" id="{7B7CD300-5BCF-40BB-AEC8-2620E77F1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09" name="Freeform 7980">
            <a:extLst>
              <a:ext uri="{FF2B5EF4-FFF2-40B4-BE49-F238E27FC236}">
                <a16:creationId xmlns:a16="http://schemas.microsoft.com/office/drawing/2014/main" id="{9F1334CB-C7FC-484D-BAE7-A55711C653C2}"/>
              </a:ext>
            </a:extLst>
          </p:cNvPr>
          <p:cNvSpPr>
            <a:spLocks/>
          </p:cNvSpPr>
          <p:nvPr/>
        </p:nvSpPr>
        <p:spPr bwMode="auto">
          <a:xfrm>
            <a:off x="1925294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10" name="Rectangle 7981">
            <a:extLst>
              <a:ext uri="{FF2B5EF4-FFF2-40B4-BE49-F238E27FC236}">
                <a16:creationId xmlns:a16="http://schemas.microsoft.com/office/drawing/2014/main" id="{9951C635-5FA8-4253-B330-3AE7B94797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11" name="Freeform 7982">
            <a:extLst>
              <a:ext uri="{FF2B5EF4-FFF2-40B4-BE49-F238E27FC236}">
                <a16:creationId xmlns:a16="http://schemas.microsoft.com/office/drawing/2014/main" id="{72080FA7-8D8B-46BC-BFD7-36AF89C05002}"/>
              </a:ext>
            </a:extLst>
          </p:cNvPr>
          <p:cNvSpPr>
            <a:spLocks/>
          </p:cNvSpPr>
          <p:nvPr/>
        </p:nvSpPr>
        <p:spPr bwMode="auto">
          <a:xfrm>
            <a:off x="1925294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12" name="Rectangle 7983">
            <a:extLst>
              <a:ext uri="{FF2B5EF4-FFF2-40B4-BE49-F238E27FC236}">
                <a16:creationId xmlns:a16="http://schemas.microsoft.com/office/drawing/2014/main" id="{B4163734-C949-49D7-B0B7-EC246B60D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13" name="Freeform 7984">
            <a:extLst>
              <a:ext uri="{FF2B5EF4-FFF2-40B4-BE49-F238E27FC236}">
                <a16:creationId xmlns:a16="http://schemas.microsoft.com/office/drawing/2014/main" id="{635B9495-C8D1-4F0B-B40B-D4EB6E50D8D9}"/>
              </a:ext>
            </a:extLst>
          </p:cNvPr>
          <p:cNvSpPr>
            <a:spLocks/>
          </p:cNvSpPr>
          <p:nvPr/>
        </p:nvSpPr>
        <p:spPr bwMode="auto">
          <a:xfrm>
            <a:off x="1925294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14" name="Rectangle 7985">
            <a:extLst>
              <a:ext uri="{FF2B5EF4-FFF2-40B4-BE49-F238E27FC236}">
                <a16:creationId xmlns:a16="http://schemas.microsoft.com/office/drawing/2014/main" id="{1F43BC30-BA80-413C-9715-F601D20E86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15" name="Freeform 7986">
            <a:extLst>
              <a:ext uri="{FF2B5EF4-FFF2-40B4-BE49-F238E27FC236}">
                <a16:creationId xmlns:a16="http://schemas.microsoft.com/office/drawing/2014/main" id="{BE6DD813-EB6B-4491-BC79-6CD420383087}"/>
              </a:ext>
            </a:extLst>
          </p:cNvPr>
          <p:cNvSpPr>
            <a:spLocks/>
          </p:cNvSpPr>
          <p:nvPr/>
        </p:nvSpPr>
        <p:spPr bwMode="auto">
          <a:xfrm>
            <a:off x="192683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16" name="Rectangle 7987">
            <a:extLst>
              <a:ext uri="{FF2B5EF4-FFF2-40B4-BE49-F238E27FC236}">
                <a16:creationId xmlns:a16="http://schemas.microsoft.com/office/drawing/2014/main" id="{8093460E-703D-404E-B578-06BF5D30C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17" name="Freeform 7988">
            <a:extLst>
              <a:ext uri="{FF2B5EF4-FFF2-40B4-BE49-F238E27FC236}">
                <a16:creationId xmlns:a16="http://schemas.microsoft.com/office/drawing/2014/main" id="{F55CEC05-8A7D-4FE9-823B-FCC048BA9ED3}"/>
              </a:ext>
            </a:extLst>
          </p:cNvPr>
          <p:cNvSpPr>
            <a:spLocks/>
          </p:cNvSpPr>
          <p:nvPr/>
        </p:nvSpPr>
        <p:spPr bwMode="auto">
          <a:xfrm>
            <a:off x="192683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18" name="Rectangle 7989">
            <a:extLst>
              <a:ext uri="{FF2B5EF4-FFF2-40B4-BE49-F238E27FC236}">
                <a16:creationId xmlns:a16="http://schemas.microsoft.com/office/drawing/2014/main" id="{DE96F691-281E-4AA3-BD94-E377A058E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19" name="Freeform 7990">
            <a:extLst>
              <a:ext uri="{FF2B5EF4-FFF2-40B4-BE49-F238E27FC236}">
                <a16:creationId xmlns:a16="http://schemas.microsoft.com/office/drawing/2014/main" id="{DD140EA0-BDA2-4328-AEBC-0F123F481C9E}"/>
              </a:ext>
            </a:extLst>
          </p:cNvPr>
          <p:cNvSpPr>
            <a:spLocks/>
          </p:cNvSpPr>
          <p:nvPr/>
        </p:nvSpPr>
        <p:spPr bwMode="auto">
          <a:xfrm>
            <a:off x="192683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20" name="Rectangle 7991">
            <a:extLst>
              <a:ext uri="{FF2B5EF4-FFF2-40B4-BE49-F238E27FC236}">
                <a16:creationId xmlns:a16="http://schemas.microsoft.com/office/drawing/2014/main" id="{8DE99842-7B59-4E29-B4EA-5E55A98CAF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21" name="Freeform 7992">
            <a:extLst>
              <a:ext uri="{FF2B5EF4-FFF2-40B4-BE49-F238E27FC236}">
                <a16:creationId xmlns:a16="http://schemas.microsoft.com/office/drawing/2014/main" id="{8FC523E5-03B2-4ECF-AD66-6338078F2AFD}"/>
              </a:ext>
            </a:extLst>
          </p:cNvPr>
          <p:cNvSpPr>
            <a:spLocks/>
          </p:cNvSpPr>
          <p:nvPr/>
        </p:nvSpPr>
        <p:spPr bwMode="auto">
          <a:xfrm>
            <a:off x="192683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22" name="Rectangle 7993">
            <a:extLst>
              <a:ext uri="{FF2B5EF4-FFF2-40B4-BE49-F238E27FC236}">
                <a16:creationId xmlns:a16="http://schemas.microsoft.com/office/drawing/2014/main" id="{6424F99E-E829-49B2-929C-D3347FF088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23" name="Freeform 7994">
            <a:extLst>
              <a:ext uri="{FF2B5EF4-FFF2-40B4-BE49-F238E27FC236}">
                <a16:creationId xmlns:a16="http://schemas.microsoft.com/office/drawing/2014/main" id="{CC2ECE1B-D3FD-4627-B1E7-E2042F59816C}"/>
              </a:ext>
            </a:extLst>
          </p:cNvPr>
          <p:cNvSpPr>
            <a:spLocks/>
          </p:cNvSpPr>
          <p:nvPr/>
        </p:nvSpPr>
        <p:spPr bwMode="auto">
          <a:xfrm>
            <a:off x="192683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24" name="Rectangle 7995">
            <a:extLst>
              <a:ext uri="{FF2B5EF4-FFF2-40B4-BE49-F238E27FC236}">
                <a16:creationId xmlns:a16="http://schemas.microsoft.com/office/drawing/2014/main" id="{E2B9432D-03C5-4D3A-AF75-5CBC01796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25" name="Freeform 7996">
            <a:extLst>
              <a:ext uri="{FF2B5EF4-FFF2-40B4-BE49-F238E27FC236}">
                <a16:creationId xmlns:a16="http://schemas.microsoft.com/office/drawing/2014/main" id="{0A79E815-5BBB-40BB-9AB2-FBB2FA78C9AD}"/>
              </a:ext>
            </a:extLst>
          </p:cNvPr>
          <p:cNvSpPr>
            <a:spLocks/>
          </p:cNvSpPr>
          <p:nvPr/>
        </p:nvSpPr>
        <p:spPr bwMode="auto">
          <a:xfrm>
            <a:off x="192683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26" name="Rectangle 7997">
            <a:extLst>
              <a:ext uri="{FF2B5EF4-FFF2-40B4-BE49-F238E27FC236}">
                <a16:creationId xmlns:a16="http://schemas.microsoft.com/office/drawing/2014/main" id="{E7BD48C8-2EA2-49A5-8505-6EB733C5E3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27" name="Freeform 7998">
            <a:extLst>
              <a:ext uri="{FF2B5EF4-FFF2-40B4-BE49-F238E27FC236}">
                <a16:creationId xmlns:a16="http://schemas.microsoft.com/office/drawing/2014/main" id="{41743ACB-4A2A-4C9D-A7D1-7643B89E87A8}"/>
              </a:ext>
            </a:extLst>
          </p:cNvPr>
          <p:cNvSpPr>
            <a:spLocks/>
          </p:cNvSpPr>
          <p:nvPr/>
        </p:nvSpPr>
        <p:spPr bwMode="auto">
          <a:xfrm>
            <a:off x="192683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28" name="Rectangle 7999">
            <a:extLst>
              <a:ext uri="{FF2B5EF4-FFF2-40B4-BE49-F238E27FC236}">
                <a16:creationId xmlns:a16="http://schemas.microsoft.com/office/drawing/2014/main" id="{FCDC26E0-47AF-4F29-B08B-E7EBB62C8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29" name="Freeform 8000">
            <a:extLst>
              <a:ext uri="{FF2B5EF4-FFF2-40B4-BE49-F238E27FC236}">
                <a16:creationId xmlns:a16="http://schemas.microsoft.com/office/drawing/2014/main" id="{9AF2A66A-EC59-4E2B-9599-A779BEF00C46}"/>
              </a:ext>
            </a:extLst>
          </p:cNvPr>
          <p:cNvSpPr>
            <a:spLocks/>
          </p:cNvSpPr>
          <p:nvPr/>
        </p:nvSpPr>
        <p:spPr bwMode="auto">
          <a:xfrm>
            <a:off x="192683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30" name="Rectangle 8001">
            <a:extLst>
              <a:ext uri="{FF2B5EF4-FFF2-40B4-BE49-F238E27FC236}">
                <a16:creationId xmlns:a16="http://schemas.microsoft.com/office/drawing/2014/main" id="{2483C2A5-3AD7-4022-B3B9-02B669A12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31" name="Freeform 8002">
            <a:extLst>
              <a:ext uri="{FF2B5EF4-FFF2-40B4-BE49-F238E27FC236}">
                <a16:creationId xmlns:a16="http://schemas.microsoft.com/office/drawing/2014/main" id="{0F5F00C9-559E-45CC-B907-FAE7477CC06A}"/>
              </a:ext>
            </a:extLst>
          </p:cNvPr>
          <p:cNvSpPr>
            <a:spLocks/>
          </p:cNvSpPr>
          <p:nvPr/>
        </p:nvSpPr>
        <p:spPr bwMode="auto">
          <a:xfrm>
            <a:off x="192683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32" name="Rectangle 8003">
            <a:extLst>
              <a:ext uri="{FF2B5EF4-FFF2-40B4-BE49-F238E27FC236}">
                <a16:creationId xmlns:a16="http://schemas.microsoft.com/office/drawing/2014/main" id="{B25E8D6F-2508-4964-B7AC-CA9C29B687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33" name="Freeform 8004">
            <a:extLst>
              <a:ext uri="{FF2B5EF4-FFF2-40B4-BE49-F238E27FC236}">
                <a16:creationId xmlns:a16="http://schemas.microsoft.com/office/drawing/2014/main" id="{B7A2B2A0-7027-44DE-A04C-DFC39D66B4D6}"/>
              </a:ext>
            </a:extLst>
          </p:cNvPr>
          <p:cNvSpPr>
            <a:spLocks/>
          </p:cNvSpPr>
          <p:nvPr/>
        </p:nvSpPr>
        <p:spPr bwMode="auto">
          <a:xfrm>
            <a:off x="192683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34" name="Rectangle 8005">
            <a:extLst>
              <a:ext uri="{FF2B5EF4-FFF2-40B4-BE49-F238E27FC236}">
                <a16:creationId xmlns:a16="http://schemas.microsoft.com/office/drawing/2014/main" id="{39DDEC75-6275-442B-89A9-19D95252CF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35" name="Freeform 8006">
            <a:extLst>
              <a:ext uri="{FF2B5EF4-FFF2-40B4-BE49-F238E27FC236}">
                <a16:creationId xmlns:a16="http://schemas.microsoft.com/office/drawing/2014/main" id="{662598C8-7E25-4436-AA42-24ED5598EABF}"/>
              </a:ext>
            </a:extLst>
          </p:cNvPr>
          <p:cNvSpPr>
            <a:spLocks/>
          </p:cNvSpPr>
          <p:nvPr/>
        </p:nvSpPr>
        <p:spPr bwMode="auto">
          <a:xfrm>
            <a:off x="192683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36" name="Rectangle 8007">
            <a:extLst>
              <a:ext uri="{FF2B5EF4-FFF2-40B4-BE49-F238E27FC236}">
                <a16:creationId xmlns:a16="http://schemas.microsoft.com/office/drawing/2014/main" id="{FC0EB3DB-DCBF-4CD7-AA11-ECB440E14F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37" name="Freeform 8008">
            <a:extLst>
              <a:ext uri="{FF2B5EF4-FFF2-40B4-BE49-F238E27FC236}">
                <a16:creationId xmlns:a16="http://schemas.microsoft.com/office/drawing/2014/main" id="{99CF221B-F652-4483-9593-1439D56FFB54}"/>
              </a:ext>
            </a:extLst>
          </p:cNvPr>
          <p:cNvSpPr>
            <a:spLocks/>
          </p:cNvSpPr>
          <p:nvPr/>
        </p:nvSpPr>
        <p:spPr bwMode="auto">
          <a:xfrm>
            <a:off x="192683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38" name="Rectangle 8009">
            <a:extLst>
              <a:ext uri="{FF2B5EF4-FFF2-40B4-BE49-F238E27FC236}">
                <a16:creationId xmlns:a16="http://schemas.microsoft.com/office/drawing/2014/main" id="{BEB8891B-459B-4C39-8A13-2E0599E00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39" name="Freeform 8010">
            <a:extLst>
              <a:ext uri="{FF2B5EF4-FFF2-40B4-BE49-F238E27FC236}">
                <a16:creationId xmlns:a16="http://schemas.microsoft.com/office/drawing/2014/main" id="{2E638E8A-14A4-4A00-BBBD-42BE7EFEB492}"/>
              </a:ext>
            </a:extLst>
          </p:cNvPr>
          <p:cNvSpPr>
            <a:spLocks/>
          </p:cNvSpPr>
          <p:nvPr/>
        </p:nvSpPr>
        <p:spPr bwMode="auto">
          <a:xfrm>
            <a:off x="192683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40" name="Rectangle 8011">
            <a:extLst>
              <a:ext uri="{FF2B5EF4-FFF2-40B4-BE49-F238E27FC236}">
                <a16:creationId xmlns:a16="http://schemas.microsoft.com/office/drawing/2014/main" id="{FBB07E61-8605-418F-B22A-E9E9AB4485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41" name="Freeform 8012">
            <a:extLst>
              <a:ext uri="{FF2B5EF4-FFF2-40B4-BE49-F238E27FC236}">
                <a16:creationId xmlns:a16="http://schemas.microsoft.com/office/drawing/2014/main" id="{9D493CDA-16F0-41D6-8D9B-7E726D185D36}"/>
              </a:ext>
            </a:extLst>
          </p:cNvPr>
          <p:cNvSpPr>
            <a:spLocks/>
          </p:cNvSpPr>
          <p:nvPr/>
        </p:nvSpPr>
        <p:spPr bwMode="auto">
          <a:xfrm>
            <a:off x="1926831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42" name="Rectangle 8013">
            <a:extLst>
              <a:ext uri="{FF2B5EF4-FFF2-40B4-BE49-F238E27FC236}">
                <a16:creationId xmlns:a16="http://schemas.microsoft.com/office/drawing/2014/main" id="{A4179EF1-5A67-4D49-98DD-92597CE20C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43" name="Freeform 8014">
            <a:extLst>
              <a:ext uri="{FF2B5EF4-FFF2-40B4-BE49-F238E27FC236}">
                <a16:creationId xmlns:a16="http://schemas.microsoft.com/office/drawing/2014/main" id="{F656EEF0-2B0C-4B05-A6D9-3973B1CCAEDD}"/>
              </a:ext>
            </a:extLst>
          </p:cNvPr>
          <p:cNvSpPr>
            <a:spLocks/>
          </p:cNvSpPr>
          <p:nvPr/>
        </p:nvSpPr>
        <p:spPr bwMode="auto">
          <a:xfrm>
            <a:off x="1926831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44" name="Rectangle 8015">
            <a:extLst>
              <a:ext uri="{FF2B5EF4-FFF2-40B4-BE49-F238E27FC236}">
                <a16:creationId xmlns:a16="http://schemas.microsoft.com/office/drawing/2014/main" id="{67ED5A4F-4440-4F43-9469-276F4168A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1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45" name="Freeform 8016">
            <a:extLst>
              <a:ext uri="{FF2B5EF4-FFF2-40B4-BE49-F238E27FC236}">
                <a16:creationId xmlns:a16="http://schemas.microsoft.com/office/drawing/2014/main" id="{AA6F785C-A26F-481D-A17F-4934308CC1BE}"/>
              </a:ext>
            </a:extLst>
          </p:cNvPr>
          <p:cNvSpPr>
            <a:spLocks/>
          </p:cNvSpPr>
          <p:nvPr/>
        </p:nvSpPr>
        <p:spPr bwMode="auto">
          <a:xfrm>
            <a:off x="192836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0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46" name="Rectangle 8017">
            <a:extLst>
              <a:ext uri="{FF2B5EF4-FFF2-40B4-BE49-F238E27FC236}">
                <a16:creationId xmlns:a16="http://schemas.microsoft.com/office/drawing/2014/main" id="{609574E8-6BCA-484E-8E09-19F8CCA5E5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47" name="Freeform 8018">
            <a:extLst>
              <a:ext uri="{FF2B5EF4-FFF2-40B4-BE49-F238E27FC236}">
                <a16:creationId xmlns:a16="http://schemas.microsoft.com/office/drawing/2014/main" id="{B0AC07CA-4F6B-4BEC-8DB0-886D40B583FE}"/>
              </a:ext>
            </a:extLst>
          </p:cNvPr>
          <p:cNvSpPr>
            <a:spLocks/>
          </p:cNvSpPr>
          <p:nvPr/>
        </p:nvSpPr>
        <p:spPr bwMode="auto">
          <a:xfrm>
            <a:off x="192836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48" name="Rectangle 8019">
            <a:extLst>
              <a:ext uri="{FF2B5EF4-FFF2-40B4-BE49-F238E27FC236}">
                <a16:creationId xmlns:a16="http://schemas.microsoft.com/office/drawing/2014/main" id="{215E96E4-D93E-42B7-8D8B-0B0D50F4E9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49" name="Freeform 8020">
            <a:extLst>
              <a:ext uri="{FF2B5EF4-FFF2-40B4-BE49-F238E27FC236}">
                <a16:creationId xmlns:a16="http://schemas.microsoft.com/office/drawing/2014/main" id="{06FE0F5E-BA11-4731-A527-0B7F60A4BE06}"/>
              </a:ext>
            </a:extLst>
          </p:cNvPr>
          <p:cNvSpPr>
            <a:spLocks/>
          </p:cNvSpPr>
          <p:nvPr/>
        </p:nvSpPr>
        <p:spPr bwMode="auto">
          <a:xfrm>
            <a:off x="192836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50" name="Rectangle 8021">
            <a:extLst>
              <a:ext uri="{FF2B5EF4-FFF2-40B4-BE49-F238E27FC236}">
                <a16:creationId xmlns:a16="http://schemas.microsoft.com/office/drawing/2014/main" id="{85241762-B288-4580-835D-9EFBB787B4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51" name="Freeform 8022">
            <a:extLst>
              <a:ext uri="{FF2B5EF4-FFF2-40B4-BE49-F238E27FC236}">
                <a16:creationId xmlns:a16="http://schemas.microsoft.com/office/drawing/2014/main" id="{441AE267-5CA3-4B3E-9113-78655E324C5F}"/>
              </a:ext>
            </a:extLst>
          </p:cNvPr>
          <p:cNvSpPr>
            <a:spLocks/>
          </p:cNvSpPr>
          <p:nvPr/>
        </p:nvSpPr>
        <p:spPr bwMode="auto">
          <a:xfrm>
            <a:off x="192836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52" name="Rectangle 8023">
            <a:extLst>
              <a:ext uri="{FF2B5EF4-FFF2-40B4-BE49-F238E27FC236}">
                <a16:creationId xmlns:a16="http://schemas.microsoft.com/office/drawing/2014/main" id="{ED0299C5-3843-4405-9B90-44BE7B98D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53" name="Freeform 8024">
            <a:extLst>
              <a:ext uri="{FF2B5EF4-FFF2-40B4-BE49-F238E27FC236}">
                <a16:creationId xmlns:a16="http://schemas.microsoft.com/office/drawing/2014/main" id="{E6CC425D-9A49-4BD3-AF35-9FD0CEEB42E8}"/>
              </a:ext>
            </a:extLst>
          </p:cNvPr>
          <p:cNvSpPr>
            <a:spLocks/>
          </p:cNvSpPr>
          <p:nvPr/>
        </p:nvSpPr>
        <p:spPr bwMode="auto">
          <a:xfrm>
            <a:off x="192836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54" name="Rectangle 8025">
            <a:extLst>
              <a:ext uri="{FF2B5EF4-FFF2-40B4-BE49-F238E27FC236}">
                <a16:creationId xmlns:a16="http://schemas.microsoft.com/office/drawing/2014/main" id="{B53DFC26-6030-4899-A4AC-12BF3E4AE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55" name="Freeform 8026">
            <a:extLst>
              <a:ext uri="{FF2B5EF4-FFF2-40B4-BE49-F238E27FC236}">
                <a16:creationId xmlns:a16="http://schemas.microsoft.com/office/drawing/2014/main" id="{84C07B9A-03DF-40FA-A20D-A9B7BD159845}"/>
              </a:ext>
            </a:extLst>
          </p:cNvPr>
          <p:cNvSpPr>
            <a:spLocks/>
          </p:cNvSpPr>
          <p:nvPr/>
        </p:nvSpPr>
        <p:spPr bwMode="auto">
          <a:xfrm>
            <a:off x="192836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56" name="Rectangle 8027">
            <a:extLst>
              <a:ext uri="{FF2B5EF4-FFF2-40B4-BE49-F238E27FC236}">
                <a16:creationId xmlns:a16="http://schemas.microsoft.com/office/drawing/2014/main" id="{193E70FE-09D9-4454-BBB4-E0506387F1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57" name="Freeform 8028">
            <a:extLst>
              <a:ext uri="{FF2B5EF4-FFF2-40B4-BE49-F238E27FC236}">
                <a16:creationId xmlns:a16="http://schemas.microsoft.com/office/drawing/2014/main" id="{007EB3E6-7102-4D1D-B175-A86AA7A20949}"/>
              </a:ext>
            </a:extLst>
          </p:cNvPr>
          <p:cNvSpPr>
            <a:spLocks/>
          </p:cNvSpPr>
          <p:nvPr/>
        </p:nvSpPr>
        <p:spPr bwMode="auto">
          <a:xfrm>
            <a:off x="192836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58" name="Rectangle 8029">
            <a:extLst>
              <a:ext uri="{FF2B5EF4-FFF2-40B4-BE49-F238E27FC236}">
                <a16:creationId xmlns:a16="http://schemas.microsoft.com/office/drawing/2014/main" id="{FFE397A7-B931-4EC6-8BD2-A47F94A69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59" name="Freeform 8030">
            <a:extLst>
              <a:ext uri="{FF2B5EF4-FFF2-40B4-BE49-F238E27FC236}">
                <a16:creationId xmlns:a16="http://schemas.microsoft.com/office/drawing/2014/main" id="{74F471FC-7B1F-4386-8E16-04844F94CE55}"/>
              </a:ext>
            </a:extLst>
          </p:cNvPr>
          <p:cNvSpPr>
            <a:spLocks/>
          </p:cNvSpPr>
          <p:nvPr/>
        </p:nvSpPr>
        <p:spPr bwMode="auto">
          <a:xfrm>
            <a:off x="192836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60" name="Rectangle 8031">
            <a:extLst>
              <a:ext uri="{FF2B5EF4-FFF2-40B4-BE49-F238E27FC236}">
                <a16:creationId xmlns:a16="http://schemas.microsoft.com/office/drawing/2014/main" id="{32F5BB28-DFAC-4D91-B63D-5DDE7947C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61" name="Freeform 8032">
            <a:extLst>
              <a:ext uri="{FF2B5EF4-FFF2-40B4-BE49-F238E27FC236}">
                <a16:creationId xmlns:a16="http://schemas.microsoft.com/office/drawing/2014/main" id="{31667113-6DFF-495C-8CBE-600E1A76BD06}"/>
              </a:ext>
            </a:extLst>
          </p:cNvPr>
          <p:cNvSpPr>
            <a:spLocks/>
          </p:cNvSpPr>
          <p:nvPr/>
        </p:nvSpPr>
        <p:spPr bwMode="auto">
          <a:xfrm>
            <a:off x="192836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62" name="Rectangle 8033">
            <a:extLst>
              <a:ext uri="{FF2B5EF4-FFF2-40B4-BE49-F238E27FC236}">
                <a16:creationId xmlns:a16="http://schemas.microsoft.com/office/drawing/2014/main" id="{33534668-9E4E-403C-ACAD-FB3757C24E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63" name="Freeform 8034">
            <a:extLst>
              <a:ext uri="{FF2B5EF4-FFF2-40B4-BE49-F238E27FC236}">
                <a16:creationId xmlns:a16="http://schemas.microsoft.com/office/drawing/2014/main" id="{F90BE7AE-36A5-4599-9396-C5282F700722}"/>
              </a:ext>
            </a:extLst>
          </p:cNvPr>
          <p:cNvSpPr>
            <a:spLocks/>
          </p:cNvSpPr>
          <p:nvPr/>
        </p:nvSpPr>
        <p:spPr bwMode="auto">
          <a:xfrm>
            <a:off x="192836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64" name="Rectangle 8035">
            <a:extLst>
              <a:ext uri="{FF2B5EF4-FFF2-40B4-BE49-F238E27FC236}">
                <a16:creationId xmlns:a16="http://schemas.microsoft.com/office/drawing/2014/main" id="{1FC809DA-1DA3-4635-B944-B6EE57D00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65" name="Freeform 8036">
            <a:extLst>
              <a:ext uri="{FF2B5EF4-FFF2-40B4-BE49-F238E27FC236}">
                <a16:creationId xmlns:a16="http://schemas.microsoft.com/office/drawing/2014/main" id="{25090432-A189-4BF5-9ADA-ACCCC26CE1CD}"/>
              </a:ext>
            </a:extLst>
          </p:cNvPr>
          <p:cNvSpPr>
            <a:spLocks/>
          </p:cNvSpPr>
          <p:nvPr/>
        </p:nvSpPr>
        <p:spPr bwMode="auto">
          <a:xfrm>
            <a:off x="192836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66" name="Rectangle 8037">
            <a:extLst>
              <a:ext uri="{FF2B5EF4-FFF2-40B4-BE49-F238E27FC236}">
                <a16:creationId xmlns:a16="http://schemas.microsoft.com/office/drawing/2014/main" id="{9C3F9053-C13F-4C88-90D5-30AC2D28DA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67" name="Freeform 8038">
            <a:extLst>
              <a:ext uri="{FF2B5EF4-FFF2-40B4-BE49-F238E27FC236}">
                <a16:creationId xmlns:a16="http://schemas.microsoft.com/office/drawing/2014/main" id="{20C93FB1-FFD2-4E4E-8988-7786C9AC3CD4}"/>
              </a:ext>
            </a:extLst>
          </p:cNvPr>
          <p:cNvSpPr>
            <a:spLocks/>
          </p:cNvSpPr>
          <p:nvPr/>
        </p:nvSpPr>
        <p:spPr bwMode="auto">
          <a:xfrm>
            <a:off x="192836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68" name="Rectangle 8039">
            <a:extLst>
              <a:ext uri="{FF2B5EF4-FFF2-40B4-BE49-F238E27FC236}">
                <a16:creationId xmlns:a16="http://schemas.microsoft.com/office/drawing/2014/main" id="{4B11944A-5BC4-47BB-BCF7-DD8B82E489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69" name="Freeform 8040">
            <a:extLst>
              <a:ext uri="{FF2B5EF4-FFF2-40B4-BE49-F238E27FC236}">
                <a16:creationId xmlns:a16="http://schemas.microsoft.com/office/drawing/2014/main" id="{BBEDD566-538F-47C4-9145-D8D2CA5EBF07}"/>
              </a:ext>
            </a:extLst>
          </p:cNvPr>
          <p:cNvSpPr>
            <a:spLocks/>
          </p:cNvSpPr>
          <p:nvPr/>
        </p:nvSpPr>
        <p:spPr bwMode="auto">
          <a:xfrm>
            <a:off x="192836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70" name="Rectangle 8041">
            <a:extLst>
              <a:ext uri="{FF2B5EF4-FFF2-40B4-BE49-F238E27FC236}">
                <a16:creationId xmlns:a16="http://schemas.microsoft.com/office/drawing/2014/main" id="{4AA8013C-CDD6-44B3-B793-30F37946D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71" name="Freeform 8042">
            <a:extLst>
              <a:ext uri="{FF2B5EF4-FFF2-40B4-BE49-F238E27FC236}">
                <a16:creationId xmlns:a16="http://schemas.microsoft.com/office/drawing/2014/main" id="{92AFBFB1-F6A0-4D44-A5A9-7685FB64A5EA}"/>
              </a:ext>
            </a:extLst>
          </p:cNvPr>
          <p:cNvSpPr>
            <a:spLocks/>
          </p:cNvSpPr>
          <p:nvPr/>
        </p:nvSpPr>
        <p:spPr bwMode="auto">
          <a:xfrm>
            <a:off x="192836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72" name="Rectangle 8043">
            <a:extLst>
              <a:ext uri="{FF2B5EF4-FFF2-40B4-BE49-F238E27FC236}">
                <a16:creationId xmlns:a16="http://schemas.microsoft.com/office/drawing/2014/main" id="{9AEEDF87-BE20-4372-AF2A-FE256FD94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73" name="Freeform 8044">
            <a:extLst>
              <a:ext uri="{FF2B5EF4-FFF2-40B4-BE49-F238E27FC236}">
                <a16:creationId xmlns:a16="http://schemas.microsoft.com/office/drawing/2014/main" id="{110031CE-28B3-4E3F-B808-A1ED3B01F991}"/>
              </a:ext>
            </a:extLst>
          </p:cNvPr>
          <p:cNvSpPr>
            <a:spLocks/>
          </p:cNvSpPr>
          <p:nvPr/>
        </p:nvSpPr>
        <p:spPr bwMode="auto">
          <a:xfrm>
            <a:off x="192836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74" name="Rectangle 8045">
            <a:extLst>
              <a:ext uri="{FF2B5EF4-FFF2-40B4-BE49-F238E27FC236}">
                <a16:creationId xmlns:a16="http://schemas.microsoft.com/office/drawing/2014/main" id="{D702BA61-926A-4111-B7BD-2627679DC7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75" name="Freeform 8046">
            <a:extLst>
              <a:ext uri="{FF2B5EF4-FFF2-40B4-BE49-F238E27FC236}">
                <a16:creationId xmlns:a16="http://schemas.microsoft.com/office/drawing/2014/main" id="{D0C76C33-E5F0-4A27-96C2-457792D79CD7}"/>
              </a:ext>
            </a:extLst>
          </p:cNvPr>
          <p:cNvSpPr>
            <a:spLocks/>
          </p:cNvSpPr>
          <p:nvPr/>
        </p:nvSpPr>
        <p:spPr bwMode="auto">
          <a:xfrm>
            <a:off x="192836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76" name="Rectangle 8047">
            <a:extLst>
              <a:ext uri="{FF2B5EF4-FFF2-40B4-BE49-F238E27FC236}">
                <a16:creationId xmlns:a16="http://schemas.microsoft.com/office/drawing/2014/main" id="{4237713B-20F5-4E3E-A460-3DE70499F7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77" name="Freeform 8048">
            <a:extLst>
              <a:ext uri="{FF2B5EF4-FFF2-40B4-BE49-F238E27FC236}">
                <a16:creationId xmlns:a16="http://schemas.microsoft.com/office/drawing/2014/main" id="{40FBD716-74FF-490C-83FB-DFDD767BB93C}"/>
              </a:ext>
            </a:extLst>
          </p:cNvPr>
          <p:cNvSpPr>
            <a:spLocks/>
          </p:cNvSpPr>
          <p:nvPr/>
        </p:nvSpPr>
        <p:spPr bwMode="auto">
          <a:xfrm>
            <a:off x="192836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78" name="Rectangle 8049">
            <a:extLst>
              <a:ext uri="{FF2B5EF4-FFF2-40B4-BE49-F238E27FC236}">
                <a16:creationId xmlns:a16="http://schemas.microsoft.com/office/drawing/2014/main" id="{0BC6E669-F951-4D86-8914-EB1FBB94F1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79" name="Freeform 8050">
            <a:extLst>
              <a:ext uri="{FF2B5EF4-FFF2-40B4-BE49-F238E27FC236}">
                <a16:creationId xmlns:a16="http://schemas.microsoft.com/office/drawing/2014/main" id="{F3D29058-A704-4C12-9F8F-7F560AA5B1FA}"/>
              </a:ext>
            </a:extLst>
          </p:cNvPr>
          <p:cNvSpPr>
            <a:spLocks/>
          </p:cNvSpPr>
          <p:nvPr/>
        </p:nvSpPr>
        <p:spPr bwMode="auto">
          <a:xfrm>
            <a:off x="192836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80" name="Rectangle 8051">
            <a:extLst>
              <a:ext uri="{FF2B5EF4-FFF2-40B4-BE49-F238E27FC236}">
                <a16:creationId xmlns:a16="http://schemas.microsoft.com/office/drawing/2014/main" id="{A8BC031D-C722-46D8-8870-65C7FF7E4A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82" name="Freeform 8053">
            <a:extLst>
              <a:ext uri="{FF2B5EF4-FFF2-40B4-BE49-F238E27FC236}">
                <a16:creationId xmlns:a16="http://schemas.microsoft.com/office/drawing/2014/main" id="{CD099289-01CD-4A18-B452-242B573846D5}"/>
              </a:ext>
            </a:extLst>
          </p:cNvPr>
          <p:cNvSpPr>
            <a:spLocks/>
          </p:cNvSpPr>
          <p:nvPr/>
        </p:nvSpPr>
        <p:spPr bwMode="auto">
          <a:xfrm>
            <a:off x="192836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83" name="Rectangle 8054">
            <a:extLst>
              <a:ext uri="{FF2B5EF4-FFF2-40B4-BE49-F238E27FC236}">
                <a16:creationId xmlns:a16="http://schemas.microsoft.com/office/drawing/2014/main" id="{60BB03C0-BBFD-439D-AB36-BECCC3F317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84" name="Freeform 8055">
            <a:extLst>
              <a:ext uri="{FF2B5EF4-FFF2-40B4-BE49-F238E27FC236}">
                <a16:creationId xmlns:a16="http://schemas.microsoft.com/office/drawing/2014/main" id="{72BB2074-B253-4DB4-873E-33D18F9F3B2E}"/>
              </a:ext>
            </a:extLst>
          </p:cNvPr>
          <p:cNvSpPr>
            <a:spLocks/>
          </p:cNvSpPr>
          <p:nvPr/>
        </p:nvSpPr>
        <p:spPr bwMode="auto">
          <a:xfrm>
            <a:off x="192836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85" name="Rectangle 8056">
            <a:extLst>
              <a:ext uri="{FF2B5EF4-FFF2-40B4-BE49-F238E27FC236}">
                <a16:creationId xmlns:a16="http://schemas.microsoft.com/office/drawing/2014/main" id="{84119B23-0051-473E-B79D-E3EBE1C8AB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86" name="Freeform 8057">
            <a:extLst>
              <a:ext uri="{FF2B5EF4-FFF2-40B4-BE49-F238E27FC236}">
                <a16:creationId xmlns:a16="http://schemas.microsoft.com/office/drawing/2014/main" id="{537B9143-C8E0-47EA-80C8-9D2DC19593D4}"/>
              </a:ext>
            </a:extLst>
          </p:cNvPr>
          <p:cNvSpPr>
            <a:spLocks/>
          </p:cNvSpPr>
          <p:nvPr/>
        </p:nvSpPr>
        <p:spPr bwMode="auto">
          <a:xfrm>
            <a:off x="192836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87" name="Rectangle 8058">
            <a:extLst>
              <a:ext uri="{FF2B5EF4-FFF2-40B4-BE49-F238E27FC236}">
                <a16:creationId xmlns:a16="http://schemas.microsoft.com/office/drawing/2014/main" id="{0DAB72D8-5973-4F5B-801A-0603F1A679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88" name="Freeform 8059">
            <a:extLst>
              <a:ext uri="{FF2B5EF4-FFF2-40B4-BE49-F238E27FC236}">
                <a16:creationId xmlns:a16="http://schemas.microsoft.com/office/drawing/2014/main" id="{D5E9DB64-1B08-4DF6-AB5B-7D04BDB6236F}"/>
              </a:ext>
            </a:extLst>
          </p:cNvPr>
          <p:cNvSpPr>
            <a:spLocks/>
          </p:cNvSpPr>
          <p:nvPr/>
        </p:nvSpPr>
        <p:spPr bwMode="auto">
          <a:xfrm>
            <a:off x="192990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0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89" name="Rectangle 8060">
            <a:extLst>
              <a:ext uri="{FF2B5EF4-FFF2-40B4-BE49-F238E27FC236}">
                <a16:creationId xmlns:a16="http://schemas.microsoft.com/office/drawing/2014/main" id="{85FBF10A-9692-4563-BB0E-0DB04D494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90" name="Freeform 8061">
            <a:extLst>
              <a:ext uri="{FF2B5EF4-FFF2-40B4-BE49-F238E27FC236}">
                <a16:creationId xmlns:a16="http://schemas.microsoft.com/office/drawing/2014/main" id="{1922F5F5-5D06-4A16-A7B4-CF493481AF56}"/>
              </a:ext>
            </a:extLst>
          </p:cNvPr>
          <p:cNvSpPr>
            <a:spLocks/>
          </p:cNvSpPr>
          <p:nvPr/>
        </p:nvSpPr>
        <p:spPr bwMode="auto">
          <a:xfrm>
            <a:off x="192990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91" name="Rectangle 8062">
            <a:extLst>
              <a:ext uri="{FF2B5EF4-FFF2-40B4-BE49-F238E27FC236}">
                <a16:creationId xmlns:a16="http://schemas.microsoft.com/office/drawing/2014/main" id="{CAD39CB7-3C67-4AA2-A7A0-95477A556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92" name="Freeform 8063">
            <a:extLst>
              <a:ext uri="{FF2B5EF4-FFF2-40B4-BE49-F238E27FC236}">
                <a16:creationId xmlns:a16="http://schemas.microsoft.com/office/drawing/2014/main" id="{482A2F69-55BA-4770-94A0-3C3CD4A7F9CC}"/>
              </a:ext>
            </a:extLst>
          </p:cNvPr>
          <p:cNvSpPr>
            <a:spLocks/>
          </p:cNvSpPr>
          <p:nvPr/>
        </p:nvSpPr>
        <p:spPr bwMode="auto">
          <a:xfrm>
            <a:off x="192990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93" name="Rectangle 8064">
            <a:extLst>
              <a:ext uri="{FF2B5EF4-FFF2-40B4-BE49-F238E27FC236}">
                <a16:creationId xmlns:a16="http://schemas.microsoft.com/office/drawing/2014/main" id="{37196013-2D50-4749-8588-BAB6F39EE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94" name="Freeform 8065">
            <a:extLst>
              <a:ext uri="{FF2B5EF4-FFF2-40B4-BE49-F238E27FC236}">
                <a16:creationId xmlns:a16="http://schemas.microsoft.com/office/drawing/2014/main" id="{C60B4AE0-CB18-4914-B36E-94B350BBEBE7}"/>
              </a:ext>
            </a:extLst>
          </p:cNvPr>
          <p:cNvSpPr>
            <a:spLocks/>
          </p:cNvSpPr>
          <p:nvPr/>
        </p:nvSpPr>
        <p:spPr bwMode="auto">
          <a:xfrm>
            <a:off x="192990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95" name="Rectangle 8066">
            <a:extLst>
              <a:ext uri="{FF2B5EF4-FFF2-40B4-BE49-F238E27FC236}">
                <a16:creationId xmlns:a16="http://schemas.microsoft.com/office/drawing/2014/main" id="{AB9651A7-6A63-49AC-A666-FBEA24210B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96" name="Freeform 8067">
            <a:extLst>
              <a:ext uri="{FF2B5EF4-FFF2-40B4-BE49-F238E27FC236}">
                <a16:creationId xmlns:a16="http://schemas.microsoft.com/office/drawing/2014/main" id="{0E41FFC5-28DB-49CB-A7FF-1DACBC0870B4}"/>
              </a:ext>
            </a:extLst>
          </p:cNvPr>
          <p:cNvSpPr>
            <a:spLocks/>
          </p:cNvSpPr>
          <p:nvPr/>
        </p:nvSpPr>
        <p:spPr bwMode="auto">
          <a:xfrm>
            <a:off x="192990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97" name="Rectangle 8068">
            <a:extLst>
              <a:ext uri="{FF2B5EF4-FFF2-40B4-BE49-F238E27FC236}">
                <a16:creationId xmlns:a16="http://schemas.microsoft.com/office/drawing/2014/main" id="{30D11C48-D776-48C0-8FC4-5368B1E85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98" name="Freeform 8069">
            <a:extLst>
              <a:ext uri="{FF2B5EF4-FFF2-40B4-BE49-F238E27FC236}">
                <a16:creationId xmlns:a16="http://schemas.microsoft.com/office/drawing/2014/main" id="{F01B310A-FFAD-4F3A-90CB-5EAB74EB3792}"/>
              </a:ext>
            </a:extLst>
          </p:cNvPr>
          <p:cNvSpPr>
            <a:spLocks/>
          </p:cNvSpPr>
          <p:nvPr/>
        </p:nvSpPr>
        <p:spPr bwMode="auto">
          <a:xfrm>
            <a:off x="192990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699" name="Rectangle 8070">
            <a:extLst>
              <a:ext uri="{FF2B5EF4-FFF2-40B4-BE49-F238E27FC236}">
                <a16:creationId xmlns:a16="http://schemas.microsoft.com/office/drawing/2014/main" id="{C73E3154-9A8A-4878-AC68-D6FEDD5FD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00" name="Freeform 8071">
            <a:extLst>
              <a:ext uri="{FF2B5EF4-FFF2-40B4-BE49-F238E27FC236}">
                <a16:creationId xmlns:a16="http://schemas.microsoft.com/office/drawing/2014/main" id="{A0FC14CB-69CC-4559-83E8-EA61F16E00A7}"/>
              </a:ext>
            </a:extLst>
          </p:cNvPr>
          <p:cNvSpPr>
            <a:spLocks/>
          </p:cNvSpPr>
          <p:nvPr/>
        </p:nvSpPr>
        <p:spPr bwMode="auto">
          <a:xfrm>
            <a:off x="192990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01" name="Rectangle 8072">
            <a:extLst>
              <a:ext uri="{FF2B5EF4-FFF2-40B4-BE49-F238E27FC236}">
                <a16:creationId xmlns:a16="http://schemas.microsoft.com/office/drawing/2014/main" id="{68CDB3D7-AC2D-4CC3-970B-0F94218E7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02" name="Freeform 8073">
            <a:extLst>
              <a:ext uri="{FF2B5EF4-FFF2-40B4-BE49-F238E27FC236}">
                <a16:creationId xmlns:a16="http://schemas.microsoft.com/office/drawing/2014/main" id="{E81D88A1-73DA-4233-909B-D30E7F8E8F8C}"/>
              </a:ext>
            </a:extLst>
          </p:cNvPr>
          <p:cNvSpPr>
            <a:spLocks/>
          </p:cNvSpPr>
          <p:nvPr/>
        </p:nvSpPr>
        <p:spPr bwMode="auto">
          <a:xfrm>
            <a:off x="192990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03" name="Rectangle 8074">
            <a:extLst>
              <a:ext uri="{FF2B5EF4-FFF2-40B4-BE49-F238E27FC236}">
                <a16:creationId xmlns:a16="http://schemas.microsoft.com/office/drawing/2014/main" id="{CC314BBB-5863-4C29-AE61-05F214B1A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04" name="Freeform 8075">
            <a:extLst>
              <a:ext uri="{FF2B5EF4-FFF2-40B4-BE49-F238E27FC236}">
                <a16:creationId xmlns:a16="http://schemas.microsoft.com/office/drawing/2014/main" id="{1FEC6F74-9909-4985-A9F5-9215BD652435}"/>
              </a:ext>
            </a:extLst>
          </p:cNvPr>
          <p:cNvSpPr>
            <a:spLocks/>
          </p:cNvSpPr>
          <p:nvPr/>
        </p:nvSpPr>
        <p:spPr bwMode="auto">
          <a:xfrm>
            <a:off x="192990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05" name="Rectangle 8076">
            <a:extLst>
              <a:ext uri="{FF2B5EF4-FFF2-40B4-BE49-F238E27FC236}">
                <a16:creationId xmlns:a16="http://schemas.microsoft.com/office/drawing/2014/main" id="{9B0908E4-A610-4D48-9984-66ACB769C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06" name="Freeform 8077">
            <a:extLst>
              <a:ext uri="{FF2B5EF4-FFF2-40B4-BE49-F238E27FC236}">
                <a16:creationId xmlns:a16="http://schemas.microsoft.com/office/drawing/2014/main" id="{FBF519A5-48BE-48A4-8576-3DC58E356EE1}"/>
              </a:ext>
            </a:extLst>
          </p:cNvPr>
          <p:cNvSpPr>
            <a:spLocks/>
          </p:cNvSpPr>
          <p:nvPr/>
        </p:nvSpPr>
        <p:spPr bwMode="auto">
          <a:xfrm>
            <a:off x="192990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07" name="Rectangle 8078">
            <a:extLst>
              <a:ext uri="{FF2B5EF4-FFF2-40B4-BE49-F238E27FC236}">
                <a16:creationId xmlns:a16="http://schemas.microsoft.com/office/drawing/2014/main" id="{7BC6A7BC-A0BB-4DAB-873D-FB2344BFAE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08" name="Freeform 8079">
            <a:extLst>
              <a:ext uri="{FF2B5EF4-FFF2-40B4-BE49-F238E27FC236}">
                <a16:creationId xmlns:a16="http://schemas.microsoft.com/office/drawing/2014/main" id="{025C1ECD-D252-4F65-A96B-48FA652C1BFB}"/>
              </a:ext>
            </a:extLst>
          </p:cNvPr>
          <p:cNvSpPr>
            <a:spLocks/>
          </p:cNvSpPr>
          <p:nvPr/>
        </p:nvSpPr>
        <p:spPr bwMode="auto">
          <a:xfrm>
            <a:off x="192990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09" name="Rectangle 8080">
            <a:extLst>
              <a:ext uri="{FF2B5EF4-FFF2-40B4-BE49-F238E27FC236}">
                <a16:creationId xmlns:a16="http://schemas.microsoft.com/office/drawing/2014/main" id="{61740F45-B782-46F9-B296-F8F81D2C8F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10" name="Freeform 8081">
            <a:extLst>
              <a:ext uri="{FF2B5EF4-FFF2-40B4-BE49-F238E27FC236}">
                <a16:creationId xmlns:a16="http://schemas.microsoft.com/office/drawing/2014/main" id="{78FC3B32-7803-4748-AD70-86D0F2603965}"/>
              </a:ext>
            </a:extLst>
          </p:cNvPr>
          <p:cNvSpPr>
            <a:spLocks/>
          </p:cNvSpPr>
          <p:nvPr/>
        </p:nvSpPr>
        <p:spPr bwMode="auto">
          <a:xfrm>
            <a:off x="192990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11" name="Rectangle 8082">
            <a:extLst>
              <a:ext uri="{FF2B5EF4-FFF2-40B4-BE49-F238E27FC236}">
                <a16:creationId xmlns:a16="http://schemas.microsoft.com/office/drawing/2014/main" id="{DC4A2F55-1603-45F9-B9D0-1728A92CBF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12" name="Freeform 8083">
            <a:extLst>
              <a:ext uri="{FF2B5EF4-FFF2-40B4-BE49-F238E27FC236}">
                <a16:creationId xmlns:a16="http://schemas.microsoft.com/office/drawing/2014/main" id="{FB697722-17C9-43DD-A6A6-08FD4FAF005D}"/>
              </a:ext>
            </a:extLst>
          </p:cNvPr>
          <p:cNvSpPr>
            <a:spLocks/>
          </p:cNvSpPr>
          <p:nvPr/>
        </p:nvSpPr>
        <p:spPr bwMode="auto">
          <a:xfrm>
            <a:off x="192990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13" name="Rectangle 8084">
            <a:extLst>
              <a:ext uri="{FF2B5EF4-FFF2-40B4-BE49-F238E27FC236}">
                <a16:creationId xmlns:a16="http://schemas.microsoft.com/office/drawing/2014/main" id="{80825563-13EF-496E-A4B8-AF20B5467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14" name="Freeform 8085">
            <a:extLst>
              <a:ext uri="{FF2B5EF4-FFF2-40B4-BE49-F238E27FC236}">
                <a16:creationId xmlns:a16="http://schemas.microsoft.com/office/drawing/2014/main" id="{44060E98-EC95-45C2-8F97-7793A8FBD7A3}"/>
              </a:ext>
            </a:extLst>
          </p:cNvPr>
          <p:cNvSpPr>
            <a:spLocks/>
          </p:cNvSpPr>
          <p:nvPr/>
        </p:nvSpPr>
        <p:spPr bwMode="auto">
          <a:xfrm>
            <a:off x="192990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15" name="Rectangle 8086">
            <a:extLst>
              <a:ext uri="{FF2B5EF4-FFF2-40B4-BE49-F238E27FC236}">
                <a16:creationId xmlns:a16="http://schemas.microsoft.com/office/drawing/2014/main" id="{7E066CD3-C9C8-42AA-95DB-D791E3614C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16" name="Freeform 8087">
            <a:extLst>
              <a:ext uri="{FF2B5EF4-FFF2-40B4-BE49-F238E27FC236}">
                <a16:creationId xmlns:a16="http://schemas.microsoft.com/office/drawing/2014/main" id="{0A044E80-E755-4DD2-9875-7D8FB0DDC932}"/>
              </a:ext>
            </a:extLst>
          </p:cNvPr>
          <p:cNvSpPr>
            <a:spLocks/>
          </p:cNvSpPr>
          <p:nvPr/>
        </p:nvSpPr>
        <p:spPr bwMode="auto">
          <a:xfrm>
            <a:off x="1929904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17" name="Rectangle 8088">
            <a:extLst>
              <a:ext uri="{FF2B5EF4-FFF2-40B4-BE49-F238E27FC236}">
                <a16:creationId xmlns:a16="http://schemas.microsoft.com/office/drawing/2014/main" id="{249FC382-F8B0-4AAF-B66A-CC92B15D9D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18" name="Freeform 8089">
            <a:extLst>
              <a:ext uri="{FF2B5EF4-FFF2-40B4-BE49-F238E27FC236}">
                <a16:creationId xmlns:a16="http://schemas.microsoft.com/office/drawing/2014/main" id="{DA61C1D1-A6EF-42AF-ADB3-76E2A8430ED0}"/>
              </a:ext>
            </a:extLst>
          </p:cNvPr>
          <p:cNvSpPr>
            <a:spLocks/>
          </p:cNvSpPr>
          <p:nvPr/>
        </p:nvSpPr>
        <p:spPr bwMode="auto">
          <a:xfrm>
            <a:off x="1929904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19" name="Rectangle 8090">
            <a:extLst>
              <a:ext uri="{FF2B5EF4-FFF2-40B4-BE49-F238E27FC236}">
                <a16:creationId xmlns:a16="http://schemas.microsoft.com/office/drawing/2014/main" id="{E1B6805B-A89A-4776-9B67-45650D0B19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20" name="Freeform 8091">
            <a:extLst>
              <a:ext uri="{FF2B5EF4-FFF2-40B4-BE49-F238E27FC236}">
                <a16:creationId xmlns:a16="http://schemas.microsoft.com/office/drawing/2014/main" id="{C0C70812-8EFE-4D14-AB78-EE351460BEDE}"/>
              </a:ext>
            </a:extLst>
          </p:cNvPr>
          <p:cNvSpPr>
            <a:spLocks/>
          </p:cNvSpPr>
          <p:nvPr/>
        </p:nvSpPr>
        <p:spPr bwMode="auto">
          <a:xfrm>
            <a:off x="1929904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21" name="Rectangle 8092">
            <a:extLst>
              <a:ext uri="{FF2B5EF4-FFF2-40B4-BE49-F238E27FC236}">
                <a16:creationId xmlns:a16="http://schemas.microsoft.com/office/drawing/2014/main" id="{A0805406-FED7-4CEA-83C2-D02A66C43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22" name="Freeform 8093">
            <a:extLst>
              <a:ext uri="{FF2B5EF4-FFF2-40B4-BE49-F238E27FC236}">
                <a16:creationId xmlns:a16="http://schemas.microsoft.com/office/drawing/2014/main" id="{0F5A9041-569A-4E52-A457-61DF85477FEA}"/>
              </a:ext>
            </a:extLst>
          </p:cNvPr>
          <p:cNvSpPr>
            <a:spLocks/>
          </p:cNvSpPr>
          <p:nvPr/>
        </p:nvSpPr>
        <p:spPr bwMode="auto">
          <a:xfrm>
            <a:off x="1929904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23" name="Rectangle 8094">
            <a:extLst>
              <a:ext uri="{FF2B5EF4-FFF2-40B4-BE49-F238E27FC236}">
                <a16:creationId xmlns:a16="http://schemas.microsoft.com/office/drawing/2014/main" id="{46BE6054-951B-4C53-A567-F22FA28BD2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24" name="Freeform 8095">
            <a:extLst>
              <a:ext uri="{FF2B5EF4-FFF2-40B4-BE49-F238E27FC236}">
                <a16:creationId xmlns:a16="http://schemas.microsoft.com/office/drawing/2014/main" id="{10FE8886-C6AD-43D2-A28C-06355EB708C2}"/>
              </a:ext>
            </a:extLst>
          </p:cNvPr>
          <p:cNvSpPr>
            <a:spLocks/>
          </p:cNvSpPr>
          <p:nvPr/>
        </p:nvSpPr>
        <p:spPr bwMode="auto">
          <a:xfrm>
            <a:off x="1929904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25" name="Rectangle 8096">
            <a:extLst>
              <a:ext uri="{FF2B5EF4-FFF2-40B4-BE49-F238E27FC236}">
                <a16:creationId xmlns:a16="http://schemas.microsoft.com/office/drawing/2014/main" id="{8BBDE16F-0E6B-499A-9C9F-5AB35275DD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26" name="Freeform 8097">
            <a:extLst>
              <a:ext uri="{FF2B5EF4-FFF2-40B4-BE49-F238E27FC236}">
                <a16:creationId xmlns:a16="http://schemas.microsoft.com/office/drawing/2014/main" id="{760EFAC8-D820-420D-9BAB-E9E89ECA1486}"/>
              </a:ext>
            </a:extLst>
          </p:cNvPr>
          <p:cNvSpPr>
            <a:spLocks/>
          </p:cNvSpPr>
          <p:nvPr/>
        </p:nvSpPr>
        <p:spPr bwMode="auto">
          <a:xfrm>
            <a:off x="1929904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27" name="Rectangle 8098">
            <a:extLst>
              <a:ext uri="{FF2B5EF4-FFF2-40B4-BE49-F238E27FC236}">
                <a16:creationId xmlns:a16="http://schemas.microsoft.com/office/drawing/2014/main" id="{96B6A7E5-0BE8-471C-8DE6-D8A1FA34D1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28" name="Freeform 8099">
            <a:extLst>
              <a:ext uri="{FF2B5EF4-FFF2-40B4-BE49-F238E27FC236}">
                <a16:creationId xmlns:a16="http://schemas.microsoft.com/office/drawing/2014/main" id="{F10CB64A-30F4-4577-81E7-21EBD2C40025}"/>
              </a:ext>
            </a:extLst>
          </p:cNvPr>
          <p:cNvSpPr>
            <a:spLocks/>
          </p:cNvSpPr>
          <p:nvPr/>
        </p:nvSpPr>
        <p:spPr bwMode="auto">
          <a:xfrm>
            <a:off x="1929904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29" name="Rectangle 8100">
            <a:extLst>
              <a:ext uri="{FF2B5EF4-FFF2-40B4-BE49-F238E27FC236}">
                <a16:creationId xmlns:a16="http://schemas.microsoft.com/office/drawing/2014/main" id="{28E58DA9-CF64-4381-943E-6439A3DA2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30" name="Freeform 8101">
            <a:extLst>
              <a:ext uri="{FF2B5EF4-FFF2-40B4-BE49-F238E27FC236}">
                <a16:creationId xmlns:a16="http://schemas.microsoft.com/office/drawing/2014/main" id="{5DE9B7CB-CD9D-41F9-ADD5-8CBE3DBACB1E}"/>
              </a:ext>
            </a:extLst>
          </p:cNvPr>
          <p:cNvSpPr>
            <a:spLocks/>
          </p:cNvSpPr>
          <p:nvPr/>
        </p:nvSpPr>
        <p:spPr bwMode="auto">
          <a:xfrm>
            <a:off x="193144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31" name="Rectangle 8102">
            <a:extLst>
              <a:ext uri="{FF2B5EF4-FFF2-40B4-BE49-F238E27FC236}">
                <a16:creationId xmlns:a16="http://schemas.microsoft.com/office/drawing/2014/main" id="{A5E12805-AA8B-4ECA-BD21-29F752965B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32" name="Freeform 8103">
            <a:extLst>
              <a:ext uri="{FF2B5EF4-FFF2-40B4-BE49-F238E27FC236}">
                <a16:creationId xmlns:a16="http://schemas.microsoft.com/office/drawing/2014/main" id="{24116EF3-7573-43E9-8AE4-16ACAC5A7788}"/>
              </a:ext>
            </a:extLst>
          </p:cNvPr>
          <p:cNvSpPr>
            <a:spLocks/>
          </p:cNvSpPr>
          <p:nvPr/>
        </p:nvSpPr>
        <p:spPr bwMode="auto">
          <a:xfrm>
            <a:off x="193144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33" name="Rectangle 8104">
            <a:extLst>
              <a:ext uri="{FF2B5EF4-FFF2-40B4-BE49-F238E27FC236}">
                <a16:creationId xmlns:a16="http://schemas.microsoft.com/office/drawing/2014/main" id="{CAE05A5C-737E-42E7-BBDF-6D8238027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34" name="Freeform 8105">
            <a:extLst>
              <a:ext uri="{FF2B5EF4-FFF2-40B4-BE49-F238E27FC236}">
                <a16:creationId xmlns:a16="http://schemas.microsoft.com/office/drawing/2014/main" id="{DB08B23D-65F8-4529-B43E-18AF5A2E9327}"/>
              </a:ext>
            </a:extLst>
          </p:cNvPr>
          <p:cNvSpPr>
            <a:spLocks/>
          </p:cNvSpPr>
          <p:nvPr/>
        </p:nvSpPr>
        <p:spPr bwMode="auto">
          <a:xfrm>
            <a:off x="193144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35" name="Rectangle 8106">
            <a:extLst>
              <a:ext uri="{FF2B5EF4-FFF2-40B4-BE49-F238E27FC236}">
                <a16:creationId xmlns:a16="http://schemas.microsoft.com/office/drawing/2014/main" id="{AAE92A0D-10ED-4188-8E01-C2CEA9FC5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36" name="Freeform 8107">
            <a:extLst>
              <a:ext uri="{FF2B5EF4-FFF2-40B4-BE49-F238E27FC236}">
                <a16:creationId xmlns:a16="http://schemas.microsoft.com/office/drawing/2014/main" id="{4BAC04C5-3121-4B04-89F7-0A82F7427E8C}"/>
              </a:ext>
            </a:extLst>
          </p:cNvPr>
          <p:cNvSpPr>
            <a:spLocks/>
          </p:cNvSpPr>
          <p:nvPr/>
        </p:nvSpPr>
        <p:spPr bwMode="auto">
          <a:xfrm>
            <a:off x="193144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37" name="Rectangle 8108">
            <a:extLst>
              <a:ext uri="{FF2B5EF4-FFF2-40B4-BE49-F238E27FC236}">
                <a16:creationId xmlns:a16="http://schemas.microsoft.com/office/drawing/2014/main" id="{D8D62DD7-6F3E-4ACE-A1CA-81D3DC810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38" name="Freeform 8109">
            <a:extLst>
              <a:ext uri="{FF2B5EF4-FFF2-40B4-BE49-F238E27FC236}">
                <a16:creationId xmlns:a16="http://schemas.microsoft.com/office/drawing/2014/main" id="{AB629C94-FC8E-46E0-94AE-DF9938E38776}"/>
              </a:ext>
            </a:extLst>
          </p:cNvPr>
          <p:cNvSpPr>
            <a:spLocks/>
          </p:cNvSpPr>
          <p:nvPr/>
        </p:nvSpPr>
        <p:spPr bwMode="auto">
          <a:xfrm>
            <a:off x="193144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39" name="Rectangle 8110">
            <a:extLst>
              <a:ext uri="{FF2B5EF4-FFF2-40B4-BE49-F238E27FC236}">
                <a16:creationId xmlns:a16="http://schemas.microsoft.com/office/drawing/2014/main" id="{E287D697-BA3A-449A-8506-830B912F4F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40" name="Freeform 8111">
            <a:extLst>
              <a:ext uri="{FF2B5EF4-FFF2-40B4-BE49-F238E27FC236}">
                <a16:creationId xmlns:a16="http://schemas.microsoft.com/office/drawing/2014/main" id="{85221BC6-04D6-421C-8AF2-82BA9D363AED}"/>
              </a:ext>
            </a:extLst>
          </p:cNvPr>
          <p:cNvSpPr>
            <a:spLocks/>
          </p:cNvSpPr>
          <p:nvPr/>
        </p:nvSpPr>
        <p:spPr bwMode="auto">
          <a:xfrm>
            <a:off x="193144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41" name="Rectangle 8112">
            <a:extLst>
              <a:ext uri="{FF2B5EF4-FFF2-40B4-BE49-F238E27FC236}">
                <a16:creationId xmlns:a16="http://schemas.microsoft.com/office/drawing/2014/main" id="{C94BE88A-F563-4A9B-A944-31AFC89CCA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42" name="Freeform 8113">
            <a:extLst>
              <a:ext uri="{FF2B5EF4-FFF2-40B4-BE49-F238E27FC236}">
                <a16:creationId xmlns:a16="http://schemas.microsoft.com/office/drawing/2014/main" id="{80CB1E03-13E2-4255-92CE-5EF649E06458}"/>
              </a:ext>
            </a:extLst>
          </p:cNvPr>
          <p:cNvSpPr>
            <a:spLocks/>
          </p:cNvSpPr>
          <p:nvPr/>
        </p:nvSpPr>
        <p:spPr bwMode="auto">
          <a:xfrm>
            <a:off x="193144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43" name="Rectangle 8114">
            <a:extLst>
              <a:ext uri="{FF2B5EF4-FFF2-40B4-BE49-F238E27FC236}">
                <a16:creationId xmlns:a16="http://schemas.microsoft.com/office/drawing/2014/main" id="{4DAEBD8E-EBF7-40A4-96A0-860360F70B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44" name="Freeform 8115">
            <a:extLst>
              <a:ext uri="{FF2B5EF4-FFF2-40B4-BE49-F238E27FC236}">
                <a16:creationId xmlns:a16="http://schemas.microsoft.com/office/drawing/2014/main" id="{335C9F87-16CD-4678-8397-4A251708B049}"/>
              </a:ext>
            </a:extLst>
          </p:cNvPr>
          <p:cNvSpPr>
            <a:spLocks/>
          </p:cNvSpPr>
          <p:nvPr/>
        </p:nvSpPr>
        <p:spPr bwMode="auto">
          <a:xfrm>
            <a:off x="193144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45" name="Rectangle 8116">
            <a:extLst>
              <a:ext uri="{FF2B5EF4-FFF2-40B4-BE49-F238E27FC236}">
                <a16:creationId xmlns:a16="http://schemas.microsoft.com/office/drawing/2014/main" id="{4BFC5426-7A3F-4FFA-BEDD-D12A9DCA12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46" name="Freeform 8117">
            <a:extLst>
              <a:ext uri="{FF2B5EF4-FFF2-40B4-BE49-F238E27FC236}">
                <a16:creationId xmlns:a16="http://schemas.microsoft.com/office/drawing/2014/main" id="{C4C0C173-F07A-4856-A916-D865E5F5A400}"/>
              </a:ext>
            </a:extLst>
          </p:cNvPr>
          <p:cNvSpPr>
            <a:spLocks/>
          </p:cNvSpPr>
          <p:nvPr/>
        </p:nvSpPr>
        <p:spPr bwMode="auto">
          <a:xfrm>
            <a:off x="193144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47" name="Rectangle 8118">
            <a:extLst>
              <a:ext uri="{FF2B5EF4-FFF2-40B4-BE49-F238E27FC236}">
                <a16:creationId xmlns:a16="http://schemas.microsoft.com/office/drawing/2014/main" id="{82182FE9-386B-449A-AEC6-9DB9474CBB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48" name="Freeform 8119">
            <a:extLst>
              <a:ext uri="{FF2B5EF4-FFF2-40B4-BE49-F238E27FC236}">
                <a16:creationId xmlns:a16="http://schemas.microsoft.com/office/drawing/2014/main" id="{D1677D61-B1DD-45A3-A9BF-994884722583}"/>
              </a:ext>
            </a:extLst>
          </p:cNvPr>
          <p:cNvSpPr>
            <a:spLocks/>
          </p:cNvSpPr>
          <p:nvPr/>
        </p:nvSpPr>
        <p:spPr bwMode="auto">
          <a:xfrm>
            <a:off x="193144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49" name="Rectangle 8120">
            <a:extLst>
              <a:ext uri="{FF2B5EF4-FFF2-40B4-BE49-F238E27FC236}">
                <a16:creationId xmlns:a16="http://schemas.microsoft.com/office/drawing/2014/main" id="{0BF2DBA6-1E2D-411D-8164-2BD7367C2A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50" name="Freeform 8121">
            <a:extLst>
              <a:ext uri="{FF2B5EF4-FFF2-40B4-BE49-F238E27FC236}">
                <a16:creationId xmlns:a16="http://schemas.microsoft.com/office/drawing/2014/main" id="{723B05C1-F74C-4723-A936-37F95B4EBD87}"/>
              </a:ext>
            </a:extLst>
          </p:cNvPr>
          <p:cNvSpPr>
            <a:spLocks/>
          </p:cNvSpPr>
          <p:nvPr/>
        </p:nvSpPr>
        <p:spPr bwMode="auto">
          <a:xfrm>
            <a:off x="193144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51" name="Rectangle 8122">
            <a:extLst>
              <a:ext uri="{FF2B5EF4-FFF2-40B4-BE49-F238E27FC236}">
                <a16:creationId xmlns:a16="http://schemas.microsoft.com/office/drawing/2014/main" id="{A13FD2C9-A16A-4B1E-A049-439090F54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52" name="Freeform 8123">
            <a:extLst>
              <a:ext uri="{FF2B5EF4-FFF2-40B4-BE49-F238E27FC236}">
                <a16:creationId xmlns:a16="http://schemas.microsoft.com/office/drawing/2014/main" id="{4A537D5E-BC8D-45DA-901D-148D80EEF1E1}"/>
              </a:ext>
            </a:extLst>
          </p:cNvPr>
          <p:cNvSpPr>
            <a:spLocks/>
          </p:cNvSpPr>
          <p:nvPr/>
        </p:nvSpPr>
        <p:spPr bwMode="auto">
          <a:xfrm>
            <a:off x="193144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53" name="Rectangle 8124">
            <a:extLst>
              <a:ext uri="{FF2B5EF4-FFF2-40B4-BE49-F238E27FC236}">
                <a16:creationId xmlns:a16="http://schemas.microsoft.com/office/drawing/2014/main" id="{FFA51B34-8CF2-4BFE-B692-C7B6243697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54" name="Freeform 8125">
            <a:extLst>
              <a:ext uri="{FF2B5EF4-FFF2-40B4-BE49-F238E27FC236}">
                <a16:creationId xmlns:a16="http://schemas.microsoft.com/office/drawing/2014/main" id="{C63D4F0A-90AB-40EF-A847-1D1F0BE0525B}"/>
              </a:ext>
            </a:extLst>
          </p:cNvPr>
          <p:cNvSpPr>
            <a:spLocks/>
          </p:cNvSpPr>
          <p:nvPr/>
        </p:nvSpPr>
        <p:spPr bwMode="auto">
          <a:xfrm>
            <a:off x="193144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55" name="Rectangle 8126">
            <a:extLst>
              <a:ext uri="{FF2B5EF4-FFF2-40B4-BE49-F238E27FC236}">
                <a16:creationId xmlns:a16="http://schemas.microsoft.com/office/drawing/2014/main" id="{088F96E9-01A8-40B2-93FA-2A9C483298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56" name="Freeform 8127">
            <a:extLst>
              <a:ext uri="{FF2B5EF4-FFF2-40B4-BE49-F238E27FC236}">
                <a16:creationId xmlns:a16="http://schemas.microsoft.com/office/drawing/2014/main" id="{9883AC75-FA9B-4304-9881-E46119727C7F}"/>
              </a:ext>
            </a:extLst>
          </p:cNvPr>
          <p:cNvSpPr>
            <a:spLocks/>
          </p:cNvSpPr>
          <p:nvPr/>
        </p:nvSpPr>
        <p:spPr bwMode="auto">
          <a:xfrm>
            <a:off x="193144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57" name="Rectangle 8128">
            <a:extLst>
              <a:ext uri="{FF2B5EF4-FFF2-40B4-BE49-F238E27FC236}">
                <a16:creationId xmlns:a16="http://schemas.microsoft.com/office/drawing/2014/main" id="{2F9FE15C-8DF2-4544-BE75-12DBB0C0E6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58" name="Freeform 8129">
            <a:extLst>
              <a:ext uri="{FF2B5EF4-FFF2-40B4-BE49-F238E27FC236}">
                <a16:creationId xmlns:a16="http://schemas.microsoft.com/office/drawing/2014/main" id="{91E4041E-E129-4BAC-A297-FF1D4B288E76}"/>
              </a:ext>
            </a:extLst>
          </p:cNvPr>
          <p:cNvSpPr>
            <a:spLocks/>
          </p:cNvSpPr>
          <p:nvPr/>
        </p:nvSpPr>
        <p:spPr bwMode="auto">
          <a:xfrm>
            <a:off x="1931440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59" name="Rectangle 8130">
            <a:extLst>
              <a:ext uri="{FF2B5EF4-FFF2-40B4-BE49-F238E27FC236}">
                <a16:creationId xmlns:a16="http://schemas.microsoft.com/office/drawing/2014/main" id="{B6DEFA12-18D1-4280-8AF1-24F2DFBD74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60" name="Freeform 8131">
            <a:extLst>
              <a:ext uri="{FF2B5EF4-FFF2-40B4-BE49-F238E27FC236}">
                <a16:creationId xmlns:a16="http://schemas.microsoft.com/office/drawing/2014/main" id="{79D29F3A-90DF-4B11-B375-4DEADA6D53CC}"/>
              </a:ext>
            </a:extLst>
          </p:cNvPr>
          <p:cNvSpPr>
            <a:spLocks/>
          </p:cNvSpPr>
          <p:nvPr/>
        </p:nvSpPr>
        <p:spPr bwMode="auto">
          <a:xfrm>
            <a:off x="193297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0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61" name="Rectangle 8132">
            <a:extLst>
              <a:ext uri="{FF2B5EF4-FFF2-40B4-BE49-F238E27FC236}">
                <a16:creationId xmlns:a16="http://schemas.microsoft.com/office/drawing/2014/main" id="{A5A493DD-2DBA-4F36-8EFE-26B6B48E63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62" name="Freeform 8133">
            <a:extLst>
              <a:ext uri="{FF2B5EF4-FFF2-40B4-BE49-F238E27FC236}">
                <a16:creationId xmlns:a16="http://schemas.microsoft.com/office/drawing/2014/main" id="{E84D31E5-8F44-4290-8C7A-D9782079B63C}"/>
              </a:ext>
            </a:extLst>
          </p:cNvPr>
          <p:cNvSpPr>
            <a:spLocks/>
          </p:cNvSpPr>
          <p:nvPr/>
        </p:nvSpPr>
        <p:spPr bwMode="auto">
          <a:xfrm>
            <a:off x="193297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63" name="Rectangle 8134">
            <a:extLst>
              <a:ext uri="{FF2B5EF4-FFF2-40B4-BE49-F238E27FC236}">
                <a16:creationId xmlns:a16="http://schemas.microsoft.com/office/drawing/2014/main" id="{0CFF72AD-3E8C-4148-9DD3-6A325F5FA2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64" name="Freeform 8135">
            <a:extLst>
              <a:ext uri="{FF2B5EF4-FFF2-40B4-BE49-F238E27FC236}">
                <a16:creationId xmlns:a16="http://schemas.microsoft.com/office/drawing/2014/main" id="{77322F42-7F1F-40F8-9FA4-49B610BF50CB}"/>
              </a:ext>
            </a:extLst>
          </p:cNvPr>
          <p:cNvSpPr>
            <a:spLocks/>
          </p:cNvSpPr>
          <p:nvPr/>
        </p:nvSpPr>
        <p:spPr bwMode="auto">
          <a:xfrm>
            <a:off x="193297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65" name="Rectangle 8136">
            <a:extLst>
              <a:ext uri="{FF2B5EF4-FFF2-40B4-BE49-F238E27FC236}">
                <a16:creationId xmlns:a16="http://schemas.microsoft.com/office/drawing/2014/main" id="{1B0DDC91-3B5A-4196-BD5D-ECA87BCFB9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66" name="Freeform 8137">
            <a:extLst>
              <a:ext uri="{FF2B5EF4-FFF2-40B4-BE49-F238E27FC236}">
                <a16:creationId xmlns:a16="http://schemas.microsoft.com/office/drawing/2014/main" id="{9FCEFD69-3EC1-43A7-AB7E-A1F200CBC849}"/>
              </a:ext>
            </a:extLst>
          </p:cNvPr>
          <p:cNvSpPr>
            <a:spLocks/>
          </p:cNvSpPr>
          <p:nvPr/>
        </p:nvSpPr>
        <p:spPr bwMode="auto">
          <a:xfrm>
            <a:off x="193297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67" name="Rectangle 8138">
            <a:extLst>
              <a:ext uri="{FF2B5EF4-FFF2-40B4-BE49-F238E27FC236}">
                <a16:creationId xmlns:a16="http://schemas.microsoft.com/office/drawing/2014/main" id="{15EE11E2-AB6E-4499-A8C0-6FB75F6267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68" name="Freeform 8139">
            <a:extLst>
              <a:ext uri="{FF2B5EF4-FFF2-40B4-BE49-F238E27FC236}">
                <a16:creationId xmlns:a16="http://schemas.microsoft.com/office/drawing/2014/main" id="{913CD5A1-6504-4F40-8254-0BA176D1EAB1}"/>
              </a:ext>
            </a:extLst>
          </p:cNvPr>
          <p:cNvSpPr>
            <a:spLocks/>
          </p:cNvSpPr>
          <p:nvPr/>
        </p:nvSpPr>
        <p:spPr bwMode="auto">
          <a:xfrm>
            <a:off x="193297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69" name="Rectangle 8140">
            <a:extLst>
              <a:ext uri="{FF2B5EF4-FFF2-40B4-BE49-F238E27FC236}">
                <a16:creationId xmlns:a16="http://schemas.microsoft.com/office/drawing/2014/main" id="{41D7DAB3-5B24-40E8-81B5-4E261DFDC9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70" name="Freeform 8141">
            <a:extLst>
              <a:ext uri="{FF2B5EF4-FFF2-40B4-BE49-F238E27FC236}">
                <a16:creationId xmlns:a16="http://schemas.microsoft.com/office/drawing/2014/main" id="{D53FF0FD-5DBA-408C-9A1F-C90860EE6922}"/>
              </a:ext>
            </a:extLst>
          </p:cNvPr>
          <p:cNvSpPr>
            <a:spLocks/>
          </p:cNvSpPr>
          <p:nvPr/>
        </p:nvSpPr>
        <p:spPr bwMode="auto">
          <a:xfrm>
            <a:off x="193297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71" name="Rectangle 8142">
            <a:extLst>
              <a:ext uri="{FF2B5EF4-FFF2-40B4-BE49-F238E27FC236}">
                <a16:creationId xmlns:a16="http://schemas.microsoft.com/office/drawing/2014/main" id="{D40FA861-EBEA-4B16-BDA5-7AC180C115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72" name="Freeform 8143">
            <a:extLst>
              <a:ext uri="{FF2B5EF4-FFF2-40B4-BE49-F238E27FC236}">
                <a16:creationId xmlns:a16="http://schemas.microsoft.com/office/drawing/2014/main" id="{6A8BB250-94F6-46D0-A473-A24E05511555}"/>
              </a:ext>
            </a:extLst>
          </p:cNvPr>
          <p:cNvSpPr>
            <a:spLocks/>
          </p:cNvSpPr>
          <p:nvPr/>
        </p:nvSpPr>
        <p:spPr bwMode="auto">
          <a:xfrm>
            <a:off x="193297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73" name="Rectangle 8144">
            <a:extLst>
              <a:ext uri="{FF2B5EF4-FFF2-40B4-BE49-F238E27FC236}">
                <a16:creationId xmlns:a16="http://schemas.microsoft.com/office/drawing/2014/main" id="{217579BE-5054-4A02-8D89-D104B009D6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74" name="Freeform 8145">
            <a:extLst>
              <a:ext uri="{FF2B5EF4-FFF2-40B4-BE49-F238E27FC236}">
                <a16:creationId xmlns:a16="http://schemas.microsoft.com/office/drawing/2014/main" id="{E0693CA7-E06B-446E-B7C6-2C9EE6571635}"/>
              </a:ext>
            </a:extLst>
          </p:cNvPr>
          <p:cNvSpPr>
            <a:spLocks/>
          </p:cNvSpPr>
          <p:nvPr/>
        </p:nvSpPr>
        <p:spPr bwMode="auto">
          <a:xfrm>
            <a:off x="193297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75" name="Rectangle 8146">
            <a:extLst>
              <a:ext uri="{FF2B5EF4-FFF2-40B4-BE49-F238E27FC236}">
                <a16:creationId xmlns:a16="http://schemas.microsoft.com/office/drawing/2014/main" id="{387AB5E5-C273-4699-9BB6-E81C230026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76" name="Freeform 8147">
            <a:extLst>
              <a:ext uri="{FF2B5EF4-FFF2-40B4-BE49-F238E27FC236}">
                <a16:creationId xmlns:a16="http://schemas.microsoft.com/office/drawing/2014/main" id="{DFA2086E-78C1-4181-BC76-BF468226C73A}"/>
              </a:ext>
            </a:extLst>
          </p:cNvPr>
          <p:cNvSpPr>
            <a:spLocks/>
          </p:cNvSpPr>
          <p:nvPr/>
        </p:nvSpPr>
        <p:spPr bwMode="auto">
          <a:xfrm>
            <a:off x="193297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77" name="Rectangle 8148">
            <a:extLst>
              <a:ext uri="{FF2B5EF4-FFF2-40B4-BE49-F238E27FC236}">
                <a16:creationId xmlns:a16="http://schemas.microsoft.com/office/drawing/2014/main" id="{FDE4C994-ED60-46F3-832A-88158DC46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78" name="Freeform 8149">
            <a:extLst>
              <a:ext uri="{FF2B5EF4-FFF2-40B4-BE49-F238E27FC236}">
                <a16:creationId xmlns:a16="http://schemas.microsoft.com/office/drawing/2014/main" id="{8A0B5F84-CC0D-48BC-ABA1-95CE77BFC976}"/>
              </a:ext>
            </a:extLst>
          </p:cNvPr>
          <p:cNvSpPr>
            <a:spLocks/>
          </p:cNvSpPr>
          <p:nvPr/>
        </p:nvSpPr>
        <p:spPr bwMode="auto">
          <a:xfrm>
            <a:off x="193297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79" name="Rectangle 8150">
            <a:extLst>
              <a:ext uri="{FF2B5EF4-FFF2-40B4-BE49-F238E27FC236}">
                <a16:creationId xmlns:a16="http://schemas.microsoft.com/office/drawing/2014/main" id="{30431483-FC10-4D9D-8769-3B89997A6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80" name="Freeform 8151">
            <a:extLst>
              <a:ext uri="{FF2B5EF4-FFF2-40B4-BE49-F238E27FC236}">
                <a16:creationId xmlns:a16="http://schemas.microsoft.com/office/drawing/2014/main" id="{2B98D433-58D9-463A-BB4F-66500262D3B1}"/>
              </a:ext>
            </a:extLst>
          </p:cNvPr>
          <p:cNvSpPr>
            <a:spLocks/>
          </p:cNvSpPr>
          <p:nvPr/>
        </p:nvSpPr>
        <p:spPr bwMode="auto">
          <a:xfrm>
            <a:off x="193297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81" name="Rectangle 8152">
            <a:extLst>
              <a:ext uri="{FF2B5EF4-FFF2-40B4-BE49-F238E27FC236}">
                <a16:creationId xmlns:a16="http://schemas.microsoft.com/office/drawing/2014/main" id="{AEE26BCA-CAD1-49DE-B736-9D8DC9F39E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82" name="Freeform 8153">
            <a:extLst>
              <a:ext uri="{FF2B5EF4-FFF2-40B4-BE49-F238E27FC236}">
                <a16:creationId xmlns:a16="http://schemas.microsoft.com/office/drawing/2014/main" id="{EA4A9040-FA0B-4BA0-8F5C-03C91C16A7C7}"/>
              </a:ext>
            </a:extLst>
          </p:cNvPr>
          <p:cNvSpPr>
            <a:spLocks/>
          </p:cNvSpPr>
          <p:nvPr/>
        </p:nvSpPr>
        <p:spPr bwMode="auto">
          <a:xfrm>
            <a:off x="193297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83" name="Rectangle 8154">
            <a:extLst>
              <a:ext uri="{FF2B5EF4-FFF2-40B4-BE49-F238E27FC236}">
                <a16:creationId xmlns:a16="http://schemas.microsoft.com/office/drawing/2014/main" id="{3A305662-47E9-4423-A5B6-99FEE504FF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84" name="Freeform 8155">
            <a:extLst>
              <a:ext uri="{FF2B5EF4-FFF2-40B4-BE49-F238E27FC236}">
                <a16:creationId xmlns:a16="http://schemas.microsoft.com/office/drawing/2014/main" id="{13C79072-194B-4024-88E6-B9693A95D45F}"/>
              </a:ext>
            </a:extLst>
          </p:cNvPr>
          <p:cNvSpPr>
            <a:spLocks/>
          </p:cNvSpPr>
          <p:nvPr/>
        </p:nvSpPr>
        <p:spPr bwMode="auto">
          <a:xfrm>
            <a:off x="193297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85" name="Rectangle 8156">
            <a:extLst>
              <a:ext uri="{FF2B5EF4-FFF2-40B4-BE49-F238E27FC236}">
                <a16:creationId xmlns:a16="http://schemas.microsoft.com/office/drawing/2014/main" id="{59064410-A331-413C-B17E-E639165E87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86" name="Freeform 8157">
            <a:extLst>
              <a:ext uri="{FF2B5EF4-FFF2-40B4-BE49-F238E27FC236}">
                <a16:creationId xmlns:a16="http://schemas.microsoft.com/office/drawing/2014/main" id="{6873C857-F987-4143-8312-34BC724EAAAD}"/>
              </a:ext>
            </a:extLst>
          </p:cNvPr>
          <p:cNvSpPr>
            <a:spLocks/>
          </p:cNvSpPr>
          <p:nvPr/>
        </p:nvSpPr>
        <p:spPr bwMode="auto">
          <a:xfrm>
            <a:off x="193297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87" name="Rectangle 8158">
            <a:extLst>
              <a:ext uri="{FF2B5EF4-FFF2-40B4-BE49-F238E27FC236}">
                <a16:creationId xmlns:a16="http://schemas.microsoft.com/office/drawing/2014/main" id="{9FE93066-AC98-48BC-99D0-917742C2A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88" name="Freeform 8159">
            <a:extLst>
              <a:ext uri="{FF2B5EF4-FFF2-40B4-BE49-F238E27FC236}">
                <a16:creationId xmlns:a16="http://schemas.microsoft.com/office/drawing/2014/main" id="{46149621-8085-47B4-B1E8-C6CA776C4A1A}"/>
              </a:ext>
            </a:extLst>
          </p:cNvPr>
          <p:cNvSpPr>
            <a:spLocks/>
          </p:cNvSpPr>
          <p:nvPr/>
        </p:nvSpPr>
        <p:spPr bwMode="auto">
          <a:xfrm>
            <a:off x="193297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89" name="Rectangle 8160">
            <a:extLst>
              <a:ext uri="{FF2B5EF4-FFF2-40B4-BE49-F238E27FC236}">
                <a16:creationId xmlns:a16="http://schemas.microsoft.com/office/drawing/2014/main" id="{69625402-BA3F-4094-AAF5-541D21066D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90" name="Freeform 8161">
            <a:extLst>
              <a:ext uri="{FF2B5EF4-FFF2-40B4-BE49-F238E27FC236}">
                <a16:creationId xmlns:a16="http://schemas.microsoft.com/office/drawing/2014/main" id="{43F3F1CF-649C-4CAC-B8B2-2B7C25B75C47}"/>
              </a:ext>
            </a:extLst>
          </p:cNvPr>
          <p:cNvSpPr>
            <a:spLocks/>
          </p:cNvSpPr>
          <p:nvPr/>
        </p:nvSpPr>
        <p:spPr bwMode="auto">
          <a:xfrm>
            <a:off x="193297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91" name="Rectangle 8162">
            <a:extLst>
              <a:ext uri="{FF2B5EF4-FFF2-40B4-BE49-F238E27FC236}">
                <a16:creationId xmlns:a16="http://schemas.microsoft.com/office/drawing/2014/main" id="{9B744B83-B9E2-4E8B-A6EF-DAEDF0BCF5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92" name="Freeform 8163">
            <a:extLst>
              <a:ext uri="{FF2B5EF4-FFF2-40B4-BE49-F238E27FC236}">
                <a16:creationId xmlns:a16="http://schemas.microsoft.com/office/drawing/2014/main" id="{499CCCEB-91A3-4359-BC25-C5F6F017F33A}"/>
              </a:ext>
            </a:extLst>
          </p:cNvPr>
          <p:cNvSpPr>
            <a:spLocks/>
          </p:cNvSpPr>
          <p:nvPr/>
        </p:nvSpPr>
        <p:spPr bwMode="auto">
          <a:xfrm>
            <a:off x="193297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93" name="Rectangle 8164">
            <a:extLst>
              <a:ext uri="{FF2B5EF4-FFF2-40B4-BE49-F238E27FC236}">
                <a16:creationId xmlns:a16="http://schemas.microsoft.com/office/drawing/2014/main" id="{1A6872D1-4916-4472-8B09-2BD3752267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94" name="Freeform 8165">
            <a:extLst>
              <a:ext uri="{FF2B5EF4-FFF2-40B4-BE49-F238E27FC236}">
                <a16:creationId xmlns:a16="http://schemas.microsoft.com/office/drawing/2014/main" id="{2F5067A4-13D2-4B33-933E-D2F122E19136}"/>
              </a:ext>
            </a:extLst>
          </p:cNvPr>
          <p:cNvSpPr>
            <a:spLocks/>
          </p:cNvSpPr>
          <p:nvPr/>
        </p:nvSpPr>
        <p:spPr bwMode="auto">
          <a:xfrm>
            <a:off x="193297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95" name="Rectangle 8166">
            <a:extLst>
              <a:ext uri="{FF2B5EF4-FFF2-40B4-BE49-F238E27FC236}">
                <a16:creationId xmlns:a16="http://schemas.microsoft.com/office/drawing/2014/main" id="{8B8106D7-7BD3-43C7-BE54-92FDF6715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96" name="Freeform 8167">
            <a:extLst>
              <a:ext uri="{FF2B5EF4-FFF2-40B4-BE49-F238E27FC236}">
                <a16:creationId xmlns:a16="http://schemas.microsoft.com/office/drawing/2014/main" id="{FC2B1142-224C-436C-A637-1A19DD9B09DB}"/>
              </a:ext>
            </a:extLst>
          </p:cNvPr>
          <p:cNvSpPr>
            <a:spLocks/>
          </p:cNvSpPr>
          <p:nvPr/>
        </p:nvSpPr>
        <p:spPr bwMode="auto">
          <a:xfrm>
            <a:off x="193297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97" name="Rectangle 8168">
            <a:extLst>
              <a:ext uri="{FF2B5EF4-FFF2-40B4-BE49-F238E27FC236}">
                <a16:creationId xmlns:a16="http://schemas.microsoft.com/office/drawing/2014/main" id="{071DD937-A0F1-4C32-9669-090B9DFC4E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98" name="Freeform 8169">
            <a:extLst>
              <a:ext uri="{FF2B5EF4-FFF2-40B4-BE49-F238E27FC236}">
                <a16:creationId xmlns:a16="http://schemas.microsoft.com/office/drawing/2014/main" id="{1862A8AC-1453-4AC4-B987-5E19D225E224}"/>
              </a:ext>
            </a:extLst>
          </p:cNvPr>
          <p:cNvSpPr>
            <a:spLocks/>
          </p:cNvSpPr>
          <p:nvPr/>
        </p:nvSpPr>
        <p:spPr bwMode="auto">
          <a:xfrm>
            <a:off x="193297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799" name="Rectangle 8170">
            <a:extLst>
              <a:ext uri="{FF2B5EF4-FFF2-40B4-BE49-F238E27FC236}">
                <a16:creationId xmlns:a16="http://schemas.microsoft.com/office/drawing/2014/main" id="{1A82CE3F-26DC-4F17-8818-D4A9E2A0B6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00" name="Freeform 8171">
            <a:extLst>
              <a:ext uri="{FF2B5EF4-FFF2-40B4-BE49-F238E27FC236}">
                <a16:creationId xmlns:a16="http://schemas.microsoft.com/office/drawing/2014/main" id="{40F12EF7-A9C7-4AFA-BCF8-36E2944CA922}"/>
              </a:ext>
            </a:extLst>
          </p:cNvPr>
          <p:cNvSpPr>
            <a:spLocks/>
          </p:cNvSpPr>
          <p:nvPr/>
        </p:nvSpPr>
        <p:spPr bwMode="auto">
          <a:xfrm>
            <a:off x="193297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01" name="Rectangle 8172">
            <a:extLst>
              <a:ext uri="{FF2B5EF4-FFF2-40B4-BE49-F238E27FC236}">
                <a16:creationId xmlns:a16="http://schemas.microsoft.com/office/drawing/2014/main" id="{E21FE818-F7BF-47D5-A4B4-B1BC57593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02" name="Freeform 8173">
            <a:extLst>
              <a:ext uri="{FF2B5EF4-FFF2-40B4-BE49-F238E27FC236}">
                <a16:creationId xmlns:a16="http://schemas.microsoft.com/office/drawing/2014/main" id="{C776E1DD-3299-4AE7-9E56-932EA2B66A67}"/>
              </a:ext>
            </a:extLst>
          </p:cNvPr>
          <p:cNvSpPr>
            <a:spLocks/>
          </p:cNvSpPr>
          <p:nvPr/>
        </p:nvSpPr>
        <p:spPr bwMode="auto">
          <a:xfrm>
            <a:off x="193451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03" name="Rectangle 8174">
            <a:extLst>
              <a:ext uri="{FF2B5EF4-FFF2-40B4-BE49-F238E27FC236}">
                <a16:creationId xmlns:a16="http://schemas.microsoft.com/office/drawing/2014/main" id="{104FB932-E2AC-4EFC-9165-74DCDC276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04" name="Freeform 8175">
            <a:extLst>
              <a:ext uri="{FF2B5EF4-FFF2-40B4-BE49-F238E27FC236}">
                <a16:creationId xmlns:a16="http://schemas.microsoft.com/office/drawing/2014/main" id="{A10C9962-4440-4CC8-A6D3-53C381A2F0BA}"/>
              </a:ext>
            </a:extLst>
          </p:cNvPr>
          <p:cNvSpPr>
            <a:spLocks/>
          </p:cNvSpPr>
          <p:nvPr/>
        </p:nvSpPr>
        <p:spPr bwMode="auto">
          <a:xfrm>
            <a:off x="193451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05" name="Rectangle 8176">
            <a:extLst>
              <a:ext uri="{FF2B5EF4-FFF2-40B4-BE49-F238E27FC236}">
                <a16:creationId xmlns:a16="http://schemas.microsoft.com/office/drawing/2014/main" id="{655491EA-7567-44A0-B2D2-7425B0ED18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06" name="Freeform 8177">
            <a:extLst>
              <a:ext uri="{FF2B5EF4-FFF2-40B4-BE49-F238E27FC236}">
                <a16:creationId xmlns:a16="http://schemas.microsoft.com/office/drawing/2014/main" id="{FCE8DC3F-C00F-46DF-9FD7-E1E5DB122508}"/>
              </a:ext>
            </a:extLst>
          </p:cNvPr>
          <p:cNvSpPr>
            <a:spLocks/>
          </p:cNvSpPr>
          <p:nvPr/>
        </p:nvSpPr>
        <p:spPr bwMode="auto">
          <a:xfrm>
            <a:off x="193451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07" name="Rectangle 8178">
            <a:extLst>
              <a:ext uri="{FF2B5EF4-FFF2-40B4-BE49-F238E27FC236}">
                <a16:creationId xmlns:a16="http://schemas.microsoft.com/office/drawing/2014/main" id="{45C058A8-8DE9-4CBE-9ED1-1E49F5BFFB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08" name="Freeform 8179">
            <a:extLst>
              <a:ext uri="{FF2B5EF4-FFF2-40B4-BE49-F238E27FC236}">
                <a16:creationId xmlns:a16="http://schemas.microsoft.com/office/drawing/2014/main" id="{A3C68859-A202-4641-910D-60D91C70E645}"/>
              </a:ext>
            </a:extLst>
          </p:cNvPr>
          <p:cNvSpPr>
            <a:spLocks/>
          </p:cNvSpPr>
          <p:nvPr/>
        </p:nvSpPr>
        <p:spPr bwMode="auto">
          <a:xfrm>
            <a:off x="193451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09" name="Rectangle 8180">
            <a:extLst>
              <a:ext uri="{FF2B5EF4-FFF2-40B4-BE49-F238E27FC236}">
                <a16:creationId xmlns:a16="http://schemas.microsoft.com/office/drawing/2014/main" id="{0EB3AD01-CE84-4A9D-BAB9-C92636EF58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10" name="Freeform 8181">
            <a:extLst>
              <a:ext uri="{FF2B5EF4-FFF2-40B4-BE49-F238E27FC236}">
                <a16:creationId xmlns:a16="http://schemas.microsoft.com/office/drawing/2014/main" id="{48C41EE0-B5AA-4B57-941B-0A724161EDC2}"/>
              </a:ext>
            </a:extLst>
          </p:cNvPr>
          <p:cNvSpPr>
            <a:spLocks/>
          </p:cNvSpPr>
          <p:nvPr/>
        </p:nvSpPr>
        <p:spPr bwMode="auto">
          <a:xfrm>
            <a:off x="193451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11" name="Rectangle 8182">
            <a:extLst>
              <a:ext uri="{FF2B5EF4-FFF2-40B4-BE49-F238E27FC236}">
                <a16:creationId xmlns:a16="http://schemas.microsoft.com/office/drawing/2014/main" id="{5F63FE39-A3DE-48FF-B98E-0FC9F910C9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12" name="Freeform 8183">
            <a:extLst>
              <a:ext uri="{FF2B5EF4-FFF2-40B4-BE49-F238E27FC236}">
                <a16:creationId xmlns:a16="http://schemas.microsoft.com/office/drawing/2014/main" id="{ADCA5D22-FA3D-47A9-8B9E-934185B6538D}"/>
              </a:ext>
            </a:extLst>
          </p:cNvPr>
          <p:cNvSpPr>
            <a:spLocks/>
          </p:cNvSpPr>
          <p:nvPr/>
        </p:nvSpPr>
        <p:spPr bwMode="auto">
          <a:xfrm>
            <a:off x="193451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13" name="Rectangle 8184">
            <a:extLst>
              <a:ext uri="{FF2B5EF4-FFF2-40B4-BE49-F238E27FC236}">
                <a16:creationId xmlns:a16="http://schemas.microsoft.com/office/drawing/2014/main" id="{091A8117-00F5-4024-A5C3-4F6EF42827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14" name="Freeform 8185">
            <a:extLst>
              <a:ext uri="{FF2B5EF4-FFF2-40B4-BE49-F238E27FC236}">
                <a16:creationId xmlns:a16="http://schemas.microsoft.com/office/drawing/2014/main" id="{9141129E-3D0A-438A-B720-E69AE4145A7C}"/>
              </a:ext>
            </a:extLst>
          </p:cNvPr>
          <p:cNvSpPr>
            <a:spLocks/>
          </p:cNvSpPr>
          <p:nvPr/>
        </p:nvSpPr>
        <p:spPr bwMode="auto">
          <a:xfrm>
            <a:off x="193451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15" name="Rectangle 8186">
            <a:extLst>
              <a:ext uri="{FF2B5EF4-FFF2-40B4-BE49-F238E27FC236}">
                <a16:creationId xmlns:a16="http://schemas.microsoft.com/office/drawing/2014/main" id="{989DB18D-7859-4BAC-9B96-A22CB1308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16" name="Freeform 8187">
            <a:extLst>
              <a:ext uri="{FF2B5EF4-FFF2-40B4-BE49-F238E27FC236}">
                <a16:creationId xmlns:a16="http://schemas.microsoft.com/office/drawing/2014/main" id="{CE4DC581-E3FE-45C4-9C9A-D1D1FEE942A1}"/>
              </a:ext>
            </a:extLst>
          </p:cNvPr>
          <p:cNvSpPr>
            <a:spLocks/>
          </p:cNvSpPr>
          <p:nvPr/>
        </p:nvSpPr>
        <p:spPr bwMode="auto">
          <a:xfrm>
            <a:off x="193451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17" name="Rectangle 8188">
            <a:extLst>
              <a:ext uri="{FF2B5EF4-FFF2-40B4-BE49-F238E27FC236}">
                <a16:creationId xmlns:a16="http://schemas.microsoft.com/office/drawing/2014/main" id="{D466A88D-077D-4EA4-8589-1144349448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18" name="Freeform 8189">
            <a:extLst>
              <a:ext uri="{FF2B5EF4-FFF2-40B4-BE49-F238E27FC236}">
                <a16:creationId xmlns:a16="http://schemas.microsoft.com/office/drawing/2014/main" id="{81C53042-02AF-46C7-BE9B-CB4560224E3C}"/>
              </a:ext>
            </a:extLst>
          </p:cNvPr>
          <p:cNvSpPr>
            <a:spLocks/>
          </p:cNvSpPr>
          <p:nvPr/>
        </p:nvSpPr>
        <p:spPr bwMode="auto">
          <a:xfrm>
            <a:off x="193451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19" name="Rectangle 8190">
            <a:extLst>
              <a:ext uri="{FF2B5EF4-FFF2-40B4-BE49-F238E27FC236}">
                <a16:creationId xmlns:a16="http://schemas.microsoft.com/office/drawing/2014/main" id="{51592E90-D287-4E28-85D1-4682C5B708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20" name="Freeform 8191">
            <a:extLst>
              <a:ext uri="{FF2B5EF4-FFF2-40B4-BE49-F238E27FC236}">
                <a16:creationId xmlns:a16="http://schemas.microsoft.com/office/drawing/2014/main" id="{9536A1F2-FA20-4593-8115-865175845855}"/>
              </a:ext>
            </a:extLst>
          </p:cNvPr>
          <p:cNvSpPr>
            <a:spLocks/>
          </p:cNvSpPr>
          <p:nvPr/>
        </p:nvSpPr>
        <p:spPr bwMode="auto">
          <a:xfrm>
            <a:off x="193451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21" name="Rectangle 8192">
            <a:extLst>
              <a:ext uri="{FF2B5EF4-FFF2-40B4-BE49-F238E27FC236}">
                <a16:creationId xmlns:a16="http://schemas.microsoft.com/office/drawing/2014/main" id="{B7007BDC-3643-4635-A590-CDA1E452E7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22" name="Freeform 8193">
            <a:extLst>
              <a:ext uri="{FF2B5EF4-FFF2-40B4-BE49-F238E27FC236}">
                <a16:creationId xmlns:a16="http://schemas.microsoft.com/office/drawing/2014/main" id="{05A3E00C-7205-411A-AFF0-A3BEFAB72900}"/>
              </a:ext>
            </a:extLst>
          </p:cNvPr>
          <p:cNvSpPr>
            <a:spLocks/>
          </p:cNvSpPr>
          <p:nvPr/>
        </p:nvSpPr>
        <p:spPr bwMode="auto">
          <a:xfrm>
            <a:off x="193451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23" name="Rectangle 8194">
            <a:extLst>
              <a:ext uri="{FF2B5EF4-FFF2-40B4-BE49-F238E27FC236}">
                <a16:creationId xmlns:a16="http://schemas.microsoft.com/office/drawing/2014/main" id="{29116CAD-C858-4E14-8EBD-E957739E8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24" name="Freeform 8195">
            <a:extLst>
              <a:ext uri="{FF2B5EF4-FFF2-40B4-BE49-F238E27FC236}">
                <a16:creationId xmlns:a16="http://schemas.microsoft.com/office/drawing/2014/main" id="{28CE9276-8EE3-4C87-BE20-400AF1E670D1}"/>
              </a:ext>
            </a:extLst>
          </p:cNvPr>
          <p:cNvSpPr>
            <a:spLocks/>
          </p:cNvSpPr>
          <p:nvPr/>
        </p:nvSpPr>
        <p:spPr bwMode="auto">
          <a:xfrm>
            <a:off x="193451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25" name="Rectangle 8196">
            <a:extLst>
              <a:ext uri="{FF2B5EF4-FFF2-40B4-BE49-F238E27FC236}">
                <a16:creationId xmlns:a16="http://schemas.microsoft.com/office/drawing/2014/main" id="{9A2FC926-7B3B-48C2-A743-6357B80F09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26" name="Freeform 8197">
            <a:extLst>
              <a:ext uri="{FF2B5EF4-FFF2-40B4-BE49-F238E27FC236}">
                <a16:creationId xmlns:a16="http://schemas.microsoft.com/office/drawing/2014/main" id="{4512020D-57AD-44FB-8C07-AE921ED7F01C}"/>
              </a:ext>
            </a:extLst>
          </p:cNvPr>
          <p:cNvSpPr>
            <a:spLocks/>
          </p:cNvSpPr>
          <p:nvPr/>
        </p:nvSpPr>
        <p:spPr bwMode="auto">
          <a:xfrm>
            <a:off x="193451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27" name="Rectangle 8198">
            <a:extLst>
              <a:ext uri="{FF2B5EF4-FFF2-40B4-BE49-F238E27FC236}">
                <a16:creationId xmlns:a16="http://schemas.microsoft.com/office/drawing/2014/main" id="{1C33F2FA-7E1F-4D55-8936-13A2E627A1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28" name="Freeform 8199">
            <a:extLst>
              <a:ext uri="{FF2B5EF4-FFF2-40B4-BE49-F238E27FC236}">
                <a16:creationId xmlns:a16="http://schemas.microsoft.com/office/drawing/2014/main" id="{FDDE41CE-91B9-4920-BBF4-4C4DDC64548D}"/>
              </a:ext>
            </a:extLst>
          </p:cNvPr>
          <p:cNvSpPr>
            <a:spLocks/>
          </p:cNvSpPr>
          <p:nvPr/>
        </p:nvSpPr>
        <p:spPr bwMode="auto">
          <a:xfrm>
            <a:off x="193451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29" name="Rectangle 8200">
            <a:extLst>
              <a:ext uri="{FF2B5EF4-FFF2-40B4-BE49-F238E27FC236}">
                <a16:creationId xmlns:a16="http://schemas.microsoft.com/office/drawing/2014/main" id="{2A3D5048-450D-41EE-8929-80E223CCB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30" name="Freeform 8201">
            <a:extLst>
              <a:ext uri="{FF2B5EF4-FFF2-40B4-BE49-F238E27FC236}">
                <a16:creationId xmlns:a16="http://schemas.microsoft.com/office/drawing/2014/main" id="{D11270A8-99E3-47E8-BB8C-27AECCBC539F}"/>
              </a:ext>
            </a:extLst>
          </p:cNvPr>
          <p:cNvSpPr>
            <a:spLocks/>
          </p:cNvSpPr>
          <p:nvPr/>
        </p:nvSpPr>
        <p:spPr bwMode="auto">
          <a:xfrm>
            <a:off x="1934513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31" name="Rectangle 8202">
            <a:extLst>
              <a:ext uri="{FF2B5EF4-FFF2-40B4-BE49-F238E27FC236}">
                <a16:creationId xmlns:a16="http://schemas.microsoft.com/office/drawing/2014/main" id="{1F346086-7727-420E-B632-8CB4FD21B1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32" name="Freeform 8203">
            <a:extLst>
              <a:ext uri="{FF2B5EF4-FFF2-40B4-BE49-F238E27FC236}">
                <a16:creationId xmlns:a16="http://schemas.microsoft.com/office/drawing/2014/main" id="{93147246-14A9-48AB-9315-F5427491D4F6}"/>
              </a:ext>
            </a:extLst>
          </p:cNvPr>
          <p:cNvSpPr>
            <a:spLocks/>
          </p:cNvSpPr>
          <p:nvPr/>
        </p:nvSpPr>
        <p:spPr bwMode="auto">
          <a:xfrm>
            <a:off x="193605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0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33" name="Rectangle 8204">
            <a:extLst>
              <a:ext uri="{FF2B5EF4-FFF2-40B4-BE49-F238E27FC236}">
                <a16:creationId xmlns:a16="http://schemas.microsoft.com/office/drawing/2014/main" id="{571746DC-C0FA-4A0C-816D-CCA328E5A8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34" name="Freeform 8205">
            <a:extLst>
              <a:ext uri="{FF2B5EF4-FFF2-40B4-BE49-F238E27FC236}">
                <a16:creationId xmlns:a16="http://schemas.microsoft.com/office/drawing/2014/main" id="{9269B939-505B-4169-8163-ADC88D95A359}"/>
              </a:ext>
            </a:extLst>
          </p:cNvPr>
          <p:cNvSpPr>
            <a:spLocks/>
          </p:cNvSpPr>
          <p:nvPr/>
        </p:nvSpPr>
        <p:spPr bwMode="auto">
          <a:xfrm>
            <a:off x="193605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35" name="Rectangle 8206">
            <a:extLst>
              <a:ext uri="{FF2B5EF4-FFF2-40B4-BE49-F238E27FC236}">
                <a16:creationId xmlns:a16="http://schemas.microsoft.com/office/drawing/2014/main" id="{4F6A0D85-CE61-40FC-A60D-028EC45B01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36" name="Freeform 8207">
            <a:extLst>
              <a:ext uri="{FF2B5EF4-FFF2-40B4-BE49-F238E27FC236}">
                <a16:creationId xmlns:a16="http://schemas.microsoft.com/office/drawing/2014/main" id="{9448DE0A-7255-4D3F-9FDD-3B4F239ABCFD}"/>
              </a:ext>
            </a:extLst>
          </p:cNvPr>
          <p:cNvSpPr>
            <a:spLocks/>
          </p:cNvSpPr>
          <p:nvPr/>
        </p:nvSpPr>
        <p:spPr bwMode="auto">
          <a:xfrm>
            <a:off x="193605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37" name="Rectangle 8208">
            <a:extLst>
              <a:ext uri="{FF2B5EF4-FFF2-40B4-BE49-F238E27FC236}">
                <a16:creationId xmlns:a16="http://schemas.microsoft.com/office/drawing/2014/main" id="{A419644A-FAC4-48EB-8422-49BA5A7D4A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38" name="Freeform 8209">
            <a:extLst>
              <a:ext uri="{FF2B5EF4-FFF2-40B4-BE49-F238E27FC236}">
                <a16:creationId xmlns:a16="http://schemas.microsoft.com/office/drawing/2014/main" id="{EE6C6CE7-6D94-49BD-8CEC-9E1BFB6C5851}"/>
              </a:ext>
            </a:extLst>
          </p:cNvPr>
          <p:cNvSpPr>
            <a:spLocks/>
          </p:cNvSpPr>
          <p:nvPr/>
        </p:nvSpPr>
        <p:spPr bwMode="auto">
          <a:xfrm>
            <a:off x="193605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39" name="Rectangle 8210">
            <a:extLst>
              <a:ext uri="{FF2B5EF4-FFF2-40B4-BE49-F238E27FC236}">
                <a16:creationId xmlns:a16="http://schemas.microsoft.com/office/drawing/2014/main" id="{E943ACB2-A82E-4367-BEC9-7538F6F88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40" name="Freeform 8211">
            <a:extLst>
              <a:ext uri="{FF2B5EF4-FFF2-40B4-BE49-F238E27FC236}">
                <a16:creationId xmlns:a16="http://schemas.microsoft.com/office/drawing/2014/main" id="{B0F923DB-12E9-45A7-949E-146EB58507C7}"/>
              </a:ext>
            </a:extLst>
          </p:cNvPr>
          <p:cNvSpPr>
            <a:spLocks/>
          </p:cNvSpPr>
          <p:nvPr/>
        </p:nvSpPr>
        <p:spPr bwMode="auto">
          <a:xfrm>
            <a:off x="193605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41" name="Rectangle 8212">
            <a:extLst>
              <a:ext uri="{FF2B5EF4-FFF2-40B4-BE49-F238E27FC236}">
                <a16:creationId xmlns:a16="http://schemas.microsoft.com/office/drawing/2014/main" id="{141AA398-570B-4D73-8BCB-6968E86BFD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42" name="Freeform 8213">
            <a:extLst>
              <a:ext uri="{FF2B5EF4-FFF2-40B4-BE49-F238E27FC236}">
                <a16:creationId xmlns:a16="http://schemas.microsoft.com/office/drawing/2014/main" id="{0C5F94FA-171F-4A16-AE89-50DD7DA6E272}"/>
              </a:ext>
            </a:extLst>
          </p:cNvPr>
          <p:cNvSpPr>
            <a:spLocks/>
          </p:cNvSpPr>
          <p:nvPr/>
        </p:nvSpPr>
        <p:spPr bwMode="auto">
          <a:xfrm>
            <a:off x="193605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43" name="Rectangle 8214">
            <a:extLst>
              <a:ext uri="{FF2B5EF4-FFF2-40B4-BE49-F238E27FC236}">
                <a16:creationId xmlns:a16="http://schemas.microsoft.com/office/drawing/2014/main" id="{61CBF95B-A8BA-4AF4-97F3-99BE6269DE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44" name="Freeform 8215">
            <a:extLst>
              <a:ext uri="{FF2B5EF4-FFF2-40B4-BE49-F238E27FC236}">
                <a16:creationId xmlns:a16="http://schemas.microsoft.com/office/drawing/2014/main" id="{B5832190-FAFA-42EE-8641-C5EB9D0B35F0}"/>
              </a:ext>
            </a:extLst>
          </p:cNvPr>
          <p:cNvSpPr>
            <a:spLocks/>
          </p:cNvSpPr>
          <p:nvPr/>
        </p:nvSpPr>
        <p:spPr bwMode="auto">
          <a:xfrm>
            <a:off x="193605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45" name="Rectangle 8216">
            <a:extLst>
              <a:ext uri="{FF2B5EF4-FFF2-40B4-BE49-F238E27FC236}">
                <a16:creationId xmlns:a16="http://schemas.microsoft.com/office/drawing/2014/main" id="{833B7AF4-2506-4821-A472-522326A522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46" name="Freeform 8217">
            <a:extLst>
              <a:ext uri="{FF2B5EF4-FFF2-40B4-BE49-F238E27FC236}">
                <a16:creationId xmlns:a16="http://schemas.microsoft.com/office/drawing/2014/main" id="{E51EF86F-0DDE-4612-8DAC-1811CDCC7BCB}"/>
              </a:ext>
            </a:extLst>
          </p:cNvPr>
          <p:cNvSpPr>
            <a:spLocks/>
          </p:cNvSpPr>
          <p:nvPr/>
        </p:nvSpPr>
        <p:spPr bwMode="auto">
          <a:xfrm>
            <a:off x="193605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47" name="Rectangle 8218">
            <a:extLst>
              <a:ext uri="{FF2B5EF4-FFF2-40B4-BE49-F238E27FC236}">
                <a16:creationId xmlns:a16="http://schemas.microsoft.com/office/drawing/2014/main" id="{9DE5FC7C-7A38-4056-9733-2E6FC2E23E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48" name="Freeform 8219">
            <a:extLst>
              <a:ext uri="{FF2B5EF4-FFF2-40B4-BE49-F238E27FC236}">
                <a16:creationId xmlns:a16="http://schemas.microsoft.com/office/drawing/2014/main" id="{52966C0F-BCFB-4855-9CCF-D30E418B293F}"/>
              </a:ext>
            </a:extLst>
          </p:cNvPr>
          <p:cNvSpPr>
            <a:spLocks/>
          </p:cNvSpPr>
          <p:nvPr/>
        </p:nvSpPr>
        <p:spPr bwMode="auto">
          <a:xfrm>
            <a:off x="193605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49" name="Rectangle 8220">
            <a:extLst>
              <a:ext uri="{FF2B5EF4-FFF2-40B4-BE49-F238E27FC236}">
                <a16:creationId xmlns:a16="http://schemas.microsoft.com/office/drawing/2014/main" id="{C6B7F175-98E1-4B4A-BE20-18C7BD8DC1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50" name="Freeform 8221">
            <a:extLst>
              <a:ext uri="{FF2B5EF4-FFF2-40B4-BE49-F238E27FC236}">
                <a16:creationId xmlns:a16="http://schemas.microsoft.com/office/drawing/2014/main" id="{20A26931-E856-47B1-9EBF-50314D350E98}"/>
              </a:ext>
            </a:extLst>
          </p:cNvPr>
          <p:cNvSpPr>
            <a:spLocks/>
          </p:cNvSpPr>
          <p:nvPr/>
        </p:nvSpPr>
        <p:spPr bwMode="auto">
          <a:xfrm>
            <a:off x="193605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51" name="Rectangle 8222">
            <a:extLst>
              <a:ext uri="{FF2B5EF4-FFF2-40B4-BE49-F238E27FC236}">
                <a16:creationId xmlns:a16="http://schemas.microsoft.com/office/drawing/2014/main" id="{1047ED41-D9F4-437F-B597-27A4E80358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52" name="Freeform 8223">
            <a:extLst>
              <a:ext uri="{FF2B5EF4-FFF2-40B4-BE49-F238E27FC236}">
                <a16:creationId xmlns:a16="http://schemas.microsoft.com/office/drawing/2014/main" id="{E7EE3CCE-F47B-4AE8-9283-77354EB430E1}"/>
              </a:ext>
            </a:extLst>
          </p:cNvPr>
          <p:cNvSpPr>
            <a:spLocks/>
          </p:cNvSpPr>
          <p:nvPr/>
        </p:nvSpPr>
        <p:spPr bwMode="auto">
          <a:xfrm>
            <a:off x="193605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53" name="Rectangle 8224">
            <a:extLst>
              <a:ext uri="{FF2B5EF4-FFF2-40B4-BE49-F238E27FC236}">
                <a16:creationId xmlns:a16="http://schemas.microsoft.com/office/drawing/2014/main" id="{DC2FD903-F28D-4F76-A8EB-0E2BA8126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54" name="Freeform 8225">
            <a:extLst>
              <a:ext uri="{FF2B5EF4-FFF2-40B4-BE49-F238E27FC236}">
                <a16:creationId xmlns:a16="http://schemas.microsoft.com/office/drawing/2014/main" id="{ABAE3F57-E8BA-4005-AC14-B16B4127A84D}"/>
              </a:ext>
            </a:extLst>
          </p:cNvPr>
          <p:cNvSpPr>
            <a:spLocks/>
          </p:cNvSpPr>
          <p:nvPr/>
        </p:nvSpPr>
        <p:spPr bwMode="auto">
          <a:xfrm>
            <a:off x="193605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55" name="Rectangle 8226">
            <a:extLst>
              <a:ext uri="{FF2B5EF4-FFF2-40B4-BE49-F238E27FC236}">
                <a16:creationId xmlns:a16="http://schemas.microsoft.com/office/drawing/2014/main" id="{8C025F12-1EDB-4CBD-A4E3-723B4CEDF1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56" name="Freeform 8227">
            <a:extLst>
              <a:ext uri="{FF2B5EF4-FFF2-40B4-BE49-F238E27FC236}">
                <a16:creationId xmlns:a16="http://schemas.microsoft.com/office/drawing/2014/main" id="{B990B142-5EE9-43D0-B5FB-3D9A9CC105FA}"/>
              </a:ext>
            </a:extLst>
          </p:cNvPr>
          <p:cNvSpPr>
            <a:spLocks/>
          </p:cNvSpPr>
          <p:nvPr/>
        </p:nvSpPr>
        <p:spPr bwMode="auto">
          <a:xfrm>
            <a:off x="193605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57" name="Rectangle 8228">
            <a:extLst>
              <a:ext uri="{FF2B5EF4-FFF2-40B4-BE49-F238E27FC236}">
                <a16:creationId xmlns:a16="http://schemas.microsoft.com/office/drawing/2014/main" id="{73DDAAB2-C268-4543-8AF2-00A8B311A7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58" name="Freeform 8229">
            <a:extLst>
              <a:ext uri="{FF2B5EF4-FFF2-40B4-BE49-F238E27FC236}">
                <a16:creationId xmlns:a16="http://schemas.microsoft.com/office/drawing/2014/main" id="{6C73F5A1-60FB-486B-A300-5B87B3C8BB43}"/>
              </a:ext>
            </a:extLst>
          </p:cNvPr>
          <p:cNvSpPr>
            <a:spLocks/>
          </p:cNvSpPr>
          <p:nvPr/>
        </p:nvSpPr>
        <p:spPr bwMode="auto">
          <a:xfrm>
            <a:off x="193605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59" name="Rectangle 8230">
            <a:extLst>
              <a:ext uri="{FF2B5EF4-FFF2-40B4-BE49-F238E27FC236}">
                <a16:creationId xmlns:a16="http://schemas.microsoft.com/office/drawing/2014/main" id="{91804A74-B854-45DB-8733-89B6EE6F41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60" name="Freeform 8231">
            <a:extLst>
              <a:ext uri="{FF2B5EF4-FFF2-40B4-BE49-F238E27FC236}">
                <a16:creationId xmlns:a16="http://schemas.microsoft.com/office/drawing/2014/main" id="{ED606FFD-F515-4551-91D3-58A0D5E4916D}"/>
              </a:ext>
            </a:extLst>
          </p:cNvPr>
          <p:cNvSpPr>
            <a:spLocks/>
          </p:cNvSpPr>
          <p:nvPr/>
        </p:nvSpPr>
        <p:spPr bwMode="auto">
          <a:xfrm>
            <a:off x="193605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61" name="Rectangle 8232">
            <a:extLst>
              <a:ext uri="{FF2B5EF4-FFF2-40B4-BE49-F238E27FC236}">
                <a16:creationId xmlns:a16="http://schemas.microsoft.com/office/drawing/2014/main" id="{04D3F9D1-1852-4C26-BF1A-7BAA375B2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62" name="Freeform 8233">
            <a:extLst>
              <a:ext uri="{FF2B5EF4-FFF2-40B4-BE49-F238E27FC236}">
                <a16:creationId xmlns:a16="http://schemas.microsoft.com/office/drawing/2014/main" id="{E269B393-404D-4046-B4BF-629DC902347C}"/>
              </a:ext>
            </a:extLst>
          </p:cNvPr>
          <p:cNvSpPr>
            <a:spLocks/>
          </p:cNvSpPr>
          <p:nvPr/>
        </p:nvSpPr>
        <p:spPr bwMode="auto">
          <a:xfrm>
            <a:off x="193605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63" name="Rectangle 8234">
            <a:extLst>
              <a:ext uri="{FF2B5EF4-FFF2-40B4-BE49-F238E27FC236}">
                <a16:creationId xmlns:a16="http://schemas.microsoft.com/office/drawing/2014/main" id="{75BBC41B-0338-4E50-BB06-23A0EDE932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64" name="Freeform 8235">
            <a:extLst>
              <a:ext uri="{FF2B5EF4-FFF2-40B4-BE49-F238E27FC236}">
                <a16:creationId xmlns:a16="http://schemas.microsoft.com/office/drawing/2014/main" id="{65BE1336-1BA0-4D15-829F-BD802346D377}"/>
              </a:ext>
            </a:extLst>
          </p:cNvPr>
          <p:cNvSpPr>
            <a:spLocks/>
          </p:cNvSpPr>
          <p:nvPr/>
        </p:nvSpPr>
        <p:spPr bwMode="auto">
          <a:xfrm>
            <a:off x="193605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65" name="Rectangle 8236">
            <a:extLst>
              <a:ext uri="{FF2B5EF4-FFF2-40B4-BE49-F238E27FC236}">
                <a16:creationId xmlns:a16="http://schemas.microsoft.com/office/drawing/2014/main" id="{C7D9F8FA-0D20-4218-A6BF-E3EB013430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66" name="Freeform 8237">
            <a:extLst>
              <a:ext uri="{FF2B5EF4-FFF2-40B4-BE49-F238E27FC236}">
                <a16:creationId xmlns:a16="http://schemas.microsoft.com/office/drawing/2014/main" id="{CA98F8FD-1924-4A40-ACEC-3A06BF98C8F8}"/>
              </a:ext>
            </a:extLst>
          </p:cNvPr>
          <p:cNvSpPr>
            <a:spLocks/>
          </p:cNvSpPr>
          <p:nvPr/>
        </p:nvSpPr>
        <p:spPr bwMode="auto">
          <a:xfrm>
            <a:off x="193605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67" name="Rectangle 8238">
            <a:extLst>
              <a:ext uri="{FF2B5EF4-FFF2-40B4-BE49-F238E27FC236}">
                <a16:creationId xmlns:a16="http://schemas.microsoft.com/office/drawing/2014/main" id="{11069043-374F-4980-AC6E-517115826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68" name="Freeform 8239">
            <a:extLst>
              <a:ext uri="{FF2B5EF4-FFF2-40B4-BE49-F238E27FC236}">
                <a16:creationId xmlns:a16="http://schemas.microsoft.com/office/drawing/2014/main" id="{308BCDA7-07DC-46E2-BB16-508371C5AF4F}"/>
              </a:ext>
            </a:extLst>
          </p:cNvPr>
          <p:cNvSpPr>
            <a:spLocks/>
          </p:cNvSpPr>
          <p:nvPr/>
        </p:nvSpPr>
        <p:spPr bwMode="auto">
          <a:xfrm>
            <a:off x="193605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69" name="Rectangle 8240">
            <a:extLst>
              <a:ext uri="{FF2B5EF4-FFF2-40B4-BE49-F238E27FC236}">
                <a16:creationId xmlns:a16="http://schemas.microsoft.com/office/drawing/2014/main" id="{6502CF04-3B57-4707-92A4-6E2A5AED5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70" name="Freeform 8241">
            <a:extLst>
              <a:ext uri="{FF2B5EF4-FFF2-40B4-BE49-F238E27FC236}">
                <a16:creationId xmlns:a16="http://schemas.microsoft.com/office/drawing/2014/main" id="{FF04BB21-5F98-4C03-9F1A-2D3EED8D1D84}"/>
              </a:ext>
            </a:extLst>
          </p:cNvPr>
          <p:cNvSpPr>
            <a:spLocks/>
          </p:cNvSpPr>
          <p:nvPr/>
        </p:nvSpPr>
        <p:spPr bwMode="auto">
          <a:xfrm>
            <a:off x="193605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71" name="Rectangle 8242">
            <a:extLst>
              <a:ext uri="{FF2B5EF4-FFF2-40B4-BE49-F238E27FC236}">
                <a16:creationId xmlns:a16="http://schemas.microsoft.com/office/drawing/2014/main" id="{BE75A1B5-2CC3-4F2E-9B35-E490F5672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72" name="Freeform 8243">
            <a:extLst>
              <a:ext uri="{FF2B5EF4-FFF2-40B4-BE49-F238E27FC236}">
                <a16:creationId xmlns:a16="http://schemas.microsoft.com/office/drawing/2014/main" id="{5A30A123-485A-433B-B4EC-5618F85A52CF}"/>
              </a:ext>
            </a:extLst>
          </p:cNvPr>
          <p:cNvSpPr>
            <a:spLocks/>
          </p:cNvSpPr>
          <p:nvPr/>
        </p:nvSpPr>
        <p:spPr bwMode="auto">
          <a:xfrm>
            <a:off x="1936050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73" name="Rectangle 8244">
            <a:extLst>
              <a:ext uri="{FF2B5EF4-FFF2-40B4-BE49-F238E27FC236}">
                <a16:creationId xmlns:a16="http://schemas.microsoft.com/office/drawing/2014/main" id="{BD0BDD19-C822-42C6-9040-2D7080C3DB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74" name="Freeform 8245">
            <a:extLst>
              <a:ext uri="{FF2B5EF4-FFF2-40B4-BE49-F238E27FC236}">
                <a16:creationId xmlns:a16="http://schemas.microsoft.com/office/drawing/2014/main" id="{1FAB4A77-E5B1-44A7-A648-C34B1212B3F3}"/>
              </a:ext>
            </a:extLst>
          </p:cNvPr>
          <p:cNvSpPr>
            <a:spLocks/>
          </p:cNvSpPr>
          <p:nvPr/>
        </p:nvSpPr>
        <p:spPr bwMode="auto">
          <a:xfrm>
            <a:off x="1937586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0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75" name="Rectangle 8246">
            <a:extLst>
              <a:ext uri="{FF2B5EF4-FFF2-40B4-BE49-F238E27FC236}">
                <a16:creationId xmlns:a16="http://schemas.microsoft.com/office/drawing/2014/main" id="{39D0C63C-7F9B-4B02-BDF1-1C01F3935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6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76" name="Freeform 8247">
            <a:extLst>
              <a:ext uri="{FF2B5EF4-FFF2-40B4-BE49-F238E27FC236}">
                <a16:creationId xmlns:a16="http://schemas.microsoft.com/office/drawing/2014/main" id="{38D4493D-66DE-40BD-87B0-CB9A446A3800}"/>
              </a:ext>
            </a:extLst>
          </p:cNvPr>
          <p:cNvSpPr>
            <a:spLocks/>
          </p:cNvSpPr>
          <p:nvPr/>
        </p:nvSpPr>
        <p:spPr bwMode="auto">
          <a:xfrm>
            <a:off x="1937586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77" name="Rectangle 8248">
            <a:extLst>
              <a:ext uri="{FF2B5EF4-FFF2-40B4-BE49-F238E27FC236}">
                <a16:creationId xmlns:a16="http://schemas.microsoft.com/office/drawing/2014/main" id="{56B8C96D-A34A-4BB2-978E-715D3AE98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6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78" name="Freeform 8249">
            <a:extLst>
              <a:ext uri="{FF2B5EF4-FFF2-40B4-BE49-F238E27FC236}">
                <a16:creationId xmlns:a16="http://schemas.microsoft.com/office/drawing/2014/main" id="{EFD8EFF9-F485-467C-B6CB-16D2B2414D33}"/>
              </a:ext>
            </a:extLst>
          </p:cNvPr>
          <p:cNvSpPr>
            <a:spLocks/>
          </p:cNvSpPr>
          <p:nvPr/>
        </p:nvSpPr>
        <p:spPr bwMode="auto">
          <a:xfrm>
            <a:off x="1937586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79" name="Rectangle 8250">
            <a:extLst>
              <a:ext uri="{FF2B5EF4-FFF2-40B4-BE49-F238E27FC236}">
                <a16:creationId xmlns:a16="http://schemas.microsoft.com/office/drawing/2014/main" id="{279B5465-1E85-42C4-8E89-0CB00C5AD0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6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80" name="Freeform 8251">
            <a:extLst>
              <a:ext uri="{FF2B5EF4-FFF2-40B4-BE49-F238E27FC236}">
                <a16:creationId xmlns:a16="http://schemas.microsoft.com/office/drawing/2014/main" id="{8A2E2187-E0AC-4A44-9ED4-ED5520318F06}"/>
              </a:ext>
            </a:extLst>
          </p:cNvPr>
          <p:cNvSpPr>
            <a:spLocks/>
          </p:cNvSpPr>
          <p:nvPr/>
        </p:nvSpPr>
        <p:spPr bwMode="auto">
          <a:xfrm>
            <a:off x="1937586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81" name="Rectangle 8252">
            <a:extLst>
              <a:ext uri="{FF2B5EF4-FFF2-40B4-BE49-F238E27FC236}">
                <a16:creationId xmlns:a16="http://schemas.microsoft.com/office/drawing/2014/main" id="{7C8E4C71-FC6A-4B9E-9799-E56D7140B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6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83" name="Freeform 8254">
            <a:extLst>
              <a:ext uri="{FF2B5EF4-FFF2-40B4-BE49-F238E27FC236}">
                <a16:creationId xmlns:a16="http://schemas.microsoft.com/office/drawing/2014/main" id="{DB75261A-7714-418B-A3C3-C200DF73DC2B}"/>
              </a:ext>
            </a:extLst>
          </p:cNvPr>
          <p:cNvSpPr>
            <a:spLocks/>
          </p:cNvSpPr>
          <p:nvPr/>
        </p:nvSpPr>
        <p:spPr bwMode="auto">
          <a:xfrm>
            <a:off x="193758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84" name="Rectangle 8255">
            <a:extLst>
              <a:ext uri="{FF2B5EF4-FFF2-40B4-BE49-F238E27FC236}">
                <a16:creationId xmlns:a16="http://schemas.microsoft.com/office/drawing/2014/main" id="{F86FFC48-D454-42F7-BBD1-49D72A5E36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85" name="Freeform 8256">
            <a:extLst>
              <a:ext uri="{FF2B5EF4-FFF2-40B4-BE49-F238E27FC236}">
                <a16:creationId xmlns:a16="http://schemas.microsoft.com/office/drawing/2014/main" id="{EE7E9DB0-E839-42D9-82E0-361504023F0F}"/>
              </a:ext>
            </a:extLst>
          </p:cNvPr>
          <p:cNvSpPr>
            <a:spLocks/>
          </p:cNvSpPr>
          <p:nvPr/>
        </p:nvSpPr>
        <p:spPr bwMode="auto">
          <a:xfrm>
            <a:off x="193758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86" name="Rectangle 8257">
            <a:extLst>
              <a:ext uri="{FF2B5EF4-FFF2-40B4-BE49-F238E27FC236}">
                <a16:creationId xmlns:a16="http://schemas.microsoft.com/office/drawing/2014/main" id="{06100ECA-FDEA-43F5-93F3-55A4D62E9E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87" name="Freeform 8258">
            <a:extLst>
              <a:ext uri="{FF2B5EF4-FFF2-40B4-BE49-F238E27FC236}">
                <a16:creationId xmlns:a16="http://schemas.microsoft.com/office/drawing/2014/main" id="{03D8FC6F-E150-4AEE-A672-B0C57ACC02F8}"/>
              </a:ext>
            </a:extLst>
          </p:cNvPr>
          <p:cNvSpPr>
            <a:spLocks/>
          </p:cNvSpPr>
          <p:nvPr/>
        </p:nvSpPr>
        <p:spPr bwMode="auto">
          <a:xfrm>
            <a:off x="193758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88" name="Rectangle 8259">
            <a:extLst>
              <a:ext uri="{FF2B5EF4-FFF2-40B4-BE49-F238E27FC236}">
                <a16:creationId xmlns:a16="http://schemas.microsoft.com/office/drawing/2014/main" id="{E64D4A41-5605-42A8-9305-C6DCD27686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89" name="Freeform 8260">
            <a:extLst>
              <a:ext uri="{FF2B5EF4-FFF2-40B4-BE49-F238E27FC236}">
                <a16:creationId xmlns:a16="http://schemas.microsoft.com/office/drawing/2014/main" id="{FF55CD82-0E90-496F-9022-C12213D7EBDF}"/>
              </a:ext>
            </a:extLst>
          </p:cNvPr>
          <p:cNvSpPr>
            <a:spLocks/>
          </p:cNvSpPr>
          <p:nvPr/>
        </p:nvSpPr>
        <p:spPr bwMode="auto">
          <a:xfrm>
            <a:off x="193758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90" name="Rectangle 8261">
            <a:extLst>
              <a:ext uri="{FF2B5EF4-FFF2-40B4-BE49-F238E27FC236}">
                <a16:creationId xmlns:a16="http://schemas.microsoft.com/office/drawing/2014/main" id="{FB44C299-5EDB-4748-BF9A-AAB6A41FA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91" name="Freeform 8262">
            <a:extLst>
              <a:ext uri="{FF2B5EF4-FFF2-40B4-BE49-F238E27FC236}">
                <a16:creationId xmlns:a16="http://schemas.microsoft.com/office/drawing/2014/main" id="{14C85C04-12E8-40E2-847A-1F117743986E}"/>
              </a:ext>
            </a:extLst>
          </p:cNvPr>
          <p:cNvSpPr>
            <a:spLocks/>
          </p:cNvSpPr>
          <p:nvPr/>
        </p:nvSpPr>
        <p:spPr bwMode="auto">
          <a:xfrm>
            <a:off x="193758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92" name="Rectangle 8263">
            <a:extLst>
              <a:ext uri="{FF2B5EF4-FFF2-40B4-BE49-F238E27FC236}">
                <a16:creationId xmlns:a16="http://schemas.microsoft.com/office/drawing/2014/main" id="{78DB68BE-21F9-4C3E-A3CD-EBF00385AF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93" name="Freeform 8264">
            <a:extLst>
              <a:ext uri="{FF2B5EF4-FFF2-40B4-BE49-F238E27FC236}">
                <a16:creationId xmlns:a16="http://schemas.microsoft.com/office/drawing/2014/main" id="{796186AA-C3EF-4217-89BB-08261D1744CD}"/>
              </a:ext>
            </a:extLst>
          </p:cNvPr>
          <p:cNvSpPr>
            <a:spLocks/>
          </p:cNvSpPr>
          <p:nvPr/>
        </p:nvSpPr>
        <p:spPr bwMode="auto">
          <a:xfrm>
            <a:off x="193758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94" name="Rectangle 8265">
            <a:extLst>
              <a:ext uri="{FF2B5EF4-FFF2-40B4-BE49-F238E27FC236}">
                <a16:creationId xmlns:a16="http://schemas.microsoft.com/office/drawing/2014/main" id="{DD8D45B7-6586-4A5D-B3DE-A5186A2BE5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95" name="Freeform 8266">
            <a:extLst>
              <a:ext uri="{FF2B5EF4-FFF2-40B4-BE49-F238E27FC236}">
                <a16:creationId xmlns:a16="http://schemas.microsoft.com/office/drawing/2014/main" id="{60E4EAA6-3776-4D62-9835-CE8DB2815345}"/>
              </a:ext>
            </a:extLst>
          </p:cNvPr>
          <p:cNvSpPr>
            <a:spLocks/>
          </p:cNvSpPr>
          <p:nvPr/>
        </p:nvSpPr>
        <p:spPr bwMode="auto">
          <a:xfrm>
            <a:off x="193758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96" name="Rectangle 8267">
            <a:extLst>
              <a:ext uri="{FF2B5EF4-FFF2-40B4-BE49-F238E27FC236}">
                <a16:creationId xmlns:a16="http://schemas.microsoft.com/office/drawing/2014/main" id="{DD150200-F2DA-4C7C-B074-E555A1306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97" name="Freeform 8268">
            <a:extLst>
              <a:ext uri="{FF2B5EF4-FFF2-40B4-BE49-F238E27FC236}">
                <a16:creationId xmlns:a16="http://schemas.microsoft.com/office/drawing/2014/main" id="{06B27D03-79C4-4EF1-810F-39FA850AD168}"/>
              </a:ext>
            </a:extLst>
          </p:cNvPr>
          <p:cNvSpPr>
            <a:spLocks/>
          </p:cNvSpPr>
          <p:nvPr/>
        </p:nvSpPr>
        <p:spPr bwMode="auto">
          <a:xfrm>
            <a:off x="193758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98" name="Rectangle 8269">
            <a:extLst>
              <a:ext uri="{FF2B5EF4-FFF2-40B4-BE49-F238E27FC236}">
                <a16:creationId xmlns:a16="http://schemas.microsoft.com/office/drawing/2014/main" id="{71999B7E-ECF0-4776-95D3-FA75B31B3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899" name="Freeform 8270">
            <a:extLst>
              <a:ext uri="{FF2B5EF4-FFF2-40B4-BE49-F238E27FC236}">
                <a16:creationId xmlns:a16="http://schemas.microsoft.com/office/drawing/2014/main" id="{8CDD1C42-37DD-4745-8FE4-8EDE41F9B728}"/>
              </a:ext>
            </a:extLst>
          </p:cNvPr>
          <p:cNvSpPr>
            <a:spLocks/>
          </p:cNvSpPr>
          <p:nvPr/>
        </p:nvSpPr>
        <p:spPr bwMode="auto">
          <a:xfrm>
            <a:off x="193758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00" name="Rectangle 8271">
            <a:extLst>
              <a:ext uri="{FF2B5EF4-FFF2-40B4-BE49-F238E27FC236}">
                <a16:creationId xmlns:a16="http://schemas.microsoft.com/office/drawing/2014/main" id="{74663B6A-1D14-4AFA-ABB3-0C21FCEA90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01" name="Freeform 8272">
            <a:extLst>
              <a:ext uri="{FF2B5EF4-FFF2-40B4-BE49-F238E27FC236}">
                <a16:creationId xmlns:a16="http://schemas.microsoft.com/office/drawing/2014/main" id="{0F8474A5-CC45-4C31-B62A-62F33CB2FB33}"/>
              </a:ext>
            </a:extLst>
          </p:cNvPr>
          <p:cNvSpPr>
            <a:spLocks/>
          </p:cNvSpPr>
          <p:nvPr/>
        </p:nvSpPr>
        <p:spPr bwMode="auto">
          <a:xfrm>
            <a:off x="193758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02" name="Rectangle 8273">
            <a:extLst>
              <a:ext uri="{FF2B5EF4-FFF2-40B4-BE49-F238E27FC236}">
                <a16:creationId xmlns:a16="http://schemas.microsoft.com/office/drawing/2014/main" id="{A2E385A5-D51B-4288-B1D0-96976AB374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03" name="Freeform 8274">
            <a:extLst>
              <a:ext uri="{FF2B5EF4-FFF2-40B4-BE49-F238E27FC236}">
                <a16:creationId xmlns:a16="http://schemas.microsoft.com/office/drawing/2014/main" id="{7F9247EF-751A-429D-82CC-899DD088C9B3}"/>
              </a:ext>
            </a:extLst>
          </p:cNvPr>
          <p:cNvSpPr>
            <a:spLocks/>
          </p:cNvSpPr>
          <p:nvPr/>
        </p:nvSpPr>
        <p:spPr bwMode="auto">
          <a:xfrm>
            <a:off x="193758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04" name="Rectangle 8275">
            <a:extLst>
              <a:ext uri="{FF2B5EF4-FFF2-40B4-BE49-F238E27FC236}">
                <a16:creationId xmlns:a16="http://schemas.microsoft.com/office/drawing/2014/main" id="{1FD2A4AE-D265-4EA4-AB61-53C3FFCF7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05" name="Freeform 8276">
            <a:extLst>
              <a:ext uri="{FF2B5EF4-FFF2-40B4-BE49-F238E27FC236}">
                <a16:creationId xmlns:a16="http://schemas.microsoft.com/office/drawing/2014/main" id="{B5F17BD5-ABF2-4126-B2BA-36263023D4A6}"/>
              </a:ext>
            </a:extLst>
          </p:cNvPr>
          <p:cNvSpPr>
            <a:spLocks/>
          </p:cNvSpPr>
          <p:nvPr/>
        </p:nvSpPr>
        <p:spPr bwMode="auto">
          <a:xfrm>
            <a:off x="193758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06" name="Rectangle 8277">
            <a:extLst>
              <a:ext uri="{FF2B5EF4-FFF2-40B4-BE49-F238E27FC236}">
                <a16:creationId xmlns:a16="http://schemas.microsoft.com/office/drawing/2014/main" id="{DD31618E-0706-4F1C-8AD7-62B930033D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07" name="Freeform 8278">
            <a:extLst>
              <a:ext uri="{FF2B5EF4-FFF2-40B4-BE49-F238E27FC236}">
                <a16:creationId xmlns:a16="http://schemas.microsoft.com/office/drawing/2014/main" id="{52502DF7-55C3-4134-9AE7-BB49439A7622}"/>
              </a:ext>
            </a:extLst>
          </p:cNvPr>
          <p:cNvSpPr>
            <a:spLocks/>
          </p:cNvSpPr>
          <p:nvPr/>
        </p:nvSpPr>
        <p:spPr bwMode="auto">
          <a:xfrm>
            <a:off x="193758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08" name="Rectangle 8279">
            <a:extLst>
              <a:ext uri="{FF2B5EF4-FFF2-40B4-BE49-F238E27FC236}">
                <a16:creationId xmlns:a16="http://schemas.microsoft.com/office/drawing/2014/main" id="{C2D24056-2218-477F-B48E-50EB5E41BF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09" name="Freeform 8280">
            <a:extLst>
              <a:ext uri="{FF2B5EF4-FFF2-40B4-BE49-F238E27FC236}">
                <a16:creationId xmlns:a16="http://schemas.microsoft.com/office/drawing/2014/main" id="{9B8BE09D-A23F-4251-A23B-5D3CCD4CAE04}"/>
              </a:ext>
            </a:extLst>
          </p:cNvPr>
          <p:cNvSpPr>
            <a:spLocks/>
          </p:cNvSpPr>
          <p:nvPr/>
        </p:nvSpPr>
        <p:spPr bwMode="auto">
          <a:xfrm>
            <a:off x="193758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10" name="Rectangle 8281">
            <a:extLst>
              <a:ext uri="{FF2B5EF4-FFF2-40B4-BE49-F238E27FC236}">
                <a16:creationId xmlns:a16="http://schemas.microsoft.com/office/drawing/2014/main" id="{9777E4BC-F366-4490-8E56-1A7AFF620B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11" name="Freeform 8282">
            <a:extLst>
              <a:ext uri="{FF2B5EF4-FFF2-40B4-BE49-F238E27FC236}">
                <a16:creationId xmlns:a16="http://schemas.microsoft.com/office/drawing/2014/main" id="{CC104CCD-E067-458D-9ADF-3A139792ED9F}"/>
              </a:ext>
            </a:extLst>
          </p:cNvPr>
          <p:cNvSpPr>
            <a:spLocks/>
          </p:cNvSpPr>
          <p:nvPr/>
        </p:nvSpPr>
        <p:spPr bwMode="auto">
          <a:xfrm>
            <a:off x="193758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12" name="Rectangle 8283">
            <a:extLst>
              <a:ext uri="{FF2B5EF4-FFF2-40B4-BE49-F238E27FC236}">
                <a16:creationId xmlns:a16="http://schemas.microsoft.com/office/drawing/2014/main" id="{51BD5BA3-AEE4-413D-BCC8-27714749E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13" name="Freeform 8284">
            <a:extLst>
              <a:ext uri="{FF2B5EF4-FFF2-40B4-BE49-F238E27FC236}">
                <a16:creationId xmlns:a16="http://schemas.microsoft.com/office/drawing/2014/main" id="{68151D4E-B646-4908-ADC0-3DBE8C2AB242}"/>
              </a:ext>
            </a:extLst>
          </p:cNvPr>
          <p:cNvSpPr>
            <a:spLocks/>
          </p:cNvSpPr>
          <p:nvPr/>
        </p:nvSpPr>
        <p:spPr bwMode="auto">
          <a:xfrm>
            <a:off x="193758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14" name="Rectangle 8285">
            <a:extLst>
              <a:ext uri="{FF2B5EF4-FFF2-40B4-BE49-F238E27FC236}">
                <a16:creationId xmlns:a16="http://schemas.microsoft.com/office/drawing/2014/main" id="{E0B393B6-C52D-40F3-A992-FFC30697DC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15" name="Freeform 8286">
            <a:extLst>
              <a:ext uri="{FF2B5EF4-FFF2-40B4-BE49-F238E27FC236}">
                <a16:creationId xmlns:a16="http://schemas.microsoft.com/office/drawing/2014/main" id="{78FEC411-2F74-4AF5-A88E-7BC8A196205B}"/>
              </a:ext>
            </a:extLst>
          </p:cNvPr>
          <p:cNvSpPr>
            <a:spLocks/>
          </p:cNvSpPr>
          <p:nvPr/>
        </p:nvSpPr>
        <p:spPr bwMode="auto">
          <a:xfrm>
            <a:off x="193758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16" name="Rectangle 8287">
            <a:extLst>
              <a:ext uri="{FF2B5EF4-FFF2-40B4-BE49-F238E27FC236}">
                <a16:creationId xmlns:a16="http://schemas.microsoft.com/office/drawing/2014/main" id="{2D2639E4-8008-4624-A504-50BBF0575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17" name="Freeform 8288">
            <a:extLst>
              <a:ext uri="{FF2B5EF4-FFF2-40B4-BE49-F238E27FC236}">
                <a16:creationId xmlns:a16="http://schemas.microsoft.com/office/drawing/2014/main" id="{FF287B1A-5E3F-4F57-9C67-D5AB2B0E3219}"/>
              </a:ext>
            </a:extLst>
          </p:cNvPr>
          <p:cNvSpPr>
            <a:spLocks/>
          </p:cNvSpPr>
          <p:nvPr/>
        </p:nvSpPr>
        <p:spPr bwMode="auto">
          <a:xfrm>
            <a:off x="193912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18" name="Rectangle 8289">
            <a:extLst>
              <a:ext uri="{FF2B5EF4-FFF2-40B4-BE49-F238E27FC236}">
                <a16:creationId xmlns:a16="http://schemas.microsoft.com/office/drawing/2014/main" id="{FD693992-88FA-49E6-A6D3-634D4DA52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19" name="Freeform 8290">
            <a:extLst>
              <a:ext uri="{FF2B5EF4-FFF2-40B4-BE49-F238E27FC236}">
                <a16:creationId xmlns:a16="http://schemas.microsoft.com/office/drawing/2014/main" id="{DEA70A71-C213-4067-B68F-701016E95A7F}"/>
              </a:ext>
            </a:extLst>
          </p:cNvPr>
          <p:cNvSpPr>
            <a:spLocks/>
          </p:cNvSpPr>
          <p:nvPr/>
        </p:nvSpPr>
        <p:spPr bwMode="auto">
          <a:xfrm>
            <a:off x="193912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20" name="Rectangle 8291">
            <a:extLst>
              <a:ext uri="{FF2B5EF4-FFF2-40B4-BE49-F238E27FC236}">
                <a16:creationId xmlns:a16="http://schemas.microsoft.com/office/drawing/2014/main" id="{8447BD1D-557D-4D68-A363-07D991AC5E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21" name="Freeform 8292">
            <a:extLst>
              <a:ext uri="{FF2B5EF4-FFF2-40B4-BE49-F238E27FC236}">
                <a16:creationId xmlns:a16="http://schemas.microsoft.com/office/drawing/2014/main" id="{F871D1A6-F2F7-41E6-B508-A6998BF9C231}"/>
              </a:ext>
            </a:extLst>
          </p:cNvPr>
          <p:cNvSpPr>
            <a:spLocks/>
          </p:cNvSpPr>
          <p:nvPr/>
        </p:nvSpPr>
        <p:spPr bwMode="auto">
          <a:xfrm>
            <a:off x="193912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22" name="Rectangle 8293">
            <a:extLst>
              <a:ext uri="{FF2B5EF4-FFF2-40B4-BE49-F238E27FC236}">
                <a16:creationId xmlns:a16="http://schemas.microsoft.com/office/drawing/2014/main" id="{11A20C35-1066-46BC-81D5-861724E28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23" name="Freeform 8294">
            <a:extLst>
              <a:ext uri="{FF2B5EF4-FFF2-40B4-BE49-F238E27FC236}">
                <a16:creationId xmlns:a16="http://schemas.microsoft.com/office/drawing/2014/main" id="{2237050D-619F-4A36-97F5-9FA1F50208AF}"/>
              </a:ext>
            </a:extLst>
          </p:cNvPr>
          <p:cNvSpPr>
            <a:spLocks/>
          </p:cNvSpPr>
          <p:nvPr/>
        </p:nvSpPr>
        <p:spPr bwMode="auto">
          <a:xfrm>
            <a:off x="193912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24" name="Rectangle 8295">
            <a:extLst>
              <a:ext uri="{FF2B5EF4-FFF2-40B4-BE49-F238E27FC236}">
                <a16:creationId xmlns:a16="http://schemas.microsoft.com/office/drawing/2014/main" id="{1C477FC7-0611-4C8F-AC10-D5D9902603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25" name="Freeform 8296">
            <a:extLst>
              <a:ext uri="{FF2B5EF4-FFF2-40B4-BE49-F238E27FC236}">
                <a16:creationId xmlns:a16="http://schemas.microsoft.com/office/drawing/2014/main" id="{84264A1A-E9E8-48F1-BFF6-10C3EDE1CA55}"/>
              </a:ext>
            </a:extLst>
          </p:cNvPr>
          <p:cNvSpPr>
            <a:spLocks/>
          </p:cNvSpPr>
          <p:nvPr/>
        </p:nvSpPr>
        <p:spPr bwMode="auto">
          <a:xfrm>
            <a:off x="193912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26" name="Rectangle 8297">
            <a:extLst>
              <a:ext uri="{FF2B5EF4-FFF2-40B4-BE49-F238E27FC236}">
                <a16:creationId xmlns:a16="http://schemas.microsoft.com/office/drawing/2014/main" id="{295E64CB-3C86-4212-9EF8-3354338CA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27" name="Freeform 8298">
            <a:extLst>
              <a:ext uri="{FF2B5EF4-FFF2-40B4-BE49-F238E27FC236}">
                <a16:creationId xmlns:a16="http://schemas.microsoft.com/office/drawing/2014/main" id="{9447235F-A229-46E1-89C1-4B0FD2ACACDA}"/>
              </a:ext>
            </a:extLst>
          </p:cNvPr>
          <p:cNvSpPr>
            <a:spLocks/>
          </p:cNvSpPr>
          <p:nvPr/>
        </p:nvSpPr>
        <p:spPr bwMode="auto">
          <a:xfrm>
            <a:off x="193912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28" name="Rectangle 8299">
            <a:extLst>
              <a:ext uri="{FF2B5EF4-FFF2-40B4-BE49-F238E27FC236}">
                <a16:creationId xmlns:a16="http://schemas.microsoft.com/office/drawing/2014/main" id="{009F3C98-A0EA-453A-B370-0BACE97D3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29" name="Freeform 8300">
            <a:extLst>
              <a:ext uri="{FF2B5EF4-FFF2-40B4-BE49-F238E27FC236}">
                <a16:creationId xmlns:a16="http://schemas.microsoft.com/office/drawing/2014/main" id="{011C6008-C87D-48E7-9AA3-3837333690E9}"/>
              </a:ext>
            </a:extLst>
          </p:cNvPr>
          <p:cNvSpPr>
            <a:spLocks/>
          </p:cNvSpPr>
          <p:nvPr/>
        </p:nvSpPr>
        <p:spPr bwMode="auto">
          <a:xfrm>
            <a:off x="193912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30" name="Rectangle 8301">
            <a:extLst>
              <a:ext uri="{FF2B5EF4-FFF2-40B4-BE49-F238E27FC236}">
                <a16:creationId xmlns:a16="http://schemas.microsoft.com/office/drawing/2014/main" id="{D7223EC1-9BE0-4596-9CC6-6D80AADDEA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31" name="Freeform 8302">
            <a:extLst>
              <a:ext uri="{FF2B5EF4-FFF2-40B4-BE49-F238E27FC236}">
                <a16:creationId xmlns:a16="http://schemas.microsoft.com/office/drawing/2014/main" id="{BCC0F3DE-4788-43E4-AB91-1D25EC035DE4}"/>
              </a:ext>
            </a:extLst>
          </p:cNvPr>
          <p:cNvSpPr>
            <a:spLocks/>
          </p:cNvSpPr>
          <p:nvPr/>
        </p:nvSpPr>
        <p:spPr bwMode="auto">
          <a:xfrm>
            <a:off x="193912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32" name="Rectangle 8303">
            <a:extLst>
              <a:ext uri="{FF2B5EF4-FFF2-40B4-BE49-F238E27FC236}">
                <a16:creationId xmlns:a16="http://schemas.microsoft.com/office/drawing/2014/main" id="{2006E525-ACE8-4154-A4C2-9CE61F4EA5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33" name="Freeform 8304">
            <a:extLst>
              <a:ext uri="{FF2B5EF4-FFF2-40B4-BE49-F238E27FC236}">
                <a16:creationId xmlns:a16="http://schemas.microsoft.com/office/drawing/2014/main" id="{AAA22FCA-27E1-4101-A1D1-0B0F0208A712}"/>
              </a:ext>
            </a:extLst>
          </p:cNvPr>
          <p:cNvSpPr>
            <a:spLocks/>
          </p:cNvSpPr>
          <p:nvPr/>
        </p:nvSpPr>
        <p:spPr bwMode="auto">
          <a:xfrm>
            <a:off x="193912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34" name="Rectangle 8305">
            <a:extLst>
              <a:ext uri="{FF2B5EF4-FFF2-40B4-BE49-F238E27FC236}">
                <a16:creationId xmlns:a16="http://schemas.microsoft.com/office/drawing/2014/main" id="{03E566F3-4198-4642-A4AE-77A495B9D7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35" name="Freeform 8306">
            <a:extLst>
              <a:ext uri="{FF2B5EF4-FFF2-40B4-BE49-F238E27FC236}">
                <a16:creationId xmlns:a16="http://schemas.microsoft.com/office/drawing/2014/main" id="{35A3F7E5-7BD0-462F-974D-D9FA44C69E6E}"/>
              </a:ext>
            </a:extLst>
          </p:cNvPr>
          <p:cNvSpPr>
            <a:spLocks/>
          </p:cNvSpPr>
          <p:nvPr/>
        </p:nvSpPr>
        <p:spPr bwMode="auto">
          <a:xfrm>
            <a:off x="193912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36" name="Rectangle 8307">
            <a:extLst>
              <a:ext uri="{FF2B5EF4-FFF2-40B4-BE49-F238E27FC236}">
                <a16:creationId xmlns:a16="http://schemas.microsoft.com/office/drawing/2014/main" id="{8DE75BCA-1E6B-4D9C-83DE-F3BB85F95A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37" name="Freeform 8308">
            <a:extLst>
              <a:ext uri="{FF2B5EF4-FFF2-40B4-BE49-F238E27FC236}">
                <a16:creationId xmlns:a16="http://schemas.microsoft.com/office/drawing/2014/main" id="{E8398CCC-02FA-4D45-A581-58250EC22046}"/>
              </a:ext>
            </a:extLst>
          </p:cNvPr>
          <p:cNvSpPr>
            <a:spLocks/>
          </p:cNvSpPr>
          <p:nvPr/>
        </p:nvSpPr>
        <p:spPr bwMode="auto">
          <a:xfrm>
            <a:off x="193912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38" name="Rectangle 8309">
            <a:extLst>
              <a:ext uri="{FF2B5EF4-FFF2-40B4-BE49-F238E27FC236}">
                <a16:creationId xmlns:a16="http://schemas.microsoft.com/office/drawing/2014/main" id="{A12B5875-3C5E-4E10-9B10-B34D4CB512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39" name="Freeform 8310">
            <a:extLst>
              <a:ext uri="{FF2B5EF4-FFF2-40B4-BE49-F238E27FC236}">
                <a16:creationId xmlns:a16="http://schemas.microsoft.com/office/drawing/2014/main" id="{F6A35DA0-0592-4EB2-8576-36B9A50BBC6E}"/>
              </a:ext>
            </a:extLst>
          </p:cNvPr>
          <p:cNvSpPr>
            <a:spLocks/>
          </p:cNvSpPr>
          <p:nvPr/>
        </p:nvSpPr>
        <p:spPr bwMode="auto">
          <a:xfrm>
            <a:off x="193912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40" name="Rectangle 8311">
            <a:extLst>
              <a:ext uri="{FF2B5EF4-FFF2-40B4-BE49-F238E27FC236}">
                <a16:creationId xmlns:a16="http://schemas.microsoft.com/office/drawing/2014/main" id="{42F93989-0AC9-4C37-A855-4F40104FB3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41" name="Freeform 8312">
            <a:extLst>
              <a:ext uri="{FF2B5EF4-FFF2-40B4-BE49-F238E27FC236}">
                <a16:creationId xmlns:a16="http://schemas.microsoft.com/office/drawing/2014/main" id="{9E0BB213-18A6-4885-9ADF-52E6D86601CF}"/>
              </a:ext>
            </a:extLst>
          </p:cNvPr>
          <p:cNvSpPr>
            <a:spLocks/>
          </p:cNvSpPr>
          <p:nvPr/>
        </p:nvSpPr>
        <p:spPr bwMode="auto">
          <a:xfrm>
            <a:off x="193912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42" name="Rectangle 8313">
            <a:extLst>
              <a:ext uri="{FF2B5EF4-FFF2-40B4-BE49-F238E27FC236}">
                <a16:creationId xmlns:a16="http://schemas.microsoft.com/office/drawing/2014/main" id="{0449AE02-31B0-4D92-B8D3-BDB2B40CF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43" name="Freeform 8314">
            <a:extLst>
              <a:ext uri="{FF2B5EF4-FFF2-40B4-BE49-F238E27FC236}">
                <a16:creationId xmlns:a16="http://schemas.microsoft.com/office/drawing/2014/main" id="{2D13202E-328B-45CD-B3A6-899D3810F23F}"/>
              </a:ext>
            </a:extLst>
          </p:cNvPr>
          <p:cNvSpPr>
            <a:spLocks/>
          </p:cNvSpPr>
          <p:nvPr/>
        </p:nvSpPr>
        <p:spPr bwMode="auto">
          <a:xfrm>
            <a:off x="193912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44" name="Rectangle 8315">
            <a:extLst>
              <a:ext uri="{FF2B5EF4-FFF2-40B4-BE49-F238E27FC236}">
                <a16:creationId xmlns:a16="http://schemas.microsoft.com/office/drawing/2014/main" id="{158736CF-0EB3-48C2-B7EA-43C074E19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45" name="Freeform 8316">
            <a:extLst>
              <a:ext uri="{FF2B5EF4-FFF2-40B4-BE49-F238E27FC236}">
                <a16:creationId xmlns:a16="http://schemas.microsoft.com/office/drawing/2014/main" id="{6DEA3CCD-8081-4A72-8243-4877028DAC4F}"/>
              </a:ext>
            </a:extLst>
          </p:cNvPr>
          <p:cNvSpPr>
            <a:spLocks/>
          </p:cNvSpPr>
          <p:nvPr/>
        </p:nvSpPr>
        <p:spPr bwMode="auto">
          <a:xfrm>
            <a:off x="1939124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46" name="Rectangle 8317">
            <a:extLst>
              <a:ext uri="{FF2B5EF4-FFF2-40B4-BE49-F238E27FC236}">
                <a16:creationId xmlns:a16="http://schemas.microsoft.com/office/drawing/2014/main" id="{9E6EB67E-9372-4570-BA2F-DC98BEA728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47" name="Freeform 8318">
            <a:extLst>
              <a:ext uri="{FF2B5EF4-FFF2-40B4-BE49-F238E27FC236}">
                <a16:creationId xmlns:a16="http://schemas.microsoft.com/office/drawing/2014/main" id="{441B66EB-4485-4D67-8775-ACEEEB8E8F1E}"/>
              </a:ext>
            </a:extLst>
          </p:cNvPr>
          <p:cNvSpPr>
            <a:spLocks/>
          </p:cNvSpPr>
          <p:nvPr/>
        </p:nvSpPr>
        <p:spPr bwMode="auto">
          <a:xfrm>
            <a:off x="194066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0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48" name="Rectangle 8319">
            <a:extLst>
              <a:ext uri="{FF2B5EF4-FFF2-40B4-BE49-F238E27FC236}">
                <a16:creationId xmlns:a16="http://schemas.microsoft.com/office/drawing/2014/main" id="{EBA1739E-843C-4206-8DC4-7E4A1EFA1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49" name="Freeform 8320">
            <a:extLst>
              <a:ext uri="{FF2B5EF4-FFF2-40B4-BE49-F238E27FC236}">
                <a16:creationId xmlns:a16="http://schemas.microsoft.com/office/drawing/2014/main" id="{B309864C-49B3-4EFD-B7D6-77A5E2E26CA3}"/>
              </a:ext>
            </a:extLst>
          </p:cNvPr>
          <p:cNvSpPr>
            <a:spLocks/>
          </p:cNvSpPr>
          <p:nvPr/>
        </p:nvSpPr>
        <p:spPr bwMode="auto">
          <a:xfrm>
            <a:off x="194066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50" name="Rectangle 8321">
            <a:extLst>
              <a:ext uri="{FF2B5EF4-FFF2-40B4-BE49-F238E27FC236}">
                <a16:creationId xmlns:a16="http://schemas.microsoft.com/office/drawing/2014/main" id="{839359E5-3FAD-4D37-B843-61DE925AA5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51" name="Freeform 8322">
            <a:extLst>
              <a:ext uri="{FF2B5EF4-FFF2-40B4-BE49-F238E27FC236}">
                <a16:creationId xmlns:a16="http://schemas.microsoft.com/office/drawing/2014/main" id="{C6391485-0737-4ED8-86C7-653BB5A78FCC}"/>
              </a:ext>
            </a:extLst>
          </p:cNvPr>
          <p:cNvSpPr>
            <a:spLocks/>
          </p:cNvSpPr>
          <p:nvPr/>
        </p:nvSpPr>
        <p:spPr bwMode="auto">
          <a:xfrm>
            <a:off x="194066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52" name="Rectangle 8323">
            <a:extLst>
              <a:ext uri="{FF2B5EF4-FFF2-40B4-BE49-F238E27FC236}">
                <a16:creationId xmlns:a16="http://schemas.microsoft.com/office/drawing/2014/main" id="{50A7C2A6-F4AC-41D3-9554-BBE3F0159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53" name="Freeform 8324">
            <a:extLst>
              <a:ext uri="{FF2B5EF4-FFF2-40B4-BE49-F238E27FC236}">
                <a16:creationId xmlns:a16="http://schemas.microsoft.com/office/drawing/2014/main" id="{9781A6AC-88C4-47CB-9E66-C8562FBFF61D}"/>
              </a:ext>
            </a:extLst>
          </p:cNvPr>
          <p:cNvSpPr>
            <a:spLocks/>
          </p:cNvSpPr>
          <p:nvPr/>
        </p:nvSpPr>
        <p:spPr bwMode="auto">
          <a:xfrm>
            <a:off x="194066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54" name="Rectangle 8325">
            <a:extLst>
              <a:ext uri="{FF2B5EF4-FFF2-40B4-BE49-F238E27FC236}">
                <a16:creationId xmlns:a16="http://schemas.microsoft.com/office/drawing/2014/main" id="{C7CFCEEF-3044-4F59-AFB7-0FE41D310E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55" name="Freeform 8326">
            <a:extLst>
              <a:ext uri="{FF2B5EF4-FFF2-40B4-BE49-F238E27FC236}">
                <a16:creationId xmlns:a16="http://schemas.microsoft.com/office/drawing/2014/main" id="{BC204A39-80E2-46F8-BA72-0DCDAA1F712C}"/>
              </a:ext>
            </a:extLst>
          </p:cNvPr>
          <p:cNvSpPr>
            <a:spLocks/>
          </p:cNvSpPr>
          <p:nvPr/>
        </p:nvSpPr>
        <p:spPr bwMode="auto">
          <a:xfrm>
            <a:off x="194066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56" name="Rectangle 8327">
            <a:extLst>
              <a:ext uri="{FF2B5EF4-FFF2-40B4-BE49-F238E27FC236}">
                <a16:creationId xmlns:a16="http://schemas.microsoft.com/office/drawing/2014/main" id="{4C69CE5A-9D2D-4E8D-B4BE-11E522F34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57" name="Freeform 8328">
            <a:extLst>
              <a:ext uri="{FF2B5EF4-FFF2-40B4-BE49-F238E27FC236}">
                <a16:creationId xmlns:a16="http://schemas.microsoft.com/office/drawing/2014/main" id="{80349835-6392-4FAF-A4C9-D6CCB2204546}"/>
              </a:ext>
            </a:extLst>
          </p:cNvPr>
          <p:cNvSpPr>
            <a:spLocks/>
          </p:cNvSpPr>
          <p:nvPr/>
        </p:nvSpPr>
        <p:spPr bwMode="auto">
          <a:xfrm>
            <a:off x="194066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58" name="Rectangle 8329">
            <a:extLst>
              <a:ext uri="{FF2B5EF4-FFF2-40B4-BE49-F238E27FC236}">
                <a16:creationId xmlns:a16="http://schemas.microsoft.com/office/drawing/2014/main" id="{139EBE97-1337-4DE3-A211-8EE6D0A6D4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59" name="Freeform 8330">
            <a:extLst>
              <a:ext uri="{FF2B5EF4-FFF2-40B4-BE49-F238E27FC236}">
                <a16:creationId xmlns:a16="http://schemas.microsoft.com/office/drawing/2014/main" id="{810EA3E3-FD41-491B-A61E-E81F965BB657}"/>
              </a:ext>
            </a:extLst>
          </p:cNvPr>
          <p:cNvSpPr>
            <a:spLocks/>
          </p:cNvSpPr>
          <p:nvPr/>
        </p:nvSpPr>
        <p:spPr bwMode="auto">
          <a:xfrm>
            <a:off x="194066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60" name="Rectangle 8331">
            <a:extLst>
              <a:ext uri="{FF2B5EF4-FFF2-40B4-BE49-F238E27FC236}">
                <a16:creationId xmlns:a16="http://schemas.microsoft.com/office/drawing/2014/main" id="{9EBD98BD-941D-4CE4-A7A6-F29B37BEFE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61" name="Freeform 8332">
            <a:extLst>
              <a:ext uri="{FF2B5EF4-FFF2-40B4-BE49-F238E27FC236}">
                <a16:creationId xmlns:a16="http://schemas.microsoft.com/office/drawing/2014/main" id="{9579DEC9-2042-45A7-8B86-1ACC547A7DA5}"/>
              </a:ext>
            </a:extLst>
          </p:cNvPr>
          <p:cNvSpPr>
            <a:spLocks/>
          </p:cNvSpPr>
          <p:nvPr/>
        </p:nvSpPr>
        <p:spPr bwMode="auto">
          <a:xfrm>
            <a:off x="194066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62" name="Rectangle 8333">
            <a:extLst>
              <a:ext uri="{FF2B5EF4-FFF2-40B4-BE49-F238E27FC236}">
                <a16:creationId xmlns:a16="http://schemas.microsoft.com/office/drawing/2014/main" id="{77C693BB-8929-43FC-AF20-BDA6E3306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63" name="Freeform 8334">
            <a:extLst>
              <a:ext uri="{FF2B5EF4-FFF2-40B4-BE49-F238E27FC236}">
                <a16:creationId xmlns:a16="http://schemas.microsoft.com/office/drawing/2014/main" id="{EA99F0F6-23B3-4317-9321-8007831D6B37}"/>
              </a:ext>
            </a:extLst>
          </p:cNvPr>
          <p:cNvSpPr>
            <a:spLocks/>
          </p:cNvSpPr>
          <p:nvPr/>
        </p:nvSpPr>
        <p:spPr bwMode="auto">
          <a:xfrm>
            <a:off x="194066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64" name="Rectangle 8335">
            <a:extLst>
              <a:ext uri="{FF2B5EF4-FFF2-40B4-BE49-F238E27FC236}">
                <a16:creationId xmlns:a16="http://schemas.microsoft.com/office/drawing/2014/main" id="{5D7AF6D8-5577-443D-8F6C-8DDA0F9EEA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65" name="Freeform 8336">
            <a:extLst>
              <a:ext uri="{FF2B5EF4-FFF2-40B4-BE49-F238E27FC236}">
                <a16:creationId xmlns:a16="http://schemas.microsoft.com/office/drawing/2014/main" id="{71294D0A-45CE-4A3D-8772-B2979F68A39B}"/>
              </a:ext>
            </a:extLst>
          </p:cNvPr>
          <p:cNvSpPr>
            <a:spLocks/>
          </p:cNvSpPr>
          <p:nvPr/>
        </p:nvSpPr>
        <p:spPr bwMode="auto">
          <a:xfrm>
            <a:off x="194066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66" name="Rectangle 8337">
            <a:extLst>
              <a:ext uri="{FF2B5EF4-FFF2-40B4-BE49-F238E27FC236}">
                <a16:creationId xmlns:a16="http://schemas.microsoft.com/office/drawing/2014/main" id="{6C75DFDC-CC1B-44C8-B57A-06675D562D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67" name="Freeform 8338">
            <a:extLst>
              <a:ext uri="{FF2B5EF4-FFF2-40B4-BE49-F238E27FC236}">
                <a16:creationId xmlns:a16="http://schemas.microsoft.com/office/drawing/2014/main" id="{A7EE5CA3-F77A-4A0A-AF1D-32F7478DBD17}"/>
              </a:ext>
            </a:extLst>
          </p:cNvPr>
          <p:cNvSpPr>
            <a:spLocks/>
          </p:cNvSpPr>
          <p:nvPr/>
        </p:nvSpPr>
        <p:spPr bwMode="auto">
          <a:xfrm>
            <a:off x="194066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68" name="Rectangle 8339">
            <a:extLst>
              <a:ext uri="{FF2B5EF4-FFF2-40B4-BE49-F238E27FC236}">
                <a16:creationId xmlns:a16="http://schemas.microsoft.com/office/drawing/2014/main" id="{29255404-C6DC-4BE4-B6F1-D80B3BE62F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69" name="Freeform 8340">
            <a:extLst>
              <a:ext uri="{FF2B5EF4-FFF2-40B4-BE49-F238E27FC236}">
                <a16:creationId xmlns:a16="http://schemas.microsoft.com/office/drawing/2014/main" id="{85249C35-47CA-44B5-8E66-5EF4CD7D1B57}"/>
              </a:ext>
            </a:extLst>
          </p:cNvPr>
          <p:cNvSpPr>
            <a:spLocks/>
          </p:cNvSpPr>
          <p:nvPr/>
        </p:nvSpPr>
        <p:spPr bwMode="auto">
          <a:xfrm>
            <a:off x="194066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70" name="Rectangle 8341">
            <a:extLst>
              <a:ext uri="{FF2B5EF4-FFF2-40B4-BE49-F238E27FC236}">
                <a16:creationId xmlns:a16="http://schemas.microsoft.com/office/drawing/2014/main" id="{B5F9ABFA-4C4E-4BA6-9E3C-CD2BA500B7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71" name="Freeform 8342">
            <a:extLst>
              <a:ext uri="{FF2B5EF4-FFF2-40B4-BE49-F238E27FC236}">
                <a16:creationId xmlns:a16="http://schemas.microsoft.com/office/drawing/2014/main" id="{C9800CF9-F5D2-4BCD-AA45-625A361E9D68}"/>
              </a:ext>
            </a:extLst>
          </p:cNvPr>
          <p:cNvSpPr>
            <a:spLocks/>
          </p:cNvSpPr>
          <p:nvPr/>
        </p:nvSpPr>
        <p:spPr bwMode="auto">
          <a:xfrm>
            <a:off x="194066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72" name="Rectangle 8343">
            <a:extLst>
              <a:ext uri="{FF2B5EF4-FFF2-40B4-BE49-F238E27FC236}">
                <a16:creationId xmlns:a16="http://schemas.microsoft.com/office/drawing/2014/main" id="{F55A67A9-0F53-42D0-8CF3-02AC18F3F4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73" name="Freeform 8344">
            <a:extLst>
              <a:ext uri="{FF2B5EF4-FFF2-40B4-BE49-F238E27FC236}">
                <a16:creationId xmlns:a16="http://schemas.microsoft.com/office/drawing/2014/main" id="{2941787D-93B2-4789-BA18-3426FB00B68B}"/>
              </a:ext>
            </a:extLst>
          </p:cNvPr>
          <p:cNvSpPr>
            <a:spLocks/>
          </p:cNvSpPr>
          <p:nvPr/>
        </p:nvSpPr>
        <p:spPr bwMode="auto">
          <a:xfrm>
            <a:off x="194066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74" name="Rectangle 8345">
            <a:extLst>
              <a:ext uri="{FF2B5EF4-FFF2-40B4-BE49-F238E27FC236}">
                <a16:creationId xmlns:a16="http://schemas.microsoft.com/office/drawing/2014/main" id="{94646427-5701-47FF-9A71-A808690947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75" name="Freeform 8346">
            <a:extLst>
              <a:ext uri="{FF2B5EF4-FFF2-40B4-BE49-F238E27FC236}">
                <a16:creationId xmlns:a16="http://schemas.microsoft.com/office/drawing/2014/main" id="{E65E4C74-EF55-488E-8993-D0547B8FC46F}"/>
              </a:ext>
            </a:extLst>
          </p:cNvPr>
          <p:cNvSpPr>
            <a:spLocks/>
          </p:cNvSpPr>
          <p:nvPr/>
        </p:nvSpPr>
        <p:spPr bwMode="auto">
          <a:xfrm>
            <a:off x="1940660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76" name="Rectangle 8347">
            <a:extLst>
              <a:ext uri="{FF2B5EF4-FFF2-40B4-BE49-F238E27FC236}">
                <a16:creationId xmlns:a16="http://schemas.microsoft.com/office/drawing/2014/main" id="{3E7F6445-194C-4738-9AA8-F57289C4C8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77" name="Freeform 8348">
            <a:extLst>
              <a:ext uri="{FF2B5EF4-FFF2-40B4-BE49-F238E27FC236}">
                <a16:creationId xmlns:a16="http://schemas.microsoft.com/office/drawing/2014/main" id="{588415F7-F7A0-40D3-BFCE-46B8789613F7}"/>
              </a:ext>
            </a:extLst>
          </p:cNvPr>
          <p:cNvSpPr>
            <a:spLocks/>
          </p:cNvSpPr>
          <p:nvPr/>
        </p:nvSpPr>
        <p:spPr bwMode="auto">
          <a:xfrm>
            <a:off x="1940660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78" name="Rectangle 8349">
            <a:extLst>
              <a:ext uri="{FF2B5EF4-FFF2-40B4-BE49-F238E27FC236}">
                <a16:creationId xmlns:a16="http://schemas.microsoft.com/office/drawing/2014/main" id="{07E6A20C-C381-4833-A5C7-0BB2D9C4CC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79" name="Freeform 8350">
            <a:extLst>
              <a:ext uri="{FF2B5EF4-FFF2-40B4-BE49-F238E27FC236}">
                <a16:creationId xmlns:a16="http://schemas.microsoft.com/office/drawing/2014/main" id="{9C4D77B9-597C-41A3-9EDF-AE976EF3ADBC}"/>
              </a:ext>
            </a:extLst>
          </p:cNvPr>
          <p:cNvSpPr>
            <a:spLocks/>
          </p:cNvSpPr>
          <p:nvPr/>
        </p:nvSpPr>
        <p:spPr bwMode="auto">
          <a:xfrm>
            <a:off x="1940660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80" name="Rectangle 8351">
            <a:extLst>
              <a:ext uri="{FF2B5EF4-FFF2-40B4-BE49-F238E27FC236}">
                <a16:creationId xmlns:a16="http://schemas.microsoft.com/office/drawing/2014/main" id="{C7FF10ED-45FA-422E-BFED-50CF4F3A58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81" name="Freeform 8352">
            <a:extLst>
              <a:ext uri="{FF2B5EF4-FFF2-40B4-BE49-F238E27FC236}">
                <a16:creationId xmlns:a16="http://schemas.microsoft.com/office/drawing/2014/main" id="{223F0642-EB81-4E49-8E78-17E15DFA1FDF}"/>
              </a:ext>
            </a:extLst>
          </p:cNvPr>
          <p:cNvSpPr>
            <a:spLocks/>
          </p:cNvSpPr>
          <p:nvPr/>
        </p:nvSpPr>
        <p:spPr bwMode="auto">
          <a:xfrm>
            <a:off x="1940660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82" name="Rectangle 8353">
            <a:extLst>
              <a:ext uri="{FF2B5EF4-FFF2-40B4-BE49-F238E27FC236}">
                <a16:creationId xmlns:a16="http://schemas.microsoft.com/office/drawing/2014/main" id="{7A32C892-BFF9-472C-A069-0A3750D79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83" name="Freeform 8354">
            <a:extLst>
              <a:ext uri="{FF2B5EF4-FFF2-40B4-BE49-F238E27FC236}">
                <a16:creationId xmlns:a16="http://schemas.microsoft.com/office/drawing/2014/main" id="{AAB66AEA-3BA4-4378-BFC1-5B7969E26CF0}"/>
              </a:ext>
            </a:extLst>
          </p:cNvPr>
          <p:cNvSpPr>
            <a:spLocks/>
          </p:cNvSpPr>
          <p:nvPr/>
        </p:nvSpPr>
        <p:spPr bwMode="auto">
          <a:xfrm>
            <a:off x="1940660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84" name="Rectangle 8355">
            <a:extLst>
              <a:ext uri="{FF2B5EF4-FFF2-40B4-BE49-F238E27FC236}">
                <a16:creationId xmlns:a16="http://schemas.microsoft.com/office/drawing/2014/main" id="{4DAD8652-7248-4F8B-864B-7D1B90FD0C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85" name="Freeform 8356">
            <a:extLst>
              <a:ext uri="{FF2B5EF4-FFF2-40B4-BE49-F238E27FC236}">
                <a16:creationId xmlns:a16="http://schemas.microsoft.com/office/drawing/2014/main" id="{253B5CC2-A155-4DD9-BFC8-477DFBBAB4AD}"/>
              </a:ext>
            </a:extLst>
          </p:cNvPr>
          <p:cNvSpPr>
            <a:spLocks/>
          </p:cNvSpPr>
          <p:nvPr/>
        </p:nvSpPr>
        <p:spPr bwMode="auto">
          <a:xfrm>
            <a:off x="1940660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86" name="Rectangle 8357">
            <a:extLst>
              <a:ext uri="{FF2B5EF4-FFF2-40B4-BE49-F238E27FC236}">
                <a16:creationId xmlns:a16="http://schemas.microsoft.com/office/drawing/2014/main" id="{074DAEDC-74E9-464D-B393-F4BBB7CE4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87" name="Freeform 8358">
            <a:extLst>
              <a:ext uri="{FF2B5EF4-FFF2-40B4-BE49-F238E27FC236}">
                <a16:creationId xmlns:a16="http://schemas.microsoft.com/office/drawing/2014/main" id="{62BD0234-3C8F-4A25-8585-C5AB27165A95}"/>
              </a:ext>
            </a:extLst>
          </p:cNvPr>
          <p:cNvSpPr>
            <a:spLocks/>
          </p:cNvSpPr>
          <p:nvPr/>
        </p:nvSpPr>
        <p:spPr bwMode="auto">
          <a:xfrm>
            <a:off x="1940660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88" name="Rectangle 8359">
            <a:extLst>
              <a:ext uri="{FF2B5EF4-FFF2-40B4-BE49-F238E27FC236}">
                <a16:creationId xmlns:a16="http://schemas.microsoft.com/office/drawing/2014/main" id="{FA58D86C-818B-473A-B7F2-36C616A231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89" name="Freeform 8360">
            <a:extLst>
              <a:ext uri="{FF2B5EF4-FFF2-40B4-BE49-F238E27FC236}">
                <a16:creationId xmlns:a16="http://schemas.microsoft.com/office/drawing/2014/main" id="{993BFE22-BDCC-4FE5-83C9-64D820BD67AA}"/>
              </a:ext>
            </a:extLst>
          </p:cNvPr>
          <p:cNvSpPr>
            <a:spLocks/>
          </p:cNvSpPr>
          <p:nvPr/>
        </p:nvSpPr>
        <p:spPr bwMode="auto">
          <a:xfrm>
            <a:off x="194219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90" name="Rectangle 8361">
            <a:extLst>
              <a:ext uri="{FF2B5EF4-FFF2-40B4-BE49-F238E27FC236}">
                <a16:creationId xmlns:a16="http://schemas.microsoft.com/office/drawing/2014/main" id="{5B800FB5-7801-4BAB-8E5D-6350450B84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91" name="Freeform 8362">
            <a:extLst>
              <a:ext uri="{FF2B5EF4-FFF2-40B4-BE49-F238E27FC236}">
                <a16:creationId xmlns:a16="http://schemas.microsoft.com/office/drawing/2014/main" id="{7B8198D9-9C92-46F8-A8C9-DB9080DF3066}"/>
              </a:ext>
            </a:extLst>
          </p:cNvPr>
          <p:cNvSpPr>
            <a:spLocks/>
          </p:cNvSpPr>
          <p:nvPr/>
        </p:nvSpPr>
        <p:spPr bwMode="auto">
          <a:xfrm>
            <a:off x="194219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92" name="Rectangle 8363">
            <a:extLst>
              <a:ext uri="{FF2B5EF4-FFF2-40B4-BE49-F238E27FC236}">
                <a16:creationId xmlns:a16="http://schemas.microsoft.com/office/drawing/2014/main" id="{3ABBA508-3296-4DA1-AEFA-42CFA7A907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93" name="Freeform 8364">
            <a:extLst>
              <a:ext uri="{FF2B5EF4-FFF2-40B4-BE49-F238E27FC236}">
                <a16:creationId xmlns:a16="http://schemas.microsoft.com/office/drawing/2014/main" id="{0B474600-8561-4BB1-A067-6BA8DEC8DF37}"/>
              </a:ext>
            </a:extLst>
          </p:cNvPr>
          <p:cNvSpPr>
            <a:spLocks/>
          </p:cNvSpPr>
          <p:nvPr/>
        </p:nvSpPr>
        <p:spPr bwMode="auto">
          <a:xfrm>
            <a:off x="194219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94" name="Rectangle 8365">
            <a:extLst>
              <a:ext uri="{FF2B5EF4-FFF2-40B4-BE49-F238E27FC236}">
                <a16:creationId xmlns:a16="http://schemas.microsoft.com/office/drawing/2014/main" id="{3C3E1170-CB82-4D9C-9F58-B3BF9076B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95" name="Freeform 8366">
            <a:extLst>
              <a:ext uri="{FF2B5EF4-FFF2-40B4-BE49-F238E27FC236}">
                <a16:creationId xmlns:a16="http://schemas.microsoft.com/office/drawing/2014/main" id="{70B54B3E-45D2-4773-B031-DB9550D31DE0}"/>
              </a:ext>
            </a:extLst>
          </p:cNvPr>
          <p:cNvSpPr>
            <a:spLocks/>
          </p:cNvSpPr>
          <p:nvPr/>
        </p:nvSpPr>
        <p:spPr bwMode="auto">
          <a:xfrm>
            <a:off x="194219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96" name="Rectangle 8367">
            <a:extLst>
              <a:ext uri="{FF2B5EF4-FFF2-40B4-BE49-F238E27FC236}">
                <a16:creationId xmlns:a16="http://schemas.microsoft.com/office/drawing/2014/main" id="{509CDCD4-1CC0-4808-B958-555A7EC726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97" name="Freeform 8368">
            <a:extLst>
              <a:ext uri="{FF2B5EF4-FFF2-40B4-BE49-F238E27FC236}">
                <a16:creationId xmlns:a16="http://schemas.microsoft.com/office/drawing/2014/main" id="{0F3E8E9C-A63F-4D98-98C5-994E10DCE335}"/>
              </a:ext>
            </a:extLst>
          </p:cNvPr>
          <p:cNvSpPr>
            <a:spLocks/>
          </p:cNvSpPr>
          <p:nvPr/>
        </p:nvSpPr>
        <p:spPr bwMode="auto">
          <a:xfrm>
            <a:off x="194219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98" name="Rectangle 8369">
            <a:extLst>
              <a:ext uri="{FF2B5EF4-FFF2-40B4-BE49-F238E27FC236}">
                <a16:creationId xmlns:a16="http://schemas.microsoft.com/office/drawing/2014/main" id="{08620C3A-5357-41A2-8C47-8A828DCF9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4999" name="Freeform 8370">
            <a:extLst>
              <a:ext uri="{FF2B5EF4-FFF2-40B4-BE49-F238E27FC236}">
                <a16:creationId xmlns:a16="http://schemas.microsoft.com/office/drawing/2014/main" id="{D87023A1-01D0-4E6B-A916-0D138A6B6D71}"/>
              </a:ext>
            </a:extLst>
          </p:cNvPr>
          <p:cNvSpPr>
            <a:spLocks/>
          </p:cNvSpPr>
          <p:nvPr/>
        </p:nvSpPr>
        <p:spPr bwMode="auto">
          <a:xfrm>
            <a:off x="194219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00" name="Rectangle 8371">
            <a:extLst>
              <a:ext uri="{FF2B5EF4-FFF2-40B4-BE49-F238E27FC236}">
                <a16:creationId xmlns:a16="http://schemas.microsoft.com/office/drawing/2014/main" id="{AA788CA0-53CF-4CD2-A54F-4642DBCDB6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01" name="Freeform 8372">
            <a:extLst>
              <a:ext uri="{FF2B5EF4-FFF2-40B4-BE49-F238E27FC236}">
                <a16:creationId xmlns:a16="http://schemas.microsoft.com/office/drawing/2014/main" id="{75D93387-5978-4ABD-9446-E471D9014A26}"/>
              </a:ext>
            </a:extLst>
          </p:cNvPr>
          <p:cNvSpPr>
            <a:spLocks/>
          </p:cNvSpPr>
          <p:nvPr/>
        </p:nvSpPr>
        <p:spPr bwMode="auto">
          <a:xfrm>
            <a:off x="194219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02" name="Rectangle 8373">
            <a:extLst>
              <a:ext uri="{FF2B5EF4-FFF2-40B4-BE49-F238E27FC236}">
                <a16:creationId xmlns:a16="http://schemas.microsoft.com/office/drawing/2014/main" id="{CF2E18C9-5009-4288-BB90-3188FAB71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03" name="Freeform 8374">
            <a:extLst>
              <a:ext uri="{FF2B5EF4-FFF2-40B4-BE49-F238E27FC236}">
                <a16:creationId xmlns:a16="http://schemas.microsoft.com/office/drawing/2014/main" id="{3E0F4B51-994E-468D-BB21-14B905EB8FE1}"/>
              </a:ext>
            </a:extLst>
          </p:cNvPr>
          <p:cNvSpPr>
            <a:spLocks/>
          </p:cNvSpPr>
          <p:nvPr/>
        </p:nvSpPr>
        <p:spPr bwMode="auto">
          <a:xfrm>
            <a:off x="194219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04" name="Rectangle 8375">
            <a:extLst>
              <a:ext uri="{FF2B5EF4-FFF2-40B4-BE49-F238E27FC236}">
                <a16:creationId xmlns:a16="http://schemas.microsoft.com/office/drawing/2014/main" id="{5EE581C6-90D7-4779-9B0E-A2133BAC52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05" name="Freeform 8376">
            <a:extLst>
              <a:ext uri="{FF2B5EF4-FFF2-40B4-BE49-F238E27FC236}">
                <a16:creationId xmlns:a16="http://schemas.microsoft.com/office/drawing/2014/main" id="{C99049B4-B535-4C0D-8F46-2B3C7FF50512}"/>
              </a:ext>
            </a:extLst>
          </p:cNvPr>
          <p:cNvSpPr>
            <a:spLocks/>
          </p:cNvSpPr>
          <p:nvPr/>
        </p:nvSpPr>
        <p:spPr bwMode="auto">
          <a:xfrm>
            <a:off x="194219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06" name="Rectangle 8377">
            <a:extLst>
              <a:ext uri="{FF2B5EF4-FFF2-40B4-BE49-F238E27FC236}">
                <a16:creationId xmlns:a16="http://schemas.microsoft.com/office/drawing/2014/main" id="{469ECF5C-41DE-436C-9217-D6E7949C8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07" name="Freeform 8378">
            <a:extLst>
              <a:ext uri="{FF2B5EF4-FFF2-40B4-BE49-F238E27FC236}">
                <a16:creationId xmlns:a16="http://schemas.microsoft.com/office/drawing/2014/main" id="{E764B26A-343C-4D9A-B8D3-618636396EBF}"/>
              </a:ext>
            </a:extLst>
          </p:cNvPr>
          <p:cNvSpPr>
            <a:spLocks/>
          </p:cNvSpPr>
          <p:nvPr/>
        </p:nvSpPr>
        <p:spPr bwMode="auto">
          <a:xfrm>
            <a:off x="194219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08" name="Rectangle 8379">
            <a:extLst>
              <a:ext uri="{FF2B5EF4-FFF2-40B4-BE49-F238E27FC236}">
                <a16:creationId xmlns:a16="http://schemas.microsoft.com/office/drawing/2014/main" id="{463F6A5C-4300-4A3A-B67D-FA5AA0735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09" name="Freeform 8380">
            <a:extLst>
              <a:ext uri="{FF2B5EF4-FFF2-40B4-BE49-F238E27FC236}">
                <a16:creationId xmlns:a16="http://schemas.microsoft.com/office/drawing/2014/main" id="{44B043DD-A5D1-489C-81ED-D99928F69F6E}"/>
              </a:ext>
            </a:extLst>
          </p:cNvPr>
          <p:cNvSpPr>
            <a:spLocks/>
          </p:cNvSpPr>
          <p:nvPr/>
        </p:nvSpPr>
        <p:spPr bwMode="auto">
          <a:xfrm>
            <a:off x="194219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10" name="Rectangle 8381">
            <a:extLst>
              <a:ext uri="{FF2B5EF4-FFF2-40B4-BE49-F238E27FC236}">
                <a16:creationId xmlns:a16="http://schemas.microsoft.com/office/drawing/2014/main" id="{50F31572-0E63-4CAA-8825-E0D95355D5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11" name="Freeform 8382">
            <a:extLst>
              <a:ext uri="{FF2B5EF4-FFF2-40B4-BE49-F238E27FC236}">
                <a16:creationId xmlns:a16="http://schemas.microsoft.com/office/drawing/2014/main" id="{24FB1518-E0E3-4392-8028-2B57ADFB16F6}"/>
              </a:ext>
            </a:extLst>
          </p:cNvPr>
          <p:cNvSpPr>
            <a:spLocks/>
          </p:cNvSpPr>
          <p:nvPr/>
        </p:nvSpPr>
        <p:spPr bwMode="auto">
          <a:xfrm>
            <a:off x="194219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12" name="Rectangle 8383">
            <a:extLst>
              <a:ext uri="{FF2B5EF4-FFF2-40B4-BE49-F238E27FC236}">
                <a16:creationId xmlns:a16="http://schemas.microsoft.com/office/drawing/2014/main" id="{6C152738-A052-41E8-9FF8-454142B88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13" name="Freeform 8384">
            <a:extLst>
              <a:ext uri="{FF2B5EF4-FFF2-40B4-BE49-F238E27FC236}">
                <a16:creationId xmlns:a16="http://schemas.microsoft.com/office/drawing/2014/main" id="{28878383-639E-49D1-BF4E-CAA4F52AEFCE}"/>
              </a:ext>
            </a:extLst>
          </p:cNvPr>
          <p:cNvSpPr>
            <a:spLocks/>
          </p:cNvSpPr>
          <p:nvPr/>
        </p:nvSpPr>
        <p:spPr bwMode="auto">
          <a:xfrm>
            <a:off x="194219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14" name="Rectangle 8385">
            <a:extLst>
              <a:ext uri="{FF2B5EF4-FFF2-40B4-BE49-F238E27FC236}">
                <a16:creationId xmlns:a16="http://schemas.microsoft.com/office/drawing/2014/main" id="{DDFC86D8-266E-4128-867C-956E028F98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15" name="Freeform 8386">
            <a:extLst>
              <a:ext uri="{FF2B5EF4-FFF2-40B4-BE49-F238E27FC236}">
                <a16:creationId xmlns:a16="http://schemas.microsoft.com/office/drawing/2014/main" id="{C145346E-E3AB-449A-B52F-A240E1E68090}"/>
              </a:ext>
            </a:extLst>
          </p:cNvPr>
          <p:cNvSpPr>
            <a:spLocks/>
          </p:cNvSpPr>
          <p:nvPr/>
        </p:nvSpPr>
        <p:spPr bwMode="auto">
          <a:xfrm>
            <a:off x="194219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16" name="Rectangle 8387">
            <a:extLst>
              <a:ext uri="{FF2B5EF4-FFF2-40B4-BE49-F238E27FC236}">
                <a16:creationId xmlns:a16="http://schemas.microsoft.com/office/drawing/2014/main" id="{0312199C-07EA-40BA-A8A1-F6799BAA4F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17" name="Freeform 8388">
            <a:extLst>
              <a:ext uri="{FF2B5EF4-FFF2-40B4-BE49-F238E27FC236}">
                <a16:creationId xmlns:a16="http://schemas.microsoft.com/office/drawing/2014/main" id="{60B5BC86-33BE-4966-BD42-E4D2C3607F46}"/>
              </a:ext>
            </a:extLst>
          </p:cNvPr>
          <p:cNvSpPr>
            <a:spLocks/>
          </p:cNvSpPr>
          <p:nvPr/>
        </p:nvSpPr>
        <p:spPr bwMode="auto">
          <a:xfrm>
            <a:off x="194219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18" name="Rectangle 8389">
            <a:extLst>
              <a:ext uri="{FF2B5EF4-FFF2-40B4-BE49-F238E27FC236}">
                <a16:creationId xmlns:a16="http://schemas.microsoft.com/office/drawing/2014/main" id="{3303E03C-0D00-4C1A-912F-FA4B7C52C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19" name="Freeform 8390">
            <a:extLst>
              <a:ext uri="{FF2B5EF4-FFF2-40B4-BE49-F238E27FC236}">
                <a16:creationId xmlns:a16="http://schemas.microsoft.com/office/drawing/2014/main" id="{E9DB79E8-FFE0-4C7A-90E2-3F17D8394AFD}"/>
              </a:ext>
            </a:extLst>
          </p:cNvPr>
          <p:cNvSpPr>
            <a:spLocks/>
          </p:cNvSpPr>
          <p:nvPr/>
        </p:nvSpPr>
        <p:spPr bwMode="auto">
          <a:xfrm>
            <a:off x="194373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0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20" name="Rectangle 8391">
            <a:extLst>
              <a:ext uri="{FF2B5EF4-FFF2-40B4-BE49-F238E27FC236}">
                <a16:creationId xmlns:a16="http://schemas.microsoft.com/office/drawing/2014/main" id="{E2F4A18E-6286-473D-8EE2-6A61BB0C04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21" name="Freeform 8392">
            <a:extLst>
              <a:ext uri="{FF2B5EF4-FFF2-40B4-BE49-F238E27FC236}">
                <a16:creationId xmlns:a16="http://schemas.microsoft.com/office/drawing/2014/main" id="{994DB05E-B54F-487E-81DA-A5DD83EC8D66}"/>
              </a:ext>
            </a:extLst>
          </p:cNvPr>
          <p:cNvSpPr>
            <a:spLocks/>
          </p:cNvSpPr>
          <p:nvPr/>
        </p:nvSpPr>
        <p:spPr bwMode="auto">
          <a:xfrm>
            <a:off x="194373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22" name="Rectangle 8393">
            <a:extLst>
              <a:ext uri="{FF2B5EF4-FFF2-40B4-BE49-F238E27FC236}">
                <a16:creationId xmlns:a16="http://schemas.microsoft.com/office/drawing/2014/main" id="{D188F08D-4ABB-4AD9-9D99-34AE984E80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23" name="Freeform 8394">
            <a:extLst>
              <a:ext uri="{FF2B5EF4-FFF2-40B4-BE49-F238E27FC236}">
                <a16:creationId xmlns:a16="http://schemas.microsoft.com/office/drawing/2014/main" id="{6B72DA4C-9A04-4C29-9449-5BFCCB23F5B5}"/>
              </a:ext>
            </a:extLst>
          </p:cNvPr>
          <p:cNvSpPr>
            <a:spLocks/>
          </p:cNvSpPr>
          <p:nvPr/>
        </p:nvSpPr>
        <p:spPr bwMode="auto">
          <a:xfrm>
            <a:off x="194373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24" name="Rectangle 8395">
            <a:extLst>
              <a:ext uri="{FF2B5EF4-FFF2-40B4-BE49-F238E27FC236}">
                <a16:creationId xmlns:a16="http://schemas.microsoft.com/office/drawing/2014/main" id="{A9C9E438-15BC-47CF-8C70-10C8AAADBA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25" name="Freeform 8396">
            <a:extLst>
              <a:ext uri="{FF2B5EF4-FFF2-40B4-BE49-F238E27FC236}">
                <a16:creationId xmlns:a16="http://schemas.microsoft.com/office/drawing/2014/main" id="{B35BEF38-0E00-47C5-B3B0-E5A86D3FF4E6}"/>
              </a:ext>
            </a:extLst>
          </p:cNvPr>
          <p:cNvSpPr>
            <a:spLocks/>
          </p:cNvSpPr>
          <p:nvPr/>
        </p:nvSpPr>
        <p:spPr bwMode="auto">
          <a:xfrm>
            <a:off x="194373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26" name="Rectangle 8397">
            <a:extLst>
              <a:ext uri="{FF2B5EF4-FFF2-40B4-BE49-F238E27FC236}">
                <a16:creationId xmlns:a16="http://schemas.microsoft.com/office/drawing/2014/main" id="{738FC9D9-ECA9-4426-88C9-FD29F713D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27" name="Freeform 8398">
            <a:extLst>
              <a:ext uri="{FF2B5EF4-FFF2-40B4-BE49-F238E27FC236}">
                <a16:creationId xmlns:a16="http://schemas.microsoft.com/office/drawing/2014/main" id="{C983C8D6-4DF4-4D1F-A0CF-FDA941502CBB}"/>
              </a:ext>
            </a:extLst>
          </p:cNvPr>
          <p:cNvSpPr>
            <a:spLocks/>
          </p:cNvSpPr>
          <p:nvPr/>
        </p:nvSpPr>
        <p:spPr bwMode="auto">
          <a:xfrm>
            <a:off x="194373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28" name="Rectangle 8399">
            <a:extLst>
              <a:ext uri="{FF2B5EF4-FFF2-40B4-BE49-F238E27FC236}">
                <a16:creationId xmlns:a16="http://schemas.microsoft.com/office/drawing/2014/main" id="{D7626A9F-7132-429A-903D-E29CB36A2F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29" name="Freeform 8400">
            <a:extLst>
              <a:ext uri="{FF2B5EF4-FFF2-40B4-BE49-F238E27FC236}">
                <a16:creationId xmlns:a16="http://schemas.microsoft.com/office/drawing/2014/main" id="{57867AA7-CFC9-4612-8E8D-4D47BA8F478D}"/>
              </a:ext>
            </a:extLst>
          </p:cNvPr>
          <p:cNvSpPr>
            <a:spLocks/>
          </p:cNvSpPr>
          <p:nvPr/>
        </p:nvSpPr>
        <p:spPr bwMode="auto">
          <a:xfrm>
            <a:off x="194373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30" name="Rectangle 8401">
            <a:extLst>
              <a:ext uri="{FF2B5EF4-FFF2-40B4-BE49-F238E27FC236}">
                <a16:creationId xmlns:a16="http://schemas.microsoft.com/office/drawing/2014/main" id="{2EC5DF50-06B8-42DA-B5D7-D71CADC70C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31" name="Freeform 8402">
            <a:extLst>
              <a:ext uri="{FF2B5EF4-FFF2-40B4-BE49-F238E27FC236}">
                <a16:creationId xmlns:a16="http://schemas.microsoft.com/office/drawing/2014/main" id="{060A0EA1-4BC4-4035-8FBE-AED36DF5B038}"/>
              </a:ext>
            </a:extLst>
          </p:cNvPr>
          <p:cNvSpPr>
            <a:spLocks/>
          </p:cNvSpPr>
          <p:nvPr/>
        </p:nvSpPr>
        <p:spPr bwMode="auto">
          <a:xfrm>
            <a:off x="194373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32" name="Rectangle 8403">
            <a:extLst>
              <a:ext uri="{FF2B5EF4-FFF2-40B4-BE49-F238E27FC236}">
                <a16:creationId xmlns:a16="http://schemas.microsoft.com/office/drawing/2014/main" id="{510DEE8D-1A90-4845-8BBA-A951E0457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33" name="Freeform 8404">
            <a:extLst>
              <a:ext uri="{FF2B5EF4-FFF2-40B4-BE49-F238E27FC236}">
                <a16:creationId xmlns:a16="http://schemas.microsoft.com/office/drawing/2014/main" id="{AE9B39D3-20EE-4069-AB5B-1C5BE5617F55}"/>
              </a:ext>
            </a:extLst>
          </p:cNvPr>
          <p:cNvSpPr>
            <a:spLocks/>
          </p:cNvSpPr>
          <p:nvPr/>
        </p:nvSpPr>
        <p:spPr bwMode="auto">
          <a:xfrm>
            <a:off x="194373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34" name="Rectangle 8405">
            <a:extLst>
              <a:ext uri="{FF2B5EF4-FFF2-40B4-BE49-F238E27FC236}">
                <a16:creationId xmlns:a16="http://schemas.microsoft.com/office/drawing/2014/main" id="{908F5ADC-AC8B-484C-B200-5C661279B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35" name="Freeform 8406">
            <a:extLst>
              <a:ext uri="{FF2B5EF4-FFF2-40B4-BE49-F238E27FC236}">
                <a16:creationId xmlns:a16="http://schemas.microsoft.com/office/drawing/2014/main" id="{F85D1E0B-6DF1-43E6-8B04-5E422ED7B218}"/>
              </a:ext>
            </a:extLst>
          </p:cNvPr>
          <p:cNvSpPr>
            <a:spLocks/>
          </p:cNvSpPr>
          <p:nvPr/>
        </p:nvSpPr>
        <p:spPr bwMode="auto">
          <a:xfrm>
            <a:off x="194373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36" name="Rectangle 8407">
            <a:extLst>
              <a:ext uri="{FF2B5EF4-FFF2-40B4-BE49-F238E27FC236}">
                <a16:creationId xmlns:a16="http://schemas.microsoft.com/office/drawing/2014/main" id="{E22238A2-3295-404C-8A36-D767DEAA59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37" name="Freeform 8408">
            <a:extLst>
              <a:ext uri="{FF2B5EF4-FFF2-40B4-BE49-F238E27FC236}">
                <a16:creationId xmlns:a16="http://schemas.microsoft.com/office/drawing/2014/main" id="{6BD2D7DF-D320-4673-A9A4-61956A864F31}"/>
              </a:ext>
            </a:extLst>
          </p:cNvPr>
          <p:cNvSpPr>
            <a:spLocks/>
          </p:cNvSpPr>
          <p:nvPr/>
        </p:nvSpPr>
        <p:spPr bwMode="auto">
          <a:xfrm>
            <a:off x="194373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38" name="Rectangle 8409">
            <a:extLst>
              <a:ext uri="{FF2B5EF4-FFF2-40B4-BE49-F238E27FC236}">
                <a16:creationId xmlns:a16="http://schemas.microsoft.com/office/drawing/2014/main" id="{67292063-447F-4CE9-817B-1B18748CDE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39" name="Freeform 8410">
            <a:extLst>
              <a:ext uri="{FF2B5EF4-FFF2-40B4-BE49-F238E27FC236}">
                <a16:creationId xmlns:a16="http://schemas.microsoft.com/office/drawing/2014/main" id="{FC01F75A-7AF5-4E8F-88FC-814875C21B6C}"/>
              </a:ext>
            </a:extLst>
          </p:cNvPr>
          <p:cNvSpPr>
            <a:spLocks/>
          </p:cNvSpPr>
          <p:nvPr/>
        </p:nvSpPr>
        <p:spPr bwMode="auto">
          <a:xfrm>
            <a:off x="194373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40" name="Rectangle 8411">
            <a:extLst>
              <a:ext uri="{FF2B5EF4-FFF2-40B4-BE49-F238E27FC236}">
                <a16:creationId xmlns:a16="http://schemas.microsoft.com/office/drawing/2014/main" id="{4ACF63B2-6196-41C5-9BBF-811CCA801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41" name="Freeform 8412">
            <a:extLst>
              <a:ext uri="{FF2B5EF4-FFF2-40B4-BE49-F238E27FC236}">
                <a16:creationId xmlns:a16="http://schemas.microsoft.com/office/drawing/2014/main" id="{9265A346-53B4-4E3B-A961-3F6002A1A38A}"/>
              </a:ext>
            </a:extLst>
          </p:cNvPr>
          <p:cNvSpPr>
            <a:spLocks/>
          </p:cNvSpPr>
          <p:nvPr/>
        </p:nvSpPr>
        <p:spPr bwMode="auto">
          <a:xfrm>
            <a:off x="194373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42" name="Rectangle 8413">
            <a:extLst>
              <a:ext uri="{FF2B5EF4-FFF2-40B4-BE49-F238E27FC236}">
                <a16:creationId xmlns:a16="http://schemas.microsoft.com/office/drawing/2014/main" id="{43B96473-D18A-486B-8C6C-023C07848A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43" name="Freeform 8414">
            <a:extLst>
              <a:ext uri="{FF2B5EF4-FFF2-40B4-BE49-F238E27FC236}">
                <a16:creationId xmlns:a16="http://schemas.microsoft.com/office/drawing/2014/main" id="{3453DFCF-0C51-4958-A241-FA9B09BFA1CD}"/>
              </a:ext>
            </a:extLst>
          </p:cNvPr>
          <p:cNvSpPr>
            <a:spLocks/>
          </p:cNvSpPr>
          <p:nvPr/>
        </p:nvSpPr>
        <p:spPr bwMode="auto">
          <a:xfrm>
            <a:off x="194373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44" name="Rectangle 8415">
            <a:extLst>
              <a:ext uri="{FF2B5EF4-FFF2-40B4-BE49-F238E27FC236}">
                <a16:creationId xmlns:a16="http://schemas.microsoft.com/office/drawing/2014/main" id="{E93386BC-9BBB-4129-84BC-91E6D6CF98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45" name="Freeform 8416">
            <a:extLst>
              <a:ext uri="{FF2B5EF4-FFF2-40B4-BE49-F238E27FC236}">
                <a16:creationId xmlns:a16="http://schemas.microsoft.com/office/drawing/2014/main" id="{3BF4CFE1-7C03-459D-A064-8DBABF7D9FD8}"/>
              </a:ext>
            </a:extLst>
          </p:cNvPr>
          <p:cNvSpPr>
            <a:spLocks/>
          </p:cNvSpPr>
          <p:nvPr/>
        </p:nvSpPr>
        <p:spPr bwMode="auto">
          <a:xfrm>
            <a:off x="194373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46" name="Rectangle 8417">
            <a:extLst>
              <a:ext uri="{FF2B5EF4-FFF2-40B4-BE49-F238E27FC236}">
                <a16:creationId xmlns:a16="http://schemas.microsoft.com/office/drawing/2014/main" id="{508CDA71-262D-4103-8244-F38ED57AA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47" name="Freeform 8418">
            <a:extLst>
              <a:ext uri="{FF2B5EF4-FFF2-40B4-BE49-F238E27FC236}">
                <a16:creationId xmlns:a16="http://schemas.microsoft.com/office/drawing/2014/main" id="{CAEAD0DF-37C3-45F0-B6E4-2281390C3C5F}"/>
              </a:ext>
            </a:extLst>
          </p:cNvPr>
          <p:cNvSpPr>
            <a:spLocks/>
          </p:cNvSpPr>
          <p:nvPr/>
        </p:nvSpPr>
        <p:spPr bwMode="auto">
          <a:xfrm>
            <a:off x="1943734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48" name="Rectangle 8419">
            <a:extLst>
              <a:ext uri="{FF2B5EF4-FFF2-40B4-BE49-F238E27FC236}">
                <a16:creationId xmlns:a16="http://schemas.microsoft.com/office/drawing/2014/main" id="{D5E0198B-E75C-4ED2-A57D-F1132EADA4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49" name="Freeform 8420">
            <a:extLst>
              <a:ext uri="{FF2B5EF4-FFF2-40B4-BE49-F238E27FC236}">
                <a16:creationId xmlns:a16="http://schemas.microsoft.com/office/drawing/2014/main" id="{F479ABDF-13FB-4605-A7C1-CEC7E3062448}"/>
              </a:ext>
            </a:extLst>
          </p:cNvPr>
          <p:cNvSpPr>
            <a:spLocks/>
          </p:cNvSpPr>
          <p:nvPr/>
        </p:nvSpPr>
        <p:spPr bwMode="auto">
          <a:xfrm>
            <a:off x="1943734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50" name="Rectangle 8421">
            <a:extLst>
              <a:ext uri="{FF2B5EF4-FFF2-40B4-BE49-F238E27FC236}">
                <a16:creationId xmlns:a16="http://schemas.microsoft.com/office/drawing/2014/main" id="{6B78B7FD-1715-4453-B8E5-5FFCFBB61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51" name="Freeform 8422">
            <a:extLst>
              <a:ext uri="{FF2B5EF4-FFF2-40B4-BE49-F238E27FC236}">
                <a16:creationId xmlns:a16="http://schemas.microsoft.com/office/drawing/2014/main" id="{59007FB6-1449-456D-B0CC-92084661B293}"/>
              </a:ext>
            </a:extLst>
          </p:cNvPr>
          <p:cNvSpPr>
            <a:spLocks/>
          </p:cNvSpPr>
          <p:nvPr/>
        </p:nvSpPr>
        <p:spPr bwMode="auto">
          <a:xfrm>
            <a:off x="1943734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52" name="Rectangle 8423">
            <a:extLst>
              <a:ext uri="{FF2B5EF4-FFF2-40B4-BE49-F238E27FC236}">
                <a16:creationId xmlns:a16="http://schemas.microsoft.com/office/drawing/2014/main" id="{930BF300-D578-43C4-A5FF-37C9AD37DF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53" name="Freeform 8424">
            <a:extLst>
              <a:ext uri="{FF2B5EF4-FFF2-40B4-BE49-F238E27FC236}">
                <a16:creationId xmlns:a16="http://schemas.microsoft.com/office/drawing/2014/main" id="{7CF23A27-34BB-40C0-8BC2-8ABAD9203763}"/>
              </a:ext>
            </a:extLst>
          </p:cNvPr>
          <p:cNvSpPr>
            <a:spLocks/>
          </p:cNvSpPr>
          <p:nvPr/>
        </p:nvSpPr>
        <p:spPr bwMode="auto">
          <a:xfrm>
            <a:off x="1943734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54" name="Rectangle 8425">
            <a:extLst>
              <a:ext uri="{FF2B5EF4-FFF2-40B4-BE49-F238E27FC236}">
                <a16:creationId xmlns:a16="http://schemas.microsoft.com/office/drawing/2014/main" id="{AA8F371B-F382-44A4-BCBC-79EE679AC3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55" name="Freeform 8426">
            <a:extLst>
              <a:ext uri="{FF2B5EF4-FFF2-40B4-BE49-F238E27FC236}">
                <a16:creationId xmlns:a16="http://schemas.microsoft.com/office/drawing/2014/main" id="{E265E53A-A188-45A6-A09B-4DB79C7A7E34}"/>
              </a:ext>
            </a:extLst>
          </p:cNvPr>
          <p:cNvSpPr>
            <a:spLocks/>
          </p:cNvSpPr>
          <p:nvPr/>
        </p:nvSpPr>
        <p:spPr bwMode="auto">
          <a:xfrm>
            <a:off x="1943734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56" name="Rectangle 8427">
            <a:extLst>
              <a:ext uri="{FF2B5EF4-FFF2-40B4-BE49-F238E27FC236}">
                <a16:creationId xmlns:a16="http://schemas.microsoft.com/office/drawing/2014/main" id="{DBD4EF9F-22A6-4FF6-8C0F-B2F891D80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57" name="Freeform 8428">
            <a:extLst>
              <a:ext uri="{FF2B5EF4-FFF2-40B4-BE49-F238E27FC236}">
                <a16:creationId xmlns:a16="http://schemas.microsoft.com/office/drawing/2014/main" id="{863DE751-2A03-4ADB-AB1D-BAF9D205356B}"/>
              </a:ext>
            </a:extLst>
          </p:cNvPr>
          <p:cNvSpPr>
            <a:spLocks/>
          </p:cNvSpPr>
          <p:nvPr/>
        </p:nvSpPr>
        <p:spPr bwMode="auto">
          <a:xfrm>
            <a:off x="1943734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58" name="Rectangle 8429">
            <a:extLst>
              <a:ext uri="{FF2B5EF4-FFF2-40B4-BE49-F238E27FC236}">
                <a16:creationId xmlns:a16="http://schemas.microsoft.com/office/drawing/2014/main" id="{8AA83FD2-E690-464F-8848-5D043DAE7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59" name="Freeform 8430">
            <a:extLst>
              <a:ext uri="{FF2B5EF4-FFF2-40B4-BE49-F238E27FC236}">
                <a16:creationId xmlns:a16="http://schemas.microsoft.com/office/drawing/2014/main" id="{4FA3EEA4-FC56-429B-A4B3-FC2D0874625B}"/>
              </a:ext>
            </a:extLst>
          </p:cNvPr>
          <p:cNvSpPr>
            <a:spLocks/>
          </p:cNvSpPr>
          <p:nvPr/>
        </p:nvSpPr>
        <p:spPr bwMode="auto">
          <a:xfrm>
            <a:off x="1943734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60" name="Rectangle 8431">
            <a:extLst>
              <a:ext uri="{FF2B5EF4-FFF2-40B4-BE49-F238E27FC236}">
                <a16:creationId xmlns:a16="http://schemas.microsoft.com/office/drawing/2014/main" id="{A7E84DD6-2B5C-43E3-862D-7A5BD7685D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61" name="Freeform 8432">
            <a:extLst>
              <a:ext uri="{FF2B5EF4-FFF2-40B4-BE49-F238E27FC236}">
                <a16:creationId xmlns:a16="http://schemas.microsoft.com/office/drawing/2014/main" id="{1F13802A-AD0E-4124-AE8F-579534960980}"/>
              </a:ext>
            </a:extLst>
          </p:cNvPr>
          <p:cNvSpPr>
            <a:spLocks/>
          </p:cNvSpPr>
          <p:nvPr/>
        </p:nvSpPr>
        <p:spPr bwMode="auto">
          <a:xfrm>
            <a:off x="194527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62" name="Rectangle 8433">
            <a:extLst>
              <a:ext uri="{FF2B5EF4-FFF2-40B4-BE49-F238E27FC236}">
                <a16:creationId xmlns:a16="http://schemas.microsoft.com/office/drawing/2014/main" id="{63407C23-BE99-4112-9CAF-903E29F822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63" name="Freeform 8434">
            <a:extLst>
              <a:ext uri="{FF2B5EF4-FFF2-40B4-BE49-F238E27FC236}">
                <a16:creationId xmlns:a16="http://schemas.microsoft.com/office/drawing/2014/main" id="{516F44AD-8671-450E-8BC0-BF9936BFE322}"/>
              </a:ext>
            </a:extLst>
          </p:cNvPr>
          <p:cNvSpPr>
            <a:spLocks/>
          </p:cNvSpPr>
          <p:nvPr/>
        </p:nvSpPr>
        <p:spPr bwMode="auto">
          <a:xfrm>
            <a:off x="194527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64" name="Rectangle 8435">
            <a:extLst>
              <a:ext uri="{FF2B5EF4-FFF2-40B4-BE49-F238E27FC236}">
                <a16:creationId xmlns:a16="http://schemas.microsoft.com/office/drawing/2014/main" id="{AD5009E4-0E80-4857-A5FB-1CF5FD1A64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65" name="Freeform 8436">
            <a:extLst>
              <a:ext uri="{FF2B5EF4-FFF2-40B4-BE49-F238E27FC236}">
                <a16:creationId xmlns:a16="http://schemas.microsoft.com/office/drawing/2014/main" id="{B9D47138-F1DA-4B73-A6CA-37AA6E198859}"/>
              </a:ext>
            </a:extLst>
          </p:cNvPr>
          <p:cNvSpPr>
            <a:spLocks/>
          </p:cNvSpPr>
          <p:nvPr/>
        </p:nvSpPr>
        <p:spPr bwMode="auto">
          <a:xfrm>
            <a:off x="194527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66" name="Rectangle 8437">
            <a:extLst>
              <a:ext uri="{FF2B5EF4-FFF2-40B4-BE49-F238E27FC236}">
                <a16:creationId xmlns:a16="http://schemas.microsoft.com/office/drawing/2014/main" id="{5B1BC646-9F96-4EB7-9B28-639C2BD29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67" name="Freeform 8438">
            <a:extLst>
              <a:ext uri="{FF2B5EF4-FFF2-40B4-BE49-F238E27FC236}">
                <a16:creationId xmlns:a16="http://schemas.microsoft.com/office/drawing/2014/main" id="{98A17234-EA0A-4380-B2C7-3380937C6068}"/>
              </a:ext>
            </a:extLst>
          </p:cNvPr>
          <p:cNvSpPr>
            <a:spLocks/>
          </p:cNvSpPr>
          <p:nvPr/>
        </p:nvSpPr>
        <p:spPr bwMode="auto">
          <a:xfrm>
            <a:off x="194527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68" name="Rectangle 8439">
            <a:extLst>
              <a:ext uri="{FF2B5EF4-FFF2-40B4-BE49-F238E27FC236}">
                <a16:creationId xmlns:a16="http://schemas.microsoft.com/office/drawing/2014/main" id="{EF6A5BA7-0DB5-4009-9691-5C5C79A02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69" name="Freeform 8440">
            <a:extLst>
              <a:ext uri="{FF2B5EF4-FFF2-40B4-BE49-F238E27FC236}">
                <a16:creationId xmlns:a16="http://schemas.microsoft.com/office/drawing/2014/main" id="{370FD8A8-FB39-44A3-893F-5C01BBAF313A}"/>
              </a:ext>
            </a:extLst>
          </p:cNvPr>
          <p:cNvSpPr>
            <a:spLocks/>
          </p:cNvSpPr>
          <p:nvPr/>
        </p:nvSpPr>
        <p:spPr bwMode="auto">
          <a:xfrm>
            <a:off x="194527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70" name="Rectangle 8441">
            <a:extLst>
              <a:ext uri="{FF2B5EF4-FFF2-40B4-BE49-F238E27FC236}">
                <a16:creationId xmlns:a16="http://schemas.microsoft.com/office/drawing/2014/main" id="{DBF6932A-B120-4127-B844-567A83F750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71" name="Freeform 8442">
            <a:extLst>
              <a:ext uri="{FF2B5EF4-FFF2-40B4-BE49-F238E27FC236}">
                <a16:creationId xmlns:a16="http://schemas.microsoft.com/office/drawing/2014/main" id="{1239E8D9-FA14-4669-832F-DA6F92D09142}"/>
              </a:ext>
            </a:extLst>
          </p:cNvPr>
          <p:cNvSpPr>
            <a:spLocks/>
          </p:cNvSpPr>
          <p:nvPr/>
        </p:nvSpPr>
        <p:spPr bwMode="auto">
          <a:xfrm>
            <a:off x="194527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72" name="Rectangle 8443">
            <a:extLst>
              <a:ext uri="{FF2B5EF4-FFF2-40B4-BE49-F238E27FC236}">
                <a16:creationId xmlns:a16="http://schemas.microsoft.com/office/drawing/2014/main" id="{14631278-95CF-4AF9-900A-A9F0A8B7A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73" name="Freeform 8444">
            <a:extLst>
              <a:ext uri="{FF2B5EF4-FFF2-40B4-BE49-F238E27FC236}">
                <a16:creationId xmlns:a16="http://schemas.microsoft.com/office/drawing/2014/main" id="{C2C77A43-309D-4FC6-BE25-60471E466687}"/>
              </a:ext>
            </a:extLst>
          </p:cNvPr>
          <p:cNvSpPr>
            <a:spLocks/>
          </p:cNvSpPr>
          <p:nvPr/>
        </p:nvSpPr>
        <p:spPr bwMode="auto">
          <a:xfrm>
            <a:off x="194527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74" name="Rectangle 8445">
            <a:extLst>
              <a:ext uri="{FF2B5EF4-FFF2-40B4-BE49-F238E27FC236}">
                <a16:creationId xmlns:a16="http://schemas.microsoft.com/office/drawing/2014/main" id="{ED494A31-9162-41BB-8AD8-7E39107BCD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75" name="Freeform 8446">
            <a:extLst>
              <a:ext uri="{FF2B5EF4-FFF2-40B4-BE49-F238E27FC236}">
                <a16:creationId xmlns:a16="http://schemas.microsoft.com/office/drawing/2014/main" id="{2AA86492-033F-45F8-BA1F-19DD34F7E32A}"/>
              </a:ext>
            </a:extLst>
          </p:cNvPr>
          <p:cNvSpPr>
            <a:spLocks/>
          </p:cNvSpPr>
          <p:nvPr/>
        </p:nvSpPr>
        <p:spPr bwMode="auto">
          <a:xfrm>
            <a:off x="194527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76" name="Rectangle 8447">
            <a:extLst>
              <a:ext uri="{FF2B5EF4-FFF2-40B4-BE49-F238E27FC236}">
                <a16:creationId xmlns:a16="http://schemas.microsoft.com/office/drawing/2014/main" id="{4EC4012F-8057-424A-8CF9-FF0AE74297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77" name="Freeform 8448">
            <a:extLst>
              <a:ext uri="{FF2B5EF4-FFF2-40B4-BE49-F238E27FC236}">
                <a16:creationId xmlns:a16="http://schemas.microsoft.com/office/drawing/2014/main" id="{E5ACCADD-7F1E-4C12-B533-79EF51140778}"/>
              </a:ext>
            </a:extLst>
          </p:cNvPr>
          <p:cNvSpPr>
            <a:spLocks/>
          </p:cNvSpPr>
          <p:nvPr/>
        </p:nvSpPr>
        <p:spPr bwMode="auto">
          <a:xfrm>
            <a:off x="194527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78" name="Rectangle 8449">
            <a:extLst>
              <a:ext uri="{FF2B5EF4-FFF2-40B4-BE49-F238E27FC236}">
                <a16:creationId xmlns:a16="http://schemas.microsoft.com/office/drawing/2014/main" id="{4C45DB71-7352-4379-98C3-29E6C1DC85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79" name="Freeform 8450">
            <a:extLst>
              <a:ext uri="{FF2B5EF4-FFF2-40B4-BE49-F238E27FC236}">
                <a16:creationId xmlns:a16="http://schemas.microsoft.com/office/drawing/2014/main" id="{B4B1C711-59EB-403D-8692-80DC73770DD5}"/>
              </a:ext>
            </a:extLst>
          </p:cNvPr>
          <p:cNvSpPr>
            <a:spLocks/>
          </p:cNvSpPr>
          <p:nvPr/>
        </p:nvSpPr>
        <p:spPr bwMode="auto">
          <a:xfrm>
            <a:off x="194527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80" name="Rectangle 8451">
            <a:extLst>
              <a:ext uri="{FF2B5EF4-FFF2-40B4-BE49-F238E27FC236}">
                <a16:creationId xmlns:a16="http://schemas.microsoft.com/office/drawing/2014/main" id="{52AAE310-7BBE-42AD-BA25-6D956DA75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81" name="Freeform 8452">
            <a:extLst>
              <a:ext uri="{FF2B5EF4-FFF2-40B4-BE49-F238E27FC236}">
                <a16:creationId xmlns:a16="http://schemas.microsoft.com/office/drawing/2014/main" id="{2883C598-8883-43E5-826C-A18CABEF5B06}"/>
              </a:ext>
            </a:extLst>
          </p:cNvPr>
          <p:cNvSpPr>
            <a:spLocks/>
          </p:cNvSpPr>
          <p:nvPr/>
        </p:nvSpPr>
        <p:spPr bwMode="auto">
          <a:xfrm>
            <a:off x="194527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82" name="Rectangle 8453">
            <a:extLst>
              <a:ext uri="{FF2B5EF4-FFF2-40B4-BE49-F238E27FC236}">
                <a16:creationId xmlns:a16="http://schemas.microsoft.com/office/drawing/2014/main" id="{BFB1F2F9-C509-4450-85A2-9BE8403512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84" name="Freeform 8455">
            <a:extLst>
              <a:ext uri="{FF2B5EF4-FFF2-40B4-BE49-F238E27FC236}">
                <a16:creationId xmlns:a16="http://schemas.microsoft.com/office/drawing/2014/main" id="{8EB16AC0-7D30-4CD9-8100-1DF8F31AF48D}"/>
              </a:ext>
            </a:extLst>
          </p:cNvPr>
          <p:cNvSpPr>
            <a:spLocks/>
          </p:cNvSpPr>
          <p:nvPr/>
        </p:nvSpPr>
        <p:spPr bwMode="auto">
          <a:xfrm>
            <a:off x="194527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85" name="Rectangle 8456">
            <a:extLst>
              <a:ext uri="{FF2B5EF4-FFF2-40B4-BE49-F238E27FC236}">
                <a16:creationId xmlns:a16="http://schemas.microsoft.com/office/drawing/2014/main" id="{D42746F9-02F5-4AC7-86AE-0D6FA8B3C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86" name="Freeform 8457">
            <a:extLst>
              <a:ext uri="{FF2B5EF4-FFF2-40B4-BE49-F238E27FC236}">
                <a16:creationId xmlns:a16="http://schemas.microsoft.com/office/drawing/2014/main" id="{37B1A7FA-0748-476D-ACF8-A606180FAAAE}"/>
              </a:ext>
            </a:extLst>
          </p:cNvPr>
          <p:cNvSpPr>
            <a:spLocks/>
          </p:cNvSpPr>
          <p:nvPr/>
        </p:nvSpPr>
        <p:spPr bwMode="auto">
          <a:xfrm>
            <a:off x="194527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87" name="Rectangle 8458">
            <a:extLst>
              <a:ext uri="{FF2B5EF4-FFF2-40B4-BE49-F238E27FC236}">
                <a16:creationId xmlns:a16="http://schemas.microsoft.com/office/drawing/2014/main" id="{C32A896D-2D35-4299-908F-0DF92A537C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88" name="Freeform 8459">
            <a:extLst>
              <a:ext uri="{FF2B5EF4-FFF2-40B4-BE49-F238E27FC236}">
                <a16:creationId xmlns:a16="http://schemas.microsoft.com/office/drawing/2014/main" id="{A537FBD4-3382-4A52-995D-FB9DAD6AF566}"/>
              </a:ext>
            </a:extLst>
          </p:cNvPr>
          <p:cNvSpPr>
            <a:spLocks/>
          </p:cNvSpPr>
          <p:nvPr/>
        </p:nvSpPr>
        <p:spPr bwMode="auto">
          <a:xfrm>
            <a:off x="194527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89" name="Rectangle 8460">
            <a:extLst>
              <a:ext uri="{FF2B5EF4-FFF2-40B4-BE49-F238E27FC236}">
                <a16:creationId xmlns:a16="http://schemas.microsoft.com/office/drawing/2014/main" id="{0BB95C4F-AE4E-4D00-8C23-91A925B550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90" name="Freeform 8461">
            <a:extLst>
              <a:ext uri="{FF2B5EF4-FFF2-40B4-BE49-F238E27FC236}">
                <a16:creationId xmlns:a16="http://schemas.microsoft.com/office/drawing/2014/main" id="{5B5C8356-8955-4A0E-B1B8-1AB37462FD98}"/>
              </a:ext>
            </a:extLst>
          </p:cNvPr>
          <p:cNvSpPr>
            <a:spLocks/>
          </p:cNvSpPr>
          <p:nvPr/>
        </p:nvSpPr>
        <p:spPr bwMode="auto">
          <a:xfrm>
            <a:off x="1945270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91" name="Rectangle 8462">
            <a:extLst>
              <a:ext uri="{FF2B5EF4-FFF2-40B4-BE49-F238E27FC236}">
                <a16:creationId xmlns:a16="http://schemas.microsoft.com/office/drawing/2014/main" id="{19DEC094-F3A2-43AF-8A02-DE16F3D7DF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92" name="Freeform 8463">
            <a:extLst>
              <a:ext uri="{FF2B5EF4-FFF2-40B4-BE49-F238E27FC236}">
                <a16:creationId xmlns:a16="http://schemas.microsoft.com/office/drawing/2014/main" id="{76F5DB7D-9CFF-4044-B91E-3673B7B2D4FA}"/>
              </a:ext>
            </a:extLst>
          </p:cNvPr>
          <p:cNvSpPr>
            <a:spLocks/>
          </p:cNvSpPr>
          <p:nvPr/>
        </p:nvSpPr>
        <p:spPr bwMode="auto">
          <a:xfrm>
            <a:off x="194680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0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93" name="Rectangle 8464">
            <a:extLst>
              <a:ext uri="{FF2B5EF4-FFF2-40B4-BE49-F238E27FC236}">
                <a16:creationId xmlns:a16="http://schemas.microsoft.com/office/drawing/2014/main" id="{B0D30D15-8E13-4A91-A7CB-A0983C9312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94" name="Freeform 8465">
            <a:extLst>
              <a:ext uri="{FF2B5EF4-FFF2-40B4-BE49-F238E27FC236}">
                <a16:creationId xmlns:a16="http://schemas.microsoft.com/office/drawing/2014/main" id="{0EE661B5-A5F6-4EAA-8647-EDEC8B66240A}"/>
              </a:ext>
            </a:extLst>
          </p:cNvPr>
          <p:cNvSpPr>
            <a:spLocks/>
          </p:cNvSpPr>
          <p:nvPr/>
        </p:nvSpPr>
        <p:spPr bwMode="auto">
          <a:xfrm>
            <a:off x="194680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95" name="Rectangle 8466">
            <a:extLst>
              <a:ext uri="{FF2B5EF4-FFF2-40B4-BE49-F238E27FC236}">
                <a16:creationId xmlns:a16="http://schemas.microsoft.com/office/drawing/2014/main" id="{71818E12-0603-4FD5-859B-BFACE3C2AD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96" name="Freeform 8467">
            <a:extLst>
              <a:ext uri="{FF2B5EF4-FFF2-40B4-BE49-F238E27FC236}">
                <a16:creationId xmlns:a16="http://schemas.microsoft.com/office/drawing/2014/main" id="{6979EAAB-4FD4-4B30-8D69-EF8B13008ACF}"/>
              </a:ext>
            </a:extLst>
          </p:cNvPr>
          <p:cNvSpPr>
            <a:spLocks/>
          </p:cNvSpPr>
          <p:nvPr/>
        </p:nvSpPr>
        <p:spPr bwMode="auto">
          <a:xfrm>
            <a:off x="194680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97" name="Rectangle 8468">
            <a:extLst>
              <a:ext uri="{FF2B5EF4-FFF2-40B4-BE49-F238E27FC236}">
                <a16:creationId xmlns:a16="http://schemas.microsoft.com/office/drawing/2014/main" id="{EE1AF9BB-9E94-487C-A41C-5DA960577F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98" name="Freeform 8469">
            <a:extLst>
              <a:ext uri="{FF2B5EF4-FFF2-40B4-BE49-F238E27FC236}">
                <a16:creationId xmlns:a16="http://schemas.microsoft.com/office/drawing/2014/main" id="{D04AB642-51AC-4271-81D1-D23C3ABABC25}"/>
              </a:ext>
            </a:extLst>
          </p:cNvPr>
          <p:cNvSpPr>
            <a:spLocks/>
          </p:cNvSpPr>
          <p:nvPr/>
        </p:nvSpPr>
        <p:spPr bwMode="auto">
          <a:xfrm>
            <a:off x="194680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099" name="Rectangle 8470">
            <a:extLst>
              <a:ext uri="{FF2B5EF4-FFF2-40B4-BE49-F238E27FC236}">
                <a16:creationId xmlns:a16="http://schemas.microsoft.com/office/drawing/2014/main" id="{0CD05D28-A14A-46D3-826B-707A7F568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00" name="Freeform 8471">
            <a:extLst>
              <a:ext uri="{FF2B5EF4-FFF2-40B4-BE49-F238E27FC236}">
                <a16:creationId xmlns:a16="http://schemas.microsoft.com/office/drawing/2014/main" id="{3C87D073-8EE1-498C-B2F9-E361C941CAEE}"/>
              </a:ext>
            </a:extLst>
          </p:cNvPr>
          <p:cNvSpPr>
            <a:spLocks/>
          </p:cNvSpPr>
          <p:nvPr/>
        </p:nvSpPr>
        <p:spPr bwMode="auto">
          <a:xfrm>
            <a:off x="194680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01" name="Rectangle 8472">
            <a:extLst>
              <a:ext uri="{FF2B5EF4-FFF2-40B4-BE49-F238E27FC236}">
                <a16:creationId xmlns:a16="http://schemas.microsoft.com/office/drawing/2014/main" id="{1C805631-EB7F-4A96-84AC-3A42F38D2A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02" name="Freeform 8473">
            <a:extLst>
              <a:ext uri="{FF2B5EF4-FFF2-40B4-BE49-F238E27FC236}">
                <a16:creationId xmlns:a16="http://schemas.microsoft.com/office/drawing/2014/main" id="{E1A7C0C6-8568-4897-A97D-C1B1D76411B2}"/>
              </a:ext>
            </a:extLst>
          </p:cNvPr>
          <p:cNvSpPr>
            <a:spLocks/>
          </p:cNvSpPr>
          <p:nvPr/>
        </p:nvSpPr>
        <p:spPr bwMode="auto">
          <a:xfrm>
            <a:off x="194680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03" name="Rectangle 8474">
            <a:extLst>
              <a:ext uri="{FF2B5EF4-FFF2-40B4-BE49-F238E27FC236}">
                <a16:creationId xmlns:a16="http://schemas.microsoft.com/office/drawing/2014/main" id="{988E89CD-87CE-4310-AB2D-2AD33C4B9E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04" name="Freeform 8475">
            <a:extLst>
              <a:ext uri="{FF2B5EF4-FFF2-40B4-BE49-F238E27FC236}">
                <a16:creationId xmlns:a16="http://schemas.microsoft.com/office/drawing/2014/main" id="{A0D448B2-9B71-4063-986F-153FDA405CC1}"/>
              </a:ext>
            </a:extLst>
          </p:cNvPr>
          <p:cNvSpPr>
            <a:spLocks/>
          </p:cNvSpPr>
          <p:nvPr/>
        </p:nvSpPr>
        <p:spPr bwMode="auto">
          <a:xfrm>
            <a:off x="194680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05" name="Rectangle 8476">
            <a:extLst>
              <a:ext uri="{FF2B5EF4-FFF2-40B4-BE49-F238E27FC236}">
                <a16:creationId xmlns:a16="http://schemas.microsoft.com/office/drawing/2014/main" id="{CB775E93-DE73-4416-A416-7066B31A49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06" name="Freeform 8477">
            <a:extLst>
              <a:ext uri="{FF2B5EF4-FFF2-40B4-BE49-F238E27FC236}">
                <a16:creationId xmlns:a16="http://schemas.microsoft.com/office/drawing/2014/main" id="{21674534-EF3C-40EC-BC27-36F00477AF38}"/>
              </a:ext>
            </a:extLst>
          </p:cNvPr>
          <p:cNvSpPr>
            <a:spLocks/>
          </p:cNvSpPr>
          <p:nvPr/>
        </p:nvSpPr>
        <p:spPr bwMode="auto">
          <a:xfrm>
            <a:off x="194680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07" name="Rectangle 8478">
            <a:extLst>
              <a:ext uri="{FF2B5EF4-FFF2-40B4-BE49-F238E27FC236}">
                <a16:creationId xmlns:a16="http://schemas.microsoft.com/office/drawing/2014/main" id="{29E00FA2-3852-48A5-8BA1-6197693FD0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08" name="Freeform 8479">
            <a:extLst>
              <a:ext uri="{FF2B5EF4-FFF2-40B4-BE49-F238E27FC236}">
                <a16:creationId xmlns:a16="http://schemas.microsoft.com/office/drawing/2014/main" id="{78936E1D-A137-47F1-B588-2E82F14F5BF9}"/>
              </a:ext>
            </a:extLst>
          </p:cNvPr>
          <p:cNvSpPr>
            <a:spLocks/>
          </p:cNvSpPr>
          <p:nvPr/>
        </p:nvSpPr>
        <p:spPr bwMode="auto">
          <a:xfrm>
            <a:off x="194680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09" name="Rectangle 8480">
            <a:extLst>
              <a:ext uri="{FF2B5EF4-FFF2-40B4-BE49-F238E27FC236}">
                <a16:creationId xmlns:a16="http://schemas.microsoft.com/office/drawing/2014/main" id="{4CA10304-A243-4F75-8829-117C028A96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10" name="Freeform 8481">
            <a:extLst>
              <a:ext uri="{FF2B5EF4-FFF2-40B4-BE49-F238E27FC236}">
                <a16:creationId xmlns:a16="http://schemas.microsoft.com/office/drawing/2014/main" id="{54C268DA-C5ED-48CE-9B71-478B0D4774E6}"/>
              </a:ext>
            </a:extLst>
          </p:cNvPr>
          <p:cNvSpPr>
            <a:spLocks/>
          </p:cNvSpPr>
          <p:nvPr/>
        </p:nvSpPr>
        <p:spPr bwMode="auto">
          <a:xfrm>
            <a:off x="194680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11" name="Rectangle 8482">
            <a:extLst>
              <a:ext uri="{FF2B5EF4-FFF2-40B4-BE49-F238E27FC236}">
                <a16:creationId xmlns:a16="http://schemas.microsoft.com/office/drawing/2014/main" id="{BFA7BCC9-1F8D-4813-9185-9D4F4AB2A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12" name="Freeform 8483">
            <a:extLst>
              <a:ext uri="{FF2B5EF4-FFF2-40B4-BE49-F238E27FC236}">
                <a16:creationId xmlns:a16="http://schemas.microsoft.com/office/drawing/2014/main" id="{8FA4A491-45F7-4C50-AB8E-1828B3F8D2FE}"/>
              </a:ext>
            </a:extLst>
          </p:cNvPr>
          <p:cNvSpPr>
            <a:spLocks/>
          </p:cNvSpPr>
          <p:nvPr/>
        </p:nvSpPr>
        <p:spPr bwMode="auto">
          <a:xfrm>
            <a:off x="194680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13" name="Rectangle 8484">
            <a:extLst>
              <a:ext uri="{FF2B5EF4-FFF2-40B4-BE49-F238E27FC236}">
                <a16:creationId xmlns:a16="http://schemas.microsoft.com/office/drawing/2014/main" id="{9B2D9DFD-BA5C-4CED-89BF-7F6B4A7E17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14" name="Freeform 8485">
            <a:extLst>
              <a:ext uri="{FF2B5EF4-FFF2-40B4-BE49-F238E27FC236}">
                <a16:creationId xmlns:a16="http://schemas.microsoft.com/office/drawing/2014/main" id="{49BA067D-C948-4D0B-995D-83A83695546A}"/>
              </a:ext>
            </a:extLst>
          </p:cNvPr>
          <p:cNvSpPr>
            <a:spLocks/>
          </p:cNvSpPr>
          <p:nvPr/>
        </p:nvSpPr>
        <p:spPr bwMode="auto">
          <a:xfrm>
            <a:off x="194680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15" name="Rectangle 8486">
            <a:extLst>
              <a:ext uri="{FF2B5EF4-FFF2-40B4-BE49-F238E27FC236}">
                <a16:creationId xmlns:a16="http://schemas.microsoft.com/office/drawing/2014/main" id="{1E55A2F1-ACCB-4013-9B00-26FEB0938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16" name="Freeform 8487">
            <a:extLst>
              <a:ext uri="{FF2B5EF4-FFF2-40B4-BE49-F238E27FC236}">
                <a16:creationId xmlns:a16="http://schemas.microsoft.com/office/drawing/2014/main" id="{E2170FFE-D5F2-4B10-9160-3E3791F8F29B}"/>
              </a:ext>
            </a:extLst>
          </p:cNvPr>
          <p:cNvSpPr>
            <a:spLocks/>
          </p:cNvSpPr>
          <p:nvPr/>
        </p:nvSpPr>
        <p:spPr bwMode="auto">
          <a:xfrm>
            <a:off x="194680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17" name="Rectangle 8488">
            <a:extLst>
              <a:ext uri="{FF2B5EF4-FFF2-40B4-BE49-F238E27FC236}">
                <a16:creationId xmlns:a16="http://schemas.microsoft.com/office/drawing/2014/main" id="{DEFEEF12-005A-42D2-975C-C4753B20B3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18" name="Freeform 8489">
            <a:extLst>
              <a:ext uri="{FF2B5EF4-FFF2-40B4-BE49-F238E27FC236}">
                <a16:creationId xmlns:a16="http://schemas.microsoft.com/office/drawing/2014/main" id="{4295BEBA-AE1A-4B15-ABF8-7E67FBA43759}"/>
              </a:ext>
            </a:extLst>
          </p:cNvPr>
          <p:cNvSpPr>
            <a:spLocks/>
          </p:cNvSpPr>
          <p:nvPr/>
        </p:nvSpPr>
        <p:spPr bwMode="auto">
          <a:xfrm>
            <a:off x="194680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19" name="Rectangle 8490">
            <a:extLst>
              <a:ext uri="{FF2B5EF4-FFF2-40B4-BE49-F238E27FC236}">
                <a16:creationId xmlns:a16="http://schemas.microsoft.com/office/drawing/2014/main" id="{B1EBAB8A-0679-4A66-A557-621CB1CC08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20" name="Freeform 8491">
            <a:extLst>
              <a:ext uri="{FF2B5EF4-FFF2-40B4-BE49-F238E27FC236}">
                <a16:creationId xmlns:a16="http://schemas.microsoft.com/office/drawing/2014/main" id="{4C159663-1221-4804-A0C1-680CFF59E2F0}"/>
              </a:ext>
            </a:extLst>
          </p:cNvPr>
          <p:cNvSpPr>
            <a:spLocks/>
          </p:cNvSpPr>
          <p:nvPr/>
        </p:nvSpPr>
        <p:spPr bwMode="auto">
          <a:xfrm>
            <a:off x="194680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21" name="Rectangle 8492">
            <a:extLst>
              <a:ext uri="{FF2B5EF4-FFF2-40B4-BE49-F238E27FC236}">
                <a16:creationId xmlns:a16="http://schemas.microsoft.com/office/drawing/2014/main" id="{DD18BDB9-8230-40BB-98FD-57C95825B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22" name="Freeform 8493">
            <a:extLst>
              <a:ext uri="{FF2B5EF4-FFF2-40B4-BE49-F238E27FC236}">
                <a16:creationId xmlns:a16="http://schemas.microsoft.com/office/drawing/2014/main" id="{954F9074-0B07-49BB-924C-9537FFC02D4D}"/>
              </a:ext>
            </a:extLst>
          </p:cNvPr>
          <p:cNvSpPr>
            <a:spLocks/>
          </p:cNvSpPr>
          <p:nvPr/>
        </p:nvSpPr>
        <p:spPr bwMode="auto">
          <a:xfrm>
            <a:off x="194680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23" name="Rectangle 8494">
            <a:extLst>
              <a:ext uri="{FF2B5EF4-FFF2-40B4-BE49-F238E27FC236}">
                <a16:creationId xmlns:a16="http://schemas.microsoft.com/office/drawing/2014/main" id="{06E198C7-33D3-4031-94B6-AE9C5A2494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24" name="Freeform 8495">
            <a:extLst>
              <a:ext uri="{FF2B5EF4-FFF2-40B4-BE49-F238E27FC236}">
                <a16:creationId xmlns:a16="http://schemas.microsoft.com/office/drawing/2014/main" id="{93CA6082-5904-4868-96B1-6195596C9E1E}"/>
              </a:ext>
            </a:extLst>
          </p:cNvPr>
          <p:cNvSpPr>
            <a:spLocks/>
          </p:cNvSpPr>
          <p:nvPr/>
        </p:nvSpPr>
        <p:spPr bwMode="auto">
          <a:xfrm>
            <a:off x="194680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25" name="Rectangle 8496">
            <a:extLst>
              <a:ext uri="{FF2B5EF4-FFF2-40B4-BE49-F238E27FC236}">
                <a16:creationId xmlns:a16="http://schemas.microsoft.com/office/drawing/2014/main" id="{00548BF7-4C39-40A9-8942-AC9752B62C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26" name="Freeform 8497">
            <a:extLst>
              <a:ext uri="{FF2B5EF4-FFF2-40B4-BE49-F238E27FC236}">
                <a16:creationId xmlns:a16="http://schemas.microsoft.com/office/drawing/2014/main" id="{C64DF12C-42F1-4071-AD9C-6E7EE258A720}"/>
              </a:ext>
            </a:extLst>
          </p:cNvPr>
          <p:cNvSpPr>
            <a:spLocks/>
          </p:cNvSpPr>
          <p:nvPr/>
        </p:nvSpPr>
        <p:spPr bwMode="auto">
          <a:xfrm>
            <a:off x="194680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27" name="Rectangle 8498">
            <a:extLst>
              <a:ext uri="{FF2B5EF4-FFF2-40B4-BE49-F238E27FC236}">
                <a16:creationId xmlns:a16="http://schemas.microsoft.com/office/drawing/2014/main" id="{57F70565-9CDA-408F-9FB1-D127679299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28" name="Freeform 8499">
            <a:extLst>
              <a:ext uri="{FF2B5EF4-FFF2-40B4-BE49-F238E27FC236}">
                <a16:creationId xmlns:a16="http://schemas.microsoft.com/office/drawing/2014/main" id="{E3428116-4FA4-4ED8-AC6D-45C6B315219C}"/>
              </a:ext>
            </a:extLst>
          </p:cNvPr>
          <p:cNvSpPr>
            <a:spLocks/>
          </p:cNvSpPr>
          <p:nvPr/>
        </p:nvSpPr>
        <p:spPr bwMode="auto">
          <a:xfrm>
            <a:off x="194680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29" name="Freeform 8500">
            <a:extLst>
              <a:ext uri="{FF2B5EF4-FFF2-40B4-BE49-F238E27FC236}">
                <a16:creationId xmlns:a16="http://schemas.microsoft.com/office/drawing/2014/main" id="{E0986924-B36E-40E3-84C2-694E79109C4D}"/>
              </a:ext>
            </a:extLst>
          </p:cNvPr>
          <p:cNvSpPr>
            <a:spLocks/>
          </p:cNvSpPr>
          <p:nvPr/>
        </p:nvSpPr>
        <p:spPr bwMode="auto">
          <a:xfrm>
            <a:off x="1982150" y="5418931"/>
            <a:ext cx="1537" cy="3117"/>
          </a:xfrm>
          <a:custGeom>
            <a:avLst/>
            <a:gdLst>
              <a:gd name="T0" fmla="*/ 1 w 1"/>
              <a:gd name="T1" fmla="*/ 0 h 2"/>
              <a:gd name="T2" fmla="*/ 1 w 1"/>
              <a:gd name="T3" fmla="*/ 0 h 2"/>
              <a:gd name="T4" fmla="*/ 1 w 1"/>
              <a:gd name="T5" fmla="*/ 0 h 2"/>
              <a:gd name="T6" fmla="*/ 0 w 1"/>
              <a:gd name="T7" fmla="*/ 0 h 2"/>
              <a:gd name="T8" fmla="*/ 0 w 1"/>
              <a:gd name="T9" fmla="*/ 0 h 2"/>
              <a:gd name="T10" fmla="*/ 0 w 1"/>
              <a:gd name="T11" fmla="*/ 0 h 2"/>
              <a:gd name="T12" fmla="*/ 0 w 1"/>
              <a:gd name="T13" fmla="*/ 0 h 2"/>
              <a:gd name="T14" fmla="*/ 0 w 1"/>
              <a:gd name="T15" fmla="*/ 0 h 2"/>
              <a:gd name="T16" fmla="*/ 0 w 1"/>
              <a:gd name="T17" fmla="*/ 1 h 2"/>
              <a:gd name="T18" fmla="*/ 0 w 1"/>
              <a:gd name="T19" fmla="*/ 1 h 2"/>
              <a:gd name="T20" fmla="*/ 0 w 1"/>
              <a:gd name="T21" fmla="*/ 1 h 2"/>
              <a:gd name="T22" fmla="*/ 0 w 1"/>
              <a:gd name="T23" fmla="*/ 2 h 2"/>
              <a:gd name="T24" fmla="*/ 0 w 1"/>
              <a:gd name="T25" fmla="*/ 2 h 2"/>
              <a:gd name="T26" fmla="*/ 0 w 1"/>
              <a:gd name="T27" fmla="*/ 2 h 2"/>
              <a:gd name="T28" fmla="*/ 1 w 1"/>
              <a:gd name="T29" fmla="*/ 2 h 2"/>
              <a:gd name="T30" fmla="*/ 1 w 1"/>
              <a:gd name="T31" fmla="*/ 2 h 2"/>
              <a:gd name="T32" fmla="*/ 1 w 1"/>
              <a:gd name="T33" fmla="*/ 2 h 2"/>
              <a:gd name="T34" fmla="*/ 1 w 1"/>
              <a:gd name="T3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30" name="Rectangle 8501">
            <a:extLst>
              <a:ext uri="{FF2B5EF4-FFF2-40B4-BE49-F238E27FC236}">
                <a16:creationId xmlns:a16="http://schemas.microsoft.com/office/drawing/2014/main" id="{8C79EB13-D657-4455-B076-007F0B6CF8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31" name="Freeform 8502">
            <a:extLst>
              <a:ext uri="{FF2B5EF4-FFF2-40B4-BE49-F238E27FC236}">
                <a16:creationId xmlns:a16="http://schemas.microsoft.com/office/drawing/2014/main" id="{445F4E45-A132-47B1-B6A6-89AEF5B41162}"/>
              </a:ext>
            </a:extLst>
          </p:cNvPr>
          <p:cNvSpPr>
            <a:spLocks/>
          </p:cNvSpPr>
          <p:nvPr/>
        </p:nvSpPr>
        <p:spPr bwMode="auto">
          <a:xfrm>
            <a:off x="198368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32" name="Rectangle 8503">
            <a:extLst>
              <a:ext uri="{FF2B5EF4-FFF2-40B4-BE49-F238E27FC236}">
                <a16:creationId xmlns:a16="http://schemas.microsoft.com/office/drawing/2014/main" id="{1E795C61-34B6-4E7B-B181-B4D924C11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33" name="Freeform 8504">
            <a:extLst>
              <a:ext uri="{FF2B5EF4-FFF2-40B4-BE49-F238E27FC236}">
                <a16:creationId xmlns:a16="http://schemas.microsoft.com/office/drawing/2014/main" id="{08E0BC55-F334-4380-97A9-6DCA10B118D8}"/>
              </a:ext>
            </a:extLst>
          </p:cNvPr>
          <p:cNvSpPr>
            <a:spLocks/>
          </p:cNvSpPr>
          <p:nvPr/>
        </p:nvSpPr>
        <p:spPr bwMode="auto">
          <a:xfrm>
            <a:off x="198368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34" name="Rectangle 8505">
            <a:extLst>
              <a:ext uri="{FF2B5EF4-FFF2-40B4-BE49-F238E27FC236}">
                <a16:creationId xmlns:a16="http://schemas.microsoft.com/office/drawing/2014/main" id="{43BC04A7-D9C3-4457-8110-664212FEA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35" name="Freeform 8506">
            <a:extLst>
              <a:ext uri="{FF2B5EF4-FFF2-40B4-BE49-F238E27FC236}">
                <a16:creationId xmlns:a16="http://schemas.microsoft.com/office/drawing/2014/main" id="{F7E89668-DBD5-4EA7-8CEC-774F295A0D40}"/>
              </a:ext>
            </a:extLst>
          </p:cNvPr>
          <p:cNvSpPr>
            <a:spLocks/>
          </p:cNvSpPr>
          <p:nvPr/>
        </p:nvSpPr>
        <p:spPr bwMode="auto">
          <a:xfrm>
            <a:off x="198368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36" name="Rectangle 8507">
            <a:extLst>
              <a:ext uri="{FF2B5EF4-FFF2-40B4-BE49-F238E27FC236}">
                <a16:creationId xmlns:a16="http://schemas.microsoft.com/office/drawing/2014/main" id="{B8332407-3463-4117-B21C-D2704B34D2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37" name="Freeform 8508">
            <a:extLst>
              <a:ext uri="{FF2B5EF4-FFF2-40B4-BE49-F238E27FC236}">
                <a16:creationId xmlns:a16="http://schemas.microsoft.com/office/drawing/2014/main" id="{F9DD2D67-9305-44EB-BDEA-11AAA3879F89}"/>
              </a:ext>
            </a:extLst>
          </p:cNvPr>
          <p:cNvSpPr>
            <a:spLocks/>
          </p:cNvSpPr>
          <p:nvPr/>
        </p:nvSpPr>
        <p:spPr bwMode="auto">
          <a:xfrm>
            <a:off x="198368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38" name="Rectangle 8509">
            <a:extLst>
              <a:ext uri="{FF2B5EF4-FFF2-40B4-BE49-F238E27FC236}">
                <a16:creationId xmlns:a16="http://schemas.microsoft.com/office/drawing/2014/main" id="{8D6230C7-4962-4DF3-93A8-EEEC3BEB02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39" name="Freeform 8510">
            <a:extLst>
              <a:ext uri="{FF2B5EF4-FFF2-40B4-BE49-F238E27FC236}">
                <a16:creationId xmlns:a16="http://schemas.microsoft.com/office/drawing/2014/main" id="{183250F7-F767-4460-BB15-EFFCD38BA9FA}"/>
              </a:ext>
            </a:extLst>
          </p:cNvPr>
          <p:cNvSpPr>
            <a:spLocks/>
          </p:cNvSpPr>
          <p:nvPr/>
        </p:nvSpPr>
        <p:spPr bwMode="auto">
          <a:xfrm>
            <a:off x="198368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40" name="Rectangle 8511">
            <a:extLst>
              <a:ext uri="{FF2B5EF4-FFF2-40B4-BE49-F238E27FC236}">
                <a16:creationId xmlns:a16="http://schemas.microsoft.com/office/drawing/2014/main" id="{21DCCBB9-244F-468E-9CF6-7E7D29AF52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41" name="Freeform 8512">
            <a:extLst>
              <a:ext uri="{FF2B5EF4-FFF2-40B4-BE49-F238E27FC236}">
                <a16:creationId xmlns:a16="http://schemas.microsoft.com/office/drawing/2014/main" id="{7834E82F-3422-48DA-A85D-19A9C5D6E473}"/>
              </a:ext>
            </a:extLst>
          </p:cNvPr>
          <p:cNvSpPr>
            <a:spLocks/>
          </p:cNvSpPr>
          <p:nvPr/>
        </p:nvSpPr>
        <p:spPr bwMode="auto">
          <a:xfrm>
            <a:off x="198368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42" name="Rectangle 8513">
            <a:extLst>
              <a:ext uri="{FF2B5EF4-FFF2-40B4-BE49-F238E27FC236}">
                <a16:creationId xmlns:a16="http://schemas.microsoft.com/office/drawing/2014/main" id="{A1A8F7F6-728C-4CB8-8C1C-199CEF711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43" name="Freeform 8514">
            <a:extLst>
              <a:ext uri="{FF2B5EF4-FFF2-40B4-BE49-F238E27FC236}">
                <a16:creationId xmlns:a16="http://schemas.microsoft.com/office/drawing/2014/main" id="{BE2F917F-BE33-44EE-AD9C-B2D44D9D4F61}"/>
              </a:ext>
            </a:extLst>
          </p:cNvPr>
          <p:cNvSpPr>
            <a:spLocks/>
          </p:cNvSpPr>
          <p:nvPr/>
        </p:nvSpPr>
        <p:spPr bwMode="auto">
          <a:xfrm>
            <a:off x="198368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44" name="Rectangle 8515">
            <a:extLst>
              <a:ext uri="{FF2B5EF4-FFF2-40B4-BE49-F238E27FC236}">
                <a16:creationId xmlns:a16="http://schemas.microsoft.com/office/drawing/2014/main" id="{E85C0D07-D305-4BE6-8708-869C105D45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45" name="Freeform 8516">
            <a:extLst>
              <a:ext uri="{FF2B5EF4-FFF2-40B4-BE49-F238E27FC236}">
                <a16:creationId xmlns:a16="http://schemas.microsoft.com/office/drawing/2014/main" id="{B008B97F-6BB3-475A-BE5A-303042321E86}"/>
              </a:ext>
            </a:extLst>
          </p:cNvPr>
          <p:cNvSpPr>
            <a:spLocks/>
          </p:cNvSpPr>
          <p:nvPr/>
        </p:nvSpPr>
        <p:spPr bwMode="auto">
          <a:xfrm>
            <a:off x="198368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46" name="Rectangle 8517">
            <a:extLst>
              <a:ext uri="{FF2B5EF4-FFF2-40B4-BE49-F238E27FC236}">
                <a16:creationId xmlns:a16="http://schemas.microsoft.com/office/drawing/2014/main" id="{1A3704B9-0737-46D1-8DE7-1918A1C436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47" name="Freeform 8518">
            <a:extLst>
              <a:ext uri="{FF2B5EF4-FFF2-40B4-BE49-F238E27FC236}">
                <a16:creationId xmlns:a16="http://schemas.microsoft.com/office/drawing/2014/main" id="{A5940DD5-87C6-40E7-A327-E5EBBEC1437A}"/>
              </a:ext>
            </a:extLst>
          </p:cNvPr>
          <p:cNvSpPr>
            <a:spLocks/>
          </p:cNvSpPr>
          <p:nvPr/>
        </p:nvSpPr>
        <p:spPr bwMode="auto">
          <a:xfrm>
            <a:off x="198368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48" name="Rectangle 8519">
            <a:extLst>
              <a:ext uri="{FF2B5EF4-FFF2-40B4-BE49-F238E27FC236}">
                <a16:creationId xmlns:a16="http://schemas.microsoft.com/office/drawing/2014/main" id="{04566EA1-2ACB-474B-93CD-132BE754C5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49" name="Freeform 8520">
            <a:extLst>
              <a:ext uri="{FF2B5EF4-FFF2-40B4-BE49-F238E27FC236}">
                <a16:creationId xmlns:a16="http://schemas.microsoft.com/office/drawing/2014/main" id="{61889BB1-F20E-434C-B0F5-04FC2C60C8F0}"/>
              </a:ext>
            </a:extLst>
          </p:cNvPr>
          <p:cNvSpPr>
            <a:spLocks/>
          </p:cNvSpPr>
          <p:nvPr/>
        </p:nvSpPr>
        <p:spPr bwMode="auto">
          <a:xfrm>
            <a:off x="198368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50" name="Rectangle 8521">
            <a:extLst>
              <a:ext uri="{FF2B5EF4-FFF2-40B4-BE49-F238E27FC236}">
                <a16:creationId xmlns:a16="http://schemas.microsoft.com/office/drawing/2014/main" id="{3BA5C8DE-4846-4063-A4C3-E1040B8B89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51" name="Freeform 8522">
            <a:extLst>
              <a:ext uri="{FF2B5EF4-FFF2-40B4-BE49-F238E27FC236}">
                <a16:creationId xmlns:a16="http://schemas.microsoft.com/office/drawing/2014/main" id="{AA6FAA0D-5DB6-4538-8B34-FBF374090F42}"/>
              </a:ext>
            </a:extLst>
          </p:cNvPr>
          <p:cNvSpPr>
            <a:spLocks/>
          </p:cNvSpPr>
          <p:nvPr/>
        </p:nvSpPr>
        <p:spPr bwMode="auto">
          <a:xfrm>
            <a:off x="198522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0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52" name="Rectangle 8523">
            <a:extLst>
              <a:ext uri="{FF2B5EF4-FFF2-40B4-BE49-F238E27FC236}">
                <a16:creationId xmlns:a16="http://schemas.microsoft.com/office/drawing/2014/main" id="{FDE9EE59-CCDD-496D-8AC9-1E7AC31454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53" name="Freeform 8524">
            <a:extLst>
              <a:ext uri="{FF2B5EF4-FFF2-40B4-BE49-F238E27FC236}">
                <a16:creationId xmlns:a16="http://schemas.microsoft.com/office/drawing/2014/main" id="{BDF111C4-79C1-4C20-A298-1B74B186ABBE}"/>
              </a:ext>
            </a:extLst>
          </p:cNvPr>
          <p:cNvSpPr>
            <a:spLocks/>
          </p:cNvSpPr>
          <p:nvPr/>
        </p:nvSpPr>
        <p:spPr bwMode="auto">
          <a:xfrm>
            <a:off x="198522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54" name="Rectangle 8525">
            <a:extLst>
              <a:ext uri="{FF2B5EF4-FFF2-40B4-BE49-F238E27FC236}">
                <a16:creationId xmlns:a16="http://schemas.microsoft.com/office/drawing/2014/main" id="{B10CBEED-FAEA-41C6-AFD0-D714795987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55" name="Freeform 8526">
            <a:extLst>
              <a:ext uri="{FF2B5EF4-FFF2-40B4-BE49-F238E27FC236}">
                <a16:creationId xmlns:a16="http://schemas.microsoft.com/office/drawing/2014/main" id="{13EEE74D-CFDC-4B47-97BD-5232751D2833}"/>
              </a:ext>
            </a:extLst>
          </p:cNvPr>
          <p:cNvSpPr>
            <a:spLocks/>
          </p:cNvSpPr>
          <p:nvPr/>
        </p:nvSpPr>
        <p:spPr bwMode="auto">
          <a:xfrm>
            <a:off x="198522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56" name="Rectangle 8527">
            <a:extLst>
              <a:ext uri="{FF2B5EF4-FFF2-40B4-BE49-F238E27FC236}">
                <a16:creationId xmlns:a16="http://schemas.microsoft.com/office/drawing/2014/main" id="{78D96C88-347B-4F34-95D5-951D3B13E3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57" name="Freeform 8528">
            <a:extLst>
              <a:ext uri="{FF2B5EF4-FFF2-40B4-BE49-F238E27FC236}">
                <a16:creationId xmlns:a16="http://schemas.microsoft.com/office/drawing/2014/main" id="{3579BEB6-44C0-4C04-9EA9-45E87E5BB409}"/>
              </a:ext>
            </a:extLst>
          </p:cNvPr>
          <p:cNvSpPr>
            <a:spLocks/>
          </p:cNvSpPr>
          <p:nvPr/>
        </p:nvSpPr>
        <p:spPr bwMode="auto">
          <a:xfrm>
            <a:off x="198522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58" name="Rectangle 8529">
            <a:extLst>
              <a:ext uri="{FF2B5EF4-FFF2-40B4-BE49-F238E27FC236}">
                <a16:creationId xmlns:a16="http://schemas.microsoft.com/office/drawing/2014/main" id="{2844AEC6-4970-4FC8-B7DC-C06706A859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59" name="Freeform 8530">
            <a:extLst>
              <a:ext uri="{FF2B5EF4-FFF2-40B4-BE49-F238E27FC236}">
                <a16:creationId xmlns:a16="http://schemas.microsoft.com/office/drawing/2014/main" id="{7872B2A4-2A06-4C1D-8DE1-E832129B7450}"/>
              </a:ext>
            </a:extLst>
          </p:cNvPr>
          <p:cNvSpPr>
            <a:spLocks/>
          </p:cNvSpPr>
          <p:nvPr/>
        </p:nvSpPr>
        <p:spPr bwMode="auto">
          <a:xfrm>
            <a:off x="198522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60" name="Rectangle 8531">
            <a:extLst>
              <a:ext uri="{FF2B5EF4-FFF2-40B4-BE49-F238E27FC236}">
                <a16:creationId xmlns:a16="http://schemas.microsoft.com/office/drawing/2014/main" id="{77D058A5-153C-4DB6-BFB7-2D9B9464A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61" name="Freeform 8532">
            <a:extLst>
              <a:ext uri="{FF2B5EF4-FFF2-40B4-BE49-F238E27FC236}">
                <a16:creationId xmlns:a16="http://schemas.microsoft.com/office/drawing/2014/main" id="{C47372D5-2FA0-43B5-A114-39F04DAC2089}"/>
              </a:ext>
            </a:extLst>
          </p:cNvPr>
          <p:cNvSpPr>
            <a:spLocks/>
          </p:cNvSpPr>
          <p:nvPr/>
        </p:nvSpPr>
        <p:spPr bwMode="auto">
          <a:xfrm>
            <a:off x="198522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62" name="Rectangle 8533">
            <a:extLst>
              <a:ext uri="{FF2B5EF4-FFF2-40B4-BE49-F238E27FC236}">
                <a16:creationId xmlns:a16="http://schemas.microsoft.com/office/drawing/2014/main" id="{1B24AE4C-4F42-46B2-9A33-59A6E4B424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63" name="Freeform 8534">
            <a:extLst>
              <a:ext uri="{FF2B5EF4-FFF2-40B4-BE49-F238E27FC236}">
                <a16:creationId xmlns:a16="http://schemas.microsoft.com/office/drawing/2014/main" id="{A22647D3-E09B-409E-B00E-CECBF86358EC}"/>
              </a:ext>
            </a:extLst>
          </p:cNvPr>
          <p:cNvSpPr>
            <a:spLocks/>
          </p:cNvSpPr>
          <p:nvPr/>
        </p:nvSpPr>
        <p:spPr bwMode="auto">
          <a:xfrm>
            <a:off x="198522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64" name="Rectangle 8535">
            <a:extLst>
              <a:ext uri="{FF2B5EF4-FFF2-40B4-BE49-F238E27FC236}">
                <a16:creationId xmlns:a16="http://schemas.microsoft.com/office/drawing/2014/main" id="{69865103-2DCB-475D-9B0F-649ABA26F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65" name="Freeform 8536">
            <a:extLst>
              <a:ext uri="{FF2B5EF4-FFF2-40B4-BE49-F238E27FC236}">
                <a16:creationId xmlns:a16="http://schemas.microsoft.com/office/drawing/2014/main" id="{8DC40E35-BD9D-49FC-8C59-F8F698B6EFB9}"/>
              </a:ext>
            </a:extLst>
          </p:cNvPr>
          <p:cNvSpPr>
            <a:spLocks/>
          </p:cNvSpPr>
          <p:nvPr/>
        </p:nvSpPr>
        <p:spPr bwMode="auto">
          <a:xfrm>
            <a:off x="198522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66" name="Rectangle 8537">
            <a:extLst>
              <a:ext uri="{FF2B5EF4-FFF2-40B4-BE49-F238E27FC236}">
                <a16:creationId xmlns:a16="http://schemas.microsoft.com/office/drawing/2014/main" id="{7CD6E929-F99C-4095-9075-9EF33E2F55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67" name="Freeform 8538">
            <a:extLst>
              <a:ext uri="{FF2B5EF4-FFF2-40B4-BE49-F238E27FC236}">
                <a16:creationId xmlns:a16="http://schemas.microsoft.com/office/drawing/2014/main" id="{2175013F-D41A-4B6E-9E24-019AA5E262A2}"/>
              </a:ext>
            </a:extLst>
          </p:cNvPr>
          <p:cNvSpPr>
            <a:spLocks/>
          </p:cNvSpPr>
          <p:nvPr/>
        </p:nvSpPr>
        <p:spPr bwMode="auto">
          <a:xfrm>
            <a:off x="198522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68" name="Rectangle 8539">
            <a:extLst>
              <a:ext uri="{FF2B5EF4-FFF2-40B4-BE49-F238E27FC236}">
                <a16:creationId xmlns:a16="http://schemas.microsoft.com/office/drawing/2014/main" id="{A8501296-0C6C-4886-B70B-EE7E190D5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69" name="Freeform 8540">
            <a:extLst>
              <a:ext uri="{FF2B5EF4-FFF2-40B4-BE49-F238E27FC236}">
                <a16:creationId xmlns:a16="http://schemas.microsoft.com/office/drawing/2014/main" id="{C82F9A35-2EB5-49EE-B630-7BE627A66EA4}"/>
              </a:ext>
            </a:extLst>
          </p:cNvPr>
          <p:cNvSpPr>
            <a:spLocks/>
          </p:cNvSpPr>
          <p:nvPr/>
        </p:nvSpPr>
        <p:spPr bwMode="auto">
          <a:xfrm>
            <a:off x="198522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70" name="Rectangle 8541">
            <a:extLst>
              <a:ext uri="{FF2B5EF4-FFF2-40B4-BE49-F238E27FC236}">
                <a16:creationId xmlns:a16="http://schemas.microsoft.com/office/drawing/2014/main" id="{E45B195B-BBB2-4199-B511-CA4B1908FD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71" name="Freeform 8542">
            <a:extLst>
              <a:ext uri="{FF2B5EF4-FFF2-40B4-BE49-F238E27FC236}">
                <a16:creationId xmlns:a16="http://schemas.microsoft.com/office/drawing/2014/main" id="{7FDC5EB0-DEBA-4F84-A44B-EBBF76804EA6}"/>
              </a:ext>
            </a:extLst>
          </p:cNvPr>
          <p:cNvSpPr>
            <a:spLocks/>
          </p:cNvSpPr>
          <p:nvPr/>
        </p:nvSpPr>
        <p:spPr bwMode="auto">
          <a:xfrm>
            <a:off x="198522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72" name="Rectangle 8543">
            <a:extLst>
              <a:ext uri="{FF2B5EF4-FFF2-40B4-BE49-F238E27FC236}">
                <a16:creationId xmlns:a16="http://schemas.microsoft.com/office/drawing/2014/main" id="{5710DE84-688D-4CA1-9594-1D0F107B6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73" name="Freeform 8544">
            <a:extLst>
              <a:ext uri="{FF2B5EF4-FFF2-40B4-BE49-F238E27FC236}">
                <a16:creationId xmlns:a16="http://schemas.microsoft.com/office/drawing/2014/main" id="{077BE234-4C80-4922-8DC1-C7CD7666E493}"/>
              </a:ext>
            </a:extLst>
          </p:cNvPr>
          <p:cNvSpPr>
            <a:spLocks/>
          </p:cNvSpPr>
          <p:nvPr/>
        </p:nvSpPr>
        <p:spPr bwMode="auto">
          <a:xfrm>
            <a:off x="198522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74" name="Rectangle 8545">
            <a:extLst>
              <a:ext uri="{FF2B5EF4-FFF2-40B4-BE49-F238E27FC236}">
                <a16:creationId xmlns:a16="http://schemas.microsoft.com/office/drawing/2014/main" id="{4DCBA0B6-26E3-4524-BE9D-344F7A31A3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75" name="Freeform 8546">
            <a:extLst>
              <a:ext uri="{FF2B5EF4-FFF2-40B4-BE49-F238E27FC236}">
                <a16:creationId xmlns:a16="http://schemas.microsoft.com/office/drawing/2014/main" id="{0B4A45E0-15BA-4A39-BE9B-9EBE4844FEB7}"/>
              </a:ext>
            </a:extLst>
          </p:cNvPr>
          <p:cNvSpPr>
            <a:spLocks/>
          </p:cNvSpPr>
          <p:nvPr/>
        </p:nvSpPr>
        <p:spPr bwMode="auto">
          <a:xfrm>
            <a:off x="198522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76" name="Rectangle 8547">
            <a:extLst>
              <a:ext uri="{FF2B5EF4-FFF2-40B4-BE49-F238E27FC236}">
                <a16:creationId xmlns:a16="http://schemas.microsoft.com/office/drawing/2014/main" id="{43D3DFDB-165E-4723-9423-64A4A7D485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77" name="Freeform 8548">
            <a:extLst>
              <a:ext uri="{FF2B5EF4-FFF2-40B4-BE49-F238E27FC236}">
                <a16:creationId xmlns:a16="http://schemas.microsoft.com/office/drawing/2014/main" id="{C508FB5E-A6D1-4759-9F86-4324E6DA032A}"/>
              </a:ext>
            </a:extLst>
          </p:cNvPr>
          <p:cNvSpPr>
            <a:spLocks/>
          </p:cNvSpPr>
          <p:nvPr/>
        </p:nvSpPr>
        <p:spPr bwMode="auto">
          <a:xfrm>
            <a:off x="198522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78" name="Rectangle 8549">
            <a:extLst>
              <a:ext uri="{FF2B5EF4-FFF2-40B4-BE49-F238E27FC236}">
                <a16:creationId xmlns:a16="http://schemas.microsoft.com/office/drawing/2014/main" id="{E326F8AF-B4FB-4001-B579-0D22787359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79" name="Freeform 8550">
            <a:extLst>
              <a:ext uri="{FF2B5EF4-FFF2-40B4-BE49-F238E27FC236}">
                <a16:creationId xmlns:a16="http://schemas.microsoft.com/office/drawing/2014/main" id="{FF3E76C0-2D4B-4294-B905-E01F193EF453}"/>
              </a:ext>
            </a:extLst>
          </p:cNvPr>
          <p:cNvSpPr>
            <a:spLocks/>
          </p:cNvSpPr>
          <p:nvPr/>
        </p:nvSpPr>
        <p:spPr bwMode="auto">
          <a:xfrm>
            <a:off x="1985223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80" name="Rectangle 8551">
            <a:extLst>
              <a:ext uri="{FF2B5EF4-FFF2-40B4-BE49-F238E27FC236}">
                <a16:creationId xmlns:a16="http://schemas.microsoft.com/office/drawing/2014/main" id="{1C59D81A-3851-4409-8698-F33E62BA48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81" name="Freeform 8552">
            <a:extLst>
              <a:ext uri="{FF2B5EF4-FFF2-40B4-BE49-F238E27FC236}">
                <a16:creationId xmlns:a16="http://schemas.microsoft.com/office/drawing/2014/main" id="{CD18EA05-B140-4421-81C0-11DA2246DC1A}"/>
              </a:ext>
            </a:extLst>
          </p:cNvPr>
          <p:cNvSpPr>
            <a:spLocks/>
          </p:cNvSpPr>
          <p:nvPr/>
        </p:nvSpPr>
        <p:spPr bwMode="auto">
          <a:xfrm>
            <a:off x="1985223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82" name="Rectangle 8553">
            <a:extLst>
              <a:ext uri="{FF2B5EF4-FFF2-40B4-BE49-F238E27FC236}">
                <a16:creationId xmlns:a16="http://schemas.microsoft.com/office/drawing/2014/main" id="{31CC5145-71B7-4EF9-A08A-E189F1B6B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83" name="Freeform 8554">
            <a:extLst>
              <a:ext uri="{FF2B5EF4-FFF2-40B4-BE49-F238E27FC236}">
                <a16:creationId xmlns:a16="http://schemas.microsoft.com/office/drawing/2014/main" id="{DF0F08AE-0561-4F59-9CAE-BD284E5F239A}"/>
              </a:ext>
            </a:extLst>
          </p:cNvPr>
          <p:cNvSpPr>
            <a:spLocks/>
          </p:cNvSpPr>
          <p:nvPr/>
        </p:nvSpPr>
        <p:spPr bwMode="auto">
          <a:xfrm>
            <a:off x="1985223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84" name="Rectangle 8555">
            <a:extLst>
              <a:ext uri="{FF2B5EF4-FFF2-40B4-BE49-F238E27FC236}">
                <a16:creationId xmlns:a16="http://schemas.microsoft.com/office/drawing/2014/main" id="{5C99E738-9505-415B-87A4-0F02123941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85" name="Freeform 8556">
            <a:extLst>
              <a:ext uri="{FF2B5EF4-FFF2-40B4-BE49-F238E27FC236}">
                <a16:creationId xmlns:a16="http://schemas.microsoft.com/office/drawing/2014/main" id="{4E5BC917-2764-4B68-A746-3051FE0D8CB0}"/>
              </a:ext>
            </a:extLst>
          </p:cNvPr>
          <p:cNvSpPr>
            <a:spLocks/>
          </p:cNvSpPr>
          <p:nvPr/>
        </p:nvSpPr>
        <p:spPr bwMode="auto">
          <a:xfrm>
            <a:off x="1985223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86" name="Rectangle 8557">
            <a:extLst>
              <a:ext uri="{FF2B5EF4-FFF2-40B4-BE49-F238E27FC236}">
                <a16:creationId xmlns:a16="http://schemas.microsoft.com/office/drawing/2014/main" id="{C283517D-924D-4EC1-A4BC-57E6BE85E1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87" name="Freeform 8558">
            <a:extLst>
              <a:ext uri="{FF2B5EF4-FFF2-40B4-BE49-F238E27FC236}">
                <a16:creationId xmlns:a16="http://schemas.microsoft.com/office/drawing/2014/main" id="{87471B87-9F6E-467D-81AA-932B728E789F}"/>
              </a:ext>
            </a:extLst>
          </p:cNvPr>
          <p:cNvSpPr>
            <a:spLocks/>
          </p:cNvSpPr>
          <p:nvPr/>
        </p:nvSpPr>
        <p:spPr bwMode="auto">
          <a:xfrm>
            <a:off x="1985223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88" name="Rectangle 8559">
            <a:extLst>
              <a:ext uri="{FF2B5EF4-FFF2-40B4-BE49-F238E27FC236}">
                <a16:creationId xmlns:a16="http://schemas.microsoft.com/office/drawing/2014/main" id="{3D0C4ACD-18F0-450F-97C3-344C64C738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89" name="Freeform 8560">
            <a:extLst>
              <a:ext uri="{FF2B5EF4-FFF2-40B4-BE49-F238E27FC236}">
                <a16:creationId xmlns:a16="http://schemas.microsoft.com/office/drawing/2014/main" id="{B4285811-FFC2-43EF-A82D-2ADBD536E3E8}"/>
              </a:ext>
            </a:extLst>
          </p:cNvPr>
          <p:cNvSpPr>
            <a:spLocks/>
          </p:cNvSpPr>
          <p:nvPr/>
        </p:nvSpPr>
        <p:spPr bwMode="auto">
          <a:xfrm>
            <a:off x="1985223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90" name="Rectangle 8561">
            <a:extLst>
              <a:ext uri="{FF2B5EF4-FFF2-40B4-BE49-F238E27FC236}">
                <a16:creationId xmlns:a16="http://schemas.microsoft.com/office/drawing/2014/main" id="{E9BE8933-774D-4645-AF7C-8B3865770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91" name="Freeform 8562">
            <a:extLst>
              <a:ext uri="{FF2B5EF4-FFF2-40B4-BE49-F238E27FC236}">
                <a16:creationId xmlns:a16="http://schemas.microsoft.com/office/drawing/2014/main" id="{ABA710B5-95D8-4B14-8E7B-C6865A7EE0B2}"/>
              </a:ext>
            </a:extLst>
          </p:cNvPr>
          <p:cNvSpPr>
            <a:spLocks/>
          </p:cNvSpPr>
          <p:nvPr/>
        </p:nvSpPr>
        <p:spPr bwMode="auto">
          <a:xfrm>
            <a:off x="1985223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92" name="Rectangle 8563">
            <a:extLst>
              <a:ext uri="{FF2B5EF4-FFF2-40B4-BE49-F238E27FC236}">
                <a16:creationId xmlns:a16="http://schemas.microsoft.com/office/drawing/2014/main" id="{BA1D19BD-3DBE-49F2-9178-CEE8BF9C8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93" name="Freeform 8564">
            <a:extLst>
              <a:ext uri="{FF2B5EF4-FFF2-40B4-BE49-F238E27FC236}">
                <a16:creationId xmlns:a16="http://schemas.microsoft.com/office/drawing/2014/main" id="{3A432E29-B890-481F-B537-492B8308F595}"/>
              </a:ext>
            </a:extLst>
          </p:cNvPr>
          <p:cNvSpPr>
            <a:spLocks/>
          </p:cNvSpPr>
          <p:nvPr/>
        </p:nvSpPr>
        <p:spPr bwMode="auto">
          <a:xfrm>
            <a:off x="198676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94" name="Rectangle 8565">
            <a:extLst>
              <a:ext uri="{FF2B5EF4-FFF2-40B4-BE49-F238E27FC236}">
                <a16:creationId xmlns:a16="http://schemas.microsoft.com/office/drawing/2014/main" id="{628B5085-E16A-41F7-A691-7A16A5A0C7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95" name="Freeform 8566">
            <a:extLst>
              <a:ext uri="{FF2B5EF4-FFF2-40B4-BE49-F238E27FC236}">
                <a16:creationId xmlns:a16="http://schemas.microsoft.com/office/drawing/2014/main" id="{56563E93-DD3F-4A11-9892-AE6B6FCB198E}"/>
              </a:ext>
            </a:extLst>
          </p:cNvPr>
          <p:cNvSpPr>
            <a:spLocks/>
          </p:cNvSpPr>
          <p:nvPr/>
        </p:nvSpPr>
        <p:spPr bwMode="auto">
          <a:xfrm>
            <a:off x="198676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96" name="Rectangle 8567">
            <a:extLst>
              <a:ext uri="{FF2B5EF4-FFF2-40B4-BE49-F238E27FC236}">
                <a16:creationId xmlns:a16="http://schemas.microsoft.com/office/drawing/2014/main" id="{44167B9F-A243-4043-8E6F-1757FC1991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97" name="Freeform 8568">
            <a:extLst>
              <a:ext uri="{FF2B5EF4-FFF2-40B4-BE49-F238E27FC236}">
                <a16:creationId xmlns:a16="http://schemas.microsoft.com/office/drawing/2014/main" id="{A21EDF78-2319-4382-BABE-9F1F0FEF26DD}"/>
              </a:ext>
            </a:extLst>
          </p:cNvPr>
          <p:cNvSpPr>
            <a:spLocks/>
          </p:cNvSpPr>
          <p:nvPr/>
        </p:nvSpPr>
        <p:spPr bwMode="auto">
          <a:xfrm>
            <a:off x="198676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98" name="Rectangle 8569">
            <a:extLst>
              <a:ext uri="{FF2B5EF4-FFF2-40B4-BE49-F238E27FC236}">
                <a16:creationId xmlns:a16="http://schemas.microsoft.com/office/drawing/2014/main" id="{54E55E81-6674-4158-9D6E-F4B1AFE82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199" name="Freeform 8570">
            <a:extLst>
              <a:ext uri="{FF2B5EF4-FFF2-40B4-BE49-F238E27FC236}">
                <a16:creationId xmlns:a16="http://schemas.microsoft.com/office/drawing/2014/main" id="{85E6C9DF-EDAD-43A4-A845-527BA3A1158D}"/>
              </a:ext>
            </a:extLst>
          </p:cNvPr>
          <p:cNvSpPr>
            <a:spLocks/>
          </p:cNvSpPr>
          <p:nvPr/>
        </p:nvSpPr>
        <p:spPr bwMode="auto">
          <a:xfrm>
            <a:off x="198676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00" name="Rectangle 8571">
            <a:extLst>
              <a:ext uri="{FF2B5EF4-FFF2-40B4-BE49-F238E27FC236}">
                <a16:creationId xmlns:a16="http://schemas.microsoft.com/office/drawing/2014/main" id="{8D28FCA1-3689-4CDD-9C25-B9C41313C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01" name="Freeform 8572">
            <a:extLst>
              <a:ext uri="{FF2B5EF4-FFF2-40B4-BE49-F238E27FC236}">
                <a16:creationId xmlns:a16="http://schemas.microsoft.com/office/drawing/2014/main" id="{81C64F05-31C2-4361-96E0-D2206F44181F}"/>
              </a:ext>
            </a:extLst>
          </p:cNvPr>
          <p:cNvSpPr>
            <a:spLocks/>
          </p:cNvSpPr>
          <p:nvPr/>
        </p:nvSpPr>
        <p:spPr bwMode="auto">
          <a:xfrm>
            <a:off x="198676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02" name="Rectangle 8573">
            <a:extLst>
              <a:ext uri="{FF2B5EF4-FFF2-40B4-BE49-F238E27FC236}">
                <a16:creationId xmlns:a16="http://schemas.microsoft.com/office/drawing/2014/main" id="{91DCB460-5608-4B29-84B1-81BAF482CA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03" name="Freeform 8574">
            <a:extLst>
              <a:ext uri="{FF2B5EF4-FFF2-40B4-BE49-F238E27FC236}">
                <a16:creationId xmlns:a16="http://schemas.microsoft.com/office/drawing/2014/main" id="{8195791D-3838-4C24-A591-DD2B10B4675B}"/>
              </a:ext>
            </a:extLst>
          </p:cNvPr>
          <p:cNvSpPr>
            <a:spLocks/>
          </p:cNvSpPr>
          <p:nvPr/>
        </p:nvSpPr>
        <p:spPr bwMode="auto">
          <a:xfrm>
            <a:off x="198676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04" name="Rectangle 8575">
            <a:extLst>
              <a:ext uri="{FF2B5EF4-FFF2-40B4-BE49-F238E27FC236}">
                <a16:creationId xmlns:a16="http://schemas.microsoft.com/office/drawing/2014/main" id="{092B2210-7071-41F7-91B2-AEB72A473C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05" name="Freeform 8576">
            <a:extLst>
              <a:ext uri="{FF2B5EF4-FFF2-40B4-BE49-F238E27FC236}">
                <a16:creationId xmlns:a16="http://schemas.microsoft.com/office/drawing/2014/main" id="{6735DDC7-1F56-4344-AC4E-A44110DA6DD8}"/>
              </a:ext>
            </a:extLst>
          </p:cNvPr>
          <p:cNvSpPr>
            <a:spLocks/>
          </p:cNvSpPr>
          <p:nvPr/>
        </p:nvSpPr>
        <p:spPr bwMode="auto">
          <a:xfrm>
            <a:off x="198676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06" name="Rectangle 8577">
            <a:extLst>
              <a:ext uri="{FF2B5EF4-FFF2-40B4-BE49-F238E27FC236}">
                <a16:creationId xmlns:a16="http://schemas.microsoft.com/office/drawing/2014/main" id="{6AC9097B-3DAA-46D5-BD9B-BAE35715CB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07" name="Freeform 8578">
            <a:extLst>
              <a:ext uri="{FF2B5EF4-FFF2-40B4-BE49-F238E27FC236}">
                <a16:creationId xmlns:a16="http://schemas.microsoft.com/office/drawing/2014/main" id="{6E296717-111D-41E3-B1AA-3741CF3997C9}"/>
              </a:ext>
            </a:extLst>
          </p:cNvPr>
          <p:cNvSpPr>
            <a:spLocks/>
          </p:cNvSpPr>
          <p:nvPr/>
        </p:nvSpPr>
        <p:spPr bwMode="auto">
          <a:xfrm>
            <a:off x="198676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08" name="Rectangle 8579">
            <a:extLst>
              <a:ext uri="{FF2B5EF4-FFF2-40B4-BE49-F238E27FC236}">
                <a16:creationId xmlns:a16="http://schemas.microsoft.com/office/drawing/2014/main" id="{288980F3-3982-4E9E-AB17-E721781BF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09" name="Freeform 8580">
            <a:extLst>
              <a:ext uri="{FF2B5EF4-FFF2-40B4-BE49-F238E27FC236}">
                <a16:creationId xmlns:a16="http://schemas.microsoft.com/office/drawing/2014/main" id="{2D708CB2-8036-4887-A284-0B10D355C458}"/>
              </a:ext>
            </a:extLst>
          </p:cNvPr>
          <p:cNvSpPr>
            <a:spLocks/>
          </p:cNvSpPr>
          <p:nvPr/>
        </p:nvSpPr>
        <p:spPr bwMode="auto">
          <a:xfrm>
            <a:off x="198676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10" name="Rectangle 8581">
            <a:extLst>
              <a:ext uri="{FF2B5EF4-FFF2-40B4-BE49-F238E27FC236}">
                <a16:creationId xmlns:a16="http://schemas.microsoft.com/office/drawing/2014/main" id="{0DB8562E-7F90-4FE7-A5D9-1F1E974F2D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11" name="Freeform 8582">
            <a:extLst>
              <a:ext uri="{FF2B5EF4-FFF2-40B4-BE49-F238E27FC236}">
                <a16:creationId xmlns:a16="http://schemas.microsoft.com/office/drawing/2014/main" id="{A9F96485-871D-44A0-9536-FD078A200262}"/>
              </a:ext>
            </a:extLst>
          </p:cNvPr>
          <p:cNvSpPr>
            <a:spLocks/>
          </p:cNvSpPr>
          <p:nvPr/>
        </p:nvSpPr>
        <p:spPr bwMode="auto">
          <a:xfrm>
            <a:off x="198676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12" name="Rectangle 8583">
            <a:extLst>
              <a:ext uri="{FF2B5EF4-FFF2-40B4-BE49-F238E27FC236}">
                <a16:creationId xmlns:a16="http://schemas.microsoft.com/office/drawing/2014/main" id="{074CCE23-2380-40D5-885D-52A64C0CFF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13" name="Freeform 8584">
            <a:extLst>
              <a:ext uri="{FF2B5EF4-FFF2-40B4-BE49-F238E27FC236}">
                <a16:creationId xmlns:a16="http://schemas.microsoft.com/office/drawing/2014/main" id="{BDDE9FB0-88AF-46F7-BCE4-296F26475FA0}"/>
              </a:ext>
            </a:extLst>
          </p:cNvPr>
          <p:cNvSpPr>
            <a:spLocks/>
          </p:cNvSpPr>
          <p:nvPr/>
        </p:nvSpPr>
        <p:spPr bwMode="auto">
          <a:xfrm>
            <a:off x="198676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14" name="Rectangle 8585">
            <a:extLst>
              <a:ext uri="{FF2B5EF4-FFF2-40B4-BE49-F238E27FC236}">
                <a16:creationId xmlns:a16="http://schemas.microsoft.com/office/drawing/2014/main" id="{62F79F33-F78B-495A-9089-42BAFA5F9F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15" name="Freeform 8586">
            <a:extLst>
              <a:ext uri="{FF2B5EF4-FFF2-40B4-BE49-F238E27FC236}">
                <a16:creationId xmlns:a16="http://schemas.microsoft.com/office/drawing/2014/main" id="{0B1B9674-38F1-4E9C-B857-A3B14801AD95}"/>
              </a:ext>
            </a:extLst>
          </p:cNvPr>
          <p:cNvSpPr>
            <a:spLocks/>
          </p:cNvSpPr>
          <p:nvPr/>
        </p:nvSpPr>
        <p:spPr bwMode="auto">
          <a:xfrm>
            <a:off x="198676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16" name="Rectangle 8587">
            <a:extLst>
              <a:ext uri="{FF2B5EF4-FFF2-40B4-BE49-F238E27FC236}">
                <a16:creationId xmlns:a16="http://schemas.microsoft.com/office/drawing/2014/main" id="{FC37A439-1209-49DD-BC9D-9DB6E6928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17" name="Freeform 8588">
            <a:extLst>
              <a:ext uri="{FF2B5EF4-FFF2-40B4-BE49-F238E27FC236}">
                <a16:creationId xmlns:a16="http://schemas.microsoft.com/office/drawing/2014/main" id="{623CDF1B-07DA-4E5D-8F8F-1602BB25FED2}"/>
              </a:ext>
            </a:extLst>
          </p:cNvPr>
          <p:cNvSpPr>
            <a:spLocks/>
          </p:cNvSpPr>
          <p:nvPr/>
        </p:nvSpPr>
        <p:spPr bwMode="auto">
          <a:xfrm>
            <a:off x="198676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18" name="Rectangle 8589">
            <a:extLst>
              <a:ext uri="{FF2B5EF4-FFF2-40B4-BE49-F238E27FC236}">
                <a16:creationId xmlns:a16="http://schemas.microsoft.com/office/drawing/2014/main" id="{63352A2D-43BA-44C6-B01E-2C6582CCB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19" name="Freeform 8590">
            <a:extLst>
              <a:ext uri="{FF2B5EF4-FFF2-40B4-BE49-F238E27FC236}">
                <a16:creationId xmlns:a16="http://schemas.microsoft.com/office/drawing/2014/main" id="{53C95C8E-D9A6-481D-8B60-1365CC25CF06}"/>
              </a:ext>
            </a:extLst>
          </p:cNvPr>
          <p:cNvSpPr>
            <a:spLocks/>
          </p:cNvSpPr>
          <p:nvPr/>
        </p:nvSpPr>
        <p:spPr bwMode="auto">
          <a:xfrm>
            <a:off x="1986760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20" name="Rectangle 8591">
            <a:extLst>
              <a:ext uri="{FF2B5EF4-FFF2-40B4-BE49-F238E27FC236}">
                <a16:creationId xmlns:a16="http://schemas.microsoft.com/office/drawing/2014/main" id="{B41C0F1E-1D65-4898-B4E0-772E1A41E6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21" name="Freeform 8592">
            <a:extLst>
              <a:ext uri="{FF2B5EF4-FFF2-40B4-BE49-F238E27FC236}">
                <a16:creationId xmlns:a16="http://schemas.microsoft.com/office/drawing/2014/main" id="{0BE55BAC-CFEF-413A-8039-0F42B2243E76}"/>
              </a:ext>
            </a:extLst>
          </p:cNvPr>
          <p:cNvSpPr>
            <a:spLocks/>
          </p:cNvSpPr>
          <p:nvPr/>
        </p:nvSpPr>
        <p:spPr bwMode="auto">
          <a:xfrm>
            <a:off x="1986760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22" name="Rectangle 8593">
            <a:extLst>
              <a:ext uri="{FF2B5EF4-FFF2-40B4-BE49-F238E27FC236}">
                <a16:creationId xmlns:a16="http://schemas.microsoft.com/office/drawing/2014/main" id="{68BC33E5-88BA-46CA-A970-4679E40E53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23" name="Freeform 8594">
            <a:extLst>
              <a:ext uri="{FF2B5EF4-FFF2-40B4-BE49-F238E27FC236}">
                <a16:creationId xmlns:a16="http://schemas.microsoft.com/office/drawing/2014/main" id="{BFC3398D-D72E-4028-AF23-2FCECE9FC62D}"/>
              </a:ext>
            </a:extLst>
          </p:cNvPr>
          <p:cNvSpPr>
            <a:spLocks/>
          </p:cNvSpPr>
          <p:nvPr/>
        </p:nvSpPr>
        <p:spPr bwMode="auto">
          <a:xfrm>
            <a:off x="198829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0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24" name="Rectangle 8595">
            <a:extLst>
              <a:ext uri="{FF2B5EF4-FFF2-40B4-BE49-F238E27FC236}">
                <a16:creationId xmlns:a16="http://schemas.microsoft.com/office/drawing/2014/main" id="{066D1982-5126-4A6A-8566-82B497E86F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25" name="Freeform 8596">
            <a:extLst>
              <a:ext uri="{FF2B5EF4-FFF2-40B4-BE49-F238E27FC236}">
                <a16:creationId xmlns:a16="http://schemas.microsoft.com/office/drawing/2014/main" id="{B991E4E9-0C38-4048-80BD-F2B5585142EC}"/>
              </a:ext>
            </a:extLst>
          </p:cNvPr>
          <p:cNvSpPr>
            <a:spLocks/>
          </p:cNvSpPr>
          <p:nvPr/>
        </p:nvSpPr>
        <p:spPr bwMode="auto">
          <a:xfrm>
            <a:off x="198829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26" name="Rectangle 8597">
            <a:extLst>
              <a:ext uri="{FF2B5EF4-FFF2-40B4-BE49-F238E27FC236}">
                <a16:creationId xmlns:a16="http://schemas.microsoft.com/office/drawing/2014/main" id="{A9CAD8E3-7C37-4991-A46E-7E09BDDD4B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27" name="Freeform 8598">
            <a:extLst>
              <a:ext uri="{FF2B5EF4-FFF2-40B4-BE49-F238E27FC236}">
                <a16:creationId xmlns:a16="http://schemas.microsoft.com/office/drawing/2014/main" id="{9FE32B92-621C-4AD5-847D-9AD2BD887D62}"/>
              </a:ext>
            </a:extLst>
          </p:cNvPr>
          <p:cNvSpPr>
            <a:spLocks/>
          </p:cNvSpPr>
          <p:nvPr/>
        </p:nvSpPr>
        <p:spPr bwMode="auto">
          <a:xfrm>
            <a:off x="198829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28" name="Rectangle 8599">
            <a:extLst>
              <a:ext uri="{FF2B5EF4-FFF2-40B4-BE49-F238E27FC236}">
                <a16:creationId xmlns:a16="http://schemas.microsoft.com/office/drawing/2014/main" id="{BC1F1D24-D098-45CC-87BB-F2C96E87B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29" name="Freeform 8600">
            <a:extLst>
              <a:ext uri="{FF2B5EF4-FFF2-40B4-BE49-F238E27FC236}">
                <a16:creationId xmlns:a16="http://schemas.microsoft.com/office/drawing/2014/main" id="{1DFBBEA9-01CF-4BBE-8B81-3A524AA027EF}"/>
              </a:ext>
            </a:extLst>
          </p:cNvPr>
          <p:cNvSpPr>
            <a:spLocks/>
          </p:cNvSpPr>
          <p:nvPr/>
        </p:nvSpPr>
        <p:spPr bwMode="auto">
          <a:xfrm>
            <a:off x="198829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30" name="Rectangle 8601">
            <a:extLst>
              <a:ext uri="{FF2B5EF4-FFF2-40B4-BE49-F238E27FC236}">
                <a16:creationId xmlns:a16="http://schemas.microsoft.com/office/drawing/2014/main" id="{DE710129-6940-4BC4-840B-CA4F302906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31" name="Freeform 8602">
            <a:extLst>
              <a:ext uri="{FF2B5EF4-FFF2-40B4-BE49-F238E27FC236}">
                <a16:creationId xmlns:a16="http://schemas.microsoft.com/office/drawing/2014/main" id="{D9262AB0-90D4-4FD7-A618-2160F45D5BBD}"/>
              </a:ext>
            </a:extLst>
          </p:cNvPr>
          <p:cNvSpPr>
            <a:spLocks/>
          </p:cNvSpPr>
          <p:nvPr/>
        </p:nvSpPr>
        <p:spPr bwMode="auto">
          <a:xfrm>
            <a:off x="198829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32" name="Rectangle 8603">
            <a:extLst>
              <a:ext uri="{FF2B5EF4-FFF2-40B4-BE49-F238E27FC236}">
                <a16:creationId xmlns:a16="http://schemas.microsoft.com/office/drawing/2014/main" id="{7F77343F-B5C7-4B3D-A760-05E89E7B2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33" name="Freeform 8604">
            <a:extLst>
              <a:ext uri="{FF2B5EF4-FFF2-40B4-BE49-F238E27FC236}">
                <a16:creationId xmlns:a16="http://schemas.microsoft.com/office/drawing/2014/main" id="{FCD65533-8B7D-4413-8F07-FD4A07395AD1}"/>
              </a:ext>
            </a:extLst>
          </p:cNvPr>
          <p:cNvSpPr>
            <a:spLocks/>
          </p:cNvSpPr>
          <p:nvPr/>
        </p:nvSpPr>
        <p:spPr bwMode="auto">
          <a:xfrm>
            <a:off x="198829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34" name="Rectangle 8605">
            <a:extLst>
              <a:ext uri="{FF2B5EF4-FFF2-40B4-BE49-F238E27FC236}">
                <a16:creationId xmlns:a16="http://schemas.microsoft.com/office/drawing/2014/main" id="{23459484-2F14-46DA-A5ED-F03908224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35" name="Freeform 8606">
            <a:extLst>
              <a:ext uri="{FF2B5EF4-FFF2-40B4-BE49-F238E27FC236}">
                <a16:creationId xmlns:a16="http://schemas.microsoft.com/office/drawing/2014/main" id="{AF930FE4-CEA9-4FD7-8321-34291E770F33}"/>
              </a:ext>
            </a:extLst>
          </p:cNvPr>
          <p:cNvSpPr>
            <a:spLocks/>
          </p:cNvSpPr>
          <p:nvPr/>
        </p:nvSpPr>
        <p:spPr bwMode="auto">
          <a:xfrm>
            <a:off x="198829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36" name="Rectangle 8607">
            <a:extLst>
              <a:ext uri="{FF2B5EF4-FFF2-40B4-BE49-F238E27FC236}">
                <a16:creationId xmlns:a16="http://schemas.microsoft.com/office/drawing/2014/main" id="{3E59DC04-0CFE-4384-9BB6-8AD5ACD61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37" name="Freeform 8608">
            <a:extLst>
              <a:ext uri="{FF2B5EF4-FFF2-40B4-BE49-F238E27FC236}">
                <a16:creationId xmlns:a16="http://schemas.microsoft.com/office/drawing/2014/main" id="{4F9A462E-D8DF-4714-A9C8-BD8DA7CD5841}"/>
              </a:ext>
            </a:extLst>
          </p:cNvPr>
          <p:cNvSpPr>
            <a:spLocks/>
          </p:cNvSpPr>
          <p:nvPr/>
        </p:nvSpPr>
        <p:spPr bwMode="auto">
          <a:xfrm>
            <a:off x="198829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38" name="Rectangle 8609">
            <a:extLst>
              <a:ext uri="{FF2B5EF4-FFF2-40B4-BE49-F238E27FC236}">
                <a16:creationId xmlns:a16="http://schemas.microsoft.com/office/drawing/2014/main" id="{C9C43687-EB59-47E1-B698-FCD5C505FD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39" name="Freeform 8610">
            <a:extLst>
              <a:ext uri="{FF2B5EF4-FFF2-40B4-BE49-F238E27FC236}">
                <a16:creationId xmlns:a16="http://schemas.microsoft.com/office/drawing/2014/main" id="{81105773-71E4-405F-B4B2-B0108F54731C}"/>
              </a:ext>
            </a:extLst>
          </p:cNvPr>
          <p:cNvSpPr>
            <a:spLocks/>
          </p:cNvSpPr>
          <p:nvPr/>
        </p:nvSpPr>
        <p:spPr bwMode="auto">
          <a:xfrm>
            <a:off x="198829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40" name="Rectangle 8611">
            <a:extLst>
              <a:ext uri="{FF2B5EF4-FFF2-40B4-BE49-F238E27FC236}">
                <a16:creationId xmlns:a16="http://schemas.microsoft.com/office/drawing/2014/main" id="{AE471DBC-B2B9-44DA-957D-9A700AD00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41" name="Freeform 8612">
            <a:extLst>
              <a:ext uri="{FF2B5EF4-FFF2-40B4-BE49-F238E27FC236}">
                <a16:creationId xmlns:a16="http://schemas.microsoft.com/office/drawing/2014/main" id="{CCD30B29-D1EB-4D63-BA32-4E0F82406A06}"/>
              </a:ext>
            </a:extLst>
          </p:cNvPr>
          <p:cNvSpPr>
            <a:spLocks/>
          </p:cNvSpPr>
          <p:nvPr/>
        </p:nvSpPr>
        <p:spPr bwMode="auto">
          <a:xfrm>
            <a:off x="198829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42" name="Rectangle 8613">
            <a:extLst>
              <a:ext uri="{FF2B5EF4-FFF2-40B4-BE49-F238E27FC236}">
                <a16:creationId xmlns:a16="http://schemas.microsoft.com/office/drawing/2014/main" id="{256A87BE-E817-4280-B73B-79FF6F6A4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43" name="Freeform 8614">
            <a:extLst>
              <a:ext uri="{FF2B5EF4-FFF2-40B4-BE49-F238E27FC236}">
                <a16:creationId xmlns:a16="http://schemas.microsoft.com/office/drawing/2014/main" id="{5F6E29CE-7C01-4C95-9F34-7C68BA743B7C}"/>
              </a:ext>
            </a:extLst>
          </p:cNvPr>
          <p:cNvSpPr>
            <a:spLocks/>
          </p:cNvSpPr>
          <p:nvPr/>
        </p:nvSpPr>
        <p:spPr bwMode="auto">
          <a:xfrm>
            <a:off x="198829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44" name="Rectangle 8615">
            <a:extLst>
              <a:ext uri="{FF2B5EF4-FFF2-40B4-BE49-F238E27FC236}">
                <a16:creationId xmlns:a16="http://schemas.microsoft.com/office/drawing/2014/main" id="{917A97DC-F3E8-4CF8-BC5B-D048ADB842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45" name="Freeform 8616">
            <a:extLst>
              <a:ext uri="{FF2B5EF4-FFF2-40B4-BE49-F238E27FC236}">
                <a16:creationId xmlns:a16="http://schemas.microsoft.com/office/drawing/2014/main" id="{C900073A-565A-4FD1-89C1-02E8B4FC928C}"/>
              </a:ext>
            </a:extLst>
          </p:cNvPr>
          <p:cNvSpPr>
            <a:spLocks/>
          </p:cNvSpPr>
          <p:nvPr/>
        </p:nvSpPr>
        <p:spPr bwMode="auto">
          <a:xfrm>
            <a:off x="198829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46" name="Rectangle 8617">
            <a:extLst>
              <a:ext uri="{FF2B5EF4-FFF2-40B4-BE49-F238E27FC236}">
                <a16:creationId xmlns:a16="http://schemas.microsoft.com/office/drawing/2014/main" id="{E74EF38B-0B28-46ED-A781-1604DDA5C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47" name="Freeform 8618">
            <a:extLst>
              <a:ext uri="{FF2B5EF4-FFF2-40B4-BE49-F238E27FC236}">
                <a16:creationId xmlns:a16="http://schemas.microsoft.com/office/drawing/2014/main" id="{AA29A1C9-1E3A-4F67-B1B0-9F4A7F8FC219}"/>
              </a:ext>
            </a:extLst>
          </p:cNvPr>
          <p:cNvSpPr>
            <a:spLocks/>
          </p:cNvSpPr>
          <p:nvPr/>
        </p:nvSpPr>
        <p:spPr bwMode="auto">
          <a:xfrm>
            <a:off x="198829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48" name="Rectangle 8619">
            <a:extLst>
              <a:ext uri="{FF2B5EF4-FFF2-40B4-BE49-F238E27FC236}">
                <a16:creationId xmlns:a16="http://schemas.microsoft.com/office/drawing/2014/main" id="{2AF5DEC8-A9C9-497B-9CBE-51C679283A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49" name="Freeform 8620">
            <a:extLst>
              <a:ext uri="{FF2B5EF4-FFF2-40B4-BE49-F238E27FC236}">
                <a16:creationId xmlns:a16="http://schemas.microsoft.com/office/drawing/2014/main" id="{9FDF670B-1BF4-48B4-A77F-E0542AF57011}"/>
              </a:ext>
            </a:extLst>
          </p:cNvPr>
          <p:cNvSpPr>
            <a:spLocks/>
          </p:cNvSpPr>
          <p:nvPr/>
        </p:nvSpPr>
        <p:spPr bwMode="auto">
          <a:xfrm>
            <a:off x="1988297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50" name="Rectangle 8621">
            <a:extLst>
              <a:ext uri="{FF2B5EF4-FFF2-40B4-BE49-F238E27FC236}">
                <a16:creationId xmlns:a16="http://schemas.microsoft.com/office/drawing/2014/main" id="{C9F53A8C-9ADE-4755-AB3F-1A9D354A91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51" name="Freeform 8622">
            <a:extLst>
              <a:ext uri="{FF2B5EF4-FFF2-40B4-BE49-F238E27FC236}">
                <a16:creationId xmlns:a16="http://schemas.microsoft.com/office/drawing/2014/main" id="{37DD1188-C6A0-4947-BF92-F553B3BE9260}"/>
              </a:ext>
            </a:extLst>
          </p:cNvPr>
          <p:cNvSpPr>
            <a:spLocks/>
          </p:cNvSpPr>
          <p:nvPr/>
        </p:nvSpPr>
        <p:spPr bwMode="auto">
          <a:xfrm>
            <a:off x="198829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52" name="Rectangle 8623">
            <a:extLst>
              <a:ext uri="{FF2B5EF4-FFF2-40B4-BE49-F238E27FC236}">
                <a16:creationId xmlns:a16="http://schemas.microsoft.com/office/drawing/2014/main" id="{A553CC60-F932-4644-A736-C26ACFF6D5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53" name="Freeform 8624">
            <a:extLst>
              <a:ext uri="{FF2B5EF4-FFF2-40B4-BE49-F238E27FC236}">
                <a16:creationId xmlns:a16="http://schemas.microsoft.com/office/drawing/2014/main" id="{62031503-868A-4763-8C9B-8FEA526ACCBD}"/>
              </a:ext>
            </a:extLst>
          </p:cNvPr>
          <p:cNvSpPr>
            <a:spLocks/>
          </p:cNvSpPr>
          <p:nvPr/>
        </p:nvSpPr>
        <p:spPr bwMode="auto">
          <a:xfrm>
            <a:off x="198829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54" name="Rectangle 8625">
            <a:extLst>
              <a:ext uri="{FF2B5EF4-FFF2-40B4-BE49-F238E27FC236}">
                <a16:creationId xmlns:a16="http://schemas.microsoft.com/office/drawing/2014/main" id="{F2124335-91A5-48BB-ACFE-BC954631D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55" name="Freeform 8626">
            <a:extLst>
              <a:ext uri="{FF2B5EF4-FFF2-40B4-BE49-F238E27FC236}">
                <a16:creationId xmlns:a16="http://schemas.microsoft.com/office/drawing/2014/main" id="{8DE6D1B6-D59D-43AE-B1AF-49A3132EDE8B}"/>
              </a:ext>
            </a:extLst>
          </p:cNvPr>
          <p:cNvSpPr>
            <a:spLocks/>
          </p:cNvSpPr>
          <p:nvPr/>
        </p:nvSpPr>
        <p:spPr bwMode="auto">
          <a:xfrm>
            <a:off x="198829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56" name="Rectangle 8627">
            <a:extLst>
              <a:ext uri="{FF2B5EF4-FFF2-40B4-BE49-F238E27FC236}">
                <a16:creationId xmlns:a16="http://schemas.microsoft.com/office/drawing/2014/main" id="{A68BAB1A-AA17-46E5-8F74-F0291E296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57" name="Freeform 8628">
            <a:extLst>
              <a:ext uri="{FF2B5EF4-FFF2-40B4-BE49-F238E27FC236}">
                <a16:creationId xmlns:a16="http://schemas.microsoft.com/office/drawing/2014/main" id="{568E36C9-1A1E-4840-8626-166C9907EB85}"/>
              </a:ext>
            </a:extLst>
          </p:cNvPr>
          <p:cNvSpPr>
            <a:spLocks/>
          </p:cNvSpPr>
          <p:nvPr/>
        </p:nvSpPr>
        <p:spPr bwMode="auto">
          <a:xfrm>
            <a:off x="198829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58" name="Rectangle 8629">
            <a:extLst>
              <a:ext uri="{FF2B5EF4-FFF2-40B4-BE49-F238E27FC236}">
                <a16:creationId xmlns:a16="http://schemas.microsoft.com/office/drawing/2014/main" id="{0F88DB45-DBDE-4288-994D-76788CCFFE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59" name="Freeform 8630">
            <a:extLst>
              <a:ext uri="{FF2B5EF4-FFF2-40B4-BE49-F238E27FC236}">
                <a16:creationId xmlns:a16="http://schemas.microsoft.com/office/drawing/2014/main" id="{E50478B9-4485-43EF-BA92-AF1B3260FF7F}"/>
              </a:ext>
            </a:extLst>
          </p:cNvPr>
          <p:cNvSpPr>
            <a:spLocks/>
          </p:cNvSpPr>
          <p:nvPr/>
        </p:nvSpPr>
        <p:spPr bwMode="auto">
          <a:xfrm>
            <a:off x="198829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60" name="Rectangle 8631">
            <a:extLst>
              <a:ext uri="{FF2B5EF4-FFF2-40B4-BE49-F238E27FC236}">
                <a16:creationId xmlns:a16="http://schemas.microsoft.com/office/drawing/2014/main" id="{6C4FAE5C-5ED4-4186-B1F7-6865BFDA9C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61" name="Freeform 8632">
            <a:extLst>
              <a:ext uri="{FF2B5EF4-FFF2-40B4-BE49-F238E27FC236}">
                <a16:creationId xmlns:a16="http://schemas.microsoft.com/office/drawing/2014/main" id="{90B7FF4C-D8B8-4274-BC03-38E9009AFE4E}"/>
              </a:ext>
            </a:extLst>
          </p:cNvPr>
          <p:cNvSpPr>
            <a:spLocks/>
          </p:cNvSpPr>
          <p:nvPr/>
        </p:nvSpPr>
        <p:spPr bwMode="auto">
          <a:xfrm>
            <a:off x="198829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62" name="Rectangle 8633">
            <a:extLst>
              <a:ext uri="{FF2B5EF4-FFF2-40B4-BE49-F238E27FC236}">
                <a16:creationId xmlns:a16="http://schemas.microsoft.com/office/drawing/2014/main" id="{93005EA7-44A1-4F78-8166-3189DDD5E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63" name="Freeform 8634">
            <a:extLst>
              <a:ext uri="{FF2B5EF4-FFF2-40B4-BE49-F238E27FC236}">
                <a16:creationId xmlns:a16="http://schemas.microsoft.com/office/drawing/2014/main" id="{77BF5ECF-CB77-4594-B5F5-14E19DC3BF1B}"/>
              </a:ext>
            </a:extLst>
          </p:cNvPr>
          <p:cNvSpPr>
            <a:spLocks/>
          </p:cNvSpPr>
          <p:nvPr/>
        </p:nvSpPr>
        <p:spPr bwMode="auto">
          <a:xfrm>
            <a:off x="1988297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64" name="Rectangle 8635">
            <a:extLst>
              <a:ext uri="{FF2B5EF4-FFF2-40B4-BE49-F238E27FC236}">
                <a16:creationId xmlns:a16="http://schemas.microsoft.com/office/drawing/2014/main" id="{398992D2-998D-4ADF-B325-432DB08069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65" name="Freeform 8636">
            <a:extLst>
              <a:ext uri="{FF2B5EF4-FFF2-40B4-BE49-F238E27FC236}">
                <a16:creationId xmlns:a16="http://schemas.microsoft.com/office/drawing/2014/main" id="{3EB27814-265B-472C-8C40-0DC6EAB7AB55}"/>
              </a:ext>
            </a:extLst>
          </p:cNvPr>
          <p:cNvSpPr>
            <a:spLocks/>
          </p:cNvSpPr>
          <p:nvPr/>
        </p:nvSpPr>
        <p:spPr bwMode="auto">
          <a:xfrm>
            <a:off x="198983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66" name="Rectangle 8637">
            <a:extLst>
              <a:ext uri="{FF2B5EF4-FFF2-40B4-BE49-F238E27FC236}">
                <a16:creationId xmlns:a16="http://schemas.microsoft.com/office/drawing/2014/main" id="{EA0DEB3F-06E1-4EAB-9286-1C56A15CE3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67" name="Freeform 8638">
            <a:extLst>
              <a:ext uri="{FF2B5EF4-FFF2-40B4-BE49-F238E27FC236}">
                <a16:creationId xmlns:a16="http://schemas.microsoft.com/office/drawing/2014/main" id="{1F78C89F-AA2B-41C1-879E-C2E49A0A8913}"/>
              </a:ext>
            </a:extLst>
          </p:cNvPr>
          <p:cNvSpPr>
            <a:spLocks/>
          </p:cNvSpPr>
          <p:nvPr/>
        </p:nvSpPr>
        <p:spPr bwMode="auto">
          <a:xfrm>
            <a:off x="198983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68" name="Rectangle 8639">
            <a:extLst>
              <a:ext uri="{FF2B5EF4-FFF2-40B4-BE49-F238E27FC236}">
                <a16:creationId xmlns:a16="http://schemas.microsoft.com/office/drawing/2014/main" id="{603AC12E-3FDA-46F3-9744-EAD6C56E7B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69" name="Freeform 8640">
            <a:extLst>
              <a:ext uri="{FF2B5EF4-FFF2-40B4-BE49-F238E27FC236}">
                <a16:creationId xmlns:a16="http://schemas.microsoft.com/office/drawing/2014/main" id="{B29FE975-A83D-4C2E-9673-18B0C597C66F}"/>
              </a:ext>
            </a:extLst>
          </p:cNvPr>
          <p:cNvSpPr>
            <a:spLocks/>
          </p:cNvSpPr>
          <p:nvPr/>
        </p:nvSpPr>
        <p:spPr bwMode="auto">
          <a:xfrm>
            <a:off x="198983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70" name="Rectangle 8641">
            <a:extLst>
              <a:ext uri="{FF2B5EF4-FFF2-40B4-BE49-F238E27FC236}">
                <a16:creationId xmlns:a16="http://schemas.microsoft.com/office/drawing/2014/main" id="{8892309E-961F-4CB5-AC4B-62E0DC2E09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71" name="Freeform 8642">
            <a:extLst>
              <a:ext uri="{FF2B5EF4-FFF2-40B4-BE49-F238E27FC236}">
                <a16:creationId xmlns:a16="http://schemas.microsoft.com/office/drawing/2014/main" id="{314C0AFA-F49B-4675-8AD7-73EBBEAE2AA3}"/>
              </a:ext>
            </a:extLst>
          </p:cNvPr>
          <p:cNvSpPr>
            <a:spLocks/>
          </p:cNvSpPr>
          <p:nvPr/>
        </p:nvSpPr>
        <p:spPr bwMode="auto">
          <a:xfrm>
            <a:off x="198983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72" name="Rectangle 8643">
            <a:extLst>
              <a:ext uri="{FF2B5EF4-FFF2-40B4-BE49-F238E27FC236}">
                <a16:creationId xmlns:a16="http://schemas.microsoft.com/office/drawing/2014/main" id="{5EB40BE7-837D-44E7-B7FE-E69FDC2BB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73" name="Freeform 8644">
            <a:extLst>
              <a:ext uri="{FF2B5EF4-FFF2-40B4-BE49-F238E27FC236}">
                <a16:creationId xmlns:a16="http://schemas.microsoft.com/office/drawing/2014/main" id="{A2DA7F52-1BA2-4D25-8BBA-BF513E3C0107}"/>
              </a:ext>
            </a:extLst>
          </p:cNvPr>
          <p:cNvSpPr>
            <a:spLocks/>
          </p:cNvSpPr>
          <p:nvPr/>
        </p:nvSpPr>
        <p:spPr bwMode="auto">
          <a:xfrm>
            <a:off x="198983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74" name="Rectangle 8645">
            <a:extLst>
              <a:ext uri="{FF2B5EF4-FFF2-40B4-BE49-F238E27FC236}">
                <a16:creationId xmlns:a16="http://schemas.microsoft.com/office/drawing/2014/main" id="{57B54C6B-4362-478D-9168-A917E692E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75" name="Freeform 8646">
            <a:extLst>
              <a:ext uri="{FF2B5EF4-FFF2-40B4-BE49-F238E27FC236}">
                <a16:creationId xmlns:a16="http://schemas.microsoft.com/office/drawing/2014/main" id="{A34B02A4-6EDB-4DF0-9ABD-1D54D6AC94B9}"/>
              </a:ext>
            </a:extLst>
          </p:cNvPr>
          <p:cNvSpPr>
            <a:spLocks/>
          </p:cNvSpPr>
          <p:nvPr/>
        </p:nvSpPr>
        <p:spPr bwMode="auto">
          <a:xfrm>
            <a:off x="198983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76" name="Rectangle 8647">
            <a:extLst>
              <a:ext uri="{FF2B5EF4-FFF2-40B4-BE49-F238E27FC236}">
                <a16:creationId xmlns:a16="http://schemas.microsoft.com/office/drawing/2014/main" id="{0CC02D4A-B35F-4AF9-A9CE-25E3C6DD93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77" name="Freeform 8648">
            <a:extLst>
              <a:ext uri="{FF2B5EF4-FFF2-40B4-BE49-F238E27FC236}">
                <a16:creationId xmlns:a16="http://schemas.microsoft.com/office/drawing/2014/main" id="{E5DBFCA0-1B09-422D-9CFA-525A31999970}"/>
              </a:ext>
            </a:extLst>
          </p:cNvPr>
          <p:cNvSpPr>
            <a:spLocks/>
          </p:cNvSpPr>
          <p:nvPr/>
        </p:nvSpPr>
        <p:spPr bwMode="auto">
          <a:xfrm>
            <a:off x="198983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78" name="Rectangle 8649">
            <a:extLst>
              <a:ext uri="{FF2B5EF4-FFF2-40B4-BE49-F238E27FC236}">
                <a16:creationId xmlns:a16="http://schemas.microsoft.com/office/drawing/2014/main" id="{8227D954-7BD3-431A-9DB4-9068BAD9C4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79" name="Freeform 8650">
            <a:extLst>
              <a:ext uri="{FF2B5EF4-FFF2-40B4-BE49-F238E27FC236}">
                <a16:creationId xmlns:a16="http://schemas.microsoft.com/office/drawing/2014/main" id="{144D6986-D33A-4618-B712-65313D0F7913}"/>
              </a:ext>
            </a:extLst>
          </p:cNvPr>
          <p:cNvSpPr>
            <a:spLocks/>
          </p:cNvSpPr>
          <p:nvPr/>
        </p:nvSpPr>
        <p:spPr bwMode="auto">
          <a:xfrm>
            <a:off x="198983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80" name="Rectangle 8651">
            <a:extLst>
              <a:ext uri="{FF2B5EF4-FFF2-40B4-BE49-F238E27FC236}">
                <a16:creationId xmlns:a16="http://schemas.microsoft.com/office/drawing/2014/main" id="{A680C011-0DF6-4894-9493-4015DF439F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81" name="Freeform 8652">
            <a:extLst>
              <a:ext uri="{FF2B5EF4-FFF2-40B4-BE49-F238E27FC236}">
                <a16:creationId xmlns:a16="http://schemas.microsoft.com/office/drawing/2014/main" id="{4E9629CC-A8B3-417E-AD85-C6EFB7EC63AE}"/>
              </a:ext>
            </a:extLst>
          </p:cNvPr>
          <p:cNvSpPr>
            <a:spLocks/>
          </p:cNvSpPr>
          <p:nvPr/>
        </p:nvSpPr>
        <p:spPr bwMode="auto">
          <a:xfrm>
            <a:off x="198983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82" name="Rectangle 8653">
            <a:extLst>
              <a:ext uri="{FF2B5EF4-FFF2-40B4-BE49-F238E27FC236}">
                <a16:creationId xmlns:a16="http://schemas.microsoft.com/office/drawing/2014/main" id="{EFBD8900-0230-47C3-B5A5-452D3985A7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83" name="Freeform 8654">
            <a:extLst>
              <a:ext uri="{FF2B5EF4-FFF2-40B4-BE49-F238E27FC236}">
                <a16:creationId xmlns:a16="http://schemas.microsoft.com/office/drawing/2014/main" id="{A412071A-8850-4D54-B65F-24129FBB24B9}"/>
              </a:ext>
            </a:extLst>
          </p:cNvPr>
          <p:cNvSpPr>
            <a:spLocks/>
          </p:cNvSpPr>
          <p:nvPr/>
        </p:nvSpPr>
        <p:spPr bwMode="auto">
          <a:xfrm>
            <a:off x="198983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85" name="Rectangle 8656">
            <a:extLst>
              <a:ext uri="{FF2B5EF4-FFF2-40B4-BE49-F238E27FC236}">
                <a16:creationId xmlns:a16="http://schemas.microsoft.com/office/drawing/2014/main" id="{5E47D260-0111-44EB-913B-7D01C6FFA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86" name="Freeform 8657">
            <a:extLst>
              <a:ext uri="{FF2B5EF4-FFF2-40B4-BE49-F238E27FC236}">
                <a16:creationId xmlns:a16="http://schemas.microsoft.com/office/drawing/2014/main" id="{F93FAB33-9460-4337-B314-ED930C2825B7}"/>
              </a:ext>
            </a:extLst>
          </p:cNvPr>
          <p:cNvSpPr>
            <a:spLocks/>
          </p:cNvSpPr>
          <p:nvPr/>
        </p:nvSpPr>
        <p:spPr bwMode="auto">
          <a:xfrm>
            <a:off x="198983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87" name="Rectangle 8658">
            <a:extLst>
              <a:ext uri="{FF2B5EF4-FFF2-40B4-BE49-F238E27FC236}">
                <a16:creationId xmlns:a16="http://schemas.microsoft.com/office/drawing/2014/main" id="{8A1EFF20-8F88-416E-B3CA-15E4745AF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88" name="Freeform 8659">
            <a:extLst>
              <a:ext uri="{FF2B5EF4-FFF2-40B4-BE49-F238E27FC236}">
                <a16:creationId xmlns:a16="http://schemas.microsoft.com/office/drawing/2014/main" id="{98392C2C-9158-44AA-AB15-20F2608109BD}"/>
              </a:ext>
            </a:extLst>
          </p:cNvPr>
          <p:cNvSpPr>
            <a:spLocks/>
          </p:cNvSpPr>
          <p:nvPr/>
        </p:nvSpPr>
        <p:spPr bwMode="auto">
          <a:xfrm>
            <a:off x="198983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89" name="Rectangle 8660">
            <a:extLst>
              <a:ext uri="{FF2B5EF4-FFF2-40B4-BE49-F238E27FC236}">
                <a16:creationId xmlns:a16="http://schemas.microsoft.com/office/drawing/2014/main" id="{95F99FCD-CDE3-456B-9D73-C48C524F7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90" name="Freeform 8661">
            <a:extLst>
              <a:ext uri="{FF2B5EF4-FFF2-40B4-BE49-F238E27FC236}">
                <a16:creationId xmlns:a16="http://schemas.microsoft.com/office/drawing/2014/main" id="{EF2DA93B-026F-4DC4-95C3-042C2FA1FE92}"/>
              </a:ext>
            </a:extLst>
          </p:cNvPr>
          <p:cNvSpPr>
            <a:spLocks/>
          </p:cNvSpPr>
          <p:nvPr/>
        </p:nvSpPr>
        <p:spPr bwMode="auto">
          <a:xfrm>
            <a:off x="198983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91" name="Rectangle 8662">
            <a:extLst>
              <a:ext uri="{FF2B5EF4-FFF2-40B4-BE49-F238E27FC236}">
                <a16:creationId xmlns:a16="http://schemas.microsoft.com/office/drawing/2014/main" id="{6F05C1A6-3A71-4DB5-AA7C-A87E4DEB96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92" name="Freeform 8663">
            <a:extLst>
              <a:ext uri="{FF2B5EF4-FFF2-40B4-BE49-F238E27FC236}">
                <a16:creationId xmlns:a16="http://schemas.microsoft.com/office/drawing/2014/main" id="{76A33D82-001E-4B62-9D6D-AE65B39BC954}"/>
              </a:ext>
            </a:extLst>
          </p:cNvPr>
          <p:cNvSpPr>
            <a:spLocks/>
          </p:cNvSpPr>
          <p:nvPr/>
        </p:nvSpPr>
        <p:spPr bwMode="auto">
          <a:xfrm>
            <a:off x="198983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93" name="Rectangle 8664">
            <a:extLst>
              <a:ext uri="{FF2B5EF4-FFF2-40B4-BE49-F238E27FC236}">
                <a16:creationId xmlns:a16="http://schemas.microsoft.com/office/drawing/2014/main" id="{40FF297A-1FEC-4FA3-A1C8-90D55A6E5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94" name="Freeform 8665">
            <a:extLst>
              <a:ext uri="{FF2B5EF4-FFF2-40B4-BE49-F238E27FC236}">
                <a16:creationId xmlns:a16="http://schemas.microsoft.com/office/drawing/2014/main" id="{4640A230-AF13-43F5-AFC6-9DC81D551D5D}"/>
              </a:ext>
            </a:extLst>
          </p:cNvPr>
          <p:cNvSpPr>
            <a:spLocks/>
          </p:cNvSpPr>
          <p:nvPr/>
        </p:nvSpPr>
        <p:spPr bwMode="auto">
          <a:xfrm>
            <a:off x="1989833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95" name="Rectangle 8666">
            <a:extLst>
              <a:ext uri="{FF2B5EF4-FFF2-40B4-BE49-F238E27FC236}">
                <a16:creationId xmlns:a16="http://schemas.microsoft.com/office/drawing/2014/main" id="{BC6E2EB6-53D7-4909-B378-EED840D963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96" name="Freeform 8667">
            <a:extLst>
              <a:ext uri="{FF2B5EF4-FFF2-40B4-BE49-F238E27FC236}">
                <a16:creationId xmlns:a16="http://schemas.microsoft.com/office/drawing/2014/main" id="{DE57EBF1-D88C-4CBC-AE1F-16D45A53F9D1}"/>
              </a:ext>
            </a:extLst>
          </p:cNvPr>
          <p:cNvSpPr>
            <a:spLocks/>
          </p:cNvSpPr>
          <p:nvPr/>
        </p:nvSpPr>
        <p:spPr bwMode="auto">
          <a:xfrm>
            <a:off x="1991369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0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97" name="Rectangle 8668">
            <a:extLst>
              <a:ext uri="{FF2B5EF4-FFF2-40B4-BE49-F238E27FC236}">
                <a16:creationId xmlns:a16="http://schemas.microsoft.com/office/drawing/2014/main" id="{0C02A094-7887-478D-BE91-AA6F28BBC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98" name="Freeform 8669">
            <a:extLst>
              <a:ext uri="{FF2B5EF4-FFF2-40B4-BE49-F238E27FC236}">
                <a16:creationId xmlns:a16="http://schemas.microsoft.com/office/drawing/2014/main" id="{862F8579-A1B1-4240-BB4C-E966AD3FE560}"/>
              </a:ext>
            </a:extLst>
          </p:cNvPr>
          <p:cNvSpPr>
            <a:spLocks/>
          </p:cNvSpPr>
          <p:nvPr/>
        </p:nvSpPr>
        <p:spPr bwMode="auto">
          <a:xfrm>
            <a:off x="1991369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299" name="Rectangle 8670">
            <a:extLst>
              <a:ext uri="{FF2B5EF4-FFF2-40B4-BE49-F238E27FC236}">
                <a16:creationId xmlns:a16="http://schemas.microsoft.com/office/drawing/2014/main" id="{84C1426B-563E-4EFF-B375-346436FE5D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00" name="Freeform 8671">
            <a:extLst>
              <a:ext uri="{FF2B5EF4-FFF2-40B4-BE49-F238E27FC236}">
                <a16:creationId xmlns:a16="http://schemas.microsoft.com/office/drawing/2014/main" id="{1E9DD19E-6AE0-47B8-B33B-5621CD456BA8}"/>
              </a:ext>
            </a:extLst>
          </p:cNvPr>
          <p:cNvSpPr>
            <a:spLocks/>
          </p:cNvSpPr>
          <p:nvPr/>
        </p:nvSpPr>
        <p:spPr bwMode="auto">
          <a:xfrm>
            <a:off x="1991369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01" name="Rectangle 8672">
            <a:extLst>
              <a:ext uri="{FF2B5EF4-FFF2-40B4-BE49-F238E27FC236}">
                <a16:creationId xmlns:a16="http://schemas.microsoft.com/office/drawing/2014/main" id="{4AC4BCEB-3626-4F3F-B3A4-5EFE5694FC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02" name="Freeform 8673">
            <a:extLst>
              <a:ext uri="{FF2B5EF4-FFF2-40B4-BE49-F238E27FC236}">
                <a16:creationId xmlns:a16="http://schemas.microsoft.com/office/drawing/2014/main" id="{47CB3972-BA41-489B-AA3A-BE3359D186D5}"/>
              </a:ext>
            </a:extLst>
          </p:cNvPr>
          <p:cNvSpPr>
            <a:spLocks/>
          </p:cNvSpPr>
          <p:nvPr/>
        </p:nvSpPr>
        <p:spPr bwMode="auto">
          <a:xfrm>
            <a:off x="1991369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03" name="Rectangle 8674">
            <a:extLst>
              <a:ext uri="{FF2B5EF4-FFF2-40B4-BE49-F238E27FC236}">
                <a16:creationId xmlns:a16="http://schemas.microsoft.com/office/drawing/2014/main" id="{67D95765-BDEE-4360-8DA1-E32F0BB691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04" name="Freeform 8675">
            <a:extLst>
              <a:ext uri="{FF2B5EF4-FFF2-40B4-BE49-F238E27FC236}">
                <a16:creationId xmlns:a16="http://schemas.microsoft.com/office/drawing/2014/main" id="{1D88582C-931E-4C61-8B2E-9AB7C53EF60F}"/>
              </a:ext>
            </a:extLst>
          </p:cNvPr>
          <p:cNvSpPr>
            <a:spLocks/>
          </p:cNvSpPr>
          <p:nvPr/>
        </p:nvSpPr>
        <p:spPr bwMode="auto">
          <a:xfrm>
            <a:off x="1991369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05" name="Rectangle 8676">
            <a:extLst>
              <a:ext uri="{FF2B5EF4-FFF2-40B4-BE49-F238E27FC236}">
                <a16:creationId xmlns:a16="http://schemas.microsoft.com/office/drawing/2014/main" id="{32220C7E-A1FA-4433-A7E2-6DD3FB424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06" name="Freeform 8677">
            <a:extLst>
              <a:ext uri="{FF2B5EF4-FFF2-40B4-BE49-F238E27FC236}">
                <a16:creationId xmlns:a16="http://schemas.microsoft.com/office/drawing/2014/main" id="{5FB12A27-FDFA-4C22-B594-C7A13C0D1F3F}"/>
              </a:ext>
            </a:extLst>
          </p:cNvPr>
          <p:cNvSpPr>
            <a:spLocks/>
          </p:cNvSpPr>
          <p:nvPr/>
        </p:nvSpPr>
        <p:spPr bwMode="auto">
          <a:xfrm>
            <a:off x="1991369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07" name="Rectangle 8678">
            <a:extLst>
              <a:ext uri="{FF2B5EF4-FFF2-40B4-BE49-F238E27FC236}">
                <a16:creationId xmlns:a16="http://schemas.microsoft.com/office/drawing/2014/main" id="{CB66152A-C5ED-4D53-A8CE-C85C3D75E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08" name="Freeform 8679">
            <a:extLst>
              <a:ext uri="{FF2B5EF4-FFF2-40B4-BE49-F238E27FC236}">
                <a16:creationId xmlns:a16="http://schemas.microsoft.com/office/drawing/2014/main" id="{29947CB2-250F-44AF-8066-94480CD9DBA8}"/>
              </a:ext>
            </a:extLst>
          </p:cNvPr>
          <p:cNvSpPr>
            <a:spLocks/>
          </p:cNvSpPr>
          <p:nvPr/>
        </p:nvSpPr>
        <p:spPr bwMode="auto">
          <a:xfrm>
            <a:off x="1991369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09" name="Rectangle 8680">
            <a:extLst>
              <a:ext uri="{FF2B5EF4-FFF2-40B4-BE49-F238E27FC236}">
                <a16:creationId xmlns:a16="http://schemas.microsoft.com/office/drawing/2014/main" id="{50444180-9494-400D-B43F-A11EB36C0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10" name="Freeform 8681">
            <a:extLst>
              <a:ext uri="{FF2B5EF4-FFF2-40B4-BE49-F238E27FC236}">
                <a16:creationId xmlns:a16="http://schemas.microsoft.com/office/drawing/2014/main" id="{A64FB03A-CF7C-4DFA-8775-E13E63ED2DC2}"/>
              </a:ext>
            </a:extLst>
          </p:cNvPr>
          <p:cNvSpPr>
            <a:spLocks/>
          </p:cNvSpPr>
          <p:nvPr/>
        </p:nvSpPr>
        <p:spPr bwMode="auto">
          <a:xfrm>
            <a:off x="1991369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11" name="Rectangle 8682">
            <a:extLst>
              <a:ext uri="{FF2B5EF4-FFF2-40B4-BE49-F238E27FC236}">
                <a16:creationId xmlns:a16="http://schemas.microsoft.com/office/drawing/2014/main" id="{C4FFEEA4-5BE7-4872-AEEB-7171AC990C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12" name="Freeform 8683">
            <a:extLst>
              <a:ext uri="{FF2B5EF4-FFF2-40B4-BE49-F238E27FC236}">
                <a16:creationId xmlns:a16="http://schemas.microsoft.com/office/drawing/2014/main" id="{1419D425-5B01-4328-9E94-1F0B7CD7973C}"/>
              </a:ext>
            </a:extLst>
          </p:cNvPr>
          <p:cNvSpPr>
            <a:spLocks/>
          </p:cNvSpPr>
          <p:nvPr/>
        </p:nvSpPr>
        <p:spPr bwMode="auto">
          <a:xfrm>
            <a:off x="1991369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13" name="Rectangle 8684">
            <a:extLst>
              <a:ext uri="{FF2B5EF4-FFF2-40B4-BE49-F238E27FC236}">
                <a16:creationId xmlns:a16="http://schemas.microsoft.com/office/drawing/2014/main" id="{376EC5DF-9079-462D-A101-79BB6412E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14" name="Freeform 8685">
            <a:extLst>
              <a:ext uri="{FF2B5EF4-FFF2-40B4-BE49-F238E27FC236}">
                <a16:creationId xmlns:a16="http://schemas.microsoft.com/office/drawing/2014/main" id="{2F414FCB-3EB8-49E8-A2D8-78E981657D8B}"/>
              </a:ext>
            </a:extLst>
          </p:cNvPr>
          <p:cNvSpPr>
            <a:spLocks/>
          </p:cNvSpPr>
          <p:nvPr/>
        </p:nvSpPr>
        <p:spPr bwMode="auto">
          <a:xfrm>
            <a:off x="1991369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15" name="Rectangle 8686">
            <a:extLst>
              <a:ext uri="{FF2B5EF4-FFF2-40B4-BE49-F238E27FC236}">
                <a16:creationId xmlns:a16="http://schemas.microsoft.com/office/drawing/2014/main" id="{BE28323C-5011-4806-8F1A-823E2AB49F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16" name="Freeform 8687">
            <a:extLst>
              <a:ext uri="{FF2B5EF4-FFF2-40B4-BE49-F238E27FC236}">
                <a16:creationId xmlns:a16="http://schemas.microsoft.com/office/drawing/2014/main" id="{ADF77B7A-2C55-433C-B009-8679C9A66D8C}"/>
              </a:ext>
            </a:extLst>
          </p:cNvPr>
          <p:cNvSpPr>
            <a:spLocks/>
          </p:cNvSpPr>
          <p:nvPr/>
        </p:nvSpPr>
        <p:spPr bwMode="auto">
          <a:xfrm>
            <a:off x="1991369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17" name="Rectangle 8688">
            <a:extLst>
              <a:ext uri="{FF2B5EF4-FFF2-40B4-BE49-F238E27FC236}">
                <a16:creationId xmlns:a16="http://schemas.microsoft.com/office/drawing/2014/main" id="{B002350C-209E-4BFB-AE39-E984C074E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18" name="Freeform 8689">
            <a:extLst>
              <a:ext uri="{FF2B5EF4-FFF2-40B4-BE49-F238E27FC236}">
                <a16:creationId xmlns:a16="http://schemas.microsoft.com/office/drawing/2014/main" id="{847D625F-7484-4E0C-86B4-F500B8C03BAA}"/>
              </a:ext>
            </a:extLst>
          </p:cNvPr>
          <p:cNvSpPr>
            <a:spLocks/>
          </p:cNvSpPr>
          <p:nvPr/>
        </p:nvSpPr>
        <p:spPr bwMode="auto">
          <a:xfrm>
            <a:off x="1991369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19" name="Rectangle 8690">
            <a:extLst>
              <a:ext uri="{FF2B5EF4-FFF2-40B4-BE49-F238E27FC236}">
                <a16:creationId xmlns:a16="http://schemas.microsoft.com/office/drawing/2014/main" id="{0B45F699-2039-409B-A74C-F930F1038C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20" name="Freeform 8691">
            <a:extLst>
              <a:ext uri="{FF2B5EF4-FFF2-40B4-BE49-F238E27FC236}">
                <a16:creationId xmlns:a16="http://schemas.microsoft.com/office/drawing/2014/main" id="{E143A385-935E-4D9C-B13B-0938C223D53C}"/>
              </a:ext>
            </a:extLst>
          </p:cNvPr>
          <p:cNvSpPr>
            <a:spLocks/>
          </p:cNvSpPr>
          <p:nvPr/>
        </p:nvSpPr>
        <p:spPr bwMode="auto">
          <a:xfrm>
            <a:off x="1991369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21" name="Rectangle 8692">
            <a:extLst>
              <a:ext uri="{FF2B5EF4-FFF2-40B4-BE49-F238E27FC236}">
                <a16:creationId xmlns:a16="http://schemas.microsoft.com/office/drawing/2014/main" id="{F921ED75-D3AF-4EA0-843D-B18E2AA65C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22" name="Freeform 8693">
            <a:extLst>
              <a:ext uri="{FF2B5EF4-FFF2-40B4-BE49-F238E27FC236}">
                <a16:creationId xmlns:a16="http://schemas.microsoft.com/office/drawing/2014/main" id="{C50E5F2D-5CF2-460E-86A5-358A386654A0}"/>
              </a:ext>
            </a:extLst>
          </p:cNvPr>
          <p:cNvSpPr>
            <a:spLocks/>
          </p:cNvSpPr>
          <p:nvPr/>
        </p:nvSpPr>
        <p:spPr bwMode="auto">
          <a:xfrm>
            <a:off x="1991369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23" name="Rectangle 8694">
            <a:extLst>
              <a:ext uri="{FF2B5EF4-FFF2-40B4-BE49-F238E27FC236}">
                <a16:creationId xmlns:a16="http://schemas.microsoft.com/office/drawing/2014/main" id="{21D09C1A-A5F8-4D02-9475-D953FADF56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24" name="Freeform 8695">
            <a:extLst>
              <a:ext uri="{FF2B5EF4-FFF2-40B4-BE49-F238E27FC236}">
                <a16:creationId xmlns:a16="http://schemas.microsoft.com/office/drawing/2014/main" id="{F4BEB414-570D-4109-B446-0826E01621BE}"/>
              </a:ext>
            </a:extLst>
          </p:cNvPr>
          <p:cNvSpPr>
            <a:spLocks/>
          </p:cNvSpPr>
          <p:nvPr/>
        </p:nvSpPr>
        <p:spPr bwMode="auto">
          <a:xfrm>
            <a:off x="1991369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25" name="Rectangle 8696">
            <a:extLst>
              <a:ext uri="{FF2B5EF4-FFF2-40B4-BE49-F238E27FC236}">
                <a16:creationId xmlns:a16="http://schemas.microsoft.com/office/drawing/2014/main" id="{57A5636F-1C97-4BEF-9F72-5E51EAD65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26" name="Freeform 8697">
            <a:extLst>
              <a:ext uri="{FF2B5EF4-FFF2-40B4-BE49-F238E27FC236}">
                <a16:creationId xmlns:a16="http://schemas.microsoft.com/office/drawing/2014/main" id="{9F1B0514-DE33-46E7-B2C2-D67736E8A407}"/>
              </a:ext>
            </a:extLst>
          </p:cNvPr>
          <p:cNvSpPr>
            <a:spLocks/>
          </p:cNvSpPr>
          <p:nvPr/>
        </p:nvSpPr>
        <p:spPr bwMode="auto">
          <a:xfrm>
            <a:off x="1991369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27" name="Rectangle 8698">
            <a:extLst>
              <a:ext uri="{FF2B5EF4-FFF2-40B4-BE49-F238E27FC236}">
                <a16:creationId xmlns:a16="http://schemas.microsoft.com/office/drawing/2014/main" id="{177C6B51-5AB7-47E8-ADB1-9AD3BDDE5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28" name="Freeform 8699">
            <a:extLst>
              <a:ext uri="{FF2B5EF4-FFF2-40B4-BE49-F238E27FC236}">
                <a16:creationId xmlns:a16="http://schemas.microsoft.com/office/drawing/2014/main" id="{D19BB18F-EA3F-4F53-BECD-7CB9BE6E50CE}"/>
              </a:ext>
            </a:extLst>
          </p:cNvPr>
          <p:cNvSpPr>
            <a:spLocks/>
          </p:cNvSpPr>
          <p:nvPr/>
        </p:nvSpPr>
        <p:spPr bwMode="auto">
          <a:xfrm>
            <a:off x="1991369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29" name="Rectangle 8700">
            <a:extLst>
              <a:ext uri="{FF2B5EF4-FFF2-40B4-BE49-F238E27FC236}">
                <a16:creationId xmlns:a16="http://schemas.microsoft.com/office/drawing/2014/main" id="{741A4576-248D-4A95-91ED-879C0390AC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30" name="Freeform 8701">
            <a:extLst>
              <a:ext uri="{FF2B5EF4-FFF2-40B4-BE49-F238E27FC236}">
                <a16:creationId xmlns:a16="http://schemas.microsoft.com/office/drawing/2014/main" id="{A7546BA7-8DFD-4DB7-BF72-15DD9CFA6D44}"/>
              </a:ext>
            </a:extLst>
          </p:cNvPr>
          <p:cNvSpPr>
            <a:spLocks/>
          </p:cNvSpPr>
          <p:nvPr/>
        </p:nvSpPr>
        <p:spPr bwMode="auto">
          <a:xfrm>
            <a:off x="1991369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31" name="Rectangle 8702">
            <a:extLst>
              <a:ext uri="{FF2B5EF4-FFF2-40B4-BE49-F238E27FC236}">
                <a16:creationId xmlns:a16="http://schemas.microsoft.com/office/drawing/2014/main" id="{4B5DDBE0-85EE-45E2-B258-B8D3ADDD51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32" name="Freeform 8703">
            <a:extLst>
              <a:ext uri="{FF2B5EF4-FFF2-40B4-BE49-F238E27FC236}">
                <a16:creationId xmlns:a16="http://schemas.microsoft.com/office/drawing/2014/main" id="{2F60EDFF-9683-49BF-9DC9-49D8CDEC0893}"/>
              </a:ext>
            </a:extLst>
          </p:cNvPr>
          <p:cNvSpPr>
            <a:spLocks/>
          </p:cNvSpPr>
          <p:nvPr/>
        </p:nvSpPr>
        <p:spPr bwMode="auto">
          <a:xfrm>
            <a:off x="1991369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33" name="Rectangle 8704">
            <a:extLst>
              <a:ext uri="{FF2B5EF4-FFF2-40B4-BE49-F238E27FC236}">
                <a16:creationId xmlns:a16="http://schemas.microsoft.com/office/drawing/2014/main" id="{5F770402-EFEC-43F4-99CD-FC22EC209B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34" name="Freeform 8705">
            <a:extLst>
              <a:ext uri="{FF2B5EF4-FFF2-40B4-BE49-F238E27FC236}">
                <a16:creationId xmlns:a16="http://schemas.microsoft.com/office/drawing/2014/main" id="{D698BDB5-21A0-4F51-9587-4D9E85D00EE9}"/>
              </a:ext>
            </a:extLst>
          </p:cNvPr>
          <p:cNvSpPr>
            <a:spLocks/>
          </p:cNvSpPr>
          <p:nvPr/>
        </p:nvSpPr>
        <p:spPr bwMode="auto">
          <a:xfrm>
            <a:off x="1991369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35" name="Rectangle 8706">
            <a:extLst>
              <a:ext uri="{FF2B5EF4-FFF2-40B4-BE49-F238E27FC236}">
                <a16:creationId xmlns:a16="http://schemas.microsoft.com/office/drawing/2014/main" id="{44DD4288-D5C5-4554-957A-8F7EEED687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36" name="Freeform 8707">
            <a:extLst>
              <a:ext uri="{FF2B5EF4-FFF2-40B4-BE49-F238E27FC236}">
                <a16:creationId xmlns:a16="http://schemas.microsoft.com/office/drawing/2014/main" id="{9C7EAF54-5196-44C6-B55C-C3FEF89BE19C}"/>
              </a:ext>
            </a:extLst>
          </p:cNvPr>
          <p:cNvSpPr>
            <a:spLocks/>
          </p:cNvSpPr>
          <p:nvPr/>
        </p:nvSpPr>
        <p:spPr bwMode="auto">
          <a:xfrm>
            <a:off x="1991369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37" name="Rectangle 8708">
            <a:extLst>
              <a:ext uri="{FF2B5EF4-FFF2-40B4-BE49-F238E27FC236}">
                <a16:creationId xmlns:a16="http://schemas.microsoft.com/office/drawing/2014/main" id="{33C6135B-CA7D-48B3-8E13-93235B3A17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38" name="Freeform 8709">
            <a:extLst>
              <a:ext uri="{FF2B5EF4-FFF2-40B4-BE49-F238E27FC236}">
                <a16:creationId xmlns:a16="http://schemas.microsoft.com/office/drawing/2014/main" id="{2C1C58A6-3BD7-4171-9415-2697C61A8ADF}"/>
              </a:ext>
            </a:extLst>
          </p:cNvPr>
          <p:cNvSpPr>
            <a:spLocks/>
          </p:cNvSpPr>
          <p:nvPr/>
        </p:nvSpPr>
        <p:spPr bwMode="auto">
          <a:xfrm>
            <a:off x="1992906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39" name="Rectangle 8710">
            <a:extLst>
              <a:ext uri="{FF2B5EF4-FFF2-40B4-BE49-F238E27FC236}">
                <a16:creationId xmlns:a16="http://schemas.microsoft.com/office/drawing/2014/main" id="{77F45B5F-D8E6-4D10-8FAC-D0004392B0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40" name="Freeform 8711">
            <a:extLst>
              <a:ext uri="{FF2B5EF4-FFF2-40B4-BE49-F238E27FC236}">
                <a16:creationId xmlns:a16="http://schemas.microsoft.com/office/drawing/2014/main" id="{085AF993-D5D9-4E84-B41A-CD173E0C371E}"/>
              </a:ext>
            </a:extLst>
          </p:cNvPr>
          <p:cNvSpPr>
            <a:spLocks/>
          </p:cNvSpPr>
          <p:nvPr/>
        </p:nvSpPr>
        <p:spPr bwMode="auto">
          <a:xfrm>
            <a:off x="1992906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41" name="Rectangle 8712">
            <a:extLst>
              <a:ext uri="{FF2B5EF4-FFF2-40B4-BE49-F238E27FC236}">
                <a16:creationId xmlns:a16="http://schemas.microsoft.com/office/drawing/2014/main" id="{84EB1D27-A720-4123-B6A4-47F8F6AFCF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42" name="Freeform 8713">
            <a:extLst>
              <a:ext uri="{FF2B5EF4-FFF2-40B4-BE49-F238E27FC236}">
                <a16:creationId xmlns:a16="http://schemas.microsoft.com/office/drawing/2014/main" id="{6FC576A8-268A-4D0D-96D5-5B560D714707}"/>
              </a:ext>
            </a:extLst>
          </p:cNvPr>
          <p:cNvSpPr>
            <a:spLocks/>
          </p:cNvSpPr>
          <p:nvPr/>
        </p:nvSpPr>
        <p:spPr bwMode="auto">
          <a:xfrm>
            <a:off x="1992906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43" name="Rectangle 8714">
            <a:extLst>
              <a:ext uri="{FF2B5EF4-FFF2-40B4-BE49-F238E27FC236}">
                <a16:creationId xmlns:a16="http://schemas.microsoft.com/office/drawing/2014/main" id="{1189F831-0037-42A2-B6C6-104BE37333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44" name="Freeform 8715">
            <a:extLst>
              <a:ext uri="{FF2B5EF4-FFF2-40B4-BE49-F238E27FC236}">
                <a16:creationId xmlns:a16="http://schemas.microsoft.com/office/drawing/2014/main" id="{3BA2AABE-1A1E-477E-A9B5-68B69EA438F8}"/>
              </a:ext>
            </a:extLst>
          </p:cNvPr>
          <p:cNvSpPr>
            <a:spLocks/>
          </p:cNvSpPr>
          <p:nvPr/>
        </p:nvSpPr>
        <p:spPr bwMode="auto">
          <a:xfrm>
            <a:off x="1992906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45" name="Rectangle 8716">
            <a:extLst>
              <a:ext uri="{FF2B5EF4-FFF2-40B4-BE49-F238E27FC236}">
                <a16:creationId xmlns:a16="http://schemas.microsoft.com/office/drawing/2014/main" id="{4153E809-5275-4285-BEE9-938922A3DB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46" name="Freeform 8717">
            <a:extLst>
              <a:ext uri="{FF2B5EF4-FFF2-40B4-BE49-F238E27FC236}">
                <a16:creationId xmlns:a16="http://schemas.microsoft.com/office/drawing/2014/main" id="{38DC54E3-B808-463F-813B-38D64DCB9C63}"/>
              </a:ext>
            </a:extLst>
          </p:cNvPr>
          <p:cNvSpPr>
            <a:spLocks/>
          </p:cNvSpPr>
          <p:nvPr/>
        </p:nvSpPr>
        <p:spPr bwMode="auto">
          <a:xfrm>
            <a:off x="1992906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47" name="Rectangle 8718">
            <a:extLst>
              <a:ext uri="{FF2B5EF4-FFF2-40B4-BE49-F238E27FC236}">
                <a16:creationId xmlns:a16="http://schemas.microsoft.com/office/drawing/2014/main" id="{1336E182-26E9-48F2-9C9A-E0CCC912F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48" name="Freeform 8719">
            <a:extLst>
              <a:ext uri="{FF2B5EF4-FFF2-40B4-BE49-F238E27FC236}">
                <a16:creationId xmlns:a16="http://schemas.microsoft.com/office/drawing/2014/main" id="{0C9AA910-A503-4EA0-8460-5B292C02FA26}"/>
              </a:ext>
            </a:extLst>
          </p:cNvPr>
          <p:cNvSpPr>
            <a:spLocks/>
          </p:cNvSpPr>
          <p:nvPr/>
        </p:nvSpPr>
        <p:spPr bwMode="auto">
          <a:xfrm>
            <a:off x="1992906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49" name="Rectangle 8720">
            <a:extLst>
              <a:ext uri="{FF2B5EF4-FFF2-40B4-BE49-F238E27FC236}">
                <a16:creationId xmlns:a16="http://schemas.microsoft.com/office/drawing/2014/main" id="{9E3C4497-A3D2-4A91-B9D2-94647146A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50" name="Freeform 8721">
            <a:extLst>
              <a:ext uri="{FF2B5EF4-FFF2-40B4-BE49-F238E27FC236}">
                <a16:creationId xmlns:a16="http://schemas.microsoft.com/office/drawing/2014/main" id="{438F787C-0C05-4861-AC9F-C2D649B7BACE}"/>
              </a:ext>
            </a:extLst>
          </p:cNvPr>
          <p:cNvSpPr>
            <a:spLocks/>
          </p:cNvSpPr>
          <p:nvPr/>
        </p:nvSpPr>
        <p:spPr bwMode="auto">
          <a:xfrm>
            <a:off x="1992906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51" name="Rectangle 8722">
            <a:extLst>
              <a:ext uri="{FF2B5EF4-FFF2-40B4-BE49-F238E27FC236}">
                <a16:creationId xmlns:a16="http://schemas.microsoft.com/office/drawing/2014/main" id="{D521FFF1-455C-4B0E-944B-5952893123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52" name="Freeform 8723">
            <a:extLst>
              <a:ext uri="{FF2B5EF4-FFF2-40B4-BE49-F238E27FC236}">
                <a16:creationId xmlns:a16="http://schemas.microsoft.com/office/drawing/2014/main" id="{42DA4DB7-151D-45E8-B157-7CFDC40440FE}"/>
              </a:ext>
            </a:extLst>
          </p:cNvPr>
          <p:cNvSpPr>
            <a:spLocks/>
          </p:cNvSpPr>
          <p:nvPr/>
        </p:nvSpPr>
        <p:spPr bwMode="auto">
          <a:xfrm>
            <a:off x="1992906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53" name="Rectangle 8724">
            <a:extLst>
              <a:ext uri="{FF2B5EF4-FFF2-40B4-BE49-F238E27FC236}">
                <a16:creationId xmlns:a16="http://schemas.microsoft.com/office/drawing/2014/main" id="{4132B91B-3957-4DF2-B929-78CC78282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54" name="Freeform 8725">
            <a:extLst>
              <a:ext uri="{FF2B5EF4-FFF2-40B4-BE49-F238E27FC236}">
                <a16:creationId xmlns:a16="http://schemas.microsoft.com/office/drawing/2014/main" id="{EAE3A2CD-25CE-40DE-AC6F-E317B53BB521}"/>
              </a:ext>
            </a:extLst>
          </p:cNvPr>
          <p:cNvSpPr>
            <a:spLocks/>
          </p:cNvSpPr>
          <p:nvPr/>
        </p:nvSpPr>
        <p:spPr bwMode="auto">
          <a:xfrm>
            <a:off x="1992906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55" name="Rectangle 8726">
            <a:extLst>
              <a:ext uri="{FF2B5EF4-FFF2-40B4-BE49-F238E27FC236}">
                <a16:creationId xmlns:a16="http://schemas.microsoft.com/office/drawing/2014/main" id="{3A6E8382-0384-4BDD-92EE-795C9FDB6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56" name="Freeform 8727">
            <a:extLst>
              <a:ext uri="{FF2B5EF4-FFF2-40B4-BE49-F238E27FC236}">
                <a16:creationId xmlns:a16="http://schemas.microsoft.com/office/drawing/2014/main" id="{88CD4FAD-E985-4EE3-9AD0-CF3E638E41BE}"/>
              </a:ext>
            </a:extLst>
          </p:cNvPr>
          <p:cNvSpPr>
            <a:spLocks/>
          </p:cNvSpPr>
          <p:nvPr/>
        </p:nvSpPr>
        <p:spPr bwMode="auto">
          <a:xfrm>
            <a:off x="1992906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57" name="Rectangle 8728">
            <a:extLst>
              <a:ext uri="{FF2B5EF4-FFF2-40B4-BE49-F238E27FC236}">
                <a16:creationId xmlns:a16="http://schemas.microsoft.com/office/drawing/2014/main" id="{60D0AB44-4603-44FF-9EA1-12BBD5EE22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58" name="Freeform 8729">
            <a:extLst>
              <a:ext uri="{FF2B5EF4-FFF2-40B4-BE49-F238E27FC236}">
                <a16:creationId xmlns:a16="http://schemas.microsoft.com/office/drawing/2014/main" id="{C8AD36D4-C654-45E1-9BB4-ABADEE5755EA}"/>
              </a:ext>
            </a:extLst>
          </p:cNvPr>
          <p:cNvSpPr>
            <a:spLocks/>
          </p:cNvSpPr>
          <p:nvPr/>
        </p:nvSpPr>
        <p:spPr bwMode="auto">
          <a:xfrm>
            <a:off x="1992906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59" name="Rectangle 8730">
            <a:extLst>
              <a:ext uri="{FF2B5EF4-FFF2-40B4-BE49-F238E27FC236}">
                <a16:creationId xmlns:a16="http://schemas.microsoft.com/office/drawing/2014/main" id="{48457B27-F81B-45F7-8AF5-3E87A2EF0B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60" name="Freeform 8731">
            <a:extLst>
              <a:ext uri="{FF2B5EF4-FFF2-40B4-BE49-F238E27FC236}">
                <a16:creationId xmlns:a16="http://schemas.microsoft.com/office/drawing/2014/main" id="{EAC2FF21-0187-4A54-9721-93599252A394}"/>
              </a:ext>
            </a:extLst>
          </p:cNvPr>
          <p:cNvSpPr>
            <a:spLocks/>
          </p:cNvSpPr>
          <p:nvPr/>
        </p:nvSpPr>
        <p:spPr bwMode="auto">
          <a:xfrm>
            <a:off x="1992906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61" name="Rectangle 8732">
            <a:extLst>
              <a:ext uri="{FF2B5EF4-FFF2-40B4-BE49-F238E27FC236}">
                <a16:creationId xmlns:a16="http://schemas.microsoft.com/office/drawing/2014/main" id="{A9755EB2-5964-4C23-BA09-AF60008F7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62" name="Freeform 8733">
            <a:extLst>
              <a:ext uri="{FF2B5EF4-FFF2-40B4-BE49-F238E27FC236}">
                <a16:creationId xmlns:a16="http://schemas.microsoft.com/office/drawing/2014/main" id="{20D66CD3-7158-4A4A-96FB-44C9BBB4F11E}"/>
              </a:ext>
            </a:extLst>
          </p:cNvPr>
          <p:cNvSpPr>
            <a:spLocks/>
          </p:cNvSpPr>
          <p:nvPr/>
        </p:nvSpPr>
        <p:spPr bwMode="auto">
          <a:xfrm>
            <a:off x="1992906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63" name="Rectangle 8734">
            <a:extLst>
              <a:ext uri="{FF2B5EF4-FFF2-40B4-BE49-F238E27FC236}">
                <a16:creationId xmlns:a16="http://schemas.microsoft.com/office/drawing/2014/main" id="{ABFE7C29-B1A3-490B-A761-0AB37EA5C5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64" name="Freeform 8735">
            <a:extLst>
              <a:ext uri="{FF2B5EF4-FFF2-40B4-BE49-F238E27FC236}">
                <a16:creationId xmlns:a16="http://schemas.microsoft.com/office/drawing/2014/main" id="{FB0A6414-4E85-4022-906C-CF85E22603CF}"/>
              </a:ext>
            </a:extLst>
          </p:cNvPr>
          <p:cNvSpPr>
            <a:spLocks/>
          </p:cNvSpPr>
          <p:nvPr/>
        </p:nvSpPr>
        <p:spPr bwMode="auto">
          <a:xfrm>
            <a:off x="1992906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65" name="Rectangle 8736">
            <a:extLst>
              <a:ext uri="{FF2B5EF4-FFF2-40B4-BE49-F238E27FC236}">
                <a16:creationId xmlns:a16="http://schemas.microsoft.com/office/drawing/2014/main" id="{4CE0A2FE-F103-4DF3-AC23-A002774A33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66" name="Freeform 8737">
            <a:extLst>
              <a:ext uri="{FF2B5EF4-FFF2-40B4-BE49-F238E27FC236}">
                <a16:creationId xmlns:a16="http://schemas.microsoft.com/office/drawing/2014/main" id="{834D1E75-7AEA-481C-8727-C70E840153EA}"/>
              </a:ext>
            </a:extLst>
          </p:cNvPr>
          <p:cNvSpPr>
            <a:spLocks/>
          </p:cNvSpPr>
          <p:nvPr/>
        </p:nvSpPr>
        <p:spPr bwMode="auto">
          <a:xfrm>
            <a:off x="1992906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67" name="Rectangle 8738">
            <a:extLst>
              <a:ext uri="{FF2B5EF4-FFF2-40B4-BE49-F238E27FC236}">
                <a16:creationId xmlns:a16="http://schemas.microsoft.com/office/drawing/2014/main" id="{C1D25958-C65C-4C3C-B4B5-1C121EA7D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68" name="Freeform 8739">
            <a:extLst>
              <a:ext uri="{FF2B5EF4-FFF2-40B4-BE49-F238E27FC236}">
                <a16:creationId xmlns:a16="http://schemas.microsoft.com/office/drawing/2014/main" id="{699AF912-A5F2-4F04-94F5-87ED51CADC19}"/>
              </a:ext>
            </a:extLst>
          </p:cNvPr>
          <p:cNvSpPr>
            <a:spLocks/>
          </p:cNvSpPr>
          <p:nvPr/>
        </p:nvSpPr>
        <p:spPr bwMode="auto">
          <a:xfrm>
            <a:off x="1992906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69" name="Rectangle 8740">
            <a:extLst>
              <a:ext uri="{FF2B5EF4-FFF2-40B4-BE49-F238E27FC236}">
                <a16:creationId xmlns:a16="http://schemas.microsoft.com/office/drawing/2014/main" id="{22AF8A54-52D6-4252-BA6E-645FC4356B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70" name="Freeform 8741">
            <a:extLst>
              <a:ext uri="{FF2B5EF4-FFF2-40B4-BE49-F238E27FC236}">
                <a16:creationId xmlns:a16="http://schemas.microsoft.com/office/drawing/2014/main" id="{8330D24E-6B8C-464D-A0DE-EA5DD10BA0D9}"/>
              </a:ext>
            </a:extLst>
          </p:cNvPr>
          <p:cNvSpPr>
            <a:spLocks/>
          </p:cNvSpPr>
          <p:nvPr/>
        </p:nvSpPr>
        <p:spPr bwMode="auto">
          <a:xfrm>
            <a:off x="1992906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71" name="Rectangle 8742">
            <a:extLst>
              <a:ext uri="{FF2B5EF4-FFF2-40B4-BE49-F238E27FC236}">
                <a16:creationId xmlns:a16="http://schemas.microsoft.com/office/drawing/2014/main" id="{BED4D8E8-B949-41C6-B0A0-587DF9D630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72" name="Freeform 8743">
            <a:extLst>
              <a:ext uri="{FF2B5EF4-FFF2-40B4-BE49-F238E27FC236}">
                <a16:creationId xmlns:a16="http://schemas.microsoft.com/office/drawing/2014/main" id="{2E65F698-768E-414C-8807-3AAE2468ED93}"/>
              </a:ext>
            </a:extLst>
          </p:cNvPr>
          <p:cNvSpPr>
            <a:spLocks/>
          </p:cNvSpPr>
          <p:nvPr/>
        </p:nvSpPr>
        <p:spPr bwMode="auto">
          <a:xfrm>
            <a:off x="1992906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73" name="Rectangle 8744">
            <a:extLst>
              <a:ext uri="{FF2B5EF4-FFF2-40B4-BE49-F238E27FC236}">
                <a16:creationId xmlns:a16="http://schemas.microsoft.com/office/drawing/2014/main" id="{823622B4-2FAA-4A32-BEB9-472393EF03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74" name="Freeform 8745">
            <a:extLst>
              <a:ext uri="{FF2B5EF4-FFF2-40B4-BE49-F238E27FC236}">
                <a16:creationId xmlns:a16="http://schemas.microsoft.com/office/drawing/2014/main" id="{8A1602F5-9EEA-46CA-9162-14D7612D4994}"/>
              </a:ext>
            </a:extLst>
          </p:cNvPr>
          <p:cNvSpPr>
            <a:spLocks/>
          </p:cNvSpPr>
          <p:nvPr/>
        </p:nvSpPr>
        <p:spPr bwMode="auto">
          <a:xfrm>
            <a:off x="1992906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75" name="Rectangle 8746">
            <a:extLst>
              <a:ext uri="{FF2B5EF4-FFF2-40B4-BE49-F238E27FC236}">
                <a16:creationId xmlns:a16="http://schemas.microsoft.com/office/drawing/2014/main" id="{19FED03B-5C02-4282-99A1-BDC0C054A9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76" name="Freeform 8747">
            <a:extLst>
              <a:ext uri="{FF2B5EF4-FFF2-40B4-BE49-F238E27FC236}">
                <a16:creationId xmlns:a16="http://schemas.microsoft.com/office/drawing/2014/main" id="{1473C3FA-F5F5-4E4D-8008-7E718330F126}"/>
              </a:ext>
            </a:extLst>
          </p:cNvPr>
          <p:cNvSpPr>
            <a:spLocks/>
          </p:cNvSpPr>
          <p:nvPr/>
        </p:nvSpPr>
        <p:spPr bwMode="auto">
          <a:xfrm>
            <a:off x="1992906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77" name="Rectangle 8748">
            <a:extLst>
              <a:ext uri="{FF2B5EF4-FFF2-40B4-BE49-F238E27FC236}">
                <a16:creationId xmlns:a16="http://schemas.microsoft.com/office/drawing/2014/main" id="{CB48BE78-44FF-4449-8390-66657CF76D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78" name="Freeform 8749">
            <a:extLst>
              <a:ext uri="{FF2B5EF4-FFF2-40B4-BE49-F238E27FC236}">
                <a16:creationId xmlns:a16="http://schemas.microsoft.com/office/drawing/2014/main" id="{B50B5F10-2B60-49E6-A7A8-68F8D9D14E21}"/>
              </a:ext>
            </a:extLst>
          </p:cNvPr>
          <p:cNvSpPr>
            <a:spLocks/>
          </p:cNvSpPr>
          <p:nvPr/>
        </p:nvSpPr>
        <p:spPr bwMode="auto">
          <a:xfrm>
            <a:off x="1992906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2 w 2"/>
              <a:gd name="T21" fmla="*/ 0 h 2"/>
              <a:gd name="T22" fmla="*/ 2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79" name="Rectangle 8750">
            <a:extLst>
              <a:ext uri="{FF2B5EF4-FFF2-40B4-BE49-F238E27FC236}">
                <a16:creationId xmlns:a16="http://schemas.microsoft.com/office/drawing/2014/main" id="{CFA30F22-AC64-4F2A-B4F4-59799375E3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80" name="Freeform 8751">
            <a:extLst>
              <a:ext uri="{FF2B5EF4-FFF2-40B4-BE49-F238E27FC236}">
                <a16:creationId xmlns:a16="http://schemas.microsoft.com/office/drawing/2014/main" id="{E76FCC18-7C68-43B4-861C-481B9634ACC7}"/>
              </a:ext>
            </a:extLst>
          </p:cNvPr>
          <p:cNvSpPr>
            <a:spLocks/>
          </p:cNvSpPr>
          <p:nvPr/>
        </p:nvSpPr>
        <p:spPr bwMode="auto">
          <a:xfrm>
            <a:off x="199444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81" name="Rectangle 8752">
            <a:extLst>
              <a:ext uri="{FF2B5EF4-FFF2-40B4-BE49-F238E27FC236}">
                <a16:creationId xmlns:a16="http://schemas.microsoft.com/office/drawing/2014/main" id="{86DAB83E-0FF5-4B68-BECC-FD3963E96A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82" name="Freeform 8753">
            <a:extLst>
              <a:ext uri="{FF2B5EF4-FFF2-40B4-BE49-F238E27FC236}">
                <a16:creationId xmlns:a16="http://schemas.microsoft.com/office/drawing/2014/main" id="{FA0AB036-1D8D-4274-94F3-57B5A530E56D}"/>
              </a:ext>
            </a:extLst>
          </p:cNvPr>
          <p:cNvSpPr>
            <a:spLocks/>
          </p:cNvSpPr>
          <p:nvPr/>
        </p:nvSpPr>
        <p:spPr bwMode="auto">
          <a:xfrm>
            <a:off x="199444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83" name="Rectangle 8754">
            <a:extLst>
              <a:ext uri="{FF2B5EF4-FFF2-40B4-BE49-F238E27FC236}">
                <a16:creationId xmlns:a16="http://schemas.microsoft.com/office/drawing/2014/main" id="{AE452B70-07A4-4282-BDCF-A271071DC0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84" name="Freeform 8755">
            <a:extLst>
              <a:ext uri="{FF2B5EF4-FFF2-40B4-BE49-F238E27FC236}">
                <a16:creationId xmlns:a16="http://schemas.microsoft.com/office/drawing/2014/main" id="{99391657-41FD-4545-9AF8-2F4227F4CF8F}"/>
              </a:ext>
            </a:extLst>
          </p:cNvPr>
          <p:cNvSpPr>
            <a:spLocks/>
          </p:cNvSpPr>
          <p:nvPr/>
        </p:nvSpPr>
        <p:spPr bwMode="auto">
          <a:xfrm>
            <a:off x="199444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85" name="Rectangle 8756">
            <a:extLst>
              <a:ext uri="{FF2B5EF4-FFF2-40B4-BE49-F238E27FC236}">
                <a16:creationId xmlns:a16="http://schemas.microsoft.com/office/drawing/2014/main" id="{E51C4922-6FFE-4A8E-93B5-58EE92E8D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86" name="Freeform 8757">
            <a:extLst>
              <a:ext uri="{FF2B5EF4-FFF2-40B4-BE49-F238E27FC236}">
                <a16:creationId xmlns:a16="http://schemas.microsoft.com/office/drawing/2014/main" id="{6ECA39E0-B0D7-4611-8BAA-AE548E4365BD}"/>
              </a:ext>
            </a:extLst>
          </p:cNvPr>
          <p:cNvSpPr>
            <a:spLocks/>
          </p:cNvSpPr>
          <p:nvPr/>
        </p:nvSpPr>
        <p:spPr bwMode="auto">
          <a:xfrm>
            <a:off x="199444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87" name="Rectangle 8758">
            <a:extLst>
              <a:ext uri="{FF2B5EF4-FFF2-40B4-BE49-F238E27FC236}">
                <a16:creationId xmlns:a16="http://schemas.microsoft.com/office/drawing/2014/main" id="{A72CFDAF-6DD7-4C2A-A6F4-9B53F20EC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88" name="Freeform 8759">
            <a:extLst>
              <a:ext uri="{FF2B5EF4-FFF2-40B4-BE49-F238E27FC236}">
                <a16:creationId xmlns:a16="http://schemas.microsoft.com/office/drawing/2014/main" id="{AD6D6179-EDF7-4D3D-82E9-B8DA2D16A478}"/>
              </a:ext>
            </a:extLst>
          </p:cNvPr>
          <p:cNvSpPr>
            <a:spLocks/>
          </p:cNvSpPr>
          <p:nvPr/>
        </p:nvSpPr>
        <p:spPr bwMode="auto">
          <a:xfrm>
            <a:off x="199444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89" name="Rectangle 8760">
            <a:extLst>
              <a:ext uri="{FF2B5EF4-FFF2-40B4-BE49-F238E27FC236}">
                <a16:creationId xmlns:a16="http://schemas.microsoft.com/office/drawing/2014/main" id="{ED2CE9A8-9B0A-4932-BA97-FDF2304920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90" name="Freeform 8761">
            <a:extLst>
              <a:ext uri="{FF2B5EF4-FFF2-40B4-BE49-F238E27FC236}">
                <a16:creationId xmlns:a16="http://schemas.microsoft.com/office/drawing/2014/main" id="{78CE2434-3C00-48B3-94F3-6A1B63D3B5BB}"/>
              </a:ext>
            </a:extLst>
          </p:cNvPr>
          <p:cNvSpPr>
            <a:spLocks/>
          </p:cNvSpPr>
          <p:nvPr/>
        </p:nvSpPr>
        <p:spPr bwMode="auto">
          <a:xfrm>
            <a:off x="199444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91" name="Rectangle 8762">
            <a:extLst>
              <a:ext uri="{FF2B5EF4-FFF2-40B4-BE49-F238E27FC236}">
                <a16:creationId xmlns:a16="http://schemas.microsoft.com/office/drawing/2014/main" id="{B2019124-5D5F-461F-8B0F-A3C270C94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92" name="Freeform 8763">
            <a:extLst>
              <a:ext uri="{FF2B5EF4-FFF2-40B4-BE49-F238E27FC236}">
                <a16:creationId xmlns:a16="http://schemas.microsoft.com/office/drawing/2014/main" id="{C4BFB115-E04D-4F11-9AE1-EEE607851BF1}"/>
              </a:ext>
            </a:extLst>
          </p:cNvPr>
          <p:cNvSpPr>
            <a:spLocks/>
          </p:cNvSpPr>
          <p:nvPr/>
        </p:nvSpPr>
        <p:spPr bwMode="auto">
          <a:xfrm>
            <a:off x="199444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93" name="Rectangle 8764">
            <a:extLst>
              <a:ext uri="{FF2B5EF4-FFF2-40B4-BE49-F238E27FC236}">
                <a16:creationId xmlns:a16="http://schemas.microsoft.com/office/drawing/2014/main" id="{C7FAE45D-6DFB-4A91-8BC6-662005B037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94" name="Freeform 8765">
            <a:extLst>
              <a:ext uri="{FF2B5EF4-FFF2-40B4-BE49-F238E27FC236}">
                <a16:creationId xmlns:a16="http://schemas.microsoft.com/office/drawing/2014/main" id="{B3AD0F85-C636-4BDC-99C8-27330B58E9F3}"/>
              </a:ext>
            </a:extLst>
          </p:cNvPr>
          <p:cNvSpPr>
            <a:spLocks/>
          </p:cNvSpPr>
          <p:nvPr/>
        </p:nvSpPr>
        <p:spPr bwMode="auto">
          <a:xfrm>
            <a:off x="199444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95" name="Rectangle 8766">
            <a:extLst>
              <a:ext uri="{FF2B5EF4-FFF2-40B4-BE49-F238E27FC236}">
                <a16:creationId xmlns:a16="http://schemas.microsoft.com/office/drawing/2014/main" id="{6AA8316C-7DBB-4030-BC8F-5FA0FA7BD7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96" name="Freeform 8767">
            <a:extLst>
              <a:ext uri="{FF2B5EF4-FFF2-40B4-BE49-F238E27FC236}">
                <a16:creationId xmlns:a16="http://schemas.microsoft.com/office/drawing/2014/main" id="{E91E2766-CCC3-408D-90BB-3D2BE032E4CF}"/>
              </a:ext>
            </a:extLst>
          </p:cNvPr>
          <p:cNvSpPr>
            <a:spLocks/>
          </p:cNvSpPr>
          <p:nvPr/>
        </p:nvSpPr>
        <p:spPr bwMode="auto">
          <a:xfrm>
            <a:off x="199444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97" name="Rectangle 8768">
            <a:extLst>
              <a:ext uri="{FF2B5EF4-FFF2-40B4-BE49-F238E27FC236}">
                <a16:creationId xmlns:a16="http://schemas.microsoft.com/office/drawing/2014/main" id="{046B3305-1325-4372-8953-BB1CABB1EB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98" name="Freeform 8769">
            <a:extLst>
              <a:ext uri="{FF2B5EF4-FFF2-40B4-BE49-F238E27FC236}">
                <a16:creationId xmlns:a16="http://schemas.microsoft.com/office/drawing/2014/main" id="{566CC675-C2D4-449C-9846-282CAFCF4C70}"/>
              </a:ext>
            </a:extLst>
          </p:cNvPr>
          <p:cNvSpPr>
            <a:spLocks/>
          </p:cNvSpPr>
          <p:nvPr/>
        </p:nvSpPr>
        <p:spPr bwMode="auto">
          <a:xfrm>
            <a:off x="199444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399" name="Rectangle 8770">
            <a:extLst>
              <a:ext uri="{FF2B5EF4-FFF2-40B4-BE49-F238E27FC236}">
                <a16:creationId xmlns:a16="http://schemas.microsoft.com/office/drawing/2014/main" id="{1BA9FE5C-E729-44E9-82CD-2A9B5A896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00" name="Freeform 8771">
            <a:extLst>
              <a:ext uri="{FF2B5EF4-FFF2-40B4-BE49-F238E27FC236}">
                <a16:creationId xmlns:a16="http://schemas.microsoft.com/office/drawing/2014/main" id="{B740D80E-31A9-494D-AD46-97DCC153A28A}"/>
              </a:ext>
            </a:extLst>
          </p:cNvPr>
          <p:cNvSpPr>
            <a:spLocks/>
          </p:cNvSpPr>
          <p:nvPr/>
        </p:nvSpPr>
        <p:spPr bwMode="auto">
          <a:xfrm>
            <a:off x="199444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01" name="Rectangle 8772">
            <a:extLst>
              <a:ext uri="{FF2B5EF4-FFF2-40B4-BE49-F238E27FC236}">
                <a16:creationId xmlns:a16="http://schemas.microsoft.com/office/drawing/2014/main" id="{A32C9F66-D5E7-4C94-8B50-3B5B8CF773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02" name="Freeform 8773">
            <a:extLst>
              <a:ext uri="{FF2B5EF4-FFF2-40B4-BE49-F238E27FC236}">
                <a16:creationId xmlns:a16="http://schemas.microsoft.com/office/drawing/2014/main" id="{84847306-3963-45B8-862D-741C962C607D}"/>
              </a:ext>
            </a:extLst>
          </p:cNvPr>
          <p:cNvSpPr>
            <a:spLocks/>
          </p:cNvSpPr>
          <p:nvPr/>
        </p:nvSpPr>
        <p:spPr bwMode="auto">
          <a:xfrm>
            <a:off x="199444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03" name="Rectangle 8774">
            <a:extLst>
              <a:ext uri="{FF2B5EF4-FFF2-40B4-BE49-F238E27FC236}">
                <a16:creationId xmlns:a16="http://schemas.microsoft.com/office/drawing/2014/main" id="{A16D3FC5-A1D3-44D7-AC53-4A1699F1D1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04" name="Freeform 8775">
            <a:extLst>
              <a:ext uri="{FF2B5EF4-FFF2-40B4-BE49-F238E27FC236}">
                <a16:creationId xmlns:a16="http://schemas.microsoft.com/office/drawing/2014/main" id="{3C9B25C3-AA5B-43DF-BFCD-604A3CAF5E9F}"/>
              </a:ext>
            </a:extLst>
          </p:cNvPr>
          <p:cNvSpPr>
            <a:spLocks/>
          </p:cNvSpPr>
          <p:nvPr/>
        </p:nvSpPr>
        <p:spPr bwMode="auto">
          <a:xfrm>
            <a:off x="199444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05" name="Rectangle 8776">
            <a:extLst>
              <a:ext uri="{FF2B5EF4-FFF2-40B4-BE49-F238E27FC236}">
                <a16:creationId xmlns:a16="http://schemas.microsoft.com/office/drawing/2014/main" id="{0DB1D25D-1294-4144-913A-C18DA76F9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06" name="Freeform 8777">
            <a:extLst>
              <a:ext uri="{FF2B5EF4-FFF2-40B4-BE49-F238E27FC236}">
                <a16:creationId xmlns:a16="http://schemas.microsoft.com/office/drawing/2014/main" id="{9D34C70F-3157-476C-BE09-E0F857682999}"/>
              </a:ext>
            </a:extLst>
          </p:cNvPr>
          <p:cNvSpPr>
            <a:spLocks/>
          </p:cNvSpPr>
          <p:nvPr/>
        </p:nvSpPr>
        <p:spPr bwMode="auto">
          <a:xfrm>
            <a:off x="1994443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07" name="Rectangle 8778">
            <a:extLst>
              <a:ext uri="{FF2B5EF4-FFF2-40B4-BE49-F238E27FC236}">
                <a16:creationId xmlns:a16="http://schemas.microsoft.com/office/drawing/2014/main" id="{E31E9AFE-D43F-4355-8948-9CB6500C7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08" name="Freeform 8779">
            <a:extLst>
              <a:ext uri="{FF2B5EF4-FFF2-40B4-BE49-F238E27FC236}">
                <a16:creationId xmlns:a16="http://schemas.microsoft.com/office/drawing/2014/main" id="{7ABEC973-B404-44E2-90A0-49FA77924D9F}"/>
              </a:ext>
            </a:extLst>
          </p:cNvPr>
          <p:cNvSpPr>
            <a:spLocks/>
          </p:cNvSpPr>
          <p:nvPr/>
        </p:nvSpPr>
        <p:spPr bwMode="auto">
          <a:xfrm>
            <a:off x="1994443" y="5418931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1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0 h 2"/>
              <a:gd name="T20" fmla="*/ 1 w 2"/>
              <a:gd name="T21" fmla="*/ 0 h 2"/>
              <a:gd name="T22" fmla="*/ 1 w 2"/>
              <a:gd name="T23" fmla="*/ 0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09" name="Rectangle 8780">
            <a:extLst>
              <a:ext uri="{FF2B5EF4-FFF2-40B4-BE49-F238E27FC236}">
                <a16:creationId xmlns:a16="http://schemas.microsoft.com/office/drawing/2014/main" id="{43C63100-4442-463D-8AA7-9AD7B3175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10" name="Freeform 8781">
            <a:extLst>
              <a:ext uri="{FF2B5EF4-FFF2-40B4-BE49-F238E27FC236}">
                <a16:creationId xmlns:a16="http://schemas.microsoft.com/office/drawing/2014/main" id="{8060062D-4CCD-417B-B261-B2C9537A7645}"/>
              </a:ext>
            </a:extLst>
          </p:cNvPr>
          <p:cNvSpPr>
            <a:spLocks/>
          </p:cNvSpPr>
          <p:nvPr/>
        </p:nvSpPr>
        <p:spPr bwMode="auto">
          <a:xfrm>
            <a:off x="1995979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0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11" name="Rectangle 8782">
            <a:extLst>
              <a:ext uri="{FF2B5EF4-FFF2-40B4-BE49-F238E27FC236}">
                <a16:creationId xmlns:a16="http://schemas.microsoft.com/office/drawing/2014/main" id="{EAD4FD6C-3655-4803-99D6-A3884D4AF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12" name="Freeform 8783">
            <a:extLst>
              <a:ext uri="{FF2B5EF4-FFF2-40B4-BE49-F238E27FC236}">
                <a16:creationId xmlns:a16="http://schemas.microsoft.com/office/drawing/2014/main" id="{F08A5497-94A5-4DCC-A9B1-BD7C2EE9FE5F}"/>
              </a:ext>
            </a:extLst>
          </p:cNvPr>
          <p:cNvSpPr>
            <a:spLocks/>
          </p:cNvSpPr>
          <p:nvPr/>
        </p:nvSpPr>
        <p:spPr bwMode="auto">
          <a:xfrm>
            <a:off x="1995979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13" name="Rectangle 8784">
            <a:extLst>
              <a:ext uri="{FF2B5EF4-FFF2-40B4-BE49-F238E27FC236}">
                <a16:creationId xmlns:a16="http://schemas.microsoft.com/office/drawing/2014/main" id="{A326AE69-529A-4176-9583-4B6A712139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14" name="Freeform 8785">
            <a:extLst>
              <a:ext uri="{FF2B5EF4-FFF2-40B4-BE49-F238E27FC236}">
                <a16:creationId xmlns:a16="http://schemas.microsoft.com/office/drawing/2014/main" id="{FB3D1470-D0BF-410E-8920-A95C06A1F6D0}"/>
              </a:ext>
            </a:extLst>
          </p:cNvPr>
          <p:cNvSpPr>
            <a:spLocks/>
          </p:cNvSpPr>
          <p:nvPr/>
        </p:nvSpPr>
        <p:spPr bwMode="auto">
          <a:xfrm>
            <a:off x="1995979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15" name="Rectangle 8786">
            <a:extLst>
              <a:ext uri="{FF2B5EF4-FFF2-40B4-BE49-F238E27FC236}">
                <a16:creationId xmlns:a16="http://schemas.microsoft.com/office/drawing/2014/main" id="{E16AB85A-C000-4BA8-895A-888B0F18FB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16" name="Freeform 8787">
            <a:extLst>
              <a:ext uri="{FF2B5EF4-FFF2-40B4-BE49-F238E27FC236}">
                <a16:creationId xmlns:a16="http://schemas.microsoft.com/office/drawing/2014/main" id="{B613371C-332A-46AB-9E80-FC49A086CBC3}"/>
              </a:ext>
            </a:extLst>
          </p:cNvPr>
          <p:cNvSpPr>
            <a:spLocks/>
          </p:cNvSpPr>
          <p:nvPr/>
        </p:nvSpPr>
        <p:spPr bwMode="auto">
          <a:xfrm>
            <a:off x="1995979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17" name="Rectangle 8788">
            <a:extLst>
              <a:ext uri="{FF2B5EF4-FFF2-40B4-BE49-F238E27FC236}">
                <a16:creationId xmlns:a16="http://schemas.microsoft.com/office/drawing/2014/main" id="{32B3AF9C-50E5-4737-8745-C8FF49ACF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18" name="Freeform 8789">
            <a:extLst>
              <a:ext uri="{FF2B5EF4-FFF2-40B4-BE49-F238E27FC236}">
                <a16:creationId xmlns:a16="http://schemas.microsoft.com/office/drawing/2014/main" id="{8CFC440F-BA56-433E-B52E-63A590A1CB15}"/>
              </a:ext>
            </a:extLst>
          </p:cNvPr>
          <p:cNvSpPr>
            <a:spLocks/>
          </p:cNvSpPr>
          <p:nvPr/>
        </p:nvSpPr>
        <p:spPr bwMode="auto">
          <a:xfrm>
            <a:off x="1995979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19" name="Rectangle 8790">
            <a:extLst>
              <a:ext uri="{FF2B5EF4-FFF2-40B4-BE49-F238E27FC236}">
                <a16:creationId xmlns:a16="http://schemas.microsoft.com/office/drawing/2014/main" id="{FF048A0B-BB1E-46E3-9F4D-38E6EFF7B0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20" name="Freeform 8791">
            <a:extLst>
              <a:ext uri="{FF2B5EF4-FFF2-40B4-BE49-F238E27FC236}">
                <a16:creationId xmlns:a16="http://schemas.microsoft.com/office/drawing/2014/main" id="{EB92D809-9E54-4C85-ACA3-8ACA93FF6EF2}"/>
              </a:ext>
            </a:extLst>
          </p:cNvPr>
          <p:cNvSpPr>
            <a:spLocks/>
          </p:cNvSpPr>
          <p:nvPr/>
        </p:nvSpPr>
        <p:spPr bwMode="auto">
          <a:xfrm>
            <a:off x="1995979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21" name="Rectangle 8792">
            <a:extLst>
              <a:ext uri="{FF2B5EF4-FFF2-40B4-BE49-F238E27FC236}">
                <a16:creationId xmlns:a16="http://schemas.microsoft.com/office/drawing/2014/main" id="{04AEF441-FFB2-43CD-B0A4-C60276F8E9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22" name="Freeform 8793">
            <a:extLst>
              <a:ext uri="{FF2B5EF4-FFF2-40B4-BE49-F238E27FC236}">
                <a16:creationId xmlns:a16="http://schemas.microsoft.com/office/drawing/2014/main" id="{D1C8498B-16B9-4A41-AF52-FEA9F2287BDA}"/>
              </a:ext>
            </a:extLst>
          </p:cNvPr>
          <p:cNvSpPr>
            <a:spLocks/>
          </p:cNvSpPr>
          <p:nvPr/>
        </p:nvSpPr>
        <p:spPr bwMode="auto">
          <a:xfrm>
            <a:off x="1995979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23" name="Rectangle 8794">
            <a:extLst>
              <a:ext uri="{FF2B5EF4-FFF2-40B4-BE49-F238E27FC236}">
                <a16:creationId xmlns:a16="http://schemas.microsoft.com/office/drawing/2014/main" id="{BF38B97D-7133-4AE6-9A47-1570C39FDA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24" name="Freeform 8795">
            <a:extLst>
              <a:ext uri="{FF2B5EF4-FFF2-40B4-BE49-F238E27FC236}">
                <a16:creationId xmlns:a16="http://schemas.microsoft.com/office/drawing/2014/main" id="{EE8CB0AD-ED10-432B-8419-EBABD6F018A9}"/>
              </a:ext>
            </a:extLst>
          </p:cNvPr>
          <p:cNvSpPr>
            <a:spLocks/>
          </p:cNvSpPr>
          <p:nvPr/>
        </p:nvSpPr>
        <p:spPr bwMode="auto">
          <a:xfrm>
            <a:off x="1995979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25" name="Rectangle 8796">
            <a:extLst>
              <a:ext uri="{FF2B5EF4-FFF2-40B4-BE49-F238E27FC236}">
                <a16:creationId xmlns:a16="http://schemas.microsoft.com/office/drawing/2014/main" id="{3D657A24-0D10-42FF-AF61-EAB81C031C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26" name="Freeform 8797">
            <a:extLst>
              <a:ext uri="{FF2B5EF4-FFF2-40B4-BE49-F238E27FC236}">
                <a16:creationId xmlns:a16="http://schemas.microsoft.com/office/drawing/2014/main" id="{494572A8-5186-4A8E-B925-A572DFF0402C}"/>
              </a:ext>
            </a:extLst>
          </p:cNvPr>
          <p:cNvSpPr>
            <a:spLocks/>
          </p:cNvSpPr>
          <p:nvPr/>
        </p:nvSpPr>
        <p:spPr bwMode="auto">
          <a:xfrm>
            <a:off x="1995979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27" name="Rectangle 8798">
            <a:extLst>
              <a:ext uri="{FF2B5EF4-FFF2-40B4-BE49-F238E27FC236}">
                <a16:creationId xmlns:a16="http://schemas.microsoft.com/office/drawing/2014/main" id="{145F8BE7-83D1-46EF-9921-958284816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5418931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28" name="Freeform 8799">
            <a:extLst>
              <a:ext uri="{FF2B5EF4-FFF2-40B4-BE49-F238E27FC236}">
                <a16:creationId xmlns:a16="http://schemas.microsoft.com/office/drawing/2014/main" id="{E51B2347-794E-4883-A517-5192632F85F2}"/>
              </a:ext>
            </a:extLst>
          </p:cNvPr>
          <p:cNvSpPr>
            <a:spLocks/>
          </p:cNvSpPr>
          <p:nvPr/>
        </p:nvSpPr>
        <p:spPr bwMode="auto">
          <a:xfrm>
            <a:off x="1995979" y="5418931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1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0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29" name="Freeform 8800">
            <a:extLst>
              <a:ext uri="{FF2B5EF4-FFF2-40B4-BE49-F238E27FC236}">
                <a16:creationId xmlns:a16="http://schemas.microsoft.com/office/drawing/2014/main" id="{2F5964A4-0427-4B3D-9E41-A0BCBEAB60A9}"/>
              </a:ext>
            </a:extLst>
          </p:cNvPr>
          <p:cNvSpPr>
            <a:spLocks/>
          </p:cNvSpPr>
          <p:nvPr/>
        </p:nvSpPr>
        <p:spPr bwMode="auto">
          <a:xfrm>
            <a:off x="1909927" y="4889009"/>
            <a:ext cx="1537" cy="3117"/>
          </a:xfrm>
          <a:custGeom>
            <a:avLst/>
            <a:gdLst>
              <a:gd name="T0" fmla="*/ 1 w 1"/>
              <a:gd name="T1" fmla="*/ 0 h 2"/>
              <a:gd name="T2" fmla="*/ 0 w 1"/>
              <a:gd name="T3" fmla="*/ 0 h 2"/>
              <a:gd name="T4" fmla="*/ 0 w 1"/>
              <a:gd name="T5" fmla="*/ 0 h 2"/>
              <a:gd name="T6" fmla="*/ 0 w 1"/>
              <a:gd name="T7" fmla="*/ 0 h 2"/>
              <a:gd name="T8" fmla="*/ 0 w 1"/>
              <a:gd name="T9" fmla="*/ 0 h 2"/>
              <a:gd name="T10" fmla="*/ 0 w 1"/>
              <a:gd name="T11" fmla="*/ 1 h 2"/>
              <a:gd name="T12" fmla="*/ 0 w 1"/>
              <a:gd name="T13" fmla="*/ 1 h 2"/>
              <a:gd name="T14" fmla="*/ 0 w 1"/>
              <a:gd name="T15" fmla="*/ 1 h 2"/>
              <a:gd name="T16" fmla="*/ 0 w 1"/>
              <a:gd name="T17" fmla="*/ 1 h 2"/>
              <a:gd name="T18" fmla="*/ 0 w 1"/>
              <a:gd name="T19" fmla="*/ 1 h 2"/>
              <a:gd name="T20" fmla="*/ 0 w 1"/>
              <a:gd name="T21" fmla="*/ 2 h 2"/>
              <a:gd name="T22" fmla="*/ 0 w 1"/>
              <a:gd name="T23" fmla="*/ 2 h 2"/>
              <a:gd name="T24" fmla="*/ 0 w 1"/>
              <a:gd name="T25" fmla="*/ 2 h 2"/>
              <a:gd name="T26" fmla="*/ 0 w 1"/>
              <a:gd name="T27" fmla="*/ 2 h 2"/>
              <a:gd name="T28" fmla="*/ 0 w 1"/>
              <a:gd name="T29" fmla="*/ 2 h 2"/>
              <a:gd name="T30" fmla="*/ 0 w 1"/>
              <a:gd name="T31" fmla="*/ 2 h 2"/>
              <a:gd name="T32" fmla="*/ 1 w 1"/>
              <a:gd name="T33" fmla="*/ 2 h 2"/>
              <a:gd name="T34" fmla="*/ 1 w 1"/>
              <a:gd name="T3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1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30" name="Rectangle 8801">
            <a:extLst>
              <a:ext uri="{FF2B5EF4-FFF2-40B4-BE49-F238E27FC236}">
                <a16:creationId xmlns:a16="http://schemas.microsoft.com/office/drawing/2014/main" id="{3DB8321C-F1FA-41BA-8A84-F247175E46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31" name="Freeform 8802">
            <a:extLst>
              <a:ext uri="{FF2B5EF4-FFF2-40B4-BE49-F238E27FC236}">
                <a16:creationId xmlns:a16="http://schemas.microsoft.com/office/drawing/2014/main" id="{DC3AA005-A43A-41C8-9836-3F457260B022}"/>
              </a:ext>
            </a:extLst>
          </p:cNvPr>
          <p:cNvSpPr>
            <a:spLocks/>
          </p:cNvSpPr>
          <p:nvPr/>
        </p:nvSpPr>
        <p:spPr bwMode="auto">
          <a:xfrm>
            <a:off x="191146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32" name="Rectangle 8803">
            <a:extLst>
              <a:ext uri="{FF2B5EF4-FFF2-40B4-BE49-F238E27FC236}">
                <a16:creationId xmlns:a16="http://schemas.microsoft.com/office/drawing/2014/main" id="{FED70BAB-B788-4AB1-A28D-33005D420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33" name="Freeform 8804">
            <a:extLst>
              <a:ext uri="{FF2B5EF4-FFF2-40B4-BE49-F238E27FC236}">
                <a16:creationId xmlns:a16="http://schemas.microsoft.com/office/drawing/2014/main" id="{1B838E6F-A145-45A0-A9A9-E84FE3BEE855}"/>
              </a:ext>
            </a:extLst>
          </p:cNvPr>
          <p:cNvSpPr>
            <a:spLocks/>
          </p:cNvSpPr>
          <p:nvPr/>
        </p:nvSpPr>
        <p:spPr bwMode="auto">
          <a:xfrm>
            <a:off x="191146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34" name="Rectangle 8805">
            <a:extLst>
              <a:ext uri="{FF2B5EF4-FFF2-40B4-BE49-F238E27FC236}">
                <a16:creationId xmlns:a16="http://schemas.microsoft.com/office/drawing/2014/main" id="{7643AFEE-2F4D-4480-B1DE-D9E4AFE89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35" name="Freeform 8806">
            <a:extLst>
              <a:ext uri="{FF2B5EF4-FFF2-40B4-BE49-F238E27FC236}">
                <a16:creationId xmlns:a16="http://schemas.microsoft.com/office/drawing/2014/main" id="{509014B0-C498-45C7-A219-D3D7139FB2D3}"/>
              </a:ext>
            </a:extLst>
          </p:cNvPr>
          <p:cNvSpPr>
            <a:spLocks/>
          </p:cNvSpPr>
          <p:nvPr/>
        </p:nvSpPr>
        <p:spPr bwMode="auto">
          <a:xfrm>
            <a:off x="191146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36" name="Rectangle 8807">
            <a:extLst>
              <a:ext uri="{FF2B5EF4-FFF2-40B4-BE49-F238E27FC236}">
                <a16:creationId xmlns:a16="http://schemas.microsoft.com/office/drawing/2014/main" id="{C3BD6607-7ABA-4DF1-802D-053CBBC75A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37" name="Freeform 8808">
            <a:extLst>
              <a:ext uri="{FF2B5EF4-FFF2-40B4-BE49-F238E27FC236}">
                <a16:creationId xmlns:a16="http://schemas.microsoft.com/office/drawing/2014/main" id="{34769581-769E-468F-A89D-8E6F5063AE5E}"/>
              </a:ext>
            </a:extLst>
          </p:cNvPr>
          <p:cNvSpPr>
            <a:spLocks/>
          </p:cNvSpPr>
          <p:nvPr/>
        </p:nvSpPr>
        <p:spPr bwMode="auto">
          <a:xfrm>
            <a:off x="191146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38" name="Rectangle 8809">
            <a:extLst>
              <a:ext uri="{FF2B5EF4-FFF2-40B4-BE49-F238E27FC236}">
                <a16:creationId xmlns:a16="http://schemas.microsoft.com/office/drawing/2014/main" id="{D9169881-8240-41B8-B1AD-A65E74304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39" name="Freeform 8810">
            <a:extLst>
              <a:ext uri="{FF2B5EF4-FFF2-40B4-BE49-F238E27FC236}">
                <a16:creationId xmlns:a16="http://schemas.microsoft.com/office/drawing/2014/main" id="{EF121BFA-5873-4D63-9809-631B37F93600}"/>
              </a:ext>
            </a:extLst>
          </p:cNvPr>
          <p:cNvSpPr>
            <a:spLocks/>
          </p:cNvSpPr>
          <p:nvPr/>
        </p:nvSpPr>
        <p:spPr bwMode="auto">
          <a:xfrm>
            <a:off x="191146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40" name="Rectangle 8811">
            <a:extLst>
              <a:ext uri="{FF2B5EF4-FFF2-40B4-BE49-F238E27FC236}">
                <a16:creationId xmlns:a16="http://schemas.microsoft.com/office/drawing/2014/main" id="{532C6067-4B4A-402E-99A9-BB96BB370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41" name="Freeform 8812">
            <a:extLst>
              <a:ext uri="{FF2B5EF4-FFF2-40B4-BE49-F238E27FC236}">
                <a16:creationId xmlns:a16="http://schemas.microsoft.com/office/drawing/2014/main" id="{E996D9D2-3BC7-45C5-9579-0CBE56BBA9D2}"/>
              </a:ext>
            </a:extLst>
          </p:cNvPr>
          <p:cNvSpPr>
            <a:spLocks/>
          </p:cNvSpPr>
          <p:nvPr/>
        </p:nvSpPr>
        <p:spPr bwMode="auto">
          <a:xfrm>
            <a:off x="191146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42" name="Rectangle 8813">
            <a:extLst>
              <a:ext uri="{FF2B5EF4-FFF2-40B4-BE49-F238E27FC236}">
                <a16:creationId xmlns:a16="http://schemas.microsoft.com/office/drawing/2014/main" id="{EFC00252-6ED9-4E41-B091-7A87F82BD8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43" name="Freeform 8814">
            <a:extLst>
              <a:ext uri="{FF2B5EF4-FFF2-40B4-BE49-F238E27FC236}">
                <a16:creationId xmlns:a16="http://schemas.microsoft.com/office/drawing/2014/main" id="{92B2DCAC-79AE-4430-90B4-B0A2E34DB46F}"/>
              </a:ext>
            </a:extLst>
          </p:cNvPr>
          <p:cNvSpPr>
            <a:spLocks/>
          </p:cNvSpPr>
          <p:nvPr/>
        </p:nvSpPr>
        <p:spPr bwMode="auto">
          <a:xfrm>
            <a:off x="191146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44" name="Rectangle 8815">
            <a:extLst>
              <a:ext uri="{FF2B5EF4-FFF2-40B4-BE49-F238E27FC236}">
                <a16:creationId xmlns:a16="http://schemas.microsoft.com/office/drawing/2014/main" id="{1599C00D-7CE8-4D7D-AB46-C1FF533FE9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45" name="Freeform 8816">
            <a:extLst>
              <a:ext uri="{FF2B5EF4-FFF2-40B4-BE49-F238E27FC236}">
                <a16:creationId xmlns:a16="http://schemas.microsoft.com/office/drawing/2014/main" id="{7A5B415A-FEBD-47C7-8A05-6D33B07B8890}"/>
              </a:ext>
            </a:extLst>
          </p:cNvPr>
          <p:cNvSpPr>
            <a:spLocks/>
          </p:cNvSpPr>
          <p:nvPr/>
        </p:nvSpPr>
        <p:spPr bwMode="auto">
          <a:xfrm>
            <a:off x="191146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46" name="Rectangle 8817">
            <a:extLst>
              <a:ext uri="{FF2B5EF4-FFF2-40B4-BE49-F238E27FC236}">
                <a16:creationId xmlns:a16="http://schemas.microsoft.com/office/drawing/2014/main" id="{1837BFE1-3264-4C44-9027-3A5BC2EB1E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47" name="Freeform 8818">
            <a:extLst>
              <a:ext uri="{FF2B5EF4-FFF2-40B4-BE49-F238E27FC236}">
                <a16:creationId xmlns:a16="http://schemas.microsoft.com/office/drawing/2014/main" id="{94E5A662-4239-46BA-9738-E843421FB8CA}"/>
              </a:ext>
            </a:extLst>
          </p:cNvPr>
          <p:cNvSpPr>
            <a:spLocks/>
          </p:cNvSpPr>
          <p:nvPr/>
        </p:nvSpPr>
        <p:spPr bwMode="auto">
          <a:xfrm>
            <a:off x="191146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48" name="Rectangle 8819">
            <a:extLst>
              <a:ext uri="{FF2B5EF4-FFF2-40B4-BE49-F238E27FC236}">
                <a16:creationId xmlns:a16="http://schemas.microsoft.com/office/drawing/2014/main" id="{5F4DFFF4-4E60-4D72-80BF-F0261498E7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49" name="Freeform 8820">
            <a:extLst>
              <a:ext uri="{FF2B5EF4-FFF2-40B4-BE49-F238E27FC236}">
                <a16:creationId xmlns:a16="http://schemas.microsoft.com/office/drawing/2014/main" id="{25B5F8C5-58E5-4DA8-9BED-BAE6B5485626}"/>
              </a:ext>
            </a:extLst>
          </p:cNvPr>
          <p:cNvSpPr>
            <a:spLocks/>
          </p:cNvSpPr>
          <p:nvPr/>
        </p:nvSpPr>
        <p:spPr bwMode="auto">
          <a:xfrm>
            <a:off x="191146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50" name="Rectangle 8821">
            <a:extLst>
              <a:ext uri="{FF2B5EF4-FFF2-40B4-BE49-F238E27FC236}">
                <a16:creationId xmlns:a16="http://schemas.microsoft.com/office/drawing/2014/main" id="{4CE4AEA2-7E16-4873-A11B-32BA52AA93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51" name="Freeform 8822">
            <a:extLst>
              <a:ext uri="{FF2B5EF4-FFF2-40B4-BE49-F238E27FC236}">
                <a16:creationId xmlns:a16="http://schemas.microsoft.com/office/drawing/2014/main" id="{5A3CFFB3-0CD9-4DAB-8872-E3A1B60C7E53}"/>
              </a:ext>
            </a:extLst>
          </p:cNvPr>
          <p:cNvSpPr>
            <a:spLocks/>
          </p:cNvSpPr>
          <p:nvPr/>
        </p:nvSpPr>
        <p:spPr bwMode="auto">
          <a:xfrm>
            <a:off x="1911464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52" name="Rectangle 8823">
            <a:extLst>
              <a:ext uri="{FF2B5EF4-FFF2-40B4-BE49-F238E27FC236}">
                <a16:creationId xmlns:a16="http://schemas.microsoft.com/office/drawing/2014/main" id="{35F03B61-742D-455B-90CB-472CA0270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53" name="Freeform 8824">
            <a:extLst>
              <a:ext uri="{FF2B5EF4-FFF2-40B4-BE49-F238E27FC236}">
                <a16:creationId xmlns:a16="http://schemas.microsoft.com/office/drawing/2014/main" id="{6A8F1EC6-7174-440B-BB47-9737434FD81C}"/>
              </a:ext>
            </a:extLst>
          </p:cNvPr>
          <p:cNvSpPr>
            <a:spLocks/>
          </p:cNvSpPr>
          <p:nvPr/>
        </p:nvSpPr>
        <p:spPr bwMode="auto">
          <a:xfrm>
            <a:off x="1911464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54" name="Rectangle 8825">
            <a:extLst>
              <a:ext uri="{FF2B5EF4-FFF2-40B4-BE49-F238E27FC236}">
                <a16:creationId xmlns:a16="http://schemas.microsoft.com/office/drawing/2014/main" id="{1325BE2D-13C7-4E7A-ABB8-6AC1F2EBF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55" name="Freeform 8826">
            <a:extLst>
              <a:ext uri="{FF2B5EF4-FFF2-40B4-BE49-F238E27FC236}">
                <a16:creationId xmlns:a16="http://schemas.microsoft.com/office/drawing/2014/main" id="{94BCE2B7-42E3-4DB9-9BFB-D25EE9EAD87A}"/>
              </a:ext>
            </a:extLst>
          </p:cNvPr>
          <p:cNvSpPr>
            <a:spLocks/>
          </p:cNvSpPr>
          <p:nvPr/>
        </p:nvSpPr>
        <p:spPr bwMode="auto">
          <a:xfrm>
            <a:off x="1911464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56" name="Rectangle 8827">
            <a:extLst>
              <a:ext uri="{FF2B5EF4-FFF2-40B4-BE49-F238E27FC236}">
                <a16:creationId xmlns:a16="http://schemas.microsoft.com/office/drawing/2014/main" id="{A9AC014D-8C84-41EB-808A-BA39BDED3F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57" name="Freeform 8828">
            <a:extLst>
              <a:ext uri="{FF2B5EF4-FFF2-40B4-BE49-F238E27FC236}">
                <a16:creationId xmlns:a16="http://schemas.microsoft.com/office/drawing/2014/main" id="{7353EBA8-7803-405C-BE33-709DDCE5CA7D}"/>
              </a:ext>
            </a:extLst>
          </p:cNvPr>
          <p:cNvSpPr>
            <a:spLocks/>
          </p:cNvSpPr>
          <p:nvPr/>
        </p:nvSpPr>
        <p:spPr bwMode="auto">
          <a:xfrm>
            <a:off x="1911464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58" name="Rectangle 8829">
            <a:extLst>
              <a:ext uri="{FF2B5EF4-FFF2-40B4-BE49-F238E27FC236}">
                <a16:creationId xmlns:a16="http://schemas.microsoft.com/office/drawing/2014/main" id="{B2148A22-FAB9-4C85-BD9C-EE81C0C92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59" name="Freeform 8830">
            <a:extLst>
              <a:ext uri="{FF2B5EF4-FFF2-40B4-BE49-F238E27FC236}">
                <a16:creationId xmlns:a16="http://schemas.microsoft.com/office/drawing/2014/main" id="{787B126A-3E40-4C4F-B40B-EE73FF745539}"/>
              </a:ext>
            </a:extLst>
          </p:cNvPr>
          <p:cNvSpPr>
            <a:spLocks/>
          </p:cNvSpPr>
          <p:nvPr/>
        </p:nvSpPr>
        <p:spPr bwMode="auto">
          <a:xfrm>
            <a:off x="1911464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60" name="Rectangle 8831">
            <a:extLst>
              <a:ext uri="{FF2B5EF4-FFF2-40B4-BE49-F238E27FC236}">
                <a16:creationId xmlns:a16="http://schemas.microsoft.com/office/drawing/2014/main" id="{F0078A2D-2720-4C3D-82A2-4DAA98B439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61" name="Freeform 8832">
            <a:extLst>
              <a:ext uri="{FF2B5EF4-FFF2-40B4-BE49-F238E27FC236}">
                <a16:creationId xmlns:a16="http://schemas.microsoft.com/office/drawing/2014/main" id="{40A01944-8FFA-42E6-ADBF-52ACD203C68B}"/>
              </a:ext>
            </a:extLst>
          </p:cNvPr>
          <p:cNvSpPr>
            <a:spLocks/>
          </p:cNvSpPr>
          <p:nvPr/>
        </p:nvSpPr>
        <p:spPr bwMode="auto">
          <a:xfrm>
            <a:off x="1911464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62" name="Rectangle 8833">
            <a:extLst>
              <a:ext uri="{FF2B5EF4-FFF2-40B4-BE49-F238E27FC236}">
                <a16:creationId xmlns:a16="http://schemas.microsoft.com/office/drawing/2014/main" id="{74345EA6-742C-4F01-8750-49AABDB39A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63" name="Freeform 8834">
            <a:extLst>
              <a:ext uri="{FF2B5EF4-FFF2-40B4-BE49-F238E27FC236}">
                <a16:creationId xmlns:a16="http://schemas.microsoft.com/office/drawing/2014/main" id="{B7B8B7E2-6E9A-4412-A8FD-E97BF66EDF27}"/>
              </a:ext>
            </a:extLst>
          </p:cNvPr>
          <p:cNvSpPr>
            <a:spLocks/>
          </p:cNvSpPr>
          <p:nvPr/>
        </p:nvSpPr>
        <p:spPr bwMode="auto">
          <a:xfrm>
            <a:off x="1911464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64" name="Rectangle 8835">
            <a:extLst>
              <a:ext uri="{FF2B5EF4-FFF2-40B4-BE49-F238E27FC236}">
                <a16:creationId xmlns:a16="http://schemas.microsoft.com/office/drawing/2014/main" id="{F2B649C0-F8F9-48B0-992F-1E4959E186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65" name="Freeform 8836">
            <a:extLst>
              <a:ext uri="{FF2B5EF4-FFF2-40B4-BE49-F238E27FC236}">
                <a16:creationId xmlns:a16="http://schemas.microsoft.com/office/drawing/2014/main" id="{69A93BB8-CBCC-40B8-9353-206EC9BAC267}"/>
              </a:ext>
            </a:extLst>
          </p:cNvPr>
          <p:cNvSpPr>
            <a:spLocks/>
          </p:cNvSpPr>
          <p:nvPr/>
        </p:nvSpPr>
        <p:spPr bwMode="auto">
          <a:xfrm>
            <a:off x="191300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66" name="Rectangle 8837">
            <a:extLst>
              <a:ext uri="{FF2B5EF4-FFF2-40B4-BE49-F238E27FC236}">
                <a16:creationId xmlns:a16="http://schemas.microsoft.com/office/drawing/2014/main" id="{37EB63AD-E99C-499A-BC24-441C87AAA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67" name="Freeform 8838">
            <a:extLst>
              <a:ext uri="{FF2B5EF4-FFF2-40B4-BE49-F238E27FC236}">
                <a16:creationId xmlns:a16="http://schemas.microsoft.com/office/drawing/2014/main" id="{941AF4E6-7660-4475-825C-8E2AD690FA43}"/>
              </a:ext>
            </a:extLst>
          </p:cNvPr>
          <p:cNvSpPr>
            <a:spLocks/>
          </p:cNvSpPr>
          <p:nvPr/>
        </p:nvSpPr>
        <p:spPr bwMode="auto">
          <a:xfrm>
            <a:off x="191300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68" name="Rectangle 8839">
            <a:extLst>
              <a:ext uri="{FF2B5EF4-FFF2-40B4-BE49-F238E27FC236}">
                <a16:creationId xmlns:a16="http://schemas.microsoft.com/office/drawing/2014/main" id="{5B75D4AE-5989-4CDE-B8DA-1DB244E98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69" name="Freeform 8840">
            <a:extLst>
              <a:ext uri="{FF2B5EF4-FFF2-40B4-BE49-F238E27FC236}">
                <a16:creationId xmlns:a16="http://schemas.microsoft.com/office/drawing/2014/main" id="{76A2AEB1-E47F-4E1B-B95B-64423BF0F547}"/>
              </a:ext>
            </a:extLst>
          </p:cNvPr>
          <p:cNvSpPr>
            <a:spLocks/>
          </p:cNvSpPr>
          <p:nvPr/>
        </p:nvSpPr>
        <p:spPr bwMode="auto">
          <a:xfrm>
            <a:off x="191300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70" name="Rectangle 8841">
            <a:extLst>
              <a:ext uri="{FF2B5EF4-FFF2-40B4-BE49-F238E27FC236}">
                <a16:creationId xmlns:a16="http://schemas.microsoft.com/office/drawing/2014/main" id="{333AE46E-3100-4674-AC16-D89E54A5DF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71" name="Freeform 8842">
            <a:extLst>
              <a:ext uri="{FF2B5EF4-FFF2-40B4-BE49-F238E27FC236}">
                <a16:creationId xmlns:a16="http://schemas.microsoft.com/office/drawing/2014/main" id="{FEED5A9F-87C5-4D79-B2A2-08DB5C75B02D}"/>
              </a:ext>
            </a:extLst>
          </p:cNvPr>
          <p:cNvSpPr>
            <a:spLocks/>
          </p:cNvSpPr>
          <p:nvPr/>
        </p:nvSpPr>
        <p:spPr bwMode="auto">
          <a:xfrm>
            <a:off x="191300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72" name="Rectangle 8843">
            <a:extLst>
              <a:ext uri="{FF2B5EF4-FFF2-40B4-BE49-F238E27FC236}">
                <a16:creationId xmlns:a16="http://schemas.microsoft.com/office/drawing/2014/main" id="{27F79490-EFF7-4100-9A51-DFC7A6FD51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73" name="Freeform 8844">
            <a:extLst>
              <a:ext uri="{FF2B5EF4-FFF2-40B4-BE49-F238E27FC236}">
                <a16:creationId xmlns:a16="http://schemas.microsoft.com/office/drawing/2014/main" id="{D4492983-8EC7-47C4-BCB8-4D806C8DE383}"/>
              </a:ext>
            </a:extLst>
          </p:cNvPr>
          <p:cNvSpPr>
            <a:spLocks/>
          </p:cNvSpPr>
          <p:nvPr/>
        </p:nvSpPr>
        <p:spPr bwMode="auto">
          <a:xfrm>
            <a:off x="191300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74" name="Rectangle 8845">
            <a:extLst>
              <a:ext uri="{FF2B5EF4-FFF2-40B4-BE49-F238E27FC236}">
                <a16:creationId xmlns:a16="http://schemas.microsoft.com/office/drawing/2014/main" id="{59BE5A1E-BCC7-4481-A47D-1FE9CE819C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75" name="Freeform 8846">
            <a:extLst>
              <a:ext uri="{FF2B5EF4-FFF2-40B4-BE49-F238E27FC236}">
                <a16:creationId xmlns:a16="http://schemas.microsoft.com/office/drawing/2014/main" id="{8190C143-1C8D-4BCC-93A7-E5B2B40A5814}"/>
              </a:ext>
            </a:extLst>
          </p:cNvPr>
          <p:cNvSpPr>
            <a:spLocks/>
          </p:cNvSpPr>
          <p:nvPr/>
        </p:nvSpPr>
        <p:spPr bwMode="auto">
          <a:xfrm>
            <a:off x="191300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76" name="Rectangle 8847">
            <a:extLst>
              <a:ext uri="{FF2B5EF4-FFF2-40B4-BE49-F238E27FC236}">
                <a16:creationId xmlns:a16="http://schemas.microsoft.com/office/drawing/2014/main" id="{DFED977F-A8DA-4CFC-9292-C79CFC6DF8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77" name="Freeform 8848">
            <a:extLst>
              <a:ext uri="{FF2B5EF4-FFF2-40B4-BE49-F238E27FC236}">
                <a16:creationId xmlns:a16="http://schemas.microsoft.com/office/drawing/2014/main" id="{8B533617-A90B-4BE1-994D-DAFD78C30206}"/>
              </a:ext>
            </a:extLst>
          </p:cNvPr>
          <p:cNvSpPr>
            <a:spLocks/>
          </p:cNvSpPr>
          <p:nvPr/>
        </p:nvSpPr>
        <p:spPr bwMode="auto">
          <a:xfrm>
            <a:off x="191300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78" name="Rectangle 8849">
            <a:extLst>
              <a:ext uri="{FF2B5EF4-FFF2-40B4-BE49-F238E27FC236}">
                <a16:creationId xmlns:a16="http://schemas.microsoft.com/office/drawing/2014/main" id="{902DFF73-730E-47A3-83A2-148172E931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79" name="Freeform 8850">
            <a:extLst>
              <a:ext uri="{FF2B5EF4-FFF2-40B4-BE49-F238E27FC236}">
                <a16:creationId xmlns:a16="http://schemas.microsoft.com/office/drawing/2014/main" id="{F219497B-36A2-4040-8FBB-C0E0ABB028AE}"/>
              </a:ext>
            </a:extLst>
          </p:cNvPr>
          <p:cNvSpPr>
            <a:spLocks/>
          </p:cNvSpPr>
          <p:nvPr/>
        </p:nvSpPr>
        <p:spPr bwMode="auto">
          <a:xfrm>
            <a:off x="191300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80" name="Rectangle 8851">
            <a:extLst>
              <a:ext uri="{FF2B5EF4-FFF2-40B4-BE49-F238E27FC236}">
                <a16:creationId xmlns:a16="http://schemas.microsoft.com/office/drawing/2014/main" id="{1891CBBC-0204-4B52-8A57-0F9D904483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81" name="Freeform 8852">
            <a:extLst>
              <a:ext uri="{FF2B5EF4-FFF2-40B4-BE49-F238E27FC236}">
                <a16:creationId xmlns:a16="http://schemas.microsoft.com/office/drawing/2014/main" id="{5249491E-21A5-4366-A97C-4BC0DF5F7044}"/>
              </a:ext>
            </a:extLst>
          </p:cNvPr>
          <p:cNvSpPr>
            <a:spLocks/>
          </p:cNvSpPr>
          <p:nvPr/>
        </p:nvSpPr>
        <p:spPr bwMode="auto">
          <a:xfrm>
            <a:off x="191300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82" name="Rectangle 8853">
            <a:extLst>
              <a:ext uri="{FF2B5EF4-FFF2-40B4-BE49-F238E27FC236}">
                <a16:creationId xmlns:a16="http://schemas.microsoft.com/office/drawing/2014/main" id="{560A60CE-BE85-474A-8E5B-76F75729BF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83" name="Freeform 8854">
            <a:extLst>
              <a:ext uri="{FF2B5EF4-FFF2-40B4-BE49-F238E27FC236}">
                <a16:creationId xmlns:a16="http://schemas.microsoft.com/office/drawing/2014/main" id="{12414671-2D79-4BB9-9966-1749363F3061}"/>
              </a:ext>
            </a:extLst>
          </p:cNvPr>
          <p:cNvSpPr>
            <a:spLocks/>
          </p:cNvSpPr>
          <p:nvPr/>
        </p:nvSpPr>
        <p:spPr bwMode="auto">
          <a:xfrm>
            <a:off x="191300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84" name="Rectangle 8855">
            <a:extLst>
              <a:ext uri="{FF2B5EF4-FFF2-40B4-BE49-F238E27FC236}">
                <a16:creationId xmlns:a16="http://schemas.microsoft.com/office/drawing/2014/main" id="{BDE36FBD-4060-4B62-A9F9-795664213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86" name="Freeform 8857">
            <a:extLst>
              <a:ext uri="{FF2B5EF4-FFF2-40B4-BE49-F238E27FC236}">
                <a16:creationId xmlns:a16="http://schemas.microsoft.com/office/drawing/2014/main" id="{C2AC262C-488E-4FD9-AB5D-BB63A73944C1}"/>
              </a:ext>
            </a:extLst>
          </p:cNvPr>
          <p:cNvSpPr>
            <a:spLocks/>
          </p:cNvSpPr>
          <p:nvPr/>
        </p:nvSpPr>
        <p:spPr bwMode="auto">
          <a:xfrm>
            <a:off x="191300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87" name="Rectangle 8858">
            <a:extLst>
              <a:ext uri="{FF2B5EF4-FFF2-40B4-BE49-F238E27FC236}">
                <a16:creationId xmlns:a16="http://schemas.microsoft.com/office/drawing/2014/main" id="{4B8CAD65-ACE2-4D89-9B92-4E38760369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88" name="Freeform 8859">
            <a:extLst>
              <a:ext uri="{FF2B5EF4-FFF2-40B4-BE49-F238E27FC236}">
                <a16:creationId xmlns:a16="http://schemas.microsoft.com/office/drawing/2014/main" id="{C4751284-68E3-4F61-B0E6-81F9D0607F14}"/>
              </a:ext>
            </a:extLst>
          </p:cNvPr>
          <p:cNvSpPr>
            <a:spLocks/>
          </p:cNvSpPr>
          <p:nvPr/>
        </p:nvSpPr>
        <p:spPr bwMode="auto">
          <a:xfrm>
            <a:off x="191300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89" name="Rectangle 8860">
            <a:extLst>
              <a:ext uri="{FF2B5EF4-FFF2-40B4-BE49-F238E27FC236}">
                <a16:creationId xmlns:a16="http://schemas.microsoft.com/office/drawing/2014/main" id="{1942C266-4CDB-4BA0-809C-A4CBD19BE7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90" name="Freeform 8861">
            <a:extLst>
              <a:ext uri="{FF2B5EF4-FFF2-40B4-BE49-F238E27FC236}">
                <a16:creationId xmlns:a16="http://schemas.microsoft.com/office/drawing/2014/main" id="{824D601E-528A-4371-A77D-D0433F99828F}"/>
              </a:ext>
            </a:extLst>
          </p:cNvPr>
          <p:cNvSpPr>
            <a:spLocks/>
          </p:cNvSpPr>
          <p:nvPr/>
        </p:nvSpPr>
        <p:spPr bwMode="auto">
          <a:xfrm>
            <a:off x="191300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91" name="Rectangle 8862">
            <a:extLst>
              <a:ext uri="{FF2B5EF4-FFF2-40B4-BE49-F238E27FC236}">
                <a16:creationId xmlns:a16="http://schemas.microsoft.com/office/drawing/2014/main" id="{2CF4C401-8A52-4FBB-8F2C-DD4CCA14CA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92" name="Freeform 8863">
            <a:extLst>
              <a:ext uri="{FF2B5EF4-FFF2-40B4-BE49-F238E27FC236}">
                <a16:creationId xmlns:a16="http://schemas.microsoft.com/office/drawing/2014/main" id="{63CC483D-3BD8-438B-B49E-63A5DF79FE7A}"/>
              </a:ext>
            </a:extLst>
          </p:cNvPr>
          <p:cNvSpPr>
            <a:spLocks/>
          </p:cNvSpPr>
          <p:nvPr/>
        </p:nvSpPr>
        <p:spPr bwMode="auto">
          <a:xfrm>
            <a:off x="191300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93" name="Rectangle 8864">
            <a:extLst>
              <a:ext uri="{FF2B5EF4-FFF2-40B4-BE49-F238E27FC236}">
                <a16:creationId xmlns:a16="http://schemas.microsoft.com/office/drawing/2014/main" id="{0B90AF33-015A-487D-98A1-217040F998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94" name="Freeform 8865">
            <a:extLst>
              <a:ext uri="{FF2B5EF4-FFF2-40B4-BE49-F238E27FC236}">
                <a16:creationId xmlns:a16="http://schemas.microsoft.com/office/drawing/2014/main" id="{E6287F17-9234-49D4-AAA2-49C63BEF3519}"/>
              </a:ext>
            </a:extLst>
          </p:cNvPr>
          <p:cNvSpPr>
            <a:spLocks/>
          </p:cNvSpPr>
          <p:nvPr/>
        </p:nvSpPr>
        <p:spPr bwMode="auto">
          <a:xfrm>
            <a:off x="1913000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95" name="Rectangle 8866">
            <a:extLst>
              <a:ext uri="{FF2B5EF4-FFF2-40B4-BE49-F238E27FC236}">
                <a16:creationId xmlns:a16="http://schemas.microsoft.com/office/drawing/2014/main" id="{E0631CDA-08BD-4285-BC3E-5565DAF53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96" name="Freeform 8867">
            <a:extLst>
              <a:ext uri="{FF2B5EF4-FFF2-40B4-BE49-F238E27FC236}">
                <a16:creationId xmlns:a16="http://schemas.microsoft.com/office/drawing/2014/main" id="{75E8E286-49BF-4128-88A0-8DAC0145EA0D}"/>
              </a:ext>
            </a:extLst>
          </p:cNvPr>
          <p:cNvSpPr>
            <a:spLocks/>
          </p:cNvSpPr>
          <p:nvPr/>
        </p:nvSpPr>
        <p:spPr bwMode="auto">
          <a:xfrm>
            <a:off x="191453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97" name="Rectangle 8868">
            <a:extLst>
              <a:ext uri="{FF2B5EF4-FFF2-40B4-BE49-F238E27FC236}">
                <a16:creationId xmlns:a16="http://schemas.microsoft.com/office/drawing/2014/main" id="{F0FC2D19-F6A3-48E9-98F4-5C3EBD270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98" name="Freeform 8869">
            <a:extLst>
              <a:ext uri="{FF2B5EF4-FFF2-40B4-BE49-F238E27FC236}">
                <a16:creationId xmlns:a16="http://schemas.microsoft.com/office/drawing/2014/main" id="{CE78917E-829F-49D7-BBB4-B1FF18B5C167}"/>
              </a:ext>
            </a:extLst>
          </p:cNvPr>
          <p:cNvSpPr>
            <a:spLocks/>
          </p:cNvSpPr>
          <p:nvPr/>
        </p:nvSpPr>
        <p:spPr bwMode="auto">
          <a:xfrm>
            <a:off x="191453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499" name="Rectangle 8870">
            <a:extLst>
              <a:ext uri="{FF2B5EF4-FFF2-40B4-BE49-F238E27FC236}">
                <a16:creationId xmlns:a16="http://schemas.microsoft.com/office/drawing/2014/main" id="{25048293-08B2-4A2E-B649-97C86266A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00" name="Freeform 8871">
            <a:extLst>
              <a:ext uri="{FF2B5EF4-FFF2-40B4-BE49-F238E27FC236}">
                <a16:creationId xmlns:a16="http://schemas.microsoft.com/office/drawing/2014/main" id="{4B11F8A3-65B3-4B7F-ACF3-9B42576E4C1B}"/>
              </a:ext>
            </a:extLst>
          </p:cNvPr>
          <p:cNvSpPr>
            <a:spLocks/>
          </p:cNvSpPr>
          <p:nvPr/>
        </p:nvSpPr>
        <p:spPr bwMode="auto">
          <a:xfrm>
            <a:off x="191453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01" name="Rectangle 8872">
            <a:extLst>
              <a:ext uri="{FF2B5EF4-FFF2-40B4-BE49-F238E27FC236}">
                <a16:creationId xmlns:a16="http://schemas.microsoft.com/office/drawing/2014/main" id="{7CB4E91E-D7CE-4248-8B6A-03EEF45450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02" name="Freeform 8873">
            <a:extLst>
              <a:ext uri="{FF2B5EF4-FFF2-40B4-BE49-F238E27FC236}">
                <a16:creationId xmlns:a16="http://schemas.microsoft.com/office/drawing/2014/main" id="{3DC72E85-7158-48C0-A3C0-EA86D6D2B5DB}"/>
              </a:ext>
            </a:extLst>
          </p:cNvPr>
          <p:cNvSpPr>
            <a:spLocks/>
          </p:cNvSpPr>
          <p:nvPr/>
        </p:nvSpPr>
        <p:spPr bwMode="auto">
          <a:xfrm>
            <a:off x="191453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03" name="Rectangle 8874">
            <a:extLst>
              <a:ext uri="{FF2B5EF4-FFF2-40B4-BE49-F238E27FC236}">
                <a16:creationId xmlns:a16="http://schemas.microsoft.com/office/drawing/2014/main" id="{B829863C-C4DA-4FA0-9B99-3E7B7D4F77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04" name="Freeform 8875">
            <a:extLst>
              <a:ext uri="{FF2B5EF4-FFF2-40B4-BE49-F238E27FC236}">
                <a16:creationId xmlns:a16="http://schemas.microsoft.com/office/drawing/2014/main" id="{FD960F0F-F96D-4278-84DD-7E39258D3AE1}"/>
              </a:ext>
            </a:extLst>
          </p:cNvPr>
          <p:cNvSpPr>
            <a:spLocks/>
          </p:cNvSpPr>
          <p:nvPr/>
        </p:nvSpPr>
        <p:spPr bwMode="auto">
          <a:xfrm>
            <a:off x="191453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05" name="Rectangle 8876">
            <a:extLst>
              <a:ext uri="{FF2B5EF4-FFF2-40B4-BE49-F238E27FC236}">
                <a16:creationId xmlns:a16="http://schemas.microsoft.com/office/drawing/2014/main" id="{341268C2-5091-494D-AEE8-F222CF7465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06" name="Freeform 8877">
            <a:extLst>
              <a:ext uri="{FF2B5EF4-FFF2-40B4-BE49-F238E27FC236}">
                <a16:creationId xmlns:a16="http://schemas.microsoft.com/office/drawing/2014/main" id="{46A85DF6-5B69-4204-BE15-05DB74D7A40E}"/>
              </a:ext>
            </a:extLst>
          </p:cNvPr>
          <p:cNvSpPr>
            <a:spLocks/>
          </p:cNvSpPr>
          <p:nvPr/>
        </p:nvSpPr>
        <p:spPr bwMode="auto">
          <a:xfrm>
            <a:off x="191453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07" name="Rectangle 8878">
            <a:extLst>
              <a:ext uri="{FF2B5EF4-FFF2-40B4-BE49-F238E27FC236}">
                <a16:creationId xmlns:a16="http://schemas.microsoft.com/office/drawing/2014/main" id="{6432D38B-69E4-4A8B-80D3-D6F9EBEF74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08" name="Freeform 8879">
            <a:extLst>
              <a:ext uri="{FF2B5EF4-FFF2-40B4-BE49-F238E27FC236}">
                <a16:creationId xmlns:a16="http://schemas.microsoft.com/office/drawing/2014/main" id="{AB0A5A5E-EB1C-4738-8B5C-15B338786064}"/>
              </a:ext>
            </a:extLst>
          </p:cNvPr>
          <p:cNvSpPr>
            <a:spLocks/>
          </p:cNvSpPr>
          <p:nvPr/>
        </p:nvSpPr>
        <p:spPr bwMode="auto">
          <a:xfrm>
            <a:off x="191453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09" name="Rectangle 8880">
            <a:extLst>
              <a:ext uri="{FF2B5EF4-FFF2-40B4-BE49-F238E27FC236}">
                <a16:creationId xmlns:a16="http://schemas.microsoft.com/office/drawing/2014/main" id="{7B90BCAE-33C5-4DBC-A8AD-25C848395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10" name="Freeform 8881">
            <a:extLst>
              <a:ext uri="{FF2B5EF4-FFF2-40B4-BE49-F238E27FC236}">
                <a16:creationId xmlns:a16="http://schemas.microsoft.com/office/drawing/2014/main" id="{13966AAA-3CCC-4A86-B5C8-0CF488D08F3D}"/>
              </a:ext>
            </a:extLst>
          </p:cNvPr>
          <p:cNvSpPr>
            <a:spLocks/>
          </p:cNvSpPr>
          <p:nvPr/>
        </p:nvSpPr>
        <p:spPr bwMode="auto">
          <a:xfrm>
            <a:off x="191453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11" name="Rectangle 8882">
            <a:extLst>
              <a:ext uri="{FF2B5EF4-FFF2-40B4-BE49-F238E27FC236}">
                <a16:creationId xmlns:a16="http://schemas.microsoft.com/office/drawing/2014/main" id="{F510DAFB-CC71-4194-800A-631B872E0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12" name="Freeform 8883">
            <a:extLst>
              <a:ext uri="{FF2B5EF4-FFF2-40B4-BE49-F238E27FC236}">
                <a16:creationId xmlns:a16="http://schemas.microsoft.com/office/drawing/2014/main" id="{37684CC5-6A5E-4241-9C6F-64278C3F1782}"/>
              </a:ext>
            </a:extLst>
          </p:cNvPr>
          <p:cNvSpPr>
            <a:spLocks/>
          </p:cNvSpPr>
          <p:nvPr/>
        </p:nvSpPr>
        <p:spPr bwMode="auto">
          <a:xfrm>
            <a:off x="191453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13" name="Rectangle 8884">
            <a:extLst>
              <a:ext uri="{FF2B5EF4-FFF2-40B4-BE49-F238E27FC236}">
                <a16:creationId xmlns:a16="http://schemas.microsoft.com/office/drawing/2014/main" id="{DE1FF102-63F7-4CE0-AAED-F13E101713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14" name="Freeform 8885">
            <a:extLst>
              <a:ext uri="{FF2B5EF4-FFF2-40B4-BE49-F238E27FC236}">
                <a16:creationId xmlns:a16="http://schemas.microsoft.com/office/drawing/2014/main" id="{510F259F-9DC8-427B-9D0E-21D5E0471492}"/>
              </a:ext>
            </a:extLst>
          </p:cNvPr>
          <p:cNvSpPr>
            <a:spLocks/>
          </p:cNvSpPr>
          <p:nvPr/>
        </p:nvSpPr>
        <p:spPr bwMode="auto">
          <a:xfrm>
            <a:off x="191453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15" name="Rectangle 8886">
            <a:extLst>
              <a:ext uri="{FF2B5EF4-FFF2-40B4-BE49-F238E27FC236}">
                <a16:creationId xmlns:a16="http://schemas.microsoft.com/office/drawing/2014/main" id="{2BF57C88-075A-40EB-8FCC-1F2223CBAE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16" name="Freeform 8887">
            <a:extLst>
              <a:ext uri="{FF2B5EF4-FFF2-40B4-BE49-F238E27FC236}">
                <a16:creationId xmlns:a16="http://schemas.microsoft.com/office/drawing/2014/main" id="{EE06207F-2F97-4CD5-B4E1-1E183F4B6251}"/>
              </a:ext>
            </a:extLst>
          </p:cNvPr>
          <p:cNvSpPr>
            <a:spLocks/>
          </p:cNvSpPr>
          <p:nvPr/>
        </p:nvSpPr>
        <p:spPr bwMode="auto">
          <a:xfrm>
            <a:off x="191453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17" name="Rectangle 8888">
            <a:extLst>
              <a:ext uri="{FF2B5EF4-FFF2-40B4-BE49-F238E27FC236}">
                <a16:creationId xmlns:a16="http://schemas.microsoft.com/office/drawing/2014/main" id="{E88F4597-7D13-4EE6-918E-7BBA1A9A4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18" name="Freeform 8889">
            <a:extLst>
              <a:ext uri="{FF2B5EF4-FFF2-40B4-BE49-F238E27FC236}">
                <a16:creationId xmlns:a16="http://schemas.microsoft.com/office/drawing/2014/main" id="{97A5AA8D-AE3D-4D09-A83C-CD43D045D6F1}"/>
              </a:ext>
            </a:extLst>
          </p:cNvPr>
          <p:cNvSpPr>
            <a:spLocks/>
          </p:cNvSpPr>
          <p:nvPr/>
        </p:nvSpPr>
        <p:spPr bwMode="auto">
          <a:xfrm>
            <a:off x="191453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19" name="Rectangle 8890">
            <a:extLst>
              <a:ext uri="{FF2B5EF4-FFF2-40B4-BE49-F238E27FC236}">
                <a16:creationId xmlns:a16="http://schemas.microsoft.com/office/drawing/2014/main" id="{AB7AE07D-9D1C-486E-8206-9B0A116910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20" name="Freeform 8891">
            <a:extLst>
              <a:ext uri="{FF2B5EF4-FFF2-40B4-BE49-F238E27FC236}">
                <a16:creationId xmlns:a16="http://schemas.microsoft.com/office/drawing/2014/main" id="{ED23B60D-48B4-4C9A-BDC0-19E189D1EC60}"/>
              </a:ext>
            </a:extLst>
          </p:cNvPr>
          <p:cNvSpPr>
            <a:spLocks/>
          </p:cNvSpPr>
          <p:nvPr/>
        </p:nvSpPr>
        <p:spPr bwMode="auto">
          <a:xfrm>
            <a:off x="191453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21" name="Rectangle 8892">
            <a:extLst>
              <a:ext uri="{FF2B5EF4-FFF2-40B4-BE49-F238E27FC236}">
                <a16:creationId xmlns:a16="http://schemas.microsoft.com/office/drawing/2014/main" id="{E8E53198-A97B-45CC-84DD-3E6F7CD1A0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22" name="Freeform 8893">
            <a:extLst>
              <a:ext uri="{FF2B5EF4-FFF2-40B4-BE49-F238E27FC236}">
                <a16:creationId xmlns:a16="http://schemas.microsoft.com/office/drawing/2014/main" id="{C8312589-C532-4930-BFD3-E4D2C35DC9C0}"/>
              </a:ext>
            </a:extLst>
          </p:cNvPr>
          <p:cNvSpPr>
            <a:spLocks/>
          </p:cNvSpPr>
          <p:nvPr/>
        </p:nvSpPr>
        <p:spPr bwMode="auto">
          <a:xfrm>
            <a:off x="191453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23" name="Rectangle 8894">
            <a:extLst>
              <a:ext uri="{FF2B5EF4-FFF2-40B4-BE49-F238E27FC236}">
                <a16:creationId xmlns:a16="http://schemas.microsoft.com/office/drawing/2014/main" id="{F984F572-30D7-47BE-BD7A-4A494D7DA2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24" name="Freeform 8895">
            <a:extLst>
              <a:ext uri="{FF2B5EF4-FFF2-40B4-BE49-F238E27FC236}">
                <a16:creationId xmlns:a16="http://schemas.microsoft.com/office/drawing/2014/main" id="{9A95DAAC-8405-4CDE-AAC2-0907B3FF8AA8}"/>
              </a:ext>
            </a:extLst>
          </p:cNvPr>
          <p:cNvSpPr>
            <a:spLocks/>
          </p:cNvSpPr>
          <p:nvPr/>
        </p:nvSpPr>
        <p:spPr bwMode="auto">
          <a:xfrm>
            <a:off x="191453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25" name="Rectangle 8896">
            <a:extLst>
              <a:ext uri="{FF2B5EF4-FFF2-40B4-BE49-F238E27FC236}">
                <a16:creationId xmlns:a16="http://schemas.microsoft.com/office/drawing/2014/main" id="{241DFF79-FBC3-4724-8F62-EF741ADEE9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26" name="Freeform 8897">
            <a:extLst>
              <a:ext uri="{FF2B5EF4-FFF2-40B4-BE49-F238E27FC236}">
                <a16:creationId xmlns:a16="http://schemas.microsoft.com/office/drawing/2014/main" id="{0F0FF3BE-4AB6-45FB-86F2-F6C0B5352427}"/>
              </a:ext>
            </a:extLst>
          </p:cNvPr>
          <p:cNvSpPr>
            <a:spLocks/>
          </p:cNvSpPr>
          <p:nvPr/>
        </p:nvSpPr>
        <p:spPr bwMode="auto">
          <a:xfrm>
            <a:off x="1914537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27" name="Rectangle 8898">
            <a:extLst>
              <a:ext uri="{FF2B5EF4-FFF2-40B4-BE49-F238E27FC236}">
                <a16:creationId xmlns:a16="http://schemas.microsoft.com/office/drawing/2014/main" id="{89BFC409-E280-4AB5-9325-241AF42835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28" name="Freeform 8899">
            <a:extLst>
              <a:ext uri="{FF2B5EF4-FFF2-40B4-BE49-F238E27FC236}">
                <a16:creationId xmlns:a16="http://schemas.microsoft.com/office/drawing/2014/main" id="{111A7D17-4C67-4D0E-9A5D-3ACE80960002}"/>
              </a:ext>
            </a:extLst>
          </p:cNvPr>
          <p:cNvSpPr>
            <a:spLocks/>
          </p:cNvSpPr>
          <p:nvPr/>
        </p:nvSpPr>
        <p:spPr bwMode="auto">
          <a:xfrm>
            <a:off x="1914537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29" name="Rectangle 8900">
            <a:extLst>
              <a:ext uri="{FF2B5EF4-FFF2-40B4-BE49-F238E27FC236}">
                <a16:creationId xmlns:a16="http://schemas.microsoft.com/office/drawing/2014/main" id="{4F5C3207-815C-47D7-B7DF-44D22DB1A6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30" name="Freeform 8901">
            <a:extLst>
              <a:ext uri="{FF2B5EF4-FFF2-40B4-BE49-F238E27FC236}">
                <a16:creationId xmlns:a16="http://schemas.microsoft.com/office/drawing/2014/main" id="{FC14EEAE-0D65-4EAC-A5E4-06768CC1A69A}"/>
              </a:ext>
            </a:extLst>
          </p:cNvPr>
          <p:cNvSpPr>
            <a:spLocks/>
          </p:cNvSpPr>
          <p:nvPr/>
        </p:nvSpPr>
        <p:spPr bwMode="auto">
          <a:xfrm>
            <a:off x="1914537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31" name="Rectangle 8902">
            <a:extLst>
              <a:ext uri="{FF2B5EF4-FFF2-40B4-BE49-F238E27FC236}">
                <a16:creationId xmlns:a16="http://schemas.microsoft.com/office/drawing/2014/main" id="{7C759BB2-6901-4016-91D6-DF07B8B770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32" name="Freeform 8903">
            <a:extLst>
              <a:ext uri="{FF2B5EF4-FFF2-40B4-BE49-F238E27FC236}">
                <a16:creationId xmlns:a16="http://schemas.microsoft.com/office/drawing/2014/main" id="{392AED5F-7931-48F8-9167-1CC85D81220B}"/>
              </a:ext>
            </a:extLst>
          </p:cNvPr>
          <p:cNvSpPr>
            <a:spLocks/>
          </p:cNvSpPr>
          <p:nvPr/>
        </p:nvSpPr>
        <p:spPr bwMode="auto">
          <a:xfrm>
            <a:off x="1914537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33" name="Rectangle 8904">
            <a:extLst>
              <a:ext uri="{FF2B5EF4-FFF2-40B4-BE49-F238E27FC236}">
                <a16:creationId xmlns:a16="http://schemas.microsoft.com/office/drawing/2014/main" id="{1E112ED1-3E48-421F-A0C7-F4B4C6DDC9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34" name="Freeform 8905">
            <a:extLst>
              <a:ext uri="{FF2B5EF4-FFF2-40B4-BE49-F238E27FC236}">
                <a16:creationId xmlns:a16="http://schemas.microsoft.com/office/drawing/2014/main" id="{C5D68A53-23A1-43CD-A997-8E6A0F49A41E}"/>
              </a:ext>
            </a:extLst>
          </p:cNvPr>
          <p:cNvSpPr>
            <a:spLocks/>
          </p:cNvSpPr>
          <p:nvPr/>
        </p:nvSpPr>
        <p:spPr bwMode="auto">
          <a:xfrm>
            <a:off x="1914537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35" name="Rectangle 8906">
            <a:extLst>
              <a:ext uri="{FF2B5EF4-FFF2-40B4-BE49-F238E27FC236}">
                <a16:creationId xmlns:a16="http://schemas.microsoft.com/office/drawing/2014/main" id="{81C73E01-1581-4E46-99E4-9967109B79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36" name="Freeform 8907">
            <a:extLst>
              <a:ext uri="{FF2B5EF4-FFF2-40B4-BE49-F238E27FC236}">
                <a16:creationId xmlns:a16="http://schemas.microsoft.com/office/drawing/2014/main" id="{688DD976-A359-4E5C-9A59-831C34016907}"/>
              </a:ext>
            </a:extLst>
          </p:cNvPr>
          <p:cNvSpPr>
            <a:spLocks/>
          </p:cNvSpPr>
          <p:nvPr/>
        </p:nvSpPr>
        <p:spPr bwMode="auto">
          <a:xfrm>
            <a:off x="1914537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37" name="Rectangle 8908">
            <a:extLst>
              <a:ext uri="{FF2B5EF4-FFF2-40B4-BE49-F238E27FC236}">
                <a16:creationId xmlns:a16="http://schemas.microsoft.com/office/drawing/2014/main" id="{2019571B-0AB0-493F-9824-5FEB3C368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38" name="Freeform 8909">
            <a:extLst>
              <a:ext uri="{FF2B5EF4-FFF2-40B4-BE49-F238E27FC236}">
                <a16:creationId xmlns:a16="http://schemas.microsoft.com/office/drawing/2014/main" id="{F2E0AF23-013C-43AE-87A5-A03714039B48}"/>
              </a:ext>
            </a:extLst>
          </p:cNvPr>
          <p:cNvSpPr>
            <a:spLocks/>
          </p:cNvSpPr>
          <p:nvPr/>
        </p:nvSpPr>
        <p:spPr bwMode="auto">
          <a:xfrm>
            <a:off x="191607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39" name="Rectangle 8910">
            <a:extLst>
              <a:ext uri="{FF2B5EF4-FFF2-40B4-BE49-F238E27FC236}">
                <a16:creationId xmlns:a16="http://schemas.microsoft.com/office/drawing/2014/main" id="{9AF49908-897B-4B2E-BB89-A3D2E61081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40" name="Freeform 8911">
            <a:extLst>
              <a:ext uri="{FF2B5EF4-FFF2-40B4-BE49-F238E27FC236}">
                <a16:creationId xmlns:a16="http://schemas.microsoft.com/office/drawing/2014/main" id="{09274E1A-BB0D-4EAC-A8D4-97435E4D97C1}"/>
              </a:ext>
            </a:extLst>
          </p:cNvPr>
          <p:cNvSpPr>
            <a:spLocks/>
          </p:cNvSpPr>
          <p:nvPr/>
        </p:nvSpPr>
        <p:spPr bwMode="auto">
          <a:xfrm>
            <a:off x="191607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41" name="Rectangle 8912">
            <a:extLst>
              <a:ext uri="{FF2B5EF4-FFF2-40B4-BE49-F238E27FC236}">
                <a16:creationId xmlns:a16="http://schemas.microsoft.com/office/drawing/2014/main" id="{C29CD5A2-4C6A-4461-AA86-06FAC27638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42" name="Freeform 8913">
            <a:extLst>
              <a:ext uri="{FF2B5EF4-FFF2-40B4-BE49-F238E27FC236}">
                <a16:creationId xmlns:a16="http://schemas.microsoft.com/office/drawing/2014/main" id="{F436D339-58FC-47C7-8CCE-6A4657F221A3}"/>
              </a:ext>
            </a:extLst>
          </p:cNvPr>
          <p:cNvSpPr>
            <a:spLocks/>
          </p:cNvSpPr>
          <p:nvPr/>
        </p:nvSpPr>
        <p:spPr bwMode="auto">
          <a:xfrm>
            <a:off x="191607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43" name="Rectangle 8914">
            <a:extLst>
              <a:ext uri="{FF2B5EF4-FFF2-40B4-BE49-F238E27FC236}">
                <a16:creationId xmlns:a16="http://schemas.microsoft.com/office/drawing/2014/main" id="{2F984224-80A2-4E8C-9520-B0744EEC46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44" name="Freeform 8915">
            <a:extLst>
              <a:ext uri="{FF2B5EF4-FFF2-40B4-BE49-F238E27FC236}">
                <a16:creationId xmlns:a16="http://schemas.microsoft.com/office/drawing/2014/main" id="{5C1DA9F7-FBB3-4FB1-877E-16A1B5118AD4}"/>
              </a:ext>
            </a:extLst>
          </p:cNvPr>
          <p:cNvSpPr>
            <a:spLocks/>
          </p:cNvSpPr>
          <p:nvPr/>
        </p:nvSpPr>
        <p:spPr bwMode="auto">
          <a:xfrm>
            <a:off x="191607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45" name="Rectangle 8916">
            <a:extLst>
              <a:ext uri="{FF2B5EF4-FFF2-40B4-BE49-F238E27FC236}">
                <a16:creationId xmlns:a16="http://schemas.microsoft.com/office/drawing/2014/main" id="{6E9C9DD2-9388-4FCE-92B3-8AF72BB3FB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46" name="Freeform 8917">
            <a:extLst>
              <a:ext uri="{FF2B5EF4-FFF2-40B4-BE49-F238E27FC236}">
                <a16:creationId xmlns:a16="http://schemas.microsoft.com/office/drawing/2014/main" id="{487D3F52-A569-4D36-A6ED-79D6AB525B59}"/>
              </a:ext>
            </a:extLst>
          </p:cNvPr>
          <p:cNvSpPr>
            <a:spLocks/>
          </p:cNvSpPr>
          <p:nvPr/>
        </p:nvSpPr>
        <p:spPr bwMode="auto">
          <a:xfrm>
            <a:off x="191607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47" name="Rectangle 8918">
            <a:extLst>
              <a:ext uri="{FF2B5EF4-FFF2-40B4-BE49-F238E27FC236}">
                <a16:creationId xmlns:a16="http://schemas.microsoft.com/office/drawing/2014/main" id="{28F23139-AFFE-43B3-8D22-D537A9E160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48" name="Freeform 8919">
            <a:extLst>
              <a:ext uri="{FF2B5EF4-FFF2-40B4-BE49-F238E27FC236}">
                <a16:creationId xmlns:a16="http://schemas.microsoft.com/office/drawing/2014/main" id="{EC16F947-8991-4F62-AC3A-3181A763405D}"/>
              </a:ext>
            </a:extLst>
          </p:cNvPr>
          <p:cNvSpPr>
            <a:spLocks/>
          </p:cNvSpPr>
          <p:nvPr/>
        </p:nvSpPr>
        <p:spPr bwMode="auto">
          <a:xfrm>
            <a:off x="191607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49" name="Rectangle 8920">
            <a:extLst>
              <a:ext uri="{FF2B5EF4-FFF2-40B4-BE49-F238E27FC236}">
                <a16:creationId xmlns:a16="http://schemas.microsoft.com/office/drawing/2014/main" id="{12832FFC-E250-4FCA-BD75-9AA2AA530F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50" name="Freeform 8921">
            <a:extLst>
              <a:ext uri="{FF2B5EF4-FFF2-40B4-BE49-F238E27FC236}">
                <a16:creationId xmlns:a16="http://schemas.microsoft.com/office/drawing/2014/main" id="{E90ABA86-2286-4F00-956E-859B27652D12}"/>
              </a:ext>
            </a:extLst>
          </p:cNvPr>
          <p:cNvSpPr>
            <a:spLocks/>
          </p:cNvSpPr>
          <p:nvPr/>
        </p:nvSpPr>
        <p:spPr bwMode="auto">
          <a:xfrm>
            <a:off x="191607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51" name="Rectangle 8922">
            <a:extLst>
              <a:ext uri="{FF2B5EF4-FFF2-40B4-BE49-F238E27FC236}">
                <a16:creationId xmlns:a16="http://schemas.microsoft.com/office/drawing/2014/main" id="{4C7F5D8E-56BD-4D45-B888-7897691C49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52" name="Freeform 8923">
            <a:extLst>
              <a:ext uri="{FF2B5EF4-FFF2-40B4-BE49-F238E27FC236}">
                <a16:creationId xmlns:a16="http://schemas.microsoft.com/office/drawing/2014/main" id="{A8BF47B3-4368-41BB-96E7-3A6B063C2702}"/>
              </a:ext>
            </a:extLst>
          </p:cNvPr>
          <p:cNvSpPr>
            <a:spLocks/>
          </p:cNvSpPr>
          <p:nvPr/>
        </p:nvSpPr>
        <p:spPr bwMode="auto">
          <a:xfrm>
            <a:off x="191607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53" name="Rectangle 8924">
            <a:extLst>
              <a:ext uri="{FF2B5EF4-FFF2-40B4-BE49-F238E27FC236}">
                <a16:creationId xmlns:a16="http://schemas.microsoft.com/office/drawing/2014/main" id="{92C02A40-A05A-4198-BF23-705B85F28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54" name="Freeform 8925">
            <a:extLst>
              <a:ext uri="{FF2B5EF4-FFF2-40B4-BE49-F238E27FC236}">
                <a16:creationId xmlns:a16="http://schemas.microsoft.com/office/drawing/2014/main" id="{F057DFEE-6813-4949-9695-AE2863AA8AF2}"/>
              </a:ext>
            </a:extLst>
          </p:cNvPr>
          <p:cNvSpPr>
            <a:spLocks/>
          </p:cNvSpPr>
          <p:nvPr/>
        </p:nvSpPr>
        <p:spPr bwMode="auto">
          <a:xfrm>
            <a:off x="191607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55" name="Rectangle 8926">
            <a:extLst>
              <a:ext uri="{FF2B5EF4-FFF2-40B4-BE49-F238E27FC236}">
                <a16:creationId xmlns:a16="http://schemas.microsoft.com/office/drawing/2014/main" id="{C9FF2F5F-2704-4BA5-BB9C-84FA11668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56" name="Freeform 8927">
            <a:extLst>
              <a:ext uri="{FF2B5EF4-FFF2-40B4-BE49-F238E27FC236}">
                <a16:creationId xmlns:a16="http://schemas.microsoft.com/office/drawing/2014/main" id="{E1F9E03C-33F8-4BAF-A455-0FDEFF7F5533}"/>
              </a:ext>
            </a:extLst>
          </p:cNvPr>
          <p:cNvSpPr>
            <a:spLocks/>
          </p:cNvSpPr>
          <p:nvPr/>
        </p:nvSpPr>
        <p:spPr bwMode="auto">
          <a:xfrm>
            <a:off x="191607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57" name="Rectangle 8928">
            <a:extLst>
              <a:ext uri="{FF2B5EF4-FFF2-40B4-BE49-F238E27FC236}">
                <a16:creationId xmlns:a16="http://schemas.microsoft.com/office/drawing/2014/main" id="{F7FE6814-AA36-4DBD-AB62-6EC1B1C0ED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58" name="Freeform 8929">
            <a:extLst>
              <a:ext uri="{FF2B5EF4-FFF2-40B4-BE49-F238E27FC236}">
                <a16:creationId xmlns:a16="http://schemas.microsoft.com/office/drawing/2014/main" id="{D9A5AA2B-1C45-4E1D-A78B-5FBF38303FDA}"/>
              </a:ext>
            </a:extLst>
          </p:cNvPr>
          <p:cNvSpPr>
            <a:spLocks/>
          </p:cNvSpPr>
          <p:nvPr/>
        </p:nvSpPr>
        <p:spPr bwMode="auto">
          <a:xfrm>
            <a:off x="191607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59" name="Rectangle 8930">
            <a:extLst>
              <a:ext uri="{FF2B5EF4-FFF2-40B4-BE49-F238E27FC236}">
                <a16:creationId xmlns:a16="http://schemas.microsoft.com/office/drawing/2014/main" id="{7A7619B6-4138-4A2B-BD39-1CC7438E2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60" name="Freeform 8931">
            <a:extLst>
              <a:ext uri="{FF2B5EF4-FFF2-40B4-BE49-F238E27FC236}">
                <a16:creationId xmlns:a16="http://schemas.microsoft.com/office/drawing/2014/main" id="{A3485ABC-9886-424C-B129-CCB2E0BDE554}"/>
              </a:ext>
            </a:extLst>
          </p:cNvPr>
          <p:cNvSpPr>
            <a:spLocks/>
          </p:cNvSpPr>
          <p:nvPr/>
        </p:nvSpPr>
        <p:spPr bwMode="auto">
          <a:xfrm>
            <a:off x="191607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61" name="Rectangle 8932">
            <a:extLst>
              <a:ext uri="{FF2B5EF4-FFF2-40B4-BE49-F238E27FC236}">
                <a16:creationId xmlns:a16="http://schemas.microsoft.com/office/drawing/2014/main" id="{981383F3-7761-439C-ABA8-5B8FA1C33A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62" name="Freeform 8933">
            <a:extLst>
              <a:ext uri="{FF2B5EF4-FFF2-40B4-BE49-F238E27FC236}">
                <a16:creationId xmlns:a16="http://schemas.microsoft.com/office/drawing/2014/main" id="{BDBD8FEA-F2FE-443A-A31A-2B235A8B2DC4}"/>
              </a:ext>
            </a:extLst>
          </p:cNvPr>
          <p:cNvSpPr>
            <a:spLocks/>
          </p:cNvSpPr>
          <p:nvPr/>
        </p:nvSpPr>
        <p:spPr bwMode="auto">
          <a:xfrm>
            <a:off x="191607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63" name="Rectangle 8934">
            <a:extLst>
              <a:ext uri="{FF2B5EF4-FFF2-40B4-BE49-F238E27FC236}">
                <a16:creationId xmlns:a16="http://schemas.microsoft.com/office/drawing/2014/main" id="{6A950A2C-FDF8-49F6-9BF7-637BA8AB9B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64" name="Freeform 8935">
            <a:extLst>
              <a:ext uri="{FF2B5EF4-FFF2-40B4-BE49-F238E27FC236}">
                <a16:creationId xmlns:a16="http://schemas.microsoft.com/office/drawing/2014/main" id="{7AD47EFC-7AD6-4363-96D8-966BC22505CB}"/>
              </a:ext>
            </a:extLst>
          </p:cNvPr>
          <p:cNvSpPr>
            <a:spLocks/>
          </p:cNvSpPr>
          <p:nvPr/>
        </p:nvSpPr>
        <p:spPr bwMode="auto">
          <a:xfrm>
            <a:off x="191607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65" name="Rectangle 8936">
            <a:extLst>
              <a:ext uri="{FF2B5EF4-FFF2-40B4-BE49-F238E27FC236}">
                <a16:creationId xmlns:a16="http://schemas.microsoft.com/office/drawing/2014/main" id="{AE5C1FC3-708C-4657-8C04-BFD0DCEAC0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66" name="Freeform 8937">
            <a:extLst>
              <a:ext uri="{FF2B5EF4-FFF2-40B4-BE49-F238E27FC236}">
                <a16:creationId xmlns:a16="http://schemas.microsoft.com/office/drawing/2014/main" id="{D817FCCC-0490-4EB9-A768-B5BDCEAF3C23}"/>
              </a:ext>
            </a:extLst>
          </p:cNvPr>
          <p:cNvSpPr>
            <a:spLocks/>
          </p:cNvSpPr>
          <p:nvPr/>
        </p:nvSpPr>
        <p:spPr bwMode="auto">
          <a:xfrm>
            <a:off x="1916073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67" name="Rectangle 8938">
            <a:extLst>
              <a:ext uri="{FF2B5EF4-FFF2-40B4-BE49-F238E27FC236}">
                <a16:creationId xmlns:a16="http://schemas.microsoft.com/office/drawing/2014/main" id="{2D1A8A75-FB7E-4EF6-B36E-40058B75E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68" name="Freeform 8939">
            <a:extLst>
              <a:ext uri="{FF2B5EF4-FFF2-40B4-BE49-F238E27FC236}">
                <a16:creationId xmlns:a16="http://schemas.microsoft.com/office/drawing/2014/main" id="{77729AE9-2C5C-4877-98E1-834B74D71E06}"/>
              </a:ext>
            </a:extLst>
          </p:cNvPr>
          <p:cNvSpPr>
            <a:spLocks/>
          </p:cNvSpPr>
          <p:nvPr/>
        </p:nvSpPr>
        <p:spPr bwMode="auto">
          <a:xfrm>
            <a:off x="191761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69" name="Rectangle 8940">
            <a:extLst>
              <a:ext uri="{FF2B5EF4-FFF2-40B4-BE49-F238E27FC236}">
                <a16:creationId xmlns:a16="http://schemas.microsoft.com/office/drawing/2014/main" id="{E73AC7CA-AF91-4035-9726-AAC60B5D5F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70" name="Freeform 8941">
            <a:extLst>
              <a:ext uri="{FF2B5EF4-FFF2-40B4-BE49-F238E27FC236}">
                <a16:creationId xmlns:a16="http://schemas.microsoft.com/office/drawing/2014/main" id="{3ECA0D42-ED8F-4C36-9309-CB0BBC1E7ABF}"/>
              </a:ext>
            </a:extLst>
          </p:cNvPr>
          <p:cNvSpPr>
            <a:spLocks/>
          </p:cNvSpPr>
          <p:nvPr/>
        </p:nvSpPr>
        <p:spPr bwMode="auto">
          <a:xfrm>
            <a:off x="191761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71" name="Rectangle 8942">
            <a:extLst>
              <a:ext uri="{FF2B5EF4-FFF2-40B4-BE49-F238E27FC236}">
                <a16:creationId xmlns:a16="http://schemas.microsoft.com/office/drawing/2014/main" id="{DEF2C832-E77E-4E77-95F9-63D3E80292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72" name="Freeform 8943">
            <a:extLst>
              <a:ext uri="{FF2B5EF4-FFF2-40B4-BE49-F238E27FC236}">
                <a16:creationId xmlns:a16="http://schemas.microsoft.com/office/drawing/2014/main" id="{65F55963-5B46-4BE9-91F9-E3F1B4C5E18D}"/>
              </a:ext>
            </a:extLst>
          </p:cNvPr>
          <p:cNvSpPr>
            <a:spLocks/>
          </p:cNvSpPr>
          <p:nvPr/>
        </p:nvSpPr>
        <p:spPr bwMode="auto">
          <a:xfrm>
            <a:off x="191761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73" name="Rectangle 8944">
            <a:extLst>
              <a:ext uri="{FF2B5EF4-FFF2-40B4-BE49-F238E27FC236}">
                <a16:creationId xmlns:a16="http://schemas.microsoft.com/office/drawing/2014/main" id="{213BC426-C110-4E9F-8310-3EB3E78B99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74" name="Freeform 8945">
            <a:extLst>
              <a:ext uri="{FF2B5EF4-FFF2-40B4-BE49-F238E27FC236}">
                <a16:creationId xmlns:a16="http://schemas.microsoft.com/office/drawing/2014/main" id="{18693757-A0B7-434B-9CFA-3182E5125BC0}"/>
              </a:ext>
            </a:extLst>
          </p:cNvPr>
          <p:cNvSpPr>
            <a:spLocks/>
          </p:cNvSpPr>
          <p:nvPr/>
        </p:nvSpPr>
        <p:spPr bwMode="auto">
          <a:xfrm>
            <a:off x="191761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75" name="Rectangle 8946">
            <a:extLst>
              <a:ext uri="{FF2B5EF4-FFF2-40B4-BE49-F238E27FC236}">
                <a16:creationId xmlns:a16="http://schemas.microsoft.com/office/drawing/2014/main" id="{46FEDC91-072E-4CF0-BE01-8639ACE13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76" name="Freeform 8947">
            <a:extLst>
              <a:ext uri="{FF2B5EF4-FFF2-40B4-BE49-F238E27FC236}">
                <a16:creationId xmlns:a16="http://schemas.microsoft.com/office/drawing/2014/main" id="{0D11B058-6854-4198-AACA-70E035EC62F4}"/>
              </a:ext>
            </a:extLst>
          </p:cNvPr>
          <p:cNvSpPr>
            <a:spLocks/>
          </p:cNvSpPr>
          <p:nvPr/>
        </p:nvSpPr>
        <p:spPr bwMode="auto">
          <a:xfrm>
            <a:off x="191761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77" name="Rectangle 8948">
            <a:extLst>
              <a:ext uri="{FF2B5EF4-FFF2-40B4-BE49-F238E27FC236}">
                <a16:creationId xmlns:a16="http://schemas.microsoft.com/office/drawing/2014/main" id="{93AE9157-0AD1-46B8-AE3B-47B9BAFEE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78" name="Freeform 8949">
            <a:extLst>
              <a:ext uri="{FF2B5EF4-FFF2-40B4-BE49-F238E27FC236}">
                <a16:creationId xmlns:a16="http://schemas.microsoft.com/office/drawing/2014/main" id="{E108609B-37F1-4338-A2D7-76C89ADCDCC8}"/>
              </a:ext>
            </a:extLst>
          </p:cNvPr>
          <p:cNvSpPr>
            <a:spLocks/>
          </p:cNvSpPr>
          <p:nvPr/>
        </p:nvSpPr>
        <p:spPr bwMode="auto">
          <a:xfrm>
            <a:off x="191761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79" name="Rectangle 8950">
            <a:extLst>
              <a:ext uri="{FF2B5EF4-FFF2-40B4-BE49-F238E27FC236}">
                <a16:creationId xmlns:a16="http://schemas.microsoft.com/office/drawing/2014/main" id="{205AB6D0-13BB-4E91-806D-177A01CB0E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80" name="Freeform 8951">
            <a:extLst>
              <a:ext uri="{FF2B5EF4-FFF2-40B4-BE49-F238E27FC236}">
                <a16:creationId xmlns:a16="http://schemas.microsoft.com/office/drawing/2014/main" id="{D3986605-FB0C-4D0B-BFAA-21ED4B3B8FBB}"/>
              </a:ext>
            </a:extLst>
          </p:cNvPr>
          <p:cNvSpPr>
            <a:spLocks/>
          </p:cNvSpPr>
          <p:nvPr/>
        </p:nvSpPr>
        <p:spPr bwMode="auto">
          <a:xfrm>
            <a:off x="191761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81" name="Rectangle 8952">
            <a:extLst>
              <a:ext uri="{FF2B5EF4-FFF2-40B4-BE49-F238E27FC236}">
                <a16:creationId xmlns:a16="http://schemas.microsoft.com/office/drawing/2014/main" id="{B23CA1F8-01E3-4327-8244-3658A74965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82" name="Freeform 8953">
            <a:extLst>
              <a:ext uri="{FF2B5EF4-FFF2-40B4-BE49-F238E27FC236}">
                <a16:creationId xmlns:a16="http://schemas.microsoft.com/office/drawing/2014/main" id="{CE9845B4-0102-4A09-8699-72CCC23D660E}"/>
              </a:ext>
            </a:extLst>
          </p:cNvPr>
          <p:cNvSpPr>
            <a:spLocks/>
          </p:cNvSpPr>
          <p:nvPr/>
        </p:nvSpPr>
        <p:spPr bwMode="auto">
          <a:xfrm>
            <a:off x="191761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83" name="Rectangle 8954">
            <a:extLst>
              <a:ext uri="{FF2B5EF4-FFF2-40B4-BE49-F238E27FC236}">
                <a16:creationId xmlns:a16="http://schemas.microsoft.com/office/drawing/2014/main" id="{387C7FD6-A85A-461B-B2A8-471FE2FF5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84" name="Freeform 8955">
            <a:extLst>
              <a:ext uri="{FF2B5EF4-FFF2-40B4-BE49-F238E27FC236}">
                <a16:creationId xmlns:a16="http://schemas.microsoft.com/office/drawing/2014/main" id="{848933B1-6DF1-41F1-B2DE-10A6BDCEDEFA}"/>
              </a:ext>
            </a:extLst>
          </p:cNvPr>
          <p:cNvSpPr>
            <a:spLocks/>
          </p:cNvSpPr>
          <p:nvPr/>
        </p:nvSpPr>
        <p:spPr bwMode="auto">
          <a:xfrm>
            <a:off x="191761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85" name="Rectangle 8956">
            <a:extLst>
              <a:ext uri="{FF2B5EF4-FFF2-40B4-BE49-F238E27FC236}">
                <a16:creationId xmlns:a16="http://schemas.microsoft.com/office/drawing/2014/main" id="{25289B5B-726D-495E-BD12-A2AB91F292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86" name="Freeform 8957">
            <a:extLst>
              <a:ext uri="{FF2B5EF4-FFF2-40B4-BE49-F238E27FC236}">
                <a16:creationId xmlns:a16="http://schemas.microsoft.com/office/drawing/2014/main" id="{13135ABB-95EC-4517-B35E-86043590DCFC}"/>
              </a:ext>
            </a:extLst>
          </p:cNvPr>
          <p:cNvSpPr>
            <a:spLocks/>
          </p:cNvSpPr>
          <p:nvPr/>
        </p:nvSpPr>
        <p:spPr bwMode="auto">
          <a:xfrm>
            <a:off x="191761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87" name="Rectangle 8958">
            <a:extLst>
              <a:ext uri="{FF2B5EF4-FFF2-40B4-BE49-F238E27FC236}">
                <a16:creationId xmlns:a16="http://schemas.microsoft.com/office/drawing/2014/main" id="{7DB0968E-C42A-4CF8-95B0-A563BD2F2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88" name="Freeform 8959">
            <a:extLst>
              <a:ext uri="{FF2B5EF4-FFF2-40B4-BE49-F238E27FC236}">
                <a16:creationId xmlns:a16="http://schemas.microsoft.com/office/drawing/2014/main" id="{F045BF3D-D8E5-4B34-B4DE-EA0B892181E7}"/>
              </a:ext>
            </a:extLst>
          </p:cNvPr>
          <p:cNvSpPr>
            <a:spLocks/>
          </p:cNvSpPr>
          <p:nvPr/>
        </p:nvSpPr>
        <p:spPr bwMode="auto">
          <a:xfrm>
            <a:off x="191761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89" name="Rectangle 8960">
            <a:extLst>
              <a:ext uri="{FF2B5EF4-FFF2-40B4-BE49-F238E27FC236}">
                <a16:creationId xmlns:a16="http://schemas.microsoft.com/office/drawing/2014/main" id="{21E08001-C53D-43A3-8017-7DC009FEB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90" name="Freeform 8961">
            <a:extLst>
              <a:ext uri="{FF2B5EF4-FFF2-40B4-BE49-F238E27FC236}">
                <a16:creationId xmlns:a16="http://schemas.microsoft.com/office/drawing/2014/main" id="{7441EC5C-D1FA-4D02-9BEC-2A0FBA97402B}"/>
              </a:ext>
            </a:extLst>
          </p:cNvPr>
          <p:cNvSpPr>
            <a:spLocks/>
          </p:cNvSpPr>
          <p:nvPr/>
        </p:nvSpPr>
        <p:spPr bwMode="auto">
          <a:xfrm>
            <a:off x="191761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91" name="Rectangle 8962">
            <a:extLst>
              <a:ext uri="{FF2B5EF4-FFF2-40B4-BE49-F238E27FC236}">
                <a16:creationId xmlns:a16="http://schemas.microsoft.com/office/drawing/2014/main" id="{B8E3A18A-C1B1-4264-819B-93E35E6E3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92" name="Freeform 8963">
            <a:extLst>
              <a:ext uri="{FF2B5EF4-FFF2-40B4-BE49-F238E27FC236}">
                <a16:creationId xmlns:a16="http://schemas.microsoft.com/office/drawing/2014/main" id="{004A88DF-FE7E-4381-92FB-B04A58E0095A}"/>
              </a:ext>
            </a:extLst>
          </p:cNvPr>
          <p:cNvSpPr>
            <a:spLocks/>
          </p:cNvSpPr>
          <p:nvPr/>
        </p:nvSpPr>
        <p:spPr bwMode="auto">
          <a:xfrm>
            <a:off x="191761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93" name="Rectangle 8964">
            <a:extLst>
              <a:ext uri="{FF2B5EF4-FFF2-40B4-BE49-F238E27FC236}">
                <a16:creationId xmlns:a16="http://schemas.microsoft.com/office/drawing/2014/main" id="{703250C9-4BB5-43DF-BDFB-2550B194B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94" name="Freeform 8965">
            <a:extLst>
              <a:ext uri="{FF2B5EF4-FFF2-40B4-BE49-F238E27FC236}">
                <a16:creationId xmlns:a16="http://schemas.microsoft.com/office/drawing/2014/main" id="{F2784987-62FB-4368-8A4A-A01AABBA5760}"/>
              </a:ext>
            </a:extLst>
          </p:cNvPr>
          <p:cNvSpPr>
            <a:spLocks/>
          </p:cNvSpPr>
          <p:nvPr/>
        </p:nvSpPr>
        <p:spPr bwMode="auto">
          <a:xfrm>
            <a:off x="191761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95" name="Rectangle 8966">
            <a:extLst>
              <a:ext uri="{FF2B5EF4-FFF2-40B4-BE49-F238E27FC236}">
                <a16:creationId xmlns:a16="http://schemas.microsoft.com/office/drawing/2014/main" id="{5E6D1F89-38A3-4CCE-A582-07D71051AA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96" name="Freeform 8967">
            <a:extLst>
              <a:ext uri="{FF2B5EF4-FFF2-40B4-BE49-F238E27FC236}">
                <a16:creationId xmlns:a16="http://schemas.microsoft.com/office/drawing/2014/main" id="{DD8A87E4-6B40-4062-AD8B-0C48B2478BB3}"/>
              </a:ext>
            </a:extLst>
          </p:cNvPr>
          <p:cNvSpPr>
            <a:spLocks/>
          </p:cNvSpPr>
          <p:nvPr/>
        </p:nvSpPr>
        <p:spPr bwMode="auto">
          <a:xfrm>
            <a:off x="191761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97" name="Rectangle 8968">
            <a:extLst>
              <a:ext uri="{FF2B5EF4-FFF2-40B4-BE49-F238E27FC236}">
                <a16:creationId xmlns:a16="http://schemas.microsoft.com/office/drawing/2014/main" id="{C932C11A-EE13-4150-946B-412F36D75A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98" name="Freeform 8969">
            <a:extLst>
              <a:ext uri="{FF2B5EF4-FFF2-40B4-BE49-F238E27FC236}">
                <a16:creationId xmlns:a16="http://schemas.microsoft.com/office/drawing/2014/main" id="{1FC219EB-D61F-40ED-9224-31C303E53F03}"/>
              </a:ext>
            </a:extLst>
          </p:cNvPr>
          <p:cNvSpPr>
            <a:spLocks/>
          </p:cNvSpPr>
          <p:nvPr/>
        </p:nvSpPr>
        <p:spPr bwMode="auto">
          <a:xfrm>
            <a:off x="191761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599" name="Rectangle 8970">
            <a:extLst>
              <a:ext uri="{FF2B5EF4-FFF2-40B4-BE49-F238E27FC236}">
                <a16:creationId xmlns:a16="http://schemas.microsoft.com/office/drawing/2014/main" id="{0BF47D56-058D-4F86-9089-FA15A26CB5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00" name="Freeform 8971">
            <a:extLst>
              <a:ext uri="{FF2B5EF4-FFF2-40B4-BE49-F238E27FC236}">
                <a16:creationId xmlns:a16="http://schemas.microsoft.com/office/drawing/2014/main" id="{C356A4DD-87F9-48F8-BDB7-8372BEF0ADC2}"/>
              </a:ext>
            </a:extLst>
          </p:cNvPr>
          <p:cNvSpPr>
            <a:spLocks/>
          </p:cNvSpPr>
          <p:nvPr/>
        </p:nvSpPr>
        <p:spPr bwMode="auto">
          <a:xfrm>
            <a:off x="191761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01" name="Rectangle 8972">
            <a:extLst>
              <a:ext uri="{FF2B5EF4-FFF2-40B4-BE49-F238E27FC236}">
                <a16:creationId xmlns:a16="http://schemas.microsoft.com/office/drawing/2014/main" id="{F7CFCE3F-119E-486B-B164-CDB6D86BA8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02" name="Freeform 8973">
            <a:extLst>
              <a:ext uri="{FF2B5EF4-FFF2-40B4-BE49-F238E27FC236}">
                <a16:creationId xmlns:a16="http://schemas.microsoft.com/office/drawing/2014/main" id="{D02A1EB1-7255-4C95-94B5-6594A5FF3287}"/>
              </a:ext>
            </a:extLst>
          </p:cNvPr>
          <p:cNvSpPr>
            <a:spLocks/>
          </p:cNvSpPr>
          <p:nvPr/>
        </p:nvSpPr>
        <p:spPr bwMode="auto">
          <a:xfrm>
            <a:off x="191761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03" name="Rectangle 8974">
            <a:extLst>
              <a:ext uri="{FF2B5EF4-FFF2-40B4-BE49-F238E27FC236}">
                <a16:creationId xmlns:a16="http://schemas.microsoft.com/office/drawing/2014/main" id="{0B042B50-A00D-4A4E-AE2B-0CA65C588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04" name="Freeform 8975">
            <a:extLst>
              <a:ext uri="{FF2B5EF4-FFF2-40B4-BE49-F238E27FC236}">
                <a16:creationId xmlns:a16="http://schemas.microsoft.com/office/drawing/2014/main" id="{ABC79533-3FB4-4827-9830-768424680B4F}"/>
              </a:ext>
            </a:extLst>
          </p:cNvPr>
          <p:cNvSpPr>
            <a:spLocks/>
          </p:cNvSpPr>
          <p:nvPr/>
        </p:nvSpPr>
        <p:spPr bwMode="auto">
          <a:xfrm>
            <a:off x="191761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05" name="Rectangle 8976">
            <a:extLst>
              <a:ext uri="{FF2B5EF4-FFF2-40B4-BE49-F238E27FC236}">
                <a16:creationId xmlns:a16="http://schemas.microsoft.com/office/drawing/2014/main" id="{66C54544-826D-418C-8614-4F9D555942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06" name="Freeform 8977">
            <a:extLst>
              <a:ext uri="{FF2B5EF4-FFF2-40B4-BE49-F238E27FC236}">
                <a16:creationId xmlns:a16="http://schemas.microsoft.com/office/drawing/2014/main" id="{C2CADC89-7526-4E6A-92C7-9A6B838C0C43}"/>
              </a:ext>
            </a:extLst>
          </p:cNvPr>
          <p:cNvSpPr>
            <a:spLocks/>
          </p:cNvSpPr>
          <p:nvPr/>
        </p:nvSpPr>
        <p:spPr bwMode="auto">
          <a:xfrm>
            <a:off x="191761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07" name="Rectangle 8978">
            <a:extLst>
              <a:ext uri="{FF2B5EF4-FFF2-40B4-BE49-F238E27FC236}">
                <a16:creationId xmlns:a16="http://schemas.microsoft.com/office/drawing/2014/main" id="{0907066E-42A5-4311-BB0B-8945311719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08" name="Freeform 8979">
            <a:extLst>
              <a:ext uri="{FF2B5EF4-FFF2-40B4-BE49-F238E27FC236}">
                <a16:creationId xmlns:a16="http://schemas.microsoft.com/office/drawing/2014/main" id="{3CC1403C-B417-4220-A644-F0CF64160C2A}"/>
              </a:ext>
            </a:extLst>
          </p:cNvPr>
          <p:cNvSpPr>
            <a:spLocks/>
          </p:cNvSpPr>
          <p:nvPr/>
        </p:nvSpPr>
        <p:spPr bwMode="auto">
          <a:xfrm>
            <a:off x="1917610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09" name="Rectangle 8980">
            <a:extLst>
              <a:ext uri="{FF2B5EF4-FFF2-40B4-BE49-F238E27FC236}">
                <a16:creationId xmlns:a16="http://schemas.microsoft.com/office/drawing/2014/main" id="{4A8FF112-56E2-4F16-9061-88CAB84DE2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10" name="Freeform 8981">
            <a:extLst>
              <a:ext uri="{FF2B5EF4-FFF2-40B4-BE49-F238E27FC236}">
                <a16:creationId xmlns:a16="http://schemas.microsoft.com/office/drawing/2014/main" id="{6353883D-530C-4B3F-A3E8-2CCB878427F3}"/>
              </a:ext>
            </a:extLst>
          </p:cNvPr>
          <p:cNvSpPr>
            <a:spLocks/>
          </p:cNvSpPr>
          <p:nvPr/>
        </p:nvSpPr>
        <p:spPr bwMode="auto">
          <a:xfrm>
            <a:off x="191914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11" name="Rectangle 8982">
            <a:extLst>
              <a:ext uri="{FF2B5EF4-FFF2-40B4-BE49-F238E27FC236}">
                <a16:creationId xmlns:a16="http://schemas.microsoft.com/office/drawing/2014/main" id="{C0D6DEC6-4D75-449E-B263-261B151F1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12" name="Freeform 8983">
            <a:extLst>
              <a:ext uri="{FF2B5EF4-FFF2-40B4-BE49-F238E27FC236}">
                <a16:creationId xmlns:a16="http://schemas.microsoft.com/office/drawing/2014/main" id="{C771D6B0-050A-4096-9093-2A234C167A12}"/>
              </a:ext>
            </a:extLst>
          </p:cNvPr>
          <p:cNvSpPr>
            <a:spLocks/>
          </p:cNvSpPr>
          <p:nvPr/>
        </p:nvSpPr>
        <p:spPr bwMode="auto">
          <a:xfrm>
            <a:off x="191914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13" name="Rectangle 8984">
            <a:extLst>
              <a:ext uri="{FF2B5EF4-FFF2-40B4-BE49-F238E27FC236}">
                <a16:creationId xmlns:a16="http://schemas.microsoft.com/office/drawing/2014/main" id="{287D0552-9685-405C-BF19-1F8194A540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14" name="Freeform 8985">
            <a:extLst>
              <a:ext uri="{FF2B5EF4-FFF2-40B4-BE49-F238E27FC236}">
                <a16:creationId xmlns:a16="http://schemas.microsoft.com/office/drawing/2014/main" id="{6B57FC39-B6AA-4666-8F01-B5FA27A40DAC}"/>
              </a:ext>
            </a:extLst>
          </p:cNvPr>
          <p:cNvSpPr>
            <a:spLocks/>
          </p:cNvSpPr>
          <p:nvPr/>
        </p:nvSpPr>
        <p:spPr bwMode="auto">
          <a:xfrm>
            <a:off x="191914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15" name="Rectangle 8986">
            <a:extLst>
              <a:ext uri="{FF2B5EF4-FFF2-40B4-BE49-F238E27FC236}">
                <a16:creationId xmlns:a16="http://schemas.microsoft.com/office/drawing/2014/main" id="{8FF160D5-A6D9-4EFE-A5B8-229A4D3FD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16" name="Freeform 8987">
            <a:extLst>
              <a:ext uri="{FF2B5EF4-FFF2-40B4-BE49-F238E27FC236}">
                <a16:creationId xmlns:a16="http://schemas.microsoft.com/office/drawing/2014/main" id="{EC13D21F-F18A-4CBC-A5CD-6B7C2F39769F}"/>
              </a:ext>
            </a:extLst>
          </p:cNvPr>
          <p:cNvSpPr>
            <a:spLocks/>
          </p:cNvSpPr>
          <p:nvPr/>
        </p:nvSpPr>
        <p:spPr bwMode="auto">
          <a:xfrm>
            <a:off x="191914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17" name="Rectangle 8988">
            <a:extLst>
              <a:ext uri="{FF2B5EF4-FFF2-40B4-BE49-F238E27FC236}">
                <a16:creationId xmlns:a16="http://schemas.microsoft.com/office/drawing/2014/main" id="{528B621A-F8C4-49CD-B953-58E0729377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18" name="Freeform 8989">
            <a:extLst>
              <a:ext uri="{FF2B5EF4-FFF2-40B4-BE49-F238E27FC236}">
                <a16:creationId xmlns:a16="http://schemas.microsoft.com/office/drawing/2014/main" id="{2B3BD0A9-E2D8-4D5F-BDD6-CAEB09B8639F}"/>
              </a:ext>
            </a:extLst>
          </p:cNvPr>
          <p:cNvSpPr>
            <a:spLocks/>
          </p:cNvSpPr>
          <p:nvPr/>
        </p:nvSpPr>
        <p:spPr bwMode="auto">
          <a:xfrm>
            <a:off x="191914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19" name="Rectangle 8990">
            <a:extLst>
              <a:ext uri="{FF2B5EF4-FFF2-40B4-BE49-F238E27FC236}">
                <a16:creationId xmlns:a16="http://schemas.microsoft.com/office/drawing/2014/main" id="{80236CD4-2F98-456E-A32C-662B4280C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20" name="Freeform 8991">
            <a:extLst>
              <a:ext uri="{FF2B5EF4-FFF2-40B4-BE49-F238E27FC236}">
                <a16:creationId xmlns:a16="http://schemas.microsoft.com/office/drawing/2014/main" id="{16DDA5E7-8E40-4FDB-ABDB-60C279DB3FFF}"/>
              </a:ext>
            </a:extLst>
          </p:cNvPr>
          <p:cNvSpPr>
            <a:spLocks/>
          </p:cNvSpPr>
          <p:nvPr/>
        </p:nvSpPr>
        <p:spPr bwMode="auto">
          <a:xfrm>
            <a:off x="191914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21" name="Rectangle 8992">
            <a:extLst>
              <a:ext uri="{FF2B5EF4-FFF2-40B4-BE49-F238E27FC236}">
                <a16:creationId xmlns:a16="http://schemas.microsoft.com/office/drawing/2014/main" id="{A008CEF0-D429-4525-BA17-A901A29908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22" name="Freeform 8993">
            <a:extLst>
              <a:ext uri="{FF2B5EF4-FFF2-40B4-BE49-F238E27FC236}">
                <a16:creationId xmlns:a16="http://schemas.microsoft.com/office/drawing/2014/main" id="{6C7DCF04-C302-4B7E-8F15-31F97F21EED4}"/>
              </a:ext>
            </a:extLst>
          </p:cNvPr>
          <p:cNvSpPr>
            <a:spLocks/>
          </p:cNvSpPr>
          <p:nvPr/>
        </p:nvSpPr>
        <p:spPr bwMode="auto">
          <a:xfrm>
            <a:off x="191914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23" name="Rectangle 8994">
            <a:extLst>
              <a:ext uri="{FF2B5EF4-FFF2-40B4-BE49-F238E27FC236}">
                <a16:creationId xmlns:a16="http://schemas.microsoft.com/office/drawing/2014/main" id="{4F7B9FC3-C080-4631-8D43-52A3D01CBA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24" name="Freeform 8995">
            <a:extLst>
              <a:ext uri="{FF2B5EF4-FFF2-40B4-BE49-F238E27FC236}">
                <a16:creationId xmlns:a16="http://schemas.microsoft.com/office/drawing/2014/main" id="{CCCD8B08-260A-4D40-B2F8-471BDAC15CC3}"/>
              </a:ext>
            </a:extLst>
          </p:cNvPr>
          <p:cNvSpPr>
            <a:spLocks/>
          </p:cNvSpPr>
          <p:nvPr/>
        </p:nvSpPr>
        <p:spPr bwMode="auto">
          <a:xfrm>
            <a:off x="191914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25" name="Rectangle 8996">
            <a:extLst>
              <a:ext uri="{FF2B5EF4-FFF2-40B4-BE49-F238E27FC236}">
                <a16:creationId xmlns:a16="http://schemas.microsoft.com/office/drawing/2014/main" id="{D72320D5-9361-4019-969F-E9CC4A3AF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26" name="Freeform 8997">
            <a:extLst>
              <a:ext uri="{FF2B5EF4-FFF2-40B4-BE49-F238E27FC236}">
                <a16:creationId xmlns:a16="http://schemas.microsoft.com/office/drawing/2014/main" id="{A92D706E-40E2-4A82-824C-6C9D1A2713F9}"/>
              </a:ext>
            </a:extLst>
          </p:cNvPr>
          <p:cNvSpPr>
            <a:spLocks/>
          </p:cNvSpPr>
          <p:nvPr/>
        </p:nvSpPr>
        <p:spPr bwMode="auto">
          <a:xfrm>
            <a:off x="191914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27" name="Rectangle 8998">
            <a:extLst>
              <a:ext uri="{FF2B5EF4-FFF2-40B4-BE49-F238E27FC236}">
                <a16:creationId xmlns:a16="http://schemas.microsoft.com/office/drawing/2014/main" id="{3D01AB14-A6BE-42F6-82F2-E1ED70679D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28" name="Freeform 8999">
            <a:extLst>
              <a:ext uri="{FF2B5EF4-FFF2-40B4-BE49-F238E27FC236}">
                <a16:creationId xmlns:a16="http://schemas.microsoft.com/office/drawing/2014/main" id="{38E237D8-33C3-4FAA-922E-E4DE229B8016}"/>
              </a:ext>
            </a:extLst>
          </p:cNvPr>
          <p:cNvSpPr>
            <a:spLocks/>
          </p:cNvSpPr>
          <p:nvPr/>
        </p:nvSpPr>
        <p:spPr bwMode="auto">
          <a:xfrm>
            <a:off x="191914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29" name="Rectangle 9000">
            <a:extLst>
              <a:ext uri="{FF2B5EF4-FFF2-40B4-BE49-F238E27FC236}">
                <a16:creationId xmlns:a16="http://schemas.microsoft.com/office/drawing/2014/main" id="{8D74F238-BDAC-45F6-BD42-59CF358DBA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30" name="Freeform 9001">
            <a:extLst>
              <a:ext uri="{FF2B5EF4-FFF2-40B4-BE49-F238E27FC236}">
                <a16:creationId xmlns:a16="http://schemas.microsoft.com/office/drawing/2014/main" id="{26D64B7D-8D83-4237-8657-8D8FD7F81848}"/>
              </a:ext>
            </a:extLst>
          </p:cNvPr>
          <p:cNvSpPr>
            <a:spLocks/>
          </p:cNvSpPr>
          <p:nvPr/>
        </p:nvSpPr>
        <p:spPr bwMode="auto">
          <a:xfrm>
            <a:off x="191914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31" name="Rectangle 9002">
            <a:extLst>
              <a:ext uri="{FF2B5EF4-FFF2-40B4-BE49-F238E27FC236}">
                <a16:creationId xmlns:a16="http://schemas.microsoft.com/office/drawing/2014/main" id="{27DED36C-486B-481B-8004-9813FEFE1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32" name="Freeform 9003">
            <a:extLst>
              <a:ext uri="{FF2B5EF4-FFF2-40B4-BE49-F238E27FC236}">
                <a16:creationId xmlns:a16="http://schemas.microsoft.com/office/drawing/2014/main" id="{6CCFE471-8208-41CC-A22C-DCF30C72ADA0}"/>
              </a:ext>
            </a:extLst>
          </p:cNvPr>
          <p:cNvSpPr>
            <a:spLocks/>
          </p:cNvSpPr>
          <p:nvPr/>
        </p:nvSpPr>
        <p:spPr bwMode="auto">
          <a:xfrm>
            <a:off x="191914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33" name="Rectangle 9004">
            <a:extLst>
              <a:ext uri="{FF2B5EF4-FFF2-40B4-BE49-F238E27FC236}">
                <a16:creationId xmlns:a16="http://schemas.microsoft.com/office/drawing/2014/main" id="{8AA864A9-35DA-4563-A13E-02C643FBE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34" name="Freeform 9005">
            <a:extLst>
              <a:ext uri="{FF2B5EF4-FFF2-40B4-BE49-F238E27FC236}">
                <a16:creationId xmlns:a16="http://schemas.microsoft.com/office/drawing/2014/main" id="{28090FDE-AFAD-413A-B974-DFD275A06A42}"/>
              </a:ext>
            </a:extLst>
          </p:cNvPr>
          <p:cNvSpPr>
            <a:spLocks/>
          </p:cNvSpPr>
          <p:nvPr/>
        </p:nvSpPr>
        <p:spPr bwMode="auto">
          <a:xfrm>
            <a:off x="191914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35" name="Rectangle 9006">
            <a:extLst>
              <a:ext uri="{FF2B5EF4-FFF2-40B4-BE49-F238E27FC236}">
                <a16:creationId xmlns:a16="http://schemas.microsoft.com/office/drawing/2014/main" id="{AB12D9D5-DE16-4E10-A1AA-72280213B1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36" name="Freeform 9007">
            <a:extLst>
              <a:ext uri="{FF2B5EF4-FFF2-40B4-BE49-F238E27FC236}">
                <a16:creationId xmlns:a16="http://schemas.microsoft.com/office/drawing/2014/main" id="{4A466C44-6678-4CCB-820E-2AB113EA6E5B}"/>
              </a:ext>
            </a:extLst>
          </p:cNvPr>
          <p:cNvSpPr>
            <a:spLocks/>
          </p:cNvSpPr>
          <p:nvPr/>
        </p:nvSpPr>
        <p:spPr bwMode="auto">
          <a:xfrm>
            <a:off x="191914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37" name="Rectangle 9008">
            <a:extLst>
              <a:ext uri="{FF2B5EF4-FFF2-40B4-BE49-F238E27FC236}">
                <a16:creationId xmlns:a16="http://schemas.microsoft.com/office/drawing/2014/main" id="{CA927780-9B4C-4F2A-B8D0-00F6688FB7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38" name="Freeform 9009">
            <a:extLst>
              <a:ext uri="{FF2B5EF4-FFF2-40B4-BE49-F238E27FC236}">
                <a16:creationId xmlns:a16="http://schemas.microsoft.com/office/drawing/2014/main" id="{7EEE11B7-66BA-4D99-95F2-9BBF3D87CAD9}"/>
              </a:ext>
            </a:extLst>
          </p:cNvPr>
          <p:cNvSpPr>
            <a:spLocks/>
          </p:cNvSpPr>
          <p:nvPr/>
        </p:nvSpPr>
        <p:spPr bwMode="auto">
          <a:xfrm>
            <a:off x="1919146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39" name="Rectangle 9010">
            <a:extLst>
              <a:ext uri="{FF2B5EF4-FFF2-40B4-BE49-F238E27FC236}">
                <a16:creationId xmlns:a16="http://schemas.microsoft.com/office/drawing/2014/main" id="{0AFBF9AD-F7F2-45FA-A96B-367DB82D4B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40" name="Freeform 9011">
            <a:extLst>
              <a:ext uri="{FF2B5EF4-FFF2-40B4-BE49-F238E27FC236}">
                <a16:creationId xmlns:a16="http://schemas.microsoft.com/office/drawing/2014/main" id="{E12890F0-52C1-4869-9375-D9FB84498117}"/>
              </a:ext>
            </a:extLst>
          </p:cNvPr>
          <p:cNvSpPr>
            <a:spLocks/>
          </p:cNvSpPr>
          <p:nvPr/>
        </p:nvSpPr>
        <p:spPr bwMode="auto">
          <a:xfrm>
            <a:off x="1919146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41" name="Rectangle 9012">
            <a:extLst>
              <a:ext uri="{FF2B5EF4-FFF2-40B4-BE49-F238E27FC236}">
                <a16:creationId xmlns:a16="http://schemas.microsoft.com/office/drawing/2014/main" id="{2ACDA828-B8C3-4DAC-9BE9-001227CAA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42" name="Freeform 9013">
            <a:extLst>
              <a:ext uri="{FF2B5EF4-FFF2-40B4-BE49-F238E27FC236}">
                <a16:creationId xmlns:a16="http://schemas.microsoft.com/office/drawing/2014/main" id="{CDA5B781-3C86-4F3F-AA9A-97B30E397BC2}"/>
              </a:ext>
            </a:extLst>
          </p:cNvPr>
          <p:cNvSpPr>
            <a:spLocks/>
          </p:cNvSpPr>
          <p:nvPr/>
        </p:nvSpPr>
        <p:spPr bwMode="auto">
          <a:xfrm>
            <a:off x="1919146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43" name="Rectangle 9014">
            <a:extLst>
              <a:ext uri="{FF2B5EF4-FFF2-40B4-BE49-F238E27FC236}">
                <a16:creationId xmlns:a16="http://schemas.microsoft.com/office/drawing/2014/main" id="{516851A9-AB82-47A6-A5DD-439DED89DD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44" name="Freeform 9015">
            <a:extLst>
              <a:ext uri="{FF2B5EF4-FFF2-40B4-BE49-F238E27FC236}">
                <a16:creationId xmlns:a16="http://schemas.microsoft.com/office/drawing/2014/main" id="{107ED101-AEB8-45A0-A77D-00219FB9D5D3}"/>
              </a:ext>
            </a:extLst>
          </p:cNvPr>
          <p:cNvSpPr>
            <a:spLocks/>
          </p:cNvSpPr>
          <p:nvPr/>
        </p:nvSpPr>
        <p:spPr bwMode="auto">
          <a:xfrm>
            <a:off x="1919146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45" name="Rectangle 9016">
            <a:extLst>
              <a:ext uri="{FF2B5EF4-FFF2-40B4-BE49-F238E27FC236}">
                <a16:creationId xmlns:a16="http://schemas.microsoft.com/office/drawing/2014/main" id="{A81CD51B-16B5-4210-A6CD-F620805FFA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46" name="Freeform 9017">
            <a:extLst>
              <a:ext uri="{FF2B5EF4-FFF2-40B4-BE49-F238E27FC236}">
                <a16:creationId xmlns:a16="http://schemas.microsoft.com/office/drawing/2014/main" id="{F92CBE90-7B2F-4004-89F6-E347745C3F37}"/>
              </a:ext>
            </a:extLst>
          </p:cNvPr>
          <p:cNvSpPr>
            <a:spLocks/>
          </p:cNvSpPr>
          <p:nvPr/>
        </p:nvSpPr>
        <p:spPr bwMode="auto">
          <a:xfrm>
            <a:off x="1919146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47" name="Rectangle 9018">
            <a:extLst>
              <a:ext uri="{FF2B5EF4-FFF2-40B4-BE49-F238E27FC236}">
                <a16:creationId xmlns:a16="http://schemas.microsoft.com/office/drawing/2014/main" id="{C4F900CC-9E56-4943-8FC3-E5F02C88D7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48" name="Freeform 9019">
            <a:extLst>
              <a:ext uri="{FF2B5EF4-FFF2-40B4-BE49-F238E27FC236}">
                <a16:creationId xmlns:a16="http://schemas.microsoft.com/office/drawing/2014/main" id="{2208BE29-FC14-4158-B44C-1CEC15A0ADDD}"/>
              </a:ext>
            </a:extLst>
          </p:cNvPr>
          <p:cNvSpPr>
            <a:spLocks/>
          </p:cNvSpPr>
          <p:nvPr/>
        </p:nvSpPr>
        <p:spPr bwMode="auto">
          <a:xfrm>
            <a:off x="1919146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49" name="Rectangle 9020">
            <a:extLst>
              <a:ext uri="{FF2B5EF4-FFF2-40B4-BE49-F238E27FC236}">
                <a16:creationId xmlns:a16="http://schemas.microsoft.com/office/drawing/2014/main" id="{5A0F5802-4852-4C1A-8224-68983B5EA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50" name="Freeform 9021">
            <a:extLst>
              <a:ext uri="{FF2B5EF4-FFF2-40B4-BE49-F238E27FC236}">
                <a16:creationId xmlns:a16="http://schemas.microsoft.com/office/drawing/2014/main" id="{E5D3092B-CDD1-4899-A2C0-A8E477ABC733}"/>
              </a:ext>
            </a:extLst>
          </p:cNvPr>
          <p:cNvSpPr>
            <a:spLocks/>
          </p:cNvSpPr>
          <p:nvPr/>
        </p:nvSpPr>
        <p:spPr bwMode="auto">
          <a:xfrm>
            <a:off x="1919146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51" name="Rectangle 9022">
            <a:extLst>
              <a:ext uri="{FF2B5EF4-FFF2-40B4-BE49-F238E27FC236}">
                <a16:creationId xmlns:a16="http://schemas.microsoft.com/office/drawing/2014/main" id="{C34B4B6D-9AC9-4F5F-A016-F37873D247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52" name="Freeform 9023">
            <a:extLst>
              <a:ext uri="{FF2B5EF4-FFF2-40B4-BE49-F238E27FC236}">
                <a16:creationId xmlns:a16="http://schemas.microsoft.com/office/drawing/2014/main" id="{DF7D11D1-2BBA-41C0-AA5D-BAE9F31504B2}"/>
              </a:ext>
            </a:extLst>
          </p:cNvPr>
          <p:cNvSpPr>
            <a:spLocks/>
          </p:cNvSpPr>
          <p:nvPr/>
        </p:nvSpPr>
        <p:spPr bwMode="auto">
          <a:xfrm>
            <a:off x="192068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53" name="Rectangle 9024">
            <a:extLst>
              <a:ext uri="{FF2B5EF4-FFF2-40B4-BE49-F238E27FC236}">
                <a16:creationId xmlns:a16="http://schemas.microsoft.com/office/drawing/2014/main" id="{FBC02510-1F9B-4294-9EA6-F49CB451E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54" name="Freeform 9025">
            <a:extLst>
              <a:ext uri="{FF2B5EF4-FFF2-40B4-BE49-F238E27FC236}">
                <a16:creationId xmlns:a16="http://schemas.microsoft.com/office/drawing/2014/main" id="{03CA851F-3996-4DF2-BA52-BA18C0EAA901}"/>
              </a:ext>
            </a:extLst>
          </p:cNvPr>
          <p:cNvSpPr>
            <a:spLocks/>
          </p:cNvSpPr>
          <p:nvPr/>
        </p:nvSpPr>
        <p:spPr bwMode="auto">
          <a:xfrm>
            <a:off x="192068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55" name="Rectangle 9026">
            <a:extLst>
              <a:ext uri="{FF2B5EF4-FFF2-40B4-BE49-F238E27FC236}">
                <a16:creationId xmlns:a16="http://schemas.microsoft.com/office/drawing/2014/main" id="{5C9E658B-CA62-437D-BD16-7DE31A154B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56" name="Freeform 9027">
            <a:extLst>
              <a:ext uri="{FF2B5EF4-FFF2-40B4-BE49-F238E27FC236}">
                <a16:creationId xmlns:a16="http://schemas.microsoft.com/office/drawing/2014/main" id="{1B45CBE6-6474-4E4D-9320-1B6DE80CF60F}"/>
              </a:ext>
            </a:extLst>
          </p:cNvPr>
          <p:cNvSpPr>
            <a:spLocks/>
          </p:cNvSpPr>
          <p:nvPr/>
        </p:nvSpPr>
        <p:spPr bwMode="auto">
          <a:xfrm>
            <a:off x="192068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57" name="Rectangle 9028">
            <a:extLst>
              <a:ext uri="{FF2B5EF4-FFF2-40B4-BE49-F238E27FC236}">
                <a16:creationId xmlns:a16="http://schemas.microsoft.com/office/drawing/2014/main" id="{28650A9E-C8CC-4EAF-8E74-8795652A9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58" name="Freeform 9029">
            <a:extLst>
              <a:ext uri="{FF2B5EF4-FFF2-40B4-BE49-F238E27FC236}">
                <a16:creationId xmlns:a16="http://schemas.microsoft.com/office/drawing/2014/main" id="{6DFDBE79-06E1-4838-8F8A-8C9EDDA688DA}"/>
              </a:ext>
            </a:extLst>
          </p:cNvPr>
          <p:cNvSpPr>
            <a:spLocks/>
          </p:cNvSpPr>
          <p:nvPr/>
        </p:nvSpPr>
        <p:spPr bwMode="auto">
          <a:xfrm>
            <a:off x="192068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59" name="Rectangle 9030">
            <a:extLst>
              <a:ext uri="{FF2B5EF4-FFF2-40B4-BE49-F238E27FC236}">
                <a16:creationId xmlns:a16="http://schemas.microsoft.com/office/drawing/2014/main" id="{22E063DB-FA45-4538-911D-0213E8C38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60" name="Freeform 9031">
            <a:extLst>
              <a:ext uri="{FF2B5EF4-FFF2-40B4-BE49-F238E27FC236}">
                <a16:creationId xmlns:a16="http://schemas.microsoft.com/office/drawing/2014/main" id="{E4DE1D3C-4BD3-4303-8EF3-C27BCDE96A3D}"/>
              </a:ext>
            </a:extLst>
          </p:cNvPr>
          <p:cNvSpPr>
            <a:spLocks/>
          </p:cNvSpPr>
          <p:nvPr/>
        </p:nvSpPr>
        <p:spPr bwMode="auto">
          <a:xfrm>
            <a:off x="192068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61" name="Rectangle 9032">
            <a:extLst>
              <a:ext uri="{FF2B5EF4-FFF2-40B4-BE49-F238E27FC236}">
                <a16:creationId xmlns:a16="http://schemas.microsoft.com/office/drawing/2014/main" id="{72FC3FAF-ABF5-417E-812B-E44C088D6E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62" name="Freeform 9033">
            <a:extLst>
              <a:ext uri="{FF2B5EF4-FFF2-40B4-BE49-F238E27FC236}">
                <a16:creationId xmlns:a16="http://schemas.microsoft.com/office/drawing/2014/main" id="{8E62499A-11FA-44FE-AD66-B7B2A2B33C9C}"/>
              </a:ext>
            </a:extLst>
          </p:cNvPr>
          <p:cNvSpPr>
            <a:spLocks/>
          </p:cNvSpPr>
          <p:nvPr/>
        </p:nvSpPr>
        <p:spPr bwMode="auto">
          <a:xfrm>
            <a:off x="192068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63" name="Rectangle 9034">
            <a:extLst>
              <a:ext uri="{FF2B5EF4-FFF2-40B4-BE49-F238E27FC236}">
                <a16:creationId xmlns:a16="http://schemas.microsoft.com/office/drawing/2014/main" id="{9B618652-19A2-45A3-9821-3A457B3638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64" name="Freeform 9035">
            <a:extLst>
              <a:ext uri="{FF2B5EF4-FFF2-40B4-BE49-F238E27FC236}">
                <a16:creationId xmlns:a16="http://schemas.microsoft.com/office/drawing/2014/main" id="{BB7CB19D-76A6-46E9-A44F-37C7D1F8EB67}"/>
              </a:ext>
            </a:extLst>
          </p:cNvPr>
          <p:cNvSpPr>
            <a:spLocks/>
          </p:cNvSpPr>
          <p:nvPr/>
        </p:nvSpPr>
        <p:spPr bwMode="auto">
          <a:xfrm>
            <a:off x="192068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65" name="Rectangle 9036">
            <a:extLst>
              <a:ext uri="{FF2B5EF4-FFF2-40B4-BE49-F238E27FC236}">
                <a16:creationId xmlns:a16="http://schemas.microsoft.com/office/drawing/2014/main" id="{021341FD-1544-4F06-A629-4C8BB854B9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66" name="Freeform 9037">
            <a:extLst>
              <a:ext uri="{FF2B5EF4-FFF2-40B4-BE49-F238E27FC236}">
                <a16:creationId xmlns:a16="http://schemas.microsoft.com/office/drawing/2014/main" id="{0515D4C4-E8A0-4484-BB06-7A5347E523E8}"/>
              </a:ext>
            </a:extLst>
          </p:cNvPr>
          <p:cNvSpPr>
            <a:spLocks/>
          </p:cNvSpPr>
          <p:nvPr/>
        </p:nvSpPr>
        <p:spPr bwMode="auto">
          <a:xfrm>
            <a:off x="192068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67" name="Rectangle 9038">
            <a:extLst>
              <a:ext uri="{FF2B5EF4-FFF2-40B4-BE49-F238E27FC236}">
                <a16:creationId xmlns:a16="http://schemas.microsoft.com/office/drawing/2014/main" id="{4FCE0497-73FD-4CE9-B15F-F7D4DB658A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68" name="Freeform 9039">
            <a:extLst>
              <a:ext uri="{FF2B5EF4-FFF2-40B4-BE49-F238E27FC236}">
                <a16:creationId xmlns:a16="http://schemas.microsoft.com/office/drawing/2014/main" id="{D709C137-C5B2-4D67-8FCF-56FF7390DE25}"/>
              </a:ext>
            </a:extLst>
          </p:cNvPr>
          <p:cNvSpPr>
            <a:spLocks/>
          </p:cNvSpPr>
          <p:nvPr/>
        </p:nvSpPr>
        <p:spPr bwMode="auto">
          <a:xfrm>
            <a:off x="192068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69" name="Rectangle 9040">
            <a:extLst>
              <a:ext uri="{FF2B5EF4-FFF2-40B4-BE49-F238E27FC236}">
                <a16:creationId xmlns:a16="http://schemas.microsoft.com/office/drawing/2014/main" id="{CCA2FF21-A24F-4911-B414-9D28DB0374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70" name="Freeform 9041">
            <a:extLst>
              <a:ext uri="{FF2B5EF4-FFF2-40B4-BE49-F238E27FC236}">
                <a16:creationId xmlns:a16="http://schemas.microsoft.com/office/drawing/2014/main" id="{7FF424C0-445F-4DED-AF05-2F32296464A9}"/>
              </a:ext>
            </a:extLst>
          </p:cNvPr>
          <p:cNvSpPr>
            <a:spLocks/>
          </p:cNvSpPr>
          <p:nvPr/>
        </p:nvSpPr>
        <p:spPr bwMode="auto">
          <a:xfrm>
            <a:off x="192068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71" name="Rectangle 9042">
            <a:extLst>
              <a:ext uri="{FF2B5EF4-FFF2-40B4-BE49-F238E27FC236}">
                <a16:creationId xmlns:a16="http://schemas.microsoft.com/office/drawing/2014/main" id="{708912A4-634E-434E-83BD-6E76E5EB7A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72" name="Freeform 9043">
            <a:extLst>
              <a:ext uri="{FF2B5EF4-FFF2-40B4-BE49-F238E27FC236}">
                <a16:creationId xmlns:a16="http://schemas.microsoft.com/office/drawing/2014/main" id="{F22DD068-4035-47C8-B8F0-351A977BF298}"/>
              </a:ext>
            </a:extLst>
          </p:cNvPr>
          <p:cNvSpPr>
            <a:spLocks/>
          </p:cNvSpPr>
          <p:nvPr/>
        </p:nvSpPr>
        <p:spPr bwMode="auto">
          <a:xfrm>
            <a:off x="192068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73" name="Rectangle 9044">
            <a:extLst>
              <a:ext uri="{FF2B5EF4-FFF2-40B4-BE49-F238E27FC236}">
                <a16:creationId xmlns:a16="http://schemas.microsoft.com/office/drawing/2014/main" id="{20D3549D-35E7-42C7-8FCF-1869D5DB65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74" name="Freeform 9045">
            <a:extLst>
              <a:ext uri="{FF2B5EF4-FFF2-40B4-BE49-F238E27FC236}">
                <a16:creationId xmlns:a16="http://schemas.microsoft.com/office/drawing/2014/main" id="{9A836321-FEB9-46D9-89B5-5F6D154C6789}"/>
              </a:ext>
            </a:extLst>
          </p:cNvPr>
          <p:cNvSpPr>
            <a:spLocks/>
          </p:cNvSpPr>
          <p:nvPr/>
        </p:nvSpPr>
        <p:spPr bwMode="auto">
          <a:xfrm>
            <a:off x="192068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75" name="Rectangle 9046">
            <a:extLst>
              <a:ext uri="{FF2B5EF4-FFF2-40B4-BE49-F238E27FC236}">
                <a16:creationId xmlns:a16="http://schemas.microsoft.com/office/drawing/2014/main" id="{C4B426B7-842A-4031-9B99-B666D9D51F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76" name="Freeform 9047">
            <a:extLst>
              <a:ext uri="{FF2B5EF4-FFF2-40B4-BE49-F238E27FC236}">
                <a16:creationId xmlns:a16="http://schemas.microsoft.com/office/drawing/2014/main" id="{F2B0EFF5-CC77-4EC2-879B-8203661FFA5C}"/>
              </a:ext>
            </a:extLst>
          </p:cNvPr>
          <p:cNvSpPr>
            <a:spLocks/>
          </p:cNvSpPr>
          <p:nvPr/>
        </p:nvSpPr>
        <p:spPr bwMode="auto">
          <a:xfrm>
            <a:off x="192068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77" name="Rectangle 9048">
            <a:extLst>
              <a:ext uri="{FF2B5EF4-FFF2-40B4-BE49-F238E27FC236}">
                <a16:creationId xmlns:a16="http://schemas.microsoft.com/office/drawing/2014/main" id="{319E0FC8-EED5-499C-9C9C-7E7AF92D61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78" name="Freeform 9049">
            <a:extLst>
              <a:ext uri="{FF2B5EF4-FFF2-40B4-BE49-F238E27FC236}">
                <a16:creationId xmlns:a16="http://schemas.microsoft.com/office/drawing/2014/main" id="{858D56DA-3708-437B-BB3A-6FE5BE260F85}"/>
              </a:ext>
            </a:extLst>
          </p:cNvPr>
          <p:cNvSpPr>
            <a:spLocks/>
          </p:cNvSpPr>
          <p:nvPr/>
        </p:nvSpPr>
        <p:spPr bwMode="auto">
          <a:xfrm>
            <a:off x="192068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79" name="Rectangle 9050">
            <a:extLst>
              <a:ext uri="{FF2B5EF4-FFF2-40B4-BE49-F238E27FC236}">
                <a16:creationId xmlns:a16="http://schemas.microsoft.com/office/drawing/2014/main" id="{92844157-4BA5-4B59-8389-593F5A7767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80" name="Freeform 9051">
            <a:extLst>
              <a:ext uri="{FF2B5EF4-FFF2-40B4-BE49-F238E27FC236}">
                <a16:creationId xmlns:a16="http://schemas.microsoft.com/office/drawing/2014/main" id="{51F1A09C-5FDB-4ABF-A513-BE0E1A08A95E}"/>
              </a:ext>
            </a:extLst>
          </p:cNvPr>
          <p:cNvSpPr>
            <a:spLocks/>
          </p:cNvSpPr>
          <p:nvPr/>
        </p:nvSpPr>
        <p:spPr bwMode="auto">
          <a:xfrm>
            <a:off x="1920683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81" name="Rectangle 9052">
            <a:extLst>
              <a:ext uri="{FF2B5EF4-FFF2-40B4-BE49-F238E27FC236}">
                <a16:creationId xmlns:a16="http://schemas.microsoft.com/office/drawing/2014/main" id="{CEC6EEFA-B3B5-49A8-A7DD-BB9AB8B44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82" name="Freeform 9053">
            <a:extLst>
              <a:ext uri="{FF2B5EF4-FFF2-40B4-BE49-F238E27FC236}">
                <a16:creationId xmlns:a16="http://schemas.microsoft.com/office/drawing/2014/main" id="{988DEBA7-2626-427F-BC3E-60994FD6A5CC}"/>
              </a:ext>
            </a:extLst>
          </p:cNvPr>
          <p:cNvSpPr>
            <a:spLocks/>
          </p:cNvSpPr>
          <p:nvPr/>
        </p:nvSpPr>
        <p:spPr bwMode="auto">
          <a:xfrm>
            <a:off x="1922219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83" name="Rectangle 9054">
            <a:extLst>
              <a:ext uri="{FF2B5EF4-FFF2-40B4-BE49-F238E27FC236}">
                <a16:creationId xmlns:a16="http://schemas.microsoft.com/office/drawing/2014/main" id="{99B5F12E-4482-414F-BD8E-AD1F59D184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19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84" name="Freeform 9055">
            <a:extLst>
              <a:ext uri="{FF2B5EF4-FFF2-40B4-BE49-F238E27FC236}">
                <a16:creationId xmlns:a16="http://schemas.microsoft.com/office/drawing/2014/main" id="{7C5D668A-80B0-4851-9755-8F3328AC114E}"/>
              </a:ext>
            </a:extLst>
          </p:cNvPr>
          <p:cNvSpPr>
            <a:spLocks/>
          </p:cNvSpPr>
          <p:nvPr/>
        </p:nvSpPr>
        <p:spPr bwMode="auto">
          <a:xfrm>
            <a:off x="1922219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85" name="Rectangle 9056">
            <a:extLst>
              <a:ext uri="{FF2B5EF4-FFF2-40B4-BE49-F238E27FC236}">
                <a16:creationId xmlns:a16="http://schemas.microsoft.com/office/drawing/2014/main" id="{5296EE85-5E51-40D2-8220-CDCF0ECC7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19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87" name="Freeform 9058">
            <a:extLst>
              <a:ext uri="{FF2B5EF4-FFF2-40B4-BE49-F238E27FC236}">
                <a16:creationId xmlns:a16="http://schemas.microsoft.com/office/drawing/2014/main" id="{056AEFAB-E9F3-4F4A-9742-1C1E4E8BC651}"/>
              </a:ext>
            </a:extLst>
          </p:cNvPr>
          <p:cNvSpPr>
            <a:spLocks/>
          </p:cNvSpPr>
          <p:nvPr/>
        </p:nvSpPr>
        <p:spPr bwMode="auto">
          <a:xfrm>
            <a:off x="192222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88" name="Rectangle 9059">
            <a:extLst>
              <a:ext uri="{FF2B5EF4-FFF2-40B4-BE49-F238E27FC236}">
                <a16:creationId xmlns:a16="http://schemas.microsoft.com/office/drawing/2014/main" id="{48E3572C-3418-409B-AD83-178E3E64B7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89" name="Freeform 9060">
            <a:extLst>
              <a:ext uri="{FF2B5EF4-FFF2-40B4-BE49-F238E27FC236}">
                <a16:creationId xmlns:a16="http://schemas.microsoft.com/office/drawing/2014/main" id="{F6AB764E-A921-4EA9-8DBE-BC07774A04A8}"/>
              </a:ext>
            </a:extLst>
          </p:cNvPr>
          <p:cNvSpPr>
            <a:spLocks/>
          </p:cNvSpPr>
          <p:nvPr/>
        </p:nvSpPr>
        <p:spPr bwMode="auto">
          <a:xfrm>
            <a:off x="192222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90" name="Rectangle 9061">
            <a:extLst>
              <a:ext uri="{FF2B5EF4-FFF2-40B4-BE49-F238E27FC236}">
                <a16:creationId xmlns:a16="http://schemas.microsoft.com/office/drawing/2014/main" id="{C556A0B0-FA39-4E89-9983-0F037D850E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91" name="Freeform 9062">
            <a:extLst>
              <a:ext uri="{FF2B5EF4-FFF2-40B4-BE49-F238E27FC236}">
                <a16:creationId xmlns:a16="http://schemas.microsoft.com/office/drawing/2014/main" id="{5E5FCF87-304A-4F5B-B5B5-6742367E3964}"/>
              </a:ext>
            </a:extLst>
          </p:cNvPr>
          <p:cNvSpPr>
            <a:spLocks/>
          </p:cNvSpPr>
          <p:nvPr/>
        </p:nvSpPr>
        <p:spPr bwMode="auto">
          <a:xfrm>
            <a:off x="192222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92" name="Rectangle 9063">
            <a:extLst>
              <a:ext uri="{FF2B5EF4-FFF2-40B4-BE49-F238E27FC236}">
                <a16:creationId xmlns:a16="http://schemas.microsoft.com/office/drawing/2014/main" id="{B6F7982A-2B64-4554-91CF-919E4628B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93" name="Freeform 9064">
            <a:extLst>
              <a:ext uri="{FF2B5EF4-FFF2-40B4-BE49-F238E27FC236}">
                <a16:creationId xmlns:a16="http://schemas.microsoft.com/office/drawing/2014/main" id="{2DB7C514-8755-4214-86E6-7683A949BD01}"/>
              </a:ext>
            </a:extLst>
          </p:cNvPr>
          <p:cNvSpPr>
            <a:spLocks/>
          </p:cNvSpPr>
          <p:nvPr/>
        </p:nvSpPr>
        <p:spPr bwMode="auto">
          <a:xfrm>
            <a:off x="192222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94" name="Rectangle 9065">
            <a:extLst>
              <a:ext uri="{FF2B5EF4-FFF2-40B4-BE49-F238E27FC236}">
                <a16:creationId xmlns:a16="http://schemas.microsoft.com/office/drawing/2014/main" id="{A5ADE293-BC2A-4AB8-9EA7-FBE0EAEC24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95" name="Freeform 9066">
            <a:extLst>
              <a:ext uri="{FF2B5EF4-FFF2-40B4-BE49-F238E27FC236}">
                <a16:creationId xmlns:a16="http://schemas.microsoft.com/office/drawing/2014/main" id="{2B91C8D5-357F-456F-89A4-681449B932C4}"/>
              </a:ext>
            </a:extLst>
          </p:cNvPr>
          <p:cNvSpPr>
            <a:spLocks/>
          </p:cNvSpPr>
          <p:nvPr/>
        </p:nvSpPr>
        <p:spPr bwMode="auto">
          <a:xfrm>
            <a:off x="192222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96" name="Rectangle 9067">
            <a:extLst>
              <a:ext uri="{FF2B5EF4-FFF2-40B4-BE49-F238E27FC236}">
                <a16:creationId xmlns:a16="http://schemas.microsoft.com/office/drawing/2014/main" id="{1F096E21-03DD-48A3-AF6C-DC23614D87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97" name="Freeform 9068">
            <a:extLst>
              <a:ext uri="{FF2B5EF4-FFF2-40B4-BE49-F238E27FC236}">
                <a16:creationId xmlns:a16="http://schemas.microsoft.com/office/drawing/2014/main" id="{F914287A-2C2C-43CC-9531-14D423C636DB}"/>
              </a:ext>
            </a:extLst>
          </p:cNvPr>
          <p:cNvSpPr>
            <a:spLocks/>
          </p:cNvSpPr>
          <p:nvPr/>
        </p:nvSpPr>
        <p:spPr bwMode="auto">
          <a:xfrm>
            <a:off x="192222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98" name="Rectangle 9069">
            <a:extLst>
              <a:ext uri="{FF2B5EF4-FFF2-40B4-BE49-F238E27FC236}">
                <a16:creationId xmlns:a16="http://schemas.microsoft.com/office/drawing/2014/main" id="{F128141D-2599-4F23-9175-F6910EF35E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699" name="Freeform 9070">
            <a:extLst>
              <a:ext uri="{FF2B5EF4-FFF2-40B4-BE49-F238E27FC236}">
                <a16:creationId xmlns:a16="http://schemas.microsoft.com/office/drawing/2014/main" id="{659DA2AB-FE1A-4CC7-AB78-F5B664BFBD86}"/>
              </a:ext>
            </a:extLst>
          </p:cNvPr>
          <p:cNvSpPr>
            <a:spLocks/>
          </p:cNvSpPr>
          <p:nvPr/>
        </p:nvSpPr>
        <p:spPr bwMode="auto">
          <a:xfrm>
            <a:off x="192222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00" name="Rectangle 9071">
            <a:extLst>
              <a:ext uri="{FF2B5EF4-FFF2-40B4-BE49-F238E27FC236}">
                <a16:creationId xmlns:a16="http://schemas.microsoft.com/office/drawing/2014/main" id="{7B1DF6E8-21B0-4D98-9B5C-1813B52F9A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01" name="Freeform 9072">
            <a:extLst>
              <a:ext uri="{FF2B5EF4-FFF2-40B4-BE49-F238E27FC236}">
                <a16:creationId xmlns:a16="http://schemas.microsoft.com/office/drawing/2014/main" id="{D1C3FB76-FB00-4DA0-A132-A0C99BF2A9F5}"/>
              </a:ext>
            </a:extLst>
          </p:cNvPr>
          <p:cNvSpPr>
            <a:spLocks/>
          </p:cNvSpPr>
          <p:nvPr/>
        </p:nvSpPr>
        <p:spPr bwMode="auto">
          <a:xfrm>
            <a:off x="192222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02" name="Rectangle 9073">
            <a:extLst>
              <a:ext uri="{FF2B5EF4-FFF2-40B4-BE49-F238E27FC236}">
                <a16:creationId xmlns:a16="http://schemas.microsoft.com/office/drawing/2014/main" id="{673A4B3B-9DDB-406E-8D12-8AA10C054E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03" name="Freeform 9074">
            <a:extLst>
              <a:ext uri="{FF2B5EF4-FFF2-40B4-BE49-F238E27FC236}">
                <a16:creationId xmlns:a16="http://schemas.microsoft.com/office/drawing/2014/main" id="{E7636FCE-E4AF-481C-A781-0FBE9FEACC30}"/>
              </a:ext>
            </a:extLst>
          </p:cNvPr>
          <p:cNvSpPr>
            <a:spLocks/>
          </p:cNvSpPr>
          <p:nvPr/>
        </p:nvSpPr>
        <p:spPr bwMode="auto">
          <a:xfrm>
            <a:off x="192222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04" name="Rectangle 9075">
            <a:extLst>
              <a:ext uri="{FF2B5EF4-FFF2-40B4-BE49-F238E27FC236}">
                <a16:creationId xmlns:a16="http://schemas.microsoft.com/office/drawing/2014/main" id="{DF3DDFF4-016F-4718-A372-77AD364DB2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05" name="Freeform 9076">
            <a:extLst>
              <a:ext uri="{FF2B5EF4-FFF2-40B4-BE49-F238E27FC236}">
                <a16:creationId xmlns:a16="http://schemas.microsoft.com/office/drawing/2014/main" id="{366655E4-CDBE-4A3A-99F8-9C1E3053CFF2}"/>
              </a:ext>
            </a:extLst>
          </p:cNvPr>
          <p:cNvSpPr>
            <a:spLocks/>
          </p:cNvSpPr>
          <p:nvPr/>
        </p:nvSpPr>
        <p:spPr bwMode="auto">
          <a:xfrm>
            <a:off x="192222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06" name="Rectangle 9077">
            <a:extLst>
              <a:ext uri="{FF2B5EF4-FFF2-40B4-BE49-F238E27FC236}">
                <a16:creationId xmlns:a16="http://schemas.microsoft.com/office/drawing/2014/main" id="{84FEED52-3AA1-4BFA-9914-43E45F9868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07" name="Freeform 9078">
            <a:extLst>
              <a:ext uri="{FF2B5EF4-FFF2-40B4-BE49-F238E27FC236}">
                <a16:creationId xmlns:a16="http://schemas.microsoft.com/office/drawing/2014/main" id="{08651F1E-3F53-4D9E-8145-55025A33710A}"/>
              </a:ext>
            </a:extLst>
          </p:cNvPr>
          <p:cNvSpPr>
            <a:spLocks/>
          </p:cNvSpPr>
          <p:nvPr/>
        </p:nvSpPr>
        <p:spPr bwMode="auto">
          <a:xfrm>
            <a:off x="192222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08" name="Rectangle 9079">
            <a:extLst>
              <a:ext uri="{FF2B5EF4-FFF2-40B4-BE49-F238E27FC236}">
                <a16:creationId xmlns:a16="http://schemas.microsoft.com/office/drawing/2014/main" id="{978D1043-2685-4055-860C-14A553D37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09" name="Freeform 9080">
            <a:extLst>
              <a:ext uri="{FF2B5EF4-FFF2-40B4-BE49-F238E27FC236}">
                <a16:creationId xmlns:a16="http://schemas.microsoft.com/office/drawing/2014/main" id="{7D5F5C71-2D0D-4300-89B3-99529FD86048}"/>
              </a:ext>
            </a:extLst>
          </p:cNvPr>
          <p:cNvSpPr>
            <a:spLocks/>
          </p:cNvSpPr>
          <p:nvPr/>
        </p:nvSpPr>
        <p:spPr bwMode="auto">
          <a:xfrm>
            <a:off x="192222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10" name="Rectangle 9081">
            <a:extLst>
              <a:ext uri="{FF2B5EF4-FFF2-40B4-BE49-F238E27FC236}">
                <a16:creationId xmlns:a16="http://schemas.microsoft.com/office/drawing/2014/main" id="{83C062B6-8ECA-4804-AF03-0958DBD367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11" name="Freeform 9082">
            <a:extLst>
              <a:ext uri="{FF2B5EF4-FFF2-40B4-BE49-F238E27FC236}">
                <a16:creationId xmlns:a16="http://schemas.microsoft.com/office/drawing/2014/main" id="{099F58B7-5BF6-4B38-A0C2-1AFE722160E8}"/>
              </a:ext>
            </a:extLst>
          </p:cNvPr>
          <p:cNvSpPr>
            <a:spLocks/>
          </p:cNvSpPr>
          <p:nvPr/>
        </p:nvSpPr>
        <p:spPr bwMode="auto">
          <a:xfrm>
            <a:off x="1922220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12" name="Rectangle 9083">
            <a:extLst>
              <a:ext uri="{FF2B5EF4-FFF2-40B4-BE49-F238E27FC236}">
                <a16:creationId xmlns:a16="http://schemas.microsoft.com/office/drawing/2014/main" id="{8CEFE9E9-FBD8-4BCE-9055-083CECA260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13" name="Freeform 9084">
            <a:extLst>
              <a:ext uri="{FF2B5EF4-FFF2-40B4-BE49-F238E27FC236}">
                <a16:creationId xmlns:a16="http://schemas.microsoft.com/office/drawing/2014/main" id="{40F04801-6D8D-4E7C-935B-EDE34176F1C5}"/>
              </a:ext>
            </a:extLst>
          </p:cNvPr>
          <p:cNvSpPr>
            <a:spLocks/>
          </p:cNvSpPr>
          <p:nvPr/>
        </p:nvSpPr>
        <p:spPr bwMode="auto">
          <a:xfrm>
            <a:off x="1922220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14" name="Rectangle 9085">
            <a:extLst>
              <a:ext uri="{FF2B5EF4-FFF2-40B4-BE49-F238E27FC236}">
                <a16:creationId xmlns:a16="http://schemas.microsoft.com/office/drawing/2014/main" id="{70DFDD88-F719-4836-87E1-0F448FF09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15" name="Freeform 9086">
            <a:extLst>
              <a:ext uri="{FF2B5EF4-FFF2-40B4-BE49-F238E27FC236}">
                <a16:creationId xmlns:a16="http://schemas.microsoft.com/office/drawing/2014/main" id="{C97ED07A-2443-4522-8EAC-9A6D0D2DAFE1}"/>
              </a:ext>
            </a:extLst>
          </p:cNvPr>
          <p:cNvSpPr>
            <a:spLocks/>
          </p:cNvSpPr>
          <p:nvPr/>
        </p:nvSpPr>
        <p:spPr bwMode="auto">
          <a:xfrm>
            <a:off x="1922220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16" name="Rectangle 9087">
            <a:extLst>
              <a:ext uri="{FF2B5EF4-FFF2-40B4-BE49-F238E27FC236}">
                <a16:creationId xmlns:a16="http://schemas.microsoft.com/office/drawing/2014/main" id="{5A31F8F4-D97F-4592-B2B9-704C0D1E16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17" name="Freeform 9088">
            <a:extLst>
              <a:ext uri="{FF2B5EF4-FFF2-40B4-BE49-F238E27FC236}">
                <a16:creationId xmlns:a16="http://schemas.microsoft.com/office/drawing/2014/main" id="{903BDA19-D16B-4FAA-AC11-045DD2F410AE}"/>
              </a:ext>
            </a:extLst>
          </p:cNvPr>
          <p:cNvSpPr>
            <a:spLocks/>
          </p:cNvSpPr>
          <p:nvPr/>
        </p:nvSpPr>
        <p:spPr bwMode="auto">
          <a:xfrm>
            <a:off x="1922220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18" name="Rectangle 9089">
            <a:extLst>
              <a:ext uri="{FF2B5EF4-FFF2-40B4-BE49-F238E27FC236}">
                <a16:creationId xmlns:a16="http://schemas.microsoft.com/office/drawing/2014/main" id="{AFD37610-57DB-40ED-A64A-D0E791B0B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19" name="Freeform 9090">
            <a:extLst>
              <a:ext uri="{FF2B5EF4-FFF2-40B4-BE49-F238E27FC236}">
                <a16:creationId xmlns:a16="http://schemas.microsoft.com/office/drawing/2014/main" id="{A5B66F18-CC16-4550-85F9-1AF8DD755764}"/>
              </a:ext>
            </a:extLst>
          </p:cNvPr>
          <p:cNvSpPr>
            <a:spLocks/>
          </p:cNvSpPr>
          <p:nvPr/>
        </p:nvSpPr>
        <p:spPr bwMode="auto">
          <a:xfrm>
            <a:off x="1922220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20" name="Rectangle 9091">
            <a:extLst>
              <a:ext uri="{FF2B5EF4-FFF2-40B4-BE49-F238E27FC236}">
                <a16:creationId xmlns:a16="http://schemas.microsoft.com/office/drawing/2014/main" id="{5E2C8ABF-4BA7-46AC-889E-867F7345B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21" name="Freeform 9092">
            <a:extLst>
              <a:ext uri="{FF2B5EF4-FFF2-40B4-BE49-F238E27FC236}">
                <a16:creationId xmlns:a16="http://schemas.microsoft.com/office/drawing/2014/main" id="{B618CF4B-6F7D-4C07-B5B3-B8FF6D992EF1}"/>
              </a:ext>
            </a:extLst>
          </p:cNvPr>
          <p:cNvSpPr>
            <a:spLocks/>
          </p:cNvSpPr>
          <p:nvPr/>
        </p:nvSpPr>
        <p:spPr bwMode="auto">
          <a:xfrm>
            <a:off x="1922220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22" name="Rectangle 9093">
            <a:extLst>
              <a:ext uri="{FF2B5EF4-FFF2-40B4-BE49-F238E27FC236}">
                <a16:creationId xmlns:a16="http://schemas.microsoft.com/office/drawing/2014/main" id="{385CB479-3213-4550-8CB8-F59F0080DF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23" name="Freeform 9094">
            <a:extLst>
              <a:ext uri="{FF2B5EF4-FFF2-40B4-BE49-F238E27FC236}">
                <a16:creationId xmlns:a16="http://schemas.microsoft.com/office/drawing/2014/main" id="{3B409D81-4DE6-4279-BF5F-7632898921F1}"/>
              </a:ext>
            </a:extLst>
          </p:cNvPr>
          <p:cNvSpPr>
            <a:spLocks/>
          </p:cNvSpPr>
          <p:nvPr/>
        </p:nvSpPr>
        <p:spPr bwMode="auto">
          <a:xfrm>
            <a:off x="1922220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24" name="Rectangle 9095">
            <a:extLst>
              <a:ext uri="{FF2B5EF4-FFF2-40B4-BE49-F238E27FC236}">
                <a16:creationId xmlns:a16="http://schemas.microsoft.com/office/drawing/2014/main" id="{84F8C175-DF9A-474B-9634-BD7C3DFA26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25" name="Freeform 9096">
            <a:extLst>
              <a:ext uri="{FF2B5EF4-FFF2-40B4-BE49-F238E27FC236}">
                <a16:creationId xmlns:a16="http://schemas.microsoft.com/office/drawing/2014/main" id="{F69E0EBE-867B-4E61-B978-03E8FF649EED}"/>
              </a:ext>
            </a:extLst>
          </p:cNvPr>
          <p:cNvSpPr>
            <a:spLocks/>
          </p:cNvSpPr>
          <p:nvPr/>
        </p:nvSpPr>
        <p:spPr bwMode="auto">
          <a:xfrm>
            <a:off x="192375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26" name="Rectangle 9097">
            <a:extLst>
              <a:ext uri="{FF2B5EF4-FFF2-40B4-BE49-F238E27FC236}">
                <a16:creationId xmlns:a16="http://schemas.microsoft.com/office/drawing/2014/main" id="{955E99C9-2C60-4246-832B-05BE29F9A0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27" name="Freeform 9098">
            <a:extLst>
              <a:ext uri="{FF2B5EF4-FFF2-40B4-BE49-F238E27FC236}">
                <a16:creationId xmlns:a16="http://schemas.microsoft.com/office/drawing/2014/main" id="{C4E4AA75-742F-4062-B2BC-1E627E207070}"/>
              </a:ext>
            </a:extLst>
          </p:cNvPr>
          <p:cNvSpPr>
            <a:spLocks/>
          </p:cNvSpPr>
          <p:nvPr/>
        </p:nvSpPr>
        <p:spPr bwMode="auto">
          <a:xfrm>
            <a:off x="192375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28" name="Rectangle 9099">
            <a:extLst>
              <a:ext uri="{FF2B5EF4-FFF2-40B4-BE49-F238E27FC236}">
                <a16:creationId xmlns:a16="http://schemas.microsoft.com/office/drawing/2014/main" id="{1BC08707-1CE8-4BD9-A679-BEB7DD5F82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29" name="Freeform 9100">
            <a:extLst>
              <a:ext uri="{FF2B5EF4-FFF2-40B4-BE49-F238E27FC236}">
                <a16:creationId xmlns:a16="http://schemas.microsoft.com/office/drawing/2014/main" id="{662DA719-E7CB-40C5-BC11-27EB3E638EC8}"/>
              </a:ext>
            </a:extLst>
          </p:cNvPr>
          <p:cNvSpPr>
            <a:spLocks/>
          </p:cNvSpPr>
          <p:nvPr/>
        </p:nvSpPr>
        <p:spPr bwMode="auto">
          <a:xfrm>
            <a:off x="192375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30" name="Rectangle 9101">
            <a:extLst>
              <a:ext uri="{FF2B5EF4-FFF2-40B4-BE49-F238E27FC236}">
                <a16:creationId xmlns:a16="http://schemas.microsoft.com/office/drawing/2014/main" id="{90B3DB32-3BD0-4B44-8A13-946F5E9989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31" name="Freeform 9102">
            <a:extLst>
              <a:ext uri="{FF2B5EF4-FFF2-40B4-BE49-F238E27FC236}">
                <a16:creationId xmlns:a16="http://schemas.microsoft.com/office/drawing/2014/main" id="{6217B27A-6F18-4F8B-882F-1391624FCE82}"/>
              </a:ext>
            </a:extLst>
          </p:cNvPr>
          <p:cNvSpPr>
            <a:spLocks/>
          </p:cNvSpPr>
          <p:nvPr/>
        </p:nvSpPr>
        <p:spPr bwMode="auto">
          <a:xfrm>
            <a:off x="192375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32" name="Rectangle 9103">
            <a:extLst>
              <a:ext uri="{FF2B5EF4-FFF2-40B4-BE49-F238E27FC236}">
                <a16:creationId xmlns:a16="http://schemas.microsoft.com/office/drawing/2014/main" id="{545BC4A2-7AD7-4477-9978-FFF4DCE6D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33" name="Freeform 9104">
            <a:extLst>
              <a:ext uri="{FF2B5EF4-FFF2-40B4-BE49-F238E27FC236}">
                <a16:creationId xmlns:a16="http://schemas.microsoft.com/office/drawing/2014/main" id="{6C08EEF1-5B01-4BE2-AC0B-8D2A8F7815BD}"/>
              </a:ext>
            </a:extLst>
          </p:cNvPr>
          <p:cNvSpPr>
            <a:spLocks/>
          </p:cNvSpPr>
          <p:nvPr/>
        </p:nvSpPr>
        <p:spPr bwMode="auto">
          <a:xfrm>
            <a:off x="192375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34" name="Rectangle 9105">
            <a:extLst>
              <a:ext uri="{FF2B5EF4-FFF2-40B4-BE49-F238E27FC236}">
                <a16:creationId xmlns:a16="http://schemas.microsoft.com/office/drawing/2014/main" id="{189BA4DE-C6FC-4FCF-8B62-ADA6E5E7B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35" name="Freeform 9106">
            <a:extLst>
              <a:ext uri="{FF2B5EF4-FFF2-40B4-BE49-F238E27FC236}">
                <a16:creationId xmlns:a16="http://schemas.microsoft.com/office/drawing/2014/main" id="{48863804-3EC2-47BA-84EF-5A518D03004A}"/>
              </a:ext>
            </a:extLst>
          </p:cNvPr>
          <p:cNvSpPr>
            <a:spLocks/>
          </p:cNvSpPr>
          <p:nvPr/>
        </p:nvSpPr>
        <p:spPr bwMode="auto">
          <a:xfrm>
            <a:off x="192375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36" name="Rectangle 9107">
            <a:extLst>
              <a:ext uri="{FF2B5EF4-FFF2-40B4-BE49-F238E27FC236}">
                <a16:creationId xmlns:a16="http://schemas.microsoft.com/office/drawing/2014/main" id="{C5AD2DA1-863A-4530-8D18-7D8C717F20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37" name="Freeform 9108">
            <a:extLst>
              <a:ext uri="{FF2B5EF4-FFF2-40B4-BE49-F238E27FC236}">
                <a16:creationId xmlns:a16="http://schemas.microsoft.com/office/drawing/2014/main" id="{CB360757-EB80-4D70-96C5-8FA9C7FBED37}"/>
              </a:ext>
            </a:extLst>
          </p:cNvPr>
          <p:cNvSpPr>
            <a:spLocks/>
          </p:cNvSpPr>
          <p:nvPr/>
        </p:nvSpPr>
        <p:spPr bwMode="auto">
          <a:xfrm>
            <a:off x="192375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38" name="Rectangle 9109">
            <a:extLst>
              <a:ext uri="{FF2B5EF4-FFF2-40B4-BE49-F238E27FC236}">
                <a16:creationId xmlns:a16="http://schemas.microsoft.com/office/drawing/2014/main" id="{9EC0D25D-F33F-4961-BAB9-834C71A7D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39" name="Freeform 9110">
            <a:extLst>
              <a:ext uri="{FF2B5EF4-FFF2-40B4-BE49-F238E27FC236}">
                <a16:creationId xmlns:a16="http://schemas.microsoft.com/office/drawing/2014/main" id="{AE8B2689-6E49-47CE-ABBF-43A6FEB7D332}"/>
              </a:ext>
            </a:extLst>
          </p:cNvPr>
          <p:cNvSpPr>
            <a:spLocks/>
          </p:cNvSpPr>
          <p:nvPr/>
        </p:nvSpPr>
        <p:spPr bwMode="auto">
          <a:xfrm>
            <a:off x="192375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40" name="Rectangle 9111">
            <a:extLst>
              <a:ext uri="{FF2B5EF4-FFF2-40B4-BE49-F238E27FC236}">
                <a16:creationId xmlns:a16="http://schemas.microsoft.com/office/drawing/2014/main" id="{B2F938E5-BF14-4567-A12A-572FC830C3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41" name="Freeform 9112">
            <a:extLst>
              <a:ext uri="{FF2B5EF4-FFF2-40B4-BE49-F238E27FC236}">
                <a16:creationId xmlns:a16="http://schemas.microsoft.com/office/drawing/2014/main" id="{23735D00-17C2-4B7C-B4AB-101DD460E699}"/>
              </a:ext>
            </a:extLst>
          </p:cNvPr>
          <p:cNvSpPr>
            <a:spLocks/>
          </p:cNvSpPr>
          <p:nvPr/>
        </p:nvSpPr>
        <p:spPr bwMode="auto">
          <a:xfrm>
            <a:off x="192375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42" name="Rectangle 9113">
            <a:extLst>
              <a:ext uri="{FF2B5EF4-FFF2-40B4-BE49-F238E27FC236}">
                <a16:creationId xmlns:a16="http://schemas.microsoft.com/office/drawing/2014/main" id="{AD0BF72B-67DA-4DE4-9451-F0C2237F95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43" name="Freeform 9114">
            <a:extLst>
              <a:ext uri="{FF2B5EF4-FFF2-40B4-BE49-F238E27FC236}">
                <a16:creationId xmlns:a16="http://schemas.microsoft.com/office/drawing/2014/main" id="{DAA85DB0-451F-4657-9696-09FFB1229C66}"/>
              </a:ext>
            </a:extLst>
          </p:cNvPr>
          <p:cNvSpPr>
            <a:spLocks/>
          </p:cNvSpPr>
          <p:nvPr/>
        </p:nvSpPr>
        <p:spPr bwMode="auto">
          <a:xfrm>
            <a:off x="192375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44" name="Rectangle 9115">
            <a:extLst>
              <a:ext uri="{FF2B5EF4-FFF2-40B4-BE49-F238E27FC236}">
                <a16:creationId xmlns:a16="http://schemas.microsoft.com/office/drawing/2014/main" id="{974D4F47-49AE-4C49-B272-71DEC1D9BC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45" name="Freeform 9116">
            <a:extLst>
              <a:ext uri="{FF2B5EF4-FFF2-40B4-BE49-F238E27FC236}">
                <a16:creationId xmlns:a16="http://schemas.microsoft.com/office/drawing/2014/main" id="{8F6750CE-1641-4486-A7A8-59859A9CAC9B}"/>
              </a:ext>
            </a:extLst>
          </p:cNvPr>
          <p:cNvSpPr>
            <a:spLocks/>
          </p:cNvSpPr>
          <p:nvPr/>
        </p:nvSpPr>
        <p:spPr bwMode="auto">
          <a:xfrm>
            <a:off x="192375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46" name="Rectangle 9117">
            <a:extLst>
              <a:ext uri="{FF2B5EF4-FFF2-40B4-BE49-F238E27FC236}">
                <a16:creationId xmlns:a16="http://schemas.microsoft.com/office/drawing/2014/main" id="{D36A95D5-1C25-4F2A-9F00-285650BC7E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47" name="Freeform 9118">
            <a:extLst>
              <a:ext uri="{FF2B5EF4-FFF2-40B4-BE49-F238E27FC236}">
                <a16:creationId xmlns:a16="http://schemas.microsoft.com/office/drawing/2014/main" id="{64F5D197-5C20-40F2-893C-B1CE857995FE}"/>
              </a:ext>
            </a:extLst>
          </p:cNvPr>
          <p:cNvSpPr>
            <a:spLocks/>
          </p:cNvSpPr>
          <p:nvPr/>
        </p:nvSpPr>
        <p:spPr bwMode="auto">
          <a:xfrm>
            <a:off x="192375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48" name="Rectangle 9119">
            <a:extLst>
              <a:ext uri="{FF2B5EF4-FFF2-40B4-BE49-F238E27FC236}">
                <a16:creationId xmlns:a16="http://schemas.microsoft.com/office/drawing/2014/main" id="{3950A6D0-6F31-41C2-BD0E-21B531D055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49" name="Freeform 9120">
            <a:extLst>
              <a:ext uri="{FF2B5EF4-FFF2-40B4-BE49-F238E27FC236}">
                <a16:creationId xmlns:a16="http://schemas.microsoft.com/office/drawing/2014/main" id="{9C92B47A-3440-46C4-AA84-1EEE3BB7E4E7}"/>
              </a:ext>
            </a:extLst>
          </p:cNvPr>
          <p:cNvSpPr>
            <a:spLocks/>
          </p:cNvSpPr>
          <p:nvPr/>
        </p:nvSpPr>
        <p:spPr bwMode="auto">
          <a:xfrm>
            <a:off x="192375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50" name="Rectangle 9121">
            <a:extLst>
              <a:ext uri="{FF2B5EF4-FFF2-40B4-BE49-F238E27FC236}">
                <a16:creationId xmlns:a16="http://schemas.microsoft.com/office/drawing/2014/main" id="{AB214C40-DD89-429B-9AB9-DE6FFAEB0C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51" name="Freeform 9122">
            <a:extLst>
              <a:ext uri="{FF2B5EF4-FFF2-40B4-BE49-F238E27FC236}">
                <a16:creationId xmlns:a16="http://schemas.microsoft.com/office/drawing/2014/main" id="{E57C22B8-A831-43A7-8D66-AF07E6DCE226}"/>
              </a:ext>
            </a:extLst>
          </p:cNvPr>
          <p:cNvSpPr>
            <a:spLocks/>
          </p:cNvSpPr>
          <p:nvPr/>
        </p:nvSpPr>
        <p:spPr bwMode="auto">
          <a:xfrm>
            <a:off x="192375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52" name="Rectangle 9123">
            <a:extLst>
              <a:ext uri="{FF2B5EF4-FFF2-40B4-BE49-F238E27FC236}">
                <a16:creationId xmlns:a16="http://schemas.microsoft.com/office/drawing/2014/main" id="{19713C6B-653D-4880-BCE8-3098CF7327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53" name="Freeform 9124">
            <a:extLst>
              <a:ext uri="{FF2B5EF4-FFF2-40B4-BE49-F238E27FC236}">
                <a16:creationId xmlns:a16="http://schemas.microsoft.com/office/drawing/2014/main" id="{55C52E92-3C15-41F9-BE4C-FF4D8A2EDDA4}"/>
              </a:ext>
            </a:extLst>
          </p:cNvPr>
          <p:cNvSpPr>
            <a:spLocks/>
          </p:cNvSpPr>
          <p:nvPr/>
        </p:nvSpPr>
        <p:spPr bwMode="auto">
          <a:xfrm>
            <a:off x="1923757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54" name="Rectangle 9125">
            <a:extLst>
              <a:ext uri="{FF2B5EF4-FFF2-40B4-BE49-F238E27FC236}">
                <a16:creationId xmlns:a16="http://schemas.microsoft.com/office/drawing/2014/main" id="{CAE20FE8-30DB-48DC-AE62-FDFE84774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55" name="Freeform 9126">
            <a:extLst>
              <a:ext uri="{FF2B5EF4-FFF2-40B4-BE49-F238E27FC236}">
                <a16:creationId xmlns:a16="http://schemas.microsoft.com/office/drawing/2014/main" id="{E5B6E7EF-03D3-4B19-8B78-58ACC52B25B3}"/>
              </a:ext>
            </a:extLst>
          </p:cNvPr>
          <p:cNvSpPr>
            <a:spLocks/>
          </p:cNvSpPr>
          <p:nvPr/>
        </p:nvSpPr>
        <p:spPr bwMode="auto">
          <a:xfrm>
            <a:off x="192529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56" name="Rectangle 9127">
            <a:extLst>
              <a:ext uri="{FF2B5EF4-FFF2-40B4-BE49-F238E27FC236}">
                <a16:creationId xmlns:a16="http://schemas.microsoft.com/office/drawing/2014/main" id="{1B3D1E06-BD71-4F32-8685-6084034E9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57" name="Freeform 9128">
            <a:extLst>
              <a:ext uri="{FF2B5EF4-FFF2-40B4-BE49-F238E27FC236}">
                <a16:creationId xmlns:a16="http://schemas.microsoft.com/office/drawing/2014/main" id="{22CFBB20-FD02-40D5-9666-C86E6E379F1D}"/>
              </a:ext>
            </a:extLst>
          </p:cNvPr>
          <p:cNvSpPr>
            <a:spLocks/>
          </p:cNvSpPr>
          <p:nvPr/>
        </p:nvSpPr>
        <p:spPr bwMode="auto">
          <a:xfrm>
            <a:off x="192529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58" name="Rectangle 9129">
            <a:extLst>
              <a:ext uri="{FF2B5EF4-FFF2-40B4-BE49-F238E27FC236}">
                <a16:creationId xmlns:a16="http://schemas.microsoft.com/office/drawing/2014/main" id="{2E263B41-770F-4877-ABB1-26F1A60999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59" name="Freeform 9130">
            <a:extLst>
              <a:ext uri="{FF2B5EF4-FFF2-40B4-BE49-F238E27FC236}">
                <a16:creationId xmlns:a16="http://schemas.microsoft.com/office/drawing/2014/main" id="{059C6AC0-57C3-4581-9096-DEE0646936E5}"/>
              </a:ext>
            </a:extLst>
          </p:cNvPr>
          <p:cNvSpPr>
            <a:spLocks/>
          </p:cNvSpPr>
          <p:nvPr/>
        </p:nvSpPr>
        <p:spPr bwMode="auto">
          <a:xfrm>
            <a:off x="192529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60" name="Rectangle 9131">
            <a:extLst>
              <a:ext uri="{FF2B5EF4-FFF2-40B4-BE49-F238E27FC236}">
                <a16:creationId xmlns:a16="http://schemas.microsoft.com/office/drawing/2014/main" id="{7485D6C8-43DE-4875-BA8F-E095D0D8A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61" name="Freeform 9132">
            <a:extLst>
              <a:ext uri="{FF2B5EF4-FFF2-40B4-BE49-F238E27FC236}">
                <a16:creationId xmlns:a16="http://schemas.microsoft.com/office/drawing/2014/main" id="{9F2B1C8A-6453-4544-9FA7-6F48904E26AB}"/>
              </a:ext>
            </a:extLst>
          </p:cNvPr>
          <p:cNvSpPr>
            <a:spLocks/>
          </p:cNvSpPr>
          <p:nvPr/>
        </p:nvSpPr>
        <p:spPr bwMode="auto">
          <a:xfrm>
            <a:off x="192529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62" name="Rectangle 9133">
            <a:extLst>
              <a:ext uri="{FF2B5EF4-FFF2-40B4-BE49-F238E27FC236}">
                <a16:creationId xmlns:a16="http://schemas.microsoft.com/office/drawing/2014/main" id="{27F8E6D9-AA2A-425D-B387-7121DFEEBD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63" name="Freeform 9134">
            <a:extLst>
              <a:ext uri="{FF2B5EF4-FFF2-40B4-BE49-F238E27FC236}">
                <a16:creationId xmlns:a16="http://schemas.microsoft.com/office/drawing/2014/main" id="{2D7CC2AA-222F-43E7-91C0-82DC1E8CA29E}"/>
              </a:ext>
            </a:extLst>
          </p:cNvPr>
          <p:cNvSpPr>
            <a:spLocks/>
          </p:cNvSpPr>
          <p:nvPr/>
        </p:nvSpPr>
        <p:spPr bwMode="auto">
          <a:xfrm>
            <a:off x="192529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64" name="Rectangle 9135">
            <a:extLst>
              <a:ext uri="{FF2B5EF4-FFF2-40B4-BE49-F238E27FC236}">
                <a16:creationId xmlns:a16="http://schemas.microsoft.com/office/drawing/2014/main" id="{06B35626-3196-400F-9FF9-C8436FF1D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65" name="Freeform 9136">
            <a:extLst>
              <a:ext uri="{FF2B5EF4-FFF2-40B4-BE49-F238E27FC236}">
                <a16:creationId xmlns:a16="http://schemas.microsoft.com/office/drawing/2014/main" id="{83C74D56-9845-403C-B3F9-D0CA02A411C4}"/>
              </a:ext>
            </a:extLst>
          </p:cNvPr>
          <p:cNvSpPr>
            <a:spLocks/>
          </p:cNvSpPr>
          <p:nvPr/>
        </p:nvSpPr>
        <p:spPr bwMode="auto">
          <a:xfrm>
            <a:off x="192529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66" name="Rectangle 9137">
            <a:extLst>
              <a:ext uri="{FF2B5EF4-FFF2-40B4-BE49-F238E27FC236}">
                <a16:creationId xmlns:a16="http://schemas.microsoft.com/office/drawing/2014/main" id="{C606F7D1-C459-4D89-BDB2-F1672CC6F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67" name="Freeform 9138">
            <a:extLst>
              <a:ext uri="{FF2B5EF4-FFF2-40B4-BE49-F238E27FC236}">
                <a16:creationId xmlns:a16="http://schemas.microsoft.com/office/drawing/2014/main" id="{E73C1E3A-5DF3-42B2-BC77-4A0651004C25}"/>
              </a:ext>
            </a:extLst>
          </p:cNvPr>
          <p:cNvSpPr>
            <a:spLocks/>
          </p:cNvSpPr>
          <p:nvPr/>
        </p:nvSpPr>
        <p:spPr bwMode="auto">
          <a:xfrm>
            <a:off x="192529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68" name="Rectangle 9139">
            <a:extLst>
              <a:ext uri="{FF2B5EF4-FFF2-40B4-BE49-F238E27FC236}">
                <a16:creationId xmlns:a16="http://schemas.microsoft.com/office/drawing/2014/main" id="{6B1780B9-7F79-4073-9FE4-74DB7844C8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69" name="Freeform 9140">
            <a:extLst>
              <a:ext uri="{FF2B5EF4-FFF2-40B4-BE49-F238E27FC236}">
                <a16:creationId xmlns:a16="http://schemas.microsoft.com/office/drawing/2014/main" id="{AC38741E-9650-4701-9CFF-1F80F34ACBD2}"/>
              </a:ext>
            </a:extLst>
          </p:cNvPr>
          <p:cNvSpPr>
            <a:spLocks/>
          </p:cNvSpPr>
          <p:nvPr/>
        </p:nvSpPr>
        <p:spPr bwMode="auto">
          <a:xfrm>
            <a:off x="192529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70" name="Rectangle 9141">
            <a:extLst>
              <a:ext uri="{FF2B5EF4-FFF2-40B4-BE49-F238E27FC236}">
                <a16:creationId xmlns:a16="http://schemas.microsoft.com/office/drawing/2014/main" id="{5F9C5A33-684C-446E-9A48-C380159C75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71" name="Freeform 9142">
            <a:extLst>
              <a:ext uri="{FF2B5EF4-FFF2-40B4-BE49-F238E27FC236}">
                <a16:creationId xmlns:a16="http://schemas.microsoft.com/office/drawing/2014/main" id="{936DCC0C-85B0-4779-837E-9B92210AEBA0}"/>
              </a:ext>
            </a:extLst>
          </p:cNvPr>
          <p:cNvSpPr>
            <a:spLocks/>
          </p:cNvSpPr>
          <p:nvPr/>
        </p:nvSpPr>
        <p:spPr bwMode="auto">
          <a:xfrm>
            <a:off x="192529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72" name="Rectangle 9143">
            <a:extLst>
              <a:ext uri="{FF2B5EF4-FFF2-40B4-BE49-F238E27FC236}">
                <a16:creationId xmlns:a16="http://schemas.microsoft.com/office/drawing/2014/main" id="{04466E8E-209C-4549-856C-42C5F68418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73" name="Freeform 9144">
            <a:extLst>
              <a:ext uri="{FF2B5EF4-FFF2-40B4-BE49-F238E27FC236}">
                <a16:creationId xmlns:a16="http://schemas.microsoft.com/office/drawing/2014/main" id="{F2D45AD3-CCE1-4B68-A13F-483CF2F851DC}"/>
              </a:ext>
            </a:extLst>
          </p:cNvPr>
          <p:cNvSpPr>
            <a:spLocks/>
          </p:cNvSpPr>
          <p:nvPr/>
        </p:nvSpPr>
        <p:spPr bwMode="auto">
          <a:xfrm>
            <a:off x="192529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74" name="Rectangle 9145">
            <a:extLst>
              <a:ext uri="{FF2B5EF4-FFF2-40B4-BE49-F238E27FC236}">
                <a16:creationId xmlns:a16="http://schemas.microsoft.com/office/drawing/2014/main" id="{F19DBE3B-0B2E-4AED-BECA-CB643A6D6F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75" name="Freeform 9146">
            <a:extLst>
              <a:ext uri="{FF2B5EF4-FFF2-40B4-BE49-F238E27FC236}">
                <a16:creationId xmlns:a16="http://schemas.microsoft.com/office/drawing/2014/main" id="{D1BAD51C-8E18-43C1-B3CF-3C9ED7D0B4F5}"/>
              </a:ext>
            </a:extLst>
          </p:cNvPr>
          <p:cNvSpPr>
            <a:spLocks/>
          </p:cNvSpPr>
          <p:nvPr/>
        </p:nvSpPr>
        <p:spPr bwMode="auto">
          <a:xfrm>
            <a:off x="192529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76" name="Rectangle 9147">
            <a:extLst>
              <a:ext uri="{FF2B5EF4-FFF2-40B4-BE49-F238E27FC236}">
                <a16:creationId xmlns:a16="http://schemas.microsoft.com/office/drawing/2014/main" id="{C7E64590-DCFC-4138-9117-48DA658A6E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77" name="Freeform 9148">
            <a:extLst>
              <a:ext uri="{FF2B5EF4-FFF2-40B4-BE49-F238E27FC236}">
                <a16:creationId xmlns:a16="http://schemas.microsoft.com/office/drawing/2014/main" id="{7CF7F31F-318C-4493-B6B3-2AC2BEE8309A}"/>
              </a:ext>
            </a:extLst>
          </p:cNvPr>
          <p:cNvSpPr>
            <a:spLocks/>
          </p:cNvSpPr>
          <p:nvPr/>
        </p:nvSpPr>
        <p:spPr bwMode="auto">
          <a:xfrm>
            <a:off x="192529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78" name="Rectangle 9149">
            <a:extLst>
              <a:ext uri="{FF2B5EF4-FFF2-40B4-BE49-F238E27FC236}">
                <a16:creationId xmlns:a16="http://schemas.microsoft.com/office/drawing/2014/main" id="{CEFDAD5C-AEBE-4AB2-9FE3-E4CCB2790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79" name="Freeform 9150">
            <a:extLst>
              <a:ext uri="{FF2B5EF4-FFF2-40B4-BE49-F238E27FC236}">
                <a16:creationId xmlns:a16="http://schemas.microsoft.com/office/drawing/2014/main" id="{502638EA-0C61-4C9E-B6C1-E40D154739CA}"/>
              </a:ext>
            </a:extLst>
          </p:cNvPr>
          <p:cNvSpPr>
            <a:spLocks/>
          </p:cNvSpPr>
          <p:nvPr/>
        </p:nvSpPr>
        <p:spPr bwMode="auto">
          <a:xfrm>
            <a:off x="192529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80" name="Rectangle 9151">
            <a:extLst>
              <a:ext uri="{FF2B5EF4-FFF2-40B4-BE49-F238E27FC236}">
                <a16:creationId xmlns:a16="http://schemas.microsoft.com/office/drawing/2014/main" id="{B0ED0E77-93F8-4929-BC52-F8E8FE160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81" name="Freeform 9152">
            <a:extLst>
              <a:ext uri="{FF2B5EF4-FFF2-40B4-BE49-F238E27FC236}">
                <a16:creationId xmlns:a16="http://schemas.microsoft.com/office/drawing/2014/main" id="{5F07D7F4-E3EE-41C1-93EE-8E6594997A11}"/>
              </a:ext>
            </a:extLst>
          </p:cNvPr>
          <p:cNvSpPr>
            <a:spLocks/>
          </p:cNvSpPr>
          <p:nvPr/>
        </p:nvSpPr>
        <p:spPr bwMode="auto">
          <a:xfrm>
            <a:off x="192529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82" name="Rectangle 9153">
            <a:extLst>
              <a:ext uri="{FF2B5EF4-FFF2-40B4-BE49-F238E27FC236}">
                <a16:creationId xmlns:a16="http://schemas.microsoft.com/office/drawing/2014/main" id="{EB576BE6-C955-43E7-B1E6-24381A4E1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83" name="Freeform 9154">
            <a:extLst>
              <a:ext uri="{FF2B5EF4-FFF2-40B4-BE49-F238E27FC236}">
                <a16:creationId xmlns:a16="http://schemas.microsoft.com/office/drawing/2014/main" id="{146EBE79-98FA-4104-8C86-04BC7C5970FC}"/>
              </a:ext>
            </a:extLst>
          </p:cNvPr>
          <p:cNvSpPr>
            <a:spLocks/>
          </p:cNvSpPr>
          <p:nvPr/>
        </p:nvSpPr>
        <p:spPr bwMode="auto">
          <a:xfrm>
            <a:off x="192529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84" name="Rectangle 9155">
            <a:extLst>
              <a:ext uri="{FF2B5EF4-FFF2-40B4-BE49-F238E27FC236}">
                <a16:creationId xmlns:a16="http://schemas.microsoft.com/office/drawing/2014/main" id="{BE6720D0-23EB-4FF6-9E87-FCF1A5D55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85" name="Freeform 9156">
            <a:extLst>
              <a:ext uri="{FF2B5EF4-FFF2-40B4-BE49-F238E27FC236}">
                <a16:creationId xmlns:a16="http://schemas.microsoft.com/office/drawing/2014/main" id="{009B1196-F437-4876-8D81-FFB937B0861A}"/>
              </a:ext>
            </a:extLst>
          </p:cNvPr>
          <p:cNvSpPr>
            <a:spLocks/>
          </p:cNvSpPr>
          <p:nvPr/>
        </p:nvSpPr>
        <p:spPr bwMode="auto">
          <a:xfrm>
            <a:off x="1925293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86" name="Rectangle 9157">
            <a:extLst>
              <a:ext uri="{FF2B5EF4-FFF2-40B4-BE49-F238E27FC236}">
                <a16:creationId xmlns:a16="http://schemas.microsoft.com/office/drawing/2014/main" id="{B3A9FDB7-E901-467E-9B58-27C5141FF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87" name="Freeform 9158">
            <a:extLst>
              <a:ext uri="{FF2B5EF4-FFF2-40B4-BE49-F238E27FC236}">
                <a16:creationId xmlns:a16="http://schemas.microsoft.com/office/drawing/2014/main" id="{E261E40E-1555-4D4E-A6AA-430F87130193}"/>
              </a:ext>
            </a:extLst>
          </p:cNvPr>
          <p:cNvSpPr>
            <a:spLocks/>
          </p:cNvSpPr>
          <p:nvPr/>
        </p:nvSpPr>
        <p:spPr bwMode="auto">
          <a:xfrm>
            <a:off x="1925293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88" name="Rectangle 9159">
            <a:extLst>
              <a:ext uri="{FF2B5EF4-FFF2-40B4-BE49-F238E27FC236}">
                <a16:creationId xmlns:a16="http://schemas.microsoft.com/office/drawing/2014/main" id="{0F093BB5-BD7E-4032-B7B7-C3DEC882B2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89" name="Freeform 9160">
            <a:extLst>
              <a:ext uri="{FF2B5EF4-FFF2-40B4-BE49-F238E27FC236}">
                <a16:creationId xmlns:a16="http://schemas.microsoft.com/office/drawing/2014/main" id="{4B93116A-DCD5-4462-9712-89D6B70C9093}"/>
              </a:ext>
            </a:extLst>
          </p:cNvPr>
          <p:cNvSpPr>
            <a:spLocks/>
          </p:cNvSpPr>
          <p:nvPr/>
        </p:nvSpPr>
        <p:spPr bwMode="auto">
          <a:xfrm>
            <a:off x="1925293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90" name="Rectangle 9161">
            <a:extLst>
              <a:ext uri="{FF2B5EF4-FFF2-40B4-BE49-F238E27FC236}">
                <a16:creationId xmlns:a16="http://schemas.microsoft.com/office/drawing/2014/main" id="{3983F06A-D679-43C3-9024-88ABDD9C15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91" name="Freeform 9162">
            <a:extLst>
              <a:ext uri="{FF2B5EF4-FFF2-40B4-BE49-F238E27FC236}">
                <a16:creationId xmlns:a16="http://schemas.microsoft.com/office/drawing/2014/main" id="{54D6E243-DE7E-4A08-BA28-6BE0F94667D2}"/>
              </a:ext>
            </a:extLst>
          </p:cNvPr>
          <p:cNvSpPr>
            <a:spLocks/>
          </p:cNvSpPr>
          <p:nvPr/>
        </p:nvSpPr>
        <p:spPr bwMode="auto">
          <a:xfrm>
            <a:off x="1925293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92" name="Rectangle 9163">
            <a:extLst>
              <a:ext uri="{FF2B5EF4-FFF2-40B4-BE49-F238E27FC236}">
                <a16:creationId xmlns:a16="http://schemas.microsoft.com/office/drawing/2014/main" id="{104D7F51-C1C2-4182-9D07-5E85158226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93" name="Freeform 9164">
            <a:extLst>
              <a:ext uri="{FF2B5EF4-FFF2-40B4-BE49-F238E27FC236}">
                <a16:creationId xmlns:a16="http://schemas.microsoft.com/office/drawing/2014/main" id="{1F3F3DFC-B46F-46B0-B277-C5E19779326B}"/>
              </a:ext>
            </a:extLst>
          </p:cNvPr>
          <p:cNvSpPr>
            <a:spLocks/>
          </p:cNvSpPr>
          <p:nvPr/>
        </p:nvSpPr>
        <p:spPr bwMode="auto">
          <a:xfrm>
            <a:off x="1925293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94" name="Rectangle 9165">
            <a:extLst>
              <a:ext uri="{FF2B5EF4-FFF2-40B4-BE49-F238E27FC236}">
                <a16:creationId xmlns:a16="http://schemas.microsoft.com/office/drawing/2014/main" id="{74C25FBE-977A-4FD8-9A21-7FB1B84F4B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95" name="Freeform 9166">
            <a:extLst>
              <a:ext uri="{FF2B5EF4-FFF2-40B4-BE49-F238E27FC236}">
                <a16:creationId xmlns:a16="http://schemas.microsoft.com/office/drawing/2014/main" id="{06DEFAE9-3341-4FC5-947A-96A69D2B5E8C}"/>
              </a:ext>
            </a:extLst>
          </p:cNvPr>
          <p:cNvSpPr>
            <a:spLocks/>
          </p:cNvSpPr>
          <p:nvPr/>
        </p:nvSpPr>
        <p:spPr bwMode="auto">
          <a:xfrm>
            <a:off x="1925293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96" name="Rectangle 9167">
            <a:extLst>
              <a:ext uri="{FF2B5EF4-FFF2-40B4-BE49-F238E27FC236}">
                <a16:creationId xmlns:a16="http://schemas.microsoft.com/office/drawing/2014/main" id="{DE0F24F9-A727-4098-B484-41445871D0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97" name="Freeform 9168">
            <a:extLst>
              <a:ext uri="{FF2B5EF4-FFF2-40B4-BE49-F238E27FC236}">
                <a16:creationId xmlns:a16="http://schemas.microsoft.com/office/drawing/2014/main" id="{1FD63EAA-EA88-45AB-ADC9-E472BBB34A42}"/>
              </a:ext>
            </a:extLst>
          </p:cNvPr>
          <p:cNvSpPr>
            <a:spLocks/>
          </p:cNvSpPr>
          <p:nvPr/>
        </p:nvSpPr>
        <p:spPr bwMode="auto">
          <a:xfrm>
            <a:off x="192683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98" name="Rectangle 9169">
            <a:extLst>
              <a:ext uri="{FF2B5EF4-FFF2-40B4-BE49-F238E27FC236}">
                <a16:creationId xmlns:a16="http://schemas.microsoft.com/office/drawing/2014/main" id="{39BCA023-E636-42F7-BD88-0762B4C5E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799" name="Freeform 9170">
            <a:extLst>
              <a:ext uri="{FF2B5EF4-FFF2-40B4-BE49-F238E27FC236}">
                <a16:creationId xmlns:a16="http://schemas.microsoft.com/office/drawing/2014/main" id="{0CFA601B-6F27-48C3-8A66-57E5ACF8CB5A}"/>
              </a:ext>
            </a:extLst>
          </p:cNvPr>
          <p:cNvSpPr>
            <a:spLocks/>
          </p:cNvSpPr>
          <p:nvPr/>
        </p:nvSpPr>
        <p:spPr bwMode="auto">
          <a:xfrm>
            <a:off x="192683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00" name="Rectangle 9171">
            <a:extLst>
              <a:ext uri="{FF2B5EF4-FFF2-40B4-BE49-F238E27FC236}">
                <a16:creationId xmlns:a16="http://schemas.microsoft.com/office/drawing/2014/main" id="{0B14472B-8670-4E30-A053-B8E5B4A1E5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01" name="Freeform 9172">
            <a:extLst>
              <a:ext uri="{FF2B5EF4-FFF2-40B4-BE49-F238E27FC236}">
                <a16:creationId xmlns:a16="http://schemas.microsoft.com/office/drawing/2014/main" id="{13E8EC6B-757C-4083-9BE3-020BF61FA9BB}"/>
              </a:ext>
            </a:extLst>
          </p:cNvPr>
          <p:cNvSpPr>
            <a:spLocks/>
          </p:cNvSpPr>
          <p:nvPr/>
        </p:nvSpPr>
        <p:spPr bwMode="auto">
          <a:xfrm>
            <a:off x="192683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02" name="Rectangle 9173">
            <a:extLst>
              <a:ext uri="{FF2B5EF4-FFF2-40B4-BE49-F238E27FC236}">
                <a16:creationId xmlns:a16="http://schemas.microsoft.com/office/drawing/2014/main" id="{770730CF-52D8-4D9A-9D4D-22185CA599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03" name="Freeform 9174">
            <a:extLst>
              <a:ext uri="{FF2B5EF4-FFF2-40B4-BE49-F238E27FC236}">
                <a16:creationId xmlns:a16="http://schemas.microsoft.com/office/drawing/2014/main" id="{E0900BAB-204C-42C7-AAC2-DBCEB33076DB}"/>
              </a:ext>
            </a:extLst>
          </p:cNvPr>
          <p:cNvSpPr>
            <a:spLocks/>
          </p:cNvSpPr>
          <p:nvPr/>
        </p:nvSpPr>
        <p:spPr bwMode="auto">
          <a:xfrm>
            <a:off x="192683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04" name="Rectangle 9175">
            <a:extLst>
              <a:ext uri="{FF2B5EF4-FFF2-40B4-BE49-F238E27FC236}">
                <a16:creationId xmlns:a16="http://schemas.microsoft.com/office/drawing/2014/main" id="{C002BB4D-0756-4061-867F-45FB254B6A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05" name="Freeform 9176">
            <a:extLst>
              <a:ext uri="{FF2B5EF4-FFF2-40B4-BE49-F238E27FC236}">
                <a16:creationId xmlns:a16="http://schemas.microsoft.com/office/drawing/2014/main" id="{9C931773-44E7-4BF8-ACCF-B46586963E77}"/>
              </a:ext>
            </a:extLst>
          </p:cNvPr>
          <p:cNvSpPr>
            <a:spLocks/>
          </p:cNvSpPr>
          <p:nvPr/>
        </p:nvSpPr>
        <p:spPr bwMode="auto">
          <a:xfrm>
            <a:off x="192683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06" name="Rectangle 9177">
            <a:extLst>
              <a:ext uri="{FF2B5EF4-FFF2-40B4-BE49-F238E27FC236}">
                <a16:creationId xmlns:a16="http://schemas.microsoft.com/office/drawing/2014/main" id="{5FF84DAC-DC02-4258-8187-1DFF5AB09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07" name="Freeform 9178">
            <a:extLst>
              <a:ext uri="{FF2B5EF4-FFF2-40B4-BE49-F238E27FC236}">
                <a16:creationId xmlns:a16="http://schemas.microsoft.com/office/drawing/2014/main" id="{7DF4AD19-1F1B-47CB-97B0-4D970D14ED8F}"/>
              </a:ext>
            </a:extLst>
          </p:cNvPr>
          <p:cNvSpPr>
            <a:spLocks/>
          </p:cNvSpPr>
          <p:nvPr/>
        </p:nvSpPr>
        <p:spPr bwMode="auto">
          <a:xfrm>
            <a:off x="192683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08" name="Rectangle 9179">
            <a:extLst>
              <a:ext uri="{FF2B5EF4-FFF2-40B4-BE49-F238E27FC236}">
                <a16:creationId xmlns:a16="http://schemas.microsoft.com/office/drawing/2014/main" id="{C4E469F4-F8DC-4A1A-88FE-8BF330DF8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09" name="Freeform 9180">
            <a:extLst>
              <a:ext uri="{FF2B5EF4-FFF2-40B4-BE49-F238E27FC236}">
                <a16:creationId xmlns:a16="http://schemas.microsoft.com/office/drawing/2014/main" id="{02A3399D-9E2D-42A9-B556-6DAD429695ED}"/>
              </a:ext>
            </a:extLst>
          </p:cNvPr>
          <p:cNvSpPr>
            <a:spLocks/>
          </p:cNvSpPr>
          <p:nvPr/>
        </p:nvSpPr>
        <p:spPr bwMode="auto">
          <a:xfrm>
            <a:off x="192683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10" name="Rectangle 9181">
            <a:extLst>
              <a:ext uri="{FF2B5EF4-FFF2-40B4-BE49-F238E27FC236}">
                <a16:creationId xmlns:a16="http://schemas.microsoft.com/office/drawing/2014/main" id="{5FBA1D79-740F-4AE3-AF60-3F25733B8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11" name="Freeform 9182">
            <a:extLst>
              <a:ext uri="{FF2B5EF4-FFF2-40B4-BE49-F238E27FC236}">
                <a16:creationId xmlns:a16="http://schemas.microsoft.com/office/drawing/2014/main" id="{1B3DD276-F542-416D-8CFF-B48F74CE8756}"/>
              </a:ext>
            </a:extLst>
          </p:cNvPr>
          <p:cNvSpPr>
            <a:spLocks/>
          </p:cNvSpPr>
          <p:nvPr/>
        </p:nvSpPr>
        <p:spPr bwMode="auto">
          <a:xfrm>
            <a:off x="192683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12" name="Rectangle 9183">
            <a:extLst>
              <a:ext uri="{FF2B5EF4-FFF2-40B4-BE49-F238E27FC236}">
                <a16:creationId xmlns:a16="http://schemas.microsoft.com/office/drawing/2014/main" id="{F9777692-5984-4C3B-86B5-E703AFBA1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13" name="Freeform 9184">
            <a:extLst>
              <a:ext uri="{FF2B5EF4-FFF2-40B4-BE49-F238E27FC236}">
                <a16:creationId xmlns:a16="http://schemas.microsoft.com/office/drawing/2014/main" id="{6049EFA0-276B-40C0-97D8-033AF6343068}"/>
              </a:ext>
            </a:extLst>
          </p:cNvPr>
          <p:cNvSpPr>
            <a:spLocks/>
          </p:cNvSpPr>
          <p:nvPr/>
        </p:nvSpPr>
        <p:spPr bwMode="auto">
          <a:xfrm>
            <a:off x="192683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14" name="Rectangle 9185">
            <a:extLst>
              <a:ext uri="{FF2B5EF4-FFF2-40B4-BE49-F238E27FC236}">
                <a16:creationId xmlns:a16="http://schemas.microsoft.com/office/drawing/2014/main" id="{E9EF1901-1F59-4997-AA0E-D8BB99E498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15" name="Freeform 9186">
            <a:extLst>
              <a:ext uri="{FF2B5EF4-FFF2-40B4-BE49-F238E27FC236}">
                <a16:creationId xmlns:a16="http://schemas.microsoft.com/office/drawing/2014/main" id="{4D4A45F6-DD94-466B-9C0C-8E0A18EDE339}"/>
              </a:ext>
            </a:extLst>
          </p:cNvPr>
          <p:cNvSpPr>
            <a:spLocks/>
          </p:cNvSpPr>
          <p:nvPr/>
        </p:nvSpPr>
        <p:spPr bwMode="auto">
          <a:xfrm>
            <a:off x="192683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16" name="Rectangle 9187">
            <a:extLst>
              <a:ext uri="{FF2B5EF4-FFF2-40B4-BE49-F238E27FC236}">
                <a16:creationId xmlns:a16="http://schemas.microsoft.com/office/drawing/2014/main" id="{ADA5B2D7-2414-4320-9F9F-1177816A75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17" name="Freeform 9188">
            <a:extLst>
              <a:ext uri="{FF2B5EF4-FFF2-40B4-BE49-F238E27FC236}">
                <a16:creationId xmlns:a16="http://schemas.microsoft.com/office/drawing/2014/main" id="{39B68EBB-73B0-4D2D-AD23-C179394BDEDB}"/>
              </a:ext>
            </a:extLst>
          </p:cNvPr>
          <p:cNvSpPr>
            <a:spLocks/>
          </p:cNvSpPr>
          <p:nvPr/>
        </p:nvSpPr>
        <p:spPr bwMode="auto">
          <a:xfrm>
            <a:off x="192683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18" name="Rectangle 9189">
            <a:extLst>
              <a:ext uri="{FF2B5EF4-FFF2-40B4-BE49-F238E27FC236}">
                <a16:creationId xmlns:a16="http://schemas.microsoft.com/office/drawing/2014/main" id="{1A0270DC-E442-45D6-9D00-C5116620C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19" name="Freeform 9190">
            <a:extLst>
              <a:ext uri="{FF2B5EF4-FFF2-40B4-BE49-F238E27FC236}">
                <a16:creationId xmlns:a16="http://schemas.microsoft.com/office/drawing/2014/main" id="{62F18A4C-E205-4C91-865A-367F594E5082}"/>
              </a:ext>
            </a:extLst>
          </p:cNvPr>
          <p:cNvSpPr>
            <a:spLocks/>
          </p:cNvSpPr>
          <p:nvPr/>
        </p:nvSpPr>
        <p:spPr bwMode="auto">
          <a:xfrm>
            <a:off x="192683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20" name="Rectangle 9191">
            <a:extLst>
              <a:ext uri="{FF2B5EF4-FFF2-40B4-BE49-F238E27FC236}">
                <a16:creationId xmlns:a16="http://schemas.microsoft.com/office/drawing/2014/main" id="{CBEC3F3F-7A42-412D-AC80-0CA961C12A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21" name="Freeform 9192">
            <a:extLst>
              <a:ext uri="{FF2B5EF4-FFF2-40B4-BE49-F238E27FC236}">
                <a16:creationId xmlns:a16="http://schemas.microsoft.com/office/drawing/2014/main" id="{CB75A470-CF03-46A5-9767-FBC489D67681}"/>
              </a:ext>
            </a:extLst>
          </p:cNvPr>
          <p:cNvSpPr>
            <a:spLocks/>
          </p:cNvSpPr>
          <p:nvPr/>
        </p:nvSpPr>
        <p:spPr bwMode="auto">
          <a:xfrm>
            <a:off x="192683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22" name="Rectangle 9193">
            <a:extLst>
              <a:ext uri="{FF2B5EF4-FFF2-40B4-BE49-F238E27FC236}">
                <a16:creationId xmlns:a16="http://schemas.microsoft.com/office/drawing/2014/main" id="{CB980FA7-1A02-4BC0-BC73-3A3514EFF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23" name="Freeform 9194">
            <a:extLst>
              <a:ext uri="{FF2B5EF4-FFF2-40B4-BE49-F238E27FC236}">
                <a16:creationId xmlns:a16="http://schemas.microsoft.com/office/drawing/2014/main" id="{CF52CC7C-A1D1-421F-A88D-4198ADBD7012}"/>
              </a:ext>
            </a:extLst>
          </p:cNvPr>
          <p:cNvSpPr>
            <a:spLocks/>
          </p:cNvSpPr>
          <p:nvPr/>
        </p:nvSpPr>
        <p:spPr bwMode="auto">
          <a:xfrm>
            <a:off x="192683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24" name="Rectangle 9195">
            <a:extLst>
              <a:ext uri="{FF2B5EF4-FFF2-40B4-BE49-F238E27FC236}">
                <a16:creationId xmlns:a16="http://schemas.microsoft.com/office/drawing/2014/main" id="{B19493E9-ECED-46E4-B775-8E4DA5C928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25" name="Freeform 9196">
            <a:extLst>
              <a:ext uri="{FF2B5EF4-FFF2-40B4-BE49-F238E27FC236}">
                <a16:creationId xmlns:a16="http://schemas.microsoft.com/office/drawing/2014/main" id="{7696AFAC-A8F3-481B-99A8-760BEF7DED82}"/>
              </a:ext>
            </a:extLst>
          </p:cNvPr>
          <p:cNvSpPr>
            <a:spLocks/>
          </p:cNvSpPr>
          <p:nvPr/>
        </p:nvSpPr>
        <p:spPr bwMode="auto">
          <a:xfrm>
            <a:off x="1926830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26" name="Rectangle 9197">
            <a:extLst>
              <a:ext uri="{FF2B5EF4-FFF2-40B4-BE49-F238E27FC236}">
                <a16:creationId xmlns:a16="http://schemas.microsoft.com/office/drawing/2014/main" id="{5C5E8FB3-2246-4E75-9D4E-D9B0FD25ED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27" name="Freeform 9198">
            <a:extLst>
              <a:ext uri="{FF2B5EF4-FFF2-40B4-BE49-F238E27FC236}">
                <a16:creationId xmlns:a16="http://schemas.microsoft.com/office/drawing/2014/main" id="{EB4A2C96-627A-4EFE-8AFD-9D0DDF6332AD}"/>
              </a:ext>
            </a:extLst>
          </p:cNvPr>
          <p:cNvSpPr>
            <a:spLocks/>
          </p:cNvSpPr>
          <p:nvPr/>
        </p:nvSpPr>
        <p:spPr bwMode="auto">
          <a:xfrm>
            <a:off x="192836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28" name="Rectangle 9199">
            <a:extLst>
              <a:ext uri="{FF2B5EF4-FFF2-40B4-BE49-F238E27FC236}">
                <a16:creationId xmlns:a16="http://schemas.microsoft.com/office/drawing/2014/main" id="{1A2904C2-E860-467B-A9E7-3E7880918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29" name="Freeform 9200">
            <a:extLst>
              <a:ext uri="{FF2B5EF4-FFF2-40B4-BE49-F238E27FC236}">
                <a16:creationId xmlns:a16="http://schemas.microsoft.com/office/drawing/2014/main" id="{D87F6A21-6A39-4FAB-9F94-A244D9AE8FF1}"/>
              </a:ext>
            </a:extLst>
          </p:cNvPr>
          <p:cNvSpPr>
            <a:spLocks/>
          </p:cNvSpPr>
          <p:nvPr/>
        </p:nvSpPr>
        <p:spPr bwMode="auto">
          <a:xfrm>
            <a:off x="192836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30" name="Rectangle 9201">
            <a:extLst>
              <a:ext uri="{FF2B5EF4-FFF2-40B4-BE49-F238E27FC236}">
                <a16:creationId xmlns:a16="http://schemas.microsoft.com/office/drawing/2014/main" id="{380934BB-49CA-41F2-95B3-5E317EA18A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31" name="Freeform 9202">
            <a:extLst>
              <a:ext uri="{FF2B5EF4-FFF2-40B4-BE49-F238E27FC236}">
                <a16:creationId xmlns:a16="http://schemas.microsoft.com/office/drawing/2014/main" id="{4AFD73FC-A23C-42B1-A3A0-6DA34559C371}"/>
              </a:ext>
            </a:extLst>
          </p:cNvPr>
          <p:cNvSpPr>
            <a:spLocks/>
          </p:cNvSpPr>
          <p:nvPr/>
        </p:nvSpPr>
        <p:spPr bwMode="auto">
          <a:xfrm>
            <a:off x="192836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32" name="Rectangle 9203">
            <a:extLst>
              <a:ext uri="{FF2B5EF4-FFF2-40B4-BE49-F238E27FC236}">
                <a16:creationId xmlns:a16="http://schemas.microsoft.com/office/drawing/2014/main" id="{E725C510-A883-4170-BA88-6B0F56387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33" name="Freeform 9204">
            <a:extLst>
              <a:ext uri="{FF2B5EF4-FFF2-40B4-BE49-F238E27FC236}">
                <a16:creationId xmlns:a16="http://schemas.microsoft.com/office/drawing/2014/main" id="{84D37764-3585-4A2B-BAB6-0228FF78ECE8}"/>
              </a:ext>
            </a:extLst>
          </p:cNvPr>
          <p:cNvSpPr>
            <a:spLocks/>
          </p:cNvSpPr>
          <p:nvPr/>
        </p:nvSpPr>
        <p:spPr bwMode="auto">
          <a:xfrm>
            <a:off x="192836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34" name="Rectangle 9205">
            <a:extLst>
              <a:ext uri="{FF2B5EF4-FFF2-40B4-BE49-F238E27FC236}">
                <a16:creationId xmlns:a16="http://schemas.microsoft.com/office/drawing/2014/main" id="{07B66F8C-1CD1-4AE7-984B-B3A569BDA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35" name="Freeform 9206">
            <a:extLst>
              <a:ext uri="{FF2B5EF4-FFF2-40B4-BE49-F238E27FC236}">
                <a16:creationId xmlns:a16="http://schemas.microsoft.com/office/drawing/2014/main" id="{9EACE150-37DE-48B8-A8DE-DD76BCFF0707}"/>
              </a:ext>
            </a:extLst>
          </p:cNvPr>
          <p:cNvSpPr>
            <a:spLocks/>
          </p:cNvSpPr>
          <p:nvPr/>
        </p:nvSpPr>
        <p:spPr bwMode="auto">
          <a:xfrm>
            <a:off x="192836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36" name="Rectangle 9207">
            <a:extLst>
              <a:ext uri="{FF2B5EF4-FFF2-40B4-BE49-F238E27FC236}">
                <a16:creationId xmlns:a16="http://schemas.microsoft.com/office/drawing/2014/main" id="{8A50B09F-5A81-4462-BD2A-F3F0C77DD3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37" name="Freeform 9208">
            <a:extLst>
              <a:ext uri="{FF2B5EF4-FFF2-40B4-BE49-F238E27FC236}">
                <a16:creationId xmlns:a16="http://schemas.microsoft.com/office/drawing/2014/main" id="{64999258-3CC2-47EC-9BA5-9EF2D5C96B2A}"/>
              </a:ext>
            </a:extLst>
          </p:cNvPr>
          <p:cNvSpPr>
            <a:spLocks/>
          </p:cNvSpPr>
          <p:nvPr/>
        </p:nvSpPr>
        <p:spPr bwMode="auto">
          <a:xfrm>
            <a:off x="192836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38" name="Rectangle 9209">
            <a:extLst>
              <a:ext uri="{FF2B5EF4-FFF2-40B4-BE49-F238E27FC236}">
                <a16:creationId xmlns:a16="http://schemas.microsoft.com/office/drawing/2014/main" id="{98668C6E-745C-4E61-B59D-1066722206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39" name="Freeform 9210">
            <a:extLst>
              <a:ext uri="{FF2B5EF4-FFF2-40B4-BE49-F238E27FC236}">
                <a16:creationId xmlns:a16="http://schemas.microsoft.com/office/drawing/2014/main" id="{FA36E88B-1CC5-4736-8864-E10551FFFA94}"/>
              </a:ext>
            </a:extLst>
          </p:cNvPr>
          <p:cNvSpPr>
            <a:spLocks/>
          </p:cNvSpPr>
          <p:nvPr/>
        </p:nvSpPr>
        <p:spPr bwMode="auto">
          <a:xfrm>
            <a:off x="192836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40" name="Rectangle 9211">
            <a:extLst>
              <a:ext uri="{FF2B5EF4-FFF2-40B4-BE49-F238E27FC236}">
                <a16:creationId xmlns:a16="http://schemas.microsoft.com/office/drawing/2014/main" id="{36F414AA-5781-4954-994D-596127FAE7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41" name="Freeform 9212">
            <a:extLst>
              <a:ext uri="{FF2B5EF4-FFF2-40B4-BE49-F238E27FC236}">
                <a16:creationId xmlns:a16="http://schemas.microsoft.com/office/drawing/2014/main" id="{0275C619-3C57-49D8-860C-0A5BFC0008EE}"/>
              </a:ext>
            </a:extLst>
          </p:cNvPr>
          <p:cNvSpPr>
            <a:spLocks/>
          </p:cNvSpPr>
          <p:nvPr/>
        </p:nvSpPr>
        <p:spPr bwMode="auto">
          <a:xfrm>
            <a:off x="192836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42" name="Rectangle 9213">
            <a:extLst>
              <a:ext uri="{FF2B5EF4-FFF2-40B4-BE49-F238E27FC236}">
                <a16:creationId xmlns:a16="http://schemas.microsoft.com/office/drawing/2014/main" id="{F502EABB-A0FD-44B3-A9EB-4731262BE8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43" name="Freeform 9214">
            <a:extLst>
              <a:ext uri="{FF2B5EF4-FFF2-40B4-BE49-F238E27FC236}">
                <a16:creationId xmlns:a16="http://schemas.microsoft.com/office/drawing/2014/main" id="{8EAD14FB-C218-47CA-BD2D-A3336557616A}"/>
              </a:ext>
            </a:extLst>
          </p:cNvPr>
          <p:cNvSpPr>
            <a:spLocks/>
          </p:cNvSpPr>
          <p:nvPr/>
        </p:nvSpPr>
        <p:spPr bwMode="auto">
          <a:xfrm>
            <a:off x="192836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44" name="Rectangle 9215">
            <a:extLst>
              <a:ext uri="{FF2B5EF4-FFF2-40B4-BE49-F238E27FC236}">
                <a16:creationId xmlns:a16="http://schemas.microsoft.com/office/drawing/2014/main" id="{0783B230-ECA7-4854-A90A-987364A928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45" name="Freeform 9216">
            <a:extLst>
              <a:ext uri="{FF2B5EF4-FFF2-40B4-BE49-F238E27FC236}">
                <a16:creationId xmlns:a16="http://schemas.microsoft.com/office/drawing/2014/main" id="{C769DE4A-65B7-43C7-A8AC-1F65E7EE2A53}"/>
              </a:ext>
            </a:extLst>
          </p:cNvPr>
          <p:cNvSpPr>
            <a:spLocks/>
          </p:cNvSpPr>
          <p:nvPr/>
        </p:nvSpPr>
        <p:spPr bwMode="auto">
          <a:xfrm>
            <a:off x="192836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46" name="Rectangle 9217">
            <a:extLst>
              <a:ext uri="{FF2B5EF4-FFF2-40B4-BE49-F238E27FC236}">
                <a16:creationId xmlns:a16="http://schemas.microsoft.com/office/drawing/2014/main" id="{E7FDAE05-87C0-40C7-8FA5-D16C484958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47" name="Freeform 9218">
            <a:extLst>
              <a:ext uri="{FF2B5EF4-FFF2-40B4-BE49-F238E27FC236}">
                <a16:creationId xmlns:a16="http://schemas.microsoft.com/office/drawing/2014/main" id="{F17488DE-4D48-4B97-BF68-AD70913DFF6B}"/>
              </a:ext>
            </a:extLst>
          </p:cNvPr>
          <p:cNvSpPr>
            <a:spLocks/>
          </p:cNvSpPr>
          <p:nvPr/>
        </p:nvSpPr>
        <p:spPr bwMode="auto">
          <a:xfrm>
            <a:off x="192836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48" name="Rectangle 9219">
            <a:extLst>
              <a:ext uri="{FF2B5EF4-FFF2-40B4-BE49-F238E27FC236}">
                <a16:creationId xmlns:a16="http://schemas.microsoft.com/office/drawing/2014/main" id="{473C2E74-1B40-447F-9748-1137412C9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49" name="Freeform 9220">
            <a:extLst>
              <a:ext uri="{FF2B5EF4-FFF2-40B4-BE49-F238E27FC236}">
                <a16:creationId xmlns:a16="http://schemas.microsoft.com/office/drawing/2014/main" id="{AD050AC9-337F-43DC-A0F4-69FE6402AFFB}"/>
              </a:ext>
            </a:extLst>
          </p:cNvPr>
          <p:cNvSpPr>
            <a:spLocks/>
          </p:cNvSpPr>
          <p:nvPr/>
        </p:nvSpPr>
        <p:spPr bwMode="auto">
          <a:xfrm>
            <a:off x="192836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50" name="Rectangle 9221">
            <a:extLst>
              <a:ext uri="{FF2B5EF4-FFF2-40B4-BE49-F238E27FC236}">
                <a16:creationId xmlns:a16="http://schemas.microsoft.com/office/drawing/2014/main" id="{880451D4-3513-411B-A671-3EB0C48762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51" name="Freeform 9222">
            <a:extLst>
              <a:ext uri="{FF2B5EF4-FFF2-40B4-BE49-F238E27FC236}">
                <a16:creationId xmlns:a16="http://schemas.microsoft.com/office/drawing/2014/main" id="{F6671E56-F1DC-4B4E-BC7B-8221ED6C2141}"/>
              </a:ext>
            </a:extLst>
          </p:cNvPr>
          <p:cNvSpPr>
            <a:spLocks/>
          </p:cNvSpPr>
          <p:nvPr/>
        </p:nvSpPr>
        <p:spPr bwMode="auto">
          <a:xfrm>
            <a:off x="192836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52" name="Rectangle 9223">
            <a:extLst>
              <a:ext uri="{FF2B5EF4-FFF2-40B4-BE49-F238E27FC236}">
                <a16:creationId xmlns:a16="http://schemas.microsoft.com/office/drawing/2014/main" id="{7DF4CFC8-8A5E-410C-A074-FDBC9837B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53" name="Freeform 9224">
            <a:extLst>
              <a:ext uri="{FF2B5EF4-FFF2-40B4-BE49-F238E27FC236}">
                <a16:creationId xmlns:a16="http://schemas.microsoft.com/office/drawing/2014/main" id="{21EE248F-C2F0-464F-9CF5-4F5BCCCE55C8}"/>
              </a:ext>
            </a:extLst>
          </p:cNvPr>
          <p:cNvSpPr>
            <a:spLocks/>
          </p:cNvSpPr>
          <p:nvPr/>
        </p:nvSpPr>
        <p:spPr bwMode="auto">
          <a:xfrm>
            <a:off x="192836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54" name="Rectangle 9225">
            <a:extLst>
              <a:ext uri="{FF2B5EF4-FFF2-40B4-BE49-F238E27FC236}">
                <a16:creationId xmlns:a16="http://schemas.microsoft.com/office/drawing/2014/main" id="{6EAEB581-B5F9-443A-9BA7-75DBAC5B7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55" name="Freeform 9226">
            <a:extLst>
              <a:ext uri="{FF2B5EF4-FFF2-40B4-BE49-F238E27FC236}">
                <a16:creationId xmlns:a16="http://schemas.microsoft.com/office/drawing/2014/main" id="{407C1FF4-BA8A-4067-9210-8A0EAE1408D7}"/>
              </a:ext>
            </a:extLst>
          </p:cNvPr>
          <p:cNvSpPr>
            <a:spLocks/>
          </p:cNvSpPr>
          <p:nvPr/>
        </p:nvSpPr>
        <p:spPr bwMode="auto">
          <a:xfrm>
            <a:off x="192836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56" name="Rectangle 9227">
            <a:extLst>
              <a:ext uri="{FF2B5EF4-FFF2-40B4-BE49-F238E27FC236}">
                <a16:creationId xmlns:a16="http://schemas.microsoft.com/office/drawing/2014/main" id="{1EB3C30E-2E2C-40C5-89E5-399F753A7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57" name="Freeform 9228">
            <a:extLst>
              <a:ext uri="{FF2B5EF4-FFF2-40B4-BE49-F238E27FC236}">
                <a16:creationId xmlns:a16="http://schemas.microsoft.com/office/drawing/2014/main" id="{A6F83DE1-A13F-415B-A99D-EB1A6CB014C8}"/>
              </a:ext>
            </a:extLst>
          </p:cNvPr>
          <p:cNvSpPr>
            <a:spLocks/>
          </p:cNvSpPr>
          <p:nvPr/>
        </p:nvSpPr>
        <p:spPr bwMode="auto">
          <a:xfrm>
            <a:off x="192836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58" name="Rectangle 9229">
            <a:extLst>
              <a:ext uri="{FF2B5EF4-FFF2-40B4-BE49-F238E27FC236}">
                <a16:creationId xmlns:a16="http://schemas.microsoft.com/office/drawing/2014/main" id="{B1A02E25-A202-4729-AA06-5A9D9ED3F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59" name="Freeform 9230">
            <a:extLst>
              <a:ext uri="{FF2B5EF4-FFF2-40B4-BE49-F238E27FC236}">
                <a16:creationId xmlns:a16="http://schemas.microsoft.com/office/drawing/2014/main" id="{200F9CFF-76B0-4464-9E78-8FC29DFC1A86}"/>
              </a:ext>
            </a:extLst>
          </p:cNvPr>
          <p:cNvSpPr>
            <a:spLocks/>
          </p:cNvSpPr>
          <p:nvPr/>
        </p:nvSpPr>
        <p:spPr bwMode="auto">
          <a:xfrm>
            <a:off x="192836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60" name="Rectangle 9231">
            <a:extLst>
              <a:ext uri="{FF2B5EF4-FFF2-40B4-BE49-F238E27FC236}">
                <a16:creationId xmlns:a16="http://schemas.microsoft.com/office/drawing/2014/main" id="{CA3B1F54-AA2D-4E08-A59B-46809B24D7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61" name="Freeform 9232">
            <a:extLst>
              <a:ext uri="{FF2B5EF4-FFF2-40B4-BE49-F238E27FC236}">
                <a16:creationId xmlns:a16="http://schemas.microsoft.com/office/drawing/2014/main" id="{56D40821-9362-40CB-809E-A422466F532E}"/>
              </a:ext>
            </a:extLst>
          </p:cNvPr>
          <p:cNvSpPr>
            <a:spLocks/>
          </p:cNvSpPr>
          <p:nvPr/>
        </p:nvSpPr>
        <p:spPr bwMode="auto">
          <a:xfrm>
            <a:off x="192836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62" name="Rectangle 9233">
            <a:extLst>
              <a:ext uri="{FF2B5EF4-FFF2-40B4-BE49-F238E27FC236}">
                <a16:creationId xmlns:a16="http://schemas.microsoft.com/office/drawing/2014/main" id="{D83711E0-3FAE-42C1-B472-1A2F5C5FB4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63" name="Freeform 9234">
            <a:extLst>
              <a:ext uri="{FF2B5EF4-FFF2-40B4-BE49-F238E27FC236}">
                <a16:creationId xmlns:a16="http://schemas.microsoft.com/office/drawing/2014/main" id="{D0D7BAD4-85A3-4E76-9C0F-C366BAD5F5A6}"/>
              </a:ext>
            </a:extLst>
          </p:cNvPr>
          <p:cNvSpPr>
            <a:spLocks/>
          </p:cNvSpPr>
          <p:nvPr/>
        </p:nvSpPr>
        <p:spPr bwMode="auto">
          <a:xfrm>
            <a:off x="192836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64" name="Rectangle 9235">
            <a:extLst>
              <a:ext uri="{FF2B5EF4-FFF2-40B4-BE49-F238E27FC236}">
                <a16:creationId xmlns:a16="http://schemas.microsoft.com/office/drawing/2014/main" id="{12A69D8F-7966-449A-8482-1152362767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65" name="Freeform 9236">
            <a:extLst>
              <a:ext uri="{FF2B5EF4-FFF2-40B4-BE49-F238E27FC236}">
                <a16:creationId xmlns:a16="http://schemas.microsoft.com/office/drawing/2014/main" id="{53091274-AAB7-4BAF-B7BF-D11B0B34741D}"/>
              </a:ext>
            </a:extLst>
          </p:cNvPr>
          <p:cNvSpPr>
            <a:spLocks/>
          </p:cNvSpPr>
          <p:nvPr/>
        </p:nvSpPr>
        <p:spPr bwMode="auto">
          <a:xfrm>
            <a:off x="192836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66" name="Rectangle 9237">
            <a:extLst>
              <a:ext uri="{FF2B5EF4-FFF2-40B4-BE49-F238E27FC236}">
                <a16:creationId xmlns:a16="http://schemas.microsoft.com/office/drawing/2014/main" id="{1B8BF71B-06A4-4980-AC53-DB67CD88D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67" name="Freeform 9238">
            <a:extLst>
              <a:ext uri="{FF2B5EF4-FFF2-40B4-BE49-F238E27FC236}">
                <a16:creationId xmlns:a16="http://schemas.microsoft.com/office/drawing/2014/main" id="{75F9AC81-AEBA-44AD-BFE1-369778B0751F}"/>
              </a:ext>
            </a:extLst>
          </p:cNvPr>
          <p:cNvSpPr>
            <a:spLocks/>
          </p:cNvSpPr>
          <p:nvPr/>
        </p:nvSpPr>
        <p:spPr bwMode="auto">
          <a:xfrm>
            <a:off x="1928367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68" name="Rectangle 9239">
            <a:extLst>
              <a:ext uri="{FF2B5EF4-FFF2-40B4-BE49-F238E27FC236}">
                <a16:creationId xmlns:a16="http://schemas.microsoft.com/office/drawing/2014/main" id="{905B0E46-9621-448F-8F0D-FCCFA8A152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69" name="Freeform 9240">
            <a:extLst>
              <a:ext uri="{FF2B5EF4-FFF2-40B4-BE49-F238E27FC236}">
                <a16:creationId xmlns:a16="http://schemas.microsoft.com/office/drawing/2014/main" id="{CA655490-AD9B-4380-A836-1402B411E825}"/>
              </a:ext>
            </a:extLst>
          </p:cNvPr>
          <p:cNvSpPr>
            <a:spLocks/>
          </p:cNvSpPr>
          <p:nvPr/>
        </p:nvSpPr>
        <p:spPr bwMode="auto">
          <a:xfrm>
            <a:off x="192990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70" name="Rectangle 9241">
            <a:extLst>
              <a:ext uri="{FF2B5EF4-FFF2-40B4-BE49-F238E27FC236}">
                <a16:creationId xmlns:a16="http://schemas.microsoft.com/office/drawing/2014/main" id="{660669A8-B0A4-4035-A2AC-E4949883C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71" name="Freeform 9242">
            <a:extLst>
              <a:ext uri="{FF2B5EF4-FFF2-40B4-BE49-F238E27FC236}">
                <a16:creationId xmlns:a16="http://schemas.microsoft.com/office/drawing/2014/main" id="{B607E1E3-646A-425F-838C-B7CFB87F3057}"/>
              </a:ext>
            </a:extLst>
          </p:cNvPr>
          <p:cNvSpPr>
            <a:spLocks/>
          </p:cNvSpPr>
          <p:nvPr/>
        </p:nvSpPr>
        <p:spPr bwMode="auto">
          <a:xfrm>
            <a:off x="192990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72" name="Rectangle 9243">
            <a:extLst>
              <a:ext uri="{FF2B5EF4-FFF2-40B4-BE49-F238E27FC236}">
                <a16:creationId xmlns:a16="http://schemas.microsoft.com/office/drawing/2014/main" id="{5A6C6AE2-3CD7-486A-86BF-2E9C85AACE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73" name="Freeform 9244">
            <a:extLst>
              <a:ext uri="{FF2B5EF4-FFF2-40B4-BE49-F238E27FC236}">
                <a16:creationId xmlns:a16="http://schemas.microsoft.com/office/drawing/2014/main" id="{E2DAA2AE-8044-4004-80C9-C71BD21DC00A}"/>
              </a:ext>
            </a:extLst>
          </p:cNvPr>
          <p:cNvSpPr>
            <a:spLocks/>
          </p:cNvSpPr>
          <p:nvPr/>
        </p:nvSpPr>
        <p:spPr bwMode="auto">
          <a:xfrm>
            <a:off x="192990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74" name="Rectangle 9245">
            <a:extLst>
              <a:ext uri="{FF2B5EF4-FFF2-40B4-BE49-F238E27FC236}">
                <a16:creationId xmlns:a16="http://schemas.microsoft.com/office/drawing/2014/main" id="{DB0152BC-0FAA-4D12-B7F3-EC14917292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75" name="Freeform 9246">
            <a:extLst>
              <a:ext uri="{FF2B5EF4-FFF2-40B4-BE49-F238E27FC236}">
                <a16:creationId xmlns:a16="http://schemas.microsoft.com/office/drawing/2014/main" id="{BFC48180-79CA-4D8F-A0D3-0F0E5277C008}"/>
              </a:ext>
            </a:extLst>
          </p:cNvPr>
          <p:cNvSpPr>
            <a:spLocks/>
          </p:cNvSpPr>
          <p:nvPr/>
        </p:nvSpPr>
        <p:spPr bwMode="auto">
          <a:xfrm>
            <a:off x="192990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76" name="Rectangle 9247">
            <a:extLst>
              <a:ext uri="{FF2B5EF4-FFF2-40B4-BE49-F238E27FC236}">
                <a16:creationId xmlns:a16="http://schemas.microsoft.com/office/drawing/2014/main" id="{A6C4C9CF-CA8F-48CE-83CD-D61219F301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77" name="Freeform 9248">
            <a:extLst>
              <a:ext uri="{FF2B5EF4-FFF2-40B4-BE49-F238E27FC236}">
                <a16:creationId xmlns:a16="http://schemas.microsoft.com/office/drawing/2014/main" id="{A673A7BC-234E-4115-9E97-FD0978D7FC06}"/>
              </a:ext>
            </a:extLst>
          </p:cNvPr>
          <p:cNvSpPr>
            <a:spLocks/>
          </p:cNvSpPr>
          <p:nvPr/>
        </p:nvSpPr>
        <p:spPr bwMode="auto">
          <a:xfrm>
            <a:off x="192990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78" name="Rectangle 9249">
            <a:extLst>
              <a:ext uri="{FF2B5EF4-FFF2-40B4-BE49-F238E27FC236}">
                <a16:creationId xmlns:a16="http://schemas.microsoft.com/office/drawing/2014/main" id="{567CE3C0-A406-4DA0-BEC9-325AC9EAA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79" name="Freeform 9250">
            <a:extLst>
              <a:ext uri="{FF2B5EF4-FFF2-40B4-BE49-F238E27FC236}">
                <a16:creationId xmlns:a16="http://schemas.microsoft.com/office/drawing/2014/main" id="{0147C6AC-9D59-4E12-863A-9A877620655A}"/>
              </a:ext>
            </a:extLst>
          </p:cNvPr>
          <p:cNvSpPr>
            <a:spLocks/>
          </p:cNvSpPr>
          <p:nvPr/>
        </p:nvSpPr>
        <p:spPr bwMode="auto">
          <a:xfrm>
            <a:off x="192990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80" name="Rectangle 9251">
            <a:extLst>
              <a:ext uri="{FF2B5EF4-FFF2-40B4-BE49-F238E27FC236}">
                <a16:creationId xmlns:a16="http://schemas.microsoft.com/office/drawing/2014/main" id="{7B54A28D-5037-453D-BFAE-39958DD3E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81" name="Freeform 9252">
            <a:extLst>
              <a:ext uri="{FF2B5EF4-FFF2-40B4-BE49-F238E27FC236}">
                <a16:creationId xmlns:a16="http://schemas.microsoft.com/office/drawing/2014/main" id="{0EC3D509-44C6-4837-8033-6C0DEFD6A7A6}"/>
              </a:ext>
            </a:extLst>
          </p:cNvPr>
          <p:cNvSpPr>
            <a:spLocks/>
          </p:cNvSpPr>
          <p:nvPr/>
        </p:nvSpPr>
        <p:spPr bwMode="auto">
          <a:xfrm>
            <a:off x="192990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82" name="Rectangle 9253">
            <a:extLst>
              <a:ext uri="{FF2B5EF4-FFF2-40B4-BE49-F238E27FC236}">
                <a16:creationId xmlns:a16="http://schemas.microsoft.com/office/drawing/2014/main" id="{5193EA07-030C-4F4B-B95E-2BD1E41527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83" name="Freeform 9254">
            <a:extLst>
              <a:ext uri="{FF2B5EF4-FFF2-40B4-BE49-F238E27FC236}">
                <a16:creationId xmlns:a16="http://schemas.microsoft.com/office/drawing/2014/main" id="{E9B34722-9D9B-4818-82EE-2F9A36D19A55}"/>
              </a:ext>
            </a:extLst>
          </p:cNvPr>
          <p:cNvSpPr>
            <a:spLocks/>
          </p:cNvSpPr>
          <p:nvPr/>
        </p:nvSpPr>
        <p:spPr bwMode="auto">
          <a:xfrm>
            <a:off x="192990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84" name="Rectangle 9255">
            <a:extLst>
              <a:ext uri="{FF2B5EF4-FFF2-40B4-BE49-F238E27FC236}">
                <a16:creationId xmlns:a16="http://schemas.microsoft.com/office/drawing/2014/main" id="{4988A33C-7AF7-4BFC-A5FD-940D13B23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85" name="Freeform 9256">
            <a:extLst>
              <a:ext uri="{FF2B5EF4-FFF2-40B4-BE49-F238E27FC236}">
                <a16:creationId xmlns:a16="http://schemas.microsoft.com/office/drawing/2014/main" id="{0D3E191C-4A37-44E3-9E99-391B7C8F640C}"/>
              </a:ext>
            </a:extLst>
          </p:cNvPr>
          <p:cNvSpPr>
            <a:spLocks/>
          </p:cNvSpPr>
          <p:nvPr/>
        </p:nvSpPr>
        <p:spPr bwMode="auto">
          <a:xfrm>
            <a:off x="192990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86" name="Rectangle 9257">
            <a:extLst>
              <a:ext uri="{FF2B5EF4-FFF2-40B4-BE49-F238E27FC236}">
                <a16:creationId xmlns:a16="http://schemas.microsoft.com/office/drawing/2014/main" id="{EF74A32A-8EAE-49AF-A7F1-064C12C65A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88" name="Freeform 9259">
            <a:extLst>
              <a:ext uri="{FF2B5EF4-FFF2-40B4-BE49-F238E27FC236}">
                <a16:creationId xmlns:a16="http://schemas.microsoft.com/office/drawing/2014/main" id="{C1553453-BC65-4B9E-BF16-A53DC72D30E6}"/>
              </a:ext>
            </a:extLst>
          </p:cNvPr>
          <p:cNvSpPr>
            <a:spLocks/>
          </p:cNvSpPr>
          <p:nvPr/>
        </p:nvSpPr>
        <p:spPr bwMode="auto">
          <a:xfrm>
            <a:off x="192990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89" name="Rectangle 9260">
            <a:extLst>
              <a:ext uri="{FF2B5EF4-FFF2-40B4-BE49-F238E27FC236}">
                <a16:creationId xmlns:a16="http://schemas.microsoft.com/office/drawing/2014/main" id="{A2220780-C5BA-4DAD-A054-2E57C08BA8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90" name="Freeform 9261">
            <a:extLst>
              <a:ext uri="{FF2B5EF4-FFF2-40B4-BE49-F238E27FC236}">
                <a16:creationId xmlns:a16="http://schemas.microsoft.com/office/drawing/2014/main" id="{0DD5DB89-500C-4009-82B3-EBD888F5A999}"/>
              </a:ext>
            </a:extLst>
          </p:cNvPr>
          <p:cNvSpPr>
            <a:spLocks/>
          </p:cNvSpPr>
          <p:nvPr/>
        </p:nvSpPr>
        <p:spPr bwMode="auto">
          <a:xfrm>
            <a:off x="192990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91" name="Rectangle 9262">
            <a:extLst>
              <a:ext uri="{FF2B5EF4-FFF2-40B4-BE49-F238E27FC236}">
                <a16:creationId xmlns:a16="http://schemas.microsoft.com/office/drawing/2014/main" id="{B3D1F3EB-7E8E-4A83-A5BC-84CEA9CA84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92" name="Freeform 9263">
            <a:extLst>
              <a:ext uri="{FF2B5EF4-FFF2-40B4-BE49-F238E27FC236}">
                <a16:creationId xmlns:a16="http://schemas.microsoft.com/office/drawing/2014/main" id="{415DAA76-E0DC-4BAE-9247-CDA6D3AF1CBD}"/>
              </a:ext>
            </a:extLst>
          </p:cNvPr>
          <p:cNvSpPr>
            <a:spLocks/>
          </p:cNvSpPr>
          <p:nvPr/>
        </p:nvSpPr>
        <p:spPr bwMode="auto">
          <a:xfrm>
            <a:off x="192990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93" name="Rectangle 9264">
            <a:extLst>
              <a:ext uri="{FF2B5EF4-FFF2-40B4-BE49-F238E27FC236}">
                <a16:creationId xmlns:a16="http://schemas.microsoft.com/office/drawing/2014/main" id="{0537BF06-4B1E-42DD-89CB-F6B710FD4D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94" name="Freeform 9265">
            <a:extLst>
              <a:ext uri="{FF2B5EF4-FFF2-40B4-BE49-F238E27FC236}">
                <a16:creationId xmlns:a16="http://schemas.microsoft.com/office/drawing/2014/main" id="{F7335954-2047-4330-9E06-4E80DE301C97}"/>
              </a:ext>
            </a:extLst>
          </p:cNvPr>
          <p:cNvSpPr>
            <a:spLocks/>
          </p:cNvSpPr>
          <p:nvPr/>
        </p:nvSpPr>
        <p:spPr bwMode="auto">
          <a:xfrm>
            <a:off x="192990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95" name="Rectangle 9266">
            <a:extLst>
              <a:ext uri="{FF2B5EF4-FFF2-40B4-BE49-F238E27FC236}">
                <a16:creationId xmlns:a16="http://schemas.microsoft.com/office/drawing/2014/main" id="{4BA448C5-8A45-4C4C-A1CE-C52B533511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96" name="Freeform 9267">
            <a:extLst>
              <a:ext uri="{FF2B5EF4-FFF2-40B4-BE49-F238E27FC236}">
                <a16:creationId xmlns:a16="http://schemas.microsoft.com/office/drawing/2014/main" id="{45A42E77-385A-4C93-907F-1D8042A40A38}"/>
              </a:ext>
            </a:extLst>
          </p:cNvPr>
          <p:cNvSpPr>
            <a:spLocks/>
          </p:cNvSpPr>
          <p:nvPr/>
        </p:nvSpPr>
        <p:spPr bwMode="auto">
          <a:xfrm>
            <a:off x="192990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97" name="Rectangle 9268">
            <a:extLst>
              <a:ext uri="{FF2B5EF4-FFF2-40B4-BE49-F238E27FC236}">
                <a16:creationId xmlns:a16="http://schemas.microsoft.com/office/drawing/2014/main" id="{055634CE-D207-45C8-BACD-34FAD0F0DD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98" name="Freeform 9269">
            <a:extLst>
              <a:ext uri="{FF2B5EF4-FFF2-40B4-BE49-F238E27FC236}">
                <a16:creationId xmlns:a16="http://schemas.microsoft.com/office/drawing/2014/main" id="{2D4EFB3E-F48B-48C0-B78E-FB0D57C76B3C}"/>
              </a:ext>
            </a:extLst>
          </p:cNvPr>
          <p:cNvSpPr>
            <a:spLocks/>
          </p:cNvSpPr>
          <p:nvPr/>
        </p:nvSpPr>
        <p:spPr bwMode="auto">
          <a:xfrm>
            <a:off x="1929904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899" name="Rectangle 9270">
            <a:extLst>
              <a:ext uri="{FF2B5EF4-FFF2-40B4-BE49-F238E27FC236}">
                <a16:creationId xmlns:a16="http://schemas.microsoft.com/office/drawing/2014/main" id="{28612C5B-4EE1-4A26-940B-4108B3FDEB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00" name="Freeform 9271">
            <a:extLst>
              <a:ext uri="{FF2B5EF4-FFF2-40B4-BE49-F238E27FC236}">
                <a16:creationId xmlns:a16="http://schemas.microsoft.com/office/drawing/2014/main" id="{762F7969-DC52-4ADF-8701-CE0043F25F4F}"/>
              </a:ext>
            </a:extLst>
          </p:cNvPr>
          <p:cNvSpPr>
            <a:spLocks/>
          </p:cNvSpPr>
          <p:nvPr/>
        </p:nvSpPr>
        <p:spPr bwMode="auto">
          <a:xfrm>
            <a:off x="1929904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01" name="Rectangle 9272">
            <a:extLst>
              <a:ext uri="{FF2B5EF4-FFF2-40B4-BE49-F238E27FC236}">
                <a16:creationId xmlns:a16="http://schemas.microsoft.com/office/drawing/2014/main" id="{2860DE1B-95A2-4162-9DD1-EB14C4E99B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02" name="Freeform 9273">
            <a:extLst>
              <a:ext uri="{FF2B5EF4-FFF2-40B4-BE49-F238E27FC236}">
                <a16:creationId xmlns:a16="http://schemas.microsoft.com/office/drawing/2014/main" id="{96A1CD3F-5836-417C-9CC8-382547CA33C7}"/>
              </a:ext>
            </a:extLst>
          </p:cNvPr>
          <p:cNvSpPr>
            <a:spLocks/>
          </p:cNvSpPr>
          <p:nvPr/>
        </p:nvSpPr>
        <p:spPr bwMode="auto">
          <a:xfrm>
            <a:off x="1929904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03" name="Rectangle 9274">
            <a:extLst>
              <a:ext uri="{FF2B5EF4-FFF2-40B4-BE49-F238E27FC236}">
                <a16:creationId xmlns:a16="http://schemas.microsoft.com/office/drawing/2014/main" id="{8E9B70BB-D336-4FCB-8D41-554393B73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04" name="Freeform 9275">
            <a:extLst>
              <a:ext uri="{FF2B5EF4-FFF2-40B4-BE49-F238E27FC236}">
                <a16:creationId xmlns:a16="http://schemas.microsoft.com/office/drawing/2014/main" id="{7A49F85C-9656-44BF-8C34-C3469CCF98DF}"/>
              </a:ext>
            </a:extLst>
          </p:cNvPr>
          <p:cNvSpPr>
            <a:spLocks/>
          </p:cNvSpPr>
          <p:nvPr/>
        </p:nvSpPr>
        <p:spPr bwMode="auto">
          <a:xfrm>
            <a:off x="1929904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05" name="Rectangle 9276">
            <a:extLst>
              <a:ext uri="{FF2B5EF4-FFF2-40B4-BE49-F238E27FC236}">
                <a16:creationId xmlns:a16="http://schemas.microsoft.com/office/drawing/2014/main" id="{BD593686-1537-4157-A0A4-F39A93D93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06" name="Freeform 9277">
            <a:extLst>
              <a:ext uri="{FF2B5EF4-FFF2-40B4-BE49-F238E27FC236}">
                <a16:creationId xmlns:a16="http://schemas.microsoft.com/office/drawing/2014/main" id="{1CE08526-1F54-4EDC-851A-2E518B0FF434}"/>
              </a:ext>
            </a:extLst>
          </p:cNvPr>
          <p:cNvSpPr>
            <a:spLocks/>
          </p:cNvSpPr>
          <p:nvPr/>
        </p:nvSpPr>
        <p:spPr bwMode="auto">
          <a:xfrm>
            <a:off x="1929904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07" name="Rectangle 9278">
            <a:extLst>
              <a:ext uri="{FF2B5EF4-FFF2-40B4-BE49-F238E27FC236}">
                <a16:creationId xmlns:a16="http://schemas.microsoft.com/office/drawing/2014/main" id="{0818DC8A-531D-4DB5-99B6-9F7F349EC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08" name="Freeform 9279">
            <a:extLst>
              <a:ext uri="{FF2B5EF4-FFF2-40B4-BE49-F238E27FC236}">
                <a16:creationId xmlns:a16="http://schemas.microsoft.com/office/drawing/2014/main" id="{742A4842-0AC2-432E-BBD9-E55764E5CF28}"/>
              </a:ext>
            </a:extLst>
          </p:cNvPr>
          <p:cNvSpPr>
            <a:spLocks/>
          </p:cNvSpPr>
          <p:nvPr/>
        </p:nvSpPr>
        <p:spPr bwMode="auto">
          <a:xfrm>
            <a:off x="1929904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09" name="Rectangle 9280">
            <a:extLst>
              <a:ext uri="{FF2B5EF4-FFF2-40B4-BE49-F238E27FC236}">
                <a16:creationId xmlns:a16="http://schemas.microsoft.com/office/drawing/2014/main" id="{F3C95818-F827-4CBC-91FF-3BD261AD7D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10" name="Freeform 9281">
            <a:extLst>
              <a:ext uri="{FF2B5EF4-FFF2-40B4-BE49-F238E27FC236}">
                <a16:creationId xmlns:a16="http://schemas.microsoft.com/office/drawing/2014/main" id="{DACD3BC3-597D-477A-B560-061DBEFCA91D}"/>
              </a:ext>
            </a:extLst>
          </p:cNvPr>
          <p:cNvSpPr>
            <a:spLocks/>
          </p:cNvSpPr>
          <p:nvPr/>
        </p:nvSpPr>
        <p:spPr bwMode="auto">
          <a:xfrm>
            <a:off x="1929904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11" name="Rectangle 9282">
            <a:extLst>
              <a:ext uri="{FF2B5EF4-FFF2-40B4-BE49-F238E27FC236}">
                <a16:creationId xmlns:a16="http://schemas.microsoft.com/office/drawing/2014/main" id="{EFD24225-FADA-45F2-AAFB-4DD23D8B34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12" name="Freeform 9283">
            <a:extLst>
              <a:ext uri="{FF2B5EF4-FFF2-40B4-BE49-F238E27FC236}">
                <a16:creationId xmlns:a16="http://schemas.microsoft.com/office/drawing/2014/main" id="{179A248B-011C-458E-8CF0-A44A2B0767A1}"/>
              </a:ext>
            </a:extLst>
          </p:cNvPr>
          <p:cNvSpPr>
            <a:spLocks/>
          </p:cNvSpPr>
          <p:nvPr/>
        </p:nvSpPr>
        <p:spPr bwMode="auto">
          <a:xfrm>
            <a:off x="1931441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13" name="Rectangle 9284">
            <a:extLst>
              <a:ext uri="{FF2B5EF4-FFF2-40B4-BE49-F238E27FC236}">
                <a16:creationId xmlns:a16="http://schemas.microsoft.com/office/drawing/2014/main" id="{88DEA59E-6A06-4CBD-B75C-C2456A647D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1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14" name="Freeform 9285">
            <a:extLst>
              <a:ext uri="{FF2B5EF4-FFF2-40B4-BE49-F238E27FC236}">
                <a16:creationId xmlns:a16="http://schemas.microsoft.com/office/drawing/2014/main" id="{F6ABF9A6-1FFD-41B0-98DA-981AB991A9F0}"/>
              </a:ext>
            </a:extLst>
          </p:cNvPr>
          <p:cNvSpPr>
            <a:spLocks/>
          </p:cNvSpPr>
          <p:nvPr/>
        </p:nvSpPr>
        <p:spPr bwMode="auto">
          <a:xfrm>
            <a:off x="1931441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15" name="Rectangle 9286">
            <a:extLst>
              <a:ext uri="{FF2B5EF4-FFF2-40B4-BE49-F238E27FC236}">
                <a16:creationId xmlns:a16="http://schemas.microsoft.com/office/drawing/2014/main" id="{2F8FC90C-5BE8-48FA-97EE-50761A96C4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1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16" name="Freeform 9287">
            <a:extLst>
              <a:ext uri="{FF2B5EF4-FFF2-40B4-BE49-F238E27FC236}">
                <a16:creationId xmlns:a16="http://schemas.microsoft.com/office/drawing/2014/main" id="{7A00136D-1BA2-459B-BE73-A4B400932623}"/>
              </a:ext>
            </a:extLst>
          </p:cNvPr>
          <p:cNvSpPr>
            <a:spLocks/>
          </p:cNvSpPr>
          <p:nvPr/>
        </p:nvSpPr>
        <p:spPr bwMode="auto">
          <a:xfrm>
            <a:off x="1931441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17" name="Rectangle 9288">
            <a:extLst>
              <a:ext uri="{FF2B5EF4-FFF2-40B4-BE49-F238E27FC236}">
                <a16:creationId xmlns:a16="http://schemas.microsoft.com/office/drawing/2014/main" id="{BA1FDC7B-A6D7-4787-A397-9F6EC6CEE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1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18" name="Freeform 9289">
            <a:extLst>
              <a:ext uri="{FF2B5EF4-FFF2-40B4-BE49-F238E27FC236}">
                <a16:creationId xmlns:a16="http://schemas.microsoft.com/office/drawing/2014/main" id="{8B0DB47F-5030-419F-A6E9-E55A10E3D360}"/>
              </a:ext>
            </a:extLst>
          </p:cNvPr>
          <p:cNvSpPr>
            <a:spLocks/>
          </p:cNvSpPr>
          <p:nvPr/>
        </p:nvSpPr>
        <p:spPr bwMode="auto">
          <a:xfrm>
            <a:off x="1931441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19" name="Rectangle 9290">
            <a:extLst>
              <a:ext uri="{FF2B5EF4-FFF2-40B4-BE49-F238E27FC236}">
                <a16:creationId xmlns:a16="http://schemas.microsoft.com/office/drawing/2014/main" id="{23261314-1C92-4783-9F55-4547D8F416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1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20" name="Freeform 9291">
            <a:extLst>
              <a:ext uri="{FF2B5EF4-FFF2-40B4-BE49-F238E27FC236}">
                <a16:creationId xmlns:a16="http://schemas.microsoft.com/office/drawing/2014/main" id="{9E03BC2B-CBE0-4A5F-B8BD-9D9B50602E80}"/>
              </a:ext>
            </a:extLst>
          </p:cNvPr>
          <p:cNvSpPr>
            <a:spLocks/>
          </p:cNvSpPr>
          <p:nvPr/>
        </p:nvSpPr>
        <p:spPr bwMode="auto">
          <a:xfrm>
            <a:off x="1931441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21" name="Rectangle 9292">
            <a:extLst>
              <a:ext uri="{FF2B5EF4-FFF2-40B4-BE49-F238E27FC236}">
                <a16:creationId xmlns:a16="http://schemas.microsoft.com/office/drawing/2014/main" id="{38692C43-5FE9-4101-B1C9-F5B67B392B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1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22" name="Freeform 9293">
            <a:extLst>
              <a:ext uri="{FF2B5EF4-FFF2-40B4-BE49-F238E27FC236}">
                <a16:creationId xmlns:a16="http://schemas.microsoft.com/office/drawing/2014/main" id="{E193353E-2C30-4DB6-B010-6650CC88A3CD}"/>
              </a:ext>
            </a:extLst>
          </p:cNvPr>
          <p:cNvSpPr>
            <a:spLocks/>
          </p:cNvSpPr>
          <p:nvPr/>
        </p:nvSpPr>
        <p:spPr bwMode="auto">
          <a:xfrm>
            <a:off x="1931441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23" name="Rectangle 9294">
            <a:extLst>
              <a:ext uri="{FF2B5EF4-FFF2-40B4-BE49-F238E27FC236}">
                <a16:creationId xmlns:a16="http://schemas.microsoft.com/office/drawing/2014/main" id="{9C699DE4-79FF-486F-B4BA-EE8D2C9E00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1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24" name="Freeform 9295">
            <a:extLst>
              <a:ext uri="{FF2B5EF4-FFF2-40B4-BE49-F238E27FC236}">
                <a16:creationId xmlns:a16="http://schemas.microsoft.com/office/drawing/2014/main" id="{22DA67AF-4856-49B1-8EFA-5606FF5F6CB6}"/>
              </a:ext>
            </a:extLst>
          </p:cNvPr>
          <p:cNvSpPr>
            <a:spLocks/>
          </p:cNvSpPr>
          <p:nvPr/>
        </p:nvSpPr>
        <p:spPr bwMode="auto">
          <a:xfrm>
            <a:off x="1931441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25" name="Rectangle 9296">
            <a:extLst>
              <a:ext uri="{FF2B5EF4-FFF2-40B4-BE49-F238E27FC236}">
                <a16:creationId xmlns:a16="http://schemas.microsoft.com/office/drawing/2014/main" id="{5FDD62D5-74CD-4F4B-B5D2-6A875CABE2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1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26" name="Freeform 9297">
            <a:extLst>
              <a:ext uri="{FF2B5EF4-FFF2-40B4-BE49-F238E27FC236}">
                <a16:creationId xmlns:a16="http://schemas.microsoft.com/office/drawing/2014/main" id="{6F26322E-5ECB-4CE2-BE5E-A37A9C4FB02A}"/>
              </a:ext>
            </a:extLst>
          </p:cNvPr>
          <p:cNvSpPr>
            <a:spLocks/>
          </p:cNvSpPr>
          <p:nvPr/>
        </p:nvSpPr>
        <p:spPr bwMode="auto">
          <a:xfrm>
            <a:off x="1931441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27" name="Rectangle 9298">
            <a:extLst>
              <a:ext uri="{FF2B5EF4-FFF2-40B4-BE49-F238E27FC236}">
                <a16:creationId xmlns:a16="http://schemas.microsoft.com/office/drawing/2014/main" id="{4D52C646-07A0-4A5D-A48F-C50A899C8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1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28" name="Freeform 9299">
            <a:extLst>
              <a:ext uri="{FF2B5EF4-FFF2-40B4-BE49-F238E27FC236}">
                <a16:creationId xmlns:a16="http://schemas.microsoft.com/office/drawing/2014/main" id="{234B901E-5988-4F1F-8527-A84F3D992BA6}"/>
              </a:ext>
            </a:extLst>
          </p:cNvPr>
          <p:cNvSpPr>
            <a:spLocks/>
          </p:cNvSpPr>
          <p:nvPr/>
        </p:nvSpPr>
        <p:spPr bwMode="auto">
          <a:xfrm>
            <a:off x="1931441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29" name="Rectangle 9300">
            <a:extLst>
              <a:ext uri="{FF2B5EF4-FFF2-40B4-BE49-F238E27FC236}">
                <a16:creationId xmlns:a16="http://schemas.microsoft.com/office/drawing/2014/main" id="{A6B29734-501C-4782-A3CB-3A71BDF7D1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1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30" name="Freeform 9301">
            <a:extLst>
              <a:ext uri="{FF2B5EF4-FFF2-40B4-BE49-F238E27FC236}">
                <a16:creationId xmlns:a16="http://schemas.microsoft.com/office/drawing/2014/main" id="{06C7B410-5B07-4DB6-8A5D-BF73EA117D60}"/>
              </a:ext>
            </a:extLst>
          </p:cNvPr>
          <p:cNvSpPr>
            <a:spLocks/>
          </p:cNvSpPr>
          <p:nvPr/>
        </p:nvSpPr>
        <p:spPr bwMode="auto">
          <a:xfrm>
            <a:off x="1931441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31" name="Rectangle 9302">
            <a:extLst>
              <a:ext uri="{FF2B5EF4-FFF2-40B4-BE49-F238E27FC236}">
                <a16:creationId xmlns:a16="http://schemas.microsoft.com/office/drawing/2014/main" id="{72A5F1FE-A4E6-4EC2-BC1C-388992BA8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1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32" name="Freeform 9303">
            <a:extLst>
              <a:ext uri="{FF2B5EF4-FFF2-40B4-BE49-F238E27FC236}">
                <a16:creationId xmlns:a16="http://schemas.microsoft.com/office/drawing/2014/main" id="{77B79E3F-F68C-40A8-9BCC-8BD4E2B96400}"/>
              </a:ext>
            </a:extLst>
          </p:cNvPr>
          <p:cNvSpPr>
            <a:spLocks/>
          </p:cNvSpPr>
          <p:nvPr/>
        </p:nvSpPr>
        <p:spPr bwMode="auto">
          <a:xfrm>
            <a:off x="1931441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33" name="Rectangle 9304">
            <a:extLst>
              <a:ext uri="{FF2B5EF4-FFF2-40B4-BE49-F238E27FC236}">
                <a16:creationId xmlns:a16="http://schemas.microsoft.com/office/drawing/2014/main" id="{56D3246C-2451-4CB2-94BF-4EDDA49E46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1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34" name="Freeform 9305">
            <a:extLst>
              <a:ext uri="{FF2B5EF4-FFF2-40B4-BE49-F238E27FC236}">
                <a16:creationId xmlns:a16="http://schemas.microsoft.com/office/drawing/2014/main" id="{2DAE505C-1CB0-457A-B50E-55F133B5DAD8}"/>
              </a:ext>
            </a:extLst>
          </p:cNvPr>
          <p:cNvSpPr>
            <a:spLocks/>
          </p:cNvSpPr>
          <p:nvPr/>
        </p:nvSpPr>
        <p:spPr bwMode="auto">
          <a:xfrm>
            <a:off x="1931441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35" name="Rectangle 9306">
            <a:extLst>
              <a:ext uri="{FF2B5EF4-FFF2-40B4-BE49-F238E27FC236}">
                <a16:creationId xmlns:a16="http://schemas.microsoft.com/office/drawing/2014/main" id="{9DB5EF1D-C9CF-4F6C-B18A-4F7D4005A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1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36" name="Freeform 9307">
            <a:extLst>
              <a:ext uri="{FF2B5EF4-FFF2-40B4-BE49-F238E27FC236}">
                <a16:creationId xmlns:a16="http://schemas.microsoft.com/office/drawing/2014/main" id="{31824EF0-8618-404E-B444-14F08A915605}"/>
              </a:ext>
            </a:extLst>
          </p:cNvPr>
          <p:cNvSpPr>
            <a:spLocks/>
          </p:cNvSpPr>
          <p:nvPr/>
        </p:nvSpPr>
        <p:spPr bwMode="auto">
          <a:xfrm>
            <a:off x="1931441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37" name="Rectangle 9308">
            <a:extLst>
              <a:ext uri="{FF2B5EF4-FFF2-40B4-BE49-F238E27FC236}">
                <a16:creationId xmlns:a16="http://schemas.microsoft.com/office/drawing/2014/main" id="{6E1EE78F-0888-4AB9-A457-7F12993EAF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1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38" name="Freeform 9309">
            <a:extLst>
              <a:ext uri="{FF2B5EF4-FFF2-40B4-BE49-F238E27FC236}">
                <a16:creationId xmlns:a16="http://schemas.microsoft.com/office/drawing/2014/main" id="{8193199D-D21A-44D7-8B77-24AF82034F57}"/>
              </a:ext>
            </a:extLst>
          </p:cNvPr>
          <p:cNvSpPr>
            <a:spLocks/>
          </p:cNvSpPr>
          <p:nvPr/>
        </p:nvSpPr>
        <p:spPr bwMode="auto">
          <a:xfrm>
            <a:off x="1931441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39" name="Rectangle 9310">
            <a:extLst>
              <a:ext uri="{FF2B5EF4-FFF2-40B4-BE49-F238E27FC236}">
                <a16:creationId xmlns:a16="http://schemas.microsoft.com/office/drawing/2014/main" id="{8D3CDEC5-5B4F-4E95-97E1-6EF9301406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1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40" name="Freeform 9311">
            <a:extLst>
              <a:ext uri="{FF2B5EF4-FFF2-40B4-BE49-F238E27FC236}">
                <a16:creationId xmlns:a16="http://schemas.microsoft.com/office/drawing/2014/main" id="{BDD3866A-F9D5-4503-88A1-B4019BC26B11}"/>
              </a:ext>
            </a:extLst>
          </p:cNvPr>
          <p:cNvSpPr>
            <a:spLocks/>
          </p:cNvSpPr>
          <p:nvPr/>
        </p:nvSpPr>
        <p:spPr bwMode="auto">
          <a:xfrm>
            <a:off x="1931441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41" name="Rectangle 9312">
            <a:extLst>
              <a:ext uri="{FF2B5EF4-FFF2-40B4-BE49-F238E27FC236}">
                <a16:creationId xmlns:a16="http://schemas.microsoft.com/office/drawing/2014/main" id="{20BA1827-192F-4D82-9D6B-D0FB7949FD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1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42" name="Freeform 9313">
            <a:extLst>
              <a:ext uri="{FF2B5EF4-FFF2-40B4-BE49-F238E27FC236}">
                <a16:creationId xmlns:a16="http://schemas.microsoft.com/office/drawing/2014/main" id="{62CAD780-4BE8-4D75-92C0-A2516A8E79F9}"/>
              </a:ext>
            </a:extLst>
          </p:cNvPr>
          <p:cNvSpPr>
            <a:spLocks/>
          </p:cNvSpPr>
          <p:nvPr/>
        </p:nvSpPr>
        <p:spPr bwMode="auto">
          <a:xfrm>
            <a:off x="193297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43" name="Rectangle 9314">
            <a:extLst>
              <a:ext uri="{FF2B5EF4-FFF2-40B4-BE49-F238E27FC236}">
                <a16:creationId xmlns:a16="http://schemas.microsoft.com/office/drawing/2014/main" id="{259D0597-5790-49E6-B992-F4B599E414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44" name="Freeform 9315">
            <a:extLst>
              <a:ext uri="{FF2B5EF4-FFF2-40B4-BE49-F238E27FC236}">
                <a16:creationId xmlns:a16="http://schemas.microsoft.com/office/drawing/2014/main" id="{31495557-320D-4794-B555-0A9140F6F011}"/>
              </a:ext>
            </a:extLst>
          </p:cNvPr>
          <p:cNvSpPr>
            <a:spLocks/>
          </p:cNvSpPr>
          <p:nvPr/>
        </p:nvSpPr>
        <p:spPr bwMode="auto">
          <a:xfrm>
            <a:off x="193297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45" name="Rectangle 9316">
            <a:extLst>
              <a:ext uri="{FF2B5EF4-FFF2-40B4-BE49-F238E27FC236}">
                <a16:creationId xmlns:a16="http://schemas.microsoft.com/office/drawing/2014/main" id="{A4B882BD-AFFE-4C06-A748-7199AD6907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46" name="Freeform 9317">
            <a:extLst>
              <a:ext uri="{FF2B5EF4-FFF2-40B4-BE49-F238E27FC236}">
                <a16:creationId xmlns:a16="http://schemas.microsoft.com/office/drawing/2014/main" id="{62F34D31-9BA7-4984-9B6A-7021DEB6534A}"/>
              </a:ext>
            </a:extLst>
          </p:cNvPr>
          <p:cNvSpPr>
            <a:spLocks/>
          </p:cNvSpPr>
          <p:nvPr/>
        </p:nvSpPr>
        <p:spPr bwMode="auto">
          <a:xfrm>
            <a:off x="193297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47" name="Rectangle 9318">
            <a:extLst>
              <a:ext uri="{FF2B5EF4-FFF2-40B4-BE49-F238E27FC236}">
                <a16:creationId xmlns:a16="http://schemas.microsoft.com/office/drawing/2014/main" id="{7074B8A3-4F27-440A-869B-6EE9ED7203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48" name="Freeform 9319">
            <a:extLst>
              <a:ext uri="{FF2B5EF4-FFF2-40B4-BE49-F238E27FC236}">
                <a16:creationId xmlns:a16="http://schemas.microsoft.com/office/drawing/2014/main" id="{9FCD759D-74B5-4FF6-9D57-5609213DFD5D}"/>
              </a:ext>
            </a:extLst>
          </p:cNvPr>
          <p:cNvSpPr>
            <a:spLocks/>
          </p:cNvSpPr>
          <p:nvPr/>
        </p:nvSpPr>
        <p:spPr bwMode="auto">
          <a:xfrm>
            <a:off x="193297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49" name="Rectangle 9320">
            <a:extLst>
              <a:ext uri="{FF2B5EF4-FFF2-40B4-BE49-F238E27FC236}">
                <a16:creationId xmlns:a16="http://schemas.microsoft.com/office/drawing/2014/main" id="{44309B87-958F-448F-843D-3CEEEC12B7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50" name="Freeform 9321">
            <a:extLst>
              <a:ext uri="{FF2B5EF4-FFF2-40B4-BE49-F238E27FC236}">
                <a16:creationId xmlns:a16="http://schemas.microsoft.com/office/drawing/2014/main" id="{C0371FB6-ACF8-427C-B539-57A9BE70D4C2}"/>
              </a:ext>
            </a:extLst>
          </p:cNvPr>
          <p:cNvSpPr>
            <a:spLocks/>
          </p:cNvSpPr>
          <p:nvPr/>
        </p:nvSpPr>
        <p:spPr bwMode="auto">
          <a:xfrm>
            <a:off x="193297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51" name="Rectangle 9322">
            <a:extLst>
              <a:ext uri="{FF2B5EF4-FFF2-40B4-BE49-F238E27FC236}">
                <a16:creationId xmlns:a16="http://schemas.microsoft.com/office/drawing/2014/main" id="{B9C81E18-6DD0-46D2-ADBA-3708B0CAC0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52" name="Freeform 9323">
            <a:extLst>
              <a:ext uri="{FF2B5EF4-FFF2-40B4-BE49-F238E27FC236}">
                <a16:creationId xmlns:a16="http://schemas.microsoft.com/office/drawing/2014/main" id="{9F65F3A7-3C0A-4EC4-91E6-DEF8F71C8AAF}"/>
              </a:ext>
            </a:extLst>
          </p:cNvPr>
          <p:cNvSpPr>
            <a:spLocks/>
          </p:cNvSpPr>
          <p:nvPr/>
        </p:nvSpPr>
        <p:spPr bwMode="auto">
          <a:xfrm>
            <a:off x="193297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53" name="Rectangle 9324">
            <a:extLst>
              <a:ext uri="{FF2B5EF4-FFF2-40B4-BE49-F238E27FC236}">
                <a16:creationId xmlns:a16="http://schemas.microsoft.com/office/drawing/2014/main" id="{F9085B79-FCE0-4FAB-9703-9E03059C1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54" name="Freeform 9325">
            <a:extLst>
              <a:ext uri="{FF2B5EF4-FFF2-40B4-BE49-F238E27FC236}">
                <a16:creationId xmlns:a16="http://schemas.microsoft.com/office/drawing/2014/main" id="{13B731A7-E986-4D79-B8A9-7662AA46CC35}"/>
              </a:ext>
            </a:extLst>
          </p:cNvPr>
          <p:cNvSpPr>
            <a:spLocks/>
          </p:cNvSpPr>
          <p:nvPr/>
        </p:nvSpPr>
        <p:spPr bwMode="auto">
          <a:xfrm>
            <a:off x="193297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55" name="Rectangle 9326">
            <a:extLst>
              <a:ext uri="{FF2B5EF4-FFF2-40B4-BE49-F238E27FC236}">
                <a16:creationId xmlns:a16="http://schemas.microsoft.com/office/drawing/2014/main" id="{F3F44B00-E83B-4304-B259-D863171AF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56" name="Freeform 9327">
            <a:extLst>
              <a:ext uri="{FF2B5EF4-FFF2-40B4-BE49-F238E27FC236}">
                <a16:creationId xmlns:a16="http://schemas.microsoft.com/office/drawing/2014/main" id="{7FAA5CF1-454D-4236-A058-EF7BDD972A36}"/>
              </a:ext>
            </a:extLst>
          </p:cNvPr>
          <p:cNvSpPr>
            <a:spLocks/>
          </p:cNvSpPr>
          <p:nvPr/>
        </p:nvSpPr>
        <p:spPr bwMode="auto">
          <a:xfrm>
            <a:off x="193297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57" name="Rectangle 9328">
            <a:extLst>
              <a:ext uri="{FF2B5EF4-FFF2-40B4-BE49-F238E27FC236}">
                <a16:creationId xmlns:a16="http://schemas.microsoft.com/office/drawing/2014/main" id="{7681C907-244C-4604-AE3E-CCBC31425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58" name="Freeform 9329">
            <a:extLst>
              <a:ext uri="{FF2B5EF4-FFF2-40B4-BE49-F238E27FC236}">
                <a16:creationId xmlns:a16="http://schemas.microsoft.com/office/drawing/2014/main" id="{FD8E797C-09E8-415B-BF04-617C5532CD1E}"/>
              </a:ext>
            </a:extLst>
          </p:cNvPr>
          <p:cNvSpPr>
            <a:spLocks/>
          </p:cNvSpPr>
          <p:nvPr/>
        </p:nvSpPr>
        <p:spPr bwMode="auto">
          <a:xfrm>
            <a:off x="193297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59" name="Rectangle 9330">
            <a:extLst>
              <a:ext uri="{FF2B5EF4-FFF2-40B4-BE49-F238E27FC236}">
                <a16:creationId xmlns:a16="http://schemas.microsoft.com/office/drawing/2014/main" id="{2C29367B-8E7D-41DC-8EAF-E1C05DD8D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60" name="Freeform 9331">
            <a:extLst>
              <a:ext uri="{FF2B5EF4-FFF2-40B4-BE49-F238E27FC236}">
                <a16:creationId xmlns:a16="http://schemas.microsoft.com/office/drawing/2014/main" id="{D12F4BD9-E63E-475E-BFF8-848C771C6C93}"/>
              </a:ext>
            </a:extLst>
          </p:cNvPr>
          <p:cNvSpPr>
            <a:spLocks/>
          </p:cNvSpPr>
          <p:nvPr/>
        </p:nvSpPr>
        <p:spPr bwMode="auto">
          <a:xfrm>
            <a:off x="193297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61" name="Rectangle 9332">
            <a:extLst>
              <a:ext uri="{FF2B5EF4-FFF2-40B4-BE49-F238E27FC236}">
                <a16:creationId xmlns:a16="http://schemas.microsoft.com/office/drawing/2014/main" id="{AD042F85-7FEB-4A21-BB93-441D04EC7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62" name="Freeform 9333">
            <a:extLst>
              <a:ext uri="{FF2B5EF4-FFF2-40B4-BE49-F238E27FC236}">
                <a16:creationId xmlns:a16="http://schemas.microsoft.com/office/drawing/2014/main" id="{B227AE2B-EB23-41A8-B832-22480FA09925}"/>
              </a:ext>
            </a:extLst>
          </p:cNvPr>
          <p:cNvSpPr>
            <a:spLocks/>
          </p:cNvSpPr>
          <p:nvPr/>
        </p:nvSpPr>
        <p:spPr bwMode="auto">
          <a:xfrm>
            <a:off x="193297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63" name="Rectangle 9334">
            <a:extLst>
              <a:ext uri="{FF2B5EF4-FFF2-40B4-BE49-F238E27FC236}">
                <a16:creationId xmlns:a16="http://schemas.microsoft.com/office/drawing/2014/main" id="{E503AD62-E391-470F-B9B0-588B0B1A22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64" name="Freeform 9335">
            <a:extLst>
              <a:ext uri="{FF2B5EF4-FFF2-40B4-BE49-F238E27FC236}">
                <a16:creationId xmlns:a16="http://schemas.microsoft.com/office/drawing/2014/main" id="{8384360D-04BF-4FC2-93F0-EA064C30758A}"/>
              </a:ext>
            </a:extLst>
          </p:cNvPr>
          <p:cNvSpPr>
            <a:spLocks/>
          </p:cNvSpPr>
          <p:nvPr/>
        </p:nvSpPr>
        <p:spPr bwMode="auto">
          <a:xfrm>
            <a:off x="193297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65" name="Rectangle 9336">
            <a:extLst>
              <a:ext uri="{FF2B5EF4-FFF2-40B4-BE49-F238E27FC236}">
                <a16:creationId xmlns:a16="http://schemas.microsoft.com/office/drawing/2014/main" id="{BA4FC7B5-4943-4030-9DF3-B8430B53C3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66" name="Freeform 9337">
            <a:extLst>
              <a:ext uri="{FF2B5EF4-FFF2-40B4-BE49-F238E27FC236}">
                <a16:creationId xmlns:a16="http://schemas.microsoft.com/office/drawing/2014/main" id="{11ED8630-3130-4579-A32C-833AF0C4D5F5}"/>
              </a:ext>
            </a:extLst>
          </p:cNvPr>
          <p:cNvSpPr>
            <a:spLocks/>
          </p:cNvSpPr>
          <p:nvPr/>
        </p:nvSpPr>
        <p:spPr bwMode="auto">
          <a:xfrm>
            <a:off x="193297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67" name="Rectangle 9338">
            <a:extLst>
              <a:ext uri="{FF2B5EF4-FFF2-40B4-BE49-F238E27FC236}">
                <a16:creationId xmlns:a16="http://schemas.microsoft.com/office/drawing/2014/main" id="{9E69607B-71BF-4561-9195-A7C7AB41FD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68" name="Freeform 9339">
            <a:extLst>
              <a:ext uri="{FF2B5EF4-FFF2-40B4-BE49-F238E27FC236}">
                <a16:creationId xmlns:a16="http://schemas.microsoft.com/office/drawing/2014/main" id="{77B06BA7-03B9-4C56-AC91-125A81DCC398}"/>
              </a:ext>
            </a:extLst>
          </p:cNvPr>
          <p:cNvSpPr>
            <a:spLocks/>
          </p:cNvSpPr>
          <p:nvPr/>
        </p:nvSpPr>
        <p:spPr bwMode="auto">
          <a:xfrm>
            <a:off x="193297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69" name="Rectangle 9340">
            <a:extLst>
              <a:ext uri="{FF2B5EF4-FFF2-40B4-BE49-F238E27FC236}">
                <a16:creationId xmlns:a16="http://schemas.microsoft.com/office/drawing/2014/main" id="{DF97B02E-9BEB-4FAB-B986-C08120A824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70" name="Freeform 9341">
            <a:extLst>
              <a:ext uri="{FF2B5EF4-FFF2-40B4-BE49-F238E27FC236}">
                <a16:creationId xmlns:a16="http://schemas.microsoft.com/office/drawing/2014/main" id="{E76031BF-6659-4247-83AF-EB17BEE4E4F8}"/>
              </a:ext>
            </a:extLst>
          </p:cNvPr>
          <p:cNvSpPr>
            <a:spLocks/>
          </p:cNvSpPr>
          <p:nvPr/>
        </p:nvSpPr>
        <p:spPr bwMode="auto">
          <a:xfrm>
            <a:off x="193297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71" name="Rectangle 9342">
            <a:extLst>
              <a:ext uri="{FF2B5EF4-FFF2-40B4-BE49-F238E27FC236}">
                <a16:creationId xmlns:a16="http://schemas.microsoft.com/office/drawing/2014/main" id="{265C2686-90D8-4F03-B092-2B27D7F84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72" name="Freeform 9343">
            <a:extLst>
              <a:ext uri="{FF2B5EF4-FFF2-40B4-BE49-F238E27FC236}">
                <a16:creationId xmlns:a16="http://schemas.microsoft.com/office/drawing/2014/main" id="{A80920DE-87CE-4B96-B43B-8146D9231F56}"/>
              </a:ext>
            </a:extLst>
          </p:cNvPr>
          <p:cNvSpPr>
            <a:spLocks/>
          </p:cNvSpPr>
          <p:nvPr/>
        </p:nvSpPr>
        <p:spPr bwMode="auto">
          <a:xfrm>
            <a:off x="1932977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73" name="Rectangle 9344">
            <a:extLst>
              <a:ext uri="{FF2B5EF4-FFF2-40B4-BE49-F238E27FC236}">
                <a16:creationId xmlns:a16="http://schemas.microsoft.com/office/drawing/2014/main" id="{60AF1EE7-B30B-4A2A-99DE-9BE1C54432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74" name="Freeform 9345">
            <a:extLst>
              <a:ext uri="{FF2B5EF4-FFF2-40B4-BE49-F238E27FC236}">
                <a16:creationId xmlns:a16="http://schemas.microsoft.com/office/drawing/2014/main" id="{AC1A45F2-E770-4619-B661-BDE4488F3A11}"/>
              </a:ext>
            </a:extLst>
          </p:cNvPr>
          <p:cNvSpPr>
            <a:spLocks/>
          </p:cNvSpPr>
          <p:nvPr/>
        </p:nvSpPr>
        <p:spPr bwMode="auto">
          <a:xfrm>
            <a:off x="1932977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75" name="Rectangle 9346">
            <a:extLst>
              <a:ext uri="{FF2B5EF4-FFF2-40B4-BE49-F238E27FC236}">
                <a16:creationId xmlns:a16="http://schemas.microsoft.com/office/drawing/2014/main" id="{952E89B8-9DB7-4D34-8DB4-E0A6AEA38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76" name="Freeform 9347">
            <a:extLst>
              <a:ext uri="{FF2B5EF4-FFF2-40B4-BE49-F238E27FC236}">
                <a16:creationId xmlns:a16="http://schemas.microsoft.com/office/drawing/2014/main" id="{81D79580-33DE-48D9-BD1B-A4CD5C997A54}"/>
              </a:ext>
            </a:extLst>
          </p:cNvPr>
          <p:cNvSpPr>
            <a:spLocks/>
          </p:cNvSpPr>
          <p:nvPr/>
        </p:nvSpPr>
        <p:spPr bwMode="auto">
          <a:xfrm>
            <a:off x="1932977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77" name="Rectangle 9348">
            <a:extLst>
              <a:ext uri="{FF2B5EF4-FFF2-40B4-BE49-F238E27FC236}">
                <a16:creationId xmlns:a16="http://schemas.microsoft.com/office/drawing/2014/main" id="{E8645BDB-11DE-40C4-AD72-1A02E711D6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78" name="Freeform 9349">
            <a:extLst>
              <a:ext uri="{FF2B5EF4-FFF2-40B4-BE49-F238E27FC236}">
                <a16:creationId xmlns:a16="http://schemas.microsoft.com/office/drawing/2014/main" id="{FCAE5AD9-F89A-4735-8077-C3A541EA0B13}"/>
              </a:ext>
            </a:extLst>
          </p:cNvPr>
          <p:cNvSpPr>
            <a:spLocks/>
          </p:cNvSpPr>
          <p:nvPr/>
        </p:nvSpPr>
        <p:spPr bwMode="auto">
          <a:xfrm>
            <a:off x="1932977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79" name="Rectangle 9350">
            <a:extLst>
              <a:ext uri="{FF2B5EF4-FFF2-40B4-BE49-F238E27FC236}">
                <a16:creationId xmlns:a16="http://schemas.microsoft.com/office/drawing/2014/main" id="{1A994701-A82E-4AFD-852B-7F185B8AC0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80" name="Freeform 9351">
            <a:extLst>
              <a:ext uri="{FF2B5EF4-FFF2-40B4-BE49-F238E27FC236}">
                <a16:creationId xmlns:a16="http://schemas.microsoft.com/office/drawing/2014/main" id="{1261DD5C-916E-4B5E-A6B1-2F4878A887C8}"/>
              </a:ext>
            </a:extLst>
          </p:cNvPr>
          <p:cNvSpPr>
            <a:spLocks/>
          </p:cNvSpPr>
          <p:nvPr/>
        </p:nvSpPr>
        <p:spPr bwMode="auto">
          <a:xfrm>
            <a:off x="1932977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81" name="Rectangle 9352">
            <a:extLst>
              <a:ext uri="{FF2B5EF4-FFF2-40B4-BE49-F238E27FC236}">
                <a16:creationId xmlns:a16="http://schemas.microsoft.com/office/drawing/2014/main" id="{3C37587B-6128-4B10-8B0E-CB3C6E05B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82" name="Freeform 9353">
            <a:extLst>
              <a:ext uri="{FF2B5EF4-FFF2-40B4-BE49-F238E27FC236}">
                <a16:creationId xmlns:a16="http://schemas.microsoft.com/office/drawing/2014/main" id="{B5B7E45E-1080-439F-9E58-C15F2F23C2F5}"/>
              </a:ext>
            </a:extLst>
          </p:cNvPr>
          <p:cNvSpPr>
            <a:spLocks/>
          </p:cNvSpPr>
          <p:nvPr/>
        </p:nvSpPr>
        <p:spPr bwMode="auto">
          <a:xfrm>
            <a:off x="1932977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83" name="Rectangle 9354">
            <a:extLst>
              <a:ext uri="{FF2B5EF4-FFF2-40B4-BE49-F238E27FC236}">
                <a16:creationId xmlns:a16="http://schemas.microsoft.com/office/drawing/2014/main" id="{0F36C705-024A-4A02-BEB0-3BBD7DA3B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84" name="Freeform 9355">
            <a:extLst>
              <a:ext uri="{FF2B5EF4-FFF2-40B4-BE49-F238E27FC236}">
                <a16:creationId xmlns:a16="http://schemas.microsoft.com/office/drawing/2014/main" id="{35BFDF3F-7CAD-49EE-BF6F-9021E95D2220}"/>
              </a:ext>
            </a:extLst>
          </p:cNvPr>
          <p:cNvSpPr>
            <a:spLocks/>
          </p:cNvSpPr>
          <p:nvPr/>
        </p:nvSpPr>
        <p:spPr bwMode="auto">
          <a:xfrm>
            <a:off x="193451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85" name="Rectangle 9356">
            <a:extLst>
              <a:ext uri="{FF2B5EF4-FFF2-40B4-BE49-F238E27FC236}">
                <a16:creationId xmlns:a16="http://schemas.microsoft.com/office/drawing/2014/main" id="{9D4A99A3-B4A7-429F-A4B8-A43583361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86" name="Freeform 9357">
            <a:extLst>
              <a:ext uri="{FF2B5EF4-FFF2-40B4-BE49-F238E27FC236}">
                <a16:creationId xmlns:a16="http://schemas.microsoft.com/office/drawing/2014/main" id="{18E6C385-3E43-4AFD-874D-62972BED8998}"/>
              </a:ext>
            </a:extLst>
          </p:cNvPr>
          <p:cNvSpPr>
            <a:spLocks/>
          </p:cNvSpPr>
          <p:nvPr/>
        </p:nvSpPr>
        <p:spPr bwMode="auto">
          <a:xfrm>
            <a:off x="193451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87" name="Rectangle 9358">
            <a:extLst>
              <a:ext uri="{FF2B5EF4-FFF2-40B4-BE49-F238E27FC236}">
                <a16:creationId xmlns:a16="http://schemas.microsoft.com/office/drawing/2014/main" id="{293ACAAA-5A4F-4FD2-B414-60CBE2BE5E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88" name="Freeform 9359">
            <a:extLst>
              <a:ext uri="{FF2B5EF4-FFF2-40B4-BE49-F238E27FC236}">
                <a16:creationId xmlns:a16="http://schemas.microsoft.com/office/drawing/2014/main" id="{DBF7099E-8C24-48DF-A0E1-5E392B1C8997}"/>
              </a:ext>
            </a:extLst>
          </p:cNvPr>
          <p:cNvSpPr>
            <a:spLocks/>
          </p:cNvSpPr>
          <p:nvPr/>
        </p:nvSpPr>
        <p:spPr bwMode="auto">
          <a:xfrm>
            <a:off x="193451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89" name="Rectangle 9360">
            <a:extLst>
              <a:ext uri="{FF2B5EF4-FFF2-40B4-BE49-F238E27FC236}">
                <a16:creationId xmlns:a16="http://schemas.microsoft.com/office/drawing/2014/main" id="{8D21726C-E96A-4D63-978A-8DBC3509C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90" name="Freeform 9361">
            <a:extLst>
              <a:ext uri="{FF2B5EF4-FFF2-40B4-BE49-F238E27FC236}">
                <a16:creationId xmlns:a16="http://schemas.microsoft.com/office/drawing/2014/main" id="{F55C61D0-3556-4F16-87E5-3239F74837F8}"/>
              </a:ext>
            </a:extLst>
          </p:cNvPr>
          <p:cNvSpPr>
            <a:spLocks/>
          </p:cNvSpPr>
          <p:nvPr/>
        </p:nvSpPr>
        <p:spPr bwMode="auto">
          <a:xfrm>
            <a:off x="193451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91" name="Rectangle 9362">
            <a:extLst>
              <a:ext uri="{FF2B5EF4-FFF2-40B4-BE49-F238E27FC236}">
                <a16:creationId xmlns:a16="http://schemas.microsoft.com/office/drawing/2014/main" id="{357ACA4E-DCB3-44AD-ABAE-730AB46CE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92" name="Freeform 9363">
            <a:extLst>
              <a:ext uri="{FF2B5EF4-FFF2-40B4-BE49-F238E27FC236}">
                <a16:creationId xmlns:a16="http://schemas.microsoft.com/office/drawing/2014/main" id="{0D40433F-7D85-4A34-A250-9727B40F8C1B}"/>
              </a:ext>
            </a:extLst>
          </p:cNvPr>
          <p:cNvSpPr>
            <a:spLocks/>
          </p:cNvSpPr>
          <p:nvPr/>
        </p:nvSpPr>
        <p:spPr bwMode="auto">
          <a:xfrm>
            <a:off x="193451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93" name="Rectangle 9364">
            <a:extLst>
              <a:ext uri="{FF2B5EF4-FFF2-40B4-BE49-F238E27FC236}">
                <a16:creationId xmlns:a16="http://schemas.microsoft.com/office/drawing/2014/main" id="{4506288F-4C8D-4963-97BE-36EDFBDBDF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94" name="Freeform 9365">
            <a:extLst>
              <a:ext uri="{FF2B5EF4-FFF2-40B4-BE49-F238E27FC236}">
                <a16:creationId xmlns:a16="http://schemas.microsoft.com/office/drawing/2014/main" id="{9F03D21B-C829-4351-8387-C98E176630AD}"/>
              </a:ext>
            </a:extLst>
          </p:cNvPr>
          <p:cNvSpPr>
            <a:spLocks/>
          </p:cNvSpPr>
          <p:nvPr/>
        </p:nvSpPr>
        <p:spPr bwMode="auto">
          <a:xfrm>
            <a:off x="193451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95" name="Rectangle 9366">
            <a:extLst>
              <a:ext uri="{FF2B5EF4-FFF2-40B4-BE49-F238E27FC236}">
                <a16:creationId xmlns:a16="http://schemas.microsoft.com/office/drawing/2014/main" id="{A0DEBCBC-7C87-47A9-A27A-6E0B661BCB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96" name="Freeform 9367">
            <a:extLst>
              <a:ext uri="{FF2B5EF4-FFF2-40B4-BE49-F238E27FC236}">
                <a16:creationId xmlns:a16="http://schemas.microsoft.com/office/drawing/2014/main" id="{C7E83954-058C-4DA0-AB2E-7395421F93F0}"/>
              </a:ext>
            </a:extLst>
          </p:cNvPr>
          <p:cNvSpPr>
            <a:spLocks/>
          </p:cNvSpPr>
          <p:nvPr/>
        </p:nvSpPr>
        <p:spPr bwMode="auto">
          <a:xfrm>
            <a:off x="193451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97" name="Rectangle 9368">
            <a:extLst>
              <a:ext uri="{FF2B5EF4-FFF2-40B4-BE49-F238E27FC236}">
                <a16:creationId xmlns:a16="http://schemas.microsoft.com/office/drawing/2014/main" id="{ACEE8605-E319-47A4-8CD4-61369CA7A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98" name="Freeform 9369">
            <a:extLst>
              <a:ext uri="{FF2B5EF4-FFF2-40B4-BE49-F238E27FC236}">
                <a16:creationId xmlns:a16="http://schemas.microsoft.com/office/drawing/2014/main" id="{D2753E8F-016F-4049-A7A3-3F78DB9A4CB6}"/>
              </a:ext>
            </a:extLst>
          </p:cNvPr>
          <p:cNvSpPr>
            <a:spLocks/>
          </p:cNvSpPr>
          <p:nvPr/>
        </p:nvSpPr>
        <p:spPr bwMode="auto">
          <a:xfrm>
            <a:off x="193451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999" name="Rectangle 9370">
            <a:extLst>
              <a:ext uri="{FF2B5EF4-FFF2-40B4-BE49-F238E27FC236}">
                <a16:creationId xmlns:a16="http://schemas.microsoft.com/office/drawing/2014/main" id="{58AFA537-D787-4195-AA30-5F2A55FE95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00" name="Freeform 9371">
            <a:extLst>
              <a:ext uri="{FF2B5EF4-FFF2-40B4-BE49-F238E27FC236}">
                <a16:creationId xmlns:a16="http://schemas.microsoft.com/office/drawing/2014/main" id="{7D442683-4B4D-487F-AE13-2802B6A37914}"/>
              </a:ext>
            </a:extLst>
          </p:cNvPr>
          <p:cNvSpPr>
            <a:spLocks/>
          </p:cNvSpPr>
          <p:nvPr/>
        </p:nvSpPr>
        <p:spPr bwMode="auto">
          <a:xfrm>
            <a:off x="193451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01" name="Rectangle 9372">
            <a:extLst>
              <a:ext uri="{FF2B5EF4-FFF2-40B4-BE49-F238E27FC236}">
                <a16:creationId xmlns:a16="http://schemas.microsoft.com/office/drawing/2014/main" id="{37185C98-7045-4AEB-B2C5-A5FFB9D2FA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02" name="Freeform 9373">
            <a:extLst>
              <a:ext uri="{FF2B5EF4-FFF2-40B4-BE49-F238E27FC236}">
                <a16:creationId xmlns:a16="http://schemas.microsoft.com/office/drawing/2014/main" id="{BEB88DBF-68D6-4DCB-BCEE-2CB4913BAA27}"/>
              </a:ext>
            </a:extLst>
          </p:cNvPr>
          <p:cNvSpPr>
            <a:spLocks/>
          </p:cNvSpPr>
          <p:nvPr/>
        </p:nvSpPr>
        <p:spPr bwMode="auto">
          <a:xfrm>
            <a:off x="193451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03" name="Rectangle 9374">
            <a:extLst>
              <a:ext uri="{FF2B5EF4-FFF2-40B4-BE49-F238E27FC236}">
                <a16:creationId xmlns:a16="http://schemas.microsoft.com/office/drawing/2014/main" id="{9744EEDD-5076-4A93-9BC4-47BF73FC7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04" name="Freeform 9375">
            <a:extLst>
              <a:ext uri="{FF2B5EF4-FFF2-40B4-BE49-F238E27FC236}">
                <a16:creationId xmlns:a16="http://schemas.microsoft.com/office/drawing/2014/main" id="{7A62209F-87B5-4B18-856B-A29C14B58D30}"/>
              </a:ext>
            </a:extLst>
          </p:cNvPr>
          <p:cNvSpPr>
            <a:spLocks/>
          </p:cNvSpPr>
          <p:nvPr/>
        </p:nvSpPr>
        <p:spPr bwMode="auto">
          <a:xfrm>
            <a:off x="193451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05" name="Rectangle 9376">
            <a:extLst>
              <a:ext uri="{FF2B5EF4-FFF2-40B4-BE49-F238E27FC236}">
                <a16:creationId xmlns:a16="http://schemas.microsoft.com/office/drawing/2014/main" id="{27E02C17-1BC9-402F-929F-84BA04B5CF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06" name="Freeform 9377">
            <a:extLst>
              <a:ext uri="{FF2B5EF4-FFF2-40B4-BE49-F238E27FC236}">
                <a16:creationId xmlns:a16="http://schemas.microsoft.com/office/drawing/2014/main" id="{39A971F0-930D-4905-AE19-DBE046857D8E}"/>
              </a:ext>
            </a:extLst>
          </p:cNvPr>
          <p:cNvSpPr>
            <a:spLocks/>
          </p:cNvSpPr>
          <p:nvPr/>
        </p:nvSpPr>
        <p:spPr bwMode="auto">
          <a:xfrm>
            <a:off x="193451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07" name="Rectangle 9378">
            <a:extLst>
              <a:ext uri="{FF2B5EF4-FFF2-40B4-BE49-F238E27FC236}">
                <a16:creationId xmlns:a16="http://schemas.microsoft.com/office/drawing/2014/main" id="{2CC5997C-9B61-4D65-AEA3-C56B77E9CA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08" name="Freeform 9379">
            <a:extLst>
              <a:ext uri="{FF2B5EF4-FFF2-40B4-BE49-F238E27FC236}">
                <a16:creationId xmlns:a16="http://schemas.microsoft.com/office/drawing/2014/main" id="{B14A2577-F466-4F07-9BE6-F011D198F918}"/>
              </a:ext>
            </a:extLst>
          </p:cNvPr>
          <p:cNvSpPr>
            <a:spLocks/>
          </p:cNvSpPr>
          <p:nvPr/>
        </p:nvSpPr>
        <p:spPr bwMode="auto">
          <a:xfrm>
            <a:off x="193451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09" name="Rectangle 9380">
            <a:extLst>
              <a:ext uri="{FF2B5EF4-FFF2-40B4-BE49-F238E27FC236}">
                <a16:creationId xmlns:a16="http://schemas.microsoft.com/office/drawing/2014/main" id="{E67148B1-11AF-4006-89EB-81D95CB92A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10" name="Freeform 9381">
            <a:extLst>
              <a:ext uri="{FF2B5EF4-FFF2-40B4-BE49-F238E27FC236}">
                <a16:creationId xmlns:a16="http://schemas.microsoft.com/office/drawing/2014/main" id="{B714D35D-332A-4DD2-82E9-0E1F497B4E8A}"/>
              </a:ext>
            </a:extLst>
          </p:cNvPr>
          <p:cNvSpPr>
            <a:spLocks/>
          </p:cNvSpPr>
          <p:nvPr/>
        </p:nvSpPr>
        <p:spPr bwMode="auto">
          <a:xfrm>
            <a:off x="193451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11" name="Rectangle 9382">
            <a:extLst>
              <a:ext uri="{FF2B5EF4-FFF2-40B4-BE49-F238E27FC236}">
                <a16:creationId xmlns:a16="http://schemas.microsoft.com/office/drawing/2014/main" id="{F4E768DE-B550-4CA0-BEAF-2CA880BDB6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12" name="Freeform 9383">
            <a:extLst>
              <a:ext uri="{FF2B5EF4-FFF2-40B4-BE49-F238E27FC236}">
                <a16:creationId xmlns:a16="http://schemas.microsoft.com/office/drawing/2014/main" id="{254F7267-0AC2-45A1-8C1E-5DBC80AF8481}"/>
              </a:ext>
            </a:extLst>
          </p:cNvPr>
          <p:cNvSpPr>
            <a:spLocks/>
          </p:cNvSpPr>
          <p:nvPr/>
        </p:nvSpPr>
        <p:spPr bwMode="auto">
          <a:xfrm>
            <a:off x="1934514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13" name="Rectangle 9384">
            <a:extLst>
              <a:ext uri="{FF2B5EF4-FFF2-40B4-BE49-F238E27FC236}">
                <a16:creationId xmlns:a16="http://schemas.microsoft.com/office/drawing/2014/main" id="{135A98D0-E553-45E1-9C16-05AF8B51EA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14" name="Freeform 9385">
            <a:extLst>
              <a:ext uri="{FF2B5EF4-FFF2-40B4-BE49-F238E27FC236}">
                <a16:creationId xmlns:a16="http://schemas.microsoft.com/office/drawing/2014/main" id="{050EDB16-BA76-4671-AB17-4A51995C9702}"/>
              </a:ext>
            </a:extLst>
          </p:cNvPr>
          <p:cNvSpPr>
            <a:spLocks/>
          </p:cNvSpPr>
          <p:nvPr/>
        </p:nvSpPr>
        <p:spPr bwMode="auto">
          <a:xfrm>
            <a:off x="193605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15" name="Rectangle 9386">
            <a:extLst>
              <a:ext uri="{FF2B5EF4-FFF2-40B4-BE49-F238E27FC236}">
                <a16:creationId xmlns:a16="http://schemas.microsoft.com/office/drawing/2014/main" id="{91D2B64C-C95F-40AC-85CE-250561B88A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16" name="Freeform 9387">
            <a:extLst>
              <a:ext uri="{FF2B5EF4-FFF2-40B4-BE49-F238E27FC236}">
                <a16:creationId xmlns:a16="http://schemas.microsoft.com/office/drawing/2014/main" id="{32431C3A-045B-4AE0-B839-E5F8712AD27A}"/>
              </a:ext>
            </a:extLst>
          </p:cNvPr>
          <p:cNvSpPr>
            <a:spLocks/>
          </p:cNvSpPr>
          <p:nvPr/>
        </p:nvSpPr>
        <p:spPr bwMode="auto">
          <a:xfrm>
            <a:off x="193605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17" name="Rectangle 9388">
            <a:extLst>
              <a:ext uri="{FF2B5EF4-FFF2-40B4-BE49-F238E27FC236}">
                <a16:creationId xmlns:a16="http://schemas.microsoft.com/office/drawing/2014/main" id="{B8597111-4AF1-40E4-A0B3-39F356132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18" name="Freeform 9389">
            <a:extLst>
              <a:ext uri="{FF2B5EF4-FFF2-40B4-BE49-F238E27FC236}">
                <a16:creationId xmlns:a16="http://schemas.microsoft.com/office/drawing/2014/main" id="{E4EBD89A-7125-49A3-ABB7-6C599158AB71}"/>
              </a:ext>
            </a:extLst>
          </p:cNvPr>
          <p:cNvSpPr>
            <a:spLocks/>
          </p:cNvSpPr>
          <p:nvPr/>
        </p:nvSpPr>
        <p:spPr bwMode="auto">
          <a:xfrm>
            <a:off x="193605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19" name="Rectangle 9390">
            <a:extLst>
              <a:ext uri="{FF2B5EF4-FFF2-40B4-BE49-F238E27FC236}">
                <a16:creationId xmlns:a16="http://schemas.microsoft.com/office/drawing/2014/main" id="{CC0F8A2D-7795-452E-BF6A-861A6183C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20" name="Freeform 9391">
            <a:extLst>
              <a:ext uri="{FF2B5EF4-FFF2-40B4-BE49-F238E27FC236}">
                <a16:creationId xmlns:a16="http://schemas.microsoft.com/office/drawing/2014/main" id="{4413EEDE-AEFD-4DA7-A9C6-6335C0E96B8D}"/>
              </a:ext>
            </a:extLst>
          </p:cNvPr>
          <p:cNvSpPr>
            <a:spLocks/>
          </p:cNvSpPr>
          <p:nvPr/>
        </p:nvSpPr>
        <p:spPr bwMode="auto">
          <a:xfrm>
            <a:off x="193605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21" name="Rectangle 9392">
            <a:extLst>
              <a:ext uri="{FF2B5EF4-FFF2-40B4-BE49-F238E27FC236}">
                <a16:creationId xmlns:a16="http://schemas.microsoft.com/office/drawing/2014/main" id="{0B58589D-CF6E-4828-B9A2-33CDC919F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22" name="Freeform 9393">
            <a:extLst>
              <a:ext uri="{FF2B5EF4-FFF2-40B4-BE49-F238E27FC236}">
                <a16:creationId xmlns:a16="http://schemas.microsoft.com/office/drawing/2014/main" id="{81FFCBBF-DB77-40B5-AA26-96A72E6154C5}"/>
              </a:ext>
            </a:extLst>
          </p:cNvPr>
          <p:cNvSpPr>
            <a:spLocks/>
          </p:cNvSpPr>
          <p:nvPr/>
        </p:nvSpPr>
        <p:spPr bwMode="auto">
          <a:xfrm>
            <a:off x="193605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23" name="Rectangle 9394">
            <a:extLst>
              <a:ext uri="{FF2B5EF4-FFF2-40B4-BE49-F238E27FC236}">
                <a16:creationId xmlns:a16="http://schemas.microsoft.com/office/drawing/2014/main" id="{211FFDBD-BE15-4C54-BF84-C7CD0296E4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24" name="Freeform 9395">
            <a:extLst>
              <a:ext uri="{FF2B5EF4-FFF2-40B4-BE49-F238E27FC236}">
                <a16:creationId xmlns:a16="http://schemas.microsoft.com/office/drawing/2014/main" id="{CA548BAE-072E-449C-880A-A6D9C79AB0E8}"/>
              </a:ext>
            </a:extLst>
          </p:cNvPr>
          <p:cNvSpPr>
            <a:spLocks/>
          </p:cNvSpPr>
          <p:nvPr/>
        </p:nvSpPr>
        <p:spPr bwMode="auto">
          <a:xfrm>
            <a:off x="193605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25" name="Rectangle 9396">
            <a:extLst>
              <a:ext uri="{FF2B5EF4-FFF2-40B4-BE49-F238E27FC236}">
                <a16:creationId xmlns:a16="http://schemas.microsoft.com/office/drawing/2014/main" id="{155049AC-854A-41DC-9849-0CBF3DC86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26" name="Freeform 9397">
            <a:extLst>
              <a:ext uri="{FF2B5EF4-FFF2-40B4-BE49-F238E27FC236}">
                <a16:creationId xmlns:a16="http://schemas.microsoft.com/office/drawing/2014/main" id="{A197F443-6E0C-4B78-9888-37DFED7E4F9E}"/>
              </a:ext>
            </a:extLst>
          </p:cNvPr>
          <p:cNvSpPr>
            <a:spLocks/>
          </p:cNvSpPr>
          <p:nvPr/>
        </p:nvSpPr>
        <p:spPr bwMode="auto">
          <a:xfrm>
            <a:off x="193605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27" name="Rectangle 9398">
            <a:extLst>
              <a:ext uri="{FF2B5EF4-FFF2-40B4-BE49-F238E27FC236}">
                <a16:creationId xmlns:a16="http://schemas.microsoft.com/office/drawing/2014/main" id="{554AD237-21E1-416A-BF0C-B8B98E989A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28" name="Freeform 9399">
            <a:extLst>
              <a:ext uri="{FF2B5EF4-FFF2-40B4-BE49-F238E27FC236}">
                <a16:creationId xmlns:a16="http://schemas.microsoft.com/office/drawing/2014/main" id="{35FB22E2-4097-4126-A8D5-7A67D20A5BE8}"/>
              </a:ext>
            </a:extLst>
          </p:cNvPr>
          <p:cNvSpPr>
            <a:spLocks/>
          </p:cNvSpPr>
          <p:nvPr/>
        </p:nvSpPr>
        <p:spPr bwMode="auto">
          <a:xfrm>
            <a:off x="193605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29" name="Rectangle 9400">
            <a:extLst>
              <a:ext uri="{FF2B5EF4-FFF2-40B4-BE49-F238E27FC236}">
                <a16:creationId xmlns:a16="http://schemas.microsoft.com/office/drawing/2014/main" id="{61C8F599-CCC3-45A7-B533-0F894621CD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30" name="Freeform 9401">
            <a:extLst>
              <a:ext uri="{FF2B5EF4-FFF2-40B4-BE49-F238E27FC236}">
                <a16:creationId xmlns:a16="http://schemas.microsoft.com/office/drawing/2014/main" id="{2AD182F1-80E1-4931-BC3A-9A3E0DBF3F85}"/>
              </a:ext>
            </a:extLst>
          </p:cNvPr>
          <p:cNvSpPr>
            <a:spLocks/>
          </p:cNvSpPr>
          <p:nvPr/>
        </p:nvSpPr>
        <p:spPr bwMode="auto">
          <a:xfrm>
            <a:off x="193605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31" name="Rectangle 9402">
            <a:extLst>
              <a:ext uri="{FF2B5EF4-FFF2-40B4-BE49-F238E27FC236}">
                <a16:creationId xmlns:a16="http://schemas.microsoft.com/office/drawing/2014/main" id="{B3DE777A-7A9F-4659-952D-828B91E1A1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32" name="Freeform 9403">
            <a:extLst>
              <a:ext uri="{FF2B5EF4-FFF2-40B4-BE49-F238E27FC236}">
                <a16:creationId xmlns:a16="http://schemas.microsoft.com/office/drawing/2014/main" id="{30D6F0AC-CF26-460F-BB82-277B6703C64C}"/>
              </a:ext>
            </a:extLst>
          </p:cNvPr>
          <p:cNvSpPr>
            <a:spLocks/>
          </p:cNvSpPr>
          <p:nvPr/>
        </p:nvSpPr>
        <p:spPr bwMode="auto">
          <a:xfrm>
            <a:off x="193605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33" name="Rectangle 9404">
            <a:extLst>
              <a:ext uri="{FF2B5EF4-FFF2-40B4-BE49-F238E27FC236}">
                <a16:creationId xmlns:a16="http://schemas.microsoft.com/office/drawing/2014/main" id="{DEF37BBB-C79C-4A6D-839A-74A73AC0BE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34" name="Freeform 9405">
            <a:extLst>
              <a:ext uri="{FF2B5EF4-FFF2-40B4-BE49-F238E27FC236}">
                <a16:creationId xmlns:a16="http://schemas.microsoft.com/office/drawing/2014/main" id="{1406011C-4B4A-4548-924B-A7AAAE70C16C}"/>
              </a:ext>
            </a:extLst>
          </p:cNvPr>
          <p:cNvSpPr>
            <a:spLocks/>
          </p:cNvSpPr>
          <p:nvPr/>
        </p:nvSpPr>
        <p:spPr bwMode="auto">
          <a:xfrm>
            <a:off x="193605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35" name="Rectangle 9406">
            <a:extLst>
              <a:ext uri="{FF2B5EF4-FFF2-40B4-BE49-F238E27FC236}">
                <a16:creationId xmlns:a16="http://schemas.microsoft.com/office/drawing/2014/main" id="{22E8DF44-C4FE-48C3-B85F-313DA5EE5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36" name="Freeform 9407">
            <a:extLst>
              <a:ext uri="{FF2B5EF4-FFF2-40B4-BE49-F238E27FC236}">
                <a16:creationId xmlns:a16="http://schemas.microsoft.com/office/drawing/2014/main" id="{58EAB2E1-AFC9-4F0D-BC5B-BADD800414EC}"/>
              </a:ext>
            </a:extLst>
          </p:cNvPr>
          <p:cNvSpPr>
            <a:spLocks/>
          </p:cNvSpPr>
          <p:nvPr/>
        </p:nvSpPr>
        <p:spPr bwMode="auto">
          <a:xfrm>
            <a:off x="193605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37" name="Rectangle 9408">
            <a:extLst>
              <a:ext uri="{FF2B5EF4-FFF2-40B4-BE49-F238E27FC236}">
                <a16:creationId xmlns:a16="http://schemas.microsoft.com/office/drawing/2014/main" id="{E16C0D24-0BCE-47F2-B85A-FDF584D4E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38" name="Freeform 9409">
            <a:extLst>
              <a:ext uri="{FF2B5EF4-FFF2-40B4-BE49-F238E27FC236}">
                <a16:creationId xmlns:a16="http://schemas.microsoft.com/office/drawing/2014/main" id="{12735B9E-4D87-412E-BC85-3E5A3837F931}"/>
              </a:ext>
            </a:extLst>
          </p:cNvPr>
          <p:cNvSpPr>
            <a:spLocks/>
          </p:cNvSpPr>
          <p:nvPr/>
        </p:nvSpPr>
        <p:spPr bwMode="auto">
          <a:xfrm>
            <a:off x="193605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39" name="Rectangle 9410">
            <a:extLst>
              <a:ext uri="{FF2B5EF4-FFF2-40B4-BE49-F238E27FC236}">
                <a16:creationId xmlns:a16="http://schemas.microsoft.com/office/drawing/2014/main" id="{3CDF553C-DA69-4515-899E-6CA1F71BA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40" name="Freeform 9411">
            <a:extLst>
              <a:ext uri="{FF2B5EF4-FFF2-40B4-BE49-F238E27FC236}">
                <a16:creationId xmlns:a16="http://schemas.microsoft.com/office/drawing/2014/main" id="{C1EC3B86-1D44-431B-BB33-CCAFAC09BE77}"/>
              </a:ext>
            </a:extLst>
          </p:cNvPr>
          <p:cNvSpPr>
            <a:spLocks/>
          </p:cNvSpPr>
          <p:nvPr/>
        </p:nvSpPr>
        <p:spPr bwMode="auto">
          <a:xfrm>
            <a:off x="193605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41" name="Rectangle 9412">
            <a:extLst>
              <a:ext uri="{FF2B5EF4-FFF2-40B4-BE49-F238E27FC236}">
                <a16:creationId xmlns:a16="http://schemas.microsoft.com/office/drawing/2014/main" id="{1E160743-12ED-418D-A819-834A237052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42" name="Freeform 9413">
            <a:extLst>
              <a:ext uri="{FF2B5EF4-FFF2-40B4-BE49-F238E27FC236}">
                <a16:creationId xmlns:a16="http://schemas.microsoft.com/office/drawing/2014/main" id="{7F69130D-83AE-4C40-BE83-731966565B9E}"/>
              </a:ext>
            </a:extLst>
          </p:cNvPr>
          <p:cNvSpPr>
            <a:spLocks/>
          </p:cNvSpPr>
          <p:nvPr/>
        </p:nvSpPr>
        <p:spPr bwMode="auto">
          <a:xfrm>
            <a:off x="193605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43" name="Rectangle 9414">
            <a:extLst>
              <a:ext uri="{FF2B5EF4-FFF2-40B4-BE49-F238E27FC236}">
                <a16:creationId xmlns:a16="http://schemas.microsoft.com/office/drawing/2014/main" id="{E42978A7-C9CB-4747-960F-A37E0FC836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44" name="Freeform 9415">
            <a:extLst>
              <a:ext uri="{FF2B5EF4-FFF2-40B4-BE49-F238E27FC236}">
                <a16:creationId xmlns:a16="http://schemas.microsoft.com/office/drawing/2014/main" id="{60519630-04FF-42DE-8364-85738D045DD8}"/>
              </a:ext>
            </a:extLst>
          </p:cNvPr>
          <p:cNvSpPr>
            <a:spLocks/>
          </p:cNvSpPr>
          <p:nvPr/>
        </p:nvSpPr>
        <p:spPr bwMode="auto">
          <a:xfrm>
            <a:off x="193605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45" name="Rectangle 9416">
            <a:extLst>
              <a:ext uri="{FF2B5EF4-FFF2-40B4-BE49-F238E27FC236}">
                <a16:creationId xmlns:a16="http://schemas.microsoft.com/office/drawing/2014/main" id="{A36BB84D-513A-4065-AE78-5AAA08057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46" name="Freeform 9417">
            <a:extLst>
              <a:ext uri="{FF2B5EF4-FFF2-40B4-BE49-F238E27FC236}">
                <a16:creationId xmlns:a16="http://schemas.microsoft.com/office/drawing/2014/main" id="{DC32AACA-0DEC-443C-81DA-8792D744F7F6}"/>
              </a:ext>
            </a:extLst>
          </p:cNvPr>
          <p:cNvSpPr>
            <a:spLocks/>
          </p:cNvSpPr>
          <p:nvPr/>
        </p:nvSpPr>
        <p:spPr bwMode="auto">
          <a:xfrm>
            <a:off x="193605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47" name="Rectangle 9418">
            <a:extLst>
              <a:ext uri="{FF2B5EF4-FFF2-40B4-BE49-F238E27FC236}">
                <a16:creationId xmlns:a16="http://schemas.microsoft.com/office/drawing/2014/main" id="{02E8BFF7-7535-4630-900A-4BD9A31548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48" name="Freeform 9419">
            <a:extLst>
              <a:ext uri="{FF2B5EF4-FFF2-40B4-BE49-F238E27FC236}">
                <a16:creationId xmlns:a16="http://schemas.microsoft.com/office/drawing/2014/main" id="{15F0EE5F-108A-4EC4-B920-CDB9EC96BDA4}"/>
              </a:ext>
            </a:extLst>
          </p:cNvPr>
          <p:cNvSpPr>
            <a:spLocks/>
          </p:cNvSpPr>
          <p:nvPr/>
        </p:nvSpPr>
        <p:spPr bwMode="auto">
          <a:xfrm>
            <a:off x="193605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49" name="Rectangle 9420">
            <a:extLst>
              <a:ext uri="{FF2B5EF4-FFF2-40B4-BE49-F238E27FC236}">
                <a16:creationId xmlns:a16="http://schemas.microsoft.com/office/drawing/2014/main" id="{4389C6ED-988E-48ED-9CD9-0F24AC21E3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50" name="Freeform 9421">
            <a:extLst>
              <a:ext uri="{FF2B5EF4-FFF2-40B4-BE49-F238E27FC236}">
                <a16:creationId xmlns:a16="http://schemas.microsoft.com/office/drawing/2014/main" id="{93B83065-0F4A-44EF-BDBE-A7E651818656}"/>
              </a:ext>
            </a:extLst>
          </p:cNvPr>
          <p:cNvSpPr>
            <a:spLocks/>
          </p:cNvSpPr>
          <p:nvPr/>
        </p:nvSpPr>
        <p:spPr bwMode="auto">
          <a:xfrm>
            <a:off x="193605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51" name="Rectangle 9422">
            <a:extLst>
              <a:ext uri="{FF2B5EF4-FFF2-40B4-BE49-F238E27FC236}">
                <a16:creationId xmlns:a16="http://schemas.microsoft.com/office/drawing/2014/main" id="{4E397590-1D27-4D47-AA58-EB8DE481D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52" name="Freeform 9423">
            <a:extLst>
              <a:ext uri="{FF2B5EF4-FFF2-40B4-BE49-F238E27FC236}">
                <a16:creationId xmlns:a16="http://schemas.microsoft.com/office/drawing/2014/main" id="{FDB3E4B9-7934-4D35-9935-B25A1CDC15B1}"/>
              </a:ext>
            </a:extLst>
          </p:cNvPr>
          <p:cNvSpPr>
            <a:spLocks/>
          </p:cNvSpPr>
          <p:nvPr/>
        </p:nvSpPr>
        <p:spPr bwMode="auto">
          <a:xfrm>
            <a:off x="193605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53" name="Rectangle 9424">
            <a:extLst>
              <a:ext uri="{FF2B5EF4-FFF2-40B4-BE49-F238E27FC236}">
                <a16:creationId xmlns:a16="http://schemas.microsoft.com/office/drawing/2014/main" id="{30EDB352-3E25-4B54-900F-DCAA1A8BF8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54" name="Freeform 9425">
            <a:extLst>
              <a:ext uri="{FF2B5EF4-FFF2-40B4-BE49-F238E27FC236}">
                <a16:creationId xmlns:a16="http://schemas.microsoft.com/office/drawing/2014/main" id="{8B700403-0AA6-4622-B026-5D0B54C1EF21}"/>
              </a:ext>
            </a:extLst>
          </p:cNvPr>
          <p:cNvSpPr>
            <a:spLocks/>
          </p:cNvSpPr>
          <p:nvPr/>
        </p:nvSpPr>
        <p:spPr bwMode="auto">
          <a:xfrm>
            <a:off x="1936050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55" name="Rectangle 9426">
            <a:extLst>
              <a:ext uri="{FF2B5EF4-FFF2-40B4-BE49-F238E27FC236}">
                <a16:creationId xmlns:a16="http://schemas.microsoft.com/office/drawing/2014/main" id="{930CC128-8AF4-4829-8F98-DB95DFA39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56" name="Freeform 9427">
            <a:extLst>
              <a:ext uri="{FF2B5EF4-FFF2-40B4-BE49-F238E27FC236}">
                <a16:creationId xmlns:a16="http://schemas.microsoft.com/office/drawing/2014/main" id="{6CFB9E6E-6747-4EBE-A948-489BA26E3368}"/>
              </a:ext>
            </a:extLst>
          </p:cNvPr>
          <p:cNvSpPr>
            <a:spLocks/>
          </p:cNvSpPr>
          <p:nvPr/>
        </p:nvSpPr>
        <p:spPr bwMode="auto">
          <a:xfrm>
            <a:off x="193758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57" name="Rectangle 9428">
            <a:extLst>
              <a:ext uri="{FF2B5EF4-FFF2-40B4-BE49-F238E27FC236}">
                <a16:creationId xmlns:a16="http://schemas.microsoft.com/office/drawing/2014/main" id="{19C743C1-9D4B-4033-B32F-45594393FB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58" name="Freeform 9429">
            <a:extLst>
              <a:ext uri="{FF2B5EF4-FFF2-40B4-BE49-F238E27FC236}">
                <a16:creationId xmlns:a16="http://schemas.microsoft.com/office/drawing/2014/main" id="{5C2CEC7C-0F69-49F7-AFA0-DE08697B6ADF}"/>
              </a:ext>
            </a:extLst>
          </p:cNvPr>
          <p:cNvSpPr>
            <a:spLocks/>
          </p:cNvSpPr>
          <p:nvPr/>
        </p:nvSpPr>
        <p:spPr bwMode="auto">
          <a:xfrm>
            <a:off x="193758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59" name="Rectangle 9430">
            <a:extLst>
              <a:ext uri="{FF2B5EF4-FFF2-40B4-BE49-F238E27FC236}">
                <a16:creationId xmlns:a16="http://schemas.microsoft.com/office/drawing/2014/main" id="{15F9ECB0-BB51-488E-9BD5-5C081CEE25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60" name="Freeform 9431">
            <a:extLst>
              <a:ext uri="{FF2B5EF4-FFF2-40B4-BE49-F238E27FC236}">
                <a16:creationId xmlns:a16="http://schemas.microsoft.com/office/drawing/2014/main" id="{2826F3F0-84FF-4F75-84C7-811B3DD54DF1}"/>
              </a:ext>
            </a:extLst>
          </p:cNvPr>
          <p:cNvSpPr>
            <a:spLocks/>
          </p:cNvSpPr>
          <p:nvPr/>
        </p:nvSpPr>
        <p:spPr bwMode="auto">
          <a:xfrm>
            <a:off x="193758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61" name="Rectangle 9432">
            <a:extLst>
              <a:ext uri="{FF2B5EF4-FFF2-40B4-BE49-F238E27FC236}">
                <a16:creationId xmlns:a16="http://schemas.microsoft.com/office/drawing/2014/main" id="{5F08C821-B987-4CFD-9B53-25A568BCA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62" name="Freeform 9433">
            <a:extLst>
              <a:ext uri="{FF2B5EF4-FFF2-40B4-BE49-F238E27FC236}">
                <a16:creationId xmlns:a16="http://schemas.microsoft.com/office/drawing/2014/main" id="{178926D0-1AE7-454A-8DE1-187AEAA52B6E}"/>
              </a:ext>
            </a:extLst>
          </p:cNvPr>
          <p:cNvSpPr>
            <a:spLocks/>
          </p:cNvSpPr>
          <p:nvPr/>
        </p:nvSpPr>
        <p:spPr bwMode="auto">
          <a:xfrm>
            <a:off x="193758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63" name="Rectangle 9434">
            <a:extLst>
              <a:ext uri="{FF2B5EF4-FFF2-40B4-BE49-F238E27FC236}">
                <a16:creationId xmlns:a16="http://schemas.microsoft.com/office/drawing/2014/main" id="{A9D898C6-EA02-408E-B7BF-F2475902B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64" name="Freeform 9435">
            <a:extLst>
              <a:ext uri="{FF2B5EF4-FFF2-40B4-BE49-F238E27FC236}">
                <a16:creationId xmlns:a16="http://schemas.microsoft.com/office/drawing/2014/main" id="{D2013932-3E7B-4C6B-BA03-B8BD0C13A996}"/>
              </a:ext>
            </a:extLst>
          </p:cNvPr>
          <p:cNvSpPr>
            <a:spLocks/>
          </p:cNvSpPr>
          <p:nvPr/>
        </p:nvSpPr>
        <p:spPr bwMode="auto">
          <a:xfrm>
            <a:off x="193758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65" name="Rectangle 9436">
            <a:extLst>
              <a:ext uri="{FF2B5EF4-FFF2-40B4-BE49-F238E27FC236}">
                <a16:creationId xmlns:a16="http://schemas.microsoft.com/office/drawing/2014/main" id="{A62E737F-79ED-42A9-812C-99CEF0A60C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66" name="Freeform 9437">
            <a:extLst>
              <a:ext uri="{FF2B5EF4-FFF2-40B4-BE49-F238E27FC236}">
                <a16:creationId xmlns:a16="http://schemas.microsoft.com/office/drawing/2014/main" id="{F760A50E-D1F3-4914-A700-E9020E9394DE}"/>
              </a:ext>
            </a:extLst>
          </p:cNvPr>
          <p:cNvSpPr>
            <a:spLocks/>
          </p:cNvSpPr>
          <p:nvPr/>
        </p:nvSpPr>
        <p:spPr bwMode="auto">
          <a:xfrm>
            <a:off x="193758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67" name="Rectangle 9438">
            <a:extLst>
              <a:ext uri="{FF2B5EF4-FFF2-40B4-BE49-F238E27FC236}">
                <a16:creationId xmlns:a16="http://schemas.microsoft.com/office/drawing/2014/main" id="{C14FABCB-3A92-4F50-9D6D-643CEE5E8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68" name="Freeform 9439">
            <a:extLst>
              <a:ext uri="{FF2B5EF4-FFF2-40B4-BE49-F238E27FC236}">
                <a16:creationId xmlns:a16="http://schemas.microsoft.com/office/drawing/2014/main" id="{D563A0FA-88D7-432B-BBCF-5E77C822F484}"/>
              </a:ext>
            </a:extLst>
          </p:cNvPr>
          <p:cNvSpPr>
            <a:spLocks/>
          </p:cNvSpPr>
          <p:nvPr/>
        </p:nvSpPr>
        <p:spPr bwMode="auto">
          <a:xfrm>
            <a:off x="193758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69" name="Rectangle 9440">
            <a:extLst>
              <a:ext uri="{FF2B5EF4-FFF2-40B4-BE49-F238E27FC236}">
                <a16:creationId xmlns:a16="http://schemas.microsoft.com/office/drawing/2014/main" id="{ACEA9A7A-01BB-4029-B87C-2530A2B8C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70" name="Freeform 9441">
            <a:extLst>
              <a:ext uri="{FF2B5EF4-FFF2-40B4-BE49-F238E27FC236}">
                <a16:creationId xmlns:a16="http://schemas.microsoft.com/office/drawing/2014/main" id="{F6AE0BB6-A178-4892-93FE-59E491DF136E}"/>
              </a:ext>
            </a:extLst>
          </p:cNvPr>
          <p:cNvSpPr>
            <a:spLocks/>
          </p:cNvSpPr>
          <p:nvPr/>
        </p:nvSpPr>
        <p:spPr bwMode="auto">
          <a:xfrm>
            <a:off x="193758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71" name="Rectangle 9442">
            <a:extLst>
              <a:ext uri="{FF2B5EF4-FFF2-40B4-BE49-F238E27FC236}">
                <a16:creationId xmlns:a16="http://schemas.microsoft.com/office/drawing/2014/main" id="{C0714137-B566-4EEB-8030-8977A93DBC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72" name="Freeform 9443">
            <a:extLst>
              <a:ext uri="{FF2B5EF4-FFF2-40B4-BE49-F238E27FC236}">
                <a16:creationId xmlns:a16="http://schemas.microsoft.com/office/drawing/2014/main" id="{30211AE3-9622-421C-AE1A-A69504F8C4E6}"/>
              </a:ext>
            </a:extLst>
          </p:cNvPr>
          <p:cNvSpPr>
            <a:spLocks/>
          </p:cNvSpPr>
          <p:nvPr/>
        </p:nvSpPr>
        <p:spPr bwMode="auto">
          <a:xfrm>
            <a:off x="193758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73" name="Rectangle 9444">
            <a:extLst>
              <a:ext uri="{FF2B5EF4-FFF2-40B4-BE49-F238E27FC236}">
                <a16:creationId xmlns:a16="http://schemas.microsoft.com/office/drawing/2014/main" id="{A7B5FF80-CFE5-4D42-9ABD-57B731F240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74" name="Freeform 9445">
            <a:extLst>
              <a:ext uri="{FF2B5EF4-FFF2-40B4-BE49-F238E27FC236}">
                <a16:creationId xmlns:a16="http://schemas.microsoft.com/office/drawing/2014/main" id="{38FA5F17-05E9-4FAE-BC3D-0229C2B6638F}"/>
              </a:ext>
            </a:extLst>
          </p:cNvPr>
          <p:cNvSpPr>
            <a:spLocks/>
          </p:cNvSpPr>
          <p:nvPr/>
        </p:nvSpPr>
        <p:spPr bwMode="auto">
          <a:xfrm>
            <a:off x="193758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75" name="Rectangle 9446">
            <a:extLst>
              <a:ext uri="{FF2B5EF4-FFF2-40B4-BE49-F238E27FC236}">
                <a16:creationId xmlns:a16="http://schemas.microsoft.com/office/drawing/2014/main" id="{28D20590-DB77-495E-89C6-68A656F23D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76" name="Freeform 9447">
            <a:extLst>
              <a:ext uri="{FF2B5EF4-FFF2-40B4-BE49-F238E27FC236}">
                <a16:creationId xmlns:a16="http://schemas.microsoft.com/office/drawing/2014/main" id="{E671A8D7-F51E-49D2-A3F9-468CBDED302D}"/>
              </a:ext>
            </a:extLst>
          </p:cNvPr>
          <p:cNvSpPr>
            <a:spLocks/>
          </p:cNvSpPr>
          <p:nvPr/>
        </p:nvSpPr>
        <p:spPr bwMode="auto">
          <a:xfrm>
            <a:off x="193758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77" name="Rectangle 9448">
            <a:extLst>
              <a:ext uri="{FF2B5EF4-FFF2-40B4-BE49-F238E27FC236}">
                <a16:creationId xmlns:a16="http://schemas.microsoft.com/office/drawing/2014/main" id="{0E1C4F73-3F46-46B0-AF3F-B83A67DB61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78" name="Freeform 9449">
            <a:extLst>
              <a:ext uri="{FF2B5EF4-FFF2-40B4-BE49-F238E27FC236}">
                <a16:creationId xmlns:a16="http://schemas.microsoft.com/office/drawing/2014/main" id="{52B7C2E1-F31F-42A9-893F-225CF79A2312}"/>
              </a:ext>
            </a:extLst>
          </p:cNvPr>
          <p:cNvSpPr>
            <a:spLocks/>
          </p:cNvSpPr>
          <p:nvPr/>
        </p:nvSpPr>
        <p:spPr bwMode="auto">
          <a:xfrm>
            <a:off x="193758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79" name="Rectangle 9450">
            <a:extLst>
              <a:ext uri="{FF2B5EF4-FFF2-40B4-BE49-F238E27FC236}">
                <a16:creationId xmlns:a16="http://schemas.microsoft.com/office/drawing/2014/main" id="{157689CD-6C99-48CE-B189-34CB53CCFB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80" name="Freeform 9451">
            <a:extLst>
              <a:ext uri="{FF2B5EF4-FFF2-40B4-BE49-F238E27FC236}">
                <a16:creationId xmlns:a16="http://schemas.microsoft.com/office/drawing/2014/main" id="{D107E037-8284-4A5E-A0DD-08175C59D0FC}"/>
              </a:ext>
            </a:extLst>
          </p:cNvPr>
          <p:cNvSpPr>
            <a:spLocks/>
          </p:cNvSpPr>
          <p:nvPr/>
        </p:nvSpPr>
        <p:spPr bwMode="auto">
          <a:xfrm>
            <a:off x="193758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81" name="Rectangle 9452">
            <a:extLst>
              <a:ext uri="{FF2B5EF4-FFF2-40B4-BE49-F238E27FC236}">
                <a16:creationId xmlns:a16="http://schemas.microsoft.com/office/drawing/2014/main" id="{38509623-D9F4-4FF7-8742-12B0EE074B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82" name="Freeform 9453">
            <a:extLst>
              <a:ext uri="{FF2B5EF4-FFF2-40B4-BE49-F238E27FC236}">
                <a16:creationId xmlns:a16="http://schemas.microsoft.com/office/drawing/2014/main" id="{885EF969-9CE9-4920-9F88-79CB8F561F23}"/>
              </a:ext>
            </a:extLst>
          </p:cNvPr>
          <p:cNvSpPr>
            <a:spLocks/>
          </p:cNvSpPr>
          <p:nvPr/>
        </p:nvSpPr>
        <p:spPr bwMode="auto">
          <a:xfrm>
            <a:off x="193758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83" name="Rectangle 9454">
            <a:extLst>
              <a:ext uri="{FF2B5EF4-FFF2-40B4-BE49-F238E27FC236}">
                <a16:creationId xmlns:a16="http://schemas.microsoft.com/office/drawing/2014/main" id="{7D3B6D54-375A-4F04-84C9-27D27FE02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84" name="Freeform 9455">
            <a:extLst>
              <a:ext uri="{FF2B5EF4-FFF2-40B4-BE49-F238E27FC236}">
                <a16:creationId xmlns:a16="http://schemas.microsoft.com/office/drawing/2014/main" id="{974E506E-92E1-44AE-97A6-1AEAD456551B}"/>
              </a:ext>
            </a:extLst>
          </p:cNvPr>
          <p:cNvSpPr>
            <a:spLocks/>
          </p:cNvSpPr>
          <p:nvPr/>
        </p:nvSpPr>
        <p:spPr bwMode="auto">
          <a:xfrm>
            <a:off x="1937587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85" name="Rectangle 9456">
            <a:extLst>
              <a:ext uri="{FF2B5EF4-FFF2-40B4-BE49-F238E27FC236}">
                <a16:creationId xmlns:a16="http://schemas.microsoft.com/office/drawing/2014/main" id="{DD569BDE-35D4-4C9A-A20F-CD97D4E8D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86" name="Freeform 9457">
            <a:extLst>
              <a:ext uri="{FF2B5EF4-FFF2-40B4-BE49-F238E27FC236}">
                <a16:creationId xmlns:a16="http://schemas.microsoft.com/office/drawing/2014/main" id="{F85AD344-0CAC-4E76-B1D0-3F2BA733A9D1}"/>
              </a:ext>
            </a:extLst>
          </p:cNvPr>
          <p:cNvSpPr>
            <a:spLocks/>
          </p:cNvSpPr>
          <p:nvPr/>
        </p:nvSpPr>
        <p:spPr bwMode="auto">
          <a:xfrm>
            <a:off x="1937587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87" name="Rectangle 9458">
            <a:extLst>
              <a:ext uri="{FF2B5EF4-FFF2-40B4-BE49-F238E27FC236}">
                <a16:creationId xmlns:a16="http://schemas.microsoft.com/office/drawing/2014/main" id="{F88AEAA7-3E54-4307-8824-BAB8FCCACD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89" name="Freeform 9460">
            <a:extLst>
              <a:ext uri="{FF2B5EF4-FFF2-40B4-BE49-F238E27FC236}">
                <a16:creationId xmlns:a16="http://schemas.microsoft.com/office/drawing/2014/main" id="{A0E92E5F-5C6C-4AA3-B6E4-8DEBFCC07410}"/>
              </a:ext>
            </a:extLst>
          </p:cNvPr>
          <p:cNvSpPr>
            <a:spLocks/>
          </p:cNvSpPr>
          <p:nvPr/>
        </p:nvSpPr>
        <p:spPr bwMode="auto">
          <a:xfrm>
            <a:off x="1937587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90" name="Rectangle 9461">
            <a:extLst>
              <a:ext uri="{FF2B5EF4-FFF2-40B4-BE49-F238E27FC236}">
                <a16:creationId xmlns:a16="http://schemas.microsoft.com/office/drawing/2014/main" id="{6BF05DC1-0B42-4D11-B6A4-B284F3096D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91" name="Freeform 9462">
            <a:extLst>
              <a:ext uri="{FF2B5EF4-FFF2-40B4-BE49-F238E27FC236}">
                <a16:creationId xmlns:a16="http://schemas.microsoft.com/office/drawing/2014/main" id="{618A3586-DDC1-48F2-AFF8-07A02D682851}"/>
              </a:ext>
            </a:extLst>
          </p:cNvPr>
          <p:cNvSpPr>
            <a:spLocks/>
          </p:cNvSpPr>
          <p:nvPr/>
        </p:nvSpPr>
        <p:spPr bwMode="auto">
          <a:xfrm>
            <a:off x="1937587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92" name="Rectangle 9463">
            <a:extLst>
              <a:ext uri="{FF2B5EF4-FFF2-40B4-BE49-F238E27FC236}">
                <a16:creationId xmlns:a16="http://schemas.microsoft.com/office/drawing/2014/main" id="{899788B2-38C7-4242-81F8-FEBC7B7C3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93" name="Freeform 9464">
            <a:extLst>
              <a:ext uri="{FF2B5EF4-FFF2-40B4-BE49-F238E27FC236}">
                <a16:creationId xmlns:a16="http://schemas.microsoft.com/office/drawing/2014/main" id="{23DADEF0-1A63-4D41-8F14-7BF6CB81A929}"/>
              </a:ext>
            </a:extLst>
          </p:cNvPr>
          <p:cNvSpPr>
            <a:spLocks/>
          </p:cNvSpPr>
          <p:nvPr/>
        </p:nvSpPr>
        <p:spPr bwMode="auto">
          <a:xfrm>
            <a:off x="1937587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94" name="Rectangle 9465">
            <a:extLst>
              <a:ext uri="{FF2B5EF4-FFF2-40B4-BE49-F238E27FC236}">
                <a16:creationId xmlns:a16="http://schemas.microsoft.com/office/drawing/2014/main" id="{7CF82CC6-8D0E-4F3C-8703-C981140F45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95" name="Freeform 9466">
            <a:extLst>
              <a:ext uri="{FF2B5EF4-FFF2-40B4-BE49-F238E27FC236}">
                <a16:creationId xmlns:a16="http://schemas.microsoft.com/office/drawing/2014/main" id="{096AD3B8-2727-4194-B479-41D0A8A9C91D}"/>
              </a:ext>
            </a:extLst>
          </p:cNvPr>
          <p:cNvSpPr>
            <a:spLocks/>
          </p:cNvSpPr>
          <p:nvPr/>
        </p:nvSpPr>
        <p:spPr bwMode="auto">
          <a:xfrm>
            <a:off x="1937587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96" name="Rectangle 9467">
            <a:extLst>
              <a:ext uri="{FF2B5EF4-FFF2-40B4-BE49-F238E27FC236}">
                <a16:creationId xmlns:a16="http://schemas.microsoft.com/office/drawing/2014/main" id="{B1E1F717-299B-4D5E-8B19-065EAFAED3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97" name="Freeform 9468">
            <a:extLst>
              <a:ext uri="{FF2B5EF4-FFF2-40B4-BE49-F238E27FC236}">
                <a16:creationId xmlns:a16="http://schemas.microsoft.com/office/drawing/2014/main" id="{67B937AB-833C-48CC-8676-495C05922E76}"/>
              </a:ext>
            </a:extLst>
          </p:cNvPr>
          <p:cNvSpPr>
            <a:spLocks/>
          </p:cNvSpPr>
          <p:nvPr/>
        </p:nvSpPr>
        <p:spPr bwMode="auto">
          <a:xfrm>
            <a:off x="1937587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98" name="Rectangle 9469">
            <a:extLst>
              <a:ext uri="{FF2B5EF4-FFF2-40B4-BE49-F238E27FC236}">
                <a16:creationId xmlns:a16="http://schemas.microsoft.com/office/drawing/2014/main" id="{D0697672-17AF-4427-B90C-A7F1EF65A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099" name="Freeform 9470">
            <a:extLst>
              <a:ext uri="{FF2B5EF4-FFF2-40B4-BE49-F238E27FC236}">
                <a16:creationId xmlns:a16="http://schemas.microsoft.com/office/drawing/2014/main" id="{15A86DE0-F9B4-4F5B-BEB4-F9A3969C471A}"/>
              </a:ext>
            </a:extLst>
          </p:cNvPr>
          <p:cNvSpPr>
            <a:spLocks/>
          </p:cNvSpPr>
          <p:nvPr/>
        </p:nvSpPr>
        <p:spPr bwMode="auto">
          <a:xfrm>
            <a:off x="193912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00" name="Rectangle 9471">
            <a:extLst>
              <a:ext uri="{FF2B5EF4-FFF2-40B4-BE49-F238E27FC236}">
                <a16:creationId xmlns:a16="http://schemas.microsoft.com/office/drawing/2014/main" id="{A1D24AFE-1499-4818-9349-59A1E3D22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01" name="Freeform 9472">
            <a:extLst>
              <a:ext uri="{FF2B5EF4-FFF2-40B4-BE49-F238E27FC236}">
                <a16:creationId xmlns:a16="http://schemas.microsoft.com/office/drawing/2014/main" id="{06B623AD-A8D5-4DCB-B046-2DD2EEC0CC00}"/>
              </a:ext>
            </a:extLst>
          </p:cNvPr>
          <p:cNvSpPr>
            <a:spLocks/>
          </p:cNvSpPr>
          <p:nvPr/>
        </p:nvSpPr>
        <p:spPr bwMode="auto">
          <a:xfrm>
            <a:off x="193912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02" name="Rectangle 9473">
            <a:extLst>
              <a:ext uri="{FF2B5EF4-FFF2-40B4-BE49-F238E27FC236}">
                <a16:creationId xmlns:a16="http://schemas.microsoft.com/office/drawing/2014/main" id="{E2907F64-4789-419D-ABED-9C2AAAC036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03" name="Freeform 9474">
            <a:extLst>
              <a:ext uri="{FF2B5EF4-FFF2-40B4-BE49-F238E27FC236}">
                <a16:creationId xmlns:a16="http://schemas.microsoft.com/office/drawing/2014/main" id="{48C2C446-CACD-4E06-B26B-5B760C0DDC04}"/>
              </a:ext>
            </a:extLst>
          </p:cNvPr>
          <p:cNvSpPr>
            <a:spLocks/>
          </p:cNvSpPr>
          <p:nvPr/>
        </p:nvSpPr>
        <p:spPr bwMode="auto">
          <a:xfrm>
            <a:off x="193912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04" name="Rectangle 9475">
            <a:extLst>
              <a:ext uri="{FF2B5EF4-FFF2-40B4-BE49-F238E27FC236}">
                <a16:creationId xmlns:a16="http://schemas.microsoft.com/office/drawing/2014/main" id="{15C640D1-078C-4895-8D17-F886BEBC3D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05" name="Freeform 9476">
            <a:extLst>
              <a:ext uri="{FF2B5EF4-FFF2-40B4-BE49-F238E27FC236}">
                <a16:creationId xmlns:a16="http://schemas.microsoft.com/office/drawing/2014/main" id="{86FDC847-22B8-486C-9EFE-1956A3D7C3C6}"/>
              </a:ext>
            </a:extLst>
          </p:cNvPr>
          <p:cNvSpPr>
            <a:spLocks/>
          </p:cNvSpPr>
          <p:nvPr/>
        </p:nvSpPr>
        <p:spPr bwMode="auto">
          <a:xfrm>
            <a:off x="193912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06" name="Rectangle 9477">
            <a:extLst>
              <a:ext uri="{FF2B5EF4-FFF2-40B4-BE49-F238E27FC236}">
                <a16:creationId xmlns:a16="http://schemas.microsoft.com/office/drawing/2014/main" id="{B4A18878-73E6-41DB-BF9D-CAB793F823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07" name="Freeform 9478">
            <a:extLst>
              <a:ext uri="{FF2B5EF4-FFF2-40B4-BE49-F238E27FC236}">
                <a16:creationId xmlns:a16="http://schemas.microsoft.com/office/drawing/2014/main" id="{2D2278AF-DAE5-4906-B0A0-1F276F315A63}"/>
              </a:ext>
            </a:extLst>
          </p:cNvPr>
          <p:cNvSpPr>
            <a:spLocks/>
          </p:cNvSpPr>
          <p:nvPr/>
        </p:nvSpPr>
        <p:spPr bwMode="auto">
          <a:xfrm>
            <a:off x="193912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08" name="Rectangle 9479">
            <a:extLst>
              <a:ext uri="{FF2B5EF4-FFF2-40B4-BE49-F238E27FC236}">
                <a16:creationId xmlns:a16="http://schemas.microsoft.com/office/drawing/2014/main" id="{A26C94DC-C4E4-4126-8566-F076D9ABCE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09" name="Freeform 9480">
            <a:extLst>
              <a:ext uri="{FF2B5EF4-FFF2-40B4-BE49-F238E27FC236}">
                <a16:creationId xmlns:a16="http://schemas.microsoft.com/office/drawing/2014/main" id="{767CAE10-E47C-4F37-A977-71023EB72550}"/>
              </a:ext>
            </a:extLst>
          </p:cNvPr>
          <p:cNvSpPr>
            <a:spLocks/>
          </p:cNvSpPr>
          <p:nvPr/>
        </p:nvSpPr>
        <p:spPr bwMode="auto">
          <a:xfrm>
            <a:off x="193912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10" name="Rectangle 9481">
            <a:extLst>
              <a:ext uri="{FF2B5EF4-FFF2-40B4-BE49-F238E27FC236}">
                <a16:creationId xmlns:a16="http://schemas.microsoft.com/office/drawing/2014/main" id="{4DED44E4-53E8-4AD2-BB02-A1ABA0F335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11" name="Freeform 9482">
            <a:extLst>
              <a:ext uri="{FF2B5EF4-FFF2-40B4-BE49-F238E27FC236}">
                <a16:creationId xmlns:a16="http://schemas.microsoft.com/office/drawing/2014/main" id="{FBEFF29E-0F16-48CE-B52C-FDA15AC20D74}"/>
              </a:ext>
            </a:extLst>
          </p:cNvPr>
          <p:cNvSpPr>
            <a:spLocks/>
          </p:cNvSpPr>
          <p:nvPr/>
        </p:nvSpPr>
        <p:spPr bwMode="auto">
          <a:xfrm>
            <a:off x="193912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12" name="Rectangle 9483">
            <a:extLst>
              <a:ext uri="{FF2B5EF4-FFF2-40B4-BE49-F238E27FC236}">
                <a16:creationId xmlns:a16="http://schemas.microsoft.com/office/drawing/2014/main" id="{1D59D57A-A061-4F96-9943-6CA8AC3C7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13" name="Freeform 9484">
            <a:extLst>
              <a:ext uri="{FF2B5EF4-FFF2-40B4-BE49-F238E27FC236}">
                <a16:creationId xmlns:a16="http://schemas.microsoft.com/office/drawing/2014/main" id="{B9AA0E55-329B-491E-8A90-C99B91E6AF3F}"/>
              </a:ext>
            </a:extLst>
          </p:cNvPr>
          <p:cNvSpPr>
            <a:spLocks/>
          </p:cNvSpPr>
          <p:nvPr/>
        </p:nvSpPr>
        <p:spPr bwMode="auto">
          <a:xfrm>
            <a:off x="193912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14" name="Rectangle 9485">
            <a:extLst>
              <a:ext uri="{FF2B5EF4-FFF2-40B4-BE49-F238E27FC236}">
                <a16:creationId xmlns:a16="http://schemas.microsoft.com/office/drawing/2014/main" id="{EC6C6581-62B9-4A6C-8244-46CE3FA89D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15" name="Freeform 9486">
            <a:extLst>
              <a:ext uri="{FF2B5EF4-FFF2-40B4-BE49-F238E27FC236}">
                <a16:creationId xmlns:a16="http://schemas.microsoft.com/office/drawing/2014/main" id="{FCBC037F-7A4A-45D5-8549-499EDA3E3EC9}"/>
              </a:ext>
            </a:extLst>
          </p:cNvPr>
          <p:cNvSpPr>
            <a:spLocks/>
          </p:cNvSpPr>
          <p:nvPr/>
        </p:nvSpPr>
        <p:spPr bwMode="auto">
          <a:xfrm>
            <a:off x="193912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16" name="Rectangle 9487">
            <a:extLst>
              <a:ext uri="{FF2B5EF4-FFF2-40B4-BE49-F238E27FC236}">
                <a16:creationId xmlns:a16="http://schemas.microsoft.com/office/drawing/2014/main" id="{60F261D3-BBE4-4D60-A1E4-9A3B8FF950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17" name="Freeform 9488">
            <a:extLst>
              <a:ext uri="{FF2B5EF4-FFF2-40B4-BE49-F238E27FC236}">
                <a16:creationId xmlns:a16="http://schemas.microsoft.com/office/drawing/2014/main" id="{0242802C-6394-4A82-B211-F63524F7C94E}"/>
              </a:ext>
            </a:extLst>
          </p:cNvPr>
          <p:cNvSpPr>
            <a:spLocks/>
          </p:cNvSpPr>
          <p:nvPr/>
        </p:nvSpPr>
        <p:spPr bwMode="auto">
          <a:xfrm>
            <a:off x="193912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18" name="Rectangle 9489">
            <a:extLst>
              <a:ext uri="{FF2B5EF4-FFF2-40B4-BE49-F238E27FC236}">
                <a16:creationId xmlns:a16="http://schemas.microsoft.com/office/drawing/2014/main" id="{741D849A-26EB-443C-B733-51ED50832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19" name="Freeform 9490">
            <a:extLst>
              <a:ext uri="{FF2B5EF4-FFF2-40B4-BE49-F238E27FC236}">
                <a16:creationId xmlns:a16="http://schemas.microsoft.com/office/drawing/2014/main" id="{BE16D067-F178-430C-B834-D6C8929ED274}"/>
              </a:ext>
            </a:extLst>
          </p:cNvPr>
          <p:cNvSpPr>
            <a:spLocks/>
          </p:cNvSpPr>
          <p:nvPr/>
        </p:nvSpPr>
        <p:spPr bwMode="auto">
          <a:xfrm>
            <a:off x="193912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20" name="Rectangle 9491">
            <a:extLst>
              <a:ext uri="{FF2B5EF4-FFF2-40B4-BE49-F238E27FC236}">
                <a16:creationId xmlns:a16="http://schemas.microsoft.com/office/drawing/2014/main" id="{02EE79D6-938A-48B6-945E-12D7FD782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21" name="Freeform 9492">
            <a:extLst>
              <a:ext uri="{FF2B5EF4-FFF2-40B4-BE49-F238E27FC236}">
                <a16:creationId xmlns:a16="http://schemas.microsoft.com/office/drawing/2014/main" id="{62A4E851-5D96-4782-8EC0-4236EEF5B785}"/>
              </a:ext>
            </a:extLst>
          </p:cNvPr>
          <p:cNvSpPr>
            <a:spLocks/>
          </p:cNvSpPr>
          <p:nvPr/>
        </p:nvSpPr>
        <p:spPr bwMode="auto">
          <a:xfrm>
            <a:off x="193912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22" name="Rectangle 9493">
            <a:extLst>
              <a:ext uri="{FF2B5EF4-FFF2-40B4-BE49-F238E27FC236}">
                <a16:creationId xmlns:a16="http://schemas.microsoft.com/office/drawing/2014/main" id="{5EDEE0AD-5051-4B58-AC40-E6764A09D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23" name="Freeform 9494">
            <a:extLst>
              <a:ext uri="{FF2B5EF4-FFF2-40B4-BE49-F238E27FC236}">
                <a16:creationId xmlns:a16="http://schemas.microsoft.com/office/drawing/2014/main" id="{B072DC46-E1E4-4BB4-9EEB-9C2B265C9E67}"/>
              </a:ext>
            </a:extLst>
          </p:cNvPr>
          <p:cNvSpPr>
            <a:spLocks/>
          </p:cNvSpPr>
          <p:nvPr/>
        </p:nvSpPr>
        <p:spPr bwMode="auto">
          <a:xfrm>
            <a:off x="193912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24" name="Rectangle 9495">
            <a:extLst>
              <a:ext uri="{FF2B5EF4-FFF2-40B4-BE49-F238E27FC236}">
                <a16:creationId xmlns:a16="http://schemas.microsoft.com/office/drawing/2014/main" id="{6B9F5307-A437-4264-A2D0-AA75383A05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25" name="Freeform 9496">
            <a:extLst>
              <a:ext uri="{FF2B5EF4-FFF2-40B4-BE49-F238E27FC236}">
                <a16:creationId xmlns:a16="http://schemas.microsoft.com/office/drawing/2014/main" id="{F5C2B74C-F7C7-4810-BE67-B420AD44F582}"/>
              </a:ext>
            </a:extLst>
          </p:cNvPr>
          <p:cNvSpPr>
            <a:spLocks/>
          </p:cNvSpPr>
          <p:nvPr/>
        </p:nvSpPr>
        <p:spPr bwMode="auto">
          <a:xfrm>
            <a:off x="193912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26" name="Rectangle 9497">
            <a:extLst>
              <a:ext uri="{FF2B5EF4-FFF2-40B4-BE49-F238E27FC236}">
                <a16:creationId xmlns:a16="http://schemas.microsoft.com/office/drawing/2014/main" id="{1F152F6F-FD49-4220-80C7-23EE04BCC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27" name="Freeform 9498">
            <a:extLst>
              <a:ext uri="{FF2B5EF4-FFF2-40B4-BE49-F238E27FC236}">
                <a16:creationId xmlns:a16="http://schemas.microsoft.com/office/drawing/2014/main" id="{90D17452-6E66-4FB9-88C3-B459AB524413}"/>
              </a:ext>
            </a:extLst>
          </p:cNvPr>
          <p:cNvSpPr>
            <a:spLocks/>
          </p:cNvSpPr>
          <p:nvPr/>
        </p:nvSpPr>
        <p:spPr bwMode="auto">
          <a:xfrm>
            <a:off x="1939124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28" name="Rectangle 9499">
            <a:extLst>
              <a:ext uri="{FF2B5EF4-FFF2-40B4-BE49-F238E27FC236}">
                <a16:creationId xmlns:a16="http://schemas.microsoft.com/office/drawing/2014/main" id="{0B644797-8FD8-47AC-A368-D9A57858F8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29" name="Freeform 9500">
            <a:extLst>
              <a:ext uri="{FF2B5EF4-FFF2-40B4-BE49-F238E27FC236}">
                <a16:creationId xmlns:a16="http://schemas.microsoft.com/office/drawing/2014/main" id="{E54BC223-FACA-4248-A2F1-6D391885A165}"/>
              </a:ext>
            </a:extLst>
          </p:cNvPr>
          <p:cNvSpPr>
            <a:spLocks/>
          </p:cNvSpPr>
          <p:nvPr/>
        </p:nvSpPr>
        <p:spPr bwMode="auto">
          <a:xfrm>
            <a:off x="194066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30" name="Rectangle 9501">
            <a:extLst>
              <a:ext uri="{FF2B5EF4-FFF2-40B4-BE49-F238E27FC236}">
                <a16:creationId xmlns:a16="http://schemas.microsoft.com/office/drawing/2014/main" id="{BDC9B2CD-5156-4FE9-B0ED-5D62FD1068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31" name="Freeform 9502">
            <a:extLst>
              <a:ext uri="{FF2B5EF4-FFF2-40B4-BE49-F238E27FC236}">
                <a16:creationId xmlns:a16="http://schemas.microsoft.com/office/drawing/2014/main" id="{96A0840E-0CBD-4537-A051-38115D466524}"/>
              </a:ext>
            </a:extLst>
          </p:cNvPr>
          <p:cNvSpPr>
            <a:spLocks/>
          </p:cNvSpPr>
          <p:nvPr/>
        </p:nvSpPr>
        <p:spPr bwMode="auto">
          <a:xfrm>
            <a:off x="194066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32" name="Rectangle 9503">
            <a:extLst>
              <a:ext uri="{FF2B5EF4-FFF2-40B4-BE49-F238E27FC236}">
                <a16:creationId xmlns:a16="http://schemas.microsoft.com/office/drawing/2014/main" id="{50F807F3-09E1-45FF-A64E-5152560FA1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33" name="Freeform 9504">
            <a:extLst>
              <a:ext uri="{FF2B5EF4-FFF2-40B4-BE49-F238E27FC236}">
                <a16:creationId xmlns:a16="http://schemas.microsoft.com/office/drawing/2014/main" id="{A4573ED7-1311-4BE9-836D-4BFB60262A09}"/>
              </a:ext>
            </a:extLst>
          </p:cNvPr>
          <p:cNvSpPr>
            <a:spLocks/>
          </p:cNvSpPr>
          <p:nvPr/>
        </p:nvSpPr>
        <p:spPr bwMode="auto">
          <a:xfrm>
            <a:off x="194066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34" name="Rectangle 9505">
            <a:extLst>
              <a:ext uri="{FF2B5EF4-FFF2-40B4-BE49-F238E27FC236}">
                <a16:creationId xmlns:a16="http://schemas.microsoft.com/office/drawing/2014/main" id="{95D965D8-4ED1-4D78-9D77-DA100BF834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35" name="Freeform 9506">
            <a:extLst>
              <a:ext uri="{FF2B5EF4-FFF2-40B4-BE49-F238E27FC236}">
                <a16:creationId xmlns:a16="http://schemas.microsoft.com/office/drawing/2014/main" id="{BA3538E3-B9D6-4136-8E76-93C943A6A81E}"/>
              </a:ext>
            </a:extLst>
          </p:cNvPr>
          <p:cNvSpPr>
            <a:spLocks/>
          </p:cNvSpPr>
          <p:nvPr/>
        </p:nvSpPr>
        <p:spPr bwMode="auto">
          <a:xfrm>
            <a:off x="194066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36" name="Rectangle 9507">
            <a:extLst>
              <a:ext uri="{FF2B5EF4-FFF2-40B4-BE49-F238E27FC236}">
                <a16:creationId xmlns:a16="http://schemas.microsoft.com/office/drawing/2014/main" id="{13D13041-B8BD-4D78-9EB4-25B9539F8F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37" name="Freeform 9508">
            <a:extLst>
              <a:ext uri="{FF2B5EF4-FFF2-40B4-BE49-F238E27FC236}">
                <a16:creationId xmlns:a16="http://schemas.microsoft.com/office/drawing/2014/main" id="{C11D8C3E-C452-47AB-B436-5A514FCD88F0}"/>
              </a:ext>
            </a:extLst>
          </p:cNvPr>
          <p:cNvSpPr>
            <a:spLocks/>
          </p:cNvSpPr>
          <p:nvPr/>
        </p:nvSpPr>
        <p:spPr bwMode="auto">
          <a:xfrm>
            <a:off x="194066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38" name="Rectangle 9509">
            <a:extLst>
              <a:ext uri="{FF2B5EF4-FFF2-40B4-BE49-F238E27FC236}">
                <a16:creationId xmlns:a16="http://schemas.microsoft.com/office/drawing/2014/main" id="{3B8A1C01-DA80-4BF4-8F1B-2922DFFC3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39" name="Freeform 9510">
            <a:extLst>
              <a:ext uri="{FF2B5EF4-FFF2-40B4-BE49-F238E27FC236}">
                <a16:creationId xmlns:a16="http://schemas.microsoft.com/office/drawing/2014/main" id="{F8788C81-EC1C-4B1C-9F61-CC26DA6237B9}"/>
              </a:ext>
            </a:extLst>
          </p:cNvPr>
          <p:cNvSpPr>
            <a:spLocks/>
          </p:cNvSpPr>
          <p:nvPr/>
        </p:nvSpPr>
        <p:spPr bwMode="auto">
          <a:xfrm>
            <a:off x="194066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40" name="Rectangle 9511">
            <a:extLst>
              <a:ext uri="{FF2B5EF4-FFF2-40B4-BE49-F238E27FC236}">
                <a16:creationId xmlns:a16="http://schemas.microsoft.com/office/drawing/2014/main" id="{1B910C0B-F091-4C80-9104-CF89BD7411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41" name="Freeform 9512">
            <a:extLst>
              <a:ext uri="{FF2B5EF4-FFF2-40B4-BE49-F238E27FC236}">
                <a16:creationId xmlns:a16="http://schemas.microsoft.com/office/drawing/2014/main" id="{20F2F30B-1076-46E1-B041-2ED815052673}"/>
              </a:ext>
            </a:extLst>
          </p:cNvPr>
          <p:cNvSpPr>
            <a:spLocks/>
          </p:cNvSpPr>
          <p:nvPr/>
        </p:nvSpPr>
        <p:spPr bwMode="auto">
          <a:xfrm>
            <a:off x="194066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42" name="Rectangle 9513">
            <a:extLst>
              <a:ext uri="{FF2B5EF4-FFF2-40B4-BE49-F238E27FC236}">
                <a16:creationId xmlns:a16="http://schemas.microsoft.com/office/drawing/2014/main" id="{0B2F2F5D-92AB-43B8-8719-C03C788F1B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43" name="Freeform 9514">
            <a:extLst>
              <a:ext uri="{FF2B5EF4-FFF2-40B4-BE49-F238E27FC236}">
                <a16:creationId xmlns:a16="http://schemas.microsoft.com/office/drawing/2014/main" id="{D2948E51-261D-4DDB-9447-7C393694204C}"/>
              </a:ext>
            </a:extLst>
          </p:cNvPr>
          <p:cNvSpPr>
            <a:spLocks/>
          </p:cNvSpPr>
          <p:nvPr/>
        </p:nvSpPr>
        <p:spPr bwMode="auto">
          <a:xfrm>
            <a:off x="194066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44" name="Rectangle 9515">
            <a:extLst>
              <a:ext uri="{FF2B5EF4-FFF2-40B4-BE49-F238E27FC236}">
                <a16:creationId xmlns:a16="http://schemas.microsoft.com/office/drawing/2014/main" id="{995F7D2A-9B08-4FF5-BD8C-39E02516C7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45" name="Freeform 9516">
            <a:extLst>
              <a:ext uri="{FF2B5EF4-FFF2-40B4-BE49-F238E27FC236}">
                <a16:creationId xmlns:a16="http://schemas.microsoft.com/office/drawing/2014/main" id="{29B647FA-EF0B-4AE7-9FDE-242741B74F62}"/>
              </a:ext>
            </a:extLst>
          </p:cNvPr>
          <p:cNvSpPr>
            <a:spLocks/>
          </p:cNvSpPr>
          <p:nvPr/>
        </p:nvSpPr>
        <p:spPr bwMode="auto">
          <a:xfrm>
            <a:off x="194066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46" name="Rectangle 9517">
            <a:extLst>
              <a:ext uri="{FF2B5EF4-FFF2-40B4-BE49-F238E27FC236}">
                <a16:creationId xmlns:a16="http://schemas.microsoft.com/office/drawing/2014/main" id="{FDE7858C-AE42-4235-9146-6C2D95D2D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47" name="Freeform 9518">
            <a:extLst>
              <a:ext uri="{FF2B5EF4-FFF2-40B4-BE49-F238E27FC236}">
                <a16:creationId xmlns:a16="http://schemas.microsoft.com/office/drawing/2014/main" id="{C6665667-B864-4A9C-9F64-A0A400E447FB}"/>
              </a:ext>
            </a:extLst>
          </p:cNvPr>
          <p:cNvSpPr>
            <a:spLocks/>
          </p:cNvSpPr>
          <p:nvPr/>
        </p:nvSpPr>
        <p:spPr bwMode="auto">
          <a:xfrm>
            <a:off x="194066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48" name="Rectangle 9519">
            <a:extLst>
              <a:ext uri="{FF2B5EF4-FFF2-40B4-BE49-F238E27FC236}">
                <a16:creationId xmlns:a16="http://schemas.microsoft.com/office/drawing/2014/main" id="{84B607CF-053E-40E2-B7CB-2754E2C09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49" name="Freeform 9520">
            <a:extLst>
              <a:ext uri="{FF2B5EF4-FFF2-40B4-BE49-F238E27FC236}">
                <a16:creationId xmlns:a16="http://schemas.microsoft.com/office/drawing/2014/main" id="{F2181393-9C19-4D12-A316-8005D3BF2803}"/>
              </a:ext>
            </a:extLst>
          </p:cNvPr>
          <p:cNvSpPr>
            <a:spLocks/>
          </p:cNvSpPr>
          <p:nvPr/>
        </p:nvSpPr>
        <p:spPr bwMode="auto">
          <a:xfrm>
            <a:off x="194066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50" name="Rectangle 9521">
            <a:extLst>
              <a:ext uri="{FF2B5EF4-FFF2-40B4-BE49-F238E27FC236}">
                <a16:creationId xmlns:a16="http://schemas.microsoft.com/office/drawing/2014/main" id="{5A6D2907-D651-4015-B192-F527802922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51" name="Freeform 9522">
            <a:extLst>
              <a:ext uri="{FF2B5EF4-FFF2-40B4-BE49-F238E27FC236}">
                <a16:creationId xmlns:a16="http://schemas.microsoft.com/office/drawing/2014/main" id="{6069E768-19B2-47BA-AD80-E0B0AA72CB50}"/>
              </a:ext>
            </a:extLst>
          </p:cNvPr>
          <p:cNvSpPr>
            <a:spLocks/>
          </p:cNvSpPr>
          <p:nvPr/>
        </p:nvSpPr>
        <p:spPr bwMode="auto">
          <a:xfrm>
            <a:off x="194066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52" name="Rectangle 9523">
            <a:extLst>
              <a:ext uri="{FF2B5EF4-FFF2-40B4-BE49-F238E27FC236}">
                <a16:creationId xmlns:a16="http://schemas.microsoft.com/office/drawing/2014/main" id="{31639475-DC76-4F57-94FC-CBF3079183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53" name="Freeform 9524">
            <a:extLst>
              <a:ext uri="{FF2B5EF4-FFF2-40B4-BE49-F238E27FC236}">
                <a16:creationId xmlns:a16="http://schemas.microsoft.com/office/drawing/2014/main" id="{2DBF67A7-B1FB-4D34-988F-CEC867E755B8}"/>
              </a:ext>
            </a:extLst>
          </p:cNvPr>
          <p:cNvSpPr>
            <a:spLocks/>
          </p:cNvSpPr>
          <p:nvPr/>
        </p:nvSpPr>
        <p:spPr bwMode="auto">
          <a:xfrm>
            <a:off x="194066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54" name="Rectangle 9525">
            <a:extLst>
              <a:ext uri="{FF2B5EF4-FFF2-40B4-BE49-F238E27FC236}">
                <a16:creationId xmlns:a16="http://schemas.microsoft.com/office/drawing/2014/main" id="{973D94CD-18D3-4774-BED8-F2EF102D87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55" name="Freeform 9526">
            <a:extLst>
              <a:ext uri="{FF2B5EF4-FFF2-40B4-BE49-F238E27FC236}">
                <a16:creationId xmlns:a16="http://schemas.microsoft.com/office/drawing/2014/main" id="{7F39458D-E23E-41B0-8FC5-4130DC7F15FB}"/>
              </a:ext>
            </a:extLst>
          </p:cNvPr>
          <p:cNvSpPr>
            <a:spLocks/>
          </p:cNvSpPr>
          <p:nvPr/>
        </p:nvSpPr>
        <p:spPr bwMode="auto">
          <a:xfrm>
            <a:off x="194066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56" name="Rectangle 9527">
            <a:extLst>
              <a:ext uri="{FF2B5EF4-FFF2-40B4-BE49-F238E27FC236}">
                <a16:creationId xmlns:a16="http://schemas.microsoft.com/office/drawing/2014/main" id="{A8E3241D-A071-4CFF-8AB6-7353C8E949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57" name="Freeform 9528">
            <a:extLst>
              <a:ext uri="{FF2B5EF4-FFF2-40B4-BE49-F238E27FC236}">
                <a16:creationId xmlns:a16="http://schemas.microsoft.com/office/drawing/2014/main" id="{79B6DBEB-2B54-4D9C-A671-D08F8F923E23}"/>
              </a:ext>
            </a:extLst>
          </p:cNvPr>
          <p:cNvSpPr>
            <a:spLocks/>
          </p:cNvSpPr>
          <p:nvPr/>
        </p:nvSpPr>
        <p:spPr bwMode="auto">
          <a:xfrm>
            <a:off x="1940660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58" name="Rectangle 9529">
            <a:extLst>
              <a:ext uri="{FF2B5EF4-FFF2-40B4-BE49-F238E27FC236}">
                <a16:creationId xmlns:a16="http://schemas.microsoft.com/office/drawing/2014/main" id="{8A95B53A-4C8B-47F4-A886-DA84944D5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59" name="Freeform 9530">
            <a:extLst>
              <a:ext uri="{FF2B5EF4-FFF2-40B4-BE49-F238E27FC236}">
                <a16:creationId xmlns:a16="http://schemas.microsoft.com/office/drawing/2014/main" id="{5939B92D-7451-4F2C-AAE8-96B025CCC336}"/>
              </a:ext>
            </a:extLst>
          </p:cNvPr>
          <p:cNvSpPr>
            <a:spLocks/>
          </p:cNvSpPr>
          <p:nvPr/>
        </p:nvSpPr>
        <p:spPr bwMode="auto">
          <a:xfrm>
            <a:off x="1940660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60" name="Rectangle 9531">
            <a:extLst>
              <a:ext uri="{FF2B5EF4-FFF2-40B4-BE49-F238E27FC236}">
                <a16:creationId xmlns:a16="http://schemas.microsoft.com/office/drawing/2014/main" id="{649C0C99-42BA-4415-AD29-3DD89FE212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61" name="Freeform 9532">
            <a:extLst>
              <a:ext uri="{FF2B5EF4-FFF2-40B4-BE49-F238E27FC236}">
                <a16:creationId xmlns:a16="http://schemas.microsoft.com/office/drawing/2014/main" id="{0B33E144-43F2-4271-BB0F-F44FFCA35BC1}"/>
              </a:ext>
            </a:extLst>
          </p:cNvPr>
          <p:cNvSpPr>
            <a:spLocks/>
          </p:cNvSpPr>
          <p:nvPr/>
        </p:nvSpPr>
        <p:spPr bwMode="auto">
          <a:xfrm>
            <a:off x="1940660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62" name="Rectangle 9533">
            <a:extLst>
              <a:ext uri="{FF2B5EF4-FFF2-40B4-BE49-F238E27FC236}">
                <a16:creationId xmlns:a16="http://schemas.microsoft.com/office/drawing/2014/main" id="{E1723409-0F41-4335-8966-5DF707A7A3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63" name="Freeform 9534">
            <a:extLst>
              <a:ext uri="{FF2B5EF4-FFF2-40B4-BE49-F238E27FC236}">
                <a16:creationId xmlns:a16="http://schemas.microsoft.com/office/drawing/2014/main" id="{F30FD10C-6AC5-4AB4-8EE7-ACC9C004CF6F}"/>
              </a:ext>
            </a:extLst>
          </p:cNvPr>
          <p:cNvSpPr>
            <a:spLocks/>
          </p:cNvSpPr>
          <p:nvPr/>
        </p:nvSpPr>
        <p:spPr bwMode="auto">
          <a:xfrm>
            <a:off x="1940660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64" name="Rectangle 9535">
            <a:extLst>
              <a:ext uri="{FF2B5EF4-FFF2-40B4-BE49-F238E27FC236}">
                <a16:creationId xmlns:a16="http://schemas.microsoft.com/office/drawing/2014/main" id="{520B92B5-473E-4494-9D6A-BF4F5E4CA3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65" name="Freeform 9536">
            <a:extLst>
              <a:ext uri="{FF2B5EF4-FFF2-40B4-BE49-F238E27FC236}">
                <a16:creationId xmlns:a16="http://schemas.microsoft.com/office/drawing/2014/main" id="{04EB11F8-5663-46E9-86F4-AD332704C17A}"/>
              </a:ext>
            </a:extLst>
          </p:cNvPr>
          <p:cNvSpPr>
            <a:spLocks/>
          </p:cNvSpPr>
          <p:nvPr/>
        </p:nvSpPr>
        <p:spPr bwMode="auto">
          <a:xfrm>
            <a:off x="1940660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66" name="Rectangle 9537">
            <a:extLst>
              <a:ext uri="{FF2B5EF4-FFF2-40B4-BE49-F238E27FC236}">
                <a16:creationId xmlns:a16="http://schemas.microsoft.com/office/drawing/2014/main" id="{11D12176-E872-4D59-ACBF-0C77760BCA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67" name="Freeform 9538">
            <a:extLst>
              <a:ext uri="{FF2B5EF4-FFF2-40B4-BE49-F238E27FC236}">
                <a16:creationId xmlns:a16="http://schemas.microsoft.com/office/drawing/2014/main" id="{8BA503F1-6DF7-4557-8ED5-574E4943AC38}"/>
              </a:ext>
            </a:extLst>
          </p:cNvPr>
          <p:cNvSpPr>
            <a:spLocks/>
          </p:cNvSpPr>
          <p:nvPr/>
        </p:nvSpPr>
        <p:spPr bwMode="auto">
          <a:xfrm>
            <a:off x="1940660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68" name="Rectangle 9539">
            <a:extLst>
              <a:ext uri="{FF2B5EF4-FFF2-40B4-BE49-F238E27FC236}">
                <a16:creationId xmlns:a16="http://schemas.microsoft.com/office/drawing/2014/main" id="{DDACAA90-EE67-4B0D-9895-F19C0B0973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69" name="Freeform 9540">
            <a:extLst>
              <a:ext uri="{FF2B5EF4-FFF2-40B4-BE49-F238E27FC236}">
                <a16:creationId xmlns:a16="http://schemas.microsoft.com/office/drawing/2014/main" id="{C73A7356-0C65-421D-BABA-FEECAE61576F}"/>
              </a:ext>
            </a:extLst>
          </p:cNvPr>
          <p:cNvSpPr>
            <a:spLocks/>
          </p:cNvSpPr>
          <p:nvPr/>
        </p:nvSpPr>
        <p:spPr bwMode="auto">
          <a:xfrm>
            <a:off x="1940660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70" name="Rectangle 9541">
            <a:extLst>
              <a:ext uri="{FF2B5EF4-FFF2-40B4-BE49-F238E27FC236}">
                <a16:creationId xmlns:a16="http://schemas.microsoft.com/office/drawing/2014/main" id="{EBA098AF-02F8-4674-AB80-86D69ABDF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71" name="Freeform 9542">
            <a:extLst>
              <a:ext uri="{FF2B5EF4-FFF2-40B4-BE49-F238E27FC236}">
                <a16:creationId xmlns:a16="http://schemas.microsoft.com/office/drawing/2014/main" id="{FCEF9BAB-D8CA-4049-BF07-F2E2A8A70ED9}"/>
              </a:ext>
            </a:extLst>
          </p:cNvPr>
          <p:cNvSpPr>
            <a:spLocks/>
          </p:cNvSpPr>
          <p:nvPr/>
        </p:nvSpPr>
        <p:spPr bwMode="auto">
          <a:xfrm>
            <a:off x="194219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72" name="Rectangle 9543">
            <a:extLst>
              <a:ext uri="{FF2B5EF4-FFF2-40B4-BE49-F238E27FC236}">
                <a16:creationId xmlns:a16="http://schemas.microsoft.com/office/drawing/2014/main" id="{E3AE0D7A-B000-4904-9BB1-27F8EBE6E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73" name="Freeform 9544">
            <a:extLst>
              <a:ext uri="{FF2B5EF4-FFF2-40B4-BE49-F238E27FC236}">
                <a16:creationId xmlns:a16="http://schemas.microsoft.com/office/drawing/2014/main" id="{05990DDC-ED15-4908-B4C5-081E480ACC61}"/>
              </a:ext>
            </a:extLst>
          </p:cNvPr>
          <p:cNvSpPr>
            <a:spLocks/>
          </p:cNvSpPr>
          <p:nvPr/>
        </p:nvSpPr>
        <p:spPr bwMode="auto">
          <a:xfrm>
            <a:off x="194219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74" name="Rectangle 9545">
            <a:extLst>
              <a:ext uri="{FF2B5EF4-FFF2-40B4-BE49-F238E27FC236}">
                <a16:creationId xmlns:a16="http://schemas.microsoft.com/office/drawing/2014/main" id="{FBA9BE83-59AF-45F9-869E-264B743113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75" name="Freeform 9546">
            <a:extLst>
              <a:ext uri="{FF2B5EF4-FFF2-40B4-BE49-F238E27FC236}">
                <a16:creationId xmlns:a16="http://schemas.microsoft.com/office/drawing/2014/main" id="{3C0E9566-B8BB-40D3-B4A7-171EDEED9DA5}"/>
              </a:ext>
            </a:extLst>
          </p:cNvPr>
          <p:cNvSpPr>
            <a:spLocks/>
          </p:cNvSpPr>
          <p:nvPr/>
        </p:nvSpPr>
        <p:spPr bwMode="auto">
          <a:xfrm>
            <a:off x="194219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76" name="Rectangle 9547">
            <a:extLst>
              <a:ext uri="{FF2B5EF4-FFF2-40B4-BE49-F238E27FC236}">
                <a16:creationId xmlns:a16="http://schemas.microsoft.com/office/drawing/2014/main" id="{066B5504-E44B-4ED4-8109-1AE7C02FA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77" name="Freeform 9548">
            <a:extLst>
              <a:ext uri="{FF2B5EF4-FFF2-40B4-BE49-F238E27FC236}">
                <a16:creationId xmlns:a16="http://schemas.microsoft.com/office/drawing/2014/main" id="{A73FFE52-5156-4743-BD16-F2842C8CA28A}"/>
              </a:ext>
            </a:extLst>
          </p:cNvPr>
          <p:cNvSpPr>
            <a:spLocks/>
          </p:cNvSpPr>
          <p:nvPr/>
        </p:nvSpPr>
        <p:spPr bwMode="auto">
          <a:xfrm>
            <a:off x="194219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78" name="Rectangle 9549">
            <a:extLst>
              <a:ext uri="{FF2B5EF4-FFF2-40B4-BE49-F238E27FC236}">
                <a16:creationId xmlns:a16="http://schemas.microsoft.com/office/drawing/2014/main" id="{FD3DD5C1-E3E1-4BD4-A607-8B3175B899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79" name="Freeform 9550">
            <a:extLst>
              <a:ext uri="{FF2B5EF4-FFF2-40B4-BE49-F238E27FC236}">
                <a16:creationId xmlns:a16="http://schemas.microsoft.com/office/drawing/2014/main" id="{6B9146C9-EBA9-46CC-BA2D-730548626C79}"/>
              </a:ext>
            </a:extLst>
          </p:cNvPr>
          <p:cNvSpPr>
            <a:spLocks/>
          </p:cNvSpPr>
          <p:nvPr/>
        </p:nvSpPr>
        <p:spPr bwMode="auto">
          <a:xfrm>
            <a:off x="194219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80" name="Rectangle 9551">
            <a:extLst>
              <a:ext uri="{FF2B5EF4-FFF2-40B4-BE49-F238E27FC236}">
                <a16:creationId xmlns:a16="http://schemas.microsoft.com/office/drawing/2014/main" id="{7DB5DC26-34BE-4CE9-8489-17E66C940D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81" name="Freeform 9552">
            <a:extLst>
              <a:ext uri="{FF2B5EF4-FFF2-40B4-BE49-F238E27FC236}">
                <a16:creationId xmlns:a16="http://schemas.microsoft.com/office/drawing/2014/main" id="{9D8245FF-2926-47F2-8949-8888B6D1E3A2}"/>
              </a:ext>
            </a:extLst>
          </p:cNvPr>
          <p:cNvSpPr>
            <a:spLocks/>
          </p:cNvSpPr>
          <p:nvPr/>
        </p:nvSpPr>
        <p:spPr bwMode="auto">
          <a:xfrm>
            <a:off x="194219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82" name="Rectangle 9553">
            <a:extLst>
              <a:ext uri="{FF2B5EF4-FFF2-40B4-BE49-F238E27FC236}">
                <a16:creationId xmlns:a16="http://schemas.microsoft.com/office/drawing/2014/main" id="{7A255EDC-5F3C-4516-9E56-31702D514D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83" name="Freeform 9554">
            <a:extLst>
              <a:ext uri="{FF2B5EF4-FFF2-40B4-BE49-F238E27FC236}">
                <a16:creationId xmlns:a16="http://schemas.microsoft.com/office/drawing/2014/main" id="{C3A39C09-E94C-4A58-A2F4-A9398F8844F1}"/>
              </a:ext>
            </a:extLst>
          </p:cNvPr>
          <p:cNvSpPr>
            <a:spLocks/>
          </p:cNvSpPr>
          <p:nvPr/>
        </p:nvSpPr>
        <p:spPr bwMode="auto">
          <a:xfrm>
            <a:off x="194219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84" name="Rectangle 9555">
            <a:extLst>
              <a:ext uri="{FF2B5EF4-FFF2-40B4-BE49-F238E27FC236}">
                <a16:creationId xmlns:a16="http://schemas.microsoft.com/office/drawing/2014/main" id="{AB0F3AC3-68DD-4514-AC5D-551631ABC2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85" name="Freeform 9556">
            <a:extLst>
              <a:ext uri="{FF2B5EF4-FFF2-40B4-BE49-F238E27FC236}">
                <a16:creationId xmlns:a16="http://schemas.microsoft.com/office/drawing/2014/main" id="{DEF3EE62-A01E-4C45-9A4B-A89990EA7C90}"/>
              </a:ext>
            </a:extLst>
          </p:cNvPr>
          <p:cNvSpPr>
            <a:spLocks/>
          </p:cNvSpPr>
          <p:nvPr/>
        </p:nvSpPr>
        <p:spPr bwMode="auto">
          <a:xfrm>
            <a:off x="194219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86" name="Rectangle 9557">
            <a:extLst>
              <a:ext uri="{FF2B5EF4-FFF2-40B4-BE49-F238E27FC236}">
                <a16:creationId xmlns:a16="http://schemas.microsoft.com/office/drawing/2014/main" id="{3C7168A7-7C6D-44F2-95EF-BBC544DC7D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87" name="Freeform 9558">
            <a:extLst>
              <a:ext uri="{FF2B5EF4-FFF2-40B4-BE49-F238E27FC236}">
                <a16:creationId xmlns:a16="http://schemas.microsoft.com/office/drawing/2014/main" id="{EC9C77DA-258D-40B7-92D4-FCE25D38FEA5}"/>
              </a:ext>
            </a:extLst>
          </p:cNvPr>
          <p:cNvSpPr>
            <a:spLocks/>
          </p:cNvSpPr>
          <p:nvPr/>
        </p:nvSpPr>
        <p:spPr bwMode="auto">
          <a:xfrm>
            <a:off x="194219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88" name="Rectangle 9559">
            <a:extLst>
              <a:ext uri="{FF2B5EF4-FFF2-40B4-BE49-F238E27FC236}">
                <a16:creationId xmlns:a16="http://schemas.microsoft.com/office/drawing/2014/main" id="{FC2300F0-FC57-4E4B-A559-2FA6F9B46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89" name="Freeform 9560">
            <a:extLst>
              <a:ext uri="{FF2B5EF4-FFF2-40B4-BE49-F238E27FC236}">
                <a16:creationId xmlns:a16="http://schemas.microsoft.com/office/drawing/2014/main" id="{81214700-BC8E-4476-9DBA-50A9871CF9A7}"/>
              </a:ext>
            </a:extLst>
          </p:cNvPr>
          <p:cNvSpPr>
            <a:spLocks/>
          </p:cNvSpPr>
          <p:nvPr/>
        </p:nvSpPr>
        <p:spPr bwMode="auto">
          <a:xfrm>
            <a:off x="194219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90" name="Rectangle 9561">
            <a:extLst>
              <a:ext uri="{FF2B5EF4-FFF2-40B4-BE49-F238E27FC236}">
                <a16:creationId xmlns:a16="http://schemas.microsoft.com/office/drawing/2014/main" id="{4EB9B27E-EA8A-462E-98CC-20767C0EB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91" name="Freeform 9562">
            <a:extLst>
              <a:ext uri="{FF2B5EF4-FFF2-40B4-BE49-F238E27FC236}">
                <a16:creationId xmlns:a16="http://schemas.microsoft.com/office/drawing/2014/main" id="{FC5A8917-9688-4B62-B9A4-9BE623601584}"/>
              </a:ext>
            </a:extLst>
          </p:cNvPr>
          <p:cNvSpPr>
            <a:spLocks/>
          </p:cNvSpPr>
          <p:nvPr/>
        </p:nvSpPr>
        <p:spPr bwMode="auto">
          <a:xfrm>
            <a:off x="194219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92" name="Rectangle 9563">
            <a:extLst>
              <a:ext uri="{FF2B5EF4-FFF2-40B4-BE49-F238E27FC236}">
                <a16:creationId xmlns:a16="http://schemas.microsoft.com/office/drawing/2014/main" id="{68CC6934-A3E3-441E-A108-1A2C6251C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93" name="Freeform 9564">
            <a:extLst>
              <a:ext uri="{FF2B5EF4-FFF2-40B4-BE49-F238E27FC236}">
                <a16:creationId xmlns:a16="http://schemas.microsoft.com/office/drawing/2014/main" id="{589B1FCA-18F1-4644-AD29-CC3FB05B00D2}"/>
              </a:ext>
            </a:extLst>
          </p:cNvPr>
          <p:cNvSpPr>
            <a:spLocks/>
          </p:cNvSpPr>
          <p:nvPr/>
        </p:nvSpPr>
        <p:spPr bwMode="auto">
          <a:xfrm>
            <a:off x="194219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94" name="Rectangle 9565">
            <a:extLst>
              <a:ext uri="{FF2B5EF4-FFF2-40B4-BE49-F238E27FC236}">
                <a16:creationId xmlns:a16="http://schemas.microsoft.com/office/drawing/2014/main" id="{46ADA563-B96E-426A-9E8C-A1B8472326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95" name="Freeform 9566">
            <a:extLst>
              <a:ext uri="{FF2B5EF4-FFF2-40B4-BE49-F238E27FC236}">
                <a16:creationId xmlns:a16="http://schemas.microsoft.com/office/drawing/2014/main" id="{257591F1-92DA-4F04-8AB0-38BF6C4C3621}"/>
              </a:ext>
            </a:extLst>
          </p:cNvPr>
          <p:cNvSpPr>
            <a:spLocks/>
          </p:cNvSpPr>
          <p:nvPr/>
        </p:nvSpPr>
        <p:spPr bwMode="auto">
          <a:xfrm>
            <a:off x="194219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96" name="Rectangle 9567">
            <a:extLst>
              <a:ext uri="{FF2B5EF4-FFF2-40B4-BE49-F238E27FC236}">
                <a16:creationId xmlns:a16="http://schemas.microsoft.com/office/drawing/2014/main" id="{E7CAA295-E6D7-49B1-A296-B928C84F9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97" name="Freeform 9568">
            <a:extLst>
              <a:ext uri="{FF2B5EF4-FFF2-40B4-BE49-F238E27FC236}">
                <a16:creationId xmlns:a16="http://schemas.microsoft.com/office/drawing/2014/main" id="{7DB80E87-1BD3-48BA-8F07-8B84264554E9}"/>
              </a:ext>
            </a:extLst>
          </p:cNvPr>
          <p:cNvSpPr>
            <a:spLocks/>
          </p:cNvSpPr>
          <p:nvPr/>
        </p:nvSpPr>
        <p:spPr bwMode="auto">
          <a:xfrm>
            <a:off x="194219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98" name="Rectangle 9569">
            <a:extLst>
              <a:ext uri="{FF2B5EF4-FFF2-40B4-BE49-F238E27FC236}">
                <a16:creationId xmlns:a16="http://schemas.microsoft.com/office/drawing/2014/main" id="{F55BE9F5-A59A-4334-AE16-22D7A66CA9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199" name="Freeform 9570">
            <a:extLst>
              <a:ext uri="{FF2B5EF4-FFF2-40B4-BE49-F238E27FC236}">
                <a16:creationId xmlns:a16="http://schemas.microsoft.com/office/drawing/2014/main" id="{13C0E5D4-A198-4397-A427-F83E7AE884DD}"/>
              </a:ext>
            </a:extLst>
          </p:cNvPr>
          <p:cNvSpPr>
            <a:spLocks/>
          </p:cNvSpPr>
          <p:nvPr/>
        </p:nvSpPr>
        <p:spPr bwMode="auto">
          <a:xfrm>
            <a:off x="1942197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00" name="Rectangle 9571">
            <a:extLst>
              <a:ext uri="{FF2B5EF4-FFF2-40B4-BE49-F238E27FC236}">
                <a16:creationId xmlns:a16="http://schemas.microsoft.com/office/drawing/2014/main" id="{739B9281-C535-4E0C-A09F-45A9594524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01" name="Freeform 9572">
            <a:extLst>
              <a:ext uri="{FF2B5EF4-FFF2-40B4-BE49-F238E27FC236}">
                <a16:creationId xmlns:a16="http://schemas.microsoft.com/office/drawing/2014/main" id="{48BECCB1-9617-49EC-A362-48967A008B10}"/>
              </a:ext>
            </a:extLst>
          </p:cNvPr>
          <p:cNvSpPr>
            <a:spLocks/>
          </p:cNvSpPr>
          <p:nvPr/>
        </p:nvSpPr>
        <p:spPr bwMode="auto">
          <a:xfrm>
            <a:off x="194373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02" name="Rectangle 9573">
            <a:extLst>
              <a:ext uri="{FF2B5EF4-FFF2-40B4-BE49-F238E27FC236}">
                <a16:creationId xmlns:a16="http://schemas.microsoft.com/office/drawing/2014/main" id="{EB87FCE4-C8FF-49F9-B7D4-A416A027F6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03" name="Freeform 9574">
            <a:extLst>
              <a:ext uri="{FF2B5EF4-FFF2-40B4-BE49-F238E27FC236}">
                <a16:creationId xmlns:a16="http://schemas.microsoft.com/office/drawing/2014/main" id="{BE1833F8-2AFE-47AC-8AC7-02CBBDCA18F4}"/>
              </a:ext>
            </a:extLst>
          </p:cNvPr>
          <p:cNvSpPr>
            <a:spLocks/>
          </p:cNvSpPr>
          <p:nvPr/>
        </p:nvSpPr>
        <p:spPr bwMode="auto">
          <a:xfrm>
            <a:off x="194373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04" name="Rectangle 9575">
            <a:extLst>
              <a:ext uri="{FF2B5EF4-FFF2-40B4-BE49-F238E27FC236}">
                <a16:creationId xmlns:a16="http://schemas.microsoft.com/office/drawing/2014/main" id="{D63E8C2A-F3B8-4F32-A0AF-A623663B39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05" name="Freeform 9576">
            <a:extLst>
              <a:ext uri="{FF2B5EF4-FFF2-40B4-BE49-F238E27FC236}">
                <a16:creationId xmlns:a16="http://schemas.microsoft.com/office/drawing/2014/main" id="{4FF0A1E2-09AA-4AC3-BBE0-002B6BAFBFB1}"/>
              </a:ext>
            </a:extLst>
          </p:cNvPr>
          <p:cNvSpPr>
            <a:spLocks/>
          </p:cNvSpPr>
          <p:nvPr/>
        </p:nvSpPr>
        <p:spPr bwMode="auto">
          <a:xfrm>
            <a:off x="194373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06" name="Rectangle 9577">
            <a:extLst>
              <a:ext uri="{FF2B5EF4-FFF2-40B4-BE49-F238E27FC236}">
                <a16:creationId xmlns:a16="http://schemas.microsoft.com/office/drawing/2014/main" id="{75744396-0555-49E0-AD7C-82AF0B7697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07" name="Freeform 9578">
            <a:extLst>
              <a:ext uri="{FF2B5EF4-FFF2-40B4-BE49-F238E27FC236}">
                <a16:creationId xmlns:a16="http://schemas.microsoft.com/office/drawing/2014/main" id="{E8C9D19D-4BE9-4823-A207-F103C59960FE}"/>
              </a:ext>
            </a:extLst>
          </p:cNvPr>
          <p:cNvSpPr>
            <a:spLocks/>
          </p:cNvSpPr>
          <p:nvPr/>
        </p:nvSpPr>
        <p:spPr bwMode="auto">
          <a:xfrm>
            <a:off x="194373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08" name="Rectangle 9579">
            <a:extLst>
              <a:ext uri="{FF2B5EF4-FFF2-40B4-BE49-F238E27FC236}">
                <a16:creationId xmlns:a16="http://schemas.microsoft.com/office/drawing/2014/main" id="{F8E5EEA7-D628-4CB6-B89A-334437D5A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09" name="Freeform 9580">
            <a:extLst>
              <a:ext uri="{FF2B5EF4-FFF2-40B4-BE49-F238E27FC236}">
                <a16:creationId xmlns:a16="http://schemas.microsoft.com/office/drawing/2014/main" id="{BD0FC069-E359-4E66-8466-25F21B8AB691}"/>
              </a:ext>
            </a:extLst>
          </p:cNvPr>
          <p:cNvSpPr>
            <a:spLocks/>
          </p:cNvSpPr>
          <p:nvPr/>
        </p:nvSpPr>
        <p:spPr bwMode="auto">
          <a:xfrm>
            <a:off x="194373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10" name="Rectangle 9581">
            <a:extLst>
              <a:ext uri="{FF2B5EF4-FFF2-40B4-BE49-F238E27FC236}">
                <a16:creationId xmlns:a16="http://schemas.microsoft.com/office/drawing/2014/main" id="{41342050-0C7B-4ED0-A030-5122CCA13B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11" name="Freeform 9582">
            <a:extLst>
              <a:ext uri="{FF2B5EF4-FFF2-40B4-BE49-F238E27FC236}">
                <a16:creationId xmlns:a16="http://schemas.microsoft.com/office/drawing/2014/main" id="{72425983-E27B-42C7-B47A-78C7DCCFF4F3}"/>
              </a:ext>
            </a:extLst>
          </p:cNvPr>
          <p:cNvSpPr>
            <a:spLocks/>
          </p:cNvSpPr>
          <p:nvPr/>
        </p:nvSpPr>
        <p:spPr bwMode="auto">
          <a:xfrm>
            <a:off x="194373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12" name="Rectangle 9583">
            <a:extLst>
              <a:ext uri="{FF2B5EF4-FFF2-40B4-BE49-F238E27FC236}">
                <a16:creationId xmlns:a16="http://schemas.microsoft.com/office/drawing/2014/main" id="{2C62F466-AAE9-4393-B990-FF71BBD7AD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13" name="Freeform 9584">
            <a:extLst>
              <a:ext uri="{FF2B5EF4-FFF2-40B4-BE49-F238E27FC236}">
                <a16:creationId xmlns:a16="http://schemas.microsoft.com/office/drawing/2014/main" id="{BDF93D64-786B-49A3-90CB-BF531138FAF5}"/>
              </a:ext>
            </a:extLst>
          </p:cNvPr>
          <p:cNvSpPr>
            <a:spLocks/>
          </p:cNvSpPr>
          <p:nvPr/>
        </p:nvSpPr>
        <p:spPr bwMode="auto">
          <a:xfrm>
            <a:off x="194373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14" name="Rectangle 9585">
            <a:extLst>
              <a:ext uri="{FF2B5EF4-FFF2-40B4-BE49-F238E27FC236}">
                <a16:creationId xmlns:a16="http://schemas.microsoft.com/office/drawing/2014/main" id="{3F03935E-A422-4648-8543-C98D4D6C1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15" name="Freeform 9586">
            <a:extLst>
              <a:ext uri="{FF2B5EF4-FFF2-40B4-BE49-F238E27FC236}">
                <a16:creationId xmlns:a16="http://schemas.microsoft.com/office/drawing/2014/main" id="{D8AA2D4C-75DF-4673-847C-073AB4F4C9DD}"/>
              </a:ext>
            </a:extLst>
          </p:cNvPr>
          <p:cNvSpPr>
            <a:spLocks/>
          </p:cNvSpPr>
          <p:nvPr/>
        </p:nvSpPr>
        <p:spPr bwMode="auto">
          <a:xfrm>
            <a:off x="194373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16" name="Rectangle 9587">
            <a:extLst>
              <a:ext uri="{FF2B5EF4-FFF2-40B4-BE49-F238E27FC236}">
                <a16:creationId xmlns:a16="http://schemas.microsoft.com/office/drawing/2014/main" id="{B0E1F092-FF0D-4B42-8545-E03646AB5A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17" name="Freeform 9588">
            <a:extLst>
              <a:ext uri="{FF2B5EF4-FFF2-40B4-BE49-F238E27FC236}">
                <a16:creationId xmlns:a16="http://schemas.microsoft.com/office/drawing/2014/main" id="{0AD4702B-3A93-4F3B-84A4-95896C8A9B94}"/>
              </a:ext>
            </a:extLst>
          </p:cNvPr>
          <p:cNvSpPr>
            <a:spLocks/>
          </p:cNvSpPr>
          <p:nvPr/>
        </p:nvSpPr>
        <p:spPr bwMode="auto">
          <a:xfrm>
            <a:off x="194373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18" name="Rectangle 9589">
            <a:extLst>
              <a:ext uri="{FF2B5EF4-FFF2-40B4-BE49-F238E27FC236}">
                <a16:creationId xmlns:a16="http://schemas.microsoft.com/office/drawing/2014/main" id="{B8C32263-AA1E-4AC3-AD64-8F1D02A02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19" name="Freeform 9590">
            <a:extLst>
              <a:ext uri="{FF2B5EF4-FFF2-40B4-BE49-F238E27FC236}">
                <a16:creationId xmlns:a16="http://schemas.microsoft.com/office/drawing/2014/main" id="{3FD6E275-CE7F-4334-A906-95E2E10CBFC2}"/>
              </a:ext>
            </a:extLst>
          </p:cNvPr>
          <p:cNvSpPr>
            <a:spLocks/>
          </p:cNvSpPr>
          <p:nvPr/>
        </p:nvSpPr>
        <p:spPr bwMode="auto">
          <a:xfrm>
            <a:off x="194373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20" name="Rectangle 9591">
            <a:extLst>
              <a:ext uri="{FF2B5EF4-FFF2-40B4-BE49-F238E27FC236}">
                <a16:creationId xmlns:a16="http://schemas.microsoft.com/office/drawing/2014/main" id="{01A9A52A-4441-4A90-9EC1-6CFBAB01E4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21" name="Freeform 9592">
            <a:extLst>
              <a:ext uri="{FF2B5EF4-FFF2-40B4-BE49-F238E27FC236}">
                <a16:creationId xmlns:a16="http://schemas.microsoft.com/office/drawing/2014/main" id="{41A0BD2B-765E-4603-8463-FC262D718BB3}"/>
              </a:ext>
            </a:extLst>
          </p:cNvPr>
          <p:cNvSpPr>
            <a:spLocks/>
          </p:cNvSpPr>
          <p:nvPr/>
        </p:nvSpPr>
        <p:spPr bwMode="auto">
          <a:xfrm>
            <a:off x="194373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22" name="Rectangle 9593">
            <a:extLst>
              <a:ext uri="{FF2B5EF4-FFF2-40B4-BE49-F238E27FC236}">
                <a16:creationId xmlns:a16="http://schemas.microsoft.com/office/drawing/2014/main" id="{96F4E3F4-8CE7-49F2-90DD-CD18215999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23" name="Freeform 9594">
            <a:extLst>
              <a:ext uri="{FF2B5EF4-FFF2-40B4-BE49-F238E27FC236}">
                <a16:creationId xmlns:a16="http://schemas.microsoft.com/office/drawing/2014/main" id="{BA382A7D-E90D-498A-8EB2-A15CB9B67795}"/>
              </a:ext>
            </a:extLst>
          </p:cNvPr>
          <p:cNvSpPr>
            <a:spLocks/>
          </p:cNvSpPr>
          <p:nvPr/>
        </p:nvSpPr>
        <p:spPr bwMode="auto">
          <a:xfrm>
            <a:off x="194373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24" name="Rectangle 9595">
            <a:extLst>
              <a:ext uri="{FF2B5EF4-FFF2-40B4-BE49-F238E27FC236}">
                <a16:creationId xmlns:a16="http://schemas.microsoft.com/office/drawing/2014/main" id="{76374E63-0384-4700-86B1-197AFFE84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25" name="Freeform 9596">
            <a:extLst>
              <a:ext uri="{FF2B5EF4-FFF2-40B4-BE49-F238E27FC236}">
                <a16:creationId xmlns:a16="http://schemas.microsoft.com/office/drawing/2014/main" id="{F070A371-C4C7-45A4-8494-4BEBB5457EFF}"/>
              </a:ext>
            </a:extLst>
          </p:cNvPr>
          <p:cNvSpPr>
            <a:spLocks/>
          </p:cNvSpPr>
          <p:nvPr/>
        </p:nvSpPr>
        <p:spPr bwMode="auto">
          <a:xfrm>
            <a:off x="194373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26" name="Rectangle 9597">
            <a:extLst>
              <a:ext uri="{FF2B5EF4-FFF2-40B4-BE49-F238E27FC236}">
                <a16:creationId xmlns:a16="http://schemas.microsoft.com/office/drawing/2014/main" id="{4D06978B-C281-419B-8330-F3B3271786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27" name="Freeform 9598">
            <a:extLst>
              <a:ext uri="{FF2B5EF4-FFF2-40B4-BE49-F238E27FC236}">
                <a16:creationId xmlns:a16="http://schemas.microsoft.com/office/drawing/2014/main" id="{13033E3B-A710-4913-8734-D897524842A4}"/>
              </a:ext>
            </a:extLst>
          </p:cNvPr>
          <p:cNvSpPr>
            <a:spLocks/>
          </p:cNvSpPr>
          <p:nvPr/>
        </p:nvSpPr>
        <p:spPr bwMode="auto">
          <a:xfrm>
            <a:off x="194373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28" name="Rectangle 9599">
            <a:extLst>
              <a:ext uri="{FF2B5EF4-FFF2-40B4-BE49-F238E27FC236}">
                <a16:creationId xmlns:a16="http://schemas.microsoft.com/office/drawing/2014/main" id="{D941F2D8-848D-4AD5-97C5-F3A6348F37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29" name="Freeform 9600">
            <a:extLst>
              <a:ext uri="{FF2B5EF4-FFF2-40B4-BE49-F238E27FC236}">
                <a16:creationId xmlns:a16="http://schemas.microsoft.com/office/drawing/2014/main" id="{0625260E-AEEB-45BA-9CF5-428DD5BAEC59}"/>
              </a:ext>
            </a:extLst>
          </p:cNvPr>
          <p:cNvSpPr>
            <a:spLocks/>
          </p:cNvSpPr>
          <p:nvPr/>
        </p:nvSpPr>
        <p:spPr bwMode="auto">
          <a:xfrm>
            <a:off x="194373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30" name="Rectangle 9601">
            <a:extLst>
              <a:ext uri="{FF2B5EF4-FFF2-40B4-BE49-F238E27FC236}">
                <a16:creationId xmlns:a16="http://schemas.microsoft.com/office/drawing/2014/main" id="{F01E1D80-7272-47E8-94DB-2697952E99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31" name="Freeform 9602">
            <a:extLst>
              <a:ext uri="{FF2B5EF4-FFF2-40B4-BE49-F238E27FC236}">
                <a16:creationId xmlns:a16="http://schemas.microsoft.com/office/drawing/2014/main" id="{73E157E6-2853-44C2-A89F-3B4DEFD1E14F}"/>
              </a:ext>
            </a:extLst>
          </p:cNvPr>
          <p:cNvSpPr>
            <a:spLocks/>
          </p:cNvSpPr>
          <p:nvPr/>
        </p:nvSpPr>
        <p:spPr bwMode="auto">
          <a:xfrm>
            <a:off x="1943733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32" name="Rectangle 9603">
            <a:extLst>
              <a:ext uri="{FF2B5EF4-FFF2-40B4-BE49-F238E27FC236}">
                <a16:creationId xmlns:a16="http://schemas.microsoft.com/office/drawing/2014/main" id="{BFF06DF7-F9BA-4DB3-AAF5-58FCDFC28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33" name="Freeform 9604">
            <a:extLst>
              <a:ext uri="{FF2B5EF4-FFF2-40B4-BE49-F238E27FC236}">
                <a16:creationId xmlns:a16="http://schemas.microsoft.com/office/drawing/2014/main" id="{F22A15A3-6DEC-4793-9A72-8A90094C420B}"/>
              </a:ext>
            </a:extLst>
          </p:cNvPr>
          <p:cNvSpPr>
            <a:spLocks/>
          </p:cNvSpPr>
          <p:nvPr/>
        </p:nvSpPr>
        <p:spPr bwMode="auto">
          <a:xfrm>
            <a:off x="1943733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34" name="Rectangle 9605">
            <a:extLst>
              <a:ext uri="{FF2B5EF4-FFF2-40B4-BE49-F238E27FC236}">
                <a16:creationId xmlns:a16="http://schemas.microsoft.com/office/drawing/2014/main" id="{9F477913-EAD4-4148-A900-5B61DD429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35" name="Freeform 9606">
            <a:extLst>
              <a:ext uri="{FF2B5EF4-FFF2-40B4-BE49-F238E27FC236}">
                <a16:creationId xmlns:a16="http://schemas.microsoft.com/office/drawing/2014/main" id="{20E41B36-9419-4663-B7A2-A4B54E861575}"/>
              </a:ext>
            </a:extLst>
          </p:cNvPr>
          <p:cNvSpPr>
            <a:spLocks/>
          </p:cNvSpPr>
          <p:nvPr/>
        </p:nvSpPr>
        <p:spPr bwMode="auto">
          <a:xfrm>
            <a:off x="1943733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36" name="Rectangle 9607">
            <a:extLst>
              <a:ext uri="{FF2B5EF4-FFF2-40B4-BE49-F238E27FC236}">
                <a16:creationId xmlns:a16="http://schemas.microsoft.com/office/drawing/2014/main" id="{DA51CB33-4E04-486D-AA74-BACAD22653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37" name="Freeform 9608">
            <a:extLst>
              <a:ext uri="{FF2B5EF4-FFF2-40B4-BE49-F238E27FC236}">
                <a16:creationId xmlns:a16="http://schemas.microsoft.com/office/drawing/2014/main" id="{6DE6D9DB-AF47-46B1-8EE5-1204CE9BBDE9}"/>
              </a:ext>
            </a:extLst>
          </p:cNvPr>
          <p:cNvSpPr>
            <a:spLocks/>
          </p:cNvSpPr>
          <p:nvPr/>
        </p:nvSpPr>
        <p:spPr bwMode="auto">
          <a:xfrm>
            <a:off x="1943733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38" name="Rectangle 9609">
            <a:extLst>
              <a:ext uri="{FF2B5EF4-FFF2-40B4-BE49-F238E27FC236}">
                <a16:creationId xmlns:a16="http://schemas.microsoft.com/office/drawing/2014/main" id="{E3DD3204-03A6-4483-8C79-04270E3278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39" name="Freeform 9610">
            <a:extLst>
              <a:ext uri="{FF2B5EF4-FFF2-40B4-BE49-F238E27FC236}">
                <a16:creationId xmlns:a16="http://schemas.microsoft.com/office/drawing/2014/main" id="{88C8BBDE-E988-4255-9A36-721DA395F31E}"/>
              </a:ext>
            </a:extLst>
          </p:cNvPr>
          <p:cNvSpPr>
            <a:spLocks/>
          </p:cNvSpPr>
          <p:nvPr/>
        </p:nvSpPr>
        <p:spPr bwMode="auto">
          <a:xfrm>
            <a:off x="1943733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40" name="Rectangle 9611">
            <a:extLst>
              <a:ext uri="{FF2B5EF4-FFF2-40B4-BE49-F238E27FC236}">
                <a16:creationId xmlns:a16="http://schemas.microsoft.com/office/drawing/2014/main" id="{DB8F9DE3-F32D-4F94-BFA6-472AFC667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41" name="Freeform 9612">
            <a:extLst>
              <a:ext uri="{FF2B5EF4-FFF2-40B4-BE49-F238E27FC236}">
                <a16:creationId xmlns:a16="http://schemas.microsoft.com/office/drawing/2014/main" id="{7ABF6562-65DF-4A95-9B55-89FF4843D5D0}"/>
              </a:ext>
            </a:extLst>
          </p:cNvPr>
          <p:cNvSpPr>
            <a:spLocks/>
          </p:cNvSpPr>
          <p:nvPr/>
        </p:nvSpPr>
        <p:spPr bwMode="auto">
          <a:xfrm>
            <a:off x="1943733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42" name="Rectangle 9613">
            <a:extLst>
              <a:ext uri="{FF2B5EF4-FFF2-40B4-BE49-F238E27FC236}">
                <a16:creationId xmlns:a16="http://schemas.microsoft.com/office/drawing/2014/main" id="{71211C4F-3F14-4538-A9F7-795D6D0252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43" name="Freeform 9614">
            <a:extLst>
              <a:ext uri="{FF2B5EF4-FFF2-40B4-BE49-F238E27FC236}">
                <a16:creationId xmlns:a16="http://schemas.microsoft.com/office/drawing/2014/main" id="{DC4622D2-03F1-4DD2-BF99-721A1DF9BAB6}"/>
              </a:ext>
            </a:extLst>
          </p:cNvPr>
          <p:cNvSpPr>
            <a:spLocks/>
          </p:cNvSpPr>
          <p:nvPr/>
        </p:nvSpPr>
        <p:spPr bwMode="auto">
          <a:xfrm>
            <a:off x="194527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44" name="Rectangle 9615">
            <a:extLst>
              <a:ext uri="{FF2B5EF4-FFF2-40B4-BE49-F238E27FC236}">
                <a16:creationId xmlns:a16="http://schemas.microsoft.com/office/drawing/2014/main" id="{14FA6F60-C149-45AD-AA99-63B183157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45" name="Freeform 9616">
            <a:extLst>
              <a:ext uri="{FF2B5EF4-FFF2-40B4-BE49-F238E27FC236}">
                <a16:creationId xmlns:a16="http://schemas.microsoft.com/office/drawing/2014/main" id="{3332AF93-80CC-47EA-8B1B-EA2D31FC93B6}"/>
              </a:ext>
            </a:extLst>
          </p:cNvPr>
          <p:cNvSpPr>
            <a:spLocks/>
          </p:cNvSpPr>
          <p:nvPr/>
        </p:nvSpPr>
        <p:spPr bwMode="auto">
          <a:xfrm>
            <a:off x="194527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46" name="Rectangle 9617">
            <a:extLst>
              <a:ext uri="{FF2B5EF4-FFF2-40B4-BE49-F238E27FC236}">
                <a16:creationId xmlns:a16="http://schemas.microsoft.com/office/drawing/2014/main" id="{578D7423-72BB-4C28-829B-1C6CD1BEDB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47" name="Freeform 9618">
            <a:extLst>
              <a:ext uri="{FF2B5EF4-FFF2-40B4-BE49-F238E27FC236}">
                <a16:creationId xmlns:a16="http://schemas.microsoft.com/office/drawing/2014/main" id="{A9A7100C-A101-4DF8-8EB7-86376737F016}"/>
              </a:ext>
            </a:extLst>
          </p:cNvPr>
          <p:cNvSpPr>
            <a:spLocks/>
          </p:cNvSpPr>
          <p:nvPr/>
        </p:nvSpPr>
        <p:spPr bwMode="auto">
          <a:xfrm>
            <a:off x="194527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48" name="Rectangle 9619">
            <a:extLst>
              <a:ext uri="{FF2B5EF4-FFF2-40B4-BE49-F238E27FC236}">
                <a16:creationId xmlns:a16="http://schemas.microsoft.com/office/drawing/2014/main" id="{4879F578-316E-428D-BA31-B47B07195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49" name="Freeform 9620">
            <a:extLst>
              <a:ext uri="{FF2B5EF4-FFF2-40B4-BE49-F238E27FC236}">
                <a16:creationId xmlns:a16="http://schemas.microsoft.com/office/drawing/2014/main" id="{18645A47-3742-40A5-BAE6-6674238F5FF8}"/>
              </a:ext>
            </a:extLst>
          </p:cNvPr>
          <p:cNvSpPr>
            <a:spLocks/>
          </p:cNvSpPr>
          <p:nvPr/>
        </p:nvSpPr>
        <p:spPr bwMode="auto">
          <a:xfrm>
            <a:off x="194527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50" name="Rectangle 9621">
            <a:extLst>
              <a:ext uri="{FF2B5EF4-FFF2-40B4-BE49-F238E27FC236}">
                <a16:creationId xmlns:a16="http://schemas.microsoft.com/office/drawing/2014/main" id="{F7F450DE-ADBF-49B7-B09E-6546772C93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51" name="Freeform 9622">
            <a:extLst>
              <a:ext uri="{FF2B5EF4-FFF2-40B4-BE49-F238E27FC236}">
                <a16:creationId xmlns:a16="http://schemas.microsoft.com/office/drawing/2014/main" id="{E3490E4D-B357-4B58-8457-FB73F27ADEC6}"/>
              </a:ext>
            </a:extLst>
          </p:cNvPr>
          <p:cNvSpPr>
            <a:spLocks/>
          </p:cNvSpPr>
          <p:nvPr/>
        </p:nvSpPr>
        <p:spPr bwMode="auto">
          <a:xfrm>
            <a:off x="194527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52" name="Rectangle 9623">
            <a:extLst>
              <a:ext uri="{FF2B5EF4-FFF2-40B4-BE49-F238E27FC236}">
                <a16:creationId xmlns:a16="http://schemas.microsoft.com/office/drawing/2014/main" id="{D745F6FF-5791-4B14-A28D-28E237464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53" name="Freeform 9624">
            <a:extLst>
              <a:ext uri="{FF2B5EF4-FFF2-40B4-BE49-F238E27FC236}">
                <a16:creationId xmlns:a16="http://schemas.microsoft.com/office/drawing/2014/main" id="{DC865F87-D2F4-4249-9EFA-1C642EA70A66}"/>
              </a:ext>
            </a:extLst>
          </p:cNvPr>
          <p:cNvSpPr>
            <a:spLocks/>
          </p:cNvSpPr>
          <p:nvPr/>
        </p:nvSpPr>
        <p:spPr bwMode="auto">
          <a:xfrm>
            <a:off x="194527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54" name="Rectangle 9625">
            <a:extLst>
              <a:ext uri="{FF2B5EF4-FFF2-40B4-BE49-F238E27FC236}">
                <a16:creationId xmlns:a16="http://schemas.microsoft.com/office/drawing/2014/main" id="{1B506CCE-B72B-4917-B178-BB5CB5A855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55" name="Freeform 9626">
            <a:extLst>
              <a:ext uri="{FF2B5EF4-FFF2-40B4-BE49-F238E27FC236}">
                <a16:creationId xmlns:a16="http://schemas.microsoft.com/office/drawing/2014/main" id="{903AB099-FA93-4FC5-8ABC-8F676B202224}"/>
              </a:ext>
            </a:extLst>
          </p:cNvPr>
          <p:cNvSpPr>
            <a:spLocks/>
          </p:cNvSpPr>
          <p:nvPr/>
        </p:nvSpPr>
        <p:spPr bwMode="auto">
          <a:xfrm>
            <a:off x="194527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56" name="Rectangle 9627">
            <a:extLst>
              <a:ext uri="{FF2B5EF4-FFF2-40B4-BE49-F238E27FC236}">
                <a16:creationId xmlns:a16="http://schemas.microsoft.com/office/drawing/2014/main" id="{0E5AFE2D-8C94-4B8B-963F-C4A893A68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57" name="Freeform 9628">
            <a:extLst>
              <a:ext uri="{FF2B5EF4-FFF2-40B4-BE49-F238E27FC236}">
                <a16:creationId xmlns:a16="http://schemas.microsoft.com/office/drawing/2014/main" id="{E50DEB68-AB52-4BC3-8375-A104BAE42810}"/>
              </a:ext>
            </a:extLst>
          </p:cNvPr>
          <p:cNvSpPr>
            <a:spLocks/>
          </p:cNvSpPr>
          <p:nvPr/>
        </p:nvSpPr>
        <p:spPr bwMode="auto">
          <a:xfrm>
            <a:off x="194527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58" name="Rectangle 9629">
            <a:extLst>
              <a:ext uri="{FF2B5EF4-FFF2-40B4-BE49-F238E27FC236}">
                <a16:creationId xmlns:a16="http://schemas.microsoft.com/office/drawing/2014/main" id="{89C320D1-99CF-4B73-81DC-CB2679FB3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59" name="Freeform 9630">
            <a:extLst>
              <a:ext uri="{FF2B5EF4-FFF2-40B4-BE49-F238E27FC236}">
                <a16:creationId xmlns:a16="http://schemas.microsoft.com/office/drawing/2014/main" id="{8B3A8905-018D-42DC-AAD8-3C8606B0B0BA}"/>
              </a:ext>
            </a:extLst>
          </p:cNvPr>
          <p:cNvSpPr>
            <a:spLocks/>
          </p:cNvSpPr>
          <p:nvPr/>
        </p:nvSpPr>
        <p:spPr bwMode="auto">
          <a:xfrm>
            <a:off x="194527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60" name="Rectangle 9631">
            <a:extLst>
              <a:ext uri="{FF2B5EF4-FFF2-40B4-BE49-F238E27FC236}">
                <a16:creationId xmlns:a16="http://schemas.microsoft.com/office/drawing/2014/main" id="{86DCF6EE-58A1-4A0E-875B-CA619FF80A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61" name="Freeform 9632">
            <a:extLst>
              <a:ext uri="{FF2B5EF4-FFF2-40B4-BE49-F238E27FC236}">
                <a16:creationId xmlns:a16="http://schemas.microsoft.com/office/drawing/2014/main" id="{8B5D2D9A-AA12-4257-A43C-94662544D88D}"/>
              </a:ext>
            </a:extLst>
          </p:cNvPr>
          <p:cNvSpPr>
            <a:spLocks/>
          </p:cNvSpPr>
          <p:nvPr/>
        </p:nvSpPr>
        <p:spPr bwMode="auto">
          <a:xfrm>
            <a:off x="194527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62" name="Rectangle 9633">
            <a:extLst>
              <a:ext uri="{FF2B5EF4-FFF2-40B4-BE49-F238E27FC236}">
                <a16:creationId xmlns:a16="http://schemas.microsoft.com/office/drawing/2014/main" id="{1B6575E5-757E-45A6-93A9-F06AAACCB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63" name="Freeform 9634">
            <a:extLst>
              <a:ext uri="{FF2B5EF4-FFF2-40B4-BE49-F238E27FC236}">
                <a16:creationId xmlns:a16="http://schemas.microsoft.com/office/drawing/2014/main" id="{A0CAAE96-5C83-48FC-8268-30F67897A1D6}"/>
              </a:ext>
            </a:extLst>
          </p:cNvPr>
          <p:cNvSpPr>
            <a:spLocks/>
          </p:cNvSpPr>
          <p:nvPr/>
        </p:nvSpPr>
        <p:spPr bwMode="auto">
          <a:xfrm>
            <a:off x="194527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64" name="Rectangle 9635">
            <a:extLst>
              <a:ext uri="{FF2B5EF4-FFF2-40B4-BE49-F238E27FC236}">
                <a16:creationId xmlns:a16="http://schemas.microsoft.com/office/drawing/2014/main" id="{CEC06F2C-8EA5-43DC-895B-EB7E491CDA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65" name="Freeform 9636">
            <a:extLst>
              <a:ext uri="{FF2B5EF4-FFF2-40B4-BE49-F238E27FC236}">
                <a16:creationId xmlns:a16="http://schemas.microsoft.com/office/drawing/2014/main" id="{EAEA0B40-4799-418A-B40C-99FA6D16CADF}"/>
              </a:ext>
            </a:extLst>
          </p:cNvPr>
          <p:cNvSpPr>
            <a:spLocks/>
          </p:cNvSpPr>
          <p:nvPr/>
        </p:nvSpPr>
        <p:spPr bwMode="auto">
          <a:xfrm>
            <a:off x="194527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66" name="Rectangle 9637">
            <a:extLst>
              <a:ext uri="{FF2B5EF4-FFF2-40B4-BE49-F238E27FC236}">
                <a16:creationId xmlns:a16="http://schemas.microsoft.com/office/drawing/2014/main" id="{383EF52C-701C-4819-94F6-27B55862B5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67" name="Freeform 9638">
            <a:extLst>
              <a:ext uri="{FF2B5EF4-FFF2-40B4-BE49-F238E27FC236}">
                <a16:creationId xmlns:a16="http://schemas.microsoft.com/office/drawing/2014/main" id="{8329A8AD-9BC9-4660-A61E-9F35827657F1}"/>
              </a:ext>
            </a:extLst>
          </p:cNvPr>
          <p:cNvSpPr>
            <a:spLocks/>
          </p:cNvSpPr>
          <p:nvPr/>
        </p:nvSpPr>
        <p:spPr bwMode="auto">
          <a:xfrm>
            <a:off x="194527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68" name="Rectangle 9639">
            <a:extLst>
              <a:ext uri="{FF2B5EF4-FFF2-40B4-BE49-F238E27FC236}">
                <a16:creationId xmlns:a16="http://schemas.microsoft.com/office/drawing/2014/main" id="{0C2446EB-09D2-46A5-8E01-6CE24AEEB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69" name="Freeform 9640">
            <a:extLst>
              <a:ext uri="{FF2B5EF4-FFF2-40B4-BE49-F238E27FC236}">
                <a16:creationId xmlns:a16="http://schemas.microsoft.com/office/drawing/2014/main" id="{27910F28-8170-4043-8784-39926A0190BC}"/>
              </a:ext>
            </a:extLst>
          </p:cNvPr>
          <p:cNvSpPr>
            <a:spLocks/>
          </p:cNvSpPr>
          <p:nvPr/>
        </p:nvSpPr>
        <p:spPr bwMode="auto">
          <a:xfrm>
            <a:off x="194527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70" name="Rectangle 9641">
            <a:extLst>
              <a:ext uri="{FF2B5EF4-FFF2-40B4-BE49-F238E27FC236}">
                <a16:creationId xmlns:a16="http://schemas.microsoft.com/office/drawing/2014/main" id="{C7FB1D42-66CA-4590-A3FF-7090E5F47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71" name="Freeform 9642">
            <a:extLst>
              <a:ext uri="{FF2B5EF4-FFF2-40B4-BE49-F238E27FC236}">
                <a16:creationId xmlns:a16="http://schemas.microsoft.com/office/drawing/2014/main" id="{1F971844-50EE-48E9-B72D-FFAED3D43B75}"/>
              </a:ext>
            </a:extLst>
          </p:cNvPr>
          <p:cNvSpPr>
            <a:spLocks/>
          </p:cNvSpPr>
          <p:nvPr/>
        </p:nvSpPr>
        <p:spPr bwMode="auto">
          <a:xfrm>
            <a:off x="1945270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72" name="Rectangle 9643">
            <a:extLst>
              <a:ext uri="{FF2B5EF4-FFF2-40B4-BE49-F238E27FC236}">
                <a16:creationId xmlns:a16="http://schemas.microsoft.com/office/drawing/2014/main" id="{F12DD32D-2BCD-4EF9-B7B2-5A45DB018F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73" name="Freeform 9644">
            <a:extLst>
              <a:ext uri="{FF2B5EF4-FFF2-40B4-BE49-F238E27FC236}">
                <a16:creationId xmlns:a16="http://schemas.microsoft.com/office/drawing/2014/main" id="{F0DAB84E-08F4-451B-849E-0E49A06EFF23}"/>
              </a:ext>
            </a:extLst>
          </p:cNvPr>
          <p:cNvSpPr>
            <a:spLocks/>
          </p:cNvSpPr>
          <p:nvPr/>
        </p:nvSpPr>
        <p:spPr bwMode="auto">
          <a:xfrm>
            <a:off x="194680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74" name="Rectangle 9645">
            <a:extLst>
              <a:ext uri="{FF2B5EF4-FFF2-40B4-BE49-F238E27FC236}">
                <a16:creationId xmlns:a16="http://schemas.microsoft.com/office/drawing/2014/main" id="{4FBC8706-0BF8-4200-895C-F226961BE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75" name="Freeform 9646">
            <a:extLst>
              <a:ext uri="{FF2B5EF4-FFF2-40B4-BE49-F238E27FC236}">
                <a16:creationId xmlns:a16="http://schemas.microsoft.com/office/drawing/2014/main" id="{AAC5F20F-A9CB-4490-BF5A-C9BA3DDD6C89}"/>
              </a:ext>
            </a:extLst>
          </p:cNvPr>
          <p:cNvSpPr>
            <a:spLocks/>
          </p:cNvSpPr>
          <p:nvPr/>
        </p:nvSpPr>
        <p:spPr bwMode="auto">
          <a:xfrm>
            <a:off x="194680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76" name="Rectangle 9647">
            <a:extLst>
              <a:ext uri="{FF2B5EF4-FFF2-40B4-BE49-F238E27FC236}">
                <a16:creationId xmlns:a16="http://schemas.microsoft.com/office/drawing/2014/main" id="{FD716712-89BA-4D29-9E81-CA57BC88FE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77" name="Freeform 9648">
            <a:extLst>
              <a:ext uri="{FF2B5EF4-FFF2-40B4-BE49-F238E27FC236}">
                <a16:creationId xmlns:a16="http://schemas.microsoft.com/office/drawing/2014/main" id="{5E5AABFD-07E3-467C-8021-9821E2ABAB83}"/>
              </a:ext>
            </a:extLst>
          </p:cNvPr>
          <p:cNvSpPr>
            <a:spLocks/>
          </p:cNvSpPr>
          <p:nvPr/>
        </p:nvSpPr>
        <p:spPr bwMode="auto">
          <a:xfrm>
            <a:off x="194680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78" name="Rectangle 9649">
            <a:extLst>
              <a:ext uri="{FF2B5EF4-FFF2-40B4-BE49-F238E27FC236}">
                <a16:creationId xmlns:a16="http://schemas.microsoft.com/office/drawing/2014/main" id="{101802AA-E5D7-458D-AB0A-48B82C09D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79" name="Freeform 9650">
            <a:extLst>
              <a:ext uri="{FF2B5EF4-FFF2-40B4-BE49-F238E27FC236}">
                <a16:creationId xmlns:a16="http://schemas.microsoft.com/office/drawing/2014/main" id="{AA71D2BD-910F-43EC-83A2-3DB6FBE46B84}"/>
              </a:ext>
            </a:extLst>
          </p:cNvPr>
          <p:cNvSpPr>
            <a:spLocks/>
          </p:cNvSpPr>
          <p:nvPr/>
        </p:nvSpPr>
        <p:spPr bwMode="auto">
          <a:xfrm>
            <a:off x="194680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80" name="Rectangle 9651">
            <a:extLst>
              <a:ext uri="{FF2B5EF4-FFF2-40B4-BE49-F238E27FC236}">
                <a16:creationId xmlns:a16="http://schemas.microsoft.com/office/drawing/2014/main" id="{655F0674-537F-439C-87C6-97498B4101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81" name="Freeform 9652">
            <a:extLst>
              <a:ext uri="{FF2B5EF4-FFF2-40B4-BE49-F238E27FC236}">
                <a16:creationId xmlns:a16="http://schemas.microsoft.com/office/drawing/2014/main" id="{F1176BE1-BB62-42EC-8CD1-83E15CE890D1}"/>
              </a:ext>
            </a:extLst>
          </p:cNvPr>
          <p:cNvSpPr>
            <a:spLocks/>
          </p:cNvSpPr>
          <p:nvPr/>
        </p:nvSpPr>
        <p:spPr bwMode="auto">
          <a:xfrm>
            <a:off x="194680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82" name="Rectangle 9653">
            <a:extLst>
              <a:ext uri="{FF2B5EF4-FFF2-40B4-BE49-F238E27FC236}">
                <a16:creationId xmlns:a16="http://schemas.microsoft.com/office/drawing/2014/main" id="{A7CA2DC9-F3BB-4951-A6E7-E25E2AE4EF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83" name="Freeform 9654">
            <a:extLst>
              <a:ext uri="{FF2B5EF4-FFF2-40B4-BE49-F238E27FC236}">
                <a16:creationId xmlns:a16="http://schemas.microsoft.com/office/drawing/2014/main" id="{F6E4B9C6-D806-4DFA-AE3A-1A13B4C4EF77}"/>
              </a:ext>
            </a:extLst>
          </p:cNvPr>
          <p:cNvSpPr>
            <a:spLocks/>
          </p:cNvSpPr>
          <p:nvPr/>
        </p:nvSpPr>
        <p:spPr bwMode="auto">
          <a:xfrm>
            <a:off x="194680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84" name="Rectangle 9655">
            <a:extLst>
              <a:ext uri="{FF2B5EF4-FFF2-40B4-BE49-F238E27FC236}">
                <a16:creationId xmlns:a16="http://schemas.microsoft.com/office/drawing/2014/main" id="{0131290A-D415-4B6A-BD4A-915AE4F823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85" name="Freeform 9656">
            <a:extLst>
              <a:ext uri="{FF2B5EF4-FFF2-40B4-BE49-F238E27FC236}">
                <a16:creationId xmlns:a16="http://schemas.microsoft.com/office/drawing/2014/main" id="{5DDACCA8-1A4C-4B6D-ADCD-315B4A448395}"/>
              </a:ext>
            </a:extLst>
          </p:cNvPr>
          <p:cNvSpPr>
            <a:spLocks/>
          </p:cNvSpPr>
          <p:nvPr/>
        </p:nvSpPr>
        <p:spPr bwMode="auto">
          <a:xfrm>
            <a:off x="194680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86" name="Rectangle 9657">
            <a:extLst>
              <a:ext uri="{FF2B5EF4-FFF2-40B4-BE49-F238E27FC236}">
                <a16:creationId xmlns:a16="http://schemas.microsoft.com/office/drawing/2014/main" id="{E89BD545-87A2-40CF-876E-61E58D07D1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87" name="Freeform 9658">
            <a:extLst>
              <a:ext uri="{FF2B5EF4-FFF2-40B4-BE49-F238E27FC236}">
                <a16:creationId xmlns:a16="http://schemas.microsoft.com/office/drawing/2014/main" id="{186D82C9-387C-4DEA-9E26-C5ADB6F55438}"/>
              </a:ext>
            </a:extLst>
          </p:cNvPr>
          <p:cNvSpPr>
            <a:spLocks/>
          </p:cNvSpPr>
          <p:nvPr/>
        </p:nvSpPr>
        <p:spPr bwMode="auto">
          <a:xfrm>
            <a:off x="194680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88" name="Rectangle 9659">
            <a:extLst>
              <a:ext uri="{FF2B5EF4-FFF2-40B4-BE49-F238E27FC236}">
                <a16:creationId xmlns:a16="http://schemas.microsoft.com/office/drawing/2014/main" id="{E645C1E8-8969-490D-BAF0-3B7F4B856A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90" name="Freeform 9661">
            <a:extLst>
              <a:ext uri="{FF2B5EF4-FFF2-40B4-BE49-F238E27FC236}">
                <a16:creationId xmlns:a16="http://schemas.microsoft.com/office/drawing/2014/main" id="{9701EB7D-DAB8-48DD-A7BF-9EFBAEFAE88E}"/>
              </a:ext>
            </a:extLst>
          </p:cNvPr>
          <p:cNvSpPr>
            <a:spLocks/>
          </p:cNvSpPr>
          <p:nvPr/>
        </p:nvSpPr>
        <p:spPr bwMode="auto">
          <a:xfrm>
            <a:off x="194680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91" name="Rectangle 9662">
            <a:extLst>
              <a:ext uri="{FF2B5EF4-FFF2-40B4-BE49-F238E27FC236}">
                <a16:creationId xmlns:a16="http://schemas.microsoft.com/office/drawing/2014/main" id="{E14B1C96-E37B-4B04-84BC-F463599846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92" name="Freeform 9663">
            <a:extLst>
              <a:ext uri="{FF2B5EF4-FFF2-40B4-BE49-F238E27FC236}">
                <a16:creationId xmlns:a16="http://schemas.microsoft.com/office/drawing/2014/main" id="{1E0FE44A-DF78-446C-93B1-26DC702EC7D4}"/>
              </a:ext>
            </a:extLst>
          </p:cNvPr>
          <p:cNvSpPr>
            <a:spLocks/>
          </p:cNvSpPr>
          <p:nvPr/>
        </p:nvSpPr>
        <p:spPr bwMode="auto">
          <a:xfrm>
            <a:off x="194680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93" name="Rectangle 9664">
            <a:extLst>
              <a:ext uri="{FF2B5EF4-FFF2-40B4-BE49-F238E27FC236}">
                <a16:creationId xmlns:a16="http://schemas.microsoft.com/office/drawing/2014/main" id="{DB56EE21-6A60-4E4F-BF3B-8F4E0BAA9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94" name="Freeform 9665">
            <a:extLst>
              <a:ext uri="{FF2B5EF4-FFF2-40B4-BE49-F238E27FC236}">
                <a16:creationId xmlns:a16="http://schemas.microsoft.com/office/drawing/2014/main" id="{399545E0-014E-4B18-8118-D625DF2C7A92}"/>
              </a:ext>
            </a:extLst>
          </p:cNvPr>
          <p:cNvSpPr>
            <a:spLocks/>
          </p:cNvSpPr>
          <p:nvPr/>
        </p:nvSpPr>
        <p:spPr bwMode="auto">
          <a:xfrm>
            <a:off x="194680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95" name="Rectangle 9666">
            <a:extLst>
              <a:ext uri="{FF2B5EF4-FFF2-40B4-BE49-F238E27FC236}">
                <a16:creationId xmlns:a16="http://schemas.microsoft.com/office/drawing/2014/main" id="{FEEDAA13-A96A-44BF-B0F5-2E7D4DCC32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96" name="Freeform 9667">
            <a:extLst>
              <a:ext uri="{FF2B5EF4-FFF2-40B4-BE49-F238E27FC236}">
                <a16:creationId xmlns:a16="http://schemas.microsoft.com/office/drawing/2014/main" id="{2EA2AE59-3532-425B-97FF-906212EC7ABD}"/>
              </a:ext>
            </a:extLst>
          </p:cNvPr>
          <p:cNvSpPr>
            <a:spLocks/>
          </p:cNvSpPr>
          <p:nvPr/>
        </p:nvSpPr>
        <p:spPr bwMode="auto">
          <a:xfrm>
            <a:off x="194680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97" name="Rectangle 9668">
            <a:extLst>
              <a:ext uri="{FF2B5EF4-FFF2-40B4-BE49-F238E27FC236}">
                <a16:creationId xmlns:a16="http://schemas.microsoft.com/office/drawing/2014/main" id="{09AACBD7-6608-45FE-970B-6155C63FF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98" name="Freeform 9669">
            <a:extLst>
              <a:ext uri="{FF2B5EF4-FFF2-40B4-BE49-F238E27FC236}">
                <a16:creationId xmlns:a16="http://schemas.microsoft.com/office/drawing/2014/main" id="{E9CD3EFC-5C7B-46A1-8632-3A02718A9E95}"/>
              </a:ext>
            </a:extLst>
          </p:cNvPr>
          <p:cNvSpPr>
            <a:spLocks/>
          </p:cNvSpPr>
          <p:nvPr/>
        </p:nvSpPr>
        <p:spPr bwMode="auto">
          <a:xfrm>
            <a:off x="194680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299" name="Rectangle 9670">
            <a:extLst>
              <a:ext uri="{FF2B5EF4-FFF2-40B4-BE49-F238E27FC236}">
                <a16:creationId xmlns:a16="http://schemas.microsoft.com/office/drawing/2014/main" id="{56C941FD-BD6C-4277-BCD5-B9C6EE008F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00" name="Freeform 9671">
            <a:extLst>
              <a:ext uri="{FF2B5EF4-FFF2-40B4-BE49-F238E27FC236}">
                <a16:creationId xmlns:a16="http://schemas.microsoft.com/office/drawing/2014/main" id="{6FFE284C-775A-4B3D-8CE3-F794D3627870}"/>
              </a:ext>
            </a:extLst>
          </p:cNvPr>
          <p:cNvSpPr>
            <a:spLocks/>
          </p:cNvSpPr>
          <p:nvPr/>
        </p:nvSpPr>
        <p:spPr bwMode="auto">
          <a:xfrm>
            <a:off x="194680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01" name="Rectangle 9672">
            <a:extLst>
              <a:ext uri="{FF2B5EF4-FFF2-40B4-BE49-F238E27FC236}">
                <a16:creationId xmlns:a16="http://schemas.microsoft.com/office/drawing/2014/main" id="{0883B423-546E-44AE-A197-03D38A9A37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02" name="Freeform 9673">
            <a:extLst>
              <a:ext uri="{FF2B5EF4-FFF2-40B4-BE49-F238E27FC236}">
                <a16:creationId xmlns:a16="http://schemas.microsoft.com/office/drawing/2014/main" id="{CD811125-1D43-45C2-81EE-80C46339BF6C}"/>
              </a:ext>
            </a:extLst>
          </p:cNvPr>
          <p:cNvSpPr>
            <a:spLocks/>
          </p:cNvSpPr>
          <p:nvPr/>
        </p:nvSpPr>
        <p:spPr bwMode="auto">
          <a:xfrm>
            <a:off x="194680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03" name="Rectangle 9674">
            <a:extLst>
              <a:ext uri="{FF2B5EF4-FFF2-40B4-BE49-F238E27FC236}">
                <a16:creationId xmlns:a16="http://schemas.microsoft.com/office/drawing/2014/main" id="{43FD9B24-729E-41B1-B9A6-0173936645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04" name="Freeform 9675">
            <a:extLst>
              <a:ext uri="{FF2B5EF4-FFF2-40B4-BE49-F238E27FC236}">
                <a16:creationId xmlns:a16="http://schemas.microsoft.com/office/drawing/2014/main" id="{93625645-CB81-487B-AA91-4109846BE205}"/>
              </a:ext>
            </a:extLst>
          </p:cNvPr>
          <p:cNvSpPr>
            <a:spLocks/>
          </p:cNvSpPr>
          <p:nvPr/>
        </p:nvSpPr>
        <p:spPr bwMode="auto">
          <a:xfrm>
            <a:off x="194680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05" name="Rectangle 9676">
            <a:extLst>
              <a:ext uri="{FF2B5EF4-FFF2-40B4-BE49-F238E27FC236}">
                <a16:creationId xmlns:a16="http://schemas.microsoft.com/office/drawing/2014/main" id="{34450BA5-5004-46B7-9D40-98C9952D51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06" name="Freeform 9677">
            <a:extLst>
              <a:ext uri="{FF2B5EF4-FFF2-40B4-BE49-F238E27FC236}">
                <a16:creationId xmlns:a16="http://schemas.microsoft.com/office/drawing/2014/main" id="{534585FB-7C57-4568-B7A1-2FF5E7B513BB}"/>
              </a:ext>
            </a:extLst>
          </p:cNvPr>
          <p:cNvSpPr>
            <a:spLocks/>
          </p:cNvSpPr>
          <p:nvPr/>
        </p:nvSpPr>
        <p:spPr bwMode="auto">
          <a:xfrm>
            <a:off x="194680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07" name="Rectangle 9678">
            <a:extLst>
              <a:ext uri="{FF2B5EF4-FFF2-40B4-BE49-F238E27FC236}">
                <a16:creationId xmlns:a16="http://schemas.microsoft.com/office/drawing/2014/main" id="{17C803D0-84CF-4261-85F9-AAB86B4A87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08" name="Freeform 9679">
            <a:extLst>
              <a:ext uri="{FF2B5EF4-FFF2-40B4-BE49-F238E27FC236}">
                <a16:creationId xmlns:a16="http://schemas.microsoft.com/office/drawing/2014/main" id="{D9C4BAC8-8E05-4897-B486-D5907F778989}"/>
              </a:ext>
            </a:extLst>
          </p:cNvPr>
          <p:cNvSpPr>
            <a:spLocks/>
          </p:cNvSpPr>
          <p:nvPr/>
        </p:nvSpPr>
        <p:spPr bwMode="auto">
          <a:xfrm>
            <a:off x="194680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09" name="Rectangle 9680">
            <a:extLst>
              <a:ext uri="{FF2B5EF4-FFF2-40B4-BE49-F238E27FC236}">
                <a16:creationId xmlns:a16="http://schemas.microsoft.com/office/drawing/2014/main" id="{AF822858-8680-4CBC-8E1E-D9C42DB8F6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10" name="Freeform 9681">
            <a:extLst>
              <a:ext uri="{FF2B5EF4-FFF2-40B4-BE49-F238E27FC236}">
                <a16:creationId xmlns:a16="http://schemas.microsoft.com/office/drawing/2014/main" id="{8C88D649-7E91-4E83-A0CF-89D0EBB526E6}"/>
              </a:ext>
            </a:extLst>
          </p:cNvPr>
          <p:cNvSpPr>
            <a:spLocks/>
          </p:cNvSpPr>
          <p:nvPr/>
        </p:nvSpPr>
        <p:spPr bwMode="auto">
          <a:xfrm>
            <a:off x="194680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11" name="Freeform 9682">
            <a:extLst>
              <a:ext uri="{FF2B5EF4-FFF2-40B4-BE49-F238E27FC236}">
                <a16:creationId xmlns:a16="http://schemas.microsoft.com/office/drawing/2014/main" id="{C3D14C11-6F8D-46DE-94DE-51B28C8847AD}"/>
              </a:ext>
            </a:extLst>
          </p:cNvPr>
          <p:cNvSpPr>
            <a:spLocks/>
          </p:cNvSpPr>
          <p:nvPr/>
        </p:nvSpPr>
        <p:spPr bwMode="auto">
          <a:xfrm>
            <a:off x="1982150" y="4889009"/>
            <a:ext cx="1537" cy="3117"/>
          </a:xfrm>
          <a:custGeom>
            <a:avLst/>
            <a:gdLst>
              <a:gd name="T0" fmla="*/ 1 w 1"/>
              <a:gd name="T1" fmla="*/ 0 h 2"/>
              <a:gd name="T2" fmla="*/ 1 w 1"/>
              <a:gd name="T3" fmla="*/ 0 h 2"/>
              <a:gd name="T4" fmla="*/ 1 w 1"/>
              <a:gd name="T5" fmla="*/ 0 h 2"/>
              <a:gd name="T6" fmla="*/ 0 w 1"/>
              <a:gd name="T7" fmla="*/ 0 h 2"/>
              <a:gd name="T8" fmla="*/ 0 w 1"/>
              <a:gd name="T9" fmla="*/ 0 h 2"/>
              <a:gd name="T10" fmla="*/ 0 w 1"/>
              <a:gd name="T11" fmla="*/ 1 h 2"/>
              <a:gd name="T12" fmla="*/ 0 w 1"/>
              <a:gd name="T13" fmla="*/ 1 h 2"/>
              <a:gd name="T14" fmla="*/ 0 w 1"/>
              <a:gd name="T15" fmla="*/ 1 h 2"/>
              <a:gd name="T16" fmla="*/ 0 w 1"/>
              <a:gd name="T17" fmla="*/ 1 h 2"/>
              <a:gd name="T18" fmla="*/ 0 w 1"/>
              <a:gd name="T19" fmla="*/ 1 h 2"/>
              <a:gd name="T20" fmla="*/ 0 w 1"/>
              <a:gd name="T21" fmla="*/ 2 h 2"/>
              <a:gd name="T22" fmla="*/ 0 w 1"/>
              <a:gd name="T23" fmla="*/ 2 h 2"/>
              <a:gd name="T24" fmla="*/ 0 w 1"/>
              <a:gd name="T25" fmla="*/ 2 h 2"/>
              <a:gd name="T26" fmla="*/ 0 w 1"/>
              <a:gd name="T27" fmla="*/ 2 h 2"/>
              <a:gd name="T28" fmla="*/ 1 w 1"/>
              <a:gd name="T29" fmla="*/ 2 h 2"/>
              <a:gd name="T30" fmla="*/ 1 w 1"/>
              <a:gd name="T31" fmla="*/ 2 h 2"/>
              <a:gd name="T32" fmla="*/ 1 w 1"/>
              <a:gd name="T33" fmla="*/ 2 h 2"/>
              <a:gd name="T34" fmla="*/ 1 w 1"/>
              <a:gd name="T3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12" name="Rectangle 9683">
            <a:extLst>
              <a:ext uri="{FF2B5EF4-FFF2-40B4-BE49-F238E27FC236}">
                <a16:creationId xmlns:a16="http://schemas.microsoft.com/office/drawing/2014/main" id="{F773BC68-C354-455E-910D-E66E8C3577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13" name="Freeform 9684">
            <a:extLst>
              <a:ext uri="{FF2B5EF4-FFF2-40B4-BE49-F238E27FC236}">
                <a16:creationId xmlns:a16="http://schemas.microsoft.com/office/drawing/2014/main" id="{D93CC602-A826-4CD9-870A-1732FE8E17F7}"/>
              </a:ext>
            </a:extLst>
          </p:cNvPr>
          <p:cNvSpPr>
            <a:spLocks/>
          </p:cNvSpPr>
          <p:nvPr/>
        </p:nvSpPr>
        <p:spPr bwMode="auto">
          <a:xfrm>
            <a:off x="198368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14" name="Rectangle 9685">
            <a:extLst>
              <a:ext uri="{FF2B5EF4-FFF2-40B4-BE49-F238E27FC236}">
                <a16:creationId xmlns:a16="http://schemas.microsoft.com/office/drawing/2014/main" id="{F1F253FD-FE48-4307-A728-56840191D1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15" name="Freeform 9686">
            <a:extLst>
              <a:ext uri="{FF2B5EF4-FFF2-40B4-BE49-F238E27FC236}">
                <a16:creationId xmlns:a16="http://schemas.microsoft.com/office/drawing/2014/main" id="{77046B78-0A76-4811-8BDB-BA8DDE9F49AD}"/>
              </a:ext>
            </a:extLst>
          </p:cNvPr>
          <p:cNvSpPr>
            <a:spLocks/>
          </p:cNvSpPr>
          <p:nvPr/>
        </p:nvSpPr>
        <p:spPr bwMode="auto">
          <a:xfrm>
            <a:off x="198368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16" name="Rectangle 9687">
            <a:extLst>
              <a:ext uri="{FF2B5EF4-FFF2-40B4-BE49-F238E27FC236}">
                <a16:creationId xmlns:a16="http://schemas.microsoft.com/office/drawing/2014/main" id="{E2642567-D107-46BB-A383-86962443D3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17" name="Freeform 9688">
            <a:extLst>
              <a:ext uri="{FF2B5EF4-FFF2-40B4-BE49-F238E27FC236}">
                <a16:creationId xmlns:a16="http://schemas.microsoft.com/office/drawing/2014/main" id="{D8A2DF04-7B65-4D32-B650-F20C6600D909}"/>
              </a:ext>
            </a:extLst>
          </p:cNvPr>
          <p:cNvSpPr>
            <a:spLocks/>
          </p:cNvSpPr>
          <p:nvPr/>
        </p:nvSpPr>
        <p:spPr bwMode="auto">
          <a:xfrm>
            <a:off x="198368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18" name="Rectangle 9689">
            <a:extLst>
              <a:ext uri="{FF2B5EF4-FFF2-40B4-BE49-F238E27FC236}">
                <a16:creationId xmlns:a16="http://schemas.microsoft.com/office/drawing/2014/main" id="{16980573-6106-4398-A606-6B1780B66D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19" name="Freeform 9690">
            <a:extLst>
              <a:ext uri="{FF2B5EF4-FFF2-40B4-BE49-F238E27FC236}">
                <a16:creationId xmlns:a16="http://schemas.microsoft.com/office/drawing/2014/main" id="{3475BA88-CD65-46B5-894D-0B27CB9F0CE3}"/>
              </a:ext>
            </a:extLst>
          </p:cNvPr>
          <p:cNvSpPr>
            <a:spLocks/>
          </p:cNvSpPr>
          <p:nvPr/>
        </p:nvSpPr>
        <p:spPr bwMode="auto">
          <a:xfrm>
            <a:off x="198368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20" name="Rectangle 9691">
            <a:extLst>
              <a:ext uri="{FF2B5EF4-FFF2-40B4-BE49-F238E27FC236}">
                <a16:creationId xmlns:a16="http://schemas.microsoft.com/office/drawing/2014/main" id="{01EE5299-8240-4847-88EE-A6E00A0CBD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21" name="Freeform 9692">
            <a:extLst>
              <a:ext uri="{FF2B5EF4-FFF2-40B4-BE49-F238E27FC236}">
                <a16:creationId xmlns:a16="http://schemas.microsoft.com/office/drawing/2014/main" id="{E435EFA1-B750-4200-8656-F20CB1FBAB71}"/>
              </a:ext>
            </a:extLst>
          </p:cNvPr>
          <p:cNvSpPr>
            <a:spLocks/>
          </p:cNvSpPr>
          <p:nvPr/>
        </p:nvSpPr>
        <p:spPr bwMode="auto">
          <a:xfrm>
            <a:off x="198368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22" name="Rectangle 9693">
            <a:extLst>
              <a:ext uri="{FF2B5EF4-FFF2-40B4-BE49-F238E27FC236}">
                <a16:creationId xmlns:a16="http://schemas.microsoft.com/office/drawing/2014/main" id="{3FA3F819-27D6-4BA5-831A-1E0C07DD0B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23" name="Freeform 9694">
            <a:extLst>
              <a:ext uri="{FF2B5EF4-FFF2-40B4-BE49-F238E27FC236}">
                <a16:creationId xmlns:a16="http://schemas.microsoft.com/office/drawing/2014/main" id="{D8151F57-11E3-49C6-B56D-984931899462}"/>
              </a:ext>
            </a:extLst>
          </p:cNvPr>
          <p:cNvSpPr>
            <a:spLocks/>
          </p:cNvSpPr>
          <p:nvPr/>
        </p:nvSpPr>
        <p:spPr bwMode="auto">
          <a:xfrm>
            <a:off x="198368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24" name="Rectangle 9695">
            <a:extLst>
              <a:ext uri="{FF2B5EF4-FFF2-40B4-BE49-F238E27FC236}">
                <a16:creationId xmlns:a16="http://schemas.microsoft.com/office/drawing/2014/main" id="{EC6CBF51-6F8C-48B9-A258-8884881B74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25" name="Freeform 9696">
            <a:extLst>
              <a:ext uri="{FF2B5EF4-FFF2-40B4-BE49-F238E27FC236}">
                <a16:creationId xmlns:a16="http://schemas.microsoft.com/office/drawing/2014/main" id="{F191EAFA-C725-4855-A978-A635EA143E07}"/>
              </a:ext>
            </a:extLst>
          </p:cNvPr>
          <p:cNvSpPr>
            <a:spLocks/>
          </p:cNvSpPr>
          <p:nvPr/>
        </p:nvSpPr>
        <p:spPr bwMode="auto">
          <a:xfrm>
            <a:off x="198368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26" name="Rectangle 9697">
            <a:extLst>
              <a:ext uri="{FF2B5EF4-FFF2-40B4-BE49-F238E27FC236}">
                <a16:creationId xmlns:a16="http://schemas.microsoft.com/office/drawing/2014/main" id="{ED53E57F-4A47-41CE-9D13-A70019C92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27" name="Freeform 9698">
            <a:extLst>
              <a:ext uri="{FF2B5EF4-FFF2-40B4-BE49-F238E27FC236}">
                <a16:creationId xmlns:a16="http://schemas.microsoft.com/office/drawing/2014/main" id="{095678D2-51CE-47AA-AC3A-65B29D915A72}"/>
              </a:ext>
            </a:extLst>
          </p:cNvPr>
          <p:cNvSpPr>
            <a:spLocks/>
          </p:cNvSpPr>
          <p:nvPr/>
        </p:nvSpPr>
        <p:spPr bwMode="auto">
          <a:xfrm>
            <a:off x="198368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28" name="Rectangle 9699">
            <a:extLst>
              <a:ext uri="{FF2B5EF4-FFF2-40B4-BE49-F238E27FC236}">
                <a16:creationId xmlns:a16="http://schemas.microsoft.com/office/drawing/2014/main" id="{1C62AC55-860A-40EC-A1FB-B6E164E57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29" name="Freeform 9700">
            <a:extLst>
              <a:ext uri="{FF2B5EF4-FFF2-40B4-BE49-F238E27FC236}">
                <a16:creationId xmlns:a16="http://schemas.microsoft.com/office/drawing/2014/main" id="{8D16748B-90C2-4685-87FE-A9061C5DFA61}"/>
              </a:ext>
            </a:extLst>
          </p:cNvPr>
          <p:cNvSpPr>
            <a:spLocks/>
          </p:cNvSpPr>
          <p:nvPr/>
        </p:nvSpPr>
        <p:spPr bwMode="auto">
          <a:xfrm>
            <a:off x="198368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30" name="Rectangle 9701">
            <a:extLst>
              <a:ext uri="{FF2B5EF4-FFF2-40B4-BE49-F238E27FC236}">
                <a16:creationId xmlns:a16="http://schemas.microsoft.com/office/drawing/2014/main" id="{CE566C21-89D1-4E56-8A68-9DB20FF86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31" name="Freeform 9702">
            <a:extLst>
              <a:ext uri="{FF2B5EF4-FFF2-40B4-BE49-F238E27FC236}">
                <a16:creationId xmlns:a16="http://schemas.microsoft.com/office/drawing/2014/main" id="{D620B811-B207-40E7-999C-EACDC27EE5E4}"/>
              </a:ext>
            </a:extLst>
          </p:cNvPr>
          <p:cNvSpPr>
            <a:spLocks/>
          </p:cNvSpPr>
          <p:nvPr/>
        </p:nvSpPr>
        <p:spPr bwMode="auto">
          <a:xfrm>
            <a:off x="1983687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32" name="Rectangle 9703">
            <a:extLst>
              <a:ext uri="{FF2B5EF4-FFF2-40B4-BE49-F238E27FC236}">
                <a16:creationId xmlns:a16="http://schemas.microsoft.com/office/drawing/2014/main" id="{29323AAB-88E0-40EC-A931-6731D9B5F1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33" name="Freeform 9704">
            <a:extLst>
              <a:ext uri="{FF2B5EF4-FFF2-40B4-BE49-F238E27FC236}">
                <a16:creationId xmlns:a16="http://schemas.microsoft.com/office/drawing/2014/main" id="{637B40EB-2BCE-4D40-90DF-F98F1031C27E}"/>
              </a:ext>
            </a:extLst>
          </p:cNvPr>
          <p:cNvSpPr>
            <a:spLocks/>
          </p:cNvSpPr>
          <p:nvPr/>
        </p:nvSpPr>
        <p:spPr bwMode="auto">
          <a:xfrm>
            <a:off x="198522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34" name="Rectangle 9705">
            <a:extLst>
              <a:ext uri="{FF2B5EF4-FFF2-40B4-BE49-F238E27FC236}">
                <a16:creationId xmlns:a16="http://schemas.microsoft.com/office/drawing/2014/main" id="{A81F5196-9C50-4485-806A-CDF6131B6D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35" name="Freeform 9706">
            <a:extLst>
              <a:ext uri="{FF2B5EF4-FFF2-40B4-BE49-F238E27FC236}">
                <a16:creationId xmlns:a16="http://schemas.microsoft.com/office/drawing/2014/main" id="{31749B0D-3EBA-4D4E-B13A-CFAAB0A087A1}"/>
              </a:ext>
            </a:extLst>
          </p:cNvPr>
          <p:cNvSpPr>
            <a:spLocks/>
          </p:cNvSpPr>
          <p:nvPr/>
        </p:nvSpPr>
        <p:spPr bwMode="auto">
          <a:xfrm>
            <a:off x="198522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36" name="Rectangle 9707">
            <a:extLst>
              <a:ext uri="{FF2B5EF4-FFF2-40B4-BE49-F238E27FC236}">
                <a16:creationId xmlns:a16="http://schemas.microsoft.com/office/drawing/2014/main" id="{84AB0FDE-F630-4C97-ACCA-8A3D4A5B82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37" name="Freeform 9708">
            <a:extLst>
              <a:ext uri="{FF2B5EF4-FFF2-40B4-BE49-F238E27FC236}">
                <a16:creationId xmlns:a16="http://schemas.microsoft.com/office/drawing/2014/main" id="{3B53F544-FA4E-478A-B2DD-E66A4C8B8C6A}"/>
              </a:ext>
            </a:extLst>
          </p:cNvPr>
          <p:cNvSpPr>
            <a:spLocks/>
          </p:cNvSpPr>
          <p:nvPr/>
        </p:nvSpPr>
        <p:spPr bwMode="auto">
          <a:xfrm>
            <a:off x="198522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38" name="Rectangle 9709">
            <a:extLst>
              <a:ext uri="{FF2B5EF4-FFF2-40B4-BE49-F238E27FC236}">
                <a16:creationId xmlns:a16="http://schemas.microsoft.com/office/drawing/2014/main" id="{E2A73FC4-E283-4829-911D-A02EC0C1AA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39" name="Freeform 9710">
            <a:extLst>
              <a:ext uri="{FF2B5EF4-FFF2-40B4-BE49-F238E27FC236}">
                <a16:creationId xmlns:a16="http://schemas.microsoft.com/office/drawing/2014/main" id="{CFE79F14-91F2-4E47-8BBE-26FC40CBA724}"/>
              </a:ext>
            </a:extLst>
          </p:cNvPr>
          <p:cNvSpPr>
            <a:spLocks/>
          </p:cNvSpPr>
          <p:nvPr/>
        </p:nvSpPr>
        <p:spPr bwMode="auto">
          <a:xfrm>
            <a:off x="198522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40" name="Rectangle 9711">
            <a:extLst>
              <a:ext uri="{FF2B5EF4-FFF2-40B4-BE49-F238E27FC236}">
                <a16:creationId xmlns:a16="http://schemas.microsoft.com/office/drawing/2014/main" id="{45260F5F-636C-4791-8F23-F59F04F95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41" name="Freeform 9712">
            <a:extLst>
              <a:ext uri="{FF2B5EF4-FFF2-40B4-BE49-F238E27FC236}">
                <a16:creationId xmlns:a16="http://schemas.microsoft.com/office/drawing/2014/main" id="{525424A6-D4F3-4E5C-A7E9-7621E24B6228}"/>
              </a:ext>
            </a:extLst>
          </p:cNvPr>
          <p:cNvSpPr>
            <a:spLocks/>
          </p:cNvSpPr>
          <p:nvPr/>
        </p:nvSpPr>
        <p:spPr bwMode="auto">
          <a:xfrm>
            <a:off x="198522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42" name="Rectangle 9713">
            <a:extLst>
              <a:ext uri="{FF2B5EF4-FFF2-40B4-BE49-F238E27FC236}">
                <a16:creationId xmlns:a16="http://schemas.microsoft.com/office/drawing/2014/main" id="{22516752-40DE-44D5-9DAC-CAB101C432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43" name="Freeform 9714">
            <a:extLst>
              <a:ext uri="{FF2B5EF4-FFF2-40B4-BE49-F238E27FC236}">
                <a16:creationId xmlns:a16="http://schemas.microsoft.com/office/drawing/2014/main" id="{25C68234-3CFB-4216-8E05-6B2D0230CADD}"/>
              </a:ext>
            </a:extLst>
          </p:cNvPr>
          <p:cNvSpPr>
            <a:spLocks/>
          </p:cNvSpPr>
          <p:nvPr/>
        </p:nvSpPr>
        <p:spPr bwMode="auto">
          <a:xfrm>
            <a:off x="198522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44" name="Rectangle 9715">
            <a:extLst>
              <a:ext uri="{FF2B5EF4-FFF2-40B4-BE49-F238E27FC236}">
                <a16:creationId xmlns:a16="http://schemas.microsoft.com/office/drawing/2014/main" id="{B92F2AAE-A4EC-4D23-8E80-C6542D39B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45" name="Freeform 9716">
            <a:extLst>
              <a:ext uri="{FF2B5EF4-FFF2-40B4-BE49-F238E27FC236}">
                <a16:creationId xmlns:a16="http://schemas.microsoft.com/office/drawing/2014/main" id="{5643DD30-8A33-4CBF-AD88-DE4CC155D598}"/>
              </a:ext>
            </a:extLst>
          </p:cNvPr>
          <p:cNvSpPr>
            <a:spLocks/>
          </p:cNvSpPr>
          <p:nvPr/>
        </p:nvSpPr>
        <p:spPr bwMode="auto">
          <a:xfrm>
            <a:off x="198522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46" name="Rectangle 9717">
            <a:extLst>
              <a:ext uri="{FF2B5EF4-FFF2-40B4-BE49-F238E27FC236}">
                <a16:creationId xmlns:a16="http://schemas.microsoft.com/office/drawing/2014/main" id="{BDB151E9-77C6-48B0-88C7-5C71CEEFD5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47" name="Freeform 9718">
            <a:extLst>
              <a:ext uri="{FF2B5EF4-FFF2-40B4-BE49-F238E27FC236}">
                <a16:creationId xmlns:a16="http://schemas.microsoft.com/office/drawing/2014/main" id="{13DA7287-7F30-47D9-9201-5F27D124F6BE}"/>
              </a:ext>
            </a:extLst>
          </p:cNvPr>
          <p:cNvSpPr>
            <a:spLocks/>
          </p:cNvSpPr>
          <p:nvPr/>
        </p:nvSpPr>
        <p:spPr bwMode="auto">
          <a:xfrm>
            <a:off x="198522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48" name="Rectangle 9719">
            <a:extLst>
              <a:ext uri="{FF2B5EF4-FFF2-40B4-BE49-F238E27FC236}">
                <a16:creationId xmlns:a16="http://schemas.microsoft.com/office/drawing/2014/main" id="{9C82A46E-0539-43A1-8288-FE58350C3D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49" name="Freeform 9720">
            <a:extLst>
              <a:ext uri="{FF2B5EF4-FFF2-40B4-BE49-F238E27FC236}">
                <a16:creationId xmlns:a16="http://schemas.microsoft.com/office/drawing/2014/main" id="{C95C035D-F4FC-43AD-ABB0-58190EB5932D}"/>
              </a:ext>
            </a:extLst>
          </p:cNvPr>
          <p:cNvSpPr>
            <a:spLocks/>
          </p:cNvSpPr>
          <p:nvPr/>
        </p:nvSpPr>
        <p:spPr bwMode="auto">
          <a:xfrm>
            <a:off x="198522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50" name="Rectangle 9721">
            <a:extLst>
              <a:ext uri="{FF2B5EF4-FFF2-40B4-BE49-F238E27FC236}">
                <a16:creationId xmlns:a16="http://schemas.microsoft.com/office/drawing/2014/main" id="{30B183CA-9560-4674-9872-29145DE20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51" name="Freeform 9722">
            <a:extLst>
              <a:ext uri="{FF2B5EF4-FFF2-40B4-BE49-F238E27FC236}">
                <a16:creationId xmlns:a16="http://schemas.microsoft.com/office/drawing/2014/main" id="{C3786342-05B2-429B-AE2C-0ADD6BB141E8}"/>
              </a:ext>
            </a:extLst>
          </p:cNvPr>
          <p:cNvSpPr>
            <a:spLocks/>
          </p:cNvSpPr>
          <p:nvPr/>
        </p:nvSpPr>
        <p:spPr bwMode="auto">
          <a:xfrm>
            <a:off x="198522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52" name="Rectangle 9723">
            <a:extLst>
              <a:ext uri="{FF2B5EF4-FFF2-40B4-BE49-F238E27FC236}">
                <a16:creationId xmlns:a16="http://schemas.microsoft.com/office/drawing/2014/main" id="{1AA38E8C-A0D2-4693-A9AF-E35ACDB87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53" name="Freeform 9724">
            <a:extLst>
              <a:ext uri="{FF2B5EF4-FFF2-40B4-BE49-F238E27FC236}">
                <a16:creationId xmlns:a16="http://schemas.microsoft.com/office/drawing/2014/main" id="{66E497A1-DD6D-4DA7-A786-39C54B442A90}"/>
              </a:ext>
            </a:extLst>
          </p:cNvPr>
          <p:cNvSpPr>
            <a:spLocks/>
          </p:cNvSpPr>
          <p:nvPr/>
        </p:nvSpPr>
        <p:spPr bwMode="auto">
          <a:xfrm>
            <a:off x="198522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54" name="Rectangle 9725">
            <a:extLst>
              <a:ext uri="{FF2B5EF4-FFF2-40B4-BE49-F238E27FC236}">
                <a16:creationId xmlns:a16="http://schemas.microsoft.com/office/drawing/2014/main" id="{7321154E-C528-422D-BF81-73EECC303D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55" name="Freeform 9726">
            <a:extLst>
              <a:ext uri="{FF2B5EF4-FFF2-40B4-BE49-F238E27FC236}">
                <a16:creationId xmlns:a16="http://schemas.microsoft.com/office/drawing/2014/main" id="{AAEAE516-0E62-4056-BC08-2C9E9B92CEC4}"/>
              </a:ext>
            </a:extLst>
          </p:cNvPr>
          <p:cNvSpPr>
            <a:spLocks/>
          </p:cNvSpPr>
          <p:nvPr/>
        </p:nvSpPr>
        <p:spPr bwMode="auto">
          <a:xfrm>
            <a:off x="198522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56" name="Rectangle 9727">
            <a:extLst>
              <a:ext uri="{FF2B5EF4-FFF2-40B4-BE49-F238E27FC236}">
                <a16:creationId xmlns:a16="http://schemas.microsoft.com/office/drawing/2014/main" id="{555F3EC4-2328-4E4F-802E-BC49D3BDE4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57" name="Freeform 9728">
            <a:extLst>
              <a:ext uri="{FF2B5EF4-FFF2-40B4-BE49-F238E27FC236}">
                <a16:creationId xmlns:a16="http://schemas.microsoft.com/office/drawing/2014/main" id="{D326DA44-312F-426F-B41A-812D016FE9B8}"/>
              </a:ext>
            </a:extLst>
          </p:cNvPr>
          <p:cNvSpPr>
            <a:spLocks/>
          </p:cNvSpPr>
          <p:nvPr/>
        </p:nvSpPr>
        <p:spPr bwMode="auto">
          <a:xfrm>
            <a:off x="198522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58" name="Rectangle 9729">
            <a:extLst>
              <a:ext uri="{FF2B5EF4-FFF2-40B4-BE49-F238E27FC236}">
                <a16:creationId xmlns:a16="http://schemas.microsoft.com/office/drawing/2014/main" id="{008DE272-5FB3-435F-AEBD-67F500E7C6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59" name="Freeform 9730">
            <a:extLst>
              <a:ext uri="{FF2B5EF4-FFF2-40B4-BE49-F238E27FC236}">
                <a16:creationId xmlns:a16="http://schemas.microsoft.com/office/drawing/2014/main" id="{9B022293-B9C7-465E-893F-7CF7F5AE5223}"/>
              </a:ext>
            </a:extLst>
          </p:cNvPr>
          <p:cNvSpPr>
            <a:spLocks/>
          </p:cNvSpPr>
          <p:nvPr/>
        </p:nvSpPr>
        <p:spPr bwMode="auto">
          <a:xfrm>
            <a:off x="198522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60" name="Rectangle 9731">
            <a:extLst>
              <a:ext uri="{FF2B5EF4-FFF2-40B4-BE49-F238E27FC236}">
                <a16:creationId xmlns:a16="http://schemas.microsoft.com/office/drawing/2014/main" id="{9FB91A82-430E-430B-A2C9-5A472DF169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61" name="Freeform 9732">
            <a:extLst>
              <a:ext uri="{FF2B5EF4-FFF2-40B4-BE49-F238E27FC236}">
                <a16:creationId xmlns:a16="http://schemas.microsoft.com/office/drawing/2014/main" id="{ED9CBA0D-A7B6-4478-9C3F-64AD44F0296F}"/>
              </a:ext>
            </a:extLst>
          </p:cNvPr>
          <p:cNvSpPr>
            <a:spLocks/>
          </p:cNvSpPr>
          <p:nvPr/>
        </p:nvSpPr>
        <p:spPr bwMode="auto">
          <a:xfrm>
            <a:off x="1985224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62" name="Rectangle 9733">
            <a:extLst>
              <a:ext uri="{FF2B5EF4-FFF2-40B4-BE49-F238E27FC236}">
                <a16:creationId xmlns:a16="http://schemas.microsoft.com/office/drawing/2014/main" id="{43D2FB67-037A-408A-B550-207A00857E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63" name="Freeform 9734">
            <a:extLst>
              <a:ext uri="{FF2B5EF4-FFF2-40B4-BE49-F238E27FC236}">
                <a16:creationId xmlns:a16="http://schemas.microsoft.com/office/drawing/2014/main" id="{0BF963AF-C115-45F6-837B-D38291F10E1E}"/>
              </a:ext>
            </a:extLst>
          </p:cNvPr>
          <p:cNvSpPr>
            <a:spLocks/>
          </p:cNvSpPr>
          <p:nvPr/>
        </p:nvSpPr>
        <p:spPr bwMode="auto">
          <a:xfrm>
            <a:off x="1985224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64" name="Rectangle 9735">
            <a:extLst>
              <a:ext uri="{FF2B5EF4-FFF2-40B4-BE49-F238E27FC236}">
                <a16:creationId xmlns:a16="http://schemas.microsoft.com/office/drawing/2014/main" id="{39EA93AB-9B98-48AB-A613-AE83589FDE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65" name="Freeform 9736">
            <a:extLst>
              <a:ext uri="{FF2B5EF4-FFF2-40B4-BE49-F238E27FC236}">
                <a16:creationId xmlns:a16="http://schemas.microsoft.com/office/drawing/2014/main" id="{DB57605F-6A0B-462E-B859-FD73E36DA8E8}"/>
              </a:ext>
            </a:extLst>
          </p:cNvPr>
          <p:cNvSpPr>
            <a:spLocks/>
          </p:cNvSpPr>
          <p:nvPr/>
        </p:nvSpPr>
        <p:spPr bwMode="auto">
          <a:xfrm>
            <a:off x="1985224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66" name="Rectangle 9737">
            <a:extLst>
              <a:ext uri="{FF2B5EF4-FFF2-40B4-BE49-F238E27FC236}">
                <a16:creationId xmlns:a16="http://schemas.microsoft.com/office/drawing/2014/main" id="{9D61B087-6BC1-48BD-BA23-653DC3C8A4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67" name="Freeform 9738">
            <a:extLst>
              <a:ext uri="{FF2B5EF4-FFF2-40B4-BE49-F238E27FC236}">
                <a16:creationId xmlns:a16="http://schemas.microsoft.com/office/drawing/2014/main" id="{9C659D52-E072-486F-BA32-978A292A005D}"/>
              </a:ext>
            </a:extLst>
          </p:cNvPr>
          <p:cNvSpPr>
            <a:spLocks/>
          </p:cNvSpPr>
          <p:nvPr/>
        </p:nvSpPr>
        <p:spPr bwMode="auto">
          <a:xfrm>
            <a:off x="1985224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68" name="Rectangle 9739">
            <a:extLst>
              <a:ext uri="{FF2B5EF4-FFF2-40B4-BE49-F238E27FC236}">
                <a16:creationId xmlns:a16="http://schemas.microsoft.com/office/drawing/2014/main" id="{A95311D0-BBA3-4423-865A-3A467C8F93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69" name="Freeform 9740">
            <a:extLst>
              <a:ext uri="{FF2B5EF4-FFF2-40B4-BE49-F238E27FC236}">
                <a16:creationId xmlns:a16="http://schemas.microsoft.com/office/drawing/2014/main" id="{A976D0BA-E04D-4948-970D-35A6A812E083}"/>
              </a:ext>
            </a:extLst>
          </p:cNvPr>
          <p:cNvSpPr>
            <a:spLocks/>
          </p:cNvSpPr>
          <p:nvPr/>
        </p:nvSpPr>
        <p:spPr bwMode="auto">
          <a:xfrm>
            <a:off x="1985224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70" name="Rectangle 9741">
            <a:extLst>
              <a:ext uri="{FF2B5EF4-FFF2-40B4-BE49-F238E27FC236}">
                <a16:creationId xmlns:a16="http://schemas.microsoft.com/office/drawing/2014/main" id="{F844BB94-079A-4CBF-ADD2-4AD9803342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71" name="Freeform 9742">
            <a:extLst>
              <a:ext uri="{FF2B5EF4-FFF2-40B4-BE49-F238E27FC236}">
                <a16:creationId xmlns:a16="http://schemas.microsoft.com/office/drawing/2014/main" id="{DC6F4896-89B7-4586-BB24-1B485ECE170F}"/>
              </a:ext>
            </a:extLst>
          </p:cNvPr>
          <p:cNvSpPr>
            <a:spLocks/>
          </p:cNvSpPr>
          <p:nvPr/>
        </p:nvSpPr>
        <p:spPr bwMode="auto">
          <a:xfrm>
            <a:off x="1985224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72" name="Rectangle 9743">
            <a:extLst>
              <a:ext uri="{FF2B5EF4-FFF2-40B4-BE49-F238E27FC236}">
                <a16:creationId xmlns:a16="http://schemas.microsoft.com/office/drawing/2014/main" id="{07CF1A8A-B13B-422C-AE6F-F8787C9BA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73" name="Freeform 9744">
            <a:extLst>
              <a:ext uri="{FF2B5EF4-FFF2-40B4-BE49-F238E27FC236}">
                <a16:creationId xmlns:a16="http://schemas.microsoft.com/office/drawing/2014/main" id="{937419BA-EE68-4072-9EFB-B1241058E404}"/>
              </a:ext>
            </a:extLst>
          </p:cNvPr>
          <p:cNvSpPr>
            <a:spLocks/>
          </p:cNvSpPr>
          <p:nvPr/>
        </p:nvSpPr>
        <p:spPr bwMode="auto">
          <a:xfrm>
            <a:off x="1985224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74" name="Rectangle 9745">
            <a:extLst>
              <a:ext uri="{FF2B5EF4-FFF2-40B4-BE49-F238E27FC236}">
                <a16:creationId xmlns:a16="http://schemas.microsoft.com/office/drawing/2014/main" id="{CED14076-1350-4F13-B15C-05AAADA1CE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75" name="Freeform 9746">
            <a:extLst>
              <a:ext uri="{FF2B5EF4-FFF2-40B4-BE49-F238E27FC236}">
                <a16:creationId xmlns:a16="http://schemas.microsoft.com/office/drawing/2014/main" id="{744FB35D-0E38-4F13-B01A-BB01A74AD773}"/>
              </a:ext>
            </a:extLst>
          </p:cNvPr>
          <p:cNvSpPr>
            <a:spLocks/>
          </p:cNvSpPr>
          <p:nvPr/>
        </p:nvSpPr>
        <p:spPr bwMode="auto">
          <a:xfrm>
            <a:off x="198676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76" name="Rectangle 9747">
            <a:extLst>
              <a:ext uri="{FF2B5EF4-FFF2-40B4-BE49-F238E27FC236}">
                <a16:creationId xmlns:a16="http://schemas.microsoft.com/office/drawing/2014/main" id="{2CD2F81C-7BBB-4821-B1E6-287FB9BD3F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77" name="Freeform 9748">
            <a:extLst>
              <a:ext uri="{FF2B5EF4-FFF2-40B4-BE49-F238E27FC236}">
                <a16:creationId xmlns:a16="http://schemas.microsoft.com/office/drawing/2014/main" id="{7FEAEF0C-B070-49BB-B1FD-5C0EB295110B}"/>
              </a:ext>
            </a:extLst>
          </p:cNvPr>
          <p:cNvSpPr>
            <a:spLocks/>
          </p:cNvSpPr>
          <p:nvPr/>
        </p:nvSpPr>
        <p:spPr bwMode="auto">
          <a:xfrm>
            <a:off x="198676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78" name="Rectangle 9749">
            <a:extLst>
              <a:ext uri="{FF2B5EF4-FFF2-40B4-BE49-F238E27FC236}">
                <a16:creationId xmlns:a16="http://schemas.microsoft.com/office/drawing/2014/main" id="{FA9CD5ED-F4DC-4921-9DA0-01B5AD50E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79" name="Freeform 9750">
            <a:extLst>
              <a:ext uri="{FF2B5EF4-FFF2-40B4-BE49-F238E27FC236}">
                <a16:creationId xmlns:a16="http://schemas.microsoft.com/office/drawing/2014/main" id="{F59A4784-F88A-45C3-9558-E087CD5AE7AB}"/>
              </a:ext>
            </a:extLst>
          </p:cNvPr>
          <p:cNvSpPr>
            <a:spLocks/>
          </p:cNvSpPr>
          <p:nvPr/>
        </p:nvSpPr>
        <p:spPr bwMode="auto">
          <a:xfrm>
            <a:off x="198676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80" name="Rectangle 9751">
            <a:extLst>
              <a:ext uri="{FF2B5EF4-FFF2-40B4-BE49-F238E27FC236}">
                <a16:creationId xmlns:a16="http://schemas.microsoft.com/office/drawing/2014/main" id="{A3CBA0FE-07C7-482A-B3E7-231CD902B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81" name="Freeform 9752">
            <a:extLst>
              <a:ext uri="{FF2B5EF4-FFF2-40B4-BE49-F238E27FC236}">
                <a16:creationId xmlns:a16="http://schemas.microsoft.com/office/drawing/2014/main" id="{27CF3D35-8B43-4DC5-A48F-F312D9F30C53}"/>
              </a:ext>
            </a:extLst>
          </p:cNvPr>
          <p:cNvSpPr>
            <a:spLocks/>
          </p:cNvSpPr>
          <p:nvPr/>
        </p:nvSpPr>
        <p:spPr bwMode="auto">
          <a:xfrm>
            <a:off x="198676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82" name="Rectangle 9753">
            <a:extLst>
              <a:ext uri="{FF2B5EF4-FFF2-40B4-BE49-F238E27FC236}">
                <a16:creationId xmlns:a16="http://schemas.microsoft.com/office/drawing/2014/main" id="{C6570DEC-6EB6-4E85-984D-4FE5342DB4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83" name="Freeform 9754">
            <a:extLst>
              <a:ext uri="{FF2B5EF4-FFF2-40B4-BE49-F238E27FC236}">
                <a16:creationId xmlns:a16="http://schemas.microsoft.com/office/drawing/2014/main" id="{2CD85E71-7C1A-48DC-9763-5A164FF37DC8}"/>
              </a:ext>
            </a:extLst>
          </p:cNvPr>
          <p:cNvSpPr>
            <a:spLocks/>
          </p:cNvSpPr>
          <p:nvPr/>
        </p:nvSpPr>
        <p:spPr bwMode="auto">
          <a:xfrm>
            <a:off x="198676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84" name="Rectangle 9755">
            <a:extLst>
              <a:ext uri="{FF2B5EF4-FFF2-40B4-BE49-F238E27FC236}">
                <a16:creationId xmlns:a16="http://schemas.microsoft.com/office/drawing/2014/main" id="{F622EA84-5678-4CB1-A727-AD771092B6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85" name="Freeform 9756">
            <a:extLst>
              <a:ext uri="{FF2B5EF4-FFF2-40B4-BE49-F238E27FC236}">
                <a16:creationId xmlns:a16="http://schemas.microsoft.com/office/drawing/2014/main" id="{79705CD0-E393-4154-92DA-FF34ED429502}"/>
              </a:ext>
            </a:extLst>
          </p:cNvPr>
          <p:cNvSpPr>
            <a:spLocks/>
          </p:cNvSpPr>
          <p:nvPr/>
        </p:nvSpPr>
        <p:spPr bwMode="auto">
          <a:xfrm>
            <a:off x="198676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86" name="Rectangle 9757">
            <a:extLst>
              <a:ext uri="{FF2B5EF4-FFF2-40B4-BE49-F238E27FC236}">
                <a16:creationId xmlns:a16="http://schemas.microsoft.com/office/drawing/2014/main" id="{F051BF30-7AAB-4B36-BAC5-13D74CA380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87" name="Freeform 9758">
            <a:extLst>
              <a:ext uri="{FF2B5EF4-FFF2-40B4-BE49-F238E27FC236}">
                <a16:creationId xmlns:a16="http://schemas.microsoft.com/office/drawing/2014/main" id="{883FD4F2-113F-4174-9090-AC52795D4230}"/>
              </a:ext>
            </a:extLst>
          </p:cNvPr>
          <p:cNvSpPr>
            <a:spLocks/>
          </p:cNvSpPr>
          <p:nvPr/>
        </p:nvSpPr>
        <p:spPr bwMode="auto">
          <a:xfrm>
            <a:off x="198676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88" name="Rectangle 9759">
            <a:extLst>
              <a:ext uri="{FF2B5EF4-FFF2-40B4-BE49-F238E27FC236}">
                <a16:creationId xmlns:a16="http://schemas.microsoft.com/office/drawing/2014/main" id="{3F2C5115-DA84-47A8-A289-2EC5323F0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89" name="Freeform 9760">
            <a:extLst>
              <a:ext uri="{FF2B5EF4-FFF2-40B4-BE49-F238E27FC236}">
                <a16:creationId xmlns:a16="http://schemas.microsoft.com/office/drawing/2014/main" id="{206E6FFB-40D8-4EA2-A2F1-02A25BC5948C}"/>
              </a:ext>
            </a:extLst>
          </p:cNvPr>
          <p:cNvSpPr>
            <a:spLocks/>
          </p:cNvSpPr>
          <p:nvPr/>
        </p:nvSpPr>
        <p:spPr bwMode="auto">
          <a:xfrm>
            <a:off x="198676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90" name="Rectangle 9761">
            <a:extLst>
              <a:ext uri="{FF2B5EF4-FFF2-40B4-BE49-F238E27FC236}">
                <a16:creationId xmlns:a16="http://schemas.microsoft.com/office/drawing/2014/main" id="{BF77A1D2-93C5-4E82-8C52-E0D260A16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91" name="Freeform 9762">
            <a:extLst>
              <a:ext uri="{FF2B5EF4-FFF2-40B4-BE49-F238E27FC236}">
                <a16:creationId xmlns:a16="http://schemas.microsoft.com/office/drawing/2014/main" id="{8897469F-B588-4AB5-A1B5-75B4D0796031}"/>
              </a:ext>
            </a:extLst>
          </p:cNvPr>
          <p:cNvSpPr>
            <a:spLocks/>
          </p:cNvSpPr>
          <p:nvPr/>
        </p:nvSpPr>
        <p:spPr bwMode="auto">
          <a:xfrm>
            <a:off x="198676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92" name="Rectangle 9763">
            <a:extLst>
              <a:ext uri="{FF2B5EF4-FFF2-40B4-BE49-F238E27FC236}">
                <a16:creationId xmlns:a16="http://schemas.microsoft.com/office/drawing/2014/main" id="{1A48EDBB-7067-42EB-80BF-160B9BC143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93" name="Freeform 9764">
            <a:extLst>
              <a:ext uri="{FF2B5EF4-FFF2-40B4-BE49-F238E27FC236}">
                <a16:creationId xmlns:a16="http://schemas.microsoft.com/office/drawing/2014/main" id="{06D91951-563A-4693-97E1-E5A9B65C9026}"/>
              </a:ext>
            </a:extLst>
          </p:cNvPr>
          <p:cNvSpPr>
            <a:spLocks/>
          </p:cNvSpPr>
          <p:nvPr/>
        </p:nvSpPr>
        <p:spPr bwMode="auto">
          <a:xfrm>
            <a:off x="198676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94" name="Rectangle 9765">
            <a:extLst>
              <a:ext uri="{FF2B5EF4-FFF2-40B4-BE49-F238E27FC236}">
                <a16:creationId xmlns:a16="http://schemas.microsoft.com/office/drawing/2014/main" id="{3BC2D468-58C9-4126-9561-C7E247C83A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95" name="Freeform 9766">
            <a:extLst>
              <a:ext uri="{FF2B5EF4-FFF2-40B4-BE49-F238E27FC236}">
                <a16:creationId xmlns:a16="http://schemas.microsoft.com/office/drawing/2014/main" id="{05848C2B-F155-4B25-943F-737CA7211824}"/>
              </a:ext>
            </a:extLst>
          </p:cNvPr>
          <p:cNvSpPr>
            <a:spLocks/>
          </p:cNvSpPr>
          <p:nvPr/>
        </p:nvSpPr>
        <p:spPr bwMode="auto">
          <a:xfrm>
            <a:off x="198676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96" name="Rectangle 9767">
            <a:extLst>
              <a:ext uri="{FF2B5EF4-FFF2-40B4-BE49-F238E27FC236}">
                <a16:creationId xmlns:a16="http://schemas.microsoft.com/office/drawing/2014/main" id="{ACF4DB50-88A4-428B-B938-EE9FF597DE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97" name="Freeform 9768">
            <a:extLst>
              <a:ext uri="{FF2B5EF4-FFF2-40B4-BE49-F238E27FC236}">
                <a16:creationId xmlns:a16="http://schemas.microsoft.com/office/drawing/2014/main" id="{38ACF2F7-4AE0-4793-963B-B406D12272A6}"/>
              </a:ext>
            </a:extLst>
          </p:cNvPr>
          <p:cNvSpPr>
            <a:spLocks/>
          </p:cNvSpPr>
          <p:nvPr/>
        </p:nvSpPr>
        <p:spPr bwMode="auto">
          <a:xfrm>
            <a:off x="198676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98" name="Rectangle 9769">
            <a:extLst>
              <a:ext uri="{FF2B5EF4-FFF2-40B4-BE49-F238E27FC236}">
                <a16:creationId xmlns:a16="http://schemas.microsoft.com/office/drawing/2014/main" id="{A23D15C7-424E-48B5-BBD0-95E2D8EC3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399" name="Freeform 9770">
            <a:extLst>
              <a:ext uri="{FF2B5EF4-FFF2-40B4-BE49-F238E27FC236}">
                <a16:creationId xmlns:a16="http://schemas.microsoft.com/office/drawing/2014/main" id="{2BBC13C7-0A55-4999-95D1-1FDD95BBDB2B}"/>
              </a:ext>
            </a:extLst>
          </p:cNvPr>
          <p:cNvSpPr>
            <a:spLocks/>
          </p:cNvSpPr>
          <p:nvPr/>
        </p:nvSpPr>
        <p:spPr bwMode="auto">
          <a:xfrm>
            <a:off x="198676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00" name="Rectangle 9771">
            <a:extLst>
              <a:ext uri="{FF2B5EF4-FFF2-40B4-BE49-F238E27FC236}">
                <a16:creationId xmlns:a16="http://schemas.microsoft.com/office/drawing/2014/main" id="{B6240831-EC42-4742-811C-12B4F78291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01" name="Freeform 9772">
            <a:extLst>
              <a:ext uri="{FF2B5EF4-FFF2-40B4-BE49-F238E27FC236}">
                <a16:creationId xmlns:a16="http://schemas.microsoft.com/office/drawing/2014/main" id="{72740E32-2205-451D-9B9E-C5B73806DFAA}"/>
              </a:ext>
            </a:extLst>
          </p:cNvPr>
          <p:cNvSpPr>
            <a:spLocks/>
          </p:cNvSpPr>
          <p:nvPr/>
        </p:nvSpPr>
        <p:spPr bwMode="auto">
          <a:xfrm>
            <a:off x="198676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02" name="Rectangle 9773">
            <a:extLst>
              <a:ext uri="{FF2B5EF4-FFF2-40B4-BE49-F238E27FC236}">
                <a16:creationId xmlns:a16="http://schemas.microsoft.com/office/drawing/2014/main" id="{1E8E6090-5904-44ED-A9A4-93AB855189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03" name="Freeform 9774">
            <a:extLst>
              <a:ext uri="{FF2B5EF4-FFF2-40B4-BE49-F238E27FC236}">
                <a16:creationId xmlns:a16="http://schemas.microsoft.com/office/drawing/2014/main" id="{11795151-123F-4B09-B4CB-1CB6F91A3DB6}"/>
              </a:ext>
            </a:extLst>
          </p:cNvPr>
          <p:cNvSpPr>
            <a:spLocks/>
          </p:cNvSpPr>
          <p:nvPr/>
        </p:nvSpPr>
        <p:spPr bwMode="auto">
          <a:xfrm>
            <a:off x="1986760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04" name="Rectangle 9775">
            <a:extLst>
              <a:ext uri="{FF2B5EF4-FFF2-40B4-BE49-F238E27FC236}">
                <a16:creationId xmlns:a16="http://schemas.microsoft.com/office/drawing/2014/main" id="{5796C392-4C4C-4E82-9FD3-B1D3D2D231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6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05" name="Freeform 9776">
            <a:extLst>
              <a:ext uri="{FF2B5EF4-FFF2-40B4-BE49-F238E27FC236}">
                <a16:creationId xmlns:a16="http://schemas.microsoft.com/office/drawing/2014/main" id="{712A1354-3C0E-4A5E-85C8-BDB8A6DF5232}"/>
              </a:ext>
            </a:extLst>
          </p:cNvPr>
          <p:cNvSpPr>
            <a:spLocks/>
          </p:cNvSpPr>
          <p:nvPr/>
        </p:nvSpPr>
        <p:spPr bwMode="auto">
          <a:xfrm>
            <a:off x="198829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06" name="Rectangle 9777">
            <a:extLst>
              <a:ext uri="{FF2B5EF4-FFF2-40B4-BE49-F238E27FC236}">
                <a16:creationId xmlns:a16="http://schemas.microsoft.com/office/drawing/2014/main" id="{F5EC5648-C54E-4227-BE0C-9C0EEDA3C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07" name="Freeform 9778">
            <a:extLst>
              <a:ext uri="{FF2B5EF4-FFF2-40B4-BE49-F238E27FC236}">
                <a16:creationId xmlns:a16="http://schemas.microsoft.com/office/drawing/2014/main" id="{492C4485-95E1-46A2-82C3-102552D843FB}"/>
              </a:ext>
            </a:extLst>
          </p:cNvPr>
          <p:cNvSpPr>
            <a:spLocks/>
          </p:cNvSpPr>
          <p:nvPr/>
        </p:nvSpPr>
        <p:spPr bwMode="auto">
          <a:xfrm>
            <a:off x="198829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08" name="Rectangle 9779">
            <a:extLst>
              <a:ext uri="{FF2B5EF4-FFF2-40B4-BE49-F238E27FC236}">
                <a16:creationId xmlns:a16="http://schemas.microsoft.com/office/drawing/2014/main" id="{FCD9C684-86B1-4BCD-8B4D-C955F42D87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09" name="Freeform 9780">
            <a:extLst>
              <a:ext uri="{FF2B5EF4-FFF2-40B4-BE49-F238E27FC236}">
                <a16:creationId xmlns:a16="http://schemas.microsoft.com/office/drawing/2014/main" id="{B9FA5061-D3DA-48CC-8048-456C57B6248A}"/>
              </a:ext>
            </a:extLst>
          </p:cNvPr>
          <p:cNvSpPr>
            <a:spLocks/>
          </p:cNvSpPr>
          <p:nvPr/>
        </p:nvSpPr>
        <p:spPr bwMode="auto">
          <a:xfrm>
            <a:off x="198829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10" name="Rectangle 9781">
            <a:extLst>
              <a:ext uri="{FF2B5EF4-FFF2-40B4-BE49-F238E27FC236}">
                <a16:creationId xmlns:a16="http://schemas.microsoft.com/office/drawing/2014/main" id="{98B0004C-9B78-4AFE-9984-7E62226AAE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11" name="Freeform 9782">
            <a:extLst>
              <a:ext uri="{FF2B5EF4-FFF2-40B4-BE49-F238E27FC236}">
                <a16:creationId xmlns:a16="http://schemas.microsoft.com/office/drawing/2014/main" id="{56649998-DA96-412A-87F4-A7C18F83C036}"/>
              </a:ext>
            </a:extLst>
          </p:cNvPr>
          <p:cNvSpPr>
            <a:spLocks/>
          </p:cNvSpPr>
          <p:nvPr/>
        </p:nvSpPr>
        <p:spPr bwMode="auto">
          <a:xfrm>
            <a:off x="198829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12" name="Rectangle 9783">
            <a:extLst>
              <a:ext uri="{FF2B5EF4-FFF2-40B4-BE49-F238E27FC236}">
                <a16:creationId xmlns:a16="http://schemas.microsoft.com/office/drawing/2014/main" id="{5A16C4D9-97A1-4DE1-93E0-F0DE321A7E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13" name="Freeform 9784">
            <a:extLst>
              <a:ext uri="{FF2B5EF4-FFF2-40B4-BE49-F238E27FC236}">
                <a16:creationId xmlns:a16="http://schemas.microsoft.com/office/drawing/2014/main" id="{0572AF53-35BD-45E5-BA2F-663D5C3F9CB7}"/>
              </a:ext>
            </a:extLst>
          </p:cNvPr>
          <p:cNvSpPr>
            <a:spLocks/>
          </p:cNvSpPr>
          <p:nvPr/>
        </p:nvSpPr>
        <p:spPr bwMode="auto">
          <a:xfrm>
            <a:off x="198829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14" name="Rectangle 9785">
            <a:extLst>
              <a:ext uri="{FF2B5EF4-FFF2-40B4-BE49-F238E27FC236}">
                <a16:creationId xmlns:a16="http://schemas.microsoft.com/office/drawing/2014/main" id="{AF2B9310-0E59-4CFD-8CC8-CA12C8D75E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15" name="Freeform 9786">
            <a:extLst>
              <a:ext uri="{FF2B5EF4-FFF2-40B4-BE49-F238E27FC236}">
                <a16:creationId xmlns:a16="http://schemas.microsoft.com/office/drawing/2014/main" id="{CA3923A9-D8DB-4F79-B98C-87E74B5AA4AE}"/>
              </a:ext>
            </a:extLst>
          </p:cNvPr>
          <p:cNvSpPr>
            <a:spLocks/>
          </p:cNvSpPr>
          <p:nvPr/>
        </p:nvSpPr>
        <p:spPr bwMode="auto">
          <a:xfrm>
            <a:off x="198829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16" name="Rectangle 9787">
            <a:extLst>
              <a:ext uri="{FF2B5EF4-FFF2-40B4-BE49-F238E27FC236}">
                <a16:creationId xmlns:a16="http://schemas.microsoft.com/office/drawing/2014/main" id="{0C75AE89-39AB-4508-97E4-22AE1E0C07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17" name="Freeform 9788">
            <a:extLst>
              <a:ext uri="{FF2B5EF4-FFF2-40B4-BE49-F238E27FC236}">
                <a16:creationId xmlns:a16="http://schemas.microsoft.com/office/drawing/2014/main" id="{EFECFEEB-4704-4C48-9721-DC2CE3A328FD}"/>
              </a:ext>
            </a:extLst>
          </p:cNvPr>
          <p:cNvSpPr>
            <a:spLocks/>
          </p:cNvSpPr>
          <p:nvPr/>
        </p:nvSpPr>
        <p:spPr bwMode="auto">
          <a:xfrm>
            <a:off x="198829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18" name="Rectangle 9789">
            <a:extLst>
              <a:ext uri="{FF2B5EF4-FFF2-40B4-BE49-F238E27FC236}">
                <a16:creationId xmlns:a16="http://schemas.microsoft.com/office/drawing/2014/main" id="{3C71874D-DC36-49B9-9768-74DD67687C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19" name="Freeform 9790">
            <a:extLst>
              <a:ext uri="{FF2B5EF4-FFF2-40B4-BE49-F238E27FC236}">
                <a16:creationId xmlns:a16="http://schemas.microsoft.com/office/drawing/2014/main" id="{1A684F3E-DB45-475C-A91A-4A5CAEE4A3A3}"/>
              </a:ext>
            </a:extLst>
          </p:cNvPr>
          <p:cNvSpPr>
            <a:spLocks/>
          </p:cNvSpPr>
          <p:nvPr/>
        </p:nvSpPr>
        <p:spPr bwMode="auto">
          <a:xfrm>
            <a:off x="198829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20" name="Rectangle 9791">
            <a:extLst>
              <a:ext uri="{FF2B5EF4-FFF2-40B4-BE49-F238E27FC236}">
                <a16:creationId xmlns:a16="http://schemas.microsoft.com/office/drawing/2014/main" id="{741BDFD4-FD3B-47D5-8D2B-03E47BCCD0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21" name="Freeform 9792">
            <a:extLst>
              <a:ext uri="{FF2B5EF4-FFF2-40B4-BE49-F238E27FC236}">
                <a16:creationId xmlns:a16="http://schemas.microsoft.com/office/drawing/2014/main" id="{6C4669C0-C48E-4D8A-8521-B4159311099B}"/>
              </a:ext>
            </a:extLst>
          </p:cNvPr>
          <p:cNvSpPr>
            <a:spLocks/>
          </p:cNvSpPr>
          <p:nvPr/>
        </p:nvSpPr>
        <p:spPr bwMode="auto">
          <a:xfrm>
            <a:off x="198829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22" name="Rectangle 9793">
            <a:extLst>
              <a:ext uri="{FF2B5EF4-FFF2-40B4-BE49-F238E27FC236}">
                <a16:creationId xmlns:a16="http://schemas.microsoft.com/office/drawing/2014/main" id="{F898AC07-BC8D-4749-8C2C-326950775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23" name="Freeform 9794">
            <a:extLst>
              <a:ext uri="{FF2B5EF4-FFF2-40B4-BE49-F238E27FC236}">
                <a16:creationId xmlns:a16="http://schemas.microsoft.com/office/drawing/2014/main" id="{2803E810-D4A6-4848-8E8F-9D2DC919D663}"/>
              </a:ext>
            </a:extLst>
          </p:cNvPr>
          <p:cNvSpPr>
            <a:spLocks/>
          </p:cNvSpPr>
          <p:nvPr/>
        </p:nvSpPr>
        <p:spPr bwMode="auto">
          <a:xfrm>
            <a:off x="198829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24" name="Rectangle 9795">
            <a:extLst>
              <a:ext uri="{FF2B5EF4-FFF2-40B4-BE49-F238E27FC236}">
                <a16:creationId xmlns:a16="http://schemas.microsoft.com/office/drawing/2014/main" id="{AC4D4C3F-29D5-4948-962B-B450C0DE92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25" name="Freeform 9796">
            <a:extLst>
              <a:ext uri="{FF2B5EF4-FFF2-40B4-BE49-F238E27FC236}">
                <a16:creationId xmlns:a16="http://schemas.microsoft.com/office/drawing/2014/main" id="{48CDE6ED-842C-46C1-B53E-00C0737FE434}"/>
              </a:ext>
            </a:extLst>
          </p:cNvPr>
          <p:cNvSpPr>
            <a:spLocks/>
          </p:cNvSpPr>
          <p:nvPr/>
        </p:nvSpPr>
        <p:spPr bwMode="auto">
          <a:xfrm>
            <a:off x="198829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26" name="Rectangle 9797">
            <a:extLst>
              <a:ext uri="{FF2B5EF4-FFF2-40B4-BE49-F238E27FC236}">
                <a16:creationId xmlns:a16="http://schemas.microsoft.com/office/drawing/2014/main" id="{8886B309-8B62-4AAC-ABF4-976C62B85C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27" name="Freeform 9798">
            <a:extLst>
              <a:ext uri="{FF2B5EF4-FFF2-40B4-BE49-F238E27FC236}">
                <a16:creationId xmlns:a16="http://schemas.microsoft.com/office/drawing/2014/main" id="{E760C2CA-AF76-4C5F-B8BE-69F23216BAB6}"/>
              </a:ext>
            </a:extLst>
          </p:cNvPr>
          <p:cNvSpPr>
            <a:spLocks/>
          </p:cNvSpPr>
          <p:nvPr/>
        </p:nvSpPr>
        <p:spPr bwMode="auto">
          <a:xfrm>
            <a:off x="198829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28" name="Rectangle 9799">
            <a:extLst>
              <a:ext uri="{FF2B5EF4-FFF2-40B4-BE49-F238E27FC236}">
                <a16:creationId xmlns:a16="http://schemas.microsoft.com/office/drawing/2014/main" id="{D64A1131-2E72-4472-8996-85B79CF692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29" name="Freeform 9800">
            <a:extLst>
              <a:ext uri="{FF2B5EF4-FFF2-40B4-BE49-F238E27FC236}">
                <a16:creationId xmlns:a16="http://schemas.microsoft.com/office/drawing/2014/main" id="{251B5DF2-D705-442D-84DD-5D4C71E743FB}"/>
              </a:ext>
            </a:extLst>
          </p:cNvPr>
          <p:cNvSpPr>
            <a:spLocks/>
          </p:cNvSpPr>
          <p:nvPr/>
        </p:nvSpPr>
        <p:spPr bwMode="auto">
          <a:xfrm>
            <a:off x="198829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30" name="Rectangle 9801">
            <a:extLst>
              <a:ext uri="{FF2B5EF4-FFF2-40B4-BE49-F238E27FC236}">
                <a16:creationId xmlns:a16="http://schemas.microsoft.com/office/drawing/2014/main" id="{1BD581CE-BCB5-4666-AAB8-6F9341657E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31" name="Freeform 9802">
            <a:extLst>
              <a:ext uri="{FF2B5EF4-FFF2-40B4-BE49-F238E27FC236}">
                <a16:creationId xmlns:a16="http://schemas.microsoft.com/office/drawing/2014/main" id="{31F9F6D7-88CC-43D1-B6FB-C992708CC470}"/>
              </a:ext>
            </a:extLst>
          </p:cNvPr>
          <p:cNvSpPr>
            <a:spLocks/>
          </p:cNvSpPr>
          <p:nvPr/>
        </p:nvSpPr>
        <p:spPr bwMode="auto">
          <a:xfrm>
            <a:off x="1988297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32" name="Rectangle 9803">
            <a:extLst>
              <a:ext uri="{FF2B5EF4-FFF2-40B4-BE49-F238E27FC236}">
                <a16:creationId xmlns:a16="http://schemas.microsoft.com/office/drawing/2014/main" id="{D9771F67-8F55-485B-92CF-EB9C507A0E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33" name="Freeform 9804">
            <a:extLst>
              <a:ext uri="{FF2B5EF4-FFF2-40B4-BE49-F238E27FC236}">
                <a16:creationId xmlns:a16="http://schemas.microsoft.com/office/drawing/2014/main" id="{5D800E89-873B-4673-851D-F918F206080E}"/>
              </a:ext>
            </a:extLst>
          </p:cNvPr>
          <p:cNvSpPr>
            <a:spLocks/>
          </p:cNvSpPr>
          <p:nvPr/>
        </p:nvSpPr>
        <p:spPr bwMode="auto">
          <a:xfrm>
            <a:off x="1988297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34" name="Rectangle 9805">
            <a:extLst>
              <a:ext uri="{FF2B5EF4-FFF2-40B4-BE49-F238E27FC236}">
                <a16:creationId xmlns:a16="http://schemas.microsoft.com/office/drawing/2014/main" id="{077B3BD6-50E2-4A14-8BF8-FF148E3125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35" name="Freeform 9806">
            <a:extLst>
              <a:ext uri="{FF2B5EF4-FFF2-40B4-BE49-F238E27FC236}">
                <a16:creationId xmlns:a16="http://schemas.microsoft.com/office/drawing/2014/main" id="{FC204A87-E0EF-456C-9E79-A05E9B34B19B}"/>
              </a:ext>
            </a:extLst>
          </p:cNvPr>
          <p:cNvSpPr>
            <a:spLocks/>
          </p:cNvSpPr>
          <p:nvPr/>
        </p:nvSpPr>
        <p:spPr bwMode="auto">
          <a:xfrm>
            <a:off x="1988297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36" name="Rectangle 9807">
            <a:extLst>
              <a:ext uri="{FF2B5EF4-FFF2-40B4-BE49-F238E27FC236}">
                <a16:creationId xmlns:a16="http://schemas.microsoft.com/office/drawing/2014/main" id="{77A30C07-B301-4A30-8B27-3D45F7D178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37" name="Freeform 9808">
            <a:extLst>
              <a:ext uri="{FF2B5EF4-FFF2-40B4-BE49-F238E27FC236}">
                <a16:creationId xmlns:a16="http://schemas.microsoft.com/office/drawing/2014/main" id="{BC9484AA-7E46-41E7-A6B4-C04606F85E0F}"/>
              </a:ext>
            </a:extLst>
          </p:cNvPr>
          <p:cNvSpPr>
            <a:spLocks/>
          </p:cNvSpPr>
          <p:nvPr/>
        </p:nvSpPr>
        <p:spPr bwMode="auto">
          <a:xfrm>
            <a:off x="1988297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38" name="Rectangle 9809">
            <a:extLst>
              <a:ext uri="{FF2B5EF4-FFF2-40B4-BE49-F238E27FC236}">
                <a16:creationId xmlns:a16="http://schemas.microsoft.com/office/drawing/2014/main" id="{7A3F6117-7E38-411F-BE21-9CAF5CABD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39" name="Freeform 9810">
            <a:extLst>
              <a:ext uri="{FF2B5EF4-FFF2-40B4-BE49-F238E27FC236}">
                <a16:creationId xmlns:a16="http://schemas.microsoft.com/office/drawing/2014/main" id="{F9EEB3B5-2056-41C0-B3F4-CDB61BAE8175}"/>
              </a:ext>
            </a:extLst>
          </p:cNvPr>
          <p:cNvSpPr>
            <a:spLocks/>
          </p:cNvSpPr>
          <p:nvPr/>
        </p:nvSpPr>
        <p:spPr bwMode="auto">
          <a:xfrm>
            <a:off x="1988297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40" name="Rectangle 9811">
            <a:extLst>
              <a:ext uri="{FF2B5EF4-FFF2-40B4-BE49-F238E27FC236}">
                <a16:creationId xmlns:a16="http://schemas.microsoft.com/office/drawing/2014/main" id="{96FCCC0D-7B86-4B4B-9872-7DB2D5C7D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41" name="Freeform 9812">
            <a:extLst>
              <a:ext uri="{FF2B5EF4-FFF2-40B4-BE49-F238E27FC236}">
                <a16:creationId xmlns:a16="http://schemas.microsoft.com/office/drawing/2014/main" id="{12C8973C-92F7-45B6-8B43-748443D170EF}"/>
              </a:ext>
            </a:extLst>
          </p:cNvPr>
          <p:cNvSpPr>
            <a:spLocks/>
          </p:cNvSpPr>
          <p:nvPr/>
        </p:nvSpPr>
        <p:spPr bwMode="auto">
          <a:xfrm>
            <a:off x="1988297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42" name="Rectangle 9813">
            <a:extLst>
              <a:ext uri="{FF2B5EF4-FFF2-40B4-BE49-F238E27FC236}">
                <a16:creationId xmlns:a16="http://schemas.microsoft.com/office/drawing/2014/main" id="{EF0FC9EA-6035-4BB9-92EB-17FE012C4B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43" name="Freeform 9814">
            <a:extLst>
              <a:ext uri="{FF2B5EF4-FFF2-40B4-BE49-F238E27FC236}">
                <a16:creationId xmlns:a16="http://schemas.microsoft.com/office/drawing/2014/main" id="{619F4CE4-F450-4DCF-8BD2-A2956DF3E39D}"/>
              </a:ext>
            </a:extLst>
          </p:cNvPr>
          <p:cNvSpPr>
            <a:spLocks/>
          </p:cNvSpPr>
          <p:nvPr/>
        </p:nvSpPr>
        <p:spPr bwMode="auto">
          <a:xfrm>
            <a:off x="1988297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44" name="Rectangle 9815">
            <a:extLst>
              <a:ext uri="{FF2B5EF4-FFF2-40B4-BE49-F238E27FC236}">
                <a16:creationId xmlns:a16="http://schemas.microsoft.com/office/drawing/2014/main" id="{E92DD132-D8E6-4858-8547-413C727184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45" name="Freeform 9816">
            <a:extLst>
              <a:ext uri="{FF2B5EF4-FFF2-40B4-BE49-F238E27FC236}">
                <a16:creationId xmlns:a16="http://schemas.microsoft.com/office/drawing/2014/main" id="{669FA2DF-5E65-4BEE-B1C2-1A05AA2541DC}"/>
              </a:ext>
            </a:extLst>
          </p:cNvPr>
          <p:cNvSpPr>
            <a:spLocks/>
          </p:cNvSpPr>
          <p:nvPr/>
        </p:nvSpPr>
        <p:spPr bwMode="auto">
          <a:xfrm>
            <a:off x="1988297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46" name="Rectangle 9817">
            <a:extLst>
              <a:ext uri="{FF2B5EF4-FFF2-40B4-BE49-F238E27FC236}">
                <a16:creationId xmlns:a16="http://schemas.microsoft.com/office/drawing/2014/main" id="{36F2FC4E-F846-4D4F-8485-545A1FBAB8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7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47" name="Freeform 9818">
            <a:extLst>
              <a:ext uri="{FF2B5EF4-FFF2-40B4-BE49-F238E27FC236}">
                <a16:creationId xmlns:a16="http://schemas.microsoft.com/office/drawing/2014/main" id="{ED2F5FE8-F3BA-4ABA-9DCD-6E798006C4A7}"/>
              </a:ext>
            </a:extLst>
          </p:cNvPr>
          <p:cNvSpPr>
            <a:spLocks/>
          </p:cNvSpPr>
          <p:nvPr/>
        </p:nvSpPr>
        <p:spPr bwMode="auto">
          <a:xfrm>
            <a:off x="198983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48" name="Rectangle 9819">
            <a:extLst>
              <a:ext uri="{FF2B5EF4-FFF2-40B4-BE49-F238E27FC236}">
                <a16:creationId xmlns:a16="http://schemas.microsoft.com/office/drawing/2014/main" id="{629C87E1-98E7-493E-B0E7-6A02744F8D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49" name="Freeform 9820">
            <a:extLst>
              <a:ext uri="{FF2B5EF4-FFF2-40B4-BE49-F238E27FC236}">
                <a16:creationId xmlns:a16="http://schemas.microsoft.com/office/drawing/2014/main" id="{05073BEE-62C1-43CA-B22B-E11D705EA914}"/>
              </a:ext>
            </a:extLst>
          </p:cNvPr>
          <p:cNvSpPr>
            <a:spLocks/>
          </p:cNvSpPr>
          <p:nvPr/>
        </p:nvSpPr>
        <p:spPr bwMode="auto">
          <a:xfrm>
            <a:off x="198983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50" name="Rectangle 9821">
            <a:extLst>
              <a:ext uri="{FF2B5EF4-FFF2-40B4-BE49-F238E27FC236}">
                <a16:creationId xmlns:a16="http://schemas.microsoft.com/office/drawing/2014/main" id="{F7EA6FBB-B081-40E8-BB0C-D05B3470C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51" name="Freeform 9822">
            <a:extLst>
              <a:ext uri="{FF2B5EF4-FFF2-40B4-BE49-F238E27FC236}">
                <a16:creationId xmlns:a16="http://schemas.microsoft.com/office/drawing/2014/main" id="{AEA17500-4CA6-431F-AAD5-D91E7D677C5A}"/>
              </a:ext>
            </a:extLst>
          </p:cNvPr>
          <p:cNvSpPr>
            <a:spLocks/>
          </p:cNvSpPr>
          <p:nvPr/>
        </p:nvSpPr>
        <p:spPr bwMode="auto">
          <a:xfrm>
            <a:off x="198983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52" name="Rectangle 9823">
            <a:extLst>
              <a:ext uri="{FF2B5EF4-FFF2-40B4-BE49-F238E27FC236}">
                <a16:creationId xmlns:a16="http://schemas.microsoft.com/office/drawing/2014/main" id="{05AB1546-5D69-4F95-856E-D08FC1F34A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53" name="Freeform 9824">
            <a:extLst>
              <a:ext uri="{FF2B5EF4-FFF2-40B4-BE49-F238E27FC236}">
                <a16:creationId xmlns:a16="http://schemas.microsoft.com/office/drawing/2014/main" id="{CAA56DF4-E2E5-4901-90B7-B301B027D277}"/>
              </a:ext>
            </a:extLst>
          </p:cNvPr>
          <p:cNvSpPr>
            <a:spLocks/>
          </p:cNvSpPr>
          <p:nvPr/>
        </p:nvSpPr>
        <p:spPr bwMode="auto">
          <a:xfrm>
            <a:off x="198983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54" name="Rectangle 9825">
            <a:extLst>
              <a:ext uri="{FF2B5EF4-FFF2-40B4-BE49-F238E27FC236}">
                <a16:creationId xmlns:a16="http://schemas.microsoft.com/office/drawing/2014/main" id="{59B239B9-2F6C-49C3-A00B-52C76C88F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55" name="Freeform 9826">
            <a:extLst>
              <a:ext uri="{FF2B5EF4-FFF2-40B4-BE49-F238E27FC236}">
                <a16:creationId xmlns:a16="http://schemas.microsoft.com/office/drawing/2014/main" id="{E18FC4FA-5273-4ED7-BF87-53F98DE38878}"/>
              </a:ext>
            </a:extLst>
          </p:cNvPr>
          <p:cNvSpPr>
            <a:spLocks/>
          </p:cNvSpPr>
          <p:nvPr/>
        </p:nvSpPr>
        <p:spPr bwMode="auto">
          <a:xfrm>
            <a:off x="198983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56" name="Rectangle 9827">
            <a:extLst>
              <a:ext uri="{FF2B5EF4-FFF2-40B4-BE49-F238E27FC236}">
                <a16:creationId xmlns:a16="http://schemas.microsoft.com/office/drawing/2014/main" id="{D9D70E27-D5C0-4D37-8A96-A488CF69B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57" name="Freeform 9828">
            <a:extLst>
              <a:ext uri="{FF2B5EF4-FFF2-40B4-BE49-F238E27FC236}">
                <a16:creationId xmlns:a16="http://schemas.microsoft.com/office/drawing/2014/main" id="{86293328-883C-4842-A16B-9EC5DD2C6FE2}"/>
              </a:ext>
            </a:extLst>
          </p:cNvPr>
          <p:cNvSpPr>
            <a:spLocks/>
          </p:cNvSpPr>
          <p:nvPr/>
        </p:nvSpPr>
        <p:spPr bwMode="auto">
          <a:xfrm>
            <a:off x="198983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58" name="Rectangle 9829">
            <a:extLst>
              <a:ext uri="{FF2B5EF4-FFF2-40B4-BE49-F238E27FC236}">
                <a16:creationId xmlns:a16="http://schemas.microsoft.com/office/drawing/2014/main" id="{A28CD3F2-6D60-44A7-9295-0675202F4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59" name="Freeform 9830">
            <a:extLst>
              <a:ext uri="{FF2B5EF4-FFF2-40B4-BE49-F238E27FC236}">
                <a16:creationId xmlns:a16="http://schemas.microsoft.com/office/drawing/2014/main" id="{3452BB1C-1DC6-4EB9-8326-E89C342ABB49}"/>
              </a:ext>
            </a:extLst>
          </p:cNvPr>
          <p:cNvSpPr>
            <a:spLocks/>
          </p:cNvSpPr>
          <p:nvPr/>
        </p:nvSpPr>
        <p:spPr bwMode="auto">
          <a:xfrm>
            <a:off x="198983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60" name="Rectangle 9831">
            <a:extLst>
              <a:ext uri="{FF2B5EF4-FFF2-40B4-BE49-F238E27FC236}">
                <a16:creationId xmlns:a16="http://schemas.microsoft.com/office/drawing/2014/main" id="{14C5FF09-4AA7-414E-A79E-08F9B84216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61" name="Freeform 9832">
            <a:extLst>
              <a:ext uri="{FF2B5EF4-FFF2-40B4-BE49-F238E27FC236}">
                <a16:creationId xmlns:a16="http://schemas.microsoft.com/office/drawing/2014/main" id="{D99CC943-7ED0-456D-A5DA-55878395B93F}"/>
              </a:ext>
            </a:extLst>
          </p:cNvPr>
          <p:cNvSpPr>
            <a:spLocks/>
          </p:cNvSpPr>
          <p:nvPr/>
        </p:nvSpPr>
        <p:spPr bwMode="auto">
          <a:xfrm>
            <a:off x="198983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62" name="Rectangle 9833">
            <a:extLst>
              <a:ext uri="{FF2B5EF4-FFF2-40B4-BE49-F238E27FC236}">
                <a16:creationId xmlns:a16="http://schemas.microsoft.com/office/drawing/2014/main" id="{2B2CB528-4891-4461-AF45-872163E4C5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63" name="Freeform 9834">
            <a:extLst>
              <a:ext uri="{FF2B5EF4-FFF2-40B4-BE49-F238E27FC236}">
                <a16:creationId xmlns:a16="http://schemas.microsoft.com/office/drawing/2014/main" id="{3032309E-1DB1-41BE-8282-06FE3BED37C0}"/>
              </a:ext>
            </a:extLst>
          </p:cNvPr>
          <p:cNvSpPr>
            <a:spLocks/>
          </p:cNvSpPr>
          <p:nvPr/>
        </p:nvSpPr>
        <p:spPr bwMode="auto">
          <a:xfrm>
            <a:off x="198983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64" name="Rectangle 9835">
            <a:extLst>
              <a:ext uri="{FF2B5EF4-FFF2-40B4-BE49-F238E27FC236}">
                <a16:creationId xmlns:a16="http://schemas.microsoft.com/office/drawing/2014/main" id="{00649AE0-AD11-41B4-9C08-3F7A6208B8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65" name="Freeform 9836">
            <a:extLst>
              <a:ext uri="{FF2B5EF4-FFF2-40B4-BE49-F238E27FC236}">
                <a16:creationId xmlns:a16="http://schemas.microsoft.com/office/drawing/2014/main" id="{D025F375-2516-480A-8D52-C2FF9832D16D}"/>
              </a:ext>
            </a:extLst>
          </p:cNvPr>
          <p:cNvSpPr>
            <a:spLocks/>
          </p:cNvSpPr>
          <p:nvPr/>
        </p:nvSpPr>
        <p:spPr bwMode="auto">
          <a:xfrm>
            <a:off x="198983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66" name="Rectangle 9837">
            <a:extLst>
              <a:ext uri="{FF2B5EF4-FFF2-40B4-BE49-F238E27FC236}">
                <a16:creationId xmlns:a16="http://schemas.microsoft.com/office/drawing/2014/main" id="{5A454FB9-CD17-47F3-83EA-A0AE126E7F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67" name="Freeform 9838">
            <a:extLst>
              <a:ext uri="{FF2B5EF4-FFF2-40B4-BE49-F238E27FC236}">
                <a16:creationId xmlns:a16="http://schemas.microsoft.com/office/drawing/2014/main" id="{96B88EF8-543F-4289-A7B8-855B67D03836}"/>
              </a:ext>
            </a:extLst>
          </p:cNvPr>
          <p:cNvSpPr>
            <a:spLocks/>
          </p:cNvSpPr>
          <p:nvPr/>
        </p:nvSpPr>
        <p:spPr bwMode="auto">
          <a:xfrm>
            <a:off x="198983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68" name="Rectangle 9839">
            <a:extLst>
              <a:ext uri="{FF2B5EF4-FFF2-40B4-BE49-F238E27FC236}">
                <a16:creationId xmlns:a16="http://schemas.microsoft.com/office/drawing/2014/main" id="{C9A8BD10-5E18-415B-A8A5-DE586DAD5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69" name="Freeform 9840">
            <a:extLst>
              <a:ext uri="{FF2B5EF4-FFF2-40B4-BE49-F238E27FC236}">
                <a16:creationId xmlns:a16="http://schemas.microsoft.com/office/drawing/2014/main" id="{3530C593-F8CC-4CE0-9D39-2548BE19F068}"/>
              </a:ext>
            </a:extLst>
          </p:cNvPr>
          <p:cNvSpPr>
            <a:spLocks/>
          </p:cNvSpPr>
          <p:nvPr/>
        </p:nvSpPr>
        <p:spPr bwMode="auto">
          <a:xfrm>
            <a:off x="198983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70" name="Rectangle 9841">
            <a:extLst>
              <a:ext uri="{FF2B5EF4-FFF2-40B4-BE49-F238E27FC236}">
                <a16:creationId xmlns:a16="http://schemas.microsoft.com/office/drawing/2014/main" id="{21BA595A-4439-4B96-BD6E-8B92304D9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71" name="Freeform 9842">
            <a:extLst>
              <a:ext uri="{FF2B5EF4-FFF2-40B4-BE49-F238E27FC236}">
                <a16:creationId xmlns:a16="http://schemas.microsoft.com/office/drawing/2014/main" id="{DE87D0E9-DA6B-4831-BD11-078F1BCF2FCD}"/>
              </a:ext>
            </a:extLst>
          </p:cNvPr>
          <p:cNvSpPr>
            <a:spLocks/>
          </p:cNvSpPr>
          <p:nvPr/>
        </p:nvSpPr>
        <p:spPr bwMode="auto">
          <a:xfrm>
            <a:off x="198983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72" name="Rectangle 9843">
            <a:extLst>
              <a:ext uri="{FF2B5EF4-FFF2-40B4-BE49-F238E27FC236}">
                <a16:creationId xmlns:a16="http://schemas.microsoft.com/office/drawing/2014/main" id="{6203709A-D321-4467-8F36-D6D9C5E76C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73" name="Freeform 9844">
            <a:extLst>
              <a:ext uri="{FF2B5EF4-FFF2-40B4-BE49-F238E27FC236}">
                <a16:creationId xmlns:a16="http://schemas.microsoft.com/office/drawing/2014/main" id="{98C6A4DC-CC09-4D0F-BBF6-7A0075520A01}"/>
              </a:ext>
            </a:extLst>
          </p:cNvPr>
          <p:cNvSpPr>
            <a:spLocks/>
          </p:cNvSpPr>
          <p:nvPr/>
        </p:nvSpPr>
        <p:spPr bwMode="auto">
          <a:xfrm>
            <a:off x="1989834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74" name="Rectangle 9845">
            <a:extLst>
              <a:ext uri="{FF2B5EF4-FFF2-40B4-BE49-F238E27FC236}">
                <a16:creationId xmlns:a16="http://schemas.microsoft.com/office/drawing/2014/main" id="{88B36B15-2E70-4596-A83F-CC22B0030B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75" name="Freeform 9846">
            <a:extLst>
              <a:ext uri="{FF2B5EF4-FFF2-40B4-BE49-F238E27FC236}">
                <a16:creationId xmlns:a16="http://schemas.microsoft.com/office/drawing/2014/main" id="{38C6021C-1CEB-4453-B715-193803301121}"/>
              </a:ext>
            </a:extLst>
          </p:cNvPr>
          <p:cNvSpPr>
            <a:spLocks/>
          </p:cNvSpPr>
          <p:nvPr/>
        </p:nvSpPr>
        <p:spPr bwMode="auto">
          <a:xfrm>
            <a:off x="1989834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76" name="Rectangle 9847">
            <a:extLst>
              <a:ext uri="{FF2B5EF4-FFF2-40B4-BE49-F238E27FC236}">
                <a16:creationId xmlns:a16="http://schemas.microsoft.com/office/drawing/2014/main" id="{0959D993-4F45-46FD-A2F9-3AF28669FC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4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77" name="Freeform 9848">
            <a:extLst>
              <a:ext uri="{FF2B5EF4-FFF2-40B4-BE49-F238E27FC236}">
                <a16:creationId xmlns:a16="http://schemas.microsoft.com/office/drawing/2014/main" id="{3B0DB56D-72A7-4C53-A7D8-EA8005E6DEAF}"/>
              </a:ext>
            </a:extLst>
          </p:cNvPr>
          <p:cNvSpPr>
            <a:spLocks/>
          </p:cNvSpPr>
          <p:nvPr/>
        </p:nvSpPr>
        <p:spPr bwMode="auto">
          <a:xfrm>
            <a:off x="199137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78" name="Rectangle 9849">
            <a:extLst>
              <a:ext uri="{FF2B5EF4-FFF2-40B4-BE49-F238E27FC236}">
                <a16:creationId xmlns:a16="http://schemas.microsoft.com/office/drawing/2014/main" id="{FF121C4C-360D-42BC-B9C4-F6C84A0456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7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79" name="Freeform 9850">
            <a:extLst>
              <a:ext uri="{FF2B5EF4-FFF2-40B4-BE49-F238E27FC236}">
                <a16:creationId xmlns:a16="http://schemas.microsoft.com/office/drawing/2014/main" id="{5B61F35F-29A5-4A33-B971-BACF6D64B983}"/>
              </a:ext>
            </a:extLst>
          </p:cNvPr>
          <p:cNvSpPr>
            <a:spLocks/>
          </p:cNvSpPr>
          <p:nvPr/>
        </p:nvSpPr>
        <p:spPr bwMode="auto">
          <a:xfrm>
            <a:off x="199137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80" name="Rectangle 9851">
            <a:extLst>
              <a:ext uri="{FF2B5EF4-FFF2-40B4-BE49-F238E27FC236}">
                <a16:creationId xmlns:a16="http://schemas.microsoft.com/office/drawing/2014/main" id="{BDC1CF35-A35B-44AA-B9B3-E5405958DB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7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81" name="Freeform 9852">
            <a:extLst>
              <a:ext uri="{FF2B5EF4-FFF2-40B4-BE49-F238E27FC236}">
                <a16:creationId xmlns:a16="http://schemas.microsoft.com/office/drawing/2014/main" id="{00FB4EA0-BC7F-4CE4-9DB7-AB6E341DFA03}"/>
              </a:ext>
            </a:extLst>
          </p:cNvPr>
          <p:cNvSpPr>
            <a:spLocks/>
          </p:cNvSpPr>
          <p:nvPr/>
        </p:nvSpPr>
        <p:spPr bwMode="auto">
          <a:xfrm>
            <a:off x="199137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82" name="Rectangle 9853">
            <a:extLst>
              <a:ext uri="{FF2B5EF4-FFF2-40B4-BE49-F238E27FC236}">
                <a16:creationId xmlns:a16="http://schemas.microsoft.com/office/drawing/2014/main" id="{B635677D-A01F-4AF7-B3D7-4C40E6EA1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7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83" name="Freeform 9854">
            <a:extLst>
              <a:ext uri="{FF2B5EF4-FFF2-40B4-BE49-F238E27FC236}">
                <a16:creationId xmlns:a16="http://schemas.microsoft.com/office/drawing/2014/main" id="{11CAE7CC-E3B8-4DB6-A61C-B6C7CBA6C6FF}"/>
              </a:ext>
            </a:extLst>
          </p:cNvPr>
          <p:cNvSpPr>
            <a:spLocks/>
          </p:cNvSpPr>
          <p:nvPr/>
        </p:nvSpPr>
        <p:spPr bwMode="auto">
          <a:xfrm>
            <a:off x="199137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84" name="Rectangle 9855">
            <a:extLst>
              <a:ext uri="{FF2B5EF4-FFF2-40B4-BE49-F238E27FC236}">
                <a16:creationId xmlns:a16="http://schemas.microsoft.com/office/drawing/2014/main" id="{5236EB61-4421-43C2-B8FA-70ACD7D1F1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7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85" name="Freeform 9856">
            <a:extLst>
              <a:ext uri="{FF2B5EF4-FFF2-40B4-BE49-F238E27FC236}">
                <a16:creationId xmlns:a16="http://schemas.microsoft.com/office/drawing/2014/main" id="{4E59473F-5FD8-4F55-B043-A5706FE61C1F}"/>
              </a:ext>
            </a:extLst>
          </p:cNvPr>
          <p:cNvSpPr>
            <a:spLocks/>
          </p:cNvSpPr>
          <p:nvPr/>
        </p:nvSpPr>
        <p:spPr bwMode="auto">
          <a:xfrm>
            <a:off x="199137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86" name="Rectangle 9857">
            <a:extLst>
              <a:ext uri="{FF2B5EF4-FFF2-40B4-BE49-F238E27FC236}">
                <a16:creationId xmlns:a16="http://schemas.microsoft.com/office/drawing/2014/main" id="{0CCA6ABE-4DE7-4517-B6D2-79D665EC81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7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87" name="Freeform 9858">
            <a:extLst>
              <a:ext uri="{FF2B5EF4-FFF2-40B4-BE49-F238E27FC236}">
                <a16:creationId xmlns:a16="http://schemas.microsoft.com/office/drawing/2014/main" id="{B6754121-80B0-421B-AD64-8BB603857214}"/>
              </a:ext>
            </a:extLst>
          </p:cNvPr>
          <p:cNvSpPr>
            <a:spLocks/>
          </p:cNvSpPr>
          <p:nvPr/>
        </p:nvSpPr>
        <p:spPr bwMode="auto">
          <a:xfrm>
            <a:off x="199137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88" name="Rectangle 9859">
            <a:extLst>
              <a:ext uri="{FF2B5EF4-FFF2-40B4-BE49-F238E27FC236}">
                <a16:creationId xmlns:a16="http://schemas.microsoft.com/office/drawing/2014/main" id="{4BD27416-39D3-4F59-B2BA-7C2771CECF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70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89" name="Freeform 9860">
            <a:extLst>
              <a:ext uri="{FF2B5EF4-FFF2-40B4-BE49-F238E27FC236}">
                <a16:creationId xmlns:a16="http://schemas.microsoft.com/office/drawing/2014/main" id="{F711F6A4-1363-445F-B638-A71A30665C12}"/>
              </a:ext>
            </a:extLst>
          </p:cNvPr>
          <p:cNvSpPr>
            <a:spLocks/>
          </p:cNvSpPr>
          <p:nvPr/>
        </p:nvSpPr>
        <p:spPr bwMode="auto">
          <a:xfrm>
            <a:off x="1991370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91" name="Rectangle 9862">
            <a:extLst>
              <a:ext uri="{FF2B5EF4-FFF2-40B4-BE49-F238E27FC236}">
                <a16:creationId xmlns:a16="http://schemas.microsoft.com/office/drawing/2014/main" id="{7ED2520F-20B7-4F27-A184-1011A20087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92" name="Freeform 9863">
            <a:extLst>
              <a:ext uri="{FF2B5EF4-FFF2-40B4-BE49-F238E27FC236}">
                <a16:creationId xmlns:a16="http://schemas.microsoft.com/office/drawing/2014/main" id="{7BFECCA6-8A36-4DDD-A717-039CB3DE59D4}"/>
              </a:ext>
            </a:extLst>
          </p:cNvPr>
          <p:cNvSpPr>
            <a:spLocks/>
          </p:cNvSpPr>
          <p:nvPr/>
        </p:nvSpPr>
        <p:spPr bwMode="auto">
          <a:xfrm>
            <a:off x="1991369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93" name="Rectangle 9864">
            <a:extLst>
              <a:ext uri="{FF2B5EF4-FFF2-40B4-BE49-F238E27FC236}">
                <a16:creationId xmlns:a16="http://schemas.microsoft.com/office/drawing/2014/main" id="{E8431230-A1AE-4221-A386-81ABD56A12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94" name="Freeform 9865">
            <a:extLst>
              <a:ext uri="{FF2B5EF4-FFF2-40B4-BE49-F238E27FC236}">
                <a16:creationId xmlns:a16="http://schemas.microsoft.com/office/drawing/2014/main" id="{615DDE07-D833-42EF-8DFD-AFFC05BE9B86}"/>
              </a:ext>
            </a:extLst>
          </p:cNvPr>
          <p:cNvSpPr>
            <a:spLocks/>
          </p:cNvSpPr>
          <p:nvPr/>
        </p:nvSpPr>
        <p:spPr bwMode="auto">
          <a:xfrm>
            <a:off x="1991369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95" name="Rectangle 9866">
            <a:extLst>
              <a:ext uri="{FF2B5EF4-FFF2-40B4-BE49-F238E27FC236}">
                <a16:creationId xmlns:a16="http://schemas.microsoft.com/office/drawing/2014/main" id="{16671E01-8959-4391-B130-552B036289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96" name="Freeform 9867">
            <a:extLst>
              <a:ext uri="{FF2B5EF4-FFF2-40B4-BE49-F238E27FC236}">
                <a16:creationId xmlns:a16="http://schemas.microsoft.com/office/drawing/2014/main" id="{237F55F8-1D9B-4D35-8E5A-896F946030CB}"/>
              </a:ext>
            </a:extLst>
          </p:cNvPr>
          <p:cNvSpPr>
            <a:spLocks/>
          </p:cNvSpPr>
          <p:nvPr/>
        </p:nvSpPr>
        <p:spPr bwMode="auto">
          <a:xfrm>
            <a:off x="1991369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97" name="Rectangle 9868">
            <a:extLst>
              <a:ext uri="{FF2B5EF4-FFF2-40B4-BE49-F238E27FC236}">
                <a16:creationId xmlns:a16="http://schemas.microsoft.com/office/drawing/2014/main" id="{CA812950-0BCA-47E5-B84C-5B3B9ABB3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98" name="Freeform 9869">
            <a:extLst>
              <a:ext uri="{FF2B5EF4-FFF2-40B4-BE49-F238E27FC236}">
                <a16:creationId xmlns:a16="http://schemas.microsoft.com/office/drawing/2014/main" id="{3777EF06-F6A3-476F-80D5-4AC596772F05}"/>
              </a:ext>
            </a:extLst>
          </p:cNvPr>
          <p:cNvSpPr>
            <a:spLocks/>
          </p:cNvSpPr>
          <p:nvPr/>
        </p:nvSpPr>
        <p:spPr bwMode="auto">
          <a:xfrm>
            <a:off x="1991369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499" name="Rectangle 9870">
            <a:extLst>
              <a:ext uri="{FF2B5EF4-FFF2-40B4-BE49-F238E27FC236}">
                <a16:creationId xmlns:a16="http://schemas.microsoft.com/office/drawing/2014/main" id="{25A21301-E6F6-4172-9276-0C8211847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00" name="Freeform 9871">
            <a:extLst>
              <a:ext uri="{FF2B5EF4-FFF2-40B4-BE49-F238E27FC236}">
                <a16:creationId xmlns:a16="http://schemas.microsoft.com/office/drawing/2014/main" id="{27F027C9-3EF5-488D-82EF-A42FF99E6F89}"/>
              </a:ext>
            </a:extLst>
          </p:cNvPr>
          <p:cNvSpPr>
            <a:spLocks/>
          </p:cNvSpPr>
          <p:nvPr/>
        </p:nvSpPr>
        <p:spPr bwMode="auto">
          <a:xfrm>
            <a:off x="1991369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01" name="Rectangle 9872">
            <a:extLst>
              <a:ext uri="{FF2B5EF4-FFF2-40B4-BE49-F238E27FC236}">
                <a16:creationId xmlns:a16="http://schemas.microsoft.com/office/drawing/2014/main" id="{37F692D4-336E-4E02-94C0-451C541C9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02" name="Freeform 9873">
            <a:extLst>
              <a:ext uri="{FF2B5EF4-FFF2-40B4-BE49-F238E27FC236}">
                <a16:creationId xmlns:a16="http://schemas.microsoft.com/office/drawing/2014/main" id="{2B458293-8CA0-4F88-A761-A3A7BD32306A}"/>
              </a:ext>
            </a:extLst>
          </p:cNvPr>
          <p:cNvSpPr>
            <a:spLocks/>
          </p:cNvSpPr>
          <p:nvPr/>
        </p:nvSpPr>
        <p:spPr bwMode="auto">
          <a:xfrm>
            <a:off x="1991369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03" name="Rectangle 9874">
            <a:extLst>
              <a:ext uri="{FF2B5EF4-FFF2-40B4-BE49-F238E27FC236}">
                <a16:creationId xmlns:a16="http://schemas.microsoft.com/office/drawing/2014/main" id="{F3C2B772-91F4-41D3-9996-E37FD4E0B9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04" name="Freeform 9875">
            <a:extLst>
              <a:ext uri="{FF2B5EF4-FFF2-40B4-BE49-F238E27FC236}">
                <a16:creationId xmlns:a16="http://schemas.microsoft.com/office/drawing/2014/main" id="{30449344-BCF4-43EA-BA9F-A51599ACF70B}"/>
              </a:ext>
            </a:extLst>
          </p:cNvPr>
          <p:cNvSpPr>
            <a:spLocks/>
          </p:cNvSpPr>
          <p:nvPr/>
        </p:nvSpPr>
        <p:spPr bwMode="auto">
          <a:xfrm>
            <a:off x="1991369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05" name="Rectangle 9876">
            <a:extLst>
              <a:ext uri="{FF2B5EF4-FFF2-40B4-BE49-F238E27FC236}">
                <a16:creationId xmlns:a16="http://schemas.microsoft.com/office/drawing/2014/main" id="{0F29862D-C352-4248-B0BD-522B444A19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06" name="Freeform 9877">
            <a:extLst>
              <a:ext uri="{FF2B5EF4-FFF2-40B4-BE49-F238E27FC236}">
                <a16:creationId xmlns:a16="http://schemas.microsoft.com/office/drawing/2014/main" id="{45F63802-77A4-4CA1-AFFB-E1167CCD6F21}"/>
              </a:ext>
            </a:extLst>
          </p:cNvPr>
          <p:cNvSpPr>
            <a:spLocks/>
          </p:cNvSpPr>
          <p:nvPr/>
        </p:nvSpPr>
        <p:spPr bwMode="auto">
          <a:xfrm>
            <a:off x="1991369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07" name="Rectangle 9878">
            <a:extLst>
              <a:ext uri="{FF2B5EF4-FFF2-40B4-BE49-F238E27FC236}">
                <a16:creationId xmlns:a16="http://schemas.microsoft.com/office/drawing/2014/main" id="{A74708AF-5C45-4F6A-AAC4-A7B53C3DB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08" name="Freeform 9879">
            <a:extLst>
              <a:ext uri="{FF2B5EF4-FFF2-40B4-BE49-F238E27FC236}">
                <a16:creationId xmlns:a16="http://schemas.microsoft.com/office/drawing/2014/main" id="{A9C4EE0C-5287-4EC3-85D1-99757F96BB21}"/>
              </a:ext>
            </a:extLst>
          </p:cNvPr>
          <p:cNvSpPr>
            <a:spLocks/>
          </p:cNvSpPr>
          <p:nvPr/>
        </p:nvSpPr>
        <p:spPr bwMode="auto">
          <a:xfrm>
            <a:off x="1991369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09" name="Rectangle 9880">
            <a:extLst>
              <a:ext uri="{FF2B5EF4-FFF2-40B4-BE49-F238E27FC236}">
                <a16:creationId xmlns:a16="http://schemas.microsoft.com/office/drawing/2014/main" id="{D2E49FCE-8FFE-4790-BC24-406BE2CF5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10" name="Freeform 9881">
            <a:extLst>
              <a:ext uri="{FF2B5EF4-FFF2-40B4-BE49-F238E27FC236}">
                <a16:creationId xmlns:a16="http://schemas.microsoft.com/office/drawing/2014/main" id="{E7D46FB9-E849-47C0-9574-6DD2B2D417CA}"/>
              </a:ext>
            </a:extLst>
          </p:cNvPr>
          <p:cNvSpPr>
            <a:spLocks/>
          </p:cNvSpPr>
          <p:nvPr/>
        </p:nvSpPr>
        <p:spPr bwMode="auto">
          <a:xfrm>
            <a:off x="1991369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11" name="Rectangle 9882">
            <a:extLst>
              <a:ext uri="{FF2B5EF4-FFF2-40B4-BE49-F238E27FC236}">
                <a16:creationId xmlns:a16="http://schemas.microsoft.com/office/drawing/2014/main" id="{C68305F3-784E-48BC-B72D-8CF5F9D1BC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12" name="Freeform 9883">
            <a:extLst>
              <a:ext uri="{FF2B5EF4-FFF2-40B4-BE49-F238E27FC236}">
                <a16:creationId xmlns:a16="http://schemas.microsoft.com/office/drawing/2014/main" id="{1CBB7F7F-FBCF-40AC-9B06-9BA1418B5173}"/>
              </a:ext>
            </a:extLst>
          </p:cNvPr>
          <p:cNvSpPr>
            <a:spLocks/>
          </p:cNvSpPr>
          <p:nvPr/>
        </p:nvSpPr>
        <p:spPr bwMode="auto">
          <a:xfrm>
            <a:off x="1991369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13" name="Rectangle 9884">
            <a:extLst>
              <a:ext uri="{FF2B5EF4-FFF2-40B4-BE49-F238E27FC236}">
                <a16:creationId xmlns:a16="http://schemas.microsoft.com/office/drawing/2014/main" id="{9FAAF039-2735-4E3F-8444-D4E45D9039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14" name="Freeform 9885">
            <a:extLst>
              <a:ext uri="{FF2B5EF4-FFF2-40B4-BE49-F238E27FC236}">
                <a16:creationId xmlns:a16="http://schemas.microsoft.com/office/drawing/2014/main" id="{396605D2-581F-49C0-B8D4-E5E41A9F1953}"/>
              </a:ext>
            </a:extLst>
          </p:cNvPr>
          <p:cNvSpPr>
            <a:spLocks/>
          </p:cNvSpPr>
          <p:nvPr/>
        </p:nvSpPr>
        <p:spPr bwMode="auto">
          <a:xfrm>
            <a:off x="1991369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15" name="Rectangle 9886">
            <a:extLst>
              <a:ext uri="{FF2B5EF4-FFF2-40B4-BE49-F238E27FC236}">
                <a16:creationId xmlns:a16="http://schemas.microsoft.com/office/drawing/2014/main" id="{FB3C9826-6217-4212-9BB2-4F3A460D8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16" name="Freeform 9887">
            <a:extLst>
              <a:ext uri="{FF2B5EF4-FFF2-40B4-BE49-F238E27FC236}">
                <a16:creationId xmlns:a16="http://schemas.microsoft.com/office/drawing/2014/main" id="{CA033974-A654-4069-B387-DBD237EAA298}"/>
              </a:ext>
            </a:extLst>
          </p:cNvPr>
          <p:cNvSpPr>
            <a:spLocks/>
          </p:cNvSpPr>
          <p:nvPr/>
        </p:nvSpPr>
        <p:spPr bwMode="auto">
          <a:xfrm>
            <a:off x="1991369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17" name="Rectangle 9888">
            <a:extLst>
              <a:ext uri="{FF2B5EF4-FFF2-40B4-BE49-F238E27FC236}">
                <a16:creationId xmlns:a16="http://schemas.microsoft.com/office/drawing/2014/main" id="{B16893C9-8CBD-4598-801F-2AFE49B511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18" name="Freeform 9889">
            <a:extLst>
              <a:ext uri="{FF2B5EF4-FFF2-40B4-BE49-F238E27FC236}">
                <a16:creationId xmlns:a16="http://schemas.microsoft.com/office/drawing/2014/main" id="{CFB3C5B4-F3AC-4EE2-AFEC-3CBCC4882C3A}"/>
              </a:ext>
            </a:extLst>
          </p:cNvPr>
          <p:cNvSpPr>
            <a:spLocks/>
          </p:cNvSpPr>
          <p:nvPr/>
        </p:nvSpPr>
        <p:spPr bwMode="auto">
          <a:xfrm>
            <a:off x="1991369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19" name="Rectangle 9890">
            <a:extLst>
              <a:ext uri="{FF2B5EF4-FFF2-40B4-BE49-F238E27FC236}">
                <a16:creationId xmlns:a16="http://schemas.microsoft.com/office/drawing/2014/main" id="{E05C20E3-20B6-4A07-B8A2-1D44427249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20" name="Freeform 9891">
            <a:extLst>
              <a:ext uri="{FF2B5EF4-FFF2-40B4-BE49-F238E27FC236}">
                <a16:creationId xmlns:a16="http://schemas.microsoft.com/office/drawing/2014/main" id="{16295DF8-4598-4225-A4AE-9870A6B93B42}"/>
              </a:ext>
            </a:extLst>
          </p:cNvPr>
          <p:cNvSpPr>
            <a:spLocks/>
          </p:cNvSpPr>
          <p:nvPr/>
        </p:nvSpPr>
        <p:spPr bwMode="auto">
          <a:xfrm>
            <a:off x="199290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21" name="Rectangle 9892">
            <a:extLst>
              <a:ext uri="{FF2B5EF4-FFF2-40B4-BE49-F238E27FC236}">
                <a16:creationId xmlns:a16="http://schemas.microsoft.com/office/drawing/2014/main" id="{69A38749-11D1-49F5-9214-A07096B3CB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22" name="Freeform 9893">
            <a:extLst>
              <a:ext uri="{FF2B5EF4-FFF2-40B4-BE49-F238E27FC236}">
                <a16:creationId xmlns:a16="http://schemas.microsoft.com/office/drawing/2014/main" id="{276DBCCD-561C-4C9A-8EC4-B46D3A95A11A}"/>
              </a:ext>
            </a:extLst>
          </p:cNvPr>
          <p:cNvSpPr>
            <a:spLocks/>
          </p:cNvSpPr>
          <p:nvPr/>
        </p:nvSpPr>
        <p:spPr bwMode="auto">
          <a:xfrm>
            <a:off x="199290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23" name="Rectangle 9894">
            <a:extLst>
              <a:ext uri="{FF2B5EF4-FFF2-40B4-BE49-F238E27FC236}">
                <a16:creationId xmlns:a16="http://schemas.microsoft.com/office/drawing/2014/main" id="{E55FE98A-C682-40BA-863C-D5E9E16DCE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24" name="Freeform 9895">
            <a:extLst>
              <a:ext uri="{FF2B5EF4-FFF2-40B4-BE49-F238E27FC236}">
                <a16:creationId xmlns:a16="http://schemas.microsoft.com/office/drawing/2014/main" id="{DC19C454-A0A2-4264-801F-3E9605C469F2}"/>
              </a:ext>
            </a:extLst>
          </p:cNvPr>
          <p:cNvSpPr>
            <a:spLocks/>
          </p:cNvSpPr>
          <p:nvPr/>
        </p:nvSpPr>
        <p:spPr bwMode="auto">
          <a:xfrm>
            <a:off x="199290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25" name="Rectangle 9896">
            <a:extLst>
              <a:ext uri="{FF2B5EF4-FFF2-40B4-BE49-F238E27FC236}">
                <a16:creationId xmlns:a16="http://schemas.microsoft.com/office/drawing/2014/main" id="{62217320-2CAA-4ECC-B7E2-4110C55FDD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26" name="Freeform 9897">
            <a:extLst>
              <a:ext uri="{FF2B5EF4-FFF2-40B4-BE49-F238E27FC236}">
                <a16:creationId xmlns:a16="http://schemas.microsoft.com/office/drawing/2014/main" id="{CF6E4A9A-02D4-4F1C-8BB3-6914832FA0B0}"/>
              </a:ext>
            </a:extLst>
          </p:cNvPr>
          <p:cNvSpPr>
            <a:spLocks/>
          </p:cNvSpPr>
          <p:nvPr/>
        </p:nvSpPr>
        <p:spPr bwMode="auto">
          <a:xfrm>
            <a:off x="199290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27" name="Rectangle 9898">
            <a:extLst>
              <a:ext uri="{FF2B5EF4-FFF2-40B4-BE49-F238E27FC236}">
                <a16:creationId xmlns:a16="http://schemas.microsoft.com/office/drawing/2014/main" id="{5B152B0D-C828-4983-ABA3-FCA9A0F530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28" name="Freeform 9899">
            <a:extLst>
              <a:ext uri="{FF2B5EF4-FFF2-40B4-BE49-F238E27FC236}">
                <a16:creationId xmlns:a16="http://schemas.microsoft.com/office/drawing/2014/main" id="{F616E0D7-1D76-4FF9-901D-A138AC87D78A}"/>
              </a:ext>
            </a:extLst>
          </p:cNvPr>
          <p:cNvSpPr>
            <a:spLocks/>
          </p:cNvSpPr>
          <p:nvPr/>
        </p:nvSpPr>
        <p:spPr bwMode="auto">
          <a:xfrm>
            <a:off x="199290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29" name="Rectangle 9900">
            <a:extLst>
              <a:ext uri="{FF2B5EF4-FFF2-40B4-BE49-F238E27FC236}">
                <a16:creationId xmlns:a16="http://schemas.microsoft.com/office/drawing/2014/main" id="{5C171139-E129-47AC-A7B7-7F1FD11B9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30" name="Freeform 9901">
            <a:extLst>
              <a:ext uri="{FF2B5EF4-FFF2-40B4-BE49-F238E27FC236}">
                <a16:creationId xmlns:a16="http://schemas.microsoft.com/office/drawing/2014/main" id="{8CA27AA2-A119-4E06-ADFF-C15ACBE68F7E}"/>
              </a:ext>
            </a:extLst>
          </p:cNvPr>
          <p:cNvSpPr>
            <a:spLocks/>
          </p:cNvSpPr>
          <p:nvPr/>
        </p:nvSpPr>
        <p:spPr bwMode="auto">
          <a:xfrm>
            <a:off x="199290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31" name="Rectangle 9902">
            <a:extLst>
              <a:ext uri="{FF2B5EF4-FFF2-40B4-BE49-F238E27FC236}">
                <a16:creationId xmlns:a16="http://schemas.microsoft.com/office/drawing/2014/main" id="{D9CE077D-99EC-4E93-8F76-8B8BA3250D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32" name="Freeform 9903">
            <a:extLst>
              <a:ext uri="{FF2B5EF4-FFF2-40B4-BE49-F238E27FC236}">
                <a16:creationId xmlns:a16="http://schemas.microsoft.com/office/drawing/2014/main" id="{001CF86D-7268-49C7-AA20-CAC46CEC8349}"/>
              </a:ext>
            </a:extLst>
          </p:cNvPr>
          <p:cNvSpPr>
            <a:spLocks/>
          </p:cNvSpPr>
          <p:nvPr/>
        </p:nvSpPr>
        <p:spPr bwMode="auto">
          <a:xfrm>
            <a:off x="199290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33" name="Rectangle 9904">
            <a:extLst>
              <a:ext uri="{FF2B5EF4-FFF2-40B4-BE49-F238E27FC236}">
                <a16:creationId xmlns:a16="http://schemas.microsoft.com/office/drawing/2014/main" id="{2F281A27-B905-441A-AAEA-EABAAA1D89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34" name="Freeform 9905">
            <a:extLst>
              <a:ext uri="{FF2B5EF4-FFF2-40B4-BE49-F238E27FC236}">
                <a16:creationId xmlns:a16="http://schemas.microsoft.com/office/drawing/2014/main" id="{9C7E1E56-2333-4140-B285-133A5ABF51E4}"/>
              </a:ext>
            </a:extLst>
          </p:cNvPr>
          <p:cNvSpPr>
            <a:spLocks/>
          </p:cNvSpPr>
          <p:nvPr/>
        </p:nvSpPr>
        <p:spPr bwMode="auto">
          <a:xfrm>
            <a:off x="199290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35" name="Rectangle 9906">
            <a:extLst>
              <a:ext uri="{FF2B5EF4-FFF2-40B4-BE49-F238E27FC236}">
                <a16:creationId xmlns:a16="http://schemas.microsoft.com/office/drawing/2014/main" id="{8436894C-B985-4914-916E-9E89C6B40B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36" name="Freeform 9907">
            <a:extLst>
              <a:ext uri="{FF2B5EF4-FFF2-40B4-BE49-F238E27FC236}">
                <a16:creationId xmlns:a16="http://schemas.microsoft.com/office/drawing/2014/main" id="{4162DDB5-6801-42C1-9307-DE16E38FA835}"/>
              </a:ext>
            </a:extLst>
          </p:cNvPr>
          <p:cNvSpPr>
            <a:spLocks/>
          </p:cNvSpPr>
          <p:nvPr/>
        </p:nvSpPr>
        <p:spPr bwMode="auto">
          <a:xfrm>
            <a:off x="199290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37" name="Rectangle 9908">
            <a:extLst>
              <a:ext uri="{FF2B5EF4-FFF2-40B4-BE49-F238E27FC236}">
                <a16:creationId xmlns:a16="http://schemas.microsoft.com/office/drawing/2014/main" id="{7EC76805-CF38-4A61-9B9F-D45EB8083E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38" name="Freeform 9909">
            <a:extLst>
              <a:ext uri="{FF2B5EF4-FFF2-40B4-BE49-F238E27FC236}">
                <a16:creationId xmlns:a16="http://schemas.microsoft.com/office/drawing/2014/main" id="{B89B5431-52FD-4349-81A4-9B5D1F090CA6}"/>
              </a:ext>
            </a:extLst>
          </p:cNvPr>
          <p:cNvSpPr>
            <a:spLocks/>
          </p:cNvSpPr>
          <p:nvPr/>
        </p:nvSpPr>
        <p:spPr bwMode="auto">
          <a:xfrm>
            <a:off x="199290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39" name="Rectangle 9910">
            <a:extLst>
              <a:ext uri="{FF2B5EF4-FFF2-40B4-BE49-F238E27FC236}">
                <a16:creationId xmlns:a16="http://schemas.microsoft.com/office/drawing/2014/main" id="{0929A454-ED3E-437D-8140-302BA7BDD7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40" name="Freeform 9911">
            <a:extLst>
              <a:ext uri="{FF2B5EF4-FFF2-40B4-BE49-F238E27FC236}">
                <a16:creationId xmlns:a16="http://schemas.microsoft.com/office/drawing/2014/main" id="{1DD387C4-F4B0-44D9-AC53-3C58D4546E58}"/>
              </a:ext>
            </a:extLst>
          </p:cNvPr>
          <p:cNvSpPr>
            <a:spLocks/>
          </p:cNvSpPr>
          <p:nvPr/>
        </p:nvSpPr>
        <p:spPr bwMode="auto">
          <a:xfrm>
            <a:off x="199290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41" name="Rectangle 9912">
            <a:extLst>
              <a:ext uri="{FF2B5EF4-FFF2-40B4-BE49-F238E27FC236}">
                <a16:creationId xmlns:a16="http://schemas.microsoft.com/office/drawing/2014/main" id="{FD399BD2-47F0-4104-95F3-BC59A11D8D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42" name="Freeform 9913">
            <a:extLst>
              <a:ext uri="{FF2B5EF4-FFF2-40B4-BE49-F238E27FC236}">
                <a16:creationId xmlns:a16="http://schemas.microsoft.com/office/drawing/2014/main" id="{E1871E3A-1E5B-4024-8EBB-2A011894FE23}"/>
              </a:ext>
            </a:extLst>
          </p:cNvPr>
          <p:cNvSpPr>
            <a:spLocks/>
          </p:cNvSpPr>
          <p:nvPr/>
        </p:nvSpPr>
        <p:spPr bwMode="auto">
          <a:xfrm>
            <a:off x="199290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43" name="Rectangle 9914">
            <a:extLst>
              <a:ext uri="{FF2B5EF4-FFF2-40B4-BE49-F238E27FC236}">
                <a16:creationId xmlns:a16="http://schemas.microsoft.com/office/drawing/2014/main" id="{BC186927-6863-4EF3-A855-4F1B5A20FA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44" name="Freeform 9915">
            <a:extLst>
              <a:ext uri="{FF2B5EF4-FFF2-40B4-BE49-F238E27FC236}">
                <a16:creationId xmlns:a16="http://schemas.microsoft.com/office/drawing/2014/main" id="{DFF2295E-4228-47BC-8828-1055E23C1A52}"/>
              </a:ext>
            </a:extLst>
          </p:cNvPr>
          <p:cNvSpPr>
            <a:spLocks/>
          </p:cNvSpPr>
          <p:nvPr/>
        </p:nvSpPr>
        <p:spPr bwMode="auto">
          <a:xfrm>
            <a:off x="199290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45" name="Rectangle 9916">
            <a:extLst>
              <a:ext uri="{FF2B5EF4-FFF2-40B4-BE49-F238E27FC236}">
                <a16:creationId xmlns:a16="http://schemas.microsoft.com/office/drawing/2014/main" id="{D476BA64-77D7-49E9-BE21-A7945C742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46" name="Freeform 9917">
            <a:extLst>
              <a:ext uri="{FF2B5EF4-FFF2-40B4-BE49-F238E27FC236}">
                <a16:creationId xmlns:a16="http://schemas.microsoft.com/office/drawing/2014/main" id="{AB171899-D998-4BD8-9741-3DBF9120F209}"/>
              </a:ext>
            </a:extLst>
          </p:cNvPr>
          <p:cNvSpPr>
            <a:spLocks/>
          </p:cNvSpPr>
          <p:nvPr/>
        </p:nvSpPr>
        <p:spPr bwMode="auto">
          <a:xfrm>
            <a:off x="1992906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47" name="Rectangle 9918">
            <a:extLst>
              <a:ext uri="{FF2B5EF4-FFF2-40B4-BE49-F238E27FC236}">
                <a16:creationId xmlns:a16="http://schemas.microsoft.com/office/drawing/2014/main" id="{451377E5-11A8-4DBA-B881-3DFBF1F78F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48" name="Freeform 9919">
            <a:extLst>
              <a:ext uri="{FF2B5EF4-FFF2-40B4-BE49-F238E27FC236}">
                <a16:creationId xmlns:a16="http://schemas.microsoft.com/office/drawing/2014/main" id="{81FDBBD3-BCFA-47A9-B9F4-326C06DFC69F}"/>
              </a:ext>
            </a:extLst>
          </p:cNvPr>
          <p:cNvSpPr>
            <a:spLocks/>
          </p:cNvSpPr>
          <p:nvPr/>
        </p:nvSpPr>
        <p:spPr bwMode="auto">
          <a:xfrm>
            <a:off x="1992906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1 w 2"/>
              <a:gd name="T15" fmla="*/ 1 h 2"/>
              <a:gd name="T16" fmla="*/ 2 w 2"/>
              <a:gd name="T17" fmla="*/ 1 h 2"/>
              <a:gd name="T18" fmla="*/ 1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49" name="Rectangle 9920">
            <a:extLst>
              <a:ext uri="{FF2B5EF4-FFF2-40B4-BE49-F238E27FC236}">
                <a16:creationId xmlns:a16="http://schemas.microsoft.com/office/drawing/2014/main" id="{E7ADA5E9-2CAE-4E4C-AFD4-6138F97E30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50" name="Freeform 9921">
            <a:extLst>
              <a:ext uri="{FF2B5EF4-FFF2-40B4-BE49-F238E27FC236}">
                <a16:creationId xmlns:a16="http://schemas.microsoft.com/office/drawing/2014/main" id="{02A8269C-EC16-40E0-B45E-0A1749C36B98}"/>
              </a:ext>
            </a:extLst>
          </p:cNvPr>
          <p:cNvSpPr>
            <a:spLocks/>
          </p:cNvSpPr>
          <p:nvPr/>
        </p:nvSpPr>
        <p:spPr bwMode="auto">
          <a:xfrm>
            <a:off x="1992906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0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51" name="Rectangle 9922">
            <a:extLst>
              <a:ext uri="{FF2B5EF4-FFF2-40B4-BE49-F238E27FC236}">
                <a16:creationId xmlns:a16="http://schemas.microsoft.com/office/drawing/2014/main" id="{66676B7F-159D-4D1F-903E-3B46FF06C9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52" name="Freeform 9923">
            <a:extLst>
              <a:ext uri="{FF2B5EF4-FFF2-40B4-BE49-F238E27FC236}">
                <a16:creationId xmlns:a16="http://schemas.microsoft.com/office/drawing/2014/main" id="{35E74EFB-673F-4BF4-8EF8-718C0C3EFA72}"/>
              </a:ext>
            </a:extLst>
          </p:cNvPr>
          <p:cNvSpPr>
            <a:spLocks/>
          </p:cNvSpPr>
          <p:nvPr/>
        </p:nvSpPr>
        <p:spPr bwMode="auto">
          <a:xfrm>
            <a:off x="1992906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53" name="Rectangle 9924">
            <a:extLst>
              <a:ext uri="{FF2B5EF4-FFF2-40B4-BE49-F238E27FC236}">
                <a16:creationId xmlns:a16="http://schemas.microsoft.com/office/drawing/2014/main" id="{E2F6F754-F501-4DDE-841D-1DA1F1B62A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54" name="Freeform 9925">
            <a:extLst>
              <a:ext uri="{FF2B5EF4-FFF2-40B4-BE49-F238E27FC236}">
                <a16:creationId xmlns:a16="http://schemas.microsoft.com/office/drawing/2014/main" id="{8C3C6D28-0B1B-4702-B0E1-4D4D11A7853E}"/>
              </a:ext>
            </a:extLst>
          </p:cNvPr>
          <p:cNvSpPr>
            <a:spLocks/>
          </p:cNvSpPr>
          <p:nvPr/>
        </p:nvSpPr>
        <p:spPr bwMode="auto">
          <a:xfrm>
            <a:off x="1992906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55" name="Rectangle 9926">
            <a:extLst>
              <a:ext uri="{FF2B5EF4-FFF2-40B4-BE49-F238E27FC236}">
                <a16:creationId xmlns:a16="http://schemas.microsoft.com/office/drawing/2014/main" id="{60DADB92-EDF1-4B63-9E8B-891E76503C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56" name="Freeform 9927">
            <a:extLst>
              <a:ext uri="{FF2B5EF4-FFF2-40B4-BE49-F238E27FC236}">
                <a16:creationId xmlns:a16="http://schemas.microsoft.com/office/drawing/2014/main" id="{9D5F7890-BD58-4226-B555-682C5A215973}"/>
              </a:ext>
            </a:extLst>
          </p:cNvPr>
          <p:cNvSpPr>
            <a:spLocks/>
          </p:cNvSpPr>
          <p:nvPr/>
        </p:nvSpPr>
        <p:spPr bwMode="auto">
          <a:xfrm>
            <a:off x="1992906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57" name="Rectangle 9928">
            <a:extLst>
              <a:ext uri="{FF2B5EF4-FFF2-40B4-BE49-F238E27FC236}">
                <a16:creationId xmlns:a16="http://schemas.microsoft.com/office/drawing/2014/main" id="{D8546685-392A-48C7-BB74-BD146C02FA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58" name="Freeform 9929">
            <a:extLst>
              <a:ext uri="{FF2B5EF4-FFF2-40B4-BE49-F238E27FC236}">
                <a16:creationId xmlns:a16="http://schemas.microsoft.com/office/drawing/2014/main" id="{D8A1EAB4-C96B-48BB-838D-6CA26CAF0EC6}"/>
              </a:ext>
            </a:extLst>
          </p:cNvPr>
          <p:cNvSpPr>
            <a:spLocks/>
          </p:cNvSpPr>
          <p:nvPr/>
        </p:nvSpPr>
        <p:spPr bwMode="auto">
          <a:xfrm>
            <a:off x="1992906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59" name="Rectangle 9930">
            <a:extLst>
              <a:ext uri="{FF2B5EF4-FFF2-40B4-BE49-F238E27FC236}">
                <a16:creationId xmlns:a16="http://schemas.microsoft.com/office/drawing/2014/main" id="{250C7A43-F6D4-4CFA-96A5-44A6F752A7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60" name="Freeform 9931">
            <a:extLst>
              <a:ext uri="{FF2B5EF4-FFF2-40B4-BE49-F238E27FC236}">
                <a16:creationId xmlns:a16="http://schemas.microsoft.com/office/drawing/2014/main" id="{4A566210-F18A-4B37-9C43-4B0CEC1D9F53}"/>
              </a:ext>
            </a:extLst>
          </p:cNvPr>
          <p:cNvSpPr>
            <a:spLocks/>
          </p:cNvSpPr>
          <p:nvPr/>
        </p:nvSpPr>
        <p:spPr bwMode="auto">
          <a:xfrm>
            <a:off x="1992906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2 w 2"/>
              <a:gd name="T11" fmla="*/ 2 h 2"/>
              <a:gd name="T12" fmla="*/ 2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2 w 2"/>
              <a:gd name="T21" fmla="*/ 1 h 2"/>
              <a:gd name="T22" fmla="*/ 2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61" name="Rectangle 9932">
            <a:extLst>
              <a:ext uri="{FF2B5EF4-FFF2-40B4-BE49-F238E27FC236}">
                <a16:creationId xmlns:a16="http://schemas.microsoft.com/office/drawing/2014/main" id="{3C2A9C6F-B92A-401E-B40A-93B73709D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62" name="Freeform 9933">
            <a:extLst>
              <a:ext uri="{FF2B5EF4-FFF2-40B4-BE49-F238E27FC236}">
                <a16:creationId xmlns:a16="http://schemas.microsoft.com/office/drawing/2014/main" id="{DF8FE456-9160-4BF0-ABD8-B6175F762E02}"/>
              </a:ext>
            </a:extLst>
          </p:cNvPr>
          <p:cNvSpPr>
            <a:spLocks/>
          </p:cNvSpPr>
          <p:nvPr/>
        </p:nvSpPr>
        <p:spPr bwMode="auto">
          <a:xfrm>
            <a:off x="199444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63" name="Rectangle 9934">
            <a:extLst>
              <a:ext uri="{FF2B5EF4-FFF2-40B4-BE49-F238E27FC236}">
                <a16:creationId xmlns:a16="http://schemas.microsoft.com/office/drawing/2014/main" id="{E26B5595-2A51-4FA6-850C-537D4F28DC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64" name="Freeform 9935">
            <a:extLst>
              <a:ext uri="{FF2B5EF4-FFF2-40B4-BE49-F238E27FC236}">
                <a16:creationId xmlns:a16="http://schemas.microsoft.com/office/drawing/2014/main" id="{CF3AC47A-6031-417D-95B2-692A65BA99CF}"/>
              </a:ext>
            </a:extLst>
          </p:cNvPr>
          <p:cNvSpPr>
            <a:spLocks/>
          </p:cNvSpPr>
          <p:nvPr/>
        </p:nvSpPr>
        <p:spPr bwMode="auto">
          <a:xfrm>
            <a:off x="199444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65" name="Rectangle 9936">
            <a:extLst>
              <a:ext uri="{FF2B5EF4-FFF2-40B4-BE49-F238E27FC236}">
                <a16:creationId xmlns:a16="http://schemas.microsoft.com/office/drawing/2014/main" id="{2AC72F08-4349-4BB4-A064-19EEF379D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66" name="Freeform 9937">
            <a:extLst>
              <a:ext uri="{FF2B5EF4-FFF2-40B4-BE49-F238E27FC236}">
                <a16:creationId xmlns:a16="http://schemas.microsoft.com/office/drawing/2014/main" id="{643D6849-2E5D-4BBD-A462-58381AEB594F}"/>
              </a:ext>
            </a:extLst>
          </p:cNvPr>
          <p:cNvSpPr>
            <a:spLocks/>
          </p:cNvSpPr>
          <p:nvPr/>
        </p:nvSpPr>
        <p:spPr bwMode="auto">
          <a:xfrm>
            <a:off x="199444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67" name="Rectangle 9938">
            <a:extLst>
              <a:ext uri="{FF2B5EF4-FFF2-40B4-BE49-F238E27FC236}">
                <a16:creationId xmlns:a16="http://schemas.microsoft.com/office/drawing/2014/main" id="{B0E971B1-D064-45D1-9E21-955ED57263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68" name="Freeform 9939">
            <a:extLst>
              <a:ext uri="{FF2B5EF4-FFF2-40B4-BE49-F238E27FC236}">
                <a16:creationId xmlns:a16="http://schemas.microsoft.com/office/drawing/2014/main" id="{AC9E2D1D-CFF3-4C08-8899-ACEF97F12BC4}"/>
              </a:ext>
            </a:extLst>
          </p:cNvPr>
          <p:cNvSpPr>
            <a:spLocks/>
          </p:cNvSpPr>
          <p:nvPr/>
        </p:nvSpPr>
        <p:spPr bwMode="auto">
          <a:xfrm>
            <a:off x="199444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69" name="Rectangle 9940">
            <a:extLst>
              <a:ext uri="{FF2B5EF4-FFF2-40B4-BE49-F238E27FC236}">
                <a16:creationId xmlns:a16="http://schemas.microsoft.com/office/drawing/2014/main" id="{807EDC9E-0357-45C7-8241-55A123E1A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70" name="Freeform 9941">
            <a:extLst>
              <a:ext uri="{FF2B5EF4-FFF2-40B4-BE49-F238E27FC236}">
                <a16:creationId xmlns:a16="http://schemas.microsoft.com/office/drawing/2014/main" id="{B68FE367-C3D6-4668-B25D-786DC0E04941}"/>
              </a:ext>
            </a:extLst>
          </p:cNvPr>
          <p:cNvSpPr>
            <a:spLocks/>
          </p:cNvSpPr>
          <p:nvPr/>
        </p:nvSpPr>
        <p:spPr bwMode="auto">
          <a:xfrm>
            <a:off x="199444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71" name="Rectangle 9942">
            <a:extLst>
              <a:ext uri="{FF2B5EF4-FFF2-40B4-BE49-F238E27FC236}">
                <a16:creationId xmlns:a16="http://schemas.microsoft.com/office/drawing/2014/main" id="{41EEB499-8EE0-4402-BBD7-04BF570F1C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72" name="Freeform 9943">
            <a:extLst>
              <a:ext uri="{FF2B5EF4-FFF2-40B4-BE49-F238E27FC236}">
                <a16:creationId xmlns:a16="http://schemas.microsoft.com/office/drawing/2014/main" id="{27105D05-DD3E-4022-B86E-A3943D83474F}"/>
              </a:ext>
            </a:extLst>
          </p:cNvPr>
          <p:cNvSpPr>
            <a:spLocks/>
          </p:cNvSpPr>
          <p:nvPr/>
        </p:nvSpPr>
        <p:spPr bwMode="auto">
          <a:xfrm>
            <a:off x="199444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73" name="Rectangle 9944">
            <a:extLst>
              <a:ext uri="{FF2B5EF4-FFF2-40B4-BE49-F238E27FC236}">
                <a16:creationId xmlns:a16="http://schemas.microsoft.com/office/drawing/2014/main" id="{8022FD0D-B877-4A8D-9E42-C568851111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74" name="Freeform 9945">
            <a:extLst>
              <a:ext uri="{FF2B5EF4-FFF2-40B4-BE49-F238E27FC236}">
                <a16:creationId xmlns:a16="http://schemas.microsoft.com/office/drawing/2014/main" id="{153FB407-599C-42C7-8DBC-F21274E4F6D4}"/>
              </a:ext>
            </a:extLst>
          </p:cNvPr>
          <p:cNvSpPr>
            <a:spLocks/>
          </p:cNvSpPr>
          <p:nvPr/>
        </p:nvSpPr>
        <p:spPr bwMode="auto">
          <a:xfrm>
            <a:off x="199444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75" name="Rectangle 9946">
            <a:extLst>
              <a:ext uri="{FF2B5EF4-FFF2-40B4-BE49-F238E27FC236}">
                <a16:creationId xmlns:a16="http://schemas.microsoft.com/office/drawing/2014/main" id="{FD490142-72E8-4AAF-84DC-15C9D3059F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76" name="Freeform 9947">
            <a:extLst>
              <a:ext uri="{FF2B5EF4-FFF2-40B4-BE49-F238E27FC236}">
                <a16:creationId xmlns:a16="http://schemas.microsoft.com/office/drawing/2014/main" id="{5E6BA29C-FF97-440B-932B-E1940253D3B1}"/>
              </a:ext>
            </a:extLst>
          </p:cNvPr>
          <p:cNvSpPr>
            <a:spLocks/>
          </p:cNvSpPr>
          <p:nvPr/>
        </p:nvSpPr>
        <p:spPr bwMode="auto">
          <a:xfrm>
            <a:off x="199444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77" name="Rectangle 9948">
            <a:extLst>
              <a:ext uri="{FF2B5EF4-FFF2-40B4-BE49-F238E27FC236}">
                <a16:creationId xmlns:a16="http://schemas.microsoft.com/office/drawing/2014/main" id="{DC3D933A-CADE-4D57-9F60-D714948433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78" name="Freeform 9949">
            <a:extLst>
              <a:ext uri="{FF2B5EF4-FFF2-40B4-BE49-F238E27FC236}">
                <a16:creationId xmlns:a16="http://schemas.microsoft.com/office/drawing/2014/main" id="{CD613285-C135-4F97-9D4F-D6453E836132}"/>
              </a:ext>
            </a:extLst>
          </p:cNvPr>
          <p:cNvSpPr>
            <a:spLocks/>
          </p:cNvSpPr>
          <p:nvPr/>
        </p:nvSpPr>
        <p:spPr bwMode="auto">
          <a:xfrm>
            <a:off x="199444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79" name="Rectangle 9950">
            <a:extLst>
              <a:ext uri="{FF2B5EF4-FFF2-40B4-BE49-F238E27FC236}">
                <a16:creationId xmlns:a16="http://schemas.microsoft.com/office/drawing/2014/main" id="{BF7F1EF5-8B14-4DEF-9560-3920F8451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80" name="Freeform 9951">
            <a:extLst>
              <a:ext uri="{FF2B5EF4-FFF2-40B4-BE49-F238E27FC236}">
                <a16:creationId xmlns:a16="http://schemas.microsoft.com/office/drawing/2014/main" id="{9DEA0104-0520-4530-982D-5DB2B49C3CB2}"/>
              </a:ext>
            </a:extLst>
          </p:cNvPr>
          <p:cNvSpPr>
            <a:spLocks/>
          </p:cNvSpPr>
          <p:nvPr/>
        </p:nvSpPr>
        <p:spPr bwMode="auto">
          <a:xfrm>
            <a:off x="199444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81" name="Rectangle 9952">
            <a:extLst>
              <a:ext uri="{FF2B5EF4-FFF2-40B4-BE49-F238E27FC236}">
                <a16:creationId xmlns:a16="http://schemas.microsoft.com/office/drawing/2014/main" id="{BBB6F61F-8CAF-44BE-B06F-1710329B9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82" name="Freeform 9953">
            <a:extLst>
              <a:ext uri="{FF2B5EF4-FFF2-40B4-BE49-F238E27FC236}">
                <a16:creationId xmlns:a16="http://schemas.microsoft.com/office/drawing/2014/main" id="{346540BB-EF89-4616-8E38-A63D160927EB}"/>
              </a:ext>
            </a:extLst>
          </p:cNvPr>
          <p:cNvSpPr>
            <a:spLocks/>
          </p:cNvSpPr>
          <p:nvPr/>
        </p:nvSpPr>
        <p:spPr bwMode="auto">
          <a:xfrm>
            <a:off x="199444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83" name="Rectangle 9954">
            <a:extLst>
              <a:ext uri="{FF2B5EF4-FFF2-40B4-BE49-F238E27FC236}">
                <a16:creationId xmlns:a16="http://schemas.microsoft.com/office/drawing/2014/main" id="{FCAC9164-B20A-4D15-BFE5-307BABC38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84" name="Freeform 9955">
            <a:extLst>
              <a:ext uri="{FF2B5EF4-FFF2-40B4-BE49-F238E27FC236}">
                <a16:creationId xmlns:a16="http://schemas.microsoft.com/office/drawing/2014/main" id="{43E76AA3-81EB-4703-8F07-B27E106FA2DF}"/>
              </a:ext>
            </a:extLst>
          </p:cNvPr>
          <p:cNvSpPr>
            <a:spLocks/>
          </p:cNvSpPr>
          <p:nvPr/>
        </p:nvSpPr>
        <p:spPr bwMode="auto">
          <a:xfrm>
            <a:off x="199444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85" name="Rectangle 9956">
            <a:extLst>
              <a:ext uri="{FF2B5EF4-FFF2-40B4-BE49-F238E27FC236}">
                <a16:creationId xmlns:a16="http://schemas.microsoft.com/office/drawing/2014/main" id="{AD7FA752-11A0-4CC5-B1FC-FD0F4F608C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86" name="Freeform 9957">
            <a:extLst>
              <a:ext uri="{FF2B5EF4-FFF2-40B4-BE49-F238E27FC236}">
                <a16:creationId xmlns:a16="http://schemas.microsoft.com/office/drawing/2014/main" id="{85AE22D3-C1D5-48FA-A4D2-625FA94A4642}"/>
              </a:ext>
            </a:extLst>
          </p:cNvPr>
          <p:cNvSpPr>
            <a:spLocks/>
          </p:cNvSpPr>
          <p:nvPr/>
        </p:nvSpPr>
        <p:spPr bwMode="auto">
          <a:xfrm>
            <a:off x="199444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87" name="Rectangle 9958">
            <a:extLst>
              <a:ext uri="{FF2B5EF4-FFF2-40B4-BE49-F238E27FC236}">
                <a16:creationId xmlns:a16="http://schemas.microsoft.com/office/drawing/2014/main" id="{335E4EB2-8ED6-4FF1-B356-FEC4B0F45C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88" name="Freeform 9959">
            <a:extLst>
              <a:ext uri="{FF2B5EF4-FFF2-40B4-BE49-F238E27FC236}">
                <a16:creationId xmlns:a16="http://schemas.microsoft.com/office/drawing/2014/main" id="{0C97CDFE-08BA-49C5-95C3-BF905320E246}"/>
              </a:ext>
            </a:extLst>
          </p:cNvPr>
          <p:cNvSpPr>
            <a:spLocks/>
          </p:cNvSpPr>
          <p:nvPr/>
        </p:nvSpPr>
        <p:spPr bwMode="auto">
          <a:xfrm>
            <a:off x="1994443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1 w 1"/>
              <a:gd name="T29" fmla="*/ 0 h 2"/>
              <a:gd name="T30" fmla="*/ 1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89" name="Rectangle 9960">
            <a:extLst>
              <a:ext uri="{FF2B5EF4-FFF2-40B4-BE49-F238E27FC236}">
                <a16:creationId xmlns:a16="http://schemas.microsoft.com/office/drawing/2014/main" id="{5C695846-F85F-4808-9CE4-32B389F18B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90" name="Freeform 9961">
            <a:extLst>
              <a:ext uri="{FF2B5EF4-FFF2-40B4-BE49-F238E27FC236}">
                <a16:creationId xmlns:a16="http://schemas.microsoft.com/office/drawing/2014/main" id="{C85C91E4-09E8-4621-BF11-AD5C1BD7697D}"/>
              </a:ext>
            </a:extLst>
          </p:cNvPr>
          <p:cNvSpPr>
            <a:spLocks/>
          </p:cNvSpPr>
          <p:nvPr/>
        </p:nvSpPr>
        <p:spPr bwMode="auto">
          <a:xfrm>
            <a:off x="1994443" y="4889009"/>
            <a:ext cx="3073" cy="3117"/>
          </a:xfrm>
          <a:custGeom>
            <a:avLst/>
            <a:gdLst>
              <a:gd name="T0" fmla="*/ 0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1 w 2"/>
              <a:gd name="T7" fmla="*/ 2 h 2"/>
              <a:gd name="T8" fmla="*/ 1 w 2"/>
              <a:gd name="T9" fmla="*/ 2 h 2"/>
              <a:gd name="T10" fmla="*/ 1 w 2"/>
              <a:gd name="T11" fmla="*/ 2 h 2"/>
              <a:gd name="T12" fmla="*/ 1 w 2"/>
              <a:gd name="T13" fmla="*/ 2 h 2"/>
              <a:gd name="T14" fmla="*/ 2 w 2"/>
              <a:gd name="T15" fmla="*/ 1 h 2"/>
              <a:gd name="T16" fmla="*/ 2 w 2"/>
              <a:gd name="T17" fmla="*/ 1 h 2"/>
              <a:gd name="T18" fmla="*/ 2 w 2"/>
              <a:gd name="T19" fmla="*/ 1 h 2"/>
              <a:gd name="T20" fmla="*/ 1 w 2"/>
              <a:gd name="T21" fmla="*/ 1 h 2"/>
              <a:gd name="T22" fmla="*/ 1 w 2"/>
              <a:gd name="T23" fmla="*/ 1 h 2"/>
              <a:gd name="T24" fmla="*/ 1 w 2"/>
              <a:gd name="T25" fmla="*/ 0 h 2"/>
              <a:gd name="T26" fmla="*/ 1 w 2"/>
              <a:gd name="T27" fmla="*/ 0 h 2"/>
              <a:gd name="T28" fmla="*/ 1 w 2"/>
              <a:gd name="T29" fmla="*/ 0 h 2"/>
              <a:gd name="T30" fmla="*/ 1 w 2"/>
              <a:gd name="T31" fmla="*/ 0 h 2"/>
              <a:gd name="T32" fmla="*/ 0 w 2"/>
              <a:gd name="T33" fmla="*/ 0 h 2"/>
              <a:gd name="T34" fmla="*/ 0 w 2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2">
                <a:moveTo>
                  <a:pt x="0" y="2"/>
                </a:move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91" name="Rectangle 9962">
            <a:extLst>
              <a:ext uri="{FF2B5EF4-FFF2-40B4-BE49-F238E27FC236}">
                <a16:creationId xmlns:a16="http://schemas.microsoft.com/office/drawing/2014/main" id="{5A1BE4B9-0BDE-4D5B-A74E-ED0973EB54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92" name="Freeform 9963">
            <a:extLst>
              <a:ext uri="{FF2B5EF4-FFF2-40B4-BE49-F238E27FC236}">
                <a16:creationId xmlns:a16="http://schemas.microsoft.com/office/drawing/2014/main" id="{36B02F71-108E-438B-8CCB-CB6EBF58FA2A}"/>
              </a:ext>
            </a:extLst>
          </p:cNvPr>
          <p:cNvSpPr>
            <a:spLocks/>
          </p:cNvSpPr>
          <p:nvPr/>
        </p:nvSpPr>
        <p:spPr bwMode="auto">
          <a:xfrm>
            <a:off x="1995979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0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0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93" name="Rectangle 9964">
            <a:extLst>
              <a:ext uri="{FF2B5EF4-FFF2-40B4-BE49-F238E27FC236}">
                <a16:creationId xmlns:a16="http://schemas.microsoft.com/office/drawing/2014/main" id="{4CB296B7-59AA-4CD5-B6F9-83D5A66384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94" name="Freeform 9965">
            <a:extLst>
              <a:ext uri="{FF2B5EF4-FFF2-40B4-BE49-F238E27FC236}">
                <a16:creationId xmlns:a16="http://schemas.microsoft.com/office/drawing/2014/main" id="{F18828B9-D1C8-433D-B4E2-4236F1A1437E}"/>
              </a:ext>
            </a:extLst>
          </p:cNvPr>
          <p:cNvSpPr>
            <a:spLocks/>
          </p:cNvSpPr>
          <p:nvPr/>
        </p:nvSpPr>
        <p:spPr bwMode="auto">
          <a:xfrm>
            <a:off x="1995979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95" name="Rectangle 9966">
            <a:extLst>
              <a:ext uri="{FF2B5EF4-FFF2-40B4-BE49-F238E27FC236}">
                <a16:creationId xmlns:a16="http://schemas.microsoft.com/office/drawing/2014/main" id="{7B21EF33-7389-4527-93BF-B07ACB7DC0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96" name="Freeform 9967">
            <a:extLst>
              <a:ext uri="{FF2B5EF4-FFF2-40B4-BE49-F238E27FC236}">
                <a16:creationId xmlns:a16="http://schemas.microsoft.com/office/drawing/2014/main" id="{8E8B91AD-DD18-4452-B8CA-4EEB7290F653}"/>
              </a:ext>
            </a:extLst>
          </p:cNvPr>
          <p:cNvSpPr>
            <a:spLocks/>
          </p:cNvSpPr>
          <p:nvPr/>
        </p:nvSpPr>
        <p:spPr bwMode="auto">
          <a:xfrm>
            <a:off x="1995979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0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0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97" name="Rectangle 9968">
            <a:extLst>
              <a:ext uri="{FF2B5EF4-FFF2-40B4-BE49-F238E27FC236}">
                <a16:creationId xmlns:a16="http://schemas.microsoft.com/office/drawing/2014/main" id="{5D5D3305-77AF-417B-B4DD-185B2E0F07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98" name="Freeform 9969">
            <a:extLst>
              <a:ext uri="{FF2B5EF4-FFF2-40B4-BE49-F238E27FC236}">
                <a16:creationId xmlns:a16="http://schemas.microsoft.com/office/drawing/2014/main" id="{97C955B4-DB5F-4C44-AA55-8B110BB46368}"/>
              </a:ext>
            </a:extLst>
          </p:cNvPr>
          <p:cNvSpPr>
            <a:spLocks/>
          </p:cNvSpPr>
          <p:nvPr/>
        </p:nvSpPr>
        <p:spPr bwMode="auto">
          <a:xfrm>
            <a:off x="1995979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599" name="Rectangle 9970">
            <a:extLst>
              <a:ext uri="{FF2B5EF4-FFF2-40B4-BE49-F238E27FC236}">
                <a16:creationId xmlns:a16="http://schemas.microsoft.com/office/drawing/2014/main" id="{CCE8B7D2-8A17-41E4-A420-505C8B44E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00" name="Freeform 9971">
            <a:extLst>
              <a:ext uri="{FF2B5EF4-FFF2-40B4-BE49-F238E27FC236}">
                <a16:creationId xmlns:a16="http://schemas.microsoft.com/office/drawing/2014/main" id="{38AA8F7D-90C6-4425-A056-80C2A5BCDB83}"/>
              </a:ext>
            </a:extLst>
          </p:cNvPr>
          <p:cNvSpPr>
            <a:spLocks/>
          </p:cNvSpPr>
          <p:nvPr/>
        </p:nvSpPr>
        <p:spPr bwMode="auto">
          <a:xfrm>
            <a:off x="1995979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0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0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01" name="Rectangle 9972">
            <a:extLst>
              <a:ext uri="{FF2B5EF4-FFF2-40B4-BE49-F238E27FC236}">
                <a16:creationId xmlns:a16="http://schemas.microsoft.com/office/drawing/2014/main" id="{15F33F43-6B2D-442D-8EE1-804ECB4213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02" name="Freeform 9973">
            <a:extLst>
              <a:ext uri="{FF2B5EF4-FFF2-40B4-BE49-F238E27FC236}">
                <a16:creationId xmlns:a16="http://schemas.microsoft.com/office/drawing/2014/main" id="{E648F88E-F3BE-44D4-8042-3F1DB773986E}"/>
              </a:ext>
            </a:extLst>
          </p:cNvPr>
          <p:cNvSpPr>
            <a:spLocks/>
          </p:cNvSpPr>
          <p:nvPr/>
        </p:nvSpPr>
        <p:spPr bwMode="auto">
          <a:xfrm>
            <a:off x="1995979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03" name="Rectangle 9974">
            <a:extLst>
              <a:ext uri="{FF2B5EF4-FFF2-40B4-BE49-F238E27FC236}">
                <a16:creationId xmlns:a16="http://schemas.microsoft.com/office/drawing/2014/main" id="{8FF39D5D-481C-43CC-8A14-0496E6588B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04" name="Freeform 9975">
            <a:extLst>
              <a:ext uri="{FF2B5EF4-FFF2-40B4-BE49-F238E27FC236}">
                <a16:creationId xmlns:a16="http://schemas.microsoft.com/office/drawing/2014/main" id="{0BCE051E-86F4-49B2-BC5D-6A01BD98E595}"/>
              </a:ext>
            </a:extLst>
          </p:cNvPr>
          <p:cNvSpPr>
            <a:spLocks/>
          </p:cNvSpPr>
          <p:nvPr/>
        </p:nvSpPr>
        <p:spPr bwMode="auto">
          <a:xfrm>
            <a:off x="1995979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05" name="Rectangle 9976">
            <a:extLst>
              <a:ext uri="{FF2B5EF4-FFF2-40B4-BE49-F238E27FC236}">
                <a16:creationId xmlns:a16="http://schemas.microsoft.com/office/drawing/2014/main" id="{B74E599C-DDC6-48A2-B40D-D1B0DC643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06" name="Freeform 9977">
            <a:extLst>
              <a:ext uri="{FF2B5EF4-FFF2-40B4-BE49-F238E27FC236}">
                <a16:creationId xmlns:a16="http://schemas.microsoft.com/office/drawing/2014/main" id="{C57977AA-4B09-4D4D-B822-48C28FB3D779}"/>
              </a:ext>
            </a:extLst>
          </p:cNvPr>
          <p:cNvSpPr>
            <a:spLocks/>
          </p:cNvSpPr>
          <p:nvPr/>
        </p:nvSpPr>
        <p:spPr bwMode="auto">
          <a:xfrm>
            <a:off x="1995979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07" name="Rectangle 9978">
            <a:extLst>
              <a:ext uri="{FF2B5EF4-FFF2-40B4-BE49-F238E27FC236}">
                <a16:creationId xmlns:a16="http://schemas.microsoft.com/office/drawing/2014/main" id="{D54DC99A-CD38-46FC-A70C-4776EC0C7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08" name="Freeform 9979">
            <a:extLst>
              <a:ext uri="{FF2B5EF4-FFF2-40B4-BE49-F238E27FC236}">
                <a16:creationId xmlns:a16="http://schemas.microsoft.com/office/drawing/2014/main" id="{F435F0D4-A42C-4EEE-A33E-BD9678644279}"/>
              </a:ext>
            </a:extLst>
          </p:cNvPr>
          <p:cNvSpPr>
            <a:spLocks/>
          </p:cNvSpPr>
          <p:nvPr/>
        </p:nvSpPr>
        <p:spPr bwMode="auto">
          <a:xfrm>
            <a:off x="1995979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0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0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09" name="Rectangle 9980">
            <a:extLst>
              <a:ext uri="{FF2B5EF4-FFF2-40B4-BE49-F238E27FC236}">
                <a16:creationId xmlns:a16="http://schemas.microsoft.com/office/drawing/2014/main" id="{D954854A-1248-408D-B39D-1D07C865C4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79" y="4889009"/>
            <a:ext cx="1537" cy="311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10" name="Freeform 9981">
            <a:extLst>
              <a:ext uri="{FF2B5EF4-FFF2-40B4-BE49-F238E27FC236}">
                <a16:creationId xmlns:a16="http://schemas.microsoft.com/office/drawing/2014/main" id="{26BB026E-2D2F-4F4D-8EFB-0FA762CDCAC2}"/>
              </a:ext>
            </a:extLst>
          </p:cNvPr>
          <p:cNvSpPr>
            <a:spLocks/>
          </p:cNvSpPr>
          <p:nvPr/>
        </p:nvSpPr>
        <p:spPr bwMode="auto">
          <a:xfrm>
            <a:off x="1995979" y="4889009"/>
            <a:ext cx="1537" cy="3117"/>
          </a:xfrm>
          <a:custGeom>
            <a:avLst/>
            <a:gdLst>
              <a:gd name="T0" fmla="*/ 0 w 1"/>
              <a:gd name="T1" fmla="*/ 2 h 2"/>
              <a:gd name="T2" fmla="*/ 0 w 1"/>
              <a:gd name="T3" fmla="*/ 2 h 2"/>
              <a:gd name="T4" fmla="*/ 0 w 1"/>
              <a:gd name="T5" fmla="*/ 2 h 2"/>
              <a:gd name="T6" fmla="*/ 1 w 1"/>
              <a:gd name="T7" fmla="*/ 2 h 2"/>
              <a:gd name="T8" fmla="*/ 1 w 1"/>
              <a:gd name="T9" fmla="*/ 2 h 2"/>
              <a:gd name="T10" fmla="*/ 1 w 1"/>
              <a:gd name="T11" fmla="*/ 2 h 2"/>
              <a:gd name="T12" fmla="*/ 1 w 1"/>
              <a:gd name="T13" fmla="*/ 2 h 2"/>
              <a:gd name="T14" fmla="*/ 1 w 1"/>
              <a:gd name="T15" fmla="*/ 1 h 2"/>
              <a:gd name="T16" fmla="*/ 1 w 1"/>
              <a:gd name="T17" fmla="*/ 1 h 2"/>
              <a:gd name="T18" fmla="*/ 1 w 1"/>
              <a:gd name="T19" fmla="*/ 1 h 2"/>
              <a:gd name="T20" fmla="*/ 1 w 1"/>
              <a:gd name="T21" fmla="*/ 1 h 2"/>
              <a:gd name="T22" fmla="*/ 1 w 1"/>
              <a:gd name="T23" fmla="*/ 1 h 2"/>
              <a:gd name="T24" fmla="*/ 1 w 1"/>
              <a:gd name="T25" fmla="*/ 0 h 2"/>
              <a:gd name="T26" fmla="*/ 1 w 1"/>
              <a:gd name="T27" fmla="*/ 0 h 2"/>
              <a:gd name="T28" fmla="*/ 0 w 1"/>
              <a:gd name="T29" fmla="*/ 0 h 2"/>
              <a:gd name="T30" fmla="*/ 0 w 1"/>
              <a:gd name="T31" fmla="*/ 0 h 2"/>
              <a:gd name="T32" fmla="*/ 0 w 1"/>
              <a:gd name="T33" fmla="*/ 0 h 2"/>
              <a:gd name="T34" fmla="*/ 0 w 1"/>
              <a:gd name="T3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11" name="Freeform 9982">
            <a:extLst>
              <a:ext uri="{FF2B5EF4-FFF2-40B4-BE49-F238E27FC236}">
                <a16:creationId xmlns:a16="http://schemas.microsoft.com/office/drawing/2014/main" id="{414C7E63-F82A-4ECC-9032-3C5EC4B80B7B}"/>
              </a:ext>
            </a:extLst>
          </p:cNvPr>
          <p:cNvSpPr>
            <a:spLocks/>
          </p:cNvSpPr>
          <p:nvPr/>
        </p:nvSpPr>
        <p:spPr bwMode="auto">
          <a:xfrm>
            <a:off x="1909927" y="4359087"/>
            <a:ext cx="1537" cy="4676"/>
          </a:xfrm>
          <a:custGeom>
            <a:avLst/>
            <a:gdLst>
              <a:gd name="T0" fmla="*/ 1 w 1"/>
              <a:gd name="T1" fmla="*/ 0 h 3"/>
              <a:gd name="T2" fmla="*/ 0 w 1"/>
              <a:gd name="T3" fmla="*/ 0 h 3"/>
              <a:gd name="T4" fmla="*/ 0 w 1"/>
              <a:gd name="T5" fmla="*/ 1 h 3"/>
              <a:gd name="T6" fmla="*/ 0 w 1"/>
              <a:gd name="T7" fmla="*/ 1 h 3"/>
              <a:gd name="T8" fmla="*/ 0 w 1"/>
              <a:gd name="T9" fmla="*/ 1 h 3"/>
              <a:gd name="T10" fmla="*/ 0 w 1"/>
              <a:gd name="T11" fmla="*/ 1 h 3"/>
              <a:gd name="T12" fmla="*/ 0 w 1"/>
              <a:gd name="T13" fmla="*/ 1 h 3"/>
              <a:gd name="T14" fmla="*/ 0 w 1"/>
              <a:gd name="T15" fmla="*/ 1 h 3"/>
              <a:gd name="T16" fmla="*/ 0 w 1"/>
              <a:gd name="T17" fmla="*/ 2 h 3"/>
              <a:gd name="T18" fmla="*/ 0 w 1"/>
              <a:gd name="T19" fmla="*/ 2 h 3"/>
              <a:gd name="T20" fmla="*/ 0 w 1"/>
              <a:gd name="T21" fmla="*/ 2 h 3"/>
              <a:gd name="T22" fmla="*/ 0 w 1"/>
              <a:gd name="T23" fmla="*/ 2 h 3"/>
              <a:gd name="T24" fmla="*/ 0 w 1"/>
              <a:gd name="T25" fmla="*/ 2 h 3"/>
              <a:gd name="T26" fmla="*/ 0 w 1"/>
              <a:gd name="T27" fmla="*/ 2 h 3"/>
              <a:gd name="T28" fmla="*/ 0 w 1"/>
              <a:gd name="T29" fmla="*/ 3 h 3"/>
              <a:gd name="T30" fmla="*/ 0 w 1"/>
              <a:gd name="T31" fmla="*/ 3 h 3"/>
              <a:gd name="T32" fmla="*/ 1 w 1"/>
              <a:gd name="T33" fmla="*/ 3 h 3"/>
              <a:gd name="T34" fmla="*/ 1 w 1"/>
              <a:gd name="T3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1" y="0"/>
                </a:move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3"/>
                </a:lnTo>
                <a:lnTo>
                  <a:pt x="0" y="3"/>
                </a:lnTo>
                <a:lnTo>
                  <a:pt x="1" y="3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12" name="Rectangle 9983">
            <a:extLst>
              <a:ext uri="{FF2B5EF4-FFF2-40B4-BE49-F238E27FC236}">
                <a16:creationId xmlns:a16="http://schemas.microsoft.com/office/drawing/2014/main" id="{90BF6369-1D63-465E-9314-0C32ED858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13" name="Freeform 9984">
            <a:extLst>
              <a:ext uri="{FF2B5EF4-FFF2-40B4-BE49-F238E27FC236}">
                <a16:creationId xmlns:a16="http://schemas.microsoft.com/office/drawing/2014/main" id="{0B179233-140B-4B4D-A1FD-3CFB2BD5DBA0}"/>
              </a:ext>
            </a:extLst>
          </p:cNvPr>
          <p:cNvSpPr>
            <a:spLocks/>
          </p:cNvSpPr>
          <p:nvPr/>
        </p:nvSpPr>
        <p:spPr bwMode="auto">
          <a:xfrm>
            <a:off x="191146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14" name="Rectangle 9985">
            <a:extLst>
              <a:ext uri="{FF2B5EF4-FFF2-40B4-BE49-F238E27FC236}">
                <a16:creationId xmlns:a16="http://schemas.microsoft.com/office/drawing/2014/main" id="{B6DF9835-0F34-42BD-A800-CDBEC6687B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15" name="Freeform 9986">
            <a:extLst>
              <a:ext uri="{FF2B5EF4-FFF2-40B4-BE49-F238E27FC236}">
                <a16:creationId xmlns:a16="http://schemas.microsoft.com/office/drawing/2014/main" id="{BFC442A6-B79B-48EA-BF71-CEEE5F326EDD}"/>
              </a:ext>
            </a:extLst>
          </p:cNvPr>
          <p:cNvSpPr>
            <a:spLocks/>
          </p:cNvSpPr>
          <p:nvPr/>
        </p:nvSpPr>
        <p:spPr bwMode="auto">
          <a:xfrm>
            <a:off x="191146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16" name="Rectangle 9987">
            <a:extLst>
              <a:ext uri="{FF2B5EF4-FFF2-40B4-BE49-F238E27FC236}">
                <a16:creationId xmlns:a16="http://schemas.microsoft.com/office/drawing/2014/main" id="{6E9DD0A0-5746-43DF-B375-28E70B97C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17" name="Freeform 9988">
            <a:extLst>
              <a:ext uri="{FF2B5EF4-FFF2-40B4-BE49-F238E27FC236}">
                <a16:creationId xmlns:a16="http://schemas.microsoft.com/office/drawing/2014/main" id="{F8AD5B3B-1D05-4E64-A70E-2601EF7041FC}"/>
              </a:ext>
            </a:extLst>
          </p:cNvPr>
          <p:cNvSpPr>
            <a:spLocks/>
          </p:cNvSpPr>
          <p:nvPr/>
        </p:nvSpPr>
        <p:spPr bwMode="auto">
          <a:xfrm>
            <a:off x="191146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18" name="Rectangle 9989">
            <a:extLst>
              <a:ext uri="{FF2B5EF4-FFF2-40B4-BE49-F238E27FC236}">
                <a16:creationId xmlns:a16="http://schemas.microsoft.com/office/drawing/2014/main" id="{5E726E2C-0F79-4FDF-BF4D-B9243B4FCE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19" name="Freeform 9990">
            <a:extLst>
              <a:ext uri="{FF2B5EF4-FFF2-40B4-BE49-F238E27FC236}">
                <a16:creationId xmlns:a16="http://schemas.microsoft.com/office/drawing/2014/main" id="{C2CA9F29-618C-4F78-96B1-0399BA94D8CA}"/>
              </a:ext>
            </a:extLst>
          </p:cNvPr>
          <p:cNvSpPr>
            <a:spLocks/>
          </p:cNvSpPr>
          <p:nvPr/>
        </p:nvSpPr>
        <p:spPr bwMode="auto">
          <a:xfrm>
            <a:off x="191146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20" name="Rectangle 9991">
            <a:extLst>
              <a:ext uri="{FF2B5EF4-FFF2-40B4-BE49-F238E27FC236}">
                <a16:creationId xmlns:a16="http://schemas.microsoft.com/office/drawing/2014/main" id="{35069C6B-45D8-4D64-8B12-3E2B2B18CC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21" name="Freeform 9992">
            <a:extLst>
              <a:ext uri="{FF2B5EF4-FFF2-40B4-BE49-F238E27FC236}">
                <a16:creationId xmlns:a16="http://schemas.microsoft.com/office/drawing/2014/main" id="{31D9BF2E-150B-4087-9590-98B253434898}"/>
              </a:ext>
            </a:extLst>
          </p:cNvPr>
          <p:cNvSpPr>
            <a:spLocks/>
          </p:cNvSpPr>
          <p:nvPr/>
        </p:nvSpPr>
        <p:spPr bwMode="auto">
          <a:xfrm>
            <a:off x="191146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22" name="Rectangle 9993">
            <a:extLst>
              <a:ext uri="{FF2B5EF4-FFF2-40B4-BE49-F238E27FC236}">
                <a16:creationId xmlns:a16="http://schemas.microsoft.com/office/drawing/2014/main" id="{2DDBA456-323C-44B5-AF68-DEB677A7F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23" name="Freeform 9994">
            <a:extLst>
              <a:ext uri="{FF2B5EF4-FFF2-40B4-BE49-F238E27FC236}">
                <a16:creationId xmlns:a16="http://schemas.microsoft.com/office/drawing/2014/main" id="{63405C85-B9E3-41C9-8CED-48A7C0413D94}"/>
              </a:ext>
            </a:extLst>
          </p:cNvPr>
          <p:cNvSpPr>
            <a:spLocks/>
          </p:cNvSpPr>
          <p:nvPr/>
        </p:nvSpPr>
        <p:spPr bwMode="auto">
          <a:xfrm>
            <a:off x="191146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24" name="Rectangle 9995">
            <a:extLst>
              <a:ext uri="{FF2B5EF4-FFF2-40B4-BE49-F238E27FC236}">
                <a16:creationId xmlns:a16="http://schemas.microsoft.com/office/drawing/2014/main" id="{4F49E32B-D8E8-4D24-AE3F-8881A7A646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25" name="Freeform 9996">
            <a:extLst>
              <a:ext uri="{FF2B5EF4-FFF2-40B4-BE49-F238E27FC236}">
                <a16:creationId xmlns:a16="http://schemas.microsoft.com/office/drawing/2014/main" id="{A4F981D9-632D-4964-A0B5-BCF24693A907}"/>
              </a:ext>
            </a:extLst>
          </p:cNvPr>
          <p:cNvSpPr>
            <a:spLocks/>
          </p:cNvSpPr>
          <p:nvPr/>
        </p:nvSpPr>
        <p:spPr bwMode="auto">
          <a:xfrm>
            <a:off x="191146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26" name="Rectangle 9997">
            <a:extLst>
              <a:ext uri="{FF2B5EF4-FFF2-40B4-BE49-F238E27FC236}">
                <a16:creationId xmlns:a16="http://schemas.microsoft.com/office/drawing/2014/main" id="{C2BDCC5A-9F57-42E6-859E-DE6209063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27" name="Freeform 9998">
            <a:extLst>
              <a:ext uri="{FF2B5EF4-FFF2-40B4-BE49-F238E27FC236}">
                <a16:creationId xmlns:a16="http://schemas.microsoft.com/office/drawing/2014/main" id="{F2A2ED49-8050-43FC-979C-7A58C1E47478}"/>
              </a:ext>
            </a:extLst>
          </p:cNvPr>
          <p:cNvSpPr>
            <a:spLocks/>
          </p:cNvSpPr>
          <p:nvPr/>
        </p:nvSpPr>
        <p:spPr bwMode="auto">
          <a:xfrm>
            <a:off x="191146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28" name="Rectangle 9999">
            <a:extLst>
              <a:ext uri="{FF2B5EF4-FFF2-40B4-BE49-F238E27FC236}">
                <a16:creationId xmlns:a16="http://schemas.microsoft.com/office/drawing/2014/main" id="{790217DB-0881-4AB5-BEE4-5B44CE167B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29" name="Freeform 10000">
            <a:extLst>
              <a:ext uri="{FF2B5EF4-FFF2-40B4-BE49-F238E27FC236}">
                <a16:creationId xmlns:a16="http://schemas.microsoft.com/office/drawing/2014/main" id="{295C9052-34F4-4DCB-A6A6-1A4070F39B1F}"/>
              </a:ext>
            </a:extLst>
          </p:cNvPr>
          <p:cNvSpPr>
            <a:spLocks/>
          </p:cNvSpPr>
          <p:nvPr/>
        </p:nvSpPr>
        <p:spPr bwMode="auto">
          <a:xfrm>
            <a:off x="191146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30" name="Rectangle 10001">
            <a:extLst>
              <a:ext uri="{FF2B5EF4-FFF2-40B4-BE49-F238E27FC236}">
                <a16:creationId xmlns:a16="http://schemas.microsoft.com/office/drawing/2014/main" id="{71F62532-A63D-47FD-B71E-4E1E51C41E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31" name="Freeform 10002">
            <a:extLst>
              <a:ext uri="{FF2B5EF4-FFF2-40B4-BE49-F238E27FC236}">
                <a16:creationId xmlns:a16="http://schemas.microsoft.com/office/drawing/2014/main" id="{F16707FA-8905-484E-A01B-1991756B3601}"/>
              </a:ext>
            </a:extLst>
          </p:cNvPr>
          <p:cNvSpPr>
            <a:spLocks/>
          </p:cNvSpPr>
          <p:nvPr/>
        </p:nvSpPr>
        <p:spPr bwMode="auto">
          <a:xfrm>
            <a:off x="191146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32" name="Rectangle 10003">
            <a:extLst>
              <a:ext uri="{FF2B5EF4-FFF2-40B4-BE49-F238E27FC236}">
                <a16:creationId xmlns:a16="http://schemas.microsoft.com/office/drawing/2014/main" id="{1CCED83B-4457-480A-BBBA-2AC46DF1C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33" name="Freeform 10004">
            <a:extLst>
              <a:ext uri="{FF2B5EF4-FFF2-40B4-BE49-F238E27FC236}">
                <a16:creationId xmlns:a16="http://schemas.microsoft.com/office/drawing/2014/main" id="{3527E1D2-B980-42A9-BC14-4E01F4FDF2D5}"/>
              </a:ext>
            </a:extLst>
          </p:cNvPr>
          <p:cNvSpPr>
            <a:spLocks/>
          </p:cNvSpPr>
          <p:nvPr/>
        </p:nvSpPr>
        <p:spPr bwMode="auto">
          <a:xfrm>
            <a:off x="1911464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34" name="Rectangle 10005">
            <a:extLst>
              <a:ext uri="{FF2B5EF4-FFF2-40B4-BE49-F238E27FC236}">
                <a16:creationId xmlns:a16="http://schemas.microsoft.com/office/drawing/2014/main" id="{090EAB00-6B43-4545-A818-DA1FD87FF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35" name="Freeform 10006">
            <a:extLst>
              <a:ext uri="{FF2B5EF4-FFF2-40B4-BE49-F238E27FC236}">
                <a16:creationId xmlns:a16="http://schemas.microsoft.com/office/drawing/2014/main" id="{7D597F2C-EAC7-454A-AF68-BAE2433CEDDA}"/>
              </a:ext>
            </a:extLst>
          </p:cNvPr>
          <p:cNvSpPr>
            <a:spLocks/>
          </p:cNvSpPr>
          <p:nvPr/>
        </p:nvSpPr>
        <p:spPr bwMode="auto">
          <a:xfrm>
            <a:off x="1911464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36" name="Rectangle 10007">
            <a:extLst>
              <a:ext uri="{FF2B5EF4-FFF2-40B4-BE49-F238E27FC236}">
                <a16:creationId xmlns:a16="http://schemas.microsoft.com/office/drawing/2014/main" id="{89112A76-A3B4-4B9E-8378-0EB4301A7A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37" name="Freeform 10008">
            <a:extLst>
              <a:ext uri="{FF2B5EF4-FFF2-40B4-BE49-F238E27FC236}">
                <a16:creationId xmlns:a16="http://schemas.microsoft.com/office/drawing/2014/main" id="{7F81D680-ADC2-476A-829A-50BD399766BE}"/>
              </a:ext>
            </a:extLst>
          </p:cNvPr>
          <p:cNvSpPr>
            <a:spLocks/>
          </p:cNvSpPr>
          <p:nvPr/>
        </p:nvSpPr>
        <p:spPr bwMode="auto">
          <a:xfrm>
            <a:off x="1911464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38" name="Rectangle 10009">
            <a:extLst>
              <a:ext uri="{FF2B5EF4-FFF2-40B4-BE49-F238E27FC236}">
                <a16:creationId xmlns:a16="http://schemas.microsoft.com/office/drawing/2014/main" id="{8B3CF814-46C2-4037-B367-874990042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39" name="Freeform 10010">
            <a:extLst>
              <a:ext uri="{FF2B5EF4-FFF2-40B4-BE49-F238E27FC236}">
                <a16:creationId xmlns:a16="http://schemas.microsoft.com/office/drawing/2014/main" id="{DC842FC9-6EAA-44E2-90A9-F0739CB9F0E7}"/>
              </a:ext>
            </a:extLst>
          </p:cNvPr>
          <p:cNvSpPr>
            <a:spLocks/>
          </p:cNvSpPr>
          <p:nvPr/>
        </p:nvSpPr>
        <p:spPr bwMode="auto">
          <a:xfrm>
            <a:off x="1911464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40" name="Rectangle 10011">
            <a:extLst>
              <a:ext uri="{FF2B5EF4-FFF2-40B4-BE49-F238E27FC236}">
                <a16:creationId xmlns:a16="http://schemas.microsoft.com/office/drawing/2014/main" id="{240A58F1-D4BF-43E0-932E-A13CC5188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41" name="Freeform 10012">
            <a:extLst>
              <a:ext uri="{FF2B5EF4-FFF2-40B4-BE49-F238E27FC236}">
                <a16:creationId xmlns:a16="http://schemas.microsoft.com/office/drawing/2014/main" id="{FDCFFD17-A1EE-41AB-B7FB-A1B8569DC3E9}"/>
              </a:ext>
            </a:extLst>
          </p:cNvPr>
          <p:cNvSpPr>
            <a:spLocks/>
          </p:cNvSpPr>
          <p:nvPr/>
        </p:nvSpPr>
        <p:spPr bwMode="auto">
          <a:xfrm>
            <a:off x="1911464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42" name="Rectangle 10013">
            <a:extLst>
              <a:ext uri="{FF2B5EF4-FFF2-40B4-BE49-F238E27FC236}">
                <a16:creationId xmlns:a16="http://schemas.microsoft.com/office/drawing/2014/main" id="{C25CBBE8-D623-4B79-9792-D0DE004446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43" name="Freeform 10014">
            <a:extLst>
              <a:ext uri="{FF2B5EF4-FFF2-40B4-BE49-F238E27FC236}">
                <a16:creationId xmlns:a16="http://schemas.microsoft.com/office/drawing/2014/main" id="{9B737D6C-23BC-4C7D-AAD2-00950CC5EDD5}"/>
              </a:ext>
            </a:extLst>
          </p:cNvPr>
          <p:cNvSpPr>
            <a:spLocks/>
          </p:cNvSpPr>
          <p:nvPr/>
        </p:nvSpPr>
        <p:spPr bwMode="auto">
          <a:xfrm>
            <a:off x="1911464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44" name="Rectangle 10015">
            <a:extLst>
              <a:ext uri="{FF2B5EF4-FFF2-40B4-BE49-F238E27FC236}">
                <a16:creationId xmlns:a16="http://schemas.microsoft.com/office/drawing/2014/main" id="{71935417-E765-49B3-99E1-A510BFC1E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45" name="Freeform 10016">
            <a:extLst>
              <a:ext uri="{FF2B5EF4-FFF2-40B4-BE49-F238E27FC236}">
                <a16:creationId xmlns:a16="http://schemas.microsoft.com/office/drawing/2014/main" id="{00205078-1AEE-488F-B08B-C5E471944E3C}"/>
              </a:ext>
            </a:extLst>
          </p:cNvPr>
          <p:cNvSpPr>
            <a:spLocks/>
          </p:cNvSpPr>
          <p:nvPr/>
        </p:nvSpPr>
        <p:spPr bwMode="auto">
          <a:xfrm>
            <a:off x="1911464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46" name="Rectangle 10017">
            <a:extLst>
              <a:ext uri="{FF2B5EF4-FFF2-40B4-BE49-F238E27FC236}">
                <a16:creationId xmlns:a16="http://schemas.microsoft.com/office/drawing/2014/main" id="{D7DA45C1-FB1B-4382-B8AA-5FCF7414DF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146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47" name="Freeform 10018">
            <a:extLst>
              <a:ext uri="{FF2B5EF4-FFF2-40B4-BE49-F238E27FC236}">
                <a16:creationId xmlns:a16="http://schemas.microsoft.com/office/drawing/2014/main" id="{70669DB6-9BCE-4D26-842F-14E602128E04}"/>
              </a:ext>
            </a:extLst>
          </p:cNvPr>
          <p:cNvSpPr>
            <a:spLocks/>
          </p:cNvSpPr>
          <p:nvPr/>
        </p:nvSpPr>
        <p:spPr bwMode="auto">
          <a:xfrm>
            <a:off x="191300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48" name="Rectangle 10019">
            <a:extLst>
              <a:ext uri="{FF2B5EF4-FFF2-40B4-BE49-F238E27FC236}">
                <a16:creationId xmlns:a16="http://schemas.microsoft.com/office/drawing/2014/main" id="{2C440440-1DA3-45E4-9669-132A8F1C0C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49" name="Freeform 10020">
            <a:extLst>
              <a:ext uri="{FF2B5EF4-FFF2-40B4-BE49-F238E27FC236}">
                <a16:creationId xmlns:a16="http://schemas.microsoft.com/office/drawing/2014/main" id="{0EF688B3-4E22-4C6E-B6AC-8979F955B595}"/>
              </a:ext>
            </a:extLst>
          </p:cNvPr>
          <p:cNvSpPr>
            <a:spLocks/>
          </p:cNvSpPr>
          <p:nvPr/>
        </p:nvSpPr>
        <p:spPr bwMode="auto">
          <a:xfrm>
            <a:off x="191300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50" name="Rectangle 10021">
            <a:extLst>
              <a:ext uri="{FF2B5EF4-FFF2-40B4-BE49-F238E27FC236}">
                <a16:creationId xmlns:a16="http://schemas.microsoft.com/office/drawing/2014/main" id="{7F764CC7-8F93-4C03-99F9-4FC46CFFFC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51" name="Freeform 10022">
            <a:extLst>
              <a:ext uri="{FF2B5EF4-FFF2-40B4-BE49-F238E27FC236}">
                <a16:creationId xmlns:a16="http://schemas.microsoft.com/office/drawing/2014/main" id="{6CDE93BE-E6D0-4447-974C-B608ADC671E0}"/>
              </a:ext>
            </a:extLst>
          </p:cNvPr>
          <p:cNvSpPr>
            <a:spLocks/>
          </p:cNvSpPr>
          <p:nvPr/>
        </p:nvSpPr>
        <p:spPr bwMode="auto">
          <a:xfrm>
            <a:off x="191300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52" name="Rectangle 10023">
            <a:extLst>
              <a:ext uri="{FF2B5EF4-FFF2-40B4-BE49-F238E27FC236}">
                <a16:creationId xmlns:a16="http://schemas.microsoft.com/office/drawing/2014/main" id="{F7A8692F-2EB8-4E73-85D9-A548DC071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53" name="Freeform 10024">
            <a:extLst>
              <a:ext uri="{FF2B5EF4-FFF2-40B4-BE49-F238E27FC236}">
                <a16:creationId xmlns:a16="http://schemas.microsoft.com/office/drawing/2014/main" id="{478C3245-AE1A-4212-AC87-ED32A2B49F32}"/>
              </a:ext>
            </a:extLst>
          </p:cNvPr>
          <p:cNvSpPr>
            <a:spLocks/>
          </p:cNvSpPr>
          <p:nvPr/>
        </p:nvSpPr>
        <p:spPr bwMode="auto">
          <a:xfrm>
            <a:off x="191300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54" name="Rectangle 10025">
            <a:extLst>
              <a:ext uri="{FF2B5EF4-FFF2-40B4-BE49-F238E27FC236}">
                <a16:creationId xmlns:a16="http://schemas.microsoft.com/office/drawing/2014/main" id="{9C14D829-BB4E-4E59-9E4E-CD969D482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55" name="Freeform 10026">
            <a:extLst>
              <a:ext uri="{FF2B5EF4-FFF2-40B4-BE49-F238E27FC236}">
                <a16:creationId xmlns:a16="http://schemas.microsoft.com/office/drawing/2014/main" id="{501F33BA-6380-41A4-B971-61AFB9F7DE64}"/>
              </a:ext>
            </a:extLst>
          </p:cNvPr>
          <p:cNvSpPr>
            <a:spLocks/>
          </p:cNvSpPr>
          <p:nvPr/>
        </p:nvSpPr>
        <p:spPr bwMode="auto">
          <a:xfrm>
            <a:off x="191300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56" name="Rectangle 10027">
            <a:extLst>
              <a:ext uri="{FF2B5EF4-FFF2-40B4-BE49-F238E27FC236}">
                <a16:creationId xmlns:a16="http://schemas.microsoft.com/office/drawing/2014/main" id="{F2202FC8-F14B-4A92-9E3B-19A0AC8F76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57" name="Freeform 10028">
            <a:extLst>
              <a:ext uri="{FF2B5EF4-FFF2-40B4-BE49-F238E27FC236}">
                <a16:creationId xmlns:a16="http://schemas.microsoft.com/office/drawing/2014/main" id="{1057F0D9-4B7C-48BE-BE5A-E7CE0D0AF86E}"/>
              </a:ext>
            </a:extLst>
          </p:cNvPr>
          <p:cNvSpPr>
            <a:spLocks/>
          </p:cNvSpPr>
          <p:nvPr/>
        </p:nvSpPr>
        <p:spPr bwMode="auto">
          <a:xfrm>
            <a:off x="191300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58" name="Rectangle 10029">
            <a:extLst>
              <a:ext uri="{FF2B5EF4-FFF2-40B4-BE49-F238E27FC236}">
                <a16:creationId xmlns:a16="http://schemas.microsoft.com/office/drawing/2014/main" id="{E96F6592-B5AB-4A4D-A8B0-156BDE598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59" name="Freeform 10030">
            <a:extLst>
              <a:ext uri="{FF2B5EF4-FFF2-40B4-BE49-F238E27FC236}">
                <a16:creationId xmlns:a16="http://schemas.microsoft.com/office/drawing/2014/main" id="{43B12833-5279-4105-BFFE-72B53E641D50}"/>
              </a:ext>
            </a:extLst>
          </p:cNvPr>
          <p:cNvSpPr>
            <a:spLocks/>
          </p:cNvSpPr>
          <p:nvPr/>
        </p:nvSpPr>
        <p:spPr bwMode="auto">
          <a:xfrm>
            <a:off x="191300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60" name="Rectangle 10031">
            <a:extLst>
              <a:ext uri="{FF2B5EF4-FFF2-40B4-BE49-F238E27FC236}">
                <a16:creationId xmlns:a16="http://schemas.microsoft.com/office/drawing/2014/main" id="{C6D5BDBB-33FE-4719-A7D5-1F3025854C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61" name="Freeform 10032">
            <a:extLst>
              <a:ext uri="{FF2B5EF4-FFF2-40B4-BE49-F238E27FC236}">
                <a16:creationId xmlns:a16="http://schemas.microsoft.com/office/drawing/2014/main" id="{3F880856-8E54-4A38-9766-30F90C2FA550}"/>
              </a:ext>
            </a:extLst>
          </p:cNvPr>
          <p:cNvSpPr>
            <a:spLocks/>
          </p:cNvSpPr>
          <p:nvPr/>
        </p:nvSpPr>
        <p:spPr bwMode="auto">
          <a:xfrm>
            <a:off x="191300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62" name="Rectangle 10033">
            <a:extLst>
              <a:ext uri="{FF2B5EF4-FFF2-40B4-BE49-F238E27FC236}">
                <a16:creationId xmlns:a16="http://schemas.microsoft.com/office/drawing/2014/main" id="{A1910871-0C05-43A6-B07A-3B0DA78A58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63" name="Freeform 10034">
            <a:extLst>
              <a:ext uri="{FF2B5EF4-FFF2-40B4-BE49-F238E27FC236}">
                <a16:creationId xmlns:a16="http://schemas.microsoft.com/office/drawing/2014/main" id="{8CE01B91-3510-490F-9BD4-02A6A237A153}"/>
              </a:ext>
            </a:extLst>
          </p:cNvPr>
          <p:cNvSpPr>
            <a:spLocks/>
          </p:cNvSpPr>
          <p:nvPr/>
        </p:nvSpPr>
        <p:spPr bwMode="auto">
          <a:xfrm>
            <a:off x="191300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64" name="Rectangle 10035">
            <a:extLst>
              <a:ext uri="{FF2B5EF4-FFF2-40B4-BE49-F238E27FC236}">
                <a16:creationId xmlns:a16="http://schemas.microsoft.com/office/drawing/2014/main" id="{942BA9F3-0538-4AB2-9A1F-97E4CC4940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65" name="Freeform 10036">
            <a:extLst>
              <a:ext uri="{FF2B5EF4-FFF2-40B4-BE49-F238E27FC236}">
                <a16:creationId xmlns:a16="http://schemas.microsoft.com/office/drawing/2014/main" id="{D71409B1-8F5C-4D34-93AA-1D16CEAFEFC3}"/>
              </a:ext>
            </a:extLst>
          </p:cNvPr>
          <p:cNvSpPr>
            <a:spLocks/>
          </p:cNvSpPr>
          <p:nvPr/>
        </p:nvSpPr>
        <p:spPr bwMode="auto">
          <a:xfrm>
            <a:off x="191300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66" name="Rectangle 10037">
            <a:extLst>
              <a:ext uri="{FF2B5EF4-FFF2-40B4-BE49-F238E27FC236}">
                <a16:creationId xmlns:a16="http://schemas.microsoft.com/office/drawing/2014/main" id="{27816684-DE34-44FC-B7D2-1D0F779751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67" name="Freeform 10038">
            <a:extLst>
              <a:ext uri="{FF2B5EF4-FFF2-40B4-BE49-F238E27FC236}">
                <a16:creationId xmlns:a16="http://schemas.microsoft.com/office/drawing/2014/main" id="{EED9C219-AADA-4C37-8B51-8C8C6B85AFD0}"/>
              </a:ext>
            </a:extLst>
          </p:cNvPr>
          <p:cNvSpPr>
            <a:spLocks/>
          </p:cNvSpPr>
          <p:nvPr/>
        </p:nvSpPr>
        <p:spPr bwMode="auto">
          <a:xfrm>
            <a:off x="191300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68" name="Rectangle 10039">
            <a:extLst>
              <a:ext uri="{FF2B5EF4-FFF2-40B4-BE49-F238E27FC236}">
                <a16:creationId xmlns:a16="http://schemas.microsoft.com/office/drawing/2014/main" id="{AB10306C-16CB-45CF-88E4-41A0495AB0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69" name="Freeform 10040">
            <a:extLst>
              <a:ext uri="{FF2B5EF4-FFF2-40B4-BE49-F238E27FC236}">
                <a16:creationId xmlns:a16="http://schemas.microsoft.com/office/drawing/2014/main" id="{94CACF2D-0C7B-4347-9260-F702A72174C9}"/>
              </a:ext>
            </a:extLst>
          </p:cNvPr>
          <p:cNvSpPr>
            <a:spLocks/>
          </p:cNvSpPr>
          <p:nvPr/>
        </p:nvSpPr>
        <p:spPr bwMode="auto">
          <a:xfrm>
            <a:off x="191300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70" name="Rectangle 10041">
            <a:extLst>
              <a:ext uri="{FF2B5EF4-FFF2-40B4-BE49-F238E27FC236}">
                <a16:creationId xmlns:a16="http://schemas.microsoft.com/office/drawing/2014/main" id="{078E672E-2A5A-49EE-8A00-9E2F72206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71" name="Freeform 10042">
            <a:extLst>
              <a:ext uri="{FF2B5EF4-FFF2-40B4-BE49-F238E27FC236}">
                <a16:creationId xmlns:a16="http://schemas.microsoft.com/office/drawing/2014/main" id="{2C157667-0323-4F2A-8FD8-48BB0546FBE5}"/>
              </a:ext>
            </a:extLst>
          </p:cNvPr>
          <p:cNvSpPr>
            <a:spLocks/>
          </p:cNvSpPr>
          <p:nvPr/>
        </p:nvSpPr>
        <p:spPr bwMode="auto">
          <a:xfrm>
            <a:off x="191300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72" name="Rectangle 10043">
            <a:extLst>
              <a:ext uri="{FF2B5EF4-FFF2-40B4-BE49-F238E27FC236}">
                <a16:creationId xmlns:a16="http://schemas.microsoft.com/office/drawing/2014/main" id="{E6899F33-E130-4166-823A-19EA5525EC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73" name="Freeform 10044">
            <a:extLst>
              <a:ext uri="{FF2B5EF4-FFF2-40B4-BE49-F238E27FC236}">
                <a16:creationId xmlns:a16="http://schemas.microsoft.com/office/drawing/2014/main" id="{BAB4B748-AAA4-439B-94CD-CBB2793D6CEC}"/>
              </a:ext>
            </a:extLst>
          </p:cNvPr>
          <p:cNvSpPr>
            <a:spLocks/>
          </p:cNvSpPr>
          <p:nvPr/>
        </p:nvSpPr>
        <p:spPr bwMode="auto">
          <a:xfrm>
            <a:off x="191300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74" name="Rectangle 10045">
            <a:extLst>
              <a:ext uri="{FF2B5EF4-FFF2-40B4-BE49-F238E27FC236}">
                <a16:creationId xmlns:a16="http://schemas.microsoft.com/office/drawing/2014/main" id="{928C3AA8-6A17-44C4-A3F4-166D04DD1C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75" name="Freeform 10046">
            <a:extLst>
              <a:ext uri="{FF2B5EF4-FFF2-40B4-BE49-F238E27FC236}">
                <a16:creationId xmlns:a16="http://schemas.microsoft.com/office/drawing/2014/main" id="{C5EEBA7C-9E9F-4A6D-BD01-8C4B347FE0D2}"/>
              </a:ext>
            </a:extLst>
          </p:cNvPr>
          <p:cNvSpPr>
            <a:spLocks/>
          </p:cNvSpPr>
          <p:nvPr/>
        </p:nvSpPr>
        <p:spPr bwMode="auto">
          <a:xfrm>
            <a:off x="1913000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76" name="Rectangle 10047">
            <a:extLst>
              <a:ext uri="{FF2B5EF4-FFF2-40B4-BE49-F238E27FC236}">
                <a16:creationId xmlns:a16="http://schemas.microsoft.com/office/drawing/2014/main" id="{95359650-9A8E-400B-9D76-FD19B9D4B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300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77" name="Freeform 10048">
            <a:extLst>
              <a:ext uri="{FF2B5EF4-FFF2-40B4-BE49-F238E27FC236}">
                <a16:creationId xmlns:a16="http://schemas.microsoft.com/office/drawing/2014/main" id="{198248C6-6549-4A95-8029-7260CF87D959}"/>
              </a:ext>
            </a:extLst>
          </p:cNvPr>
          <p:cNvSpPr>
            <a:spLocks/>
          </p:cNvSpPr>
          <p:nvPr/>
        </p:nvSpPr>
        <p:spPr bwMode="auto">
          <a:xfrm>
            <a:off x="191453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78" name="Rectangle 10049">
            <a:extLst>
              <a:ext uri="{FF2B5EF4-FFF2-40B4-BE49-F238E27FC236}">
                <a16:creationId xmlns:a16="http://schemas.microsoft.com/office/drawing/2014/main" id="{2FD7D96F-B030-4469-B68E-0FAD7602E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79" name="Freeform 10050">
            <a:extLst>
              <a:ext uri="{FF2B5EF4-FFF2-40B4-BE49-F238E27FC236}">
                <a16:creationId xmlns:a16="http://schemas.microsoft.com/office/drawing/2014/main" id="{28C92F73-F0B5-4774-9ECE-D1FC01DA1FF1}"/>
              </a:ext>
            </a:extLst>
          </p:cNvPr>
          <p:cNvSpPr>
            <a:spLocks/>
          </p:cNvSpPr>
          <p:nvPr/>
        </p:nvSpPr>
        <p:spPr bwMode="auto">
          <a:xfrm>
            <a:off x="191453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80" name="Rectangle 10051">
            <a:extLst>
              <a:ext uri="{FF2B5EF4-FFF2-40B4-BE49-F238E27FC236}">
                <a16:creationId xmlns:a16="http://schemas.microsoft.com/office/drawing/2014/main" id="{8F279E02-BE7E-4DC1-88E8-CE9EA0E2FC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81" name="Freeform 10052">
            <a:extLst>
              <a:ext uri="{FF2B5EF4-FFF2-40B4-BE49-F238E27FC236}">
                <a16:creationId xmlns:a16="http://schemas.microsoft.com/office/drawing/2014/main" id="{A5400EEE-3362-4BEB-A269-9004EE282406}"/>
              </a:ext>
            </a:extLst>
          </p:cNvPr>
          <p:cNvSpPr>
            <a:spLocks/>
          </p:cNvSpPr>
          <p:nvPr/>
        </p:nvSpPr>
        <p:spPr bwMode="auto">
          <a:xfrm>
            <a:off x="191453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82" name="Rectangle 10053">
            <a:extLst>
              <a:ext uri="{FF2B5EF4-FFF2-40B4-BE49-F238E27FC236}">
                <a16:creationId xmlns:a16="http://schemas.microsoft.com/office/drawing/2014/main" id="{3AAF5BDF-10AD-4693-802B-7C30A700C0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83" name="Freeform 10054">
            <a:extLst>
              <a:ext uri="{FF2B5EF4-FFF2-40B4-BE49-F238E27FC236}">
                <a16:creationId xmlns:a16="http://schemas.microsoft.com/office/drawing/2014/main" id="{DDFF062F-2774-4E0D-806E-620460D754A6}"/>
              </a:ext>
            </a:extLst>
          </p:cNvPr>
          <p:cNvSpPr>
            <a:spLocks/>
          </p:cNvSpPr>
          <p:nvPr/>
        </p:nvSpPr>
        <p:spPr bwMode="auto">
          <a:xfrm>
            <a:off x="191453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84" name="Rectangle 10055">
            <a:extLst>
              <a:ext uri="{FF2B5EF4-FFF2-40B4-BE49-F238E27FC236}">
                <a16:creationId xmlns:a16="http://schemas.microsoft.com/office/drawing/2014/main" id="{56CAA01C-D969-4703-9D18-564718DF19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85" name="Freeform 10056">
            <a:extLst>
              <a:ext uri="{FF2B5EF4-FFF2-40B4-BE49-F238E27FC236}">
                <a16:creationId xmlns:a16="http://schemas.microsoft.com/office/drawing/2014/main" id="{8813AE81-ABF5-4092-9D3D-DCB581B8F4D7}"/>
              </a:ext>
            </a:extLst>
          </p:cNvPr>
          <p:cNvSpPr>
            <a:spLocks/>
          </p:cNvSpPr>
          <p:nvPr/>
        </p:nvSpPr>
        <p:spPr bwMode="auto">
          <a:xfrm>
            <a:off x="191453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86" name="Rectangle 10057">
            <a:extLst>
              <a:ext uri="{FF2B5EF4-FFF2-40B4-BE49-F238E27FC236}">
                <a16:creationId xmlns:a16="http://schemas.microsoft.com/office/drawing/2014/main" id="{5F364F47-FB17-4164-BBF7-6EBBE88953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87" name="Freeform 10058">
            <a:extLst>
              <a:ext uri="{FF2B5EF4-FFF2-40B4-BE49-F238E27FC236}">
                <a16:creationId xmlns:a16="http://schemas.microsoft.com/office/drawing/2014/main" id="{247C9DE5-81FE-487F-AF0C-367EF8AD8E2C}"/>
              </a:ext>
            </a:extLst>
          </p:cNvPr>
          <p:cNvSpPr>
            <a:spLocks/>
          </p:cNvSpPr>
          <p:nvPr/>
        </p:nvSpPr>
        <p:spPr bwMode="auto">
          <a:xfrm>
            <a:off x="191453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88" name="Rectangle 10059">
            <a:extLst>
              <a:ext uri="{FF2B5EF4-FFF2-40B4-BE49-F238E27FC236}">
                <a16:creationId xmlns:a16="http://schemas.microsoft.com/office/drawing/2014/main" id="{9BC2A7FF-D2BC-4120-A8EC-475F4A0F7C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89" name="Freeform 10060">
            <a:extLst>
              <a:ext uri="{FF2B5EF4-FFF2-40B4-BE49-F238E27FC236}">
                <a16:creationId xmlns:a16="http://schemas.microsoft.com/office/drawing/2014/main" id="{075D90DD-7487-4AFA-B122-389191C471F9}"/>
              </a:ext>
            </a:extLst>
          </p:cNvPr>
          <p:cNvSpPr>
            <a:spLocks/>
          </p:cNvSpPr>
          <p:nvPr/>
        </p:nvSpPr>
        <p:spPr bwMode="auto">
          <a:xfrm>
            <a:off x="191453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90" name="Rectangle 10061">
            <a:extLst>
              <a:ext uri="{FF2B5EF4-FFF2-40B4-BE49-F238E27FC236}">
                <a16:creationId xmlns:a16="http://schemas.microsoft.com/office/drawing/2014/main" id="{E5353D47-8F5D-4767-9EFA-547BA49105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92" name="Freeform 10063">
            <a:extLst>
              <a:ext uri="{FF2B5EF4-FFF2-40B4-BE49-F238E27FC236}">
                <a16:creationId xmlns:a16="http://schemas.microsoft.com/office/drawing/2014/main" id="{AE3E917A-E689-4B31-93A0-1039CD464D3E}"/>
              </a:ext>
            </a:extLst>
          </p:cNvPr>
          <p:cNvSpPr>
            <a:spLocks/>
          </p:cNvSpPr>
          <p:nvPr/>
        </p:nvSpPr>
        <p:spPr bwMode="auto">
          <a:xfrm>
            <a:off x="191453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93" name="Rectangle 10064">
            <a:extLst>
              <a:ext uri="{FF2B5EF4-FFF2-40B4-BE49-F238E27FC236}">
                <a16:creationId xmlns:a16="http://schemas.microsoft.com/office/drawing/2014/main" id="{DCBC284A-CDA4-4E58-BD00-EBDF4630C8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94" name="Freeform 10065">
            <a:extLst>
              <a:ext uri="{FF2B5EF4-FFF2-40B4-BE49-F238E27FC236}">
                <a16:creationId xmlns:a16="http://schemas.microsoft.com/office/drawing/2014/main" id="{5647186B-9227-4365-B46D-A7AC0D03FE4B}"/>
              </a:ext>
            </a:extLst>
          </p:cNvPr>
          <p:cNvSpPr>
            <a:spLocks/>
          </p:cNvSpPr>
          <p:nvPr/>
        </p:nvSpPr>
        <p:spPr bwMode="auto">
          <a:xfrm>
            <a:off x="191453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95" name="Rectangle 10066">
            <a:extLst>
              <a:ext uri="{FF2B5EF4-FFF2-40B4-BE49-F238E27FC236}">
                <a16:creationId xmlns:a16="http://schemas.microsoft.com/office/drawing/2014/main" id="{235A28BF-9E5E-4846-A0A8-41F0178A5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96" name="Freeform 10067">
            <a:extLst>
              <a:ext uri="{FF2B5EF4-FFF2-40B4-BE49-F238E27FC236}">
                <a16:creationId xmlns:a16="http://schemas.microsoft.com/office/drawing/2014/main" id="{D77F1197-3A00-40B7-A502-884005B8969E}"/>
              </a:ext>
            </a:extLst>
          </p:cNvPr>
          <p:cNvSpPr>
            <a:spLocks/>
          </p:cNvSpPr>
          <p:nvPr/>
        </p:nvSpPr>
        <p:spPr bwMode="auto">
          <a:xfrm>
            <a:off x="191453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97" name="Rectangle 10068">
            <a:extLst>
              <a:ext uri="{FF2B5EF4-FFF2-40B4-BE49-F238E27FC236}">
                <a16:creationId xmlns:a16="http://schemas.microsoft.com/office/drawing/2014/main" id="{4D5F5F4F-417B-48E5-B68D-EB1DA5F38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98" name="Freeform 10069">
            <a:extLst>
              <a:ext uri="{FF2B5EF4-FFF2-40B4-BE49-F238E27FC236}">
                <a16:creationId xmlns:a16="http://schemas.microsoft.com/office/drawing/2014/main" id="{5F32760D-EEDA-4BF6-B9B2-296371648331}"/>
              </a:ext>
            </a:extLst>
          </p:cNvPr>
          <p:cNvSpPr>
            <a:spLocks/>
          </p:cNvSpPr>
          <p:nvPr/>
        </p:nvSpPr>
        <p:spPr bwMode="auto">
          <a:xfrm>
            <a:off x="191453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699" name="Rectangle 10070">
            <a:extLst>
              <a:ext uri="{FF2B5EF4-FFF2-40B4-BE49-F238E27FC236}">
                <a16:creationId xmlns:a16="http://schemas.microsoft.com/office/drawing/2014/main" id="{AB33D0A8-3114-4EF0-A711-9918C82205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00" name="Freeform 10071">
            <a:extLst>
              <a:ext uri="{FF2B5EF4-FFF2-40B4-BE49-F238E27FC236}">
                <a16:creationId xmlns:a16="http://schemas.microsoft.com/office/drawing/2014/main" id="{1AC8EC93-C156-425F-9F61-9213D3D1B108}"/>
              </a:ext>
            </a:extLst>
          </p:cNvPr>
          <p:cNvSpPr>
            <a:spLocks/>
          </p:cNvSpPr>
          <p:nvPr/>
        </p:nvSpPr>
        <p:spPr bwMode="auto">
          <a:xfrm>
            <a:off x="191453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01" name="Rectangle 10072">
            <a:extLst>
              <a:ext uri="{FF2B5EF4-FFF2-40B4-BE49-F238E27FC236}">
                <a16:creationId xmlns:a16="http://schemas.microsoft.com/office/drawing/2014/main" id="{43298782-DFF5-4306-9CA8-BB15A09334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02" name="Freeform 10073">
            <a:extLst>
              <a:ext uri="{FF2B5EF4-FFF2-40B4-BE49-F238E27FC236}">
                <a16:creationId xmlns:a16="http://schemas.microsoft.com/office/drawing/2014/main" id="{A243DAFA-5E1E-493D-A4AE-6F5E9235E224}"/>
              </a:ext>
            </a:extLst>
          </p:cNvPr>
          <p:cNvSpPr>
            <a:spLocks/>
          </p:cNvSpPr>
          <p:nvPr/>
        </p:nvSpPr>
        <p:spPr bwMode="auto">
          <a:xfrm>
            <a:off x="191453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03" name="Rectangle 10074">
            <a:extLst>
              <a:ext uri="{FF2B5EF4-FFF2-40B4-BE49-F238E27FC236}">
                <a16:creationId xmlns:a16="http://schemas.microsoft.com/office/drawing/2014/main" id="{D0BEFE99-7B75-456B-A32B-9169D6A89B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04" name="Freeform 10075">
            <a:extLst>
              <a:ext uri="{FF2B5EF4-FFF2-40B4-BE49-F238E27FC236}">
                <a16:creationId xmlns:a16="http://schemas.microsoft.com/office/drawing/2014/main" id="{D008F8E2-2CA9-445A-B82F-5F0CDC1E192F}"/>
              </a:ext>
            </a:extLst>
          </p:cNvPr>
          <p:cNvSpPr>
            <a:spLocks/>
          </p:cNvSpPr>
          <p:nvPr/>
        </p:nvSpPr>
        <p:spPr bwMode="auto">
          <a:xfrm>
            <a:off x="191453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05" name="Rectangle 10076">
            <a:extLst>
              <a:ext uri="{FF2B5EF4-FFF2-40B4-BE49-F238E27FC236}">
                <a16:creationId xmlns:a16="http://schemas.microsoft.com/office/drawing/2014/main" id="{93AB3A61-C95D-46F7-B0BB-35B9E034A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06" name="Freeform 10077">
            <a:extLst>
              <a:ext uri="{FF2B5EF4-FFF2-40B4-BE49-F238E27FC236}">
                <a16:creationId xmlns:a16="http://schemas.microsoft.com/office/drawing/2014/main" id="{03B896A3-E116-483E-9BD9-F6C2FA0C979B}"/>
              </a:ext>
            </a:extLst>
          </p:cNvPr>
          <p:cNvSpPr>
            <a:spLocks/>
          </p:cNvSpPr>
          <p:nvPr/>
        </p:nvSpPr>
        <p:spPr bwMode="auto">
          <a:xfrm>
            <a:off x="191453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07" name="Rectangle 10078">
            <a:extLst>
              <a:ext uri="{FF2B5EF4-FFF2-40B4-BE49-F238E27FC236}">
                <a16:creationId xmlns:a16="http://schemas.microsoft.com/office/drawing/2014/main" id="{DB146ADF-8F37-4ABC-86E4-024F10167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08" name="Freeform 10079">
            <a:extLst>
              <a:ext uri="{FF2B5EF4-FFF2-40B4-BE49-F238E27FC236}">
                <a16:creationId xmlns:a16="http://schemas.microsoft.com/office/drawing/2014/main" id="{438EF3F2-7E1B-48F0-87AB-24EA11CF1BB3}"/>
              </a:ext>
            </a:extLst>
          </p:cNvPr>
          <p:cNvSpPr>
            <a:spLocks/>
          </p:cNvSpPr>
          <p:nvPr/>
        </p:nvSpPr>
        <p:spPr bwMode="auto">
          <a:xfrm>
            <a:off x="1914537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09" name="Rectangle 10080">
            <a:extLst>
              <a:ext uri="{FF2B5EF4-FFF2-40B4-BE49-F238E27FC236}">
                <a16:creationId xmlns:a16="http://schemas.microsoft.com/office/drawing/2014/main" id="{D738694D-6C0F-4CD5-B860-BE4C83B791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10" name="Freeform 10081">
            <a:extLst>
              <a:ext uri="{FF2B5EF4-FFF2-40B4-BE49-F238E27FC236}">
                <a16:creationId xmlns:a16="http://schemas.microsoft.com/office/drawing/2014/main" id="{D6282B5C-4710-489F-8C86-F490916F0FAF}"/>
              </a:ext>
            </a:extLst>
          </p:cNvPr>
          <p:cNvSpPr>
            <a:spLocks/>
          </p:cNvSpPr>
          <p:nvPr/>
        </p:nvSpPr>
        <p:spPr bwMode="auto">
          <a:xfrm>
            <a:off x="1914537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11" name="Rectangle 10082">
            <a:extLst>
              <a:ext uri="{FF2B5EF4-FFF2-40B4-BE49-F238E27FC236}">
                <a16:creationId xmlns:a16="http://schemas.microsoft.com/office/drawing/2014/main" id="{454064C8-158F-4C53-A4A9-8D576D13DE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12" name="Freeform 10083">
            <a:extLst>
              <a:ext uri="{FF2B5EF4-FFF2-40B4-BE49-F238E27FC236}">
                <a16:creationId xmlns:a16="http://schemas.microsoft.com/office/drawing/2014/main" id="{758A792E-F8E5-4855-9465-7E7919CA195D}"/>
              </a:ext>
            </a:extLst>
          </p:cNvPr>
          <p:cNvSpPr>
            <a:spLocks/>
          </p:cNvSpPr>
          <p:nvPr/>
        </p:nvSpPr>
        <p:spPr bwMode="auto">
          <a:xfrm>
            <a:off x="1914537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13" name="Rectangle 10084">
            <a:extLst>
              <a:ext uri="{FF2B5EF4-FFF2-40B4-BE49-F238E27FC236}">
                <a16:creationId xmlns:a16="http://schemas.microsoft.com/office/drawing/2014/main" id="{F93B524A-5BFB-4B13-BECA-AA7A1C05B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14" name="Freeform 10085">
            <a:extLst>
              <a:ext uri="{FF2B5EF4-FFF2-40B4-BE49-F238E27FC236}">
                <a16:creationId xmlns:a16="http://schemas.microsoft.com/office/drawing/2014/main" id="{51B10239-5F24-49EB-99B0-4BAECC3D4503}"/>
              </a:ext>
            </a:extLst>
          </p:cNvPr>
          <p:cNvSpPr>
            <a:spLocks/>
          </p:cNvSpPr>
          <p:nvPr/>
        </p:nvSpPr>
        <p:spPr bwMode="auto">
          <a:xfrm>
            <a:off x="1914537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15" name="Rectangle 10086">
            <a:extLst>
              <a:ext uri="{FF2B5EF4-FFF2-40B4-BE49-F238E27FC236}">
                <a16:creationId xmlns:a16="http://schemas.microsoft.com/office/drawing/2014/main" id="{DEF32F10-111C-4BA2-BDD2-729493CD7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16" name="Freeform 10087">
            <a:extLst>
              <a:ext uri="{FF2B5EF4-FFF2-40B4-BE49-F238E27FC236}">
                <a16:creationId xmlns:a16="http://schemas.microsoft.com/office/drawing/2014/main" id="{5A15AD7F-E5EA-49D4-A076-58588A4DFFE0}"/>
              </a:ext>
            </a:extLst>
          </p:cNvPr>
          <p:cNvSpPr>
            <a:spLocks/>
          </p:cNvSpPr>
          <p:nvPr/>
        </p:nvSpPr>
        <p:spPr bwMode="auto">
          <a:xfrm>
            <a:off x="1914537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17" name="Rectangle 10088">
            <a:extLst>
              <a:ext uri="{FF2B5EF4-FFF2-40B4-BE49-F238E27FC236}">
                <a16:creationId xmlns:a16="http://schemas.microsoft.com/office/drawing/2014/main" id="{0B672D82-2C6A-40AA-82B8-25FCF862A5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18" name="Freeform 10089">
            <a:extLst>
              <a:ext uri="{FF2B5EF4-FFF2-40B4-BE49-F238E27FC236}">
                <a16:creationId xmlns:a16="http://schemas.microsoft.com/office/drawing/2014/main" id="{2A72FCB5-3D0A-4348-967B-78DC04092037}"/>
              </a:ext>
            </a:extLst>
          </p:cNvPr>
          <p:cNvSpPr>
            <a:spLocks/>
          </p:cNvSpPr>
          <p:nvPr/>
        </p:nvSpPr>
        <p:spPr bwMode="auto">
          <a:xfrm>
            <a:off x="1914537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19" name="Rectangle 10090">
            <a:extLst>
              <a:ext uri="{FF2B5EF4-FFF2-40B4-BE49-F238E27FC236}">
                <a16:creationId xmlns:a16="http://schemas.microsoft.com/office/drawing/2014/main" id="{53D6B9F4-CF97-436C-B748-42A31D14CB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453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20" name="Freeform 10091">
            <a:extLst>
              <a:ext uri="{FF2B5EF4-FFF2-40B4-BE49-F238E27FC236}">
                <a16:creationId xmlns:a16="http://schemas.microsoft.com/office/drawing/2014/main" id="{861D69EA-5C16-4FD1-93B3-47703491870B}"/>
              </a:ext>
            </a:extLst>
          </p:cNvPr>
          <p:cNvSpPr>
            <a:spLocks/>
          </p:cNvSpPr>
          <p:nvPr/>
        </p:nvSpPr>
        <p:spPr bwMode="auto">
          <a:xfrm>
            <a:off x="191607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21" name="Rectangle 10092">
            <a:extLst>
              <a:ext uri="{FF2B5EF4-FFF2-40B4-BE49-F238E27FC236}">
                <a16:creationId xmlns:a16="http://schemas.microsoft.com/office/drawing/2014/main" id="{81B69950-4BE0-4E25-BF95-DF688323F0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22" name="Freeform 10093">
            <a:extLst>
              <a:ext uri="{FF2B5EF4-FFF2-40B4-BE49-F238E27FC236}">
                <a16:creationId xmlns:a16="http://schemas.microsoft.com/office/drawing/2014/main" id="{6CE9CD1D-994E-470B-A743-067AFBD62C4E}"/>
              </a:ext>
            </a:extLst>
          </p:cNvPr>
          <p:cNvSpPr>
            <a:spLocks/>
          </p:cNvSpPr>
          <p:nvPr/>
        </p:nvSpPr>
        <p:spPr bwMode="auto">
          <a:xfrm>
            <a:off x="191607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23" name="Rectangle 10094">
            <a:extLst>
              <a:ext uri="{FF2B5EF4-FFF2-40B4-BE49-F238E27FC236}">
                <a16:creationId xmlns:a16="http://schemas.microsoft.com/office/drawing/2014/main" id="{C063ED37-EBC9-4699-A8BB-DBFE85F06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24" name="Freeform 10095">
            <a:extLst>
              <a:ext uri="{FF2B5EF4-FFF2-40B4-BE49-F238E27FC236}">
                <a16:creationId xmlns:a16="http://schemas.microsoft.com/office/drawing/2014/main" id="{A6447C7F-CE94-467F-9C72-66A059B00E0C}"/>
              </a:ext>
            </a:extLst>
          </p:cNvPr>
          <p:cNvSpPr>
            <a:spLocks/>
          </p:cNvSpPr>
          <p:nvPr/>
        </p:nvSpPr>
        <p:spPr bwMode="auto">
          <a:xfrm>
            <a:off x="191607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25" name="Rectangle 10096">
            <a:extLst>
              <a:ext uri="{FF2B5EF4-FFF2-40B4-BE49-F238E27FC236}">
                <a16:creationId xmlns:a16="http://schemas.microsoft.com/office/drawing/2014/main" id="{BAB735EE-1D7C-4531-AED9-3B7C1BC1D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26" name="Freeform 10097">
            <a:extLst>
              <a:ext uri="{FF2B5EF4-FFF2-40B4-BE49-F238E27FC236}">
                <a16:creationId xmlns:a16="http://schemas.microsoft.com/office/drawing/2014/main" id="{DC1D0447-7F3B-4B83-BCE7-020A4D78FAA2}"/>
              </a:ext>
            </a:extLst>
          </p:cNvPr>
          <p:cNvSpPr>
            <a:spLocks/>
          </p:cNvSpPr>
          <p:nvPr/>
        </p:nvSpPr>
        <p:spPr bwMode="auto">
          <a:xfrm>
            <a:off x="191607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27" name="Rectangle 10098">
            <a:extLst>
              <a:ext uri="{FF2B5EF4-FFF2-40B4-BE49-F238E27FC236}">
                <a16:creationId xmlns:a16="http://schemas.microsoft.com/office/drawing/2014/main" id="{5BA294B5-58FD-4805-8889-D0CFB7EA83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28" name="Freeform 10099">
            <a:extLst>
              <a:ext uri="{FF2B5EF4-FFF2-40B4-BE49-F238E27FC236}">
                <a16:creationId xmlns:a16="http://schemas.microsoft.com/office/drawing/2014/main" id="{226838F1-7EB3-457A-9FA2-2461076118B1}"/>
              </a:ext>
            </a:extLst>
          </p:cNvPr>
          <p:cNvSpPr>
            <a:spLocks/>
          </p:cNvSpPr>
          <p:nvPr/>
        </p:nvSpPr>
        <p:spPr bwMode="auto">
          <a:xfrm>
            <a:off x="191607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29" name="Rectangle 10100">
            <a:extLst>
              <a:ext uri="{FF2B5EF4-FFF2-40B4-BE49-F238E27FC236}">
                <a16:creationId xmlns:a16="http://schemas.microsoft.com/office/drawing/2014/main" id="{1FB44CE9-EF4E-44E4-8D72-037589CDA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30" name="Freeform 10101">
            <a:extLst>
              <a:ext uri="{FF2B5EF4-FFF2-40B4-BE49-F238E27FC236}">
                <a16:creationId xmlns:a16="http://schemas.microsoft.com/office/drawing/2014/main" id="{3FB63AFF-763E-4C34-A893-89A5A087367D}"/>
              </a:ext>
            </a:extLst>
          </p:cNvPr>
          <p:cNvSpPr>
            <a:spLocks/>
          </p:cNvSpPr>
          <p:nvPr/>
        </p:nvSpPr>
        <p:spPr bwMode="auto">
          <a:xfrm>
            <a:off x="191607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31" name="Rectangle 10102">
            <a:extLst>
              <a:ext uri="{FF2B5EF4-FFF2-40B4-BE49-F238E27FC236}">
                <a16:creationId xmlns:a16="http://schemas.microsoft.com/office/drawing/2014/main" id="{8BE3E78E-BD77-4CA9-8A2B-EBD73792C8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32" name="Freeform 10103">
            <a:extLst>
              <a:ext uri="{FF2B5EF4-FFF2-40B4-BE49-F238E27FC236}">
                <a16:creationId xmlns:a16="http://schemas.microsoft.com/office/drawing/2014/main" id="{5E22EEBB-7CDB-4AFC-9AD2-64798D80F733}"/>
              </a:ext>
            </a:extLst>
          </p:cNvPr>
          <p:cNvSpPr>
            <a:spLocks/>
          </p:cNvSpPr>
          <p:nvPr/>
        </p:nvSpPr>
        <p:spPr bwMode="auto">
          <a:xfrm>
            <a:off x="191607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33" name="Rectangle 10104">
            <a:extLst>
              <a:ext uri="{FF2B5EF4-FFF2-40B4-BE49-F238E27FC236}">
                <a16:creationId xmlns:a16="http://schemas.microsoft.com/office/drawing/2014/main" id="{AF1801B6-A536-457A-86C4-9F2B4A6F5E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34" name="Freeform 10105">
            <a:extLst>
              <a:ext uri="{FF2B5EF4-FFF2-40B4-BE49-F238E27FC236}">
                <a16:creationId xmlns:a16="http://schemas.microsoft.com/office/drawing/2014/main" id="{2C7133DF-0018-4ABC-BDBF-F1B8AAD46334}"/>
              </a:ext>
            </a:extLst>
          </p:cNvPr>
          <p:cNvSpPr>
            <a:spLocks/>
          </p:cNvSpPr>
          <p:nvPr/>
        </p:nvSpPr>
        <p:spPr bwMode="auto">
          <a:xfrm>
            <a:off x="191607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35" name="Rectangle 10106">
            <a:extLst>
              <a:ext uri="{FF2B5EF4-FFF2-40B4-BE49-F238E27FC236}">
                <a16:creationId xmlns:a16="http://schemas.microsoft.com/office/drawing/2014/main" id="{D767E6C1-CFAE-4E8D-8C2C-886E02938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36" name="Freeform 10107">
            <a:extLst>
              <a:ext uri="{FF2B5EF4-FFF2-40B4-BE49-F238E27FC236}">
                <a16:creationId xmlns:a16="http://schemas.microsoft.com/office/drawing/2014/main" id="{5F1E0C8E-F707-43CB-84E2-C00BA75CEABF}"/>
              </a:ext>
            </a:extLst>
          </p:cNvPr>
          <p:cNvSpPr>
            <a:spLocks/>
          </p:cNvSpPr>
          <p:nvPr/>
        </p:nvSpPr>
        <p:spPr bwMode="auto">
          <a:xfrm>
            <a:off x="191607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37" name="Rectangle 10108">
            <a:extLst>
              <a:ext uri="{FF2B5EF4-FFF2-40B4-BE49-F238E27FC236}">
                <a16:creationId xmlns:a16="http://schemas.microsoft.com/office/drawing/2014/main" id="{FBC4EF53-85EF-4A90-83F0-69026A89DC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38" name="Freeform 10109">
            <a:extLst>
              <a:ext uri="{FF2B5EF4-FFF2-40B4-BE49-F238E27FC236}">
                <a16:creationId xmlns:a16="http://schemas.microsoft.com/office/drawing/2014/main" id="{0E704CFE-D915-466D-8A83-56AAB9752B26}"/>
              </a:ext>
            </a:extLst>
          </p:cNvPr>
          <p:cNvSpPr>
            <a:spLocks/>
          </p:cNvSpPr>
          <p:nvPr/>
        </p:nvSpPr>
        <p:spPr bwMode="auto">
          <a:xfrm>
            <a:off x="191607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39" name="Rectangle 10110">
            <a:extLst>
              <a:ext uri="{FF2B5EF4-FFF2-40B4-BE49-F238E27FC236}">
                <a16:creationId xmlns:a16="http://schemas.microsoft.com/office/drawing/2014/main" id="{1B09E843-6DAC-4D82-9D48-828E2B95F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40" name="Freeform 10111">
            <a:extLst>
              <a:ext uri="{FF2B5EF4-FFF2-40B4-BE49-F238E27FC236}">
                <a16:creationId xmlns:a16="http://schemas.microsoft.com/office/drawing/2014/main" id="{2C69D4F7-A950-4D90-BF43-40828066E4F8}"/>
              </a:ext>
            </a:extLst>
          </p:cNvPr>
          <p:cNvSpPr>
            <a:spLocks/>
          </p:cNvSpPr>
          <p:nvPr/>
        </p:nvSpPr>
        <p:spPr bwMode="auto">
          <a:xfrm>
            <a:off x="191607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41" name="Rectangle 10112">
            <a:extLst>
              <a:ext uri="{FF2B5EF4-FFF2-40B4-BE49-F238E27FC236}">
                <a16:creationId xmlns:a16="http://schemas.microsoft.com/office/drawing/2014/main" id="{87060171-A414-4ED4-8CAE-B88EB2932C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42" name="Freeform 10113">
            <a:extLst>
              <a:ext uri="{FF2B5EF4-FFF2-40B4-BE49-F238E27FC236}">
                <a16:creationId xmlns:a16="http://schemas.microsoft.com/office/drawing/2014/main" id="{524CD0CB-DE4E-4929-ADC5-5E784D806027}"/>
              </a:ext>
            </a:extLst>
          </p:cNvPr>
          <p:cNvSpPr>
            <a:spLocks/>
          </p:cNvSpPr>
          <p:nvPr/>
        </p:nvSpPr>
        <p:spPr bwMode="auto">
          <a:xfrm>
            <a:off x="191607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43" name="Rectangle 10114">
            <a:extLst>
              <a:ext uri="{FF2B5EF4-FFF2-40B4-BE49-F238E27FC236}">
                <a16:creationId xmlns:a16="http://schemas.microsoft.com/office/drawing/2014/main" id="{91409D6A-201D-4082-9CF1-75340C123A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44" name="Freeform 10115">
            <a:extLst>
              <a:ext uri="{FF2B5EF4-FFF2-40B4-BE49-F238E27FC236}">
                <a16:creationId xmlns:a16="http://schemas.microsoft.com/office/drawing/2014/main" id="{78B85447-CB15-4E25-839D-E6A2D310BA30}"/>
              </a:ext>
            </a:extLst>
          </p:cNvPr>
          <p:cNvSpPr>
            <a:spLocks/>
          </p:cNvSpPr>
          <p:nvPr/>
        </p:nvSpPr>
        <p:spPr bwMode="auto">
          <a:xfrm>
            <a:off x="191607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45" name="Rectangle 10116">
            <a:extLst>
              <a:ext uri="{FF2B5EF4-FFF2-40B4-BE49-F238E27FC236}">
                <a16:creationId xmlns:a16="http://schemas.microsoft.com/office/drawing/2014/main" id="{3901CAE4-3F5E-48D5-AEF7-CC2EAD64E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46" name="Freeform 10117">
            <a:extLst>
              <a:ext uri="{FF2B5EF4-FFF2-40B4-BE49-F238E27FC236}">
                <a16:creationId xmlns:a16="http://schemas.microsoft.com/office/drawing/2014/main" id="{D1493F1F-A510-43F9-9E65-D8E71B1DB069}"/>
              </a:ext>
            </a:extLst>
          </p:cNvPr>
          <p:cNvSpPr>
            <a:spLocks/>
          </p:cNvSpPr>
          <p:nvPr/>
        </p:nvSpPr>
        <p:spPr bwMode="auto">
          <a:xfrm>
            <a:off x="191607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47" name="Rectangle 10118">
            <a:extLst>
              <a:ext uri="{FF2B5EF4-FFF2-40B4-BE49-F238E27FC236}">
                <a16:creationId xmlns:a16="http://schemas.microsoft.com/office/drawing/2014/main" id="{FA8B62D0-47C8-4667-A6D2-E43F40D00E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48" name="Freeform 10119">
            <a:extLst>
              <a:ext uri="{FF2B5EF4-FFF2-40B4-BE49-F238E27FC236}">
                <a16:creationId xmlns:a16="http://schemas.microsoft.com/office/drawing/2014/main" id="{C758E7AA-64DA-4427-8DF2-866CE8A0CBE6}"/>
              </a:ext>
            </a:extLst>
          </p:cNvPr>
          <p:cNvSpPr>
            <a:spLocks/>
          </p:cNvSpPr>
          <p:nvPr/>
        </p:nvSpPr>
        <p:spPr bwMode="auto">
          <a:xfrm>
            <a:off x="1916074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49" name="Rectangle 10120">
            <a:extLst>
              <a:ext uri="{FF2B5EF4-FFF2-40B4-BE49-F238E27FC236}">
                <a16:creationId xmlns:a16="http://schemas.microsoft.com/office/drawing/2014/main" id="{0C354690-1822-41D8-9A08-FA84F785A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07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50" name="Freeform 10121">
            <a:extLst>
              <a:ext uri="{FF2B5EF4-FFF2-40B4-BE49-F238E27FC236}">
                <a16:creationId xmlns:a16="http://schemas.microsoft.com/office/drawing/2014/main" id="{8D2F8C11-F81C-43EB-994B-DD9E28DC742F}"/>
              </a:ext>
            </a:extLst>
          </p:cNvPr>
          <p:cNvSpPr>
            <a:spLocks/>
          </p:cNvSpPr>
          <p:nvPr/>
        </p:nvSpPr>
        <p:spPr bwMode="auto">
          <a:xfrm>
            <a:off x="191761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51" name="Rectangle 10122">
            <a:extLst>
              <a:ext uri="{FF2B5EF4-FFF2-40B4-BE49-F238E27FC236}">
                <a16:creationId xmlns:a16="http://schemas.microsoft.com/office/drawing/2014/main" id="{F30E4A24-CCCD-4948-B528-D9B1B568C4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52" name="Freeform 10123">
            <a:extLst>
              <a:ext uri="{FF2B5EF4-FFF2-40B4-BE49-F238E27FC236}">
                <a16:creationId xmlns:a16="http://schemas.microsoft.com/office/drawing/2014/main" id="{FEDAAA9C-859B-4D13-954F-77766E60CDB4}"/>
              </a:ext>
            </a:extLst>
          </p:cNvPr>
          <p:cNvSpPr>
            <a:spLocks/>
          </p:cNvSpPr>
          <p:nvPr/>
        </p:nvSpPr>
        <p:spPr bwMode="auto">
          <a:xfrm>
            <a:off x="191761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53" name="Rectangle 10124">
            <a:extLst>
              <a:ext uri="{FF2B5EF4-FFF2-40B4-BE49-F238E27FC236}">
                <a16:creationId xmlns:a16="http://schemas.microsoft.com/office/drawing/2014/main" id="{06A44016-CE32-4262-A27C-EB0D37FF87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54" name="Freeform 10125">
            <a:extLst>
              <a:ext uri="{FF2B5EF4-FFF2-40B4-BE49-F238E27FC236}">
                <a16:creationId xmlns:a16="http://schemas.microsoft.com/office/drawing/2014/main" id="{B2112707-509A-4517-94F5-0DD0F4D6DBA9}"/>
              </a:ext>
            </a:extLst>
          </p:cNvPr>
          <p:cNvSpPr>
            <a:spLocks/>
          </p:cNvSpPr>
          <p:nvPr/>
        </p:nvSpPr>
        <p:spPr bwMode="auto">
          <a:xfrm>
            <a:off x="191761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55" name="Rectangle 10126">
            <a:extLst>
              <a:ext uri="{FF2B5EF4-FFF2-40B4-BE49-F238E27FC236}">
                <a16:creationId xmlns:a16="http://schemas.microsoft.com/office/drawing/2014/main" id="{1AA937ED-1BB9-46D3-A804-A72D185D1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56" name="Freeform 10127">
            <a:extLst>
              <a:ext uri="{FF2B5EF4-FFF2-40B4-BE49-F238E27FC236}">
                <a16:creationId xmlns:a16="http://schemas.microsoft.com/office/drawing/2014/main" id="{6415CA46-0A58-417E-B993-73E6FDE1F965}"/>
              </a:ext>
            </a:extLst>
          </p:cNvPr>
          <p:cNvSpPr>
            <a:spLocks/>
          </p:cNvSpPr>
          <p:nvPr/>
        </p:nvSpPr>
        <p:spPr bwMode="auto">
          <a:xfrm>
            <a:off x="191761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57" name="Rectangle 10128">
            <a:extLst>
              <a:ext uri="{FF2B5EF4-FFF2-40B4-BE49-F238E27FC236}">
                <a16:creationId xmlns:a16="http://schemas.microsoft.com/office/drawing/2014/main" id="{967EC040-C922-4326-9422-4ADA4DB7FA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58" name="Freeform 10129">
            <a:extLst>
              <a:ext uri="{FF2B5EF4-FFF2-40B4-BE49-F238E27FC236}">
                <a16:creationId xmlns:a16="http://schemas.microsoft.com/office/drawing/2014/main" id="{AAA9303D-0BCB-44EE-A8E7-369AAACA087C}"/>
              </a:ext>
            </a:extLst>
          </p:cNvPr>
          <p:cNvSpPr>
            <a:spLocks/>
          </p:cNvSpPr>
          <p:nvPr/>
        </p:nvSpPr>
        <p:spPr bwMode="auto">
          <a:xfrm>
            <a:off x="191761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59" name="Rectangle 10130">
            <a:extLst>
              <a:ext uri="{FF2B5EF4-FFF2-40B4-BE49-F238E27FC236}">
                <a16:creationId xmlns:a16="http://schemas.microsoft.com/office/drawing/2014/main" id="{2BE33C02-41F5-4B62-927C-B9657666C1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60" name="Freeform 10131">
            <a:extLst>
              <a:ext uri="{FF2B5EF4-FFF2-40B4-BE49-F238E27FC236}">
                <a16:creationId xmlns:a16="http://schemas.microsoft.com/office/drawing/2014/main" id="{D7D6B334-04B2-4F48-A43A-CD371EF29889}"/>
              </a:ext>
            </a:extLst>
          </p:cNvPr>
          <p:cNvSpPr>
            <a:spLocks/>
          </p:cNvSpPr>
          <p:nvPr/>
        </p:nvSpPr>
        <p:spPr bwMode="auto">
          <a:xfrm>
            <a:off x="191761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61" name="Rectangle 10132">
            <a:extLst>
              <a:ext uri="{FF2B5EF4-FFF2-40B4-BE49-F238E27FC236}">
                <a16:creationId xmlns:a16="http://schemas.microsoft.com/office/drawing/2014/main" id="{6848B7DD-4C80-41A4-9442-BFBAAB75C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62" name="Freeform 10133">
            <a:extLst>
              <a:ext uri="{FF2B5EF4-FFF2-40B4-BE49-F238E27FC236}">
                <a16:creationId xmlns:a16="http://schemas.microsoft.com/office/drawing/2014/main" id="{C12E2B0B-FA66-4265-8388-D0CF1A3D2CDE}"/>
              </a:ext>
            </a:extLst>
          </p:cNvPr>
          <p:cNvSpPr>
            <a:spLocks/>
          </p:cNvSpPr>
          <p:nvPr/>
        </p:nvSpPr>
        <p:spPr bwMode="auto">
          <a:xfrm>
            <a:off x="191761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63" name="Rectangle 10134">
            <a:extLst>
              <a:ext uri="{FF2B5EF4-FFF2-40B4-BE49-F238E27FC236}">
                <a16:creationId xmlns:a16="http://schemas.microsoft.com/office/drawing/2014/main" id="{58987DB8-779B-4699-9A08-F7CB6EC8C2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64" name="Freeform 10135">
            <a:extLst>
              <a:ext uri="{FF2B5EF4-FFF2-40B4-BE49-F238E27FC236}">
                <a16:creationId xmlns:a16="http://schemas.microsoft.com/office/drawing/2014/main" id="{F6CEB2E8-11E7-42A3-8A46-64E61C50A220}"/>
              </a:ext>
            </a:extLst>
          </p:cNvPr>
          <p:cNvSpPr>
            <a:spLocks/>
          </p:cNvSpPr>
          <p:nvPr/>
        </p:nvSpPr>
        <p:spPr bwMode="auto">
          <a:xfrm>
            <a:off x="191761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65" name="Rectangle 10136">
            <a:extLst>
              <a:ext uri="{FF2B5EF4-FFF2-40B4-BE49-F238E27FC236}">
                <a16:creationId xmlns:a16="http://schemas.microsoft.com/office/drawing/2014/main" id="{DDE05AFA-5B5B-4B11-9D6B-5CC8C0089F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66" name="Freeform 10137">
            <a:extLst>
              <a:ext uri="{FF2B5EF4-FFF2-40B4-BE49-F238E27FC236}">
                <a16:creationId xmlns:a16="http://schemas.microsoft.com/office/drawing/2014/main" id="{A5930DCE-57B4-4162-B784-F0FEA63D4B6D}"/>
              </a:ext>
            </a:extLst>
          </p:cNvPr>
          <p:cNvSpPr>
            <a:spLocks/>
          </p:cNvSpPr>
          <p:nvPr/>
        </p:nvSpPr>
        <p:spPr bwMode="auto">
          <a:xfrm>
            <a:off x="191761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67" name="Rectangle 10138">
            <a:extLst>
              <a:ext uri="{FF2B5EF4-FFF2-40B4-BE49-F238E27FC236}">
                <a16:creationId xmlns:a16="http://schemas.microsoft.com/office/drawing/2014/main" id="{EDD548A7-7874-4449-A67B-0E07037551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68" name="Freeform 10139">
            <a:extLst>
              <a:ext uri="{FF2B5EF4-FFF2-40B4-BE49-F238E27FC236}">
                <a16:creationId xmlns:a16="http://schemas.microsoft.com/office/drawing/2014/main" id="{3F08C80C-9D72-48E7-8CA3-47F400DC1EB3}"/>
              </a:ext>
            </a:extLst>
          </p:cNvPr>
          <p:cNvSpPr>
            <a:spLocks/>
          </p:cNvSpPr>
          <p:nvPr/>
        </p:nvSpPr>
        <p:spPr bwMode="auto">
          <a:xfrm>
            <a:off x="191761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69" name="Rectangle 10140">
            <a:extLst>
              <a:ext uri="{FF2B5EF4-FFF2-40B4-BE49-F238E27FC236}">
                <a16:creationId xmlns:a16="http://schemas.microsoft.com/office/drawing/2014/main" id="{B7DA3B5E-9373-4783-B2DC-CD88E22CA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70" name="Freeform 10141">
            <a:extLst>
              <a:ext uri="{FF2B5EF4-FFF2-40B4-BE49-F238E27FC236}">
                <a16:creationId xmlns:a16="http://schemas.microsoft.com/office/drawing/2014/main" id="{639AA0BE-0B3A-470B-8FB4-F422CF6922F7}"/>
              </a:ext>
            </a:extLst>
          </p:cNvPr>
          <p:cNvSpPr>
            <a:spLocks/>
          </p:cNvSpPr>
          <p:nvPr/>
        </p:nvSpPr>
        <p:spPr bwMode="auto">
          <a:xfrm>
            <a:off x="191761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71" name="Rectangle 10142">
            <a:extLst>
              <a:ext uri="{FF2B5EF4-FFF2-40B4-BE49-F238E27FC236}">
                <a16:creationId xmlns:a16="http://schemas.microsoft.com/office/drawing/2014/main" id="{B6A2FFDA-48B3-4D44-A52C-623626BBBB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72" name="Freeform 10143">
            <a:extLst>
              <a:ext uri="{FF2B5EF4-FFF2-40B4-BE49-F238E27FC236}">
                <a16:creationId xmlns:a16="http://schemas.microsoft.com/office/drawing/2014/main" id="{2B5814C5-5ADE-4F99-BDB4-E04FBC85E075}"/>
              </a:ext>
            </a:extLst>
          </p:cNvPr>
          <p:cNvSpPr>
            <a:spLocks/>
          </p:cNvSpPr>
          <p:nvPr/>
        </p:nvSpPr>
        <p:spPr bwMode="auto">
          <a:xfrm>
            <a:off x="191761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73" name="Rectangle 10144">
            <a:extLst>
              <a:ext uri="{FF2B5EF4-FFF2-40B4-BE49-F238E27FC236}">
                <a16:creationId xmlns:a16="http://schemas.microsoft.com/office/drawing/2014/main" id="{22955AC6-C8AA-4BF4-84D9-4B211BC572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74" name="Freeform 10145">
            <a:extLst>
              <a:ext uri="{FF2B5EF4-FFF2-40B4-BE49-F238E27FC236}">
                <a16:creationId xmlns:a16="http://schemas.microsoft.com/office/drawing/2014/main" id="{DA470439-0777-436F-918A-77F925E47E47}"/>
              </a:ext>
            </a:extLst>
          </p:cNvPr>
          <p:cNvSpPr>
            <a:spLocks/>
          </p:cNvSpPr>
          <p:nvPr/>
        </p:nvSpPr>
        <p:spPr bwMode="auto">
          <a:xfrm>
            <a:off x="191761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75" name="Rectangle 10146">
            <a:extLst>
              <a:ext uri="{FF2B5EF4-FFF2-40B4-BE49-F238E27FC236}">
                <a16:creationId xmlns:a16="http://schemas.microsoft.com/office/drawing/2014/main" id="{C3B90F5E-DD3A-4504-85B9-E13BB55478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76" name="Freeform 10147">
            <a:extLst>
              <a:ext uri="{FF2B5EF4-FFF2-40B4-BE49-F238E27FC236}">
                <a16:creationId xmlns:a16="http://schemas.microsoft.com/office/drawing/2014/main" id="{8F4D3F73-92F3-4D86-B0EB-3D8A5C6BA915}"/>
              </a:ext>
            </a:extLst>
          </p:cNvPr>
          <p:cNvSpPr>
            <a:spLocks/>
          </p:cNvSpPr>
          <p:nvPr/>
        </p:nvSpPr>
        <p:spPr bwMode="auto">
          <a:xfrm>
            <a:off x="191761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77" name="Rectangle 10148">
            <a:extLst>
              <a:ext uri="{FF2B5EF4-FFF2-40B4-BE49-F238E27FC236}">
                <a16:creationId xmlns:a16="http://schemas.microsoft.com/office/drawing/2014/main" id="{BB07C0F1-607F-4D22-BF4A-ECF572313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78" name="Freeform 10149">
            <a:extLst>
              <a:ext uri="{FF2B5EF4-FFF2-40B4-BE49-F238E27FC236}">
                <a16:creationId xmlns:a16="http://schemas.microsoft.com/office/drawing/2014/main" id="{A031660D-70BC-4A53-BE23-92DAA3471271}"/>
              </a:ext>
            </a:extLst>
          </p:cNvPr>
          <p:cNvSpPr>
            <a:spLocks/>
          </p:cNvSpPr>
          <p:nvPr/>
        </p:nvSpPr>
        <p:spPr bwMode="auto">
          <a:xfrm>
            <a:off x="191761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79" name="Rectangle 10150">
            <a:extLst>
              <a:ext uri="{FF2B5EF4-FFF2-40B4-BE49-F238E27FC236}">
                <a16:creationId xmlns:a16="http://schemas.microsoft.com/office/drawing/2014/main" id="{7AEA0ED6-E476-4C54-A330-E9A6BE903F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80" name="Freeform 10151">
            <a:extLst>
              <a:ext uri="{FF2B5EF4-FFF2-40B4-BE49-F238E27FC236}">
                <a16:creationId xmlns:a16="http://schemas.microsoft.com/office/drawing/2014/main" id="{DEE9BC58-6F83-46C6-9A90-297993A9E092}"/>
              </a:ext>
            </a:extLst>
          </p:cNvPr>
          <p:cNvSpPr>
            <a:spLocks/>
          </p:cNvSpPr>
          <p:nvPr/>
        </p:nvSpPr>
        <p:spPr bwMode="auto">
          <a:xfrm>
            <a:off x="191761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81" name="Rectangle 10152">
            <a:extLst>
              <a:ext uri="{FF2B5EF4-FFF2-40B4-BE49-F238E27FC236}">
                <a16:creationId xmlns:a16="http://schemas.microsoft.com/office/drawing/2014/main" id="{88FAD51F-54B0-4A7E-884A-EA1BC421B3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82" name="Freeform 10153">
            <a:extLst>
              <a:ext uri="{FF2B5EF4-FFF2-40B4-BE49-F238E27FC236}">
                <a16:creationId xmlns:a16="http://schemas.microsoft.com/office/drawing/2014/main" id="{8B0EE6C0-C380-4B58-891D-897F9BDFDEAF}"/>
              </a:ext>
            </a:extLst>
          </p:cNvPr>
          <p:cNvSpPr>
            <a:spLocks/>
          </p:cNvSpPr>
          <p:nvPr/>
        </p:nvSpPr>
        <p:spPr bwMode="auto">
          <a:xfrm>
            <a:off x="191761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83" name="Rectangle 10154">
            <a:extLst>
              <a:ext uri="{FF2B5EF4-FFF2-40B4-BE49-F238E27FC236}">
                <a16:creationId xmlns:a16="http://schemas.microsoft.com/office/drawing/2014/main" id="{7B367DAE-ABBB-4B79-99C3-F2EE7EA7D4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84" name="Freeform 10155">
            <a:extLst>
              <a:ext uri="{FF2B5EF4-FFF2-40B4-BE49-F238E27FC236}">
                <a16:creationId xmlns:a16="http://schemas.microsoft.com/office/drawing/2014/main" id="{649FF1F8-A23E-49DA-B347-CCAED8B40052}"/>
              </a:ext>
            </a:extLst>
          </p:cNvPr>
          <p:cNvSpPr>
            <a:spLocks/>
          </p:cNvSpPr>
          <p:nvPr/>
        </p:nvSpPr>
        <p:spPr bwMode="auto">
          <a:xfrm>
            <a:off x="191761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85" name="Rectangle 10156">
            <a:extLst>
              <a:ext uri="{FF2B5EF4-FFF2-40B4-BE49-F238E27FC236}">
                <a16:creationId xmlns:a16="http://schemas.microsoft.com/office/drawing/2014/main" id="{C9A259D1-8F00-4072-8288-CC575BF965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86" name="Freeform 10157">
            <a:extLst>
              <a:ext uri="{FF2B5EF4-FFF2-40B4-BE49-F238E27FC236}">
                <a16:creationId xmlns:a16="http://schemas.microsoft.com/office/drawing/2014/main" id="{F0EDEAF7-FEDC-493A-B5CC-DEBCEFD3F12F}"/>
              </a:ext>
            </a:extLst>
          </p:cNvPr>
          <p:cNvSpPr>
            <a:spLocks/>
          </p:cNvSpPr>
          <p:nvPr/>
        </p:nvSpPr>
        <p:spPr bwMode="auto">
          <a:xfrm>
            <a:off x="191761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87" name="Rectangle 10158">
            <a:extLst>
              <a:ext uri="{FF2B5EF4-FFF2-40B4-BE49-F238E27FC236}">
                <a16:creationId xmlns:a16="http://schemas.microsoft.com/office/drawing/2014/main" id="{4D5A10D1-B739-4DE9-8253-7BF00C6A5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88" name="Freeform 10159">
            <a:extLst>
              <a:ext uri="{FF2B5EF4-FFF2-40B4-BE49-F238E27FC236}">
                <a16:creationId xmlns:a16="http://schemas.microsoft.com/office/drawing/2014/main" id="{A1F64813-2544-4F62-86AB-78635BA712E1}"/>
              </a:ext>
            </a:extLst>
          </p:cNvPr>
          <p:cNvSpPr>
            <a:spLocks/>
          </p:cNvSpPr>
          <p:nvPr/>
        </p:nvSpPr>
        <p:spPr bwMode="auto">
          <a:xfrm>
            <a:off x="191761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89" name="Rectangle 10160">
            <a:extLst>
              <a:ext uri="{FF2B5EF4-FFF2-40B4-BE49-F238E27FC236}">
                <a16:creationId xmlns:a16="http://schemas.microsoft.com/office/drawing/2014/main" id="{B14B746B-4F8C-434E-92C8-6EECF832A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90" name="Freeform 10161">
            <a:extLst>
              <a:ext uri="{FF2B5EF4-FFF2-40B4-BE49-F238E27FC236}">
                <a16:creationId xmlns:a16="http://schemas.microsoft.com/office/drawing/2014/main" id="{D0308440-6130-400D-9010-0537C8A46030}"/>
              </a:ext>
            </a:extLst>
          </p:cNvPr>
          <p:cNvSpPr>
            <a:spLocks/>
          </p:cNvSpPr>
          <p:nvPr/>
        </p:nvSpPr>
        <p:spPr bwMode="auto">
          <a:xfrm>
            <a:off x="1917610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91" name="Rectangle 10162">
            <a:extLst>
              <a:ext uri="{FF2B5EF4-FFF2-40B4-BE49-F238E27FC236}">
                <a16:creationId xmlns:a16="http://schemas.microsoft.com/office/drawing/2014/main" id="{56369C3C-3BC3-402E-96DD-AF622B8E20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761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92" name="Freeform 10163">
            <a:extLst>
              <a:ext uri="{FF2B5EF4-FFF2-40B4-BE49-F238E27FC236}">
                <a16:creationId xmlns:a16="http://schemas.microsoft.com/office/drawing/2014/main" id="{2EC48064-8B57-4937-A3FA-CA03900895ED}"/>
              </a:ext>
            </a:extLst>
          </p:cNvPr>
          <p:cNvSpPr>
            <a:spLocks/>
          </p:cNvSpPr>
          <p:nvPr/>
        </p:nvSpPr>
        <p:spPr bwMode="auto">
          <a:xfrm>
            <a:off x="191914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93" name="Rectangle 10164">
            <a:extLst>
              <a:ext uri="{FF2B5EF4-FFF2-40B4-BE49-F238E27FC236}">
                <a16:creationId xmlns:a16="http://schemas.microsoft.com/office/drawing/2014/main" id="{F94DECD5-6A87-4BDF-95C4-3CA91B0BDE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94" name="Freeform 10165">
            <a:extLst>
              <a:ext uri="{FF2B5EF4-FFF2-40B4-BE49-F238E27FC236}">
                <a16:creationId xmlns:a16="http://schemas.microsoft.com/office/drawing/2014/main" id="{E59B0085-AE38-4691-8E8D-1AF98C57F9B7}"/>
              </a:ext>
            </a:extLst>
          </p:cNvPr>
          <p:cNvSpPr>
            <a:spLocks/>
          </p:cNvSpPr>
          <p:nvPr/>
        </p:nvSpPr>
        <p:spPr bwMode="auto">
          <a:xfrm>
            <a:off x="191914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95" name="Rectangle 10166">
            <a:extLst>
              <a:ext uri="{FF2B5EF4-FFF2-40B4-BE49-F238E27FC236}">
                <a16:creationId xmlns:a16="http://schemas.microsoft.com/office/drawing/2014/main" id="{BD6C4D08-4D99-44E3-A1DE-3CD22747E5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96" name="Freeform 10167">
            <a:extLst>
              <a:ext uri="{FF2B5EF4-FFF2-40B4-BE49-F238E27FC236}">
                <a16:creationId xmlns:a16="http://schemas.microsoft.com/office/drawing/2014/main" id="{EA0ACC13-1228-482F-A6AE-336AD4BD34AD}"/>
              </a:ext>
            </a:extLst>
          </p:cNvPr>
          <p:cNvSpPr>
            <a:spLocks/>
          </p:cNvSpPr>
          <p:nvPr/>
        </p:nvSpPr>
        <p:spPr bwMode="auto">
          <a:xfrm>
            <a:off x="191914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97" name="Rectangle 10168">
            <a:extLst>
              <a:ext uri="{FF2B5EF4-FFF2-40B4-BE49-F238E27FC236}">
                <a16:creationId xmlns:a16="http://schemas.microsoft.com/office/drawing/2014/main" id="{2C217A5A-6AB4-4693-8166-D1C1D5678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98" name="Freeform 10169">
            <a:extLst>
              <a:ext uri="{FF2B5EF4-FFF2-40B4-BE49-F238E27FC236}">
                <a16:creationId xmlns:a16="http://schemas.microsoft.com/office/drawing/2014/main" id="{2BAD21ED-9722-40CA-BC60-5F1284E7EB67}"/>
              </a:ext>
            </a:extLst>
          </p:cNvPr>
          <p:cNvSpPr>
            <a:spLocks/>
          </p:cNvSpPr>
          <p:nvPr/>
        </p:nvSpPr>
        <p:spPr bwMode="auto">
          <a:xfrm>
            <a:off x="191914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799" name="Rectangle 10170">
            <a:extLst>
              <a:ext uri="{FF2B5EF4-FFF2-40B4-BE49-F238E27FC236}">
                <a16:creationId xmlns:a16="http://schemas.microsoft.com/office/drawing/2014/main" id="{7E61DD9C-06AC-4B72-97C6-81CEB2A8D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00" name="Freeform 10171">
            <a:extLst>
              <a:ext uri="{FF2B5EF4-FFF2-40B4-BE49-F238E27FC236}">
                <a16:creationId xmlns:a16="http://schemas.microsoft.com/office/drawing/2014/main" id="{B690B157-EB32-4072-8416-CBC43BF8C65C}"/>
              </a:ext>
            </a:extLst>
          </p:cNvPr>
          <p:cNvSpPr>
            <a:spLocks/>
          </p:cNvSpPr>
          <p:nvPr/>
        </p:nvSpPr>
        <p:spPr bwMode="auto">
          <a:xfrm>
            <a:off x="191914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01" name="Rectangle 10172">
            <a:extLst>
              <a:ext uri="{FF2B5EF4-FFF2-40B4-BE49-F238E27FC236}">
                <a16:creationId xmlns:a16="http://schemas.microsoft.com/office/drawing/2014/main" id="{5964B77E-78A6-4E25-8021-73096A5C0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02" name="Freeform 10173">
            <a:extLst>
              <a:ext uri="{FF2B5EF4-FFF2-40B4-BE49-F238E27FC236}">
                <a16:creationId xmlns:a16="http://schemas.microsoft.com/office/drawing/2014/main" id="{991A2B2B-4215-4E2F-A541-38D0C0EE5DA6}"/>
              </a:ext>
            </a:extLst>
          </p:cNvPr>
          <p:cNvSpPr>
            <a:spLocks/>
          </p:cNvSpPr>
          <p:nvPr/>
        </p:nvSpPr>
        <p:spPr bwMode="auto">
          <a:xfrm>
            <a:off x="191914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03" name="Rectangle 10174">
            <a:extLst>
              <a:ext uri="{FF2B5EF4-FFF2-40B4-BE49-F238E27FC236}">
                <a16:creationId xmlns:a16="http://schemas.microsoft.com/office/drawing/2014/main" id="{F06D1CA6-243E-43F5-A59C-CF7EB7FA6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04" name="Freeform 10175">
            <a:extLst>
              <a:ext uri="{FF2B5EF4-FFF2-40B4-BE49-F238E27FC236}">
                <a16:creationId xmlns:a16="http://schemas.microsoft.com/office/drawing/2014/main" id="{D2B0D902-B407-46A7-81A9-5385EB683DB9}"/>
              </a:ext>
            </a:extLst>
          </p:cNvPr>
          <p:cNvSpPr>
            <a:spLocks/>
          </p:cNvSpPr>
          <p:nvPr/>
        </p:nvSpPr>
        <p:spPr bwMode="auto">
          <a:xfrm>
            <a:off x="191914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05" name="Rectangle 10176">
            <a:extLst>
              <a:ext uri="{FF2B5EF4-FFF2-40B4-BE49-F238E27FC236}">
                <a16:creationId xmlns:a16="http://schemas.microsoft.com/office/drawing/2014/main" id="{2A1C696D-C60A-4814-8E44-DF92DB903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06" name="Freeform 10177">
            <a:extLst>
              <a:ext uri="{FF2B5EF4-FFF2-40B4-BE49-F238E27FC236}">
                <a16:creationId xmlns:a16="http://schemas.microsoft.com/office/drawing/2014/main" id="{DC93F73C-1336-445F-A2F0-D2F1B2EE8175}"/>
              </a:ext>
            </a:extLst>
          </p:cNvPr>
          <p:cNvSpPr>
            <a:spLocks/>
          </p:cNvSpPr>
          <p:nvPr/>
        </p:nvSpPr>
        <p:spPr bwMode="auto">
          <a:xfrm>
            <a:off x="191914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07" name="Rectangle 10178">
            <a:extLst>
              <a:ext uri="{FF2B5EF4-FFF2-40B4-BE49-F238E27FC236}">
                <a16:creationId xmlns:a16="http://schemas.microsoft.com/office/drawing/2014/main" id="{E1C9BF16-AD00-4514-A734-6BB3B93675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08" name="Freeform 10179">
            <a:extLst>
              <a:ext uri="{FF2B5EF4-FFF2-40B4-BE49-F238E27FC236}">
                <a16:creationId xmlns:a16="http://schemas.microsoft.com/office/drawing/2014/main" id="{25C374D4-AC66-4974-9F45-B25BEB0FA490}"/>
              </a:ext>
            </a:extLst>
          </p:cNvPr>
          <p:cNvSpPr>
            <a:spLocks/>
          </p:cNvSpPr>
          <p:nvPr/>
        </p:nvSpPr>
        <p:spPr bwMode="auto">
          <a:xfrm>
            <a:off x="191914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09" name="Rectangle 10180">
            <a:extLst>
              <a:ext uri="{FF2B5EF4-FFF2-40B4-BE49-F238E27FC236}">
                <a16:creationId xmlns:a16="http://schemas.microsoft.com/office/drawing/2014/main" id="{F885C61A-0038-4D2F-A306-EEA13ED172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10" name="Freeform 10181">
            <a:extLst>
              <a:ext uri="{FF2B5EF4-FFF2-40B4-BE49-F238E27FC236}">
                <a16:creationId xmlns:a16="http://schemas.microsoft.com/office/drawing/2014/main" id="{57271813-FEEF-48EA-95A4-D07C73E55140}"/>
              </a:ext>
            </a:extLst>
          </p:cNvPr>
          <p:cNvSpPr>
            <a:spLocks/>
          </p:cNvSpPr>
          <p:nvPr/>
        </p:nvSpPr>
        <p:spPr bwMode="auto">
          <a:xfrm>
            <a:off x="191914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11" name="Rectangle 10182">
            <a:extLst>
              <a:ext uri="{FF2B5EF4-FFF2-40B4-BE49-F238E27FC236}">
                <a16:creationId xmlns:a16="http://schemas.microsoft.com/office/drawing/2014/main" id="{26AA141E-5719-415E-99A8-194D82675A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12" name="Freeform 10183">
            <a:extLst>
              <a:ext uri="{FF2B5EF4-FFF2-40B4-BE49-F238E27FC236}">
                <a16:creationId xmlns:a16="http://schemas.microsoft.com/office/drawing/2014/main" id="{84E075E5-A362-48C0-AB49-5CDE444C2AD2}"/>
              </a:ext>
            </a:extLst>
          </p:cNvPr>
          <p:cNvSpPr>
            <a:spLocks/>
          </p:cNvSpPr>
          <p:nvPr/>
        </p:nvSpPr>
        <p:spPr bwMode="auto">
          <a:xfrm>
            <a:off x="191914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13" name="Rectangle 10184">
            <a:extLst>
              <a:ext uri="{FF2B5EF4-FFF2-40B4-BE49-F238E27FC236}">
                <a16:creationId xmlns:a16="http://schemas.microsoft.com/office/drawing/2014/main" id="{B2360AF3-256F-4D93-AA5B-9DAB7DFF08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14" name="Freeform 10185">
            <a:extLst>
              <a:ext uri="{FF2B5EF4-FFF2-40B4-BE49-F238E27FC236}">
                <a16:creationId xmlns:a16="http://schemas.microsoft.com/office/drawing/2014/main" id="{7D1DCFF6-5252-4B3B-910B-673A7EFA7FD9}"/>
              </a:ext>
            </a:extLst>
          </p:cNvPr>
          <p:cNvSpPr>
            <a:spLocks/>
          </p:cNvSpPr>
          <p:nvPr/>
        </p:nvSpPr>
        <p:spPr bwMode="auto">
          <a:xfrm>
            <a:off x="191914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15" name="Rectangle 10186">
            <a:extLst>
              <a:ext uri="{FF2B5EF4-FFF2-40B4-BE49-F238E27FC236}">
                <a16:creationId xmlns:a16="http://schemas.microsoft.com/office/drawing/2014/main" id="{05C2D2D1-3278-4FDF-A801-DA754FD0D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16" name="Freeform 10187">
            <a:extLst>
              <a:ext uri="{FF2B5EF4-FFF2-40B4-BE49-F238E27FC236}">
                <a16:creationId xmlns:a16="http://schemas.microsoft.com/office/drawing/2014/main" id="{C4A4CA3B-DE72-4BE2-AB1E-04BBFCDEACA1}"/>
              </a:ext>
            </a:extLst>
          </p:cNvPr>
          <p:cNvSpPr>
            <a:spLocks/>
          </p:cNvSpPr>
          <p:nvPr/>
        </p:nvSpPr>
        <p:spPr bwMode="auto">
          <a:xfrm>
            <a:off x="191914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17" name="Rectangle 10188">
            <a:extLst>
              <a:ext uri="{FF2B5EF4-FFF2-40B4-BE49-F238E27FC236}">
                <a16:creationId xmlns:a16="http://schemas.microsoft.com/office/drawing/2014/main" id="{67AF7256-4257-4752-8184-AE5CF35102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18" name="Freeform 10189">
            <a:extLst>
              <a:ext uri="{FF2B5EF4-FFF2-40B4-BE49-F238E27FC236}">
                <a16:creationId xmlns:a16="http://schemas.microsoft.com/office/drawing/2014/main" id="{75FC496E-3399-47F3-AE02-7EBDCE1FB574}"/>
              </a:ext>
            </a:extLst>
          </p:cNvPr>
          <p:cNvSpPr>
            <a:spLocks/>
          </p:cNvSpPr>
          <p:nvPr/>
        </p:nvSpPr>
        <p:spPr bwMode="auto">
          <a:xfrm>
            <a:off x="191914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19" name="Rectangle 10190">
            <a:extLst>
              <a:ext uri="{FF2B5EF4-FFF2-40B4-BE49-F238E27FC236}">
                <a16:creationId xmlns:a16="http://schemas.microsoft.com/office/drawing/2014/main" id="{BCAAB6A9-D39D-4B09-9E78-956023893A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20" name="Freeform 10191">
            <a:extLst>
              <a:ext uri="{FF2B5EF4-FFF2-40B4-BE49-F238E27FC236}">
                <a16:creationId xmlns:a16="http://schemas.microsoft.com/office/drawing/2014/main" id="{86DE0CB0-81E2-4761-87A5-2825F9DF09C8}"/>
              </a:ext>
            </a:extLst>
          </p:cNvPr>
          <p:cNvSpPr>
            <a:spLocks/>
          </p:cNvSpPr>
          <p:nvPr/>
        </p:nvSpPr>
        <p:spPr bwMode="auto">
          <a:xfrm>
            <a:off x="1919147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21" name="Rectangle 10192">
            <a:extLst>
              <a:ext uri="{FF2B5EF4-FFF2-40B4-BE49-F238E27FC236}">
                <a16:creationId xmlns:a16="http://schemas.microsoft.com/office/drawing/2014/main" id="{B778DDF0-6CD6-45CB-B860-23695ED97D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22" name="Freeform 10193">
            <a:extLst>
              <a:ext uri="{FF2B5EF4-FFF2-40B4-BE49-F238E27FC236}">
                <a16:creationId xmlns:a16="http://schemas.microsoft.com/office/drawing/2014/main" id="{CE35E013-188D-4A41-A26E-525822CBE69E}"/>
              </a:ext>
            </a:extLst>
          </p:cNvPr>
          <p:cNvSpPr>
            <a:spLocks/>
          </p:cNvSpPr>
          <p:nvPr/>
        </p:nvSpPr>
        <p:spPr bwMode="auto">
          <a:xfrm>
            <a:off x="1919147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23" name="Rectangle 10194">
            <a:extLst>
              <a:ext uri="{FF2B5EF4-FFF2-40B4-BE49-F238E27FC236}">
                <a16:creationId xmlns:a16="http://schemas.microsoft.com/office/drawing/2014/main" id="{B2561C9D-646F-44EA-88BF-B2828CCCA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24" name="Freeform 10195">
            <a:extLst>
              <a:ext uri="{FF2B5EF4-FFF2-40B4-BE49-F238E27FC236}">
                <a16:creationId xmlns:a16="http://schemas.microsoft.com/office/drawing/2014/main" id="{F5086ABA-F448-4EFA-9117-87B2B9F37F03}"/>
              </a:ext>
            </a:extLst>
          </p:cNvPr>
          <p:cNvSpPr>
            <a:spLocks/>
          </p:cNvSpPr>
          <p:nvPr/>
        </p:nvSpPr>
        <p:spPr bwMode="auto">
          <a:xfrm>
            <a:off x="1919147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25" name="Rectangle 10196">
            <a:extLst>
              <a:ext uri="{FF2B5EF4-FFF2-40B4-BE49-F238E27FC236}">
                <a16:creationId xmlns:a16="http://schemas.microsoft.com/office/drawing/2014/main" id="{34612AEC-645E-494B-BAA7-A4BE66AF9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26" name="Freeform 10197">
            <a:extLst>
              <a:ext uri="{FF2B5EF4-FFF2-40B4-BE49-F238E27FC236}">
                <a16:creationId xmlns:a16="http://schemas.microsoft.com/office/drawing/2014/main" id="{BFD6BA1F-067F-4F53-BEAE-599EC490F1E6}"/>
              </a:ext>
            </a:extLst>
          </p:cNvPr>
          <p:cNvSpPr>
            <a:spLocks/>
          </p:cNvSpPr>
          <p:nvPr/>
        </p:nvSpPr>
        <p:spPr bwMode="auto">
          <a:xfrm>
            <a:off x="1919147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27" name="Rectangle 10198">
            <a:extLst>
              <a:ext uri="{FF2B5EF4-FFF2-40B4-BE49-F238E27FC236}">
                <a16:creationId xmlns:a16="http://schemas.microsoft.com/office/drawing/2014/main" id="{1A23D546-FD71-43BB-86E1-B14D27CFE0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28" name="Freeform 10199">
            <a:extLst>
              <a:ext uri="{FF2B5EF4-FFF2-40B4-BE49-F238E27FC236}">
                <a16:creationId xmlns:a16="http://schemas.microsoft.com/office/drawing/2014/main" id="{77CE610D-A28E-4142-9188-62F87CAEFF2F}"/>
              </a:ext>
            </a:extLst>
          </p:cNvPr>
          <p:cNvSpPr>
            <a:spLocks/>
          </p:cNvSpPr>
          <p:nvPr/>
        </p:nvSpPr>
        <p:spPr bwMode="auto">
          <a:xfrm>
            <a:off x="1919147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29" name="Rectangle 10200">
            <a:extLst>
              <a:ext uri="{FF2B5EF4-FFF2-40B4-BE49-F238E27FC236}">
                <a16:creationId xmlns:a16="http://schemas.microsoft.com/office/drawing/2014/main" id="{65013266-164C-4510-A2D4-05A83AEEAC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30" name="Freeform 10201">
            <a:extLst>
              <a:ext uri="{FF2B5EF4-FFF2-40B4-BE49-F238E27FC236}">
                <a16:creationId xmlns:a16="http://schemas.microsoft.com/office/drawing/2014/main" id="{5B61169F-363D-4AB2-9C12-BFB6DBC62C6E}"/>
              </a:ext>
            </a:extLst>
          </p:cNvPr>
          <p:cNvSpPr>
            <a:spLocks/>
          </p:cNvSpPr>
          <p:nvPr/>
        </p:nvSpPr>
        <p:spPr bwMode="auto">
          <a:xfrm>
            <a:off x="1919147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31" name="Rectangle 10202">
            <a:extLst>
              <a:ext uri="{FF2B5EF4-FFF2-40B4-BE49-F238E27FC236}">
                <a16:creationId xmlns:a16="http://schemas.microsoft.com/office/drawing/2014/main" id="{8F66937E-DB07-4BA1-B3AD-6EC04014A1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32" name="Freeform 10203">
            <a:extLst>
              <a:ext uri="{FF2B5EF4-FFF2-40B4-BE49-F238E27FC236}">
                <a16:creationId xmlns:a16="http://schemas.microsoft.com/office/drawing/2014/main" id="{316A7413-61E6-476F-B5BE-A417D2CEA1E1}"/>
              </a:ext>
            </a:extLst>
          </p:cNvPr>
          <p:cNvSpPr>
            <a:spLocks/>
          </p:cNvSpPr>
          <p:nvPr/>
        </p:nvSpPr>
        <p:spPr bwMode="auto">
          <a:xfrm>
            <a:off x="1919147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33" name="Rectangle 10204">
            <a:extLst>
              <a:ext uri="{FF2B5EF4-FFF2-40B4-BE49-F238E27FC236}">
                <a16:creationId xmlns:a16="http://schemas.microsoft.com/office/drawing/2014/main" id="{B9DE4C68-0EEF-435E-8B62-DB4078A666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914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34" name="Freeform 10205">
            <a:extLst>
              <a:ext uri="{FF2B5EF4-FFF2-40B4-BE49-F238E27FC236}">
                <a16:creationId xmlns:a16="http://schemas.microsoft.com/office/drawing/2014/main" id="{C2397675-0ADC-4D8C-A72B-D828B61D6A8E}"/>
              </a:ext>
            </a:extLst>
          </p:cNvPr>
          <p:cNvSpPr>
            <a:spLocks/>
          </p:cNvSpPr>
          <p:nvPr/>
        </p:nvSpPr>
        <p:spPr bwMode="auto">
          <a:xfrm>
            <a:off x="192068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35" name="Rectangle 10206">
            <a:extLst>
              <a:ext uri="{FF2B5EF4-FFF2-40B4-BE49-F238E27FC236}">
                <a16:creationId xmlns:a16="http://schemas.microsoft.com/office/drawing/2014/main" id="{178812D3-AAFB-4E3E-9DD8-AC0F63D959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36" name="Freeform 10207">
            <a:extLst>
              <a:ext uri="{FF2B5EF4-FFF2-40B4-BE49-F238E27FC236}">
                <a16:creationId xmlns:a16="http://schemas.microsoft.com/office/drawing/2014/main" id="{66D48211-FC6A-4009-93A1-B83ADB961B03}"/>
              </a:ext>
            </a:extLst>
          </p:cNvPr>
          <p:cNvSpPr>
            <a:spLocks/>
          </p:cNvSpPr>
          <p:nvPr/>
        </p:nvSpPr>
        <p:spPr bwMode="auto">
          <a:xfrm>
            <a:off x="192068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37" name="Rectangle 10208">
            <a:extLst>
              <a:ext uri="{FF2B5EF4-FFF2-40B4-BE49-F238E27FC236}">
                <a16:creationId xmlns:a16="http://schemas.microsoft.com/office/drawing/2014/main" id="{E5207631-F38C-4D57-A598-D650A2C141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38" name="Freeform 10209">
            <a:extLst>
              <a:ext uri="{FF2B5EF4-FFF2-40B4-BE49-F238E27FC236}">
                <a16:creationId xmlns:a16="http://schemas.microsoft.com/office/drawing/2014/main" id="{0DBA303E-CCFF-4E89-9C40-43293EC4FB59}"/>
              </a:ext>
            </a:extLst>
          </p:cNvPr>
          <p:cNvSpPr>
            <a:spLocks/>
          </p:cNvSpPr>
          <p:nvPr/>
        </p:nvSpPr>
        <p:spPr bwMode="auto">
          <a:xfrm>
            <a:off x="192068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39" name="Rectangle 10210">
            <a:extLst>
              <a:ext uri="{FF2B5EF4-FFF2-40B4-BE49-F238E27FC236}">
                <a16:creationId xmlns:a16="http://schemas.microsoft.com/office/drawing/2014/main" id="{169528EF-AFD0-4558-B1EE-E747063E2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40" name="Freeform 10211">
            <a:extLst>
              <a:ext uri="{FF2B5EF4-FFF2-40B4-BE49-F238E27FC236}">
                <a16:creationId xmlns:a16="http://schemas.microsoft.com/office/drawing/2014/main" id="{9E0B63A5-3EE7-4A9E-B99F-58D040612FB9}"/>
              </a:ext>
            </a:extLst>
          </p:cNvPr>
          <p:cNvSpPr>
            <a:spLocks/>
          </p:cNvSpPr>
          <p:nvPr/>
        </p:nvSpPr>
        <p:spPr bwMode="auto">
          <a:xfrm>
            <a:off x="192068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41" name="Rectangle 10212">
            <a:extLst>
              <a:ext uri="{FF2B5EF4-FFF2-40B4-BE49-F238E27FC236}">
                <a16:creationId xmlns:a16="http://schemas.microsoft.com/office/drawing/2014/main" id="{C4D73C6B-A351-44F1-8D22-3C43EE7D1F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42" name="Freeform 10213">
            <a:extLst>
              <a:ext uri="{FF2B5EF4-FFF2-40B4-BE49-F238E27FC236}">
                <a16:creationId xmlns:a16="http://schemas.microsoft.com/office/drawing/2014/main" id="{330E320D-68B1-4BAA-84E4-BC3C1CD84744}"/>
              </a:ext>
            </a:extLst>
          </p:cNvPr>
          <p:cNvSpPr>
            <a:spLocks/>
          </p:cNvSpPr>
          <p:nvPr/>
        </p:nvSpPr>
        <p:spPr bwMode="auto">
          <a:xfrm>
            <a:off x="192068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43" name="Rectangle 10214">
            <a:extLst>
              <a:ext uri="{FF2B5EF4-FFF2-40B4-BE49-F238E27FC236}">
                <a16:creationId xmlns:a16="http://schemas.microsoft.com/office/drawing/2014/main" id="{131A63A1-EE29-4568-BD49-D9C216B5F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44" name="Freeform 10215">
            <a:extLst>
              <a:ext uri="{FF2B5EF4-FFF2-40B4-BE49-F238E27FC236}">
                <a16:creationId xmlns:a16="http://schemas.microsoft.com/office/drawing/2014/main" id="{FB57796D-D98A-4E43-AEB1-487D2A922263}"/>
              </a:ext>
            </a:extLst>
          </p:cNvPr>
          <p:cNvSpPr>
            <a:spLocks/>
          </p:cNvSpPr>
          <p:nvPr/>
        </p:nvSpPr>
        <p:spPr bwMode="auto">
          <a:xfrm>
            <a:off x="192068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45" name="Rectangle 10216">
            <a:extLst>
              <a:ext uri="{FF2B5EF4-FFF2-40B4-BE49-F238E27FC236}">
                <a16:creationId xmlns:a16="http://schemas.microsoft.com/office/drawing/2014/main" id="{7380B403-28AD-4D15-BD58-9BE4C9CF88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46" name="Freeform 10217">
            <a:extLst>
              <a:ext uri="{FF2B5EF4-FFF2-40B4-BE49-F238E27FC236}">
                <a16:creationId xmlns:a16="http://schemas.microsoft.com/office/drawing/2014/main" id="{102ADFF3-EB95-43C8-9310-029324E2DA41}"/>
              </a:ext>
            </a:extLst>
          </p:cNvPr>
          <p:cNvSpPr>
            <a:spLocks/>
          </p:cNvSpPr>
          <p:nvPr/>
        </p:nvSpPr>
        <p:spPr bwMode="auto">
          <a:xfrm>
            <a:off x="192068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47" name="Rectangle 10218">
            <a:extLst>
              <a:ext uri="{FF2B5EF4-FFF2-40B4-BE49-F238E27FC236}">
                <a16:creationId xmlns:a16="http://schemas.microsoft.com/office/drawing/2014/main" id="{F9F8FDE6-31AA-4538-9180-F15992A1EF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48" name="Freeform 10219">
            <a:extLst>
              <a:ext uri="{FF2B5EF4-FFF2-40B4-BE49-F238E27FC236}">
                <a16:creationId xmlns:a16="http://schemas.microsoft.com/office/drawing/2014/main" id="{306951B8-C8F1-42AF-898F-F23361AF3245}"/>
              </a:ext>
            </a:extLst>
          </p:cNvPr>
          <p:cNvSpPr>
            <a:spLocks/>
          </p:cNvSpPr>
          <p:nvPr/>
        </p:nvSpPr>
        <p:spPr bwMode="auto">
          <a:xfrm>
            <a:off x="192068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49" name="Rectangle 10220">
            <a:extLst>
              <a:ext uri="{FF2B5EF4-FFF2-40B4-BE49-F238E27FC236}">
                <a16:creationId xmlns:a16="http://schemas.microsoft.com/office/drawing/2014/main" id="{83591AE3-CB20-44E5-9894-1F95D72F2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50" name="Freeform 10221">
            <a:extLst>
              <a:ext uri="{FF2B5EF4-FFF2-40B4-BE49-F238E27FC236}">
                <a16:creationId xmlns:a16="http://schemas.microsoft.com/office/drawing/2014/main" id="{5E3131A5-A8AA-42A0-908E-EF391A0D42B3}"/>
              </a:ext>
            </a:extLst>
          </p:cNvPr>
          <p:cNvSpPr>
            <a:spLocks/>
          </p:cNvSpPr>
          <p:nvPr/>
        </p:nvSpPr>
        <p:spPr bwMode="auto">
          <a:xfrm>
            <a:off x="192068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51" name="Rectangle 10222">
            <a:extLst>
              <a:ext uri="{FF2B5EF4-FFF2-40B4-BE49-F238E27FC236}">
                <a16:creationId xmlns:a16="http://schemas.microsoft.com/office/drawing/2014/main" id="{DF6A07A5-B512-4630-A224-B59939011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52" name="Freeform 10223">
            <a:extLst>
              <a:ext uri="{FF2B5EF4-FFF2-40B4-BE49-F238E27FC236}">
                <a16:creationId xmlns:a16="http://schemas.microsoft.com/office/drawing/2014/main" id="{515E960B-9568-487A-A952-2B397EBFA77B}"/>
              </a:ext>
            </a:extLst>
          </p:cNvPr>
          <p:cNvSpPr>
            <a:spLocks/>
          </p:cNvSpPr>
          <p:nvPr/>
        </p:nvSpPr>
        <p:spPr bwMode="auto">
          <a:xfrm>
            <a:off x="192068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53" name="Rectangle 10224">
            <a:extLst>
              <a:ext uri="{FF2B5EF4-FFF2-40B4-BE49-F238E27FC236}">
                <a16:creationId xmlns:a16="http://schemas.microsoft.com/office/drawing/2014/main" id="{A35A292A-7A89-4D05-BDD7-7CBE9F77D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54" name="Freeform 10225">
            <a:extLst>
              <a:ext uri="{FF2B5EF4-FFF2-40B4-BE49-F238E27FC236}">
                <a16:creationId xmlns:a16="http://schemas.microsoft.com/office/drawing/2014/main" id="{35767F41-0FCD-4336-8B0B-E30AF69806A2}"/>
              </a:ext>
            </a:extLst>
          </p:cNvPr>
          <p:cNvSpPr>
            <a:spLocks/>
          </p:cNvSpPr>
          <p:nvPr/>
        </p:nvSpPr>
        <p:spPr bwMode="auto">
          <a:xfrm>
            <a:off x="192068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55" name="Rectangle 10226">
            <a:extLst>
              <a:ext uri="{FF2B5EF4-FFF2-40B4-BE49-F238E27FC236}">
                <a16:creationId xmlns:a16="http://schemas.microsoft.com/office/drawing/2014/main" id="{575215E5-555A-411D-A492-621540326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56" name="Freeform 10227">
            <a:extLst>
              <a:ext uri="{FF2B5EF4-FFF2-40B4-BE49-F238E27FC236}">
                <a16:creationId xmlns:a16="http://schemas.microsoft.com/office/drawing/2014/main" id="{8E148B09-1B16-4008-BD68-345907166451}"/>
              </a:ext>
            </a:extLst>
          </p:cNvPr>
          <p:cNvSpPr>
            <a:spLocks/>
          </p:cNvSpPr>
          <p:nvPr/>
        </p:nvSpPr>
        <p:spPr bwMode="auto">
          <a:xfrm>
            <a:off x="192068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57" name="Rectangle 10228">
            <a:extLst>
              <a:ext uri="{FF2B5EF4-FFF2-40B4-BE49-F238E27FC236}">
                <a16:creationId xmlns:a16="http://schemas.microsoft.com/office/drawing/2014/main" id="{B607BA17-7D19-4500-ADD4-A4352B06FF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58" name="Freeform 10229">
            <a:extLst>
              <a:ext uri="{FF2B5EF4-FFF2-40B4-BE49-F238E27FC236}">
                <a16:creationId xmlns:a16="http://schemas.microsoft.com/office/drawing/2014/main" id="{FA30ECCD-E328-4B52-90AA-4DC66C45E26D}"/>
              </a:ext>
            </a:extLst>
          </p:cNvPr>
          <p:cNvSpPr>
            <a:spLocks/>
          </p:cNvSpPr>
          <p:nvPr/>
        </p:nvSpPr>
        <p:spPr bwMode="auto">
          <a:xfrm>
            <a:off x="192068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59" name="Rectangle 10230">
            <a:extLst>
              <a:ext uri="{FF2B5EF4-FFF2-40B4-BE49-F238E27FC236}">
                <a16:creationId xmlns:a16="http://schemas.microsoft.com/office/drawing/2014/main" id="{3B74069A-F9CD-4450-8E52-30BA8F042A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60" name="Freeform 10231">
            <a:extLst>
              <a:ext uri="{FF2B5EF4-FFF2-40B4-BE49-F238E27FC236}">
                <a16:creationId xmlns:a16="http://schemas.microsoft.com/office/drawing/2014/main" id="{5F180D88-9F61-490D-A311-5665C761DCA9}"/>
              </a:ext>
            </a:extLst>
          </p:cNvPr>
          <p:cNvSpPr>
            <a:spLocks/>
          </p:cNvSpPr>
          <p:nvPr/>
        </p:nvSpPr>
        <p:spPr bwMode="auto">
          <a:xfrm>
            <a:off x="192068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61" name="Rectangle 10232">
            <a:extLst>
              <a:ext uri="{FF2B5EF4-FFF2-40B4-BE49-F238E27FC236}">
                <a16:creationId xmlns:a16="http://schemas.microsoft.com/office/drawing/2014/main" id="{501D1E48-31DD-42D9-A57C-53CB10F737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62" name="Freeform 10233">
            <a:extLst>
              <a:ext uri="{FF2B5EF4-FFF2-40B4-BE49-F238E27FC236}">
                <a16:creationId xmlns:a16="http://schemas.microsoft.com/office/drawing/2014/main" id="{CDEC54DB-BB34-4215-B383-AE755747C532}"/>
              </a:ext>
            </a:extLst>
          </p:cNvPr>
          <p:cNvSpPr>
            <a:spLocks/>
          </p:cNvSpPr>
          <p:nvPr/>
        </p:nvSpPr>
        <p:spPr bwMode="auto">
          <a:xfrm>
            <a:off x="1920684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63" name="Rectangle 10234">
            <a:extLst>
              <a:ext uri="{FF2B5EF4-FFF2-40B4-BE49-F238E27FC236}">
                <a16:creationId xmlns:a16="http://schemas.microsoft.com/office/drawing/2014/main" id="{48459519-A837-4F6C-B980-0FF13AC09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068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64" name="Freeform 10235">
            <a:extLst>
              <a:ext uri="{FF2B5EF4-FFF2-40B4-BE49-F238E27FC236}">
                <a16:creationId xmlns:a16="http://schemas.microsoft.com/office/drawing/2014/main" id="{582BAB87-3D5A-4056-825D-568AAF51F22C}"/>
              </a:ext>
            </a:extLst>
          </p:cNvPr>
          <p:cNvSpPr>
            <a:spLocks/>
          </p:cNvSpPr>
          <p:nvPr/>
        </p:nvSpPr>
        <p:spPr bwMode="auto">
          <a:xfrm>
            <a:off x="192222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65" name="Rectangle 10236">
            <a:extLst>
              <a:ext uri="{FF2B5EF4-FFF2-40B4-BE49-F238E27FC236}">
                <a16:creationId xmlns:a16="http://schemas.microsoft.com/office/drawing/2014/main" id="{9C69F3F7-E0DD-4305-B7A5-6D053AED3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66" name="Freeform 10237">
            <a:extLst>
              <a:ext uri="{FF2B5EF4-FFF2-40B4-BE49-F238E27FC236}">
                <a16:creationId xmlns:a16="http://schemas.microsoft.com/office/drawing/2014/main" id="{52FFF4B9-2941-48F2-ABD6-A29ACC3462B6}"/>
              </a:ext>
            </a:extLst>
          </p:cNvPr>
          <p:cNvSpPr>
            <a:spLocks/>
          </p:cNvSpPr>
          <p:nvPr/>
        </p:nvSpPr>
        <p:spPr bwMode="auto">
          <a:xfrm>
            <a:off x="192222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67" name="Rectangle 10238">
            <a:extLst>
              <a:ext uri="{FF2B5EF4-FFF2-40B4-BE49-F238E27FC236}">
                <a16:creationId xmlns:a16="http://schemas.microsoft.com/office/drawing/2014/main" id="{AE77F485-9259-4CC6-B8F2-F31ECADB4B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68" name="Freeform 10239">
            <a:extLst>
              <a:ext uri="{FF2B5EF4-FFF2-40B4-BE49-F238E27FC236}">
                <a16:creationId xmlns:a16="http://schemas.microsoft.com/office/drawing/2014/main" id="{EB468483-1B47-462F-BC4B-266E1A49EA65}"/>
              </a:ext>
            </a:extLst>
          </p:cNvPr>
          <p:cNvSpPr>
            <a:spLocks/>
          </p:cNvSpPr>
          <p:nvPr/>
        </p:nvSpPr>
        <p:spPr bwMode="auto">
          <a:xfrm>
            <a:off x="192222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69" name="Rectangle 10240">
            <a:extLst>
              <a:ext uri="{FF2B5EF4-FFF2-40B4-BE49-F238E27FC236}">
                <a16:creationId xmlns:a16="http://schemas.microsoft.com/office/drawing/2014/main" id="{01E340C4-1248-4AAA-96C5-AA9659CE3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70" name="Freeform 10241">
            <a:extLst>
              <a:ext uri="{FF2B5EF4-FFF2-40B4-BE49-F238E27FC236}">
                <a16:creationId xmlns:a16="http://schemas.microsoft.com/office/drawing/2014/main" id="{79AABDF6-6DFB-48CF-937C-347645D96928}"/>
              </a:ext>
            </a:extLst>
          </p:cNvPr>
          <p:cNvSpPr>
            <a:spLocks/>
          </p:cNvSpPr>
          <p:nvPr/>
        </p:nvSpPr>
        <p:spPr bwMode="auto">
          <a:xfrm>
            <a:off x="192222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71" name="Rectangle 10242">
            <a:extLst>
              <a:ext uri="{FF2B5EF4-FFF2-40B4-BE49-F238E27FC236}">
                <a16:creationId xmlns:a16="http://schemas.microsoft.com/office/drawing/2014/main" id="{CF508D27-FB82-474E-A663-EC8B2B5539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72" name="Freeform 10243">
            <a:extLst>
              <a:ext uri="{FF2B5EF4-FFF2-40B4-BE49-F238E27FC236}">
                <a16:creationId xmlns:a16="http://schemas.microsoft.com/office/drawing/2014/main" id="{10F43249-F2C4-4F02-8658-8A7CFECE57F2}"/>
              </a:ext>
            </a:extLst>
          </p:cNvPr>
          <p:cNvSpPr>
            <a:spLocks/>
          </p:cNvSpPr>
          <p:nvPr/>
        </p:nvSpPr>
        <p:spPr bwMode="auto">
          <a:xfrm>
            <a:off x="192222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73" name="Rectangle 10244">
            <a:extLst>
              <a:ext uri="{FF2B5EF4-FFF2-40B4-BE49-F238E27FC236}">
                <a16:creationId xmlns:a16="http://schemas.microsoft.com/office/drawing/2014/main" id="{CE746D1D-A8F0-4AF8-8B0B-0E2470F7F3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74" name="Freeform 10245">
            <a:extLst>
              <a:ext uri="{FF2B5EF4-FFF2-40B4-BE49-F238E27FC236}">
                <a16:creationId xmlns:a16="http://schemas.microsoft.com/office/drawing/2014/main" id="{F1B4B935-A240-4186-845C-99BB2FE7D9C1}"/>
              </a:ext>
            </a:extLst>
          </p:cNvPr>
          <p:cNvSpPr>
            <a:spLocks/>
          </p:cNvSpPr>
          <p:nvPr/>
        </p:nvSpPr>
        <p:spPr bwMode="auto">
          <a:xfrm>
            <a:off x="192222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75" name="Rectangle 10246">
            <a:extLst>
              <a:ext uri="{FF2B5EF4-FFF2-40B4-BE49-F238E27FC236}">
                <a16:creationId xmlns:a16="http://schemas.microsoft.com/office/drawing/2014/main" id="{571ED800-2702-4B6B-8EE3-76A8499F3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76" name="Freeform 10247">
            <a:extLst>
              <a:ext uri="{FF2B5EF4-FFF2-40B4-BE49-F238E27FC236}">
                <a16:creationId xmlns:a16="http://schemas.microsoft.com/office/drawing/2014/main" id="{6811A591-8A64-467E-8826-D0DFC92D915D}"/>
              </a:ext>
            </a:extLst>
          </p:cNvPr>
          <p:cNvSpPr>
            <a:spLocks/>
          </p:cNvSpPr>
          <p:nvPr/>
        </p:nvSpPr>
        <p:spPr bwMode="auto">
          <a:xfrm>
            <a:off x="192222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77" name="Rectangle 10248">
            <a:extLst>
              <a:ext uri="{FF2B5EF4-FFF2-40B4-BE49-F238E27FC236}">
                <a16:creationId xmlns:a16="http://schemas.microsoft.com/office/drawing/2014/main" id="{F3442390-F96B-42B4-9749-A0ED5EFAA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78" name="Freeform 10249">
            <a:extLst>
              <a:ext uri="{FF2B5EF4-FFF2-40B4-BE49-F238E27FC236}">
                <a16:creationId xmlns:a16="http://schemas.microsoft.com/office/drawing/2014/main" id="{F8CA9B85-9F20-4AAE-B576-FE6AFA0999DA}"/>
              </a:ext>
            </a:extLst>
          </p:cNvPr>
          <p:cNvSpPr>
            <a:spLocks/>
          </p:cNvSpPr>
          <p:nvPr/>
        </p:nvSpPr>
        <p:spPr bwMode="auto">
          <a:xfrm>
            <a:off x="192222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79" name="Rectangle 10250">
            <a:extLst>
              <a:ext uri="{FF2B5EF4-FFF2-40B4-BE49-F238E27FC236}">
                <a16:creationId xmlns:a16="http://schemas.microsoft.com/office/drawing/2014/main" id="{0A60FEE8-C691-4CA5-B720-EE8F36AB5B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80" name="Freeform 10251">
            <a:extLst>
              <a:ext uri="{FF2B5EF4-FFF2-40B4-BE49-F238E27FC236}">
                <a16:creationId xmlns:a16="http://schemas.microsoft.com/office/drawing/2014/main" id="{2ED0DC29-DE15-4118-82E8-74BF2BF229F3}"/>
              </a:ext>
            </a:extLst>
          </p:cNvPr>
          <p:cNvSpPr>
            <a:spLocks/>
          </p:cNvSpPr>
          <p:nvPr/>
        </p:nvSpPr>
        <p:spPr bwMode="auto">
          <a:xfrm>
            <a:off x="192222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81" name="Rectangle 10252">
            <a:extLst>
              <a:ext uri="{FF2B5EF4-FFF2-40B4-BE49-F238E27FC236}">
                <a16:creationId xmlns:a16="http://schemas.microsoft.com/office/drawing/2014/main" id="{5565A68A-71BA-46D7-8A3D-567A7EB04F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82" name="Freeform 10253">
            <a:extLst>
              <a:ext uri="{FF2B5EF4-FFF2-40B4-BE49-F238E27FC236}">
                <a16:creationId xmlns:a16="http://schemas.microsoft.com/office/drawing/2014/main" id="{FB44B821-A0A1-42B3-8447-0BAB50672DBC}"/>
              </a:ext>
            </a:extLst>
          </p:cNvPr>
          <p:cNvSpPr>
            <a:spLocks/>
          </p:cNvSpPr>
          <p:nvPr/>
        </p:nvSpPr>
        <p:spPr bwMode="auto">
          <a:xfrm>
            <a:off x="192222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83" name="Rectangle 10254">
            <a:extLst>
              <a:ext uri="{FF2B5EF4-FFF2-40B4-BE49-F238E27FC236}">
                <a16:creationId xmlns:a16="http://schemas.microsoft.com/office/drawing/2014/main" id="{021CACC0-A0EE-4286-BA79-27E6D74C79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84" name="Freeform 10255">
            <a:extLst>
              <a:ext uri="{FF2B5EF4-FFF2-40B4-BE49-F238E27FC236}">
                <a16:creationId xmlns:a16="http://schemas.microsoft.com/office/drawing/2014/main" id="{EBEB4476-4F7A-4536-A58C-7BCCEE98D61E}"/>
              </a:ext>
            </a:extLst>
          </p:cNvPr>
          <p:cNvSpPr>
            <a:spLocks/>
          </p:cNvSpPr>
          <p:nvPr/>
        </p:nvSpPr>
        <p:spPr bwMode="auto">
          <a:xfrm>
            <a:off x="192222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85" name="Rectangle 10256">
            <a:extLst>
              <a:ext uri="{FF2B5EF4-FFF2-40B4-BE49-F238E27FC236}">
                <a16:creationId xmlns:a16="http://schemas.microsoft.com/office/drawing/2014/main" id="{D0D2B84C-0CD5-4FB7-8DD9-C4B2455023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86" name="Freeform 10257">
            <a:extLst>
              <a:ext uri="{FF2B5EF4-FFF2-40B4-BE49-F238E27FC236}">
                <a16:creationId xmlns:a16="http://schemas.microsoft.com/office/drawing/2014/main" id="{CCEF8403-1AEF-400F-9760-41AFCE33B1EF}"/>
              </a:ext>
            </a:extLst>
          </p:cNvPr>
          <p:cNvSpPr>
            <a:spLocks/>
          </p:cNvSpPr>
          <p:nvPr/>
        </p:nvSpPr>
        <p:spPr bwMode="auto">
          <a:xfrm>
            <a:off x="192222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87" name="Rectangle 10258">
            <a:extLst>
              <a:ext uri="{FF2B5EF4-FFF2-40B4-BE49-F238E27FC236}">
                <a16:creationId xmlns:a16="http://schemas.microsoft.com/office/drawing/2014/main" id="{A1CD58D3-87F0-48E9-9303-6FACD33B93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88" name="Freeform 10259">
            <a:extLst>
              <a:ext uri="{FF2B5EF4-FFF2-40B4-BE49-F238E27FC236}">
                <a16:creationId xmlns:a16="http://schemas.microsoft.com/office/drawing/2014/main" id="{40A6B773-24C7-4938-9D1C-5C989D908CD3}"/>
              </a:ext>
            </a:extLst>
          </p:cNvPr>
          <p:cNvSpPr>
            <a:spLocks/>
          </p:cNvSpPr>
          <p:nvPr/>
        </p:nvSpPr>
        <p:spPr bwMode="auto">
          <a:xfrm>
            <a:off x="192222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89" name="Rectangle 10260">
            <a:extLst>
              <a:ext uri="{FF2B5EF4-FFF2-40B4-BE49-F238E27FC236}">
                <a16:creationId xmlns:a16="http://schemas.microsoft.com/office/drawing/2014/main" id="{77F3EF19-0C35-49B4-ACA5-879C9CFF63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90" name="Freeform 10261">
            <a:extLst>
              <a:ext uri="{FF2B5EF4-FFF2-40B4-BE49-F238E27FC236}">
                <a16:creationId xmlns:a16="http://schemas.microsoft.com/office/drawing/2014/main" id="{EDDEDEF9-9238-4A67-89DA-B050750E4028}"/>
              </a:ext>
            </a:extLst>
          </p:cNvPr>
          <p:cNvSpPr>
            <a:spLocks/>
          </p:cNvSpPr>
          <p:nvPr/>
        </p:nvSpPr>
        <p:spPr bwMode="auto">
          <a:xfrm>
            <a:off x="192222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91" name="Rectangle 10262">
            <a:extLst>
              <a:ext uri="{FF2B5EF4-FFF2-40B4-BE49-F238E27FC236}">
                <a16:creationId xmlns:a16="http://schemas.microsoft.com/office/drawing/2014/main" id="{3358112A-8BA7-4069-893C-2662FFF22A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93" name="Freeform 10264">
            <a:extLst>
              <a:ext uri="{FF2B5EF4-FFF2-40B4-BE49-F238E27FC236}">
                <a16:creationId xmlns:a16="http://schemas.microsoft.com/office/drawing/2014/main" id="{B189ACD8-CFA9-4331-AB74-ACB34E1A3E52}"/>
              </a:ext>
            </a:extLst>
          </p:cNvPr>
          <p:cNvSpPr>
            <a:spLocks/>
          </p:cNvSpPr>
          <p:nvPr/>
        </p:nvSpPr>
        <p:spPr bwMode="auto">
          <a:xfrm>
            <a:off x="1922220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94" name="Rectangle 10265">
            <a:extLst>
              <a:ext uri="{FF2B5EF4-FFF2-40B4-BE49-F238E27FC236}">
                <a16:creationId xmlns:a16="http://schemas.microsoft.com/office/drawing/2014/main" id="{B4D6BE7B-2777-4D2A-958A-93EBE77E5B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95" name="Freeform 10266">
            <a:extLst>
              <a:ext uri="{FF2B5EF4-FFF2-40B4-BE49-F238E27FC236}">
                <a16:creationId xmlns:a16="http://schemas.microsoft.com/office/drawing/2014/main" id="{CC0E1C5B-C297-4185-B0DB-AD1E63816197}"/>
              </a:ext>
            </a:extLst>
          </p:cNvPr>
          <p:cNvSpPr>
            <a:spLocks/>
          </p:cNvSpPr>
          <p:nvPr/>
        </p:nvSpPr>
        <p:spPr bwMode="auto">
          <a:xfrm>
            <a:off x="1922220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96" name="Rectangle 10267">
            <a:extLst>
              <a:ext uri="{FF2B5EF4-FFF2-40B4-BE49-F238E27FC236}">
                <a16:creationId xmlns:a16="http://schemas.microsoft.com/office/drawing/2014/main" id="{7D34766F-C252-4B13-B056-4225208C5C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97" name="Freeform 10268">
            <a:extLst>
              <a:ext uri="{FF2B5EF4-FFF2-40B4-BE49-F238E27FC236}">
                <a16:creationId xmlns:a16="http://schemas.microsoft.com/office/drawing/2014/main" id="{88A12372-1BBA-4E03-9C2C-D0F883CD4887}"/>
              </a:ext>
            </a:extLst>
          </p:cNvPr>
          <p:cNvSpPr>
            <a:spLocks/>
          </p:cNvSpPr>
          <p:nvPr/>
        </p:nvSpPr>
        <p:spPr bwMode="auto">
          <a:xfrm>
            <a:off x="1922220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98" name="Rectangle 10269">
            <a:extLst>
              <a:ext uri="{FF2B5EF4-FFF2-40B4-BE49-F238E27FC236}">
                <a16:creationId xmlns:a16="http://schemas.microsoft.com/office/drawing/2014/main" id="{5774B26C-6FC3-40BF-BBED-ECCD4A55B8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899" name="Freeform 10270">
            <a:extLst>
              <a:ext uri="{FF2B5EF4-FFF2-40B4-BE49-F238E27FC236}">
                <a16:creationId xmlns:a16="http://schemas.microsoft.com/office/drawing/2014/main" id="{AD4E1DF5-8CE1-4BAF-A621-2427514FD30B}"/>
              </a:ext>
            </a:extLst>
          </p:cNvPr>
          <p:cNvSpPr>
            <a:spLocks/>
          </p:cNvSpPr>
          <p:nvPr/>
        </p:nvSpPr>
        <p:spPr bwMode="auto">
          <a:xfrm>
            <a:off x="1922220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00" name="Rectangle 10271">
            <a:extLst>
              <a:ext uri="{FF2B5EF4-FFF2-40B4-BE49-F238E27FC236}">
                <a16:creationId xmlns:a16="http://schemas.microsoft.com/office/drawing/2014/main" id="{6424CD16-C966-4B55-8FE9-E931A3254F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01" name="Freeform 10272">
            <a:extLst>
              <a:ext uri="{FF2B5EF4-FFF2-40B4-BE49-F238E27FC236}">
                <a16:creationId xmlns:a16="http://schemas.microsoft.com/office/drawing/2014/main" id="{B54FCF75-D0F9-4D24-A3FC-832BD9B99CA5}"/>
              </a:ext>
            </a:extLst>
          </p:cNvPr>
          <p:cNvSpPr>
            <a:spLocks/>
          </p:cNvSpPr>
          <p:nvPr/>
        </p:nvSpPr>
        <p:spPr bwMode="auto">
          <a:xfrm>
            <a:off x="1922220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02" name="Rectangle 10273">
            <a:extLst>
              <a:ext uri="{FF2B5EF4-FFF2-40B4-BE49-F238E27FC236}">
                <a16:creationId xmlns:a16="http://schemas.microsoft.com/office/drawing/2014/main" id="{566E7FAE-FEBE-42D5-93C0-253DC4F60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03" name="Freeform 10274">
            <a:extLst>
              <a:ext uri="{FF2B5EF4-FFF2-40B4-BE49-F238E27FC236}">
                <a16:creationId xmlns:a16="http://schemas.microsoft.com/office/drawing/2014/main" id="{9E00B5F6-09E5-46A6-9E15-167F3496323E}"/>
              </a:ext>
            </a:extLst>
          </p:cNvPr>
          <p:cNvSpPr>
            <a:spLocks/>
          </p:cNvSpPr>
          <p:nvPr/>
        </p:nvSpPr>
        <p:spPr bwMode="auto">
          <a:xfrm>
            <a:off x="1922220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04" name="Rectangle 10275">
            <a:extLst>
              <a:ext uri="{FF2B5EF4-FFF2-40B4-BE49-F238E27FC236}">
                <a16:creationId xmlns:a16="http://schemas.microsoft.com/office/drawing/2014/main" id="{D15A5C48-02E9-4937-8881-B30716093A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05" name="Freeform 10276">
            <a:extLst>
              <a:ext uri="{FF2B5EF4-FFF2-40B4-BE49-F238E27FC236}">
                <a16:creationId xmlns:a16="http://schemas.microsoft.com/office/drawing/2014/main" id="{6317D029-8CD7-475A-A14F-5A8809609D27}"/>
              </a:ext>
            </a:extLst>
          </p:cNvPr>
          <p:cNvSpPr>
            <a:spLocks/>
          </p:cNvSpPr>
          <p:nvPr/>
        </p:nvSpPr>
        <p:spPr bwMode="auto">
          <a:xfrm>
            <a:off x="1922220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06" name="Rectangle 10277">
            <a:extLst>
              <a:ext uri="{FF2B5EF4-FFF2-40B4-BE49-F238E27FC236}">
                <a16:creationId xmlns:a16="http://schemas.microsoft.com/office/drawing/2014/main" id="{AB43FD3F-04DD-48EB-B2BE-64EB26EA59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222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07" name="Freeform 10278">
            <a:extLst>
              <a:ext uri="{FF2B5EF4-FFF2-40B4-BE49-F238E27FC236}">
                <a16:creationId xmlns:a16="http://schemas.microsoft.com/office/drawing/2014/main" id="{EC1EF0F9-9803-4DBE-8CF6-105E77BC35A4}"/>
              </a:ext>
            </a:extLst>
          </p:cNvPr>
          <p:cNvSpPr>
            <a:spLocks/>
          </p:cNvSpPr>
          <p:nvPr/>
        </p:nvSpPr>
        <p:spPr bwMode="auto">
          <a:xfrm>
            <a:off x="192375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08" name="Rectangle 10279">
            <a:extLst>
              <a:ext uri="{FF2B5EF4-FFF2-40B4-BE49-F238E27FC236}">
                <a16:creationId xmlns:a16="http://schemas.microsoft.com/office/drawing/2014/main" id="{1BC36791-F259-4DDC-99A7-58B8B97550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09" name="Freeform 10280">
            <a:extLst>
              <a:ext uri="{FF2B5EF4-FFF2-40B4-BE49-F238E27FC236}">
                <a16:creationId xmlns:a16="http://schemas.microsoft.com/office/drawing/2014/main" id="{A46FBD8B-4564-47FD-B917-3D30806A3F4D}"/>
              </a:ext>
            </a:extLst>
          </p:cNvPr>
          <p:cNvSpPr>
            <a:spLocks/>
          </p:cNvSpPr>
          <p:nvPr/>
        </p:nvSpPr>
        <p:spPr bwMode="auto">
          <a:xfrm>
            <a:off x="192375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10" name="Rectangle 10281">
            <a:extLst>
              <a:ext uri="{FF2B5EF4-FFF2-40B4-BE49-F238E27FC236}">
                <a16:creationId xmlns:a16="http://schemas.microsoft.com/office/drawing/2014/main" id="{A2F7E776-32B4-44AC-A40E-A9BC3B9509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11" name="Freeform 10282">
            <a:extLst>
              <a:ext uri="{FF2B5EF4-FFF2-40B4-BE49-F238E27FC236}">
                <a16:creationId xmlns:a16="http://schemas.microsoft.com/office/drawing/2014/main" id="{1C3C9E50-5A4D-48D1-ACC0-782B73DD2295}"/>
              </a:ext>
            </a:extLst>
          </p:cNvPr>
          <p:cNvSpPr>
            <a:spLocks/>
          </p:cNvSpPr>
          <p:nvPr/>
        </p:nvSpPr>
        <p:spPr bwMode="auto">
          <a:xfrm>
            <a:off x="192375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12" name="Rectangle 10283">
            <a:extLst>
              <a:ext uri="{FF2B5EF4-FFF2-40B4-BE49-F238E27FC236}">
                <a16:creationId xmlns:a16="http://schemas.microsoft.com/office/drawing/2014/main" id="{5B1CA90F-AAE4-4EC9-A2F1-2C4CAD490A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13" name="Freeform 10284">
            <a:extLst>
              <a:ext uri="{FF2B5EF4-FFF2-40B4-BE49-F238E27FC236}">
                <a16:creationId xmlns:a16="http://schemas.microsoft.com/office/drawing/2014/main" id="{4735E019-5C89-42F0-BC3F-4810F68F94F8}"/>
              </a:ext>
            </a:extLst>
          </p:cNvPr>
          <p:cNvSpPr>
            <a:spLocks/>
          </p:cNvSpPr>
          <p:nvPr/>
        </p:nvSpPr>
        <p:spPr bwMode="auto">
          <a:xfrm>
            <a:off x="192375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14" name="Rectangle 10285">
            <a:extLst>
              <a:ext uri="{FF2B5EF4-FFF2-40B4-BE49-F238E27FC236}">
                <a16:creationId xmlns:a16="http://schemas.microsoft.com/office/drawing/2014/main" id="{879DD102-663F-4843-8E02-7DBE498A88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15" name="Freeform 10286">
            <a:extLst>
              <a:ext uri="{FF2B5EF4-FFF2-40B4-BE49-F238E27FC236}">
                <a16:creationId xmlns:a16="http://schemas.microsoft.com/office/drawing/2014/main" id="{A3393340-C0C1-48A8-A35C-D53B2A4471D0}"/>
              </a:ext>
            </a:extLst>
          </p:cNvPr>
          <p:cNvSpPr>
            <a:spLocks/>
          </p:cNvSpPr>
          <p:nvPr/>
        </p:nvSpPr>
        <p:spPr bwMode="auto">
          <a:xfrm>
            <a:off x="192375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16" name="Rectangle 10287">
            <a:extLst>
              <a:ext uri="{FF2B5EF4-FFF2-40B4-BE49-F238E27FC236}">
                <a16:creationId xmlns:a16="http://schemas.microsoft.com/office/drawing/2014/main" id="{4C0955D0-0B44-4CC1-89B9-435D640B16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17" name="Freeform 10288">
            <a:extLst>
              <a:ext uri="{FF2B5EF4-FFF2-40B4-BE49-F238E27FC236}">
                <a16:creationId xmlns:a16="http://schemas.microsoft.com/office/drawing/2014/main" id="{C8DE9CB2-B43A-4ED2-B47A-10CE83368FE2}"/>
              </a:ext>
            </a:extLst>
          </p:cNvPr>
          <p:cNvSpPr>
            <a:spLocks/>
          </p:cNvSpPr>
          <p:nvPr/>
        </p:nvSpPr>
        <p:spPr bwMode="auto">
          <a:xfrm>
            <a:off x="192375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18" name="Rectangle 10289">
            <a:extLst>
              <a:ext uri="{FF2B5EF4-FFF2-40B4-BE49-F238E27FC236}">
                <a16:creationId xmlns:a16="http://schemas.microsoft.com/office/drawing/2014/main" id="{A7527B47-0B1F-4CA0-83D4-AACCE1C283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19" name="Freeform 10290">
            <a:extLst>
              <a:ext uri="{FF2B5EF4-FFF2-40B4-BE49-F238E27FC236}">
                <a16:creationId xmlns:a16="http://schemas.microsoft.com/office/drawing/2014/main" id="{45A1A9E2-EC6C-43B3-A9DC-F86B01922D6A}"/>
              </a:ext>
            </a:extLst>
          </p:cNvPr>
          <p:cNvSpPr>
            <a:spLocks/>
          </p:cNvSpPr>
          <p:nvPr/>
        </p:nvSpPr>
        <p:spPr bwMode="auto">
          <a:xfrm>
            <a:off x="192375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20" name="Rectangle 10291">
            <a:extLst>
              <a:ext uri="{FF2B5EF4-FFF2-40B4-BE49-F238E27FC236}">
                <a16:creationId xmlns:a16="http://schemas.microsoft.com/office/drawing/2014/main" id="{471D2622-9121-4E34-A9BF-E929282429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21" name="Freeform 10292">
            <a:extLst>
              <a:ext uri="{FF2B5EF4-FFF2-40B4-BE49-F238E27FC236}">
                <a16:creationId xmlns:a16="http://schemas.microsoft.com/office/drawing/2014/main" id="{AFB92A13-B9E5-4A0A-933C-0784C31622B1}"/>
              </a:ext>
            </a:extLst>
          </p:cNvPr>
          <p:cNvSpPr>
            <a:spLocks/>
          </p:cNvSpPr>
          <p:nvPr/>
        </p:nvSpPr>
        <p:spPr bwMode="auto">
          <a:xfrm>
            <a:off x="192375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22" name="Rectangle 10293">
            <a:extLst>
              <a:ext uri="{FF2B5EF4-FFF2-40B4-BE49-F238E27FC236}">
                <a16:creationId xmlns:a16="http://schemas.microsoft.com/office/drawing/2014/main" id="{E49D7792-A27E-4952-94BE-C1D71DE549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23" name="Freeform 10294">
            <a:extLst>
              <a:ext uri="{FF2B5EF4-FFF2-40B4-BE49-F238E27FC236}">
                <a16:creationId xmlns:a16="http://schemas.microsoft.com/office/drawing/2014/main" id="{DF31A773-F981-4F22-A465-44F0BC6E4A26}"/>
              </a:ext>
            </a:extLst>
          </p:cNvPr>
          <p:cNvSpPr>
            <a:spLocks/>
          </p:cNvSpPr>
          <p:nvPr/>
        </p:nvSpPr>
        <p:spPr bwMode="auto">
          <a:xfrm>
            <a:off x="192375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24" name="Rectangle 10295">
            <a:extLst>
              <a:ext uri="{FF2B5EF4-FFF2-40B4-BE49-F238E27FC236}">
                <a16:creationId xmlns:a16="http://schemas.microsoft.com/office/drawing/2014/main" id="{C3858B46-ADD4-4B6D-B193-60B4221384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25" name="Freeform 10296">
            <a:extLst>
              <a:ext uri="{FF2B5EF4-FFF2-40B4-BE49-F238E27FC236}">
                <a16:creationId xmlns:a16="http://schemas.microsoft.com/office/drawing/2014/main" id="{23F981D1-F6A5-48BD-B2FA-E7885B0FF4A4}"/>
              </a:ext>
            </a:extLst>
          </p:cNvPr>
          <p:cNvSpPr>
            <a:spLocks/>
          </p:cNvSpPr>
          <p:nvPr/>
        </p:nvSpPr>
        <p:spPr bwMode="auto">
          <a:xfrm>
            <a:off x="192375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26" name="Rectangle 10297">
            <a:extLst>
              <a:ext uri="{FF2B5EF4-FFF2-40B4-BE49-F238E27FC236}">
                <a16:creationId xmlns:a16="http://schemas.microsoft.com/office/drawing/2014/main" id="{505E733E-3202-4E24-837B-2492084C5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27" name="Freeform 10298">
            <a:extLst>
              <a:ext uri="{FF2B5EF4-FFF2-40B4-BE49-F238E27FC236}">
                <a16:creationId xmlns:a16="http://schemas.microsoft.com/office/drawing/2014/main" id="{6C7709B0-2EDD-44E8-BC5C-67AED3A3AE7B}"/>
              </a:ext>
            </a:extLst>
          </p:cNvPr>
          <p:cNvSpPr>
            <a:spLocks/>
          </p:cNvSpPr>
          <p:nvPr/>
        </p:nvSpPr>
        <p:spPr bwMode="auto">
          <a:xfrm>
            <a:off x="192375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28" name="Rectangle 10299">
            <a:extLst>
              <a:ext uri="{FF2B5EF4-FFF2-40B4-BE49-F238E27FC236}">
                <a16:creationId xmlns:a16="http://schemas.microsoft.com/office/drawing/2014/main" id="{7F878340-4CA6-46EB-BB2A-2D66D371C3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29" name="Freeform 10300">
            <a:extLst>
              <a:ext uri="{FF2B5EF4-FFF2-40B4-BE49-F238E27FC236}">
                <a16:creationId xmlns:a16="http://schemas.microsoft.com/office/drawing/2014/main" id="{788D2E09-8859-4D7A-8BBE-FFE338DE01C4}"/>
              </a:ext>
            </a:extLst>
          </p:cNvPr>
          <p:cNvSpPr>
            <a:spLocks/>
          </p:cNvSpPr>
          <p:nvPr/>
        </p:nvSpPr>
        <p:spPr bwMode="auto">
          <a:xfrm>
            <a:off x="192375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30" name="Rectangle 10301">
            <a:extLst>
              <a:ext uri="{FF2B5EF4-FFF2-40B4-BE49-F238E27FC236}">
                <a16:creationId xmlns:a16="http://schemas.microsoft.com/office/drawing/2014/main" id="{645D3F63-3C49-482C-AFF0-4818F61E14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31" name="Freeform 10302">
            <a:extLst>
              <a:ext uri="{FF2B5EF4-FFF2-40B4-BE49-F238E27FC236}">
                <a16:creationId xmlns:a16="http://schemas.microsoft.com/office/drawing/2014/main" id="{DE283F1C-D314-4E87-9492-D68A445CFF54}"/>
              </a:ext>
            </a:extLst>
          </p:cNvPr>
          <p:cNvSpPr>
            <a:spLocks/>
          </p:cNvSpPr>
          <p:nvPr/>
        </p:nvSpPr>
        <p:spPr bwMode="auto">
          <a:xfrm>
            <a:off x="192375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32" name="Rectangle 10303">
            <a:extLst>
              <a:ext uri="{FF2B5EF4-FFF2-40B4-BE49-F238E27FC236}">
                <a16:creationId xmlns:a16="http://schemas.microsoft.com/office/drawing/2014/main" id="{6222ECCD-2A80-4834-AF3D-83D6F8372C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33" name="Freeform 10304">
            <a:extLst>
              <a:ext uri="{FF2B5EF4-FFF2-40B4-BE49-F238E27FC236}">
                <a16:creationId xmlns:a16="http://schemas.microsoft.com/office/drawing/2014/main" id="{F0A13CEF-F7BF-40DD-AC06-14AA0A297405}"/>
              </a:ext>
            </a:extLst>
          </p:cNvPr>
          <p:cNvSpPr>
            <a:spLocks/>
          </p:cNvSpPr>
          <p:nvPr/>
        </p:nvSpPr>
        <p:spPr bwMode="auto">
          <a:xfrm>
            <a:off x="192375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34" name="Rectangle 10305">
            <a:extLst>
              <a:ext uri="{FF2B5EF4-FFF2-40B4-BE49-F238E27FC236}">
                <a16:creationId xmlns:a16="http://schemas.microsoft.com/office/drawing/2014/main" id="{CEAC5C91-87E0-4B92-9D0E-8340C3A8E1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35" name="Freeform 10306">
            <a:extLst>
              <a:ext uri="{FF2B5EF4-FFF2-40B4-BE49-F238E27FC236}">
                <a16:creationId xmlns:a16="http://schemas.microsoft.com/office/drawing/2014/main" id="{B1D13345-2269-4825-9AF0-282877FD1453}"/>
              </a:ext>
            </a:extLst>
          </p:cNvPr>
          <p:cNvSpPr>
            <a:spLocks/>
          </p:cNvSpPr>
          <p:nvPr/>
        </p:nvSpPr>
        <p:spPr bwMode="auto">
          <a:xfrm>
            <a:off x="1923757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36" name="Rectangle 10307">
            <a:extLst>
              <a:ext uri="{FF2B5EF4-FFF2-40B4-BE49-F238E27FC236}">
                <a16:creationId xmlns:a16="http://schemas.microsoft.com/office/drawing/2014/main" id="{AD28CDE8-AFDA-473C-87DE-5CB011AB9A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375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37" name="Freeform 10308">
            <a:extLst>
              <a:ext uri="{FF2B5EF4-FFF2-40B4-BE49-F238E27FC236}">
                <a16:creationId xmlns:a16="http://schemas.microsoft.com/office/drawing/2014/main" id="{2ACD18E3-BE97-4121-840D-39C4F937DD05}"/>
              </a:ext>
            </a:extLst>
          </p:cNvPr>
          <p:cNvSpPr>
            <a:spLocks/>
          </p:cNvSpPr>
          <p:nvPr/>
        </p:nvSpPr>
        <p:spPr bwMode="auto">
          <a:xfrm>
            <a:off x="192529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38" name="Rectangle 10309">
            <a:extLst>
              <a:ext uri="{FF2B5EF4-FFF2-40B4-BE49-F238E27FC236}">
                <a16:creationId xmlns:a16="http://schemas.microsoft.com/office/drawing/2014/main" id="{46E1B3F9-3718-4A7E-B350-006C1F1DC7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39" name="Freeform 10310">
            <a:extLst>
              <a:ext uri="{FF2B5EF4-FFF2-40B4-BE49-F238E27FC236}">
                <a16:creationId xmlns:a16="http://schemas.microsoft.com/office/drawing/2014/main" id="{58FB71C7-2C21-4260-8303-2C2A8F974CCB}"/>
              </a:ext>
            </a:extLst>
          </p:cNvPr>
          <p:cNvSpPr>
            <a:spLocks/>
          </p:cNvSpPr>
          <p:nvPr/>
        </p:nvSpPr>
        <p:spPr bwMode="auto">
          <a:xfrm>
            <a:off x="192529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40" name="Rectangle 10311">
            <a:extLst>
              <a:ext uri="{FF2B5EF4-FFF2-40B4-BE49-F238E27FC236}">
                <a16:creationId xmlns:a16="http://schemas.microsoft.com/office/drawing/2014/main" id="{CEBA6EFB-765C-437F-9BD4-6B9EEF07C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41" name="Freeform 10312">
            <a:extLst>
              <a:ext uri="{FF2B5EF4-FFF2-40B4-BE49-F238E27FC236}">
                <a16:creationId xmlns:a16="http://schemas.microsoft.com/office/drawing/2014/main" id="{2BC2DE1A-CCC0-46E8-9DA3-9E7C714DAF77}"/>
              </a:ext>
            </a:extLst>
          </p:cNvPr>
          <p:cNvSpPr>
            <a:spLocks/>
          </p:cNvSpPr>
          <p:nvPr/>
        </p:nvSpPr>
        <p:spPr bwMode="auto">
          <a:xfrm>
            <a:off x="192529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42" name="Rectangle 10313">
            <a:extLst>
              <a:ext uri="{FF2B5EF4-FFF2-40B4-BE49-F238E27FC236}">
                <a16:creationId xmlns:a16="http://schemas.microsoft.com/office/drawing/2014/main" id="{D6581F04-55B3-49DD-8A01-1F3DC8DEFB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43" name="Freeform 10314">
            <a:extLst>
              <a:ext uri="{FF2B5EF4-FFF2-40B4-BE49-F238E27FC236}">
                <a16:creationId xmlns:a16="http://schemas.microsoft.com/office/drawing/2014/main" id="{D92D8D17-6F75-4035-A423-2BD8D0E1ACAE}"/>
              </a:ext>
            </a:extLst>
          </p:cNvPr>
          <p:cNvSpPr>
            <a:spLocks/>
          </p:cNvSpPr>
          <p:nvPr/>
        </p:nvSpPr>
        <p:spPr bwMode="auto">
          <a:xfrm>
            <a:off x="192529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44" name="Rectangle 10315">
            <a:extLst>
              <a:ext uri="{FF2B5EF4-FFF2-40B4-BE49-F238E27FC236}">
                <a16:creationId xmlns:a16="http://schemas.microsoft.com/office/drawing/2014/main" id="{32A14D8D-FE29-45CE-B796-8E280BFDF6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45" name="Freeform 10316">
            <a:extLst>
              <a:ext uri="{FF2B5EF4-FFF2-40B4-BE49-F238E27FC236}">
                <a16:creationId xmlns:a16="http://schemas.microsoft.com/office/drawing/2014/main" id="{4AE421E3-5BDE-426B-844E-FB5DA99CA523}"/>
              </a:ext>
            </a:extLst>
          </p:cNvPr>
          <p:cNvSpPr>
            <a:spLocks/>
          </p:cNvSpPr>
          <p:nvPr/>
        </p:nvSpPr>
        <p:spPr bwMode="auto">
          <a:xfrm>
            <a:off x="192529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46" name="Rectangle 10317">
            <a:extLst>
              <a:ext uri="{FF2B5EF4-FFF2-40B4-BE49-F238E27FC236}">
                <a16:creationId xmlns:a16="http://schemas.microsoft.com/office/drawing/2014/main" id="{FFC02F45-8920-4670-8059-3E916C7CE1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47" name="Freeform 10318">
            <a:extLst>
              <a:ext uri="{FF2B5EF4-FFF2-40B4-BE49-F238E27FC236}">
                <a16:creationId xmlns:a16="http://schemas.microsoft.com/office/drawing/2014/main" id="{06EC9A20-46A4-4847-9A93-C50F664C5BC0}"/>
              </a:ext>
            </a:extLst>
          </p:cNvPr>
          <p:cNvSpPr>
            <a:spLocks/>
          </p:cNvSpPr>
          <p:nvPr/>
        </p:nvSpPr>
        <p:spPr bwMode="auto">
          <a:xfrm>
            <a:off x="192529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48" name="Rectangle 10319">
            <a:extLst>
              <a:ext uri="{FF2B5EF4-FFF2-40B4-BE49-F238E27FC236}">
                <a16:creationId xmlns:a16="http://schemas.microsoft.com/office/drawing/2014/main" id="{5F53B991-9DF7-478D-819A-3397E4866D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49" name="Freeform 10320">
            <a:extLst>
              <a:ext uri="{FF2B5EF4-FFF2-40B4-BE49-F238E27FC236}">
                <a16:creationId xmlns:a16="http://schemas.microsoft.com/office/drawing/2014/main" id="{7295FD29-EA86-42DF-A70D-2321007EA790}"/>
              </a:ext>
            </a:extLst>
          </p:cNvPr>
          <p:cNvSpPr>
            <a:spLocks/>
          </p:cNvSpPr>
          <p:nvPr/>
        </p:nvSpPr>
        <p:spPr bwMode="auto">
          <a:xfrm>
            <a:off x="192529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50" name="Rectangle 10321">
            <a:extLst>
              <a:ext uri="{FF2B5EF4-FFF2-40B4-BE49-F238E27FC236}">
                <a16:creationId xmlns:a16="http://schemas.microsoft.com/office/drawing/2014/main" id="{3909D437-EAE8-4CF2-BC7E-21C6AB869D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51" name="Freeform 10322">
            <a:extLst>
              <a:ext uri="{FF2B5EF4-FFF2-40B4-BE49-F238E27FC236}">
                <a16:creationId xmlns:a16="http://schemas.microsoft.com/office/drawing/2014/main" id="{C2EE6AA1-B255-4DF7-9D0D-B3E697CBAEE0}"/>
              </a:ext>
            </a:extLst>
          </p:cNvPr>
          <p:cNvSpPr>
            <a:spLocks/>
          </p:cNvSpPr>
          <p:nvPr/>
        </p:nvSpPr>
        <p:spPr bwMode="auto">
          <a:xfrm>
            <a:off x="192529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52" name="Rectangle 10323">
            <a:extLst>
              <a:ext uri="{FF2B5EF4-FFF2-40B4-BE49-F238E27FC236}">
                <a16:creationId xmlns:a16="http://schemas.microsoft.com/office/drawing/2014/main" id="{9A092B0D-6A98-498D-8FDC-7ED5C4CE7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53" name="Freeform 10324">
            <a:extLst>
              <a:ext uri="{FF2B5EF4-FFF2-40B4-BE49-F238E27FC236}">
                <a16:creationId xmlns:a16="http://schemas.microsoft.com/office/drawing/2014/main" id="{EA7736BD-D2F5-4A5A-9B63-35ADDA45967A}"/>
              </a:ext>
            </a:extLst>
          </p:cNvPr>
          <p:cNvSpPr>
            <a:spLocks/>
          </p:cNvSpPr>
          <p:nvPr/>
        </p:nvSpPr>
        <p:spPr bwMode="auto">
          <a:xfrm>
            <a:off x="192529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54" name="Rectangle 10325">
            <a:extLst>
              <a:ext uri="{FF2B5EF4-FFF2-40B4-BE49-F238E27FC236}">
                <a16:creationId xmlns:a16="http://schemas.microsoft.com/office/drawing/2014/main" id="{020AF288-F9C1-4FA0-AA2C-87C1F29779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55" name="Freeform 10326">
            <a:extLst>
              <a:ext uri="{FF2B5EF4-FFF2-40B4-BE49-F238E27FC236}">
                <a16:creationId xmlns:a16="http://schemas.microsoft.com/office/drawing/2014/main" id="{4B2831E4-F094-4506-952A-A33DCE1E766D}"/>
              </a:ext>
            </a:extLst>
          </p:cNvPr>
          <p:cNvSpPr>
            <a:spLocks/>
          </p:cNvSpPr>
          <p:nvPr/>
        </p:nvSpPr>
        <p:spPr bwMode="auto">
          <a:xfrm>
            <a:off x="192529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56" name="Rectangle 10327">
            <a:extLst>
              <a:ext uri="{FF2B5EF4-FFF2-40B4-BE49-F238E27FC236}">
                <a16:creationId xmlns:a16="http://schemas.microsoft.com/office/drawing/2014/main" id="{DEF9CE7C-5EDF-4C6B-B814-392AD285E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57" name="Freeform 10328">
            <a:extLst>
              <a:ext uri="{FF2B5EF4-FFF2-40B4-BE49-F238E27FC236}">
                <a16:creationId xmlns:a16="http://schemas.microsoft.com/office/drawing/2014/main" id="{5C6D7B83-7E7A-43CF-9224-CDA10B90FD92}"/>
              </a:ext>
            </a:extLst>
          </p:cNvPr>
          <p:cNvSpPr>
            <a:spLocks/>
          </p:cNvSpPr>
          <p:nvPr/>
        </p:nvSpPr>
        <p:spPr bwMode="auto">
          <a:xfrm>
            <a:off x="192529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58" name="Rectangle 10329">
            <a:extLst>
              <a:ext uri="{FF2B5EF4-FFF2-40B4-BE49-F238E27FC236}">
                <a16:creationId xmlns:a16="http://schemas.microsoft.com/office/drawing/2014/main" id="{DB1F3573-4881-4BB7-B558-2BD49974F4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59" name="Freeform 10330">
            <a:extLst>
              <a:ext uri="{FF2B5EF4-FFF2-40B4-BE49-F238E27FC236}">
                <a16:creationId xmlns:a16="http://schemas.microsoft.com/office/drawing/2014/main" id="{AEA43BA2-7EB5-495C-B481-EF70365B09FE}"/>
              </a:ext>
            </a:extLst>
          </p:cNvPr>
          <p:cNvSpPr>
            <a:spLocks/>
          </p:cNvSpPr>
          <p:nvPr/>
        </p:nvSpPr>
        <p:spPr bwMode="auto">
          <a:xfrm>
            <a:off x="192529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60" name="Rectangle 10331">
            <a:extLst>
              <a:ext uri="{FF2B5EF4-FFF2-40B4-BE49-F238E27FC236}">
                <a16:creationId xmlns:a16="http://schemas.microsoft.com/office/drawing/2014/main" id="{709D091E-F96F-4A4C-BAAC-83B687113B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61" name="Freeform 10332">
            <a:extLst>
              <a:ext uri="{FF2B5EF4-FFF2-40B4-BE49-F238E27FC236}">
                <a16:creationId xmlns:a16="http://schemas.microsoft.com/office/drawing/2014/main" id="{C8DD2256-59EB-41DA-A102-7B8DB9662682}"/>
              </a:ext>
            </a:extLst>
          </p:cNvPr>
          <p:cNvSpPr>
            <a:spLocks/>
          </p:cNvSpPr>
          <p:nvPr/>
        </p:nvSpPr>
        <p:spPr bwMode="auto">
          <a:xfrm>
            <a:off x="192529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62" name="Rectangle 10333">
            <a:extLst>
              <a:ext uri="{FF2B5EF4-FFF2-40B4-BE49-F238E27FC236}">
                <a16:creationId xmlns:a16="http://schemas.microsoft.com/office/drawing/2014/main" id="{872BEEE1-27AA-4278-A307-2B8E05B24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63" name="Freeform 10334">
            <a:extLst>
              <a:ext uri="{FF2B5EF4-FFF2-40B4-BE49-F238E27FC236}">
                <a16:creationId xmlns:a16="http://schemas.microsoft.com/office/drawing/2014/main" id="{2A26644C-381D-4F94-BEA1-DE418AF754EA}"/>
              </a:ext>
            </a:extLst>
          </p:cNvPr>
          <p:cNvSpPr>
            <a:spLocks/>
          </p:cNvSpPr>
          <p:nvPr/>
        </p:nvSpPr>
        <p:spPr bwMode="auto">
          <a:xfrm>
            <a:off x="192529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64" name="Rectangle 10335">
            <a:extLst>
              <a:ext uri="{FF2B5EF4-FFF2-40B4-BE49-F238E27FC236}">
                <a16:creationId xmlns:a16="http://schemas.microsoft.com/office/drawing/2014/main" id="{9E858282-4D03-4EEF-9FA3-B0C7FDF43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65" name="Freeform 10336">
            <a:extLst>
              <a:ext uri="{FF2B5EF4-FFF2-40B4-BE49-F238E27FC236}">
                <a16:creationId xmlns:a16="http://schemas.microsoft.com/office/drawing/2014/main" id="{2662A816-6642-40A0-A039-7821D3DE56FC}"/>
              </a:ext>
            </a:extLst>
          </p:cNvPr>
          <p:cNvSpPr>
            <a:spLocks/>
          </p:cNvSpPr>
          <p:nvPr/>
        </p:nvSpPr>
        <p:spPr bwMode="auto">
          <a:xfrm>
            <a:off x="192529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66" name="Rectangle 10337">
            <a:extLst>
              <a:ext uri="{FF2B5EF4-FFF2-40B4-BE49-F238E27FC236}">
                <a16:creationId xmlns:a16="http://schemas.microsoft.com/office/drawing/2014/main" id="{35BC2805-0461-4189-ADC7-D872C6F67C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67" name="Freeform 10338">
            <a:extLst>
              <a:ext uri="{FF2B5EF4-FFF2-40B4-BE49-F238E27FC236}">
                <a16:creationId xmlns:a16="http://schemas.microsoft.com/office/drawing/2014/main" id="{418626F7-664F-4098-A2BB-E2E19A726BFE}"/>
              </a:ext>
            </a:extLst>
          </p:cNvPr>
          <p:cNvSpPr>
            <a:spLocks/>
          </p:cNvSpPr>
          <p:nvPr/>
        </p:nvSpPr>
        <p:spPr bwMode="auto">
          <a:xfrm>
            <a:off x="1925293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68" name="Rectangle 10339">
            <a:extLst>
              <a:ext uri="{FF2B5EF4-FFF2-40B4-BE49-F238E27FC236}">
                <a16:creationId xmlns:a16="http://schemas.microsoft.com/office/drawing/2014/main" id="{327309EE-E8A7-4485-A220-D775BAC668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69" name="Freeform 10340">
            <a:extLst>
              <a:ext uri="{FF2B5EF4-FFF2-40B4-BE49-F238E27FC236}">
                <a16:creationId xmlns:a16="http://schemas.microsoft.com/office/drawing/2014/main" id="{08A230CA-F5F8-4153-9043-B090CAFE8265}"/>
              </a:ext>
            </a:extLst>
          </p:cNvPr>
          <p:cNvSpPr>
            <a:spLocks/>
          </p:cNvSpPr>
          <p:nvPr/>
        </p:nvSpPr>
        <p:spPr bwMode="auto">
          <a:xfrm>
            <a:off x="1925293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70" name="Rectangle 10341">
            <a:extLst>
              <a:ext uri="{FF2B5EF4-FFF2-40B4-BE49-F238E27FC236}">
                <a16:creationId xmlns:a16="http://schemas.microsoft.com/office/drawing/2014/main" id="{E394CD51-1CCA-4986-BAD0-C04F110603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71" name="Freeform 10342">
            <a:extLst>
              <a:ext uri="{FF2B5EF4-FFF2-40B4-BE49-F238E27FC236}">
                <a16:creationId xmlns:a16="http://schemas.microsoft.com/office/drawing/2014/main" id="{7B64638D-6F5D-4A37-9610-AC0EE6B59B39}"/>
              </a:ext>
            </a:extLst>
          </p:cNvPr>
          <p:cNvSpPr>
            <a:spLocks/>
          </p:cNvSpPr>
          <p:nvPr/>
        </p:nvSpPr>
        <p:spPr bwMode="auto">
          <a:xfrm>
            <a:off x="1925293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72" name="Rectangle 10343">
            <a:extLst>
              <a:ext uri="{FF2B5EF4-FFF2-40B4-BE49-F238E27FC236}">
                <a16:creationId xmlns:a16="http://schemas.microsoft.com/office/drawing/2014/main" id="{680B3538-870A-43F0-AFDD-BBAAB383B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73" name="Freeform 10344">
            <a:extLst>
              <a:ext uri="{FF2B5EF4-FFF2-40B4-BE49-F238E27FC236}">
                <a16:creationId xmlns:a16="http://schemas.microsoft.com/office/drawing/2014/main" id="{76359A17-8503-42A9-9155-6AFF097C912F}"/>
              </a:ext>
            </a:extLst>
          </p:cNvPr>
          <p:cNvSpPr>
            <a:spLocks/>
          </p:cNvSpPr>
          <p:nvPr/>
        </p:nvSpPr>
        <p:spPr bwMode="auto">
          <a:xfrm>
            <a:off x="1925293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74" name="Rectangle 10345">
            <a:extLst>
              <a:ext uri="{FF2B5EF4-FFF2-40B4-BE49-F238E27FC236}">
                <a16:creationId xmlns:a16="http://schemas.microsoft.com/office/drawing/2014/main" id="{B39F5E8A-29A6-4368-B293-C05D30358A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75" name="Freeform 10346">
            <a:extLst>
              <a:ext uri="{FF2B5EF4-FFF2-40B4-BE49-F238E27FC236}">
                <a16:creationId xmlns:a16="http://schemas.microsoft.com/office/drawing/2014/main" id="{E0DEB2F2-424E-4A22-BCE0-7226C9B48A86}"/>
              </a:ext>
            </a:extLst>
          </p:cNvPr>
          <p:cNvSpPr>
            <a:spLocks/>
          </p:cNvSpPr>
          <p:nvPr/>
        </p:nvSpPr>
        <p:spPr bwMode="auto">
          <a:xfrm>
            <a:off x="1925293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76" name="Rectangle 10347">
            <a:extLst>
              <a:ext uri="{FF2B5EF4-FFF2-40B4-BE49-F238E27FC236}">
                <a16:creationId xmlns:a16="http://schemas.microsoft.com/office/drawing/2014/main" id="{0E3BE507-1641-47A7-A09F-E6D9937753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77" name="Freeform 10348">
            <a:extLst>
              <a:ext uri="{FF2B5EF4-FFF2-40B4-BE49-F238E27FC236}">
                <a16:creationId xmlns:a16="http://schemas.microsoft.com/office/drawing/2014/main" id="{300D2826-7F9A-4B62-925F-83FD36587FEB}"/>
              </a:ext>
            </a:extLst>
          </p:cNvPr>
          <p:cNvSpPr>
            <a:spLocks/>
          </p:cNvSpPr>
          <p:nvPr/>
        </p:nvSpPr>
        <p:spPr bwMode="auto">
          <a:xfrm>
            <a:off x="1925293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78" name="Rectangle 10349">
            <a:extLst>
              <a:ext uri="{FF2B5EF4-FFF2-40B4-BE49-F238E27FC236}">
                <a16:creationId xmlns:a16="http://schemas.microsoft.com/office/drawing/2014/main" id="{B8DB13A3-2887-4976-A012-1761F2B82F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529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79" name="Freeform 10350">
            <a:extLst>
              <a:ext uri="{FF2B5EF4-FFF2-40B4-BE49-F238E27FC236}">
                <a16:creationId xmlns:a16="http://schemas.microsoft.com/office/drawing/2014/main" id="{7265E4F3-F225-4EA5-AD02-D3614B1797C7}"/>
              </a:ext>
            </a:extLst>
          </p:cNvPr>
          <p:cNvSpPr>
            <a:spLocks/>
          </p:cNvSpPr>
          <p:nvPr/>
        </p:nvSpPr>
        <p:spPr bwMode="auto">
          <a:xfrm>
            <a:off x="192683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80" name="Rectangle 10351">
            <a:extLst>
              <a:ext uri="{FF2B5EF4-FFF2-40B4-BE49-F238E27FC236}">
                <a16:creationId xmlns:a16="http://schemas.microsoft.com/office/drawing/2014/main" id="{61FB0659-23F4-46E6-A7CC-E37D469A9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81" name="Freeform 10352">
            <a:extLst>
              <a:ext uri="{FF2B5EF4-FFF2-40B4-BE49-F238E27FC236}">
                <a16:creationId xmlns:a16="http://schemas.microsoft.com/office/drawing/2014/main" id="{FA55A5DB-CE7B-4A3F-864F-6EC8F246C18D}"/>
              </a:ext>
            </a:extLst>
          </p:cNvPr>
          <p:cNvSpPr>
            <a:spLocks/>
          </p:cNvSpPr>
          <p:nvPr/>
        </p:nvSpPr>
        <p:spPr bwMode="auto">
          <a:xfrm>
            <a:off x="192683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82" name="Rectangle 10353">
            <a:extLst>
              <a:ext uri="{FF2B5EF4-FFF2-40B4-BE49-F238E27FC236}">
                <a16:creationId xmlns:a16="http://schemas.microsoft.com/office/drawing/2014/main" id="{706FA6EB-940B-431E-A64D-D095EBF428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83" name="Freeform 10354">
            <a:extLst>
              <a:ext uri="{FF2B5EF4-FFF2-40B4-BE49-F238E27FC236}">
                <a16:creationId xmlns:a16="http://schemas.microsoft.com/office/drawing/2014/main" id="{58D23DE3-367E-47A0-8421-5C82BE2AEEFF}"/>
              </a:ext>
            </a:extLst>
          </p:cNvPr>
          <p:cNvSpPr>
            <a:spLocks/>
          </p:cNvSpPr>
          <p:nvPr/>
        </p:nvSpPr>
        <p:spPr bwMode="auto">
          <a:xfrm>
            <a:off x="192683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84" name="Rectangle 10355">
            <a:extLst>
              <a:ext uri="{FF2B5EF4-FFF2-40B4-BE49-F238E27FC236}">
                <a16:creationId xmlns:a16="http://schemas.microsoft.com/office/drawing/2014/main" id="{577E3A43-C504-4365-BB08-633EA4378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85" name="Freeform 10356">
            <a:extLst>
              <a:ext uri="{FF2B5EF4-FFF2-40B4-BE49-F238E27FC236}">
                <a16:creationId xmlns:a16="http://schemas.microsoft.com/office/drawing/2014/main" id="{5835A86C-7E43-4356-847E-7A86E14C1551}"/>
              </a:ext>
            </a:extLst>
          </p:cNvPr>
          <p:cNvSpPr>
            <a:spLocks/>
          </p:cNvSpPr>
          <p:nvPr/>
        </p:nvSpPr>
        <p:spPr bwMode="auto">
          <a:xfrm>
            <a:off x="192683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86" name="Rectangle 10357">
            <a:extLst>
              <a:ext uri="{FF2B5EF4-FFF2-40B4-BE49-F238E27FC236}">
                <a16:creationId xmlns:a16="http://schemas.microsoft.com/office/drawing/2014/main" id="{3304A034-04F7-442F-AD76-88A1C92B8C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87" name="Freeform 10358">
            <a:extLst>
              <a:ext uri="{FF2B5EF4-FFF2-40B4-BE49-F238E27FC236}">
                <a16:creationId xmlns:a16="http://schemas.microsoft.com/office/drawing/2014/main" id="{FABC612D-573D-46AC-8738-E85B44CDE84B}"/>
              </a:ext>
            </a:extLst>
          </p:cNvPr>
          <p:cNvSpPr>
            <a:spLocks/>
          </p:cNvSpPr>
          <p:nvPr/>
        </p:nvSpPr>
        <p:spPr bwMode="auto">
          <a:xfrm>
            <a:off x="192683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88" name="Rectangle 10359">
            <a:extLst>
              <a:ext uri="{FF2B5EF4-FFF2-40B4-BE49-F238E27FC236}">
                <a16:creationId xmlns:a16="http://schemas.microsoft.com/office/drawing/2014/main" id="{5599A49B-D19B-42A7-A947-8659686FDD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89" name="Freeform 10360">
            <a:extLst>
              <a:ext uri="{FF2B5EF4-FFF2-40B4-BE49-F238E27FC236}">
                <a16:creationId xmlns:a16="http://schemas.microsoft.com/office/drawing/2014/main" id="{EBAC2FD7-395A-43A0-880E-DE6181F36A8D}"/>
              </a:ext>
            </a:extLst>
          </p:cNvPr>
          <p:cNvSpPr>
            <a:spLocks/>
          </p:cNvSpPr>
          <p:nvPr/>
        </p:nvSpPr>
        <p:spPr bwMode="auto">
          <a:xfrm>
            <a:off x="192683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90" name="Rectangle 10361">
            <a:extLst>
              <a:ext uri="{FF2B5EF4-FFF2-40B4-BE49-F238E27FC236}">
                <a16:creationId xmlns:a16="http://schemas.microsoft.com/office/drawing/2014/main" id="{A089FA36-4CAA-4528-9049-AB3AB00F8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91" name="Freeform 10362">
            <a:extLst>
              <a:ext uri="{FF2B5EF4-FFF2-40B4-BE49-F238E27FC236}">
                <a16:creationId xmlns:a16="http://schemas.microsoft.com/office/drawing/2014/main" id="{1AEEE0AF-B5EA-4B1C-8FBF-03D1D5D3D7D3}"/>
              </a:ext>
            </a:extLst>
          </p:cNvPr>
          <p:cNvSpPr>
            <a:spLocks/>
          </p:cNvSpPr>
          <p:nvPr/>
        </p:nvSpPr>
        <p:spPr bwMode="auto">
          <a:xfrm>
            <a:off x="192683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92" name="Rectangle 10363">
            <a:extLst>
              <a:ext uri="{FF2B5EF4-FFF2-40B4-BE49-F238E27FC236}">
                <a16:creationId xmlns:a16="http://schemas.microsoft.com/office/drawing/2014/main" id="{72576023-88A8-44CD-9214-47E0635506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93" name="Freeform 10364">
            <a:extLst>
              <a:ext uri="{FF2B5EF4-FFF2-40B4-BE49-F238E27FC236}">
                <a16:creationId xmlns:a16="http://schemas.microsoft.com/office/drawing/2014/main" id="{A667E4E9-7160-4C93-A504-4FC912E9A63C}"/>
              </a:ext>
            </a:extLst>
          </p:cNvPr>
          <p:cNvSpPr>
            <a:spLocks/>
          </p:cNvSpPr>
          <p:nvPr/>
        </p:nvSpPr>
        <p:spPr bwMode="auto">
          <a:xfrm>
            <a:off x="192683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94" name="Rectangle 10365">
            <a:extLst>
              <a:ext uri="{FF2B5EF4-FFF2-40B4-BE49-F238E27FC236}">
                <a16:creationId xmlns:a16="http://schemas.microsoft.com/office/drawing/2014/main" id="{873086F5-213D-4777-BFAA-4E6A1F2D7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95" name="Freeform 10366">
            <a:extLst>
              <a:ext uri="{FF2B5EF4-FFF2-40B4-BE49-F238E27FC236}">
                <a16:creationId xmlns:a16="http://schemas.microsoft.com/office/drawing/2014/main" id="{448055EC-19CE-48E5-9C9D-DA8FFC1ACF2E}"/>
              </a:ext>
            </a:extLst>
          </p:cNvPr>
          <p:cNvSpPr>
            <a:spLocks/>
          </p:cNvSpPr>
          <p:nvPr/>
        </p:nvSpPr>
        <p:spPr bwMode="auto">
          <a:xfrm>
            <a:off x="192683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96" name="Rectangle 10367">
            <a:extLst>
              <a:ext uri="{FF2B5EF4-FFF2-40B4-BE49-F238E27FC236}">
                <a16:creationId xmlns:a16="http://schemas.microsoft.com/office/drawing/2014/main" id="{E9BE9029-CEB4-45D5-9DF1-AA8EF6C687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97" name="Freeform 10368">
            <a:extLst>
              <a:ext uri="{FF2B5EF4-FFF2-40B4-BE49-F238E27FC236}">
                <a16:creationId xmlns:a16="http://schemas.microsoft.com/office/drawing/2014/main" id="{C8CE9BB6-D672-426A-82D0-B0686368BCA6}"/>
              </a:ext>
            </a:extLst>
          </p:cNvPr>
          <p:cNvSpPr>
            <a:spLocks/>
          </p:cNvSpPr>
          <p:nvPr/>
        </p:nvSpPr>
        <p:spPr bwMode="auto">
          <a:xfrm>
            <a:off x="192683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98" name="Rectangle 10369">
            <a:extLst>
              <a:ext uri="{FF2B5EF4-FFF2-40B4-BE49-F238E27FC236}">
                <a16:creationId xmlns:a16="http://schemas.microsoft.com/office/drawing/2014/main" id="{C26B080A-60FA-46BB-93F7-31A3A06621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6999" name="Freeform 10370">
            <a:extLst>
              <a:ext uri="{FF2B5EF4-FFF2-40B4-BE49-F238E27FC236}">
                <a16:creationId xmlns:a16="http://schemas.microsoft.com/office/drawing/2014/main" id="{DA39D170-0BAD-4DE2-AFF6-25B723C66734}"/>
              </a:ext>
            </a:extLst>
          </p:cNvPr>
          <p:cNvSpPr>
            <a:spLocks/>
          </p:cNvSpPr>
          <p:nvPr/>
        </p:nvSpPr>
        <p:spPr bwMode="auto">
          <a:xfrm>
            <a:off x="192683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00" name="Rectangle 10371">
            <a:extLst>
              <a:ext uri="{FF2B5EF4-FFF2-40B4-BE49-F238E27FC236}">
                <a16:creationId xmlns:a16="http://schemas.microsoft.com/office/drawing/2014/main" id="{7BBC6BD3-DF79-4F35-95A0-54962D3A13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01" name="Freeform 10372">
            <a:extLst>
              <a:ext uri="{FF2B5EF4-FFF2-40B4-BE49-F238E27FC236}">
                <a16:creationId xmlns:a16="http://schemas.microsoft.com/office/drawing/2014/main" id="{C371E4F1-4542-4545-A52D-4B70D77DDD83}"/>
              </a:ext>
            </a:extLst>
          </p:cNvPr>
          <p:cNvSpPr>
            <a:spLocks/>
          </p:cNvSpPr>
          <p:nvPr/>
        </p:nvSpPr>
        <p:spPr bwMode="auto">
          <a:xfrm>
            <a:off x="192683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02" name="Rectangle 10373">
            <a:extLst>
              <a:ext uri="{FF2B5EF4-FFF2-40B4-BE49-F238E27FC236}">
                <a16:creationId xmlns:a16="http://schemas.microsoft.com/office/drawing/2014/main" id="{40822514-24F5-49CA-B69B-7825A0CA07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03" name="Freeform 10374">
            <a:extLst>
              <a:ext uri="{FF2B5EF4-FFF2-40B4-BE49-F238E27FC236}">
                <a16:creationId xmlns:a16="http://schemas.microsoft.com/office/drawing/2014/main" id="{8E725EF3-4DA3-4B87-9BB9-8DF17288C734}"/>
              </a:ext>
            </a:extLst>
          </p:cNvPr>
          <p:cNvSpPr>
            <a:spLocks/>
          </p:cNvSpPr>
          <p:nvPr/>
        </p:nvSpPr>
        <p:spPr bwMode="auto">
          <a:xfrm>
            <a:off x="192683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04" name="Rectangle 10375">
            <a:extLst>
              <a:ext uri="{FF2B5EF4-FFF2-40B4-BE49-F238E27FC236}">
                <a16:creationId xmlns:a16="http://schemas.microsoft.com/office/drawing/2014/main" id="{C8DB3666-A1D3-4587-83B0-96FCDE4B36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05" name="Freeform 10376">
            <a:extLst>
              <a:ext uri="{FF2B5EF4-FFF2-40B4-BE49-F238E27FC236}">
                <a16:creationId xmlns:a16="http://schemas.microsoft.com/office/drawing/2014/main" id="{0384F2D1-ABB2-4608-8948-58D9532784A7}"/>
              </a:ext>
            </a:extLst>
          </p:cNvPr>
          <p:cNvSpPr>
            <a:spLocks/>
          </p:cNvSpPr>
          <p:nvPr/>
        </p:nvSpPr>
        <p:spPr bwMode="auto">
          <a:xfrm>
            <a:off x="192683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06" name="Rectangle 10377">
            <a:extLst>
              <a:ext uri="{FF2B5EF4-FFF2-40B4-BE49-F238E27FC236}">
                <a16:creationId xmlns:a16="http://schemas.microsoft.com/office/drawing/2014/main" id="{D58BB50E-2804-4A1F-B152-CB18782997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07" name="Freeform 10378">
            <a:extLst>
              <a:ext uri="{FF2B5EF4-FFF2-40B4-BE49-F238E27FC236}">
                <a16:creationId xmlns:a16="http://schemas.microsoft.com/office/drawing/2014/main" id="{97487BC8-76B6-442B-9393-3AFCF8278663}"/>
              </a:ext>
            </a:extLst>
          </p:cNvPr>
          <p:cNvSpPr>
            <a:spLocks/>
          </p:cNvSpPr>
          <p:nvPr/>
        </p:nvSpPr>
        <p:spPr bwMode="auto">
          <a:xfrm>
            <a:off x="1926830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08" name="Rectangle 10379">
            <a:extLst>
              <a:ext uri="{FF2B5EF4-FFF2-40B4-BE49-F238E27FC236}">
                <a16:creationId xmlns:a16="http://schemas.microsoft.com/office/drawing/2014/main" id="{035F1685-058D-4726-B7D3-31F5C9B819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683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09" name="Freeform 10380">
            <a:extLst>
              <a:ext uri="{FF2B5EF4-FFF2-40B4-BE49-F238E27FC236}">
                <a16:creationId xmlns:a16="http://schemas.microsoft.com/office/drawing/2014/main" id="{88A2E56A-005F-469A-9368-8CC2BF7E1992}"/>
              </a:ext>
            </a:extLst>
          </p:cNvPr>
          <p:cNvSpPr>
            <a:spLocks/>
          </p:cNvSpPr>
          <p:nvPr/>
        </p:nvSpPr>
        <p:spPr bwMode="auto">
          <a:xfrm>
            <a:off x="192836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10" name="Rectangle 10381">
            <a:extLst>
              <a:ext uri="{FF2B5EF4-FFF2-40B4-BE49-F238E27FC236}">
                <a16:creationId xmlns:a16="http://schemas.microsoft.com/office/drawing/2014/main" id="{5AE3805C-86AB-4CB7-86E9-426EAC6085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11" name="Freeform 10382">
            <a:extLst>
              <a:ext uri="{FF2B5EF4-FFF2-40B4-BE49-F238E27FC236}">
                <a16:creationId xmlns:a16="http://schemas.microsoft.com/office/drawing/2014/main" id="{1D79E8DC-041E-4B9B-B03A-F1B892E43375}"/>
              </a:ext>
            </a:extLst>
          </p:cNvPr>
          <p:cNvSpPr>
            <a:spLocks/>
          </p:cNvSpPr>
          <p:nvPr/>
        </p:nvSpPr>
        <p:spPr bwMode="auto">
          <a:xfrm>
            <a:off x="192836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12" name="Rectangle 10383">
            <a:extLst>
              <a:ext uri="{FF2B5EF4-FFF2-40B4-BE49-F238E27FC236}">
                <a16:creationId xmlns:a16="http://schemas.microsoft.com/office/drawing/2014/main" id="{273C60A9-26EF-4D8A-A86B-54B807D10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13" name="Freeform 10384">
            <a:extLst>
              <a:ext uri="{FF2B5EF4-FFF2-40B4-BE49-F238E27FC236}">
                <a16:creationId xmlns:a16="http://schemas.microsoft.com/office/drawing/2014/main" id="{13CB348B-64E6-476A-8875-C6549ACBE6AC}"/>
              </a:ext>
            </a:extLst>
          </p:cNvPr>
          <p:cNvSpPr>
            <a:spLocks/>
          </p:cNvSpPr>
          <p:nvPr/>
        </p:nvSpPr>
        <p:spPr bwMode="auto">
          <a:xfrm>
            <a:off x="192836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14" name="Rectangle 10385">
            <a:extLst>
              <a:ext uri="{FF2B5EF4-FFF2-40B4-BE49-F238E27FC236}">
                <a16:creationId xmlns:a16="http://schemas.microsoft.com/office/drawing/2014/main" id="{622F5034-501A-46F5-B31D-101FA52358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15" name="Freeform 10386">
            <a:extLst>
              <a:ext uri="{FF2B5EF4-FFF2-40B4-BE49-F238E27FC236}">
                <a16:creationId xmlns:a16="http://schemas.microsoft.com/office/drawing/2014/main" id="{6D1AECB2-480F-43EC-8EC9-BFBA8CC697E8}"/>
              </a:ext>
            </a:extLst>
          </p:cNvPr>
          <p:cNvSpPr>
            <a:spLocks/>
          </p:cNvSpPr>
          <p:nvPr/>
        </p:nvSpPr>
        <p:spPr bwMode="auto">
          <a:xfrm>
            <a:off x="192836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16" name="Rectangle 10387">
            <a:extLst>
              <a:ext uri="{FF2B5EF4-FFF2-40B4-BE49-F238E27FC236}">
                <a16:creationId xmlns:a16="http://schemas.microsoft.com/office/drawing/2014/main" id="{97FEF046-2BFF-4FF1-920A-6E86DEE899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17" name="Freeform 10388">
            <a:extLst>
              <a:ext uri="{FF2B5EF4-FFF2-40B4-BE49-F238E27FC236}">
                <a16:creationId xmlns:a16="http://schemas.microsoft.com/office/drawing/2014/main" id="{F55175E8-E6FE-403C-B87D-A6018F024200}"/>
              </a:ext>
            </a:extLst>
          </p:cNvPr>
          <p:cNvSpPr>
            <a:spLocks/>
          </p:cNvSpPr>
          <p:nvPr/>
        </p:nvSpPr>
        <p:spPr bwMode="auto">
          <a:xfrm>
            <a:off x="192836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18" name="Rectangle 10389">
            <a:extLst>
              <a:ext uri="{FF2B5EF4-FFF2-40B4-BE49-F238E27FC236}">
                <a16:creationId xmlns:a16="http://schemas.microsoft.com/office/drawing/2014/main" id="{DA791065-2A7E-4890-B3C7-F1669594C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19" name="Freeform 10390">
            <a:extLst>
              <a:ext uri="{FF2B5EF4-FFF2-40B4-BE49-F238E27FC236}">
                <a16:creationId xmlns:a16="http://schemas.microsoft.com/office/drawing/2014/main" id="{5DBE2539-B79A-4489-8AF5-4B3C08321FAD}"/>
              </a:ext>
            </a:extLst>
          </p:cNvPr>
          <p:cNvSpPr>
            <a:spLocks/>
          </p:cNvSpPr>
          <p:nvPr/>
        </p:nvSpPr>
        <p:spPr bwMode="auto">
          <a:xfrm>
            <a:off x="192836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20" name="Rectangle 10391">
            <a:extLst>
              <a:ext uri="{FF2B5EF4-FFF2-40B4-BE49-F238E27FC236}">
                <a16:creationId xmlns:a16="http://schemas.microsoft.com/office/drawing/2014/main" id="{D21B99E6-32DB-489C-B65E-68B0DDF94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21" name="Freeform 10392">
            <a:extLst>
              <a:ext uri="{FF2B5EF4-FFF2-40B4-BE49-F238E27FC236}">
                <a16:creationId xmlns:a16="http://schemas.microsoft.com/office/drawing/2014/main" id="{01B91B66-C803-4768-BF4F-478184D3B493}"/>
              </a:ext>
            </a:extLst>
          </p:cNvPr>
          <p:cNvSpPr>
            <a:spLocks/>
          </p:cNvSpPr>
          <p:nvPr/>
        </p:nvSpPr>
        <p:spPr bwMode="auto">
          <a:xfrm>
            <a:off x="192836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22" name="Rectangle 10393">
            <a:extLst>
              <a:ext uri="{FF2B5EF4-FFF2-40B4-BE49-F238E27FC236}">
                <a16:creationId xmlns:a16="http://schemas.microsoft.com/office/drawing/2014/main" id="{944D2A3A-8C37-4E62-87D8-0543484639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23" name="Freeform 10394">
            <a:extLst>
              <a:ext uri="{FF2B5EF4-FFF2-40B4-BE49-F238E27FC236}">
                <a16:creationId xmlns:a16="http://schemas.microsoft.com/office/drawing/2014/main" id="{A96BFCCA-809B-4380-9E3C-B92892E761A6}"/>
              </a:ext>
            </a:extLst>
          </p:cNvPr>
          <p:cNvSpPr>
            <a:spLocks/>
          </p:cNvSpPr>
          <p:nvPr/>
        </p:nvSpPr>
        <p:spPr bwMode="auto">
          <a:xfrm>
            <a:off x="192836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24" name="Rectangle 10395">
            <a:extLst>
              <a:ext uri="{FF2B5EF4-FFF2-40B4-BE49-F238E27FC236}">
                <a16:creationId xmlns:a16="http://schemas.microsoft.com/office/drawing/2014/main" id="{1523F808-A5BB-4C5F-A944-81420A3664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25" name="Freeform 10396">
            <a:extLst>
              <a:ext uri="{FF2B5EF4-FFF2-40B4-BE49-F238E27FC236}">
                <a16:creationId xmlns:a16="http://schemas.microsoft.com/office/drawing/2014/main" id="{26797BF6-9A4C-4041-8B23-9C48B8A4A393}"/>
              </a:ext>
            </a:extLst>
          </p:cNvPr>
          <p:cNvSpPr>
            <a:spLocks/>
          </p:cNvSpPr>
          <p:nvPr/>
        </p:nvSpPr>
        <p:spPr bwMode="auto">
          <a:xfrm>
            <a:off x="192836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26" name="Rectangle 10397">
            <a:extLst>
              <a:ext uri="{FF2B5EF4-FFF2-40B4-BE49-F238E27FC236}">
                <a16:creationId xmlns:a16="http://schemas.microsoft.com/office/drawing/2014/main" id="{6C7DDD0B-5743-4F19-B47F-AA4043BE3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27" name="Freeform 10398">
            <a:extLst>
              <a:ext uri="{FF2B5EF4-FFF2-40B4-BE49-F238E27FC236}">
                <a16:creationId xmlns:a16="http://schemas.microsoft.com/office/drawing/2014/main" id="{73F2C991-D9C0-47AE-A814-DAD1A1D651F2}"/>
              </a:ext>
            </a:extLst>
          </p:cNvPr>
          <p:cNvSpPr>
            <a:spLocks/>
          </p:cNvSpPr>
          <p:nvPr/>
        </p:nvSpPr>
        <p:spPr bwMode="auto">
          <a:xfrm>
            <a:off x="192836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28" name="Rectangle 10399">
            <a:extLst>
              <a:ext uri="{FF2B5EF4-FFF2-40B4-BE49-F238E27FC236}">
                <a16:creationId xmlns:a16="http://schemas.microsoft.com/office/drawing/2014/main" id="{3B01928B-559D-457A-B262-DD17C69ACD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29" name="Freeform 10400">
            <a:extLst>
              <a:ext uri="{FF2B5EF4-FFF2-40B4-BE49-F238E27FC236}">
                <a16:creationId xmlns:a16="http://schemas.microsoft.com/office/drawing/2014/main" id="{2D2C501C-7391-4A4A-8F9F-12DA38997BCC}"/>
              </a:ext>
            </a:extLst>
          </p:cNvPr>
          <p:cNvSpPr>
            <a:spLocks/>
          </p:cNvSpPr>
          <p:nvPr/>
        </p:nvSpPr>
        <p:spPr bwMode="auto">
          <a:xfrm>
            <a:off x="192836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30" name="Rectangle 10401">
            <a:extLst>
              <a:ext uri="{FF2B5EF4-FFF2-40B4-BE49-F238E27FC236}">
                <a16:creationId xmlns:a16="http://schemas.microsoft.com/office/drawing/2014/main" id="{4CDED1C4-B8D2-41C1-A06B-26C495C9D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31" name="Freeform 10402">
            <a:extLst>
              <a:ext uri="{FF2B5EF4-FFF2-40B4-BE49-F238E27FC236}">
                <a16:creationId xmlns:a16="http://schemas.microsoft.com/office/drawing/2014/main" id="{ADB62FC9-8373-4792-BAC5-4600F5265531}"/>
              </a:ext>
            </a:extLst>
          </p:cNvPr>
          <p:cNvSpPr>
            <a:spLocks/>
          </p:cNvSpPr>
          <p:nvPr/>
        </p:nvSpPr>
        <p:spPr bwMode="auto">
          <a:xfrm>
            <a:off x="192836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32" name="Rectangle 10403">
            <a:extLst>
              <a:ext uri="{FF2B5EF4-FFF2-40B4-BE49-F238E27FC236}">
                <a16:creationId xmlns:a16="http://schemas.microsoft.com/office/drawing/2014/main" id="{BCC66619-0A0E-4030-8106-663E5DDCD7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33" name="Freeform 10404">
            <a:extLst>
              <a:ext uri="{FF2B5EF4-FFF2-40B4-BE49-F238E27FC236}">
                <a16:creationId xmlns:a16="http://schemas.microsoft.com/office/drawing/2014/main" id="{8C7BB57E-DE8C-4D05-B2A6-317050FE3CEC}"/>
              </a:ext>
            </a:extLst>
          </p:cNvPr>
          <p:cNvSpPr>
            <a:spLocks/>
          </p:cNvSpPr>
          <p:nvPr/>
        </p:nvSpPr>
        <p:spPr bwMode="auto">
          <a:xfrm>
            <a:off x="192836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34" name="Rectangle 10405">
            <a:extLst>
              <a:ext uri="{FF2B5EF4-FFF2-40B4-BE49-F238E27FC236}">
                <a16:creationId xmlns:a16="http://schemas.microsoft.com/office/drawing/2014/main" id="{87E09115-5B5A-4399-A7B2-69A7D5F85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35" name="Freeform 10406">
            <a:extLst>
              <a:ext uri="{FF2B5EF4-FFF2-40B4-BE49-F238E27FC236}">
                <a16:creationId xmlns:a16="http://schemas.microsoft.com/office/drawing/2014/main" id="{760A9246-6989-442A-9942-1607F776E7F2}"/>
              </a:ext>
            </a:extLst>
          </p:cNvPr>
          <p:cNvSpPr>
            <a:spLocks/>
          </p:cNvSpPr>
          <p:nvPr/>
        </p:nvSpPr>
        <p:spPr bwMode="auto">
          <a:xfrm>
            <a:off x="192836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36" name="Rectangle 10407">
            <a:extLst>
              <a:ext uri="{FF2B5EF4-FFF2-40B4-BE49-F238E27FC236}">
                <a16:creationId xmlns:a16="http://schemas.microsoft.com/office/drawing/2014/main" id="{FADC12AC-88C9-4E0F-9B04-157374654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37" name="Freeform 10408">
            <a:extLst>
              <a:ext uri="{FF2B5EF4-FFF2-40B4-BE49-F238E27FC236}">
                <a16:creationId xmlns:a16="http://schemas.microsoft.com/office/drawing/2014/main" id="{D5CF896F-524E-4DE2-9FA8-CC1BD6F4526D}"/>
              </a:ext>
            </a:extLst>
          </p:cNvPr>
          <p:cNvSpPr>
            <a:spLocks/>
          </p:cNvSpPr>
          <p:nvPr/>
        </p:nvSpPr>
        <p:spPr bwMode="auto">
          <a:xfrm>
            <a:off x="192836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38" name="Rectangle 10409">
            <a:extLst>
              <a:ext uri="{FF2B5EF4-FFF2-40B4-BE49-F238E27FC236}">
                <a16:creationId xmlns:a16="http://schemas.microsoft.com/office/drawing/2014/main" id="{7417C4A8-FBF8-4145-AAE7-17D8AC9034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39" name="Freeform 10410">
            <a:extLst>
              <a:ext uri="{FF2B5EF4-FFF2-40B4-BE49-F238E27FC236}">
                <a16:creationId xmlns:a16="http://schemas.microsoft.com/office/drawing/2014/main" id="{1510D398-C709-47D6-88E5-0E6A4E163B2C}"/>
              </a:ext>
            </a:extLst>
          </p:cNvPr>
          <p:cNvSpPr>
            <a:spLocks/>
          </p:cNvSpPr>
          <p:nvPr/>
        </p:nvSpPr>
        <p:spPr bwMode="auto">
          <a:xfrm>
            <a:off x="192836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40" name="Rectangle 10411">
            <a:extLst>
              <a:ext uri="{FF2B5EF4-FFF2-40B4-BE49-F238E27FC236}">
                <a16:creationId xmlns:a16="http://schemas.microsoft.com/office/drawing/2014/main" id="{6E67C990-9061-452D-AF1A-E8402F752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41" name="Freeform 10412">
            <a:extLst>
              <a:ext uri="{FF2B5EF4-FFF2-40B4-BE49-F238E27FC236}">
                <a16:creationId xmlns:a16="http://schemas.microsoft.com/office/drawing/2014/main" id="{75F76704-B165-4905-A44C-85676C32706C}"/>
              </a:ext>
            </a:extLst>
          </p:cNvPr>
          <p:cNvSpPr>
            <a:spLocks/>
          </p:cNvSpPr>
          <p:nvPr/>
        </p:nvSpPr>
        <p:spPr bwMode="auto">
          <a:xfrm>
            <a:off x="192836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42" name="Rectangle 10413">
            <a:extLst>
              <a:ext uri="{FF2B5EF4-FFF2-40B4-BE49-F238E27FC236}">
                <a16:creationId xmlns:a16="http://schemas.microsoft.com/office/drawing/2014/main" id="{6A208353-9333-4E89-A296-84B16C33CD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43" name="Freeform 10414">
            <a:extLst>
              <a:ext uri="{FF2B5EF4-FFF2-40B4-BE49-F238E27FC236}">
                <a16:creationId xmlns:a16="http://schemas.microsoft.com/office/drawing/2014/main" id="{ED28033D-0281-42E4-9494-5C145B2D331C}"/>
              </a:ext>
            </a:extLst>
          </p:cNvPr>
          <p:cNvSpPr>
            <a:spLocks/>
          </p:cNvSpPr>
          <p:nvPr/>
        </p:nvSpPr>
        <p:spPr bwMode="auto">
          <a:xfrm>
            <a:off x="192836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44" name="Rectangle 10415">
            <a:extLst>
              <a:ext uri="{FF2B5EF4-FFF2-40B4-BE49-F238E27FC236}">
                <a16:creationId xmlns:a16="http://schemas.microsoft.com/office/drawing/2014/main" id="{5A21B12B-5BE1-475A-B6DC-51E2452CD5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45" name="Freeform 10416">
            <a:extLst>
              <a:ext uri="{FF2B5EF4-FFF2-40B4-BE49-F238E27FC236}">
                <a16:creationId xmlns:a16="http://schemas.microsoft.com/office/drawing/2014/main" id="{0B63030E-4ED1-41D3-8D00-CCDBCCC7C7BD}"/>
              </a:ext>
            </a:extLst>
          </p:cNvPr>
          <p:cNvSpPr>
            <a:spLocks/>
          </p:cNvSpPr>
          <p:nvPr/>
        </p:nvSpPr>
        <p:spPr bwMode="auto">
          <a:xfrm>
            <a:off x="192836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46" name="Rectangle 10417">
            <a:extLst>
              <a:ext uri="{FF2B5EF4-FFF2-40B4-BE49-F238E27FC236}">
                <a16:creationId xmlns:a16="http://schemas.microsoft.com/office/drawing/2014/main" id="{442739FE-C288-4C50-9587-CD6692220C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47" name="Freeform 10418">
            <a:extLst>
              <a:ext uri="{FF2B5EF4-FFF2-40B4-BE49-F238E27FC236}">
                <a16:creationId xmlns:a16="http://schemas.microsoft.com/office/drawing/2014/main" id="{B000CCD8-EF6A-48EF-A7C9-6FF78B926C0C}"/>
              </a:ext>
            </a:extLst>
          </p:cNvPr>
          <p:cNvSpPr>
            <a:spLocks/>
          </p:cNvSpPr>
          <p:nvPr/>
        </p:nvSpPr>
        <p:spPr bwMode="auto">
          <a:xfrm>
            <a:off x="192836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48" name="Rectangle 10419">
            <a:extLst>
              <a:ext uri="{FF2B5EF4-FFF2-40B4-BE49-F238E27FC236}">
                <a16:creationId xmlns:a16="http://schemas.microsoft.com/office/drawing/2014/main" id="{C9D333F8-864E-4E9D-B809-E136B2980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49" name="Freeform 10420">
            <a:extLst>
              <a:ext uri="{FF2B5EF4-FFF2-40B4-BE49-F238E27FC236}">
                <a16:creationId xmlns:a16="http://schemas.microsoft.com/office/drawing/2014/main" id="{ABE1FB26-3BA7-46E1-8A2A-D17101CDA8B8}"/>
              </a:ext>
            </a:extLst>
          </p:cNvPr>
          <p:cNvSpPr>
            <a:spLocks/>
          </p:cNvSpPr>
          <p:nvPr/>
        </p:nvSpPr>
        <p:spPr bwMode="auto">
          <a:xfrm>
            <a:off x="1928366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50" name="Rectangle 10421">
            <a:extLst>
              <a:ext uri="{FF2B5EF4-FFF2-40B4-BE49-F238E27FC236}">
                <a16:creationId xmlns:a16="http://schemas.microsoft.com/office/drawing/2014/main" id="{5C16830D-634F-424C-A29B-D80A08DCA0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836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51" name="Freeform 10422">
            <a:extLst>
              <a:ext uri="{FF2B5EF4-FFF2-40B4-BE49-F238E27FC236}">
                <a16:creationId xmlns:a16="http://schemas.microsoft.com/office/drawing/2014/main" id="{36785F1B-A5B5-4AD5-932A-8FE433937811}"/>
              </a:ext>
            </a:extLst>
          </p:cNvPr>
          <p:cNvSpPr>
            <a:spLocks/>
          </p:cNvSpPr>
          <p:nvPr/>
        </p:nvSpPr>
        <p:spPr bwMode="auto">
          <a:xfrm>
            <a:off x="192990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52" name="Rectangle 10423">
            <a:extLst>
              <a:ext uri="{FF2B5EF4-FFF2-40B4-BE49-F238E27FC236}">
                <a16:creationId xmlns:a16="http://schemas.microsoft.com/office/drawing/2014/main" id="{013016E5-67E5-4659-950C-807577946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53" name="Freeform 10424">
            <a:extLst>
              <a:ext uri="{FF2B5EF4-FFF2-40B4-BE49-F238E27FC236}">
                <a16:creationId xmlns:a16="http://schemas.microsoft.com/office/drawing/2014/main" id="{F9A4E78A-154E-4312-ABF9-D622C6A422DD}"/>
              </a:ext>
            </a:extLst>
          </p:cNvPr>
          <p:cNvSpPr>
            <a:spLocks/>
          </p:cNvSpPr>
          <p:nvPr/>
        </p:nvSpPr>
        <p:spPr bwMode="auto">
          <a:xfrm>
            <a:off x="192990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54" name="Rectangle 10425">
            <a:extLst>
              <a:ext uri="{FF2B5EF4-FFF2-40B4-BE49-F238E27FC236}">
                <a16:creationId xmlns:a16="http://schemas.microsoft.com/office/drawing/2014/main" id="{9FE94872-3BE4-4956-9431-A6E384D499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55" name="Freeform 10426">
            <a:extLst>
              <a:ext uri="{FF2B5EF4-FFF2-40B4-BE49-F238E27FC236}">
                <a16:creationId xmlns:a16="http://schemas.microsoft.com/office/drawing/2014/main" id="{A221F3DD-6C5E-4F50-B33B-2D6015EEC177}"/>
              </a:ext>
            </a:extLst>
          </p:cNvPr>
          <p:cNvSpPr>
            <a:spLocks/>
          </p:cNvSpPr>
          <p:nvPr/>
        </p:nvSpPr>
        <p:spPr bwMode="auto">
          <a:xfrm>
            <a:off x="192990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56" name="Rectangle 10427">
            <a:extLst>
              <a:ext uri="{FF2B5EF4-FFF2-40B4-BE49-F238E27FC236}">
                <a16:creationId xmlns:a16="http://schemas.microsoft.com/office/drawing/2014/main" id="{AFC1D53E-BAB6-4F2C-B4A5-7C8C5DFF5C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57" name="Freeform 10428">
            <a:extLst>
              <a:ext uri="{FF2B5EF4-FFF2-40B4-BE49-F238E27FC236}">
                <a16:creationId xmlns:a16="http://schemas.microsoft.com/office/drawing/2014/main" id="{3BA363EC-29B5-4C5B-9D0D-F62627F99A4F}"/>
              </a:ext>
            </a:extLst>
          </p:cNvPr>
          <p:cNvSpPr>
            <a:spLocks/>
          </p:cNvSpPr>
          <p:nvPr/>
        </p:nvSpPr>
        <p:spPr bwMode="auto">
          <a:xfrm>
            <a:off x="192990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58" name="Rectangle 10429">
            <a:extLst>
              <a:ext uri="{FF2B5EF4-FFF2-40B4-BE49-F238E27FC236}">
                <a16:creationId xmlns:a16="http://schemas.microsoft.com/office/drawing/2014/main" id="{73EB65DF-76AA-4A02-9EAA-A9A5E31AD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59" name="Freeform 10430">
            <a:extLst>
              <a:ext uri="{FF2B5EF4-FFF2-40B4-BE49-F238E27FC236}">
                <a16:creationId xmlns:a16="http://schemas.microsoft.com/office/drawing/2014/main" id="{87DCC943-C6A1-4ED3-AAD7-9E6915B4DBD2}"/>
              </a:ext>
            </a:extLst>
          </p:cNvPr>
          <p:cNvSpPr>
            <a:spLocks/>
          </p:cNvSpPr>
          <p:nvPr/>
        </p:nvSpPr>
        <p:spPr bwMode="auto">
          <a:xfrm>
            <a:off x="192990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60" name="Rectangle 10431">
            <a:extLst>
              <a:ext uri="{FF2B5EF4-FFF2-40B4-BE49-F238E27FC236}">
                <a16:creationId xmlns:a16="http://schemas.microsoft.com/office/drawing/2014/main" id="{9C5F35C3-DF1D-4CFA-9F5C-4ED4F0A440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61" name="Freeform 10432">
            <a:extLst>
              <a:ext uri="{FF2B5EF4-FFF2-40B4-BE49-F238E27FC236}">
                <a16:creationId xmlns:a16="http://schemas.microsoft.com/office/drawing/2014/main" id="{9C70C7C6-1279-422B-A5B8-D4CAAD20B99F}"/>
              </a:ext>
            </a:extLst>
          </p:cNvPr>
          <p:cNvSpPr>
            <a:spLocks/>
          </p:cNvSpPr>
          <p:nvPr/>
        </p:nvSpPr>
        <p:spPr bwMode="auto">
          <a:xfrm>
            <a:off x="192990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62" name="Rectangle 10433">
            <a:extLst>
              <a:ext uri="{FF2B5EF4-FFF2-40B4-BE49-F238E27FC236}">
                <a16:creationId xmlns:a16="http://schemas.microsoft.com/office/drawing/2014/main" id="{F00F02F5-F027-4313-A048-31FA0246AA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63" name="Freeform 10434">
            <a:extLst>
              <a:ext uri="{FF2B5EF4-FFF2-40B4-BE49-F238E27FC236}">
                <a16:creationId xmlns:a16="http://schemas.microsoft.com/office/drawing/2014/main" id="{D5E58B44-4725-44A8-B953-0114B5327BB7}"/>
              </a:ext>
            </a:extLst>
          </p:cNvPr>
          <p:cNvSpPr>
            <a:spLocks/>
          </p:cNvSpPr>
          <p:nvPr/>
        </p:nvSpPr>
        <p:spPr bwMode="auto">
          <a:xfrm>
            <a:off x="192990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64" name="Rectangle 10435">
            <a:extLst>
              <a:ext uri="{FF2B5EF4-FFF2-40B4-BE49-F238E27FC236}">
                <a16:creationId xmlns:a16="http://schemas.microsoft.com/office/drawing/2014/main" id="{1A968A96-761E-49A8-9390-968B6368C1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65" name="Freeform 10436">
            <a:extLst>
              <a:ext uri="{FF2B5EF4-FFF2-40B4-BE49-F238E27FC236}">
                <a16:creationId xmlns:a16="http://schemas.microsoft.com/office/drawing/2014/main" id="{53AD8C67-2807-4A16-8773-9C5426BFE96A}"/>
              </a:ext>
            </a:extLst>
          </p:cNvPr>
          <p:cNvSpPr>
            <a:spLocks/>
          </p:cNvSpPr>
          <p:nvPr/>
        </p:nvSpPr>
        <p:spPr bwMode="auto">
          <a:xfrm>
            <a:off x="192990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66" name="Rectangle 10437">
            <a:extLst>
              <a:ext uri="{FF2B5EF4-FFF2-40B4-BE49-F238E27FC236}">
                <a16:creationId xmlns:a16="http://schemas.microsoft.com/office/drawing/2014/main" id="{BA5B887F-8D32-431F-A270-1ED0DD80B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67" name="Freeform 10438">
            <a:extLst>
              <a:ext uri="{FF2B5EF4-FFF2-40B4-BE49-F238E27FC236}">
                <a16:creationId xmlns:a16="http://schemas.microsoft.com/office/drawing/2014/main" id="{54F83B77-A78D-4AB6-A7DB-9B74E0157D7C}"/>
              </a:ext>
            </a:extLst>
          </p:cNvPr>
          <p:cNvSpPr>
            <a:spLocks/>
          </p:cNvSpPr>
          <p:nvPr/>
        </p:nvSpPr>
        <p:spPr bwMode="auto">
          <a:xfrm>
            <a:off x="192990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68" name="Rectangle 10439">
            <a:extLst>
              <a:ext uri="{FF2B5EF4-FFF2-40B4-BE49-F238E27FC236}">
                <a16:creationId xmlns:a16="http://schemas.microsoft.com/office/drawing/2014/main" id="{3799D176-106D-44DF-8D33-04BC789E1B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69" name="Freeform 10440">
            <a:extLst>
              <a:ext uri="{FF2B5EF4-FFF2-40B4-BE49-F238E27FC236}">
                <a16:creationId xmlns:a16="http://schemas.microsoft.com/office/drawing/2014/main" id="{469335CB-CF46-496E-BD57-D18A557F52BB}"/>
              </a:ext>
            </a:extLst>
          </p:cNvPr>
          <p:cNvSpPr>
            <a:spLocks/>
          </p:cNvSpPr>
          <p:nvPr/>
        </p:nvSpPr>
        <p:spPr bwMode="auto">
          <a:xfrm>
            <a:off x="192990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70" name="Rectangle 10441">
            <a:extLst>
              <a:ext uri="{FF2B5EF4-FFF2-40B4-BE49-F238E27FC236}">
                <a16:creationId xmlns:a16="http://schemas.microsoft.com/office/drawing/2014/main" id="{4F3F7707-14DF-4D27-AC89-F0D48F6DD6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71" name="Freeform 10442">
            <a:extLst>
              <a:ext uri="{FF2B5EF4-FFF2-40B4-BE49-F238E27FC236}">
                <a16:creationId xmlns:a16="http://schemas.microsoft.com/office/drawing/2014/main" id="{5910A251-A253-4AF8-B257-C9810D15D752}"/>
              </a:ext>
            </a:extLst>
          </p:cNvPr>
          <p:cNvSpPr>
            <a:spLocks/>
          </p:cNvSpPr>
          <p:nvPr/>
        </p:nvSpPr>
        <p:spPr bwMode="auto">
          <a:xfrm>
            <a:off x="192990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72" name="Rectangle 10443">
            <a:extLst>
              <a:ext uri="{FF2B5EF4-FFF2-40B4-BE49-F238E27FC236}">
                <a16:creationId xmlns:a16="http://schemas.microsoft.com/office/drawing/2014/main" id="{3220E685-D60A-44C8-970D-FF9D5BC13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73" name="Freeform 10444">
            <a:extLst>
              <a:ext uri="{FF2B5EF4-FFF2-40B4-BE49-F238E27FC236}">
                <a16:creationId xmlns:a16="http://schemas.microsoft.com/office/drawing/2014/main" id="{2279C7C2-F5E6-4629-8105-1C4F950EFEC3}"/>
              </a:ext>
            </a:extLst>
          </p:cNvPr>
          <p:cNvSpPr>
            <a:spLocks/>
          </p:cNvSpPr>
          <p:nvPr/>
        </p:nvSpPr>
        <p:spPr bwMode="auto">
          <a:xfrm>
            <a:off x="192990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74" name="Rectangle 10445">
            <a:extLst>
              <a:ext uri="{FF2B5EF4-FFF2-40B4-BE49-F238E27FC236}">
                <a16:creationId xmlns:a16="http://schemas.microsoft.com/office/drawing/2014/main" id="{1DD223D1-D8B1-491F-883C-A9C8D95EFE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75" name="Freeform 10446">
            <a:extLst>
              <a:ext uri="{FF2B5EF4-FFF2-40B4-BE49-F238E27FC236}">
                <a16:creationId xmlns:a16="http://schemas.microsoft.com/office/drawing/2014/main" id="{584A1FE9-E451-4CED-8622-2189CA1A3CAF}"/>
              </a:ext>
            </a:extLst>
          </p:cNvPr>
          <p:cNvSpPr>
            <a:spLocks/>
          </p:cNvSpPr>
          <p:nvPr/>
        </p:nvSpPr>
        <p:spPr bwMode="auto">
          <a:xfrm>
            <a:off x="192990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76" name="Rectangle 10447">
            <a:extLst>
              <a:ext uri="{FF2B5EF4-FFF2-40B4-BE49-F238E27FC236}">
                <a16:creationId xmlns:a16="http://schemas.microsoft.com/office/drawing/2014/main" id="{2186FFFC-AEE9-46D0-A17A-850F67F910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77" name="Freeform 10448">
            <a:extLst>
              <a:ext uri="{FF2B5EF4-FFF2-40B4-BE49-F238E27FC236}">
                <a16:creationId xmlns:a16="http://schemas.microsoft.com/office/drawing/2014/main" id="{585711EC-A9CE-4B51-B29F-90B9EA4B1523}"/>
              </a:ext>
            </a:extLst>
          </p:cNvPr>
          <p:cNvSpPr>
            <a:spLocks/>
          </p:cNvSpPr>
          <p:nvPr/>
        </p:nvSpPr>
        <p:spPr bwMode="auto">
          <a:xfrm>
            <a:off x="192990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78" name="Rectangle 10449">
            <a:extLst>
              <a:ext uri="{FF2B5EF4-FFF2-40B4-BE49-F238E27FC236}">
                <a16:creationId xmlns:a16="http://schemas.microsoft.com/office/drawing/2014/main" id="{6180B9E1-1C08-427E-940C-5003DA4371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79" name="Freeform 10450">
            <a:extLst>
              <a:ext uri="{FF2B5EF4-FFF2-40B4-BE49-F238E27FC236}">
                <a16:creationId xmlns:a16="http://schemas.microsoft.com/office/drawing/2014/main" id="{DF5AA52B-8B15-43C4-BCF9-DBFB3898E9C1}"/>
              </a:ext>
            </a:extLst>
          </p:cNvPr>
          <p:cNvSpPr>
            <a:spLocks/>
          </p:cNvSpPr>
          <p:nvPr/>
        </p:nvSpPr>
        <p:spPr bwMode="auto">
          <a:xfrm>
            <a:off x="1929903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80" name="Rectangle 10451">
            <a:extLst>
              <a:ext uri="{FF2B5EF4-FFF2-40B4-BE49-F238E27FC236}">
                <a16:creationId xmlns:a16="http://schemas.microsoft.com/office/drawing/2014/main" id="{59A3620D-413D-4115-9771-2FC93CFF6B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81" name="Freeform 10452">
            <a:extLst>
              <a:ext uri="{FF2B5EF4-FFF2-40B4-BE49-F238E27FC236}">
                <a16:creationId xmlns:a16="http://schemas.microsoft.com/office/drawing/2014/main" id="{BEDFDCD4-C8D0-4ECE-9A99-1E97C999438C}"/>
              </a:ext>
            </a:extLst>
          </p:cNvPr>
          <p:cNvSpPr>
            <a:spLocks/>
          </p:cNvSpPr>
          <p:nvPr/>
        </p:nvSpPr>
        <p:spPr bwMode="auto">
          <a:xfrm>
            <a:off x="1929903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82" name="Rectangle 10453">
            <a:extLst>
              <a:ext uri="{FF2B5EF4-FFF2-40B4-BE49-F238E27FC236}">
                <a16:creationId xmlns:a16="http://schemas.microsoft.com/office/drawing/2014/main" id="{CA12AD07-D19A-47D3-B9C4-16612EC475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83" name="Freeform 10454">
            <a:extLst>
              <a:ext uri="{FF2B5EF4-FFF2-40B4-BE49-F238E27FC236}">
                <a16:creationId xmlns:a16="http://schemas.microsoft.com/office/drawing/2014/main" id="{DAE8AD19-553F-46E8-8C40-3D07574E5FBC}"/>
              </a:ext>
            </a:extLst>
          </p:cNvPr>
          <p:cNvSpPr>
            <a:spLocks/>
          </p:cNvSpPr>
          <p:nvPr/>
        </p:nvSpPr>
        <p:spPr bwMode="auto">
          <a:xfrm>
            <a:off x="1929903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84" name="Rectangle 10455">
            <a:extLst>
              <a:ext uri="{FF2B5EF4-FFF2-40B4-BE49-F238E27FC236}">
                <a16:creationId xmlns:a16="http://schemas.microsoft.com/office/drawing/2014/main" id="{0F87C1B4-4D45-44D6-B465-1D73A3EC2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85" name="Freeform 10456">
            <a:extLst>
              <a:ext uri="{FF2B5EF4-FFF2-40B4-BE49-F238E27FC236}">
                <a16:creationId xmlns:a16="http://schemas.microsoft.com/office/drawing/2014/main" id="{38EC8A2E-E859-4C2C-8367-F9D139C7227C}"/>
              </a:ext>
            </a:extLst>
          </p:cNvPr>
          <p:cNvSpPr>
            <a:spLocks/>
          </p:cNvSpPr>
          <p:nvPr/>
        </p:nvSpPr>
        <p:spPr bwMode="auto">
          <a:xfrm>
            <a:off x="1929903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86" name="Rectangle 10457">
            <a:extLst>
              <a:ext uri="{FF2B5EF4-FFF2-40B4-BE49-F238E27FC236}">
                <a16:creationId xmlns:a16="http://schemas.microsoft.com/office/drawing/2014/main" id="{EC065871-EFFC-4BE4-AB16-20A8F0483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87" name="Freeform 10458">
            <a:extLst>
              <a:ext uri="{FF2B5EF4-FFF2-40B4-BE49-F238E27FC236}">
                <a16:creationId xmlns:a16="http://schemas.microsoft.com/office/drawing/2014/main" id="{4CCA5A25-5B7F-4B85-AEA1-3A08C3346775}"/>
              </a:ext>
            </a:extLst>
          </p:cNvPr>
          <p:cNvSpPr>
            <a:spLocks/>
          </p:cNvSpPr>
          <p:nvPr/>
        </p:nvSpPr>
        <p:spPr bwMode="auto">
          <a:xfrm>
            <a:off x="1929903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88" name="Rectangle 10459">
            <a:extLst>
              <a:ext uri="{FF2B5EF4-FFF2-40B4-BE49-F238E27FC236}">
                <a16:creationId xmlns:a16="http://schemas.microsoft.com/office/drawing/2014/main" id="{DA1B7B5C-026D-4AEF-A860-2CB6EE40A3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89" name="Freeform 10460">
            <a:extLst>
              <a:ext uri="{FF2B5EF4-FFF2-40B4-BE49-F238E27FC236}">
                <a16:creationId xmlns:a16="http://schemas.microsoft.com/office/drawing/2014/main" id="{92DFF0FB-534E-4F1A-98CB-A2A9EE5C2EE1}"/>
              </a:ext>
            </a:extLst>
          </p:cNvPr>
          <p:cNvSpPr>
            <a:spLocks/>
          </p:cNvSpPr>
          <p:nvPr/>
        </p:nvSpPr>
        <p:spPr bwMode="auto">
          <a:xfrm>
            <a:off x="1929903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90" name="Rectangle 10461">
            <a:extLst>
              <a:ext uri="{FF2B5EF4-FFF2-40B4-BE49-F238E27FC236}">
                <a16:creationId xmlns:a16="http://schemas.microsoft.com/office/drawing/2014/main" id="{B4178CE9-3825-4CE2-A6AD-9CA4D67C4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91" name="Freeform 10462">
            <a:extLst>
              <a:ext uri="{FF2B5EF4-FFF2-40B4-BE49-F238E27FC236}">
                <a16:creationId xmlns:a16="http://schemas.microsoft.com/office/drawing/2014/main" id="{D8ABE8D7-703C-4CB1-80CA-35228E101EE8}"/>
              </a:ext>
            </a:extLst>
          </p:cNvPr>
          <p:cNvSpPr>
            <a:spLocks/>
          </p:cNvSpPr>
          <p:nvPr/>
        </p:nvSpPr>
        <p:spPr bwMode="auto">
          <a:xfrm>
            <a:off x="1929903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92" name="Rectangle 10463">
            <a:extLst>
              <a:ext uri="{FF2B5EF4-FFF2-40B4-BE49-F238E27FC236}">
                <a16:creationId xmlns:a16="http://schemas.microsoft.com/office/drawing/2014/main" id="{F0371439-381E-4B48-BBFC-834CC626A5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2990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94" name="Freeform 10465">
            <a:extLst>
              <a:ext uri="{FF2B5EF4-FFF2-40B4-BE49-F238E27FC236}">
                <a16:creationId xmlns:a16="http://schemas.microsoft.com/office/drawing/2014/main" id="{A958E85E-4F0D-410F-8EF5-1BBE00047FDE}"/>
              </a:ext>
            </a:extLst>
          </p:cNvPr>
          <p:cNvSpPr>
            <a:spLocks/>
          </p:cNvSpPr>
          <p:nvPr/>
        </p:nvSpPr>
        <p:spPr bwMode="auto">
          <a:xfrm>
            <a:off x="193144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95" name="Rectangle 10466">
            <a:extLst>
              <a:ext uri="{FF2B5EF4-FFF2-40B4-BE49-F238E27FC236}">
                <a16:creationId xmlns:a16="http://schemas.microsoft.com/office/drawing/2014/main" id="{72089945-18CE-4134-8D63-720BC3A92A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96" name="Freeform 10467">
            <a:extLst>
              <a:ext uri="{FF2B5EF4-FFF2-40B4-BE49-F238E27FC236}">
                <a16:creationId xmlns:a16="http://schemas.microsoft.com/office/drawing/2014/main" id="{7B2B2F85-41EB-4890-9C6D-AE0A5FB07262}"/>
              </a:ext>
            </a:extLst>
          </p:cNvPr>
          <p:cNvSpPr>
            <a:spLocks/>
          </p:cNvSpPr>
          <p:nvPr/>
        </p:nvSpPr>
        <p:spPr bwMode="auto">
          <a:xfrm>
            <a:off x="193144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97" name="Rectangle 10468">
            <a:extLst>
              <a:ext uri="{FF2B5EF4-FFF2-40B4-BE49-F238E27FC236}">
                <a16:creationId xmlns:a16="http://schemas.microsoft.com/office/drawing/2014/main" id="{800A792D-C2FD-4F42-B0FD-736E5B782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98" name="Freeform 10469">
            <a:extLst>
              <a:ext uri="{FF2B5EF4-FFF2-40B4-BE49-F238E27FC236}">
                <a16:creationId xmlns:a16="http://schemas.microsoft.com/office/drawing/2014/main" id="{39B39574-BD8F-4F0E-92CC-AED6D6F108B1}"/>
              </a:ext>
            </a:extLst>
          </p:cNvPr>
          <p:cNvSpPr>
            <a:spLocks/>
          </p:cNvSpPr>
          <p:nvPr/>
        </p:nvSpPr>
        <p:spPr bwMode="auto">
          <a:xfrm>
            <a:off x="193144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099" name="Rectangle 10470">
            <a:extLst>
              <a:ext uri="{FF2B5EF4-FFF2-40B4-BE49-F238E27FC236}">
                <a16:creationId xmlns:a16="http://schemas.microsoft.com/office/drawing/2014/main" id="{9C1B5F91-BAE2-43B0-9A81-AAE8CBD933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00" name="Freeform 10471">
            <a:extLst>
              <a:ext uri="{FF2B5EF4-FFF2-40B4-BE49-F238E27FC236}">
                <a16:creationId xmlns:a16="http://schemas.microsoft.com/office/drawing/2014/main" id="{4514C142-9867-4876-A7C8-43A01374C99C}"/>
              </a:ext>
            </a:extLst>
          </p:cNvPr>
          <p:cNvSpPr>
            <a:spLocks/>
          </p:cNvSpPr>
          <p:nvPr/>
        </p:nvSpPr>
        <p:spPr bwMode="auto">
          <a:xfrm>
            <a:off x="193144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01" name="Rectangle 10472">
            <a:extLst>
              <a:ext uri="{FF2B5EF4-FFF2-40B4-BE49-F238E27FC236}">
                <a16:creationId xmlns:a16="http://schemas.microsoft.com/office/drawing/2014/main" id="{D4FBB657-3326-4487-B232-CEFF22962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02" name="Freeform 10473">
            <a:extLst>
              <a:ext uri="{FF2B5EF4-FFF2-40B4-BE49-F238E27FC236}">
                <a16:creationId xmlns:a16="http://schemas.microsoft.com/office/drawing/2014/main" id="{3A80F9F4-6339-40DE-8573-082482C564F5}"/>
              </a:ext>
            </a:extLst>
          </p:cNvPr>
          <p:cNvSpPr>
            <a:spLocks/>
          </p:cNvSpPr>
          <p:nvPr/>
        </p:nvSpPr>
        <p:spPr bwMode="auto">
          <a:xfrm>
            <a:off x="193144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03" name="Rectangle 10474">
            <a:extLst>
              <a:ext uri="{FF2B5EF4-FFF2-40B4-BE49-F238E27FC236}">
                <a16:creationId xmlns:a16="http://schemas.microsoft.com/office/drawing/2014/main" id="{9EA62595-A93D-4EB5-B7C4-B780390A3B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04" name="Freeform 10475">
            <a:extLst>
              <a:ext uri="{FF2B5EF4-FFF2-40B4-BE49-F238E27FC236}">
                <a16:creationId xmlns:a16="http://schemas.microsoft.com/office/drawing/2014/main" id="{989727A3-D760-4DBC-82BC-2AF824F7FF74}"/>
              </a:ext>
            </a:extLst>
          </p:cNvPr>
          <p:cNvSpPr>
            <a:spLocks/>
          </p:cNvSpPr>
          <p:nvPr/>
        </p:nvSpPr>
        <p:spPr bwMode="auto">
          <a:xfrm>
            <a:off x="193144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05" name="Rectangle 10476">
            <a:extLst>
              <a:ext uri="{FF2B5EF4-FFF2-40B4-BE49-F238E27FC236}">
                <a16:creationId xmlns:a16="http://schemas.microsoft.com/office/drawing/2014/main" id="{7F4851A3-A405-4F95-921B-7A3529EFAA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06" name="Freeform 10477">
            <a:extLst>
              <a:ext uri="{FF2B5EF4-FFF2-40B4-BE49-F238E27FC236}">
                <a16:creationId xmlns:a16="http://schemas.microsoft.com/office/drawing/2014/main" id="{5755B992-B029-4AE4-A1B4-F208055AD181}"/>
              </a:ext>
            </a:extLst>
          </p:cNvPr>
          <p:cNvSpPr>
            <a:spLocks/>
          </p:cNvSpPr>
          <p:nvPr/>
        </p:nvSpPr>
        <p:spPr bwMode="auto">
          <a:xfrm>
            <a:off x="193144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07" name="Rectangle 10478">
            <a:extLst>
              <a:ext uri="{FF2B5EF4-FFF2-40B4-BE49-F238E27FC236}">
                <a16:creationId xmlns:a16="http://schemas.microsoft.com/office/drawing/2014/main" id="{10436FDD-5EDB-4002-8F86-4908EDA768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08" name="Freeform 10479">
            <a:extLst>
              <a:ext uri="{FF2B5EF4-FFF2-40B4-BE49-F238E27FC236}">
                <a16:creationId xmlns:a16="http://schemas.microsoft.com/office/drawing/2014/main" id="{0FBF8203-2D45-47D8-A671-D930D30C3477}"/>
              </a:ext>
            </a:extLst>
          </p:cNvPr>
          <p:cNvSpPr>
            <a:spLocks/>
          </p:cNvSpPr>
          <p:nvPr/>
        </p:nvSpPr>
        <p:spPr bwMode="auto">
          <a:xfrm>
            <a:off x="193144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09" name="Rectangle 10480">
            <a:extLst>
              <a:ext uri="{FF2B5EF4-FFF2-40B4-BE49-F238E27FC236}">
                <a16:creationId xmlns:a16="http://schemas.microsoft.com/office/drawing/2014/main" id="{939A11E9-9811-4138-959E-83863CD54C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10" name="Freeform 10481">
            <a:extLst>
              <a:ext uri="{FF2B5EF4-FFF2-40B4-BE49-F238E27FC236}">
                <a16:creationId xmlns:a16="http://schemas.microsoft.com/office/drawing/2014/main" id="{D2D98422-C2D0-4469-9ACF-161180CA93E2}"/>
              </a:ext>
            </a:extLst>
          </p:cNvPr>
          <p:cNvSpPr>
            <a:spLocks/>
          </p:cNvSpPr>
          <p:nvPr/>
        </p:nvSpPr>
        <p:spPr bwMode="auto">
          <a:xfrm>
            <a:off x="193144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11" name="Rectangle 10482">
            <a:extLst>
              <a:ext uri="{FF2B5EF4-FFF2-40B4-BE49-F238E27FC236}">
                <a16:creationId xmlns:a16="http://schemas.microsoft.com/office/drawing/2014/main" id="{D5A647D5-5506-4E94-ACB1-E5D86464E4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12" name="Freeform 10483">
            <a:extLst>
              <a:ext uri="{FF2B5EF4-FFF2-40B4-BE49-F238E27FC236}">
                <a16:creationId xmlns:a16="http://schemas.microsoft.com/office/drawing/2014/main" id="{5C3FE7C8-4FC3-4BA4-B770-C1EC7F2D7235}"/>
              </a:ext>
            </a:extLst>
          </p:cNvPr>
          <p:cNvSpPr>
            <a:spLocks/>
          </p:cNvSpPr>
          <p:nvPr/>
        </p:nvSpPr>
        <p:spPr bwMode="auto">
          <a:xfrm>
            <a:off x="193144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13" name="Rectangle 10484">
            <a:extLst>
              <a:ext uri="{FF2B5EF4-FFF2-40B4-BE49-F238E27FC236}">
                <a16:creationId xmlns:a16="http://schemas.microsoft.com/office/drawing/2014/main" id="{E8C5A1B3-57C0-4207-825C-3910E0CE8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14" name="Freeform 10485">
            <a:extLst>
              <a:ext uri="{FF2B5EF4-FFF2-40B4-BE49-F238E27FC236}">
                <a16:creationId xmlns:a16="http://schemas.microsoft.com/office/drawing/2014/main" id="{8CFEEFA9-49FA-4DBB-9660-FFCB8F050B5C}"/>
              </a:ext>
            </a:extLst>
          </p:cNvPr>
          <p:cNvSpPr>
            <a:spLocks/>
          </p:cNvSpPr>
          <p:nvPr/>
        </p:nvSpPr>
        <p:spPr bwMode="auto">
          <a:xfrm>
            <a:off x="193144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15" name="Rectangle 10486">
            <a:extLst>
              <a:ext uri="{FF2B5EF4-FFF2-40B4-BE49-F238E27FC236}">
                <a16:creationId xmlns:a16="http://schemas.microsoft.com/office/drawing/2014/main" id="{00ECAC74-66FB-4C36-A10F-2F70EA7643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16" name="Freeform 10487">
            <a:extLst>
              <a:ext uri="{FF2B5EF4-FFF2-40B4-BE49-F238E27FC236}">
                <a16:creationId xmlns:a16="http://schemas.microsoft.com/office/drawing/2014/main" id="{E372D0A7-B4BB-4369-A1A0-E9D4E50E5028}"/>
              </a:ext>
            </a:extLst>
          </p:cNvPr>
          <p:cNvSpPr>
            <a:spLocks/>
          </p:cNvSpPr>
          <p:nvPr/>
        </p:nvSpPr>
        <p:spPr bwMode="auto">
          <a:xfrm>
            <a:off x="193144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17" name="Rectangle 10488">
            <a:extLst>
              <a:ext uri="{FF2B5EF4-FFF2-40B4-BE49-F238E27FC236}">
                <a16:creationId xmlns:a16="http://schemas.microsoft.com/office/drawing/2014/main" id="{9D3FAB81-3766-4BB1-BD76-CEC472D3E1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18" name="Freeform 10489">
            <a:extLst>
              <a:ext uri="{FF2B5EF4-FFF2-40B4-BE49-F238E27FC236}">
                <a16:creationId xmlns:a16="http://schemas.microsoft.com/office/drawing/2014/main" id="{D64EAD66-C2DC-4D5A-A259-F77B0929E013}"/>
              </a:ext>
            </a:extLst>
          </p:cNvPr>
          <p:cNvSpPr>
            <a:spLocks/>
          </p:cNvSpPr>
          <p:nvPr/>
        </p:nvSpPr>
        <p:spPr bwMode="auto">
          <a:xfrm>
            <a:off x="193144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19" name="Rectangle 10490">
            <a:extLst>
              <a:ext uri="{FF2B5EF4-FFF2-40B4-BE49-F238E27FC236}">
                <a16:creationId xmlns:a16="http://schemas.microsoft.com/office/drawing/2014/main" id="{4AB21689-3E74-4529-804C-1F97A1E22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20" name="Freeform 10491">
            <a:extLst>
              <a:ext uri="{FF2B5EF4-FFF2-40B4-BE49-F238E27FC236}">
                <a16:creationId xmlns:a16="http://schemas.microsoft.com/office/drawing/2014/main" id="{650794C9-5599-4520-8F58-B4B93910C165}"/>
              </a:ext>
            </a:extLst>
          </p:cNvPr>
          <p:cNvSpPr>
            <a:spLocks/>
          </p:cNvSpPr>
          <p:nvPr/>
        </p:nvSpPr>
        <p:spPr bwMode="auto">
          <a:xfrm>
            <a:off x="193144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21" name="Rectangle 10492">
            <a:extLst>
              <a:ext uri="{FF2B5EF4-FFF2-40B4-BE49-F238E27FC236}">
                <a16:creationId xmlns:a16="http://schemas.microsoft.com/office/drawing/2014/main" id="{2A2EFCC0-D09B-4182-9955-15D56C9EF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22" name="Freeform 10493">
            <a:extLst>
              <a:ext uri="{FF2B5EF4-FFF2-40B4-BE49-F238E27FC236}">
                <a16:creationId xmlns:a16="http://schemas.microsoft.com/office/drawing/2014/main" id="{BAD7272A-77CF-490C-AC00-234CE672BAD3}"/>
              </a:ext>
            </a:extLst>
          </p:cNvPr>
          <p:cNvSpPr>
            <a:spLocks/>
          </p:cNvSpPr>
          <p:nvPr/>
        </p:nvSpPr>
        <p:spPr bwMode="auto">
          <a:xfrm>
            <a:off x="1931440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23" name="Rectangle 10494">
            <a:extLst>
              <a:ext uri="{FF2B5EF4-FFF2-40B4-BE49-F238E27FC236}">
                <a16:creationId xmlns:a16="http://schemas.microsoft.com/office/drawing/2014/main" id="{4B33EAA6-5501-417A-936A-2B367EFB4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44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24" name="Freeform 10495">
            <a:extLst>
              <a:ext uri="{FF2B5EF4-FFF2-40B4-BE49-F238E27FC236}">
                <a16:creationId xmlns:a16="http://schemas.microsoft.com/office/drawing/2014/main" id="{04723397-B829-46D4-981D-2FF40C5F5646}"/>
              </a:ext>
            </a:extLst>
          </p:cNvPr>
          <p:cNvSpPr>
            <a:spLocks/>
          </p:cNvSpPr>
          <p:nvPr/>
        </p:nvSpPr>
        <p:spPr bwMode="auto">
          <a:xfrm>
            <a:off x="193297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25" name="Rectangle 10496">
            <a:extLst>
              <a:ext uri="{FF2B5EF4-FFF2-40B4-BE49-F238E27FC236}">
                <a16:creationId xmlns:a16="http://schemas.microsoft.com/office/drawing/2014/main" id="{EC51FE47-9317-4E9A-924E-A5C2A10B9B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26" name="Freeform 10497">
            <a:extLst>
              <a:ext uri="{FF2B5EF4-FFF2-40B4-BE49-F238E27FC236}">
                <a16:creationId xmlns:a16="http://schemas.microsoft.com/office/drawing/2014/main" id="{27AA419F-428E-4EE6-9CB6-A617E8503C21}"/>
              </a:ext>
            </a:extLst>
          </p:cNvPr>
          <p:cNvSpPr>
            <a:spLocks/>
          </p:cNvSpPr>
          <p:nvPr/>
        </p:nvSpPr>
        <p:spPr bwMode="auto">
          <a:xfrm>
            <a:off x="193297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27" name="Rectangle 10498">
            <a:extLst>
              <a:ext uri="{FF2B5EF4-FFF2-40B4-BE49-F238E27FC236}">
                <a16:creationId xmlns:a16="http://schemas.microsoft.com/office/drawing/2014/main" id="{C84E1B95-6A4F-44CF-AF5F-2CF5411704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28" name="Freeform 10499">
            <a:extLst>
              <a:ext uri="{FF2B5EF4-FFF2-40B4-BE49-F238E27FC236}">
                <a16:creationId xmlns:a16="http://schemas.microsoft.com/office/drawing/2014/main" id="{871E2740-BED5-4EB9-9D06-0DA49B116302}"/>
              </a:ext>
            </a:extLst>
          </p:cNvPr>
          <p:cNvSpPr>
            <a:spLocks/>
          </p:cNvSpPr>
          <p:nvPr/>
        </p:nvSpPr>
        <p:spPr bwMode="auto">
          <a:xfrm>
            <a:off x="193297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29" name="Rectangle 10500">
            <a:extLst>
              <a:ext uri="{FF2B5EF4-FFF2-40B4-BE49-F238E27FC236}">
                <a16:creationId xmlns:a16="http://schemas.microsoft.com/office/drawing/2014/main" id="{8A3D5AFA-A1CC-4E98-83DD-9A089F0F1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30" name="Freeform 10501">
            <a:extLst>
              <a:ext uri="{FF2B5EF4-FFF2-40B4-BE49-F238E27FC236}">
                <a16:creationId xmlns:a16="http://schemas.microsoft.com/office/drawing/2014/main" id="{9FBC8F2E-9BD5-46A6-80F4-3DAF5A8F710D}"/>
              </a:ext>
            </a:extLst>
          </p:cNvPr>
          <p:cNvSpPr>
            <a:spLocks/>
          </p:cNvSpPr>
          <p:nvPr/>
        </p:nvSpPr>
        <p:spPr bwMode="auto">
          <a:xfrm>
            <a:off x="193297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31" name="Rectangle 10502">
            <a:extLst>
              <a:ext uri="{FF2B5EF4-FFF2-40B4-BE49-F238E27FC236}">
                <a16:creationId xmlns:a16="http://schemas.microsoft.com/office/drawing/2014/main" id="{89A415C4-41F1-4FD4-B427-621AC7794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32" name="Freeform 10503">
            <a:extLst>
              <a:ext uri="{FF2B5EF4-FFF2-40B4-BE49-F238E27FC236}">
                <a16:creationId xmlns:a16="http://schemas.microsoft.com/office/drawing/2014/main" id="{5F4D66FE-ECD3-4ED7-9B0A-76932C218BE3}"/>
              </a:ext>
            </a:extLst>
          </p:cNvPr>
          <p:cNvSpPr>
            <a:spLocks/>
          </p:cNvSpPr>
          <p:nvPr/>
        </p:nvSpPr>
        <p:spPr bwMode="auto">
          <a:xfrm>
            <a:off x="193297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33" name="Rectangle 10504">
            <a:extLst>
              <a:ext uri="{FF2B5EF4-FFF2-40B4-BE49-F238E27FC236}">
                <a16:creationId xmlns:a16="http://schemas.microsoft.com/office/drawing/2014/main" id="{387E1424-4509-48AA-AADD-D57EB4F528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34" name="Freeform 10505">
            <a:extLst>
              <a:ext uri="{FF2B5EF4-FFF2-40B4-BE49-F238E27FC236}">
                <a16:creationId xmlns:a16="http://schemas.microsoft.com/office/drawing/2014/main" id="{402ED151-B0D0-41A5-8519-3000B5768B59}"/>
              </a:ext>
            </a:extLst>
          </p:cNvPr>
          <p:cNvSpPr>
            <a:spLocks/>
          </p:cNvSpPr>
          <p:nvPr/>
        </p:nvSpPr>
        <p:spPr bwMode="auto">
          <a:xfrm>
            <a:off x="193297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35" name="Rectangle 10506">
            <a:extLst>
              <a:ext uri="{FF2B5EF4-FFF2-40B4-BE49-F238E27FC236}">
                <a16:creationId xmlns:a16="http://schemas.microsoft.com/office/drawing/2014/main" id="{614E0923-BDFB-4576-8DC0-A429791CF1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36" name="Freeform 10507">
            <a:extLst>
              <a:ext uri="{FF2B5EF4-FFF2-40B4-BE49-F238E27FC236}">
                <a16:creationId xmlns:a16="http://schemas.microsoft.com/office/drawing/2014/main" id="{58D86827-0478-4E3A-A8F0-504B0021CACF}"/>
              </a:ext>
            </a:extLst>
          </p:cNvPr>
          <p:cNvSpPr>
            <a:spLocks/>
          </p:cNvSpPr>
          <p:nvPr/>
        </p:nvSpPr>
        <p:spPr bwMode="auto">
          <a:xfrm>
            <a:off x="193297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37" name="Rectangle 10508">
            <a:extLst>
              <a:ext uri="{FF2B5EF4-FFF2-40B4-BE49-F238E27FC236}">
                <a16:creationId xmlns:a16="http://schemas.microsoft.com/office/drawing/2014/main" id="{C8000C61-6BEF-41B3-8672-6A3682FD5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38" name="Freeform 10509">
            <a:extLst>
              <a:ext uri="{FF2B5EF4-FFF2-40B4-BE49-F238E27FC236}">
                <a16:creationId xmlns:a16="http://schemas.microsoft.com/office/drawing/2014/main" id="{C1BF9634-59A8-4CE2-A543-D80B2BAFC1CE}"/>
              </a:ext>
            </a:extLst>
          </p:cNvPr>
          <p:cNvSpPr>
            <a:spLocks/>
          </p:cNvSpPr>
          <p:nvPr/>
        </p:nvSpPr>
        <p:spPr bwMode="auto">
          <a:xfrm>
            <a:off x="193297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39" name="Rectangle 10510">
            <a:extLst>
              <a:ext uri="{FF2B5EF4-FFF2-40B4-BE49-F238E27FC236}">
                <a16:creationId xmlns:a16="http://schemas.microsoft.com/office/drawing/2014/main" id="{9E687CD7-93E0-441B-9A23-7DDF39C60A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40" name="Freeform 10511">
            <a:extLst>
              <a:ext uri="{FF2B5EF4-FFF2-40B4-BE49-F238E27FC236}">
                <a16:creationId xmlns:a16="http://schemas.microsoft.com/office/drawing/2014/main" id="{64A61A0A-C248-4452-B24C-56A475A1D671}"/>
              </a:ext>
            </a:extLst>
          </p:cNvPr>
          <p:cNvSpPr>
            <a:spLocks/>
          </p:cNvSpPr>
          <p:nvPr/>
        </p:nvSpPr>
        <p:spPr bwMode="auto">
          <a:xfrm>
            <a:off x="193297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41" name="Rectangle 10512">
            <a:extLst>
              <a:ext uri="{FF2B5EF4-FFF2-40B4-BE49-F238E27FC236}">
                <a16:creationId xmlns:a16="http://schemas.microsoft.com/office/drawing/2014/main" id="{15E42438-7C55-497C-9673-092A11330B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42" name="Freeform 10513">
            <a:extLst>
              <a:ext uri="{FF2B5EF4-FFF2-40B4-BE49-F238E27FC236}">
                <a16:creationId xmlns:a16="http://schemas.microsoft.com/office/drawing/2014/main" id="{2A3490C5-BDA6-400D-A540-B1F407A64CDD}"/>
              </a:ext>
            </a:extLst>
          </p:cNvPr>
          <p:cNvSpPr>
            <a:spLocks/>
          </p:cNvSpPr>
          <p:nvPr/>
        </p:nvSpPr>
        <p:spPr bwMode="auto">
          <a:xfrm>
            <a:off x="193297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43" name="Rectangle 10514">
            <a:extLst>
              <a:ext uri="{FF2B5EF4-FFF2-40B4-BE49-F238E27FC236}">
                <a16:creationId xmlns:a16="http://schemas.microsoft.com/office/drawing/2014/main" id="{9887CEE5-CCC1-4986-89EB-4EC757D7A1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44" name="Freeform 10515">
            <a:extLst>
              <a:ext uri="{FF2B5EF4-FFF2-40B4-BE49-F238E27FC236}">
                <a16:creationId xmlns:a16="http://schemas.microsoft.com/office/drawing/2014/main" id="{0F64D2C0-C34E-4191-AE5D-CF83978333CA}"/>
              </a:ext>
            </a:extLst>
          </p:cNvPr>
          <p:cNvSpPr>
            <a:spLocks/>
          </p:cNvSpPr>
          <p:nvPr/>
        </p:nvSpPr>
        <p:spPr bwMode="auto">
          <a:xfrm>
            <a:off x="193297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45" name="Rectangle 10516">
            <a:extLst>
              <a:ext uri="{FF2B5EF4-FFF2-40B4-BE49-F238E27FC236}">
                <a16:creationId xmlns:a16="http://schemas.microsoft.com/office/drawing/2014/main" id="{CD954005-F781-4274-A0CC-553260B758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46" name="Freeform 10517">
            <a:extLst>
              <a:ext uri="{FF2B5EF4-FFF2-40B4-BE49-F238E27FC236}">
                <a16:creationId xmlns:a16="http://schemas.microsoft.com/office/drawing/2014/main" id="{652945EA-AEA9-4B25-A449-1C21A6040571}"/>
              </a:ext>
            </a:extLst>
          </p:cNvPr>
          <p:cNvSpPr>
            <a:spLocks/>
          </p:cNvSpPr>
          <p:nvPr/>
        </p:nvSpPr>
        <p:spPr bwMode="auto">
          <a:xfrm>
            <a:off x="193297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47" name="Rectangle 10518">
            <a:extLst>
              <a:ext uri="{FF2B5EF4-FFF2-40B4-BE49-F238E27FC236}">
                <a16:creationId xmlns:a16="http://schemas.microsoft.com/office/drawing/2014/main" id="{3902ADEB-F584-4209-BA25-A2AF326389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48" name="Freeform 10519">
            <a:extLst>
              <a:ext uri="{FF2B5EF4-FFF2-40B4-BE49-F238E27FC236}">
                <a16:creationId xmlns:a16="http://schemas.microsoft.com/office/drawing/2014/main" id="{B9254E52-C016-4A40-8B3A-E88FCE5129D8}"/>
              </a:ext>
            </a:extLst>
          </p:cNvPr>
          <p:cNvSpPr>
            <a:spLocks/>
          </p:cNvSpPr>
          <p:nvPr/>
        </p:nvSpPr>
        <p:spPr bwMode="auto">
          <a:xfrm>
            <a:off x="193297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49" name="Rectangle 10520">
            <a:extLst>
              <a:ext uri="{FF2B5EF4-FFF2-40B4-BE49-F238E27FC236}">
                <a16:creationId xmlns:a16="http://schemas.microsoft.com/office/drawing/2014/main" id="{F9FCCBFE-031D-489E-A6EA-4A6713C642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50" name="Freeform 10521">
            <a:extLst>
              <a:ext uri="{FF2B5EF4-FFF2-40B4-BE49-F238E27FC236}">
                <a16:creationId xmlns:a16="http://schemas.microsoft.com/office/drawing/2014/main" id="{58E87A52-62BC-4E21-BF39-7BB4599C8FBC}"/>
              </a:ext>
            </a:extLst>
          </p:cNvPr>
          <p:cNvSpPr>
            <a:spLocks/>
          </p:cNvSpPr>
          <p:nvPr/>
        </p:nvSpPr>
        <p:spPr bwMode="auto">
          <a:xfrm>
            <a:off x="193297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51" name="Rectangle 10522">
            <a:extLst>
              <a:ext uri="{FF2B5EF4-FFF2-40B4-BE49-F238E27FC236}">
                <a16:creationId xmlns:a16="http://schemas.microsoft.com/office/drawing/2014/main" id="{981288CE-65CF-4438-824A-C484A981A2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52" name="Freeform 10523">
            <a:extLst>
              <a:ext uri="{FF2B5EF4-FFF2-40B4-BE49-F238E27FC236}">
                <a16:creationId xmlns:a16="http://schemas.microsoft.com/office/drawing/2014/main" id="{8EF29192-CF25-4469-A5C1-ED7D3D898678}"/>
              </a:ext>
            </a:extLst>
          </p:cNvPr>
          <p:cNvSpPr>
            <a:spLocks/>
          </p:cNvSpPr>
          <p:nvPr/>
        </p:nvSpPr>
        <p:spPr bwMode="auto">
          <a:xfrm>
            <a:off x="193297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53" name="Rectangle 10524">
            <a:extLst>
              <a:ext uri="{FF2B5EF4-FFF2-40B4-BE49-F238E27FC236}">
                <a16:creationId xmlns:a16="http://schemas.microsoft.com/office/drawing/2014/main" id="{F647F0E0-7425-462E-9BD8-D35F19865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54" name="Freeform 10525">
            <a:extLst>
              <a:ext uri="{FF2B5EF4-FFF2-40B4-BE49-F238E27FC236}">
                <a16:creationId xmlns:a16="http://schemas.microsoft.com/office/drawing/2014/main" id="{D569D5C2-E960-4AF6-8B7D-7FD5812525CE}"/>
              </a:ext>
            </a:extLst>
          </p:cNvPr>
          <p:cNvSpPr>
            <a:spLocks/>
          </p:cNvSpPr>
          <p:nvPr/>
        </p:nvSpPr>
        <p:spPr bwMode="auto">
          <a:xfrm>
            <a:off x="1932977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55" name="Rectangle 10526">
            <a:extLst>
              <a:ext uri="{FF2B5EF4-FFF2-40B4-BE49-F238E27FC236}">
                <a16:creationId xmlns:a16="http://schemas.microsoft.com/office/drawing/2014/main" id="{C54AA9A0-C76E-46BD-B5E8-6B96DB900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56" name="Freeform 10527">
            <a:extLst>
              <a:ext uri="{FF2B5EF4-FFF2-40B4-BE49-F238E27FC236}">
                <a16:creationId xmlns:a16="http://schemas.microsoft.com/office/drawing/2014/main" id="{DC21309E-9746-4804-93C5-637109603963}"/>
              </a:ext>
            </a:extLst>
          </p:cNvPr>
          <p:cNvSpPr>
            <a:spLocks/>
          </p:cNvSpPr>
          <p:nvPr/>
        </p:nvSpPr>
        <p:spPr bwMode="auto">
          <a:xfrm>
            <a:off x="1932977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57" name="Rectangle 10528">
            <a:extLst>
              <a:ext uri="{FF2B5EF4-FFF2-40B4-BE49-F238E27FC236}">
                <a16:creationId xmlns:a16="http://schemas.microsoft.com/office/drawing/2014/main" id="{2925E42F-460E-4D63-871F-19277F3011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58" name="Freeform 10529">
            <a:extLst>
              <a:ext uri="{FF2B5EF4-FFF2-40B4-BE49-F238E27FC236}">
                <a16:creationId xmlns:a16="http://schemas.microsoft.com/office/drawing/2014/main" id="{C27FE459-852C-4C82-92ED-AEA90E81D243}"/>
              </a:ext>
            </a:extLst>
          </p:cNvPr>
          <p:cNvSpPr>
            <a:spLocks/>
          </p:cNvSpPr>
          <p:nvPr/>
        </p:nvSpPr>
        <p:spPr bwMode="auto">
          <a:xfrm>
            <a:off x="1932977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59" name="Rectangle 10530">
            <a:extLst>
              <a:ext uri="{FF2B5EF4-FFF2-40B4-BE49-F238E27FC236}">
                <a16:creationId xmlns:a16="http://schemas.microsoft.com/office/drawing/2014/main" id="{CFC7D993-3281-4427-BC4B-87A71BA51B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60" name="Freeform 10531">
            <a:extLst>
              <a:ext uri="{FF2B5EF4-FFF2-40B4-BE49-F238E27FC236}">
                <a16:creationId xmlns:a16="http://schemas.microsoft.com/office/drawing/2014/main" id="{D84682A0-9B0B-466D-811B-47DA5F73B302}"/>
              </a:ext>
            </a:extLst>
          </p:cNvPr>
          <p:cNvSpPr>
            <a:spLocks/>
          </p:cNvSpPr>
          <p:nvPr/>
        </p:nvSpPr>
        <p:spPr bwMode="auto">
          <a:xfrm>
            <a:off x="1932977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61" name="Rectangle 10532">
            <a:extLst>
              <a:ext uri="{FF2B5EF4-FFF2-40B4-BE49-F238E27FC236}">
                <a16:creationId xmlns:a16="http://schemas.microsoft.com/office/drawing/2014/main" id="{900C963D-C8A3-4583-9D78-255C41C61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62" name="Freeform 10533">
            <a:extLst>
              <a:ext uri="{FF2B5EF4-FFF2-40B4-BE49-F238E27FC236}">
                <a16:creationId xmlns:a16="http://schemas.microsoft.com/office/drawing/2014/main" id="{C0C24093-EA24-453A-8848-23FBD40300DB}"/>
              </a:ext>
            </a:extLst>
          </p:cNvPr>
          <p:cNvSpPr>
            <a:spLocks/>
          </p:cNvSpPr>
          <p:nvPr/>
        </p:nvSpPr>
        <p:spPr bwMode="auto">
          <a:xfrm>
            <a:off x="1932977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63" name="Rectangle 10534">
            <a:extLst>
              <a:ext uri="{FF2B5EF4-FFF2-40B4-BE49-F238E27FC236}">
                <a16:creationId xmlns:a16="http://schemas.microsoft.com/office/drawing/2014/main" id="{0AB9092D-75CA-4A5F-81D6-3114185B8D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64" name="Freeform 10535">
            <a:extLst>
              <a:ext uri="{FF2B5EF4-FFF2-40B4-BE49-F238E27FC236}">
                <a16:creationId xmlns:a16="http://schemas.microsoft.com/office/drawing/2014/main" id="{387058A7-30ED-42ED-BCCD-126D333DEF7B}"/>
              </a:ext>
            </a:extLst>
          </p:cNvPr>
          <p:cNvSpPr>
            <a:spLocks/>
          </p:cNvSpPr>
          <p:nvPr/>
        </p:nvSpPr>
        <p:spPr bwMode="auto">
          <a:xfrm>
            <a:off x="1932977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65" name="Rectangle 10536">
            <a:extLst>
              <a:ext uri="{FF2B5EF4-FFF2-40B4-BE49-F238E27FC236}">
                <a16:creationId xmlns:a16="http://schemas.microsoft.com/office/drawing/2014/main" id="{B7A2C154-CC22-4DB2-B68A-61E08DF00F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97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66" name="Freeform 10537">
            <a:extLst>
              <a:ext uri="{FF2B5EF4-FFF2-40B4-BE49-F238E27FC236}">
                <a16:creationId xmlns:a16="http://schemas.microsoft.com/office/drawing/2014/main" id="{D8FEA342-D196-41F5-9914-48ED85C160D6}"/>
              </a:ext>
            </a:extLst>
          </p:cNvPr>
          <p:cNvSpPr>
            <a:spLocks/>
          </p:cNvSpPr>
          <p:nvPr/>
        </p:nvSpPr>
        <p:spPr bwMode="auto">
          <a:xfrm>
            <a:off x="193451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67" name="Rectangle 10538">
            <a:extLst>
              <a:ext uri="{FF2B5EF4-FFF2-40B4-BE49-F238E27FC236}">
                <a16:creationId xmlns:a16="http://schemas.microsoft.com/office/drawing/2014/main" id="{00040F04-03AF-4093-84E3-4DF8BB63EF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68" name="Freeform 10539">
            <a:extLst>
              <a:ext uri="{FF2B5EF4-FFF2-40B4-BE49-F238E27FC236}">
                <a16:creationId xmlns:a16="http://schemas.microsoft.com/office/drawing/2014/main" id="{EFBE028C-70C1-4852-9D0F-EE60DAEF9BAE}"/>
              </a:ext>
            </a:extLst>
          </p:cNvPr>
          <p:cNvSpPr>
            <a:spLocks/>
          </p:cNvSpPr>
          <p:nvPr/>
        </p:nvSpPr>
        <p:spPr bwMode="auto">
          <a:xfrm>
            <a:off x="193451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69" name="Rectangle 10540">
            <a:extLst>
              <a:ext uri="{FF2B5EF4-FFF2-40B4-BE49-F238E27FC236}">
                <a16:creationId xmlns:a16="http://schemas.microsoft.com/office/drawing/2014/main" id="{82C69331-31FD-4677-A100-3261A1031B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70" name="Freeform 10541">
            <a:extLst>
              <a:ext uri="{FF2B5EF4-FFF2-40B4-BE49-F238E27FC236}">
                <a16:creationId xmlns:a16="http://schemas.microsoft.com/office/drawing/2014/main" id="{D533BB20-108B-42C6-858A-1A1B817F77DD}"/>
              </a:ext>
            </a:extLst>
          </p:cNvPr>
          <p:cNvSpPr>
            <a:spLocks/>
          </p:cNvSpPr>
          <p:nvPr/>
        </p:nvSpPr>
        <p:spPr bwMode="auto">
          <a:xfrm>
            <a:off x="193451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71" name="Rectangle 10542">
            <a:extLst>
              <a:ext uri="{FF2B5EF4-FFF2-40B4-BE49-F238E27FC236}">
                <a16:creationId xmlns:a16="http://schemas.microsoft.com/office/drawing/2014/main" id="{E11BDE47-8E99-4371-AB5D-93763A08DB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72" name="Freeform 10543">
            <a:extLst>
              <a:ext uri="{FF2B5EF4-FFF2-40B4-BE49-F238E27FC236}">
                <a16:creationId xmlns:a16="http://schemas.microsoft.com/office/drawing/2014/main" id="{2EF08D9E-CA9C-409C-9F83-310946A7527E}"/>
              </a:ext>
            </a:extLst>
          </p:cNvPr>
          <p:cNvSpPr>
            <a:spLocks/>
          </p:cNvSpPr>
          <p:nvPr/>
        </p:nvSpPr>
        <p:spPr bwMode="auto">
          <a:xfrm>
            <a:off x="193451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73" name="Rectangle 10544">
            <a:extLst>
              <a:ext uri="{FF2B5EF4-FFF2-40B4-BE49-F238E27FC236}">
                <a16:creationId xmlns:a16="http://schemas.microsoft.com/office/drawing/2014/main" id="{79DEB836-B64A-4D3D-BFB4-4F98E8CB75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74" name="Freeform 10545">
            <a:extLst>
              <a:ext uri="{FF2B5EF4-FFF2-40B4-BE49-F238E27FC236}">
                <a16:creationId xmlns:a16="http://schemas.microsoft.com/office/drawing/2014/main" id="{6B9584F4-E74E-43FD-83A7-08799B2DE68D}"/>
              </a:ext>
            </a:extLst>
          </p:cNvPr>
          <p:cNvSpPr>
            <a:spLocks/>
          </p:cNvSpPr>
          <p:nvPr/>
        </p:nvSpPr>
        <p:spPr bwMode="auto">
          <a:xfrm>
            <a:off x="193451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75" name="Rectangle 10546">
            <a:extLst>
              <a:ext uri="{FF2B5EF4-FFF2-40B4-BE49-F238E27FC236}">
                <a16:creationId xmlns:a16="http://schemas.microsoft.com/office/drawing/2014/main" id="{DF9AFAA6-0A2B-4A56-A178-3D51583BC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76" name="Freeform 10547">
            <a:extLst>
              <a:ext uri="{FF2B5EF4-FFF2-40B4-BE49-F238E27FC236}">
                <a16:creationId xmlns:a16="http://schemas.microsoft.com/office/drawing/2014/main" id="{8D75A897-F5CC-47E9-A019-9CF63DC13346}"/>
              </a:ext>
            </a:extLst>
          </p:cNvPr>
          <p:cNvSpPr>
            <a:spLocks/>
          </p:cNvSpPr>
          <p:nvPr/>
        </p:nvSpPr>
        <p:spPr bwMode="auto">
          <a:xfrm>
            <a:off x="193451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77" name="Rectangle 10548">
            <a:extLst>
              <a:ext uri="{FF2B5EF4-FFF2-40B4-BE49-F238E27FC236}">
                <a16:creationId xmlns:a16="http://schemas.microsoft.com/office/drawing/2014/main" id="{F606A68F-5D1D-4543-B4FF-C268F1294B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78" name="Freeform 10549">
            <a:extLst>
              <a:ext uri="{FF2B5EF4-FFF2-40B4-BE49-F238E27FC236}">
                <a16:creationId xmlns:a16="http://schemas.microsoft.com/office/drawing/2014/main" id="{079A718A-9598-42FD-94F9-EC06E0CBA9DC}"/>
              </a:ext>
            </a:extLst>
          </p:cNvPr>
          <p:cNvSpPr>
            <a:spLocks/>
          </p:cNvSpPr>
          <p:nvPr/>
        </p:nvSpPr>
        <p:spPr bwMode="auto">
          <a:xfrm>
            <a:off x="193451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79" name="Rectangle 10550">
            <a:extLst>
              <a:ext uri="{FF2B5EF4-FFF2-40B4-BE49-F238E27FC236}">
                <a16:creationId xmlns:a16="http://schemas.microsoft.com/office/drawing/2014/main" id="{E8A04603-4F97-4030-841A-552705BA90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80" name="Freeform 10551">
            <a:extLst>
              <a:ext uri="{FF2B5EF4-FFF2-40B4-BE49-F238E27FC236}">
                <a16:creationId xmlns:a16="http://schemas.microsoft.com/office/drawing/2014/main" id="{189D33E5-149F-4ADE-9D34-F33839660CDF}"/>
              </a:ext>
            </a:extLst>
          </p:cNvPr>
          <p:cNvSpPr>
            <a:spLocks/>
          </p:cNvSpPr>
          <p:nvPr/>
        </p:nvSpPr>
        <p:spPr bwMode="auto">
          <a:xfrm>
            <a:off x="193451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81" name="Rectangle 10552">
            <a:extLst>
              <a:ext uri="{FF2B5EF4-FFF2-40B4-BE49-F238E27FC236}">
                <a16:creationId xmlns:a16="http://schemas.microsoft.com/office/drawing/2014/main" id="{BB333912-5BAD-47DF-9FB5-8F3556D4B5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82" name="Freeform 10553">
            <a:extLst>
              <a:ext uri="{FF2B5EF4-FFF2-40B4-BE49-F238E27FC236}">
                <a16:creationId xmlns:a16="http://schemas.microsoft.com/office/drawing/2014/main" id="{31FE86E2-2A40-4887-8B17-BFD2EC21F7E1}"/>
              </a:ext>
            </a:extLst>
          </p:cNvPr>
          <p:cNvSpPr>
            <a:spLocks/>
          </p:cNvSpPr>
          <p:nvPr/>
        </p:nvSpPr>
        <p:spPr bwMode="auto">
          <a:xfrm>
            <a:off x="193451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83" name="Rectangle 10554">
            <a:extLst>
              <a:ext uri="{FF2B5EF4-FFF2-40B4-BE49-F238E27FC236}">
                <a16:creationId xmlns:a16="http://schemas.microsoft.com/office/drawing/2014/main" id="{2F629957-9CBC-4017-A9B2-198F5B9CC1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84" name="Freeform 10555">
            <a:extLst>
              <a:ext uri="{FF2B5EF4-FFF2-40B4-BE49-F238E27FC236}">
                <a16:creationId xmlns:a16="http://schemas.microsoft.com/office/drawing/2014/main" id="{9F9BBEE6-DD34-4ED8-90E5-06688C7750DE}"/>
              </a:ext>
            </a:extLst>
          </p:cNvPr>
          <p:cNvSpPr>
            <a:spLocks/>
          </p:cNvSpPr>
          <p:nvPr/>
        </p:nvSpPr>
        <p:spPr bwMode="auto">
          <a:xfrm>
            <a:off x="193451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85" name="Rectangle 10556">
            <a:extLst>
              <a:ext uri="{FF2B5EF4-FFF2-40B4-BE49-F238E27FC236}">
                <a16:creationId xmlns:a16="http://schemas.microsoft.com/office/drawing/2014/main" id="{20AE2146-3BFB-43FF-8275-F7AF00E872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86" name="Freeform 10557">
            <a:extLst>
              <a:ext uri="{FF2B5EF4-FFF2-40B4-BE49-F238E27FC236}">
                <a16:creationId xmlns:a16="http://schemas.microsoft.com/office/drawing/2014/main" id="{A11B8243-78C6-472B-9B1A-E81448EAF152}"/>
              </a:ext>
            </a:extLst>
          </p:cNvPr>
          <p:cNvSpPr>
            <a:spLocks/>
          </p:cNvSpPr>
          <p:nvPr/>
        </p:nvSpPr>
        <p:spPr bwMode="auto">
          <a:xfrm>
            <a:off x="193451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87" name="Rectangle 10558">
            <a:extLst>
              <a:ext uri="{FF2B5EF4-FFF2-40B4-BE49-F238E27FC236}">
                <a16:creationId xmlns:a16="http://schemas.microsoft.com/office/drawing/2014/main" id="{4A648E5C-DD5D-41E2-B5CD-A9E0B975F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88" name="Freeform 10559">
            <a:extLst>
              <a:ext uri="{FF2B5EF4-FFF2-40B4-BE49-F238E27FC236}">
                <a16:creationId xmlns:a16="http://schemas.microsoft.com/office/drawing/2014/main" id="{9918070D-2EA8-4820-AEAD-B6F00B469DFD}"/>
              </a:ext>
            </a:extLst>
          </p:cNvPr>
          <p:cNvSpPr>
            <a:spLocks/>
          </p:cNvSpPr>
          <p:nvPr/>
        </p:nvSpPr>
        <p:spPr bwMode="auto">
          <a:xfrm>
            <a:off x="193451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89" name="Rectangle 10560">
            <a:extLst>
              <a:ext uri="{FF2B5EF4-FFF2-40B4-BE49-F238E27FC236}">
                <a16:creationId xmlns:a16="http://schemas.microsoft.com/office/drawing/2014/main" id="{407BCC3E-46CF-4257-8293-E7A3213EB3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90" name="Freeform 10561">
            <a:extLst>
              <a:ext uri="{FF2B5EF4-FFF2-40B4-BE49-F238E27FC236}">
                <a16:creationId xmlns:a16="http://schemas.microsoft.com/office/drawing/2014/main" id="{D8E77C41-0AAD-44EB-9839-DC12D5EC12B3}"/>
              </a:ext>
            </a:extLst>
          </p:cNvPr>
          <p:cNvSpPr>
            <a:spLocks/>
          </p:cNvSpPr>
          <p:nvPr/>
        </p:nvSpPr>
        <p:spPr bwMode="auto">
          <a:xfrm>
            <a:off x="193451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91" name="Rectangle 10562">
            <a:extLst>
              <a:ext uri="{FF2B5EF4-FFF2-40B4-BE49-F238E27FC236}">
                <a16:creationId xmlns:a16="http://schemas.microsoft.com/office/drawing/2014/main" id="{1CCB3F2D-04AC-4068-A590-C8FBB39A74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92" name="Freeform 10563">
            <a:extLst>
              <a:ext uri="{FF2B5EF4-FFF2-40B4-BE49-F238E27FC236}">
                <a16:creationId xmlns:a16="http://schemas.microsoft.com/office/drawing/2014/main" id="{5A39EF2D-05A4-4302-997D-1E452267704B}"/>
              </a:ext>
            </a:extLst>
          </p:cNvPr>
          <p:cNvSpPr>
            <a:spLocks/>
          </p:cNvSpPr>
          <p:nvPr/>
        </p:nvSpPr>
        <p:spPr bwMode="auto">
          <a:xfrm>
            <a:off x="193451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93" name="Rectangle 10564">
            <a:extLst>
              <a:ext uri="{FF2B5EF4-FFF2-40B4-BE49-F238E27FC236}">
                <a16:creationId xmlns:a16="http://schemas.microsoft.com/office/drawing/2014/main" id="{22F870F0-3172-4FD6-80BF-51C1FFCF8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94" name="Freeform 10565">
            <a:extLst>
              <a:ext uri="{FF2B5EF4-FFF2-40B4-BE49-F238E27FC236}">
                <a16:creationId xmlns:a16="http://schemas.microsoft.com/office/drawing/2014/main" id="{7B35321A-7777-49DF-A651-AEF5D6D8506A}"/>
              </a:ext>
            </a:extLst>
          </p:cNvPr>
          <p:cNvSpPr>
            <a:spLocks/>
          </p:cNvSpPr>
          <p:nvPr/>
        </p:nvSpPr>
        <p:spPr bwMode="auto">
          <a:xfrm>
            <a:off x="1934513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95" name="Rectangle 10566">
            <a:extLst>
              <a:ext uri="{FF2B5EF4-FFF2-40B4-BE49-F238E27FC236}">
                <a16:creationId xmlns:a16="http://schemas.microsoft.com/office/drawing/2014/main" id="{7C0A00CF-BE25-4F59-BEA0-B50BD8EA2A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51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96" name="Freeform 10567">
            <a:extLst>
              <a:ext uri="{FF2B5EF4-FFF2-40B4-BE49-F238E27FC236}">
                <a16:creationId xmlns:a16="http://schemas.microsoft.com/office/drawing/2014/main" id="{F8966F88-C8C8-4697-8873-FE5E5E440A0E}"/>
              </a:ext>
            </a:extLst>
          </p:cNvPr>
          <p:cNvSpPr>
            <a:spLocks/>
          </p:cNvSpPr>
          <p:nvPr/>
        </p:nvSpPr>
        <p:spPr bwMode="auto">
          <a:xfrm>
            <a:off x="193605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97" name="Rectangle 10568">
            <a:extLst>
              <a:ext uri="{FF2B5EF4-FFF2-40B4-BE49-F238E27FC236}">
                <a16:creationId xmlns:a16="http://schemas.microsoft.com/office/drawing/2014/main" id="{FA419473-4AB9-48FC-BD10-BE48624DC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98" name="Freeform 10569">
            <a:extLst>
              <a:ext uri="{FF2B5EF4-FFF2-40B4-BE49-F238E27FC236}">
                <a16:creationId xmlns:a16="http://schemas.microsoft.com/office/drawing/2014/main" id="{835D7218-62B4-4AE8-BE79-0B00AA544B9E}"/>
              </a:ext>
            </a:extLst>
          </p:cNvPr>
          <p:cNvSpPr>
            <a:spLocks/>
          </p:cNvSpPr>
          <p:nvPr/>
        </p:nvSpPr>
        <p:spPr bwMode="auto">
          <a:xfrm>
            <a:off x="193605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199" name="Rectangle 10570">
            <a:extLst>
              <a:ext uri="{FF2B5EF4-FFF2-40B4-BE49-F238E27FC236}">
                <a16:creationId xmlns:a16="http://schemas.microsoft.com/office/drawing/2014/main" id="{382AA0CD-FB42-495F-BD7E-6AA9217E1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00" name="Freeform 10571">
            <a:extLst>
              <a:ext uri="{FF2B5EF4-FFF2-40B4-BE49-F238E27FC236}">
                <a16:creationId xmlns:a16="http://schemas.microsoft.com/office/drawing/2014/main" id="{A8C9CA0B-DC91-423C-A275-C84CCEA674BE}"/>
              </a:ext>
            </a:extLst>
          </p:cNvPr>
          <p:cNvSpPr>
            <a:spLocks/>
          </p:cNvSpPr>
          <p:nvPr/>
        </p:nvSpPr>
        <p:spPr bwMode="auto">
          <a:xfrm>
            <a:off x="193605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01" name="Rectangle 10572">
            <a:extLst>
              <a:ext uri="{FF2B5EF4-FFF2-40B4-BE49-F238E27FC236}">
                <a16:creationId xmlns:a16="http://schemas.microsoft.com/office/drawing/2014/main" id="{19FB659A-A535-4E52-A4F7-5E4A341EF2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02" name="Freeform 10573">
            <a:extLst>
              <a:ext uri="{FF2B5EF4-FFF2-40B4-BE49-F238E27FC236}">
                <a16:creationId xmlns:a16="http://schemas.microsoft.com/office/drawing/2014/main" id="{0E5B78DC-CE9A-49C9-90F5-C85E8F08E5DE}"/>
              </a:ext>
            </a:extLst>
          </p:cNvPr>
          <p:cNvSpPr>
            <a:spLocks/>
          </p:cNvSpPr>
          <p:nvPr/>
        </p:nvSpPr>
        <p:spPr bwMode="auto">
          <a:xfrm>
            <a:off x="193605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03" name="Rectangle 10574">
            <a:extLst>
              <a:ext uri="{FF2B5EF4-FFF2-40B4-BE49-F238E27FC236}">
                <a16:creationId xmlns:a16="http://schemas.microsoft.com/office/drawing/2014/main" id="{41B15A58-4A8B-4376-85FE-27655D0C4F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04" name="Freeform 10575">
            <a:extLst>
              <a:ext uri="{FF2B5EF4-FFF2-40B4-BE49-F238E27FC236}">
                <a16:creationId xmlns:a16="http://schemas.microsoft.com/office/drawing/2014/main" id="{70D9BB6E-6FA6-4BB0-94CA-C802F92CD997}"/>
              </a:ext>
            </a:extLst>
          </p:cNvPr>
          <p:cNvSpPr>
            <a:spLocks/>
          </p:cNvSpPr>
          <p:nvPr/>
        </p:nvSpPr>
        <p:spPr bwMode="auto">
          <a:xfrm>
            <a:off x="193605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05" name="Rectangle 10576">
            <a:extLst>
              <a:ext uri="{FF2B5EF4-FFF2-40B4-BE49-F238E27FC236}">
                <a16:creationId xmlns:a16="http://schemas.microsoft.com/office/drawing/2014/main" id="{4326C8AF-EE81-40A3-AD25-CC933692B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06" name="Freeform 10577">
            <a:extLst>
              <a:ext uri="{FF2B5EF4-FFF2-40B4-BE49-F238E27FC236}">
                <a16:creationId xmlns:a16="http://schemas.microsoft.com/office/drawing/2014/main" id="{508EF55C-AB93-4AB1-9BCD-141341F08A2D}"/>
              </a:ext>
            </a:extLst>
          </p:cNvPr>
          <p:cNvSpPr>
            <a:spLocks/>
          </p:cNvSpPr>
          <p:nvPr/>
        </p:nvSpPr>
        <p:spPr bwMode="auto">
          <a:xfrm>
            <a:off x="193605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07" name="Rectangle 10578">
            <a:extLst>
              <a:ext uri="{FF2B5EF4-FFF2-40B4-BE49-F238E27FC236}">
                <a16:creationId xmlns:a16="http://schemas.microsoft.com/office/drawing/2014/main" id="{354BA843-22DF-4287-A5FA-B87981FBF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08" name="Freeform 10579">
            <a:extLst>
              <a:ext uri="{FF2B5EF4-FFF2-40B4-BE49-F238E27FC236}">
                <a16:creationId xmlns:a16="http://schemas.microsoft.com/office/drawing/2014/main" id="{19172119-2F48-4DB7-ABE3-38E67217E718}"/>
              </a:ext>
            </a:extLst>
          </p:cNvPr>
          <p:cNvSpPr>
            <a:spLocks/>
          </p:cNvSpPr>
          <p:nvPr/>
        </p:nvSpPr>
        <p:spPr bwMode="auto">
          <a:xfrm>
            <a:off x="193605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09" name="Rectangle 10580">
            <a:extLst>
              <a:ext uri="{FF2B5EF4-FFF2-40B4-BE49-F238E27FC236}">
                <a16:creationId xmlns:a16="http://schemas.microsoft.com/office/drawing/2014/main" id="{138BDB80-DAC5-4711-B382-3CE9245CD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10" name="Freeform 10581">
            <a:extLst>
              <a:ext uri="{FF2B5EF4-FFF2-40B4-BE49-F238E27FC236}">
                <a16:creationId xmlns:a16="http://schemas.microsoft.com/office/drawing/2014/main" id="{DAB8B16D-E71B-4568-B164-27ECAC667284}"/>
              </a:ext>
            </a:extLst>
          </p:cNvPr>
          <p:cNvSpPr>
            <a:spLocks/>
          </p:cNvSpPr>
          <p:nvPr/>
        </p:nvSpPr>
        <p:spPr bwMode="auto">
          <a:xfrm>
            <a:off x="193605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11" name="Rectangle 10582">
            <a:extLst>
              <a:ext uri="{FF2B5EF4-FFF2-40B4-BE49-F238E27FC236}">
                <a16:creationId xmlns:a16="http://schemas.microsoft.com/office/drawing/2014/main" id="{3EECF0E0-05BA-4DC7-A4E5-469F9D5DA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12" name="Freeform 10583">
            <a:extLst>
              <a:ext uri="{FF2B5EF4-FFF2-40B4-BE49-F238E27FC236}">
                <a16:creationId xmlns:a16="http://schemas.microsoft.com/office/drawing/2014/main" id="{B7322000-A717-4690-B109-CD5ADFFE1491}"/>
              </a:ext>
            </a:extLst>
          </p:cNvPr>
          <p:cNvSpPr>
            <a:spLocks/>
          </p:cNvSpPr>
          <p:nvPr/>
        </p:nvSpPr>
        <p:spPr bwMode="auto">
          <a:xfrm>
            <a:off x="193605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13" name="Rectangle 10584">
            <a:extLst>
              <a:ext uri="{FF2B5EF4-FFF2-40B4-BE49-F238E27FC236}">
                <a16:creationId xmlns:a16="http://schemas.microsoft.com/office/drawing/2014/main" id="{D1CBC453-78A9-44CA-9559-78348FEF57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14" name="Freeform 10585">
            <a:extLst>
              <a:ext uri="{FF2B5EF4-FFF2-40B4-BE49-F238E27FC236}">
                <a16:creationId xmlns:a16="http://schemas.microsoft.com/office/drawing/2014/main" id="{81E09407-6254-4291-A1E3-1D6A690325B7}"/>
              </a:ext>
            </a:extLst>
          </p:cNvPr>
          <p:cNvSpPr>
            <a:spLocks/>
          </p:cNvSpPr>
          <p:nvPr/>
        </p:nvSpPr>
        <p:spPr bwMode="auto">
          <a:xfrm>
            <a:off x="193605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15" name="Rectangle 10586">
            <a:extLst>
              <a:ext uri="{FF2B5EF4-FFF2-40B4-BE49-F238E27FC236}">
                <a16:creationId xmlns:a16="http://schemas.microsoft.com/office/drawing/2014/main" id="{6F9E7E0E-3AB0-4D64-BBB4-D05F2342B2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16" name="Freeform 10587">
            <a:extLst>
              <a:ext uri="{FF2B5EF4-FFF2-40B4-BE49-F238E27FC236}">
                <a16:creationId xmlns:a16="http://schemas.microsoft.com/office/drawing/2014/main" id="{C795A688-5A3E-4D86-BFE7-170993E24BB7}"/>
              </a:ext>
            </a:extLst>
          </p:cNvPr>
          <p:cNvSpPr>
            <a:spLocks/>
          </p:cNvSpPr>
          <p:nvPr/>
        </p:nvSpPr>
        <p:spPr bwMode="auto">
          <a:xfrm>
            <a:off x="193605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17" name="Rectangle 10588">
            <a:extLst>
              <a:ext uri="{FF2B5EF4-FFF2-40B4-BE49-F238E27FC236}">
                <a16:creationId xmlns:a16="http://schemas.microsoft.com/office/drawing/2014/main" id="{56E5181D-44B7-4511-8B60-4BED021C3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18" name="Freeform 10589">
            <a:extLst>
              <a:ext uri="{FF2B5EF4-FFF2-40B4-BE49-F238E27FC236}">
                <a16:creationId xmlns:a16="http://schemas.microsoft.com/office/drawing/2014/main" id="{57C3DFAA-141D-403F-A10A-9189CE0A6018}"/>
              </a:ext>
            </a:extLst>
          </p:cNvPr>
          <p:cNvSpPr>
            <a:spLocks/>
          </p:cNvSpPr>
          <p:nvPr/>
        </p:nvSpPr>
        <p:spPr bwMode="auto">
          <a:xfrm>
            <a:off x="193605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19" name="Rectangle 10590">
            <a:extLst>
              <a:ext uri="{FF2B5EF4-FFF2-40B4-BE49-F238E27FC236}">
                <a16:creationId xmlns:a16="http://schemas.microsoft.com/office/drawing/2014/main" id="{E8A7ADFA-9217-4650-88E6-73750454B6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20" name="Freeform 10591">
            <a:extLst>
              <a:ext uri="{FF2B5EF4-FFF2-40B4-BE49-F238E27FC236}">
                <a16:creationId xmlns:a16="http://schemas.microsoft.com/office/drawing/2014/main" id="{8DAAE28B-2BA1-4CC7-9D00-16CD9282BB5F}"/>
              </a:ext>
            </a:extLst>
          </p:cNvPr>
          <p:cNvSpPr>
            <a:spLocks/>
          </p:cNvSpPr>
          <p:nvPr/>
        </p:nvSpPr>
        <p:spPr bwMode="auto">
          <a:xfrm>
            <a:off x="193605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21" name="Rectangle 10592">
            <a:extLst>
              <a:ext uri="{FF2B5EF4-FFF2-40B4-BE49-F238E27FC236}">
                <a16:creationId xmlns:a16="http://schemas.microsoft.com/office/drawing/2014/main" id="{E293001B-07AC-41ED-A663-A1AA4478C6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22" name="Freeform 10593">
            <a:extLst>
              <a:ext uri="{FF2B5EF4-FFF2-40B4-BE49-F238E27FC236}">
                <a16:creationId xmlns:a16="http://schemas.microsoft.com/office/drawing/2014/main" id="{FB1E2BBE-6374-4EEB-8C06-BDB2035D31B4}"/>
              </a:ext>
            </a:extLst>
          </p:cNvPr>
          <p:cNvSpPr>
            <a:spLocks/>
          </p:cNvSpPr>
          <p:nvPr/>
        </p:nvSpPr>
        <p:spPr bwMode="auto">
          <a:xfrm>
            <a:off x="193605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23" name="Rectangle 10594">
            <a:extLst>
              <a:ext uri="{FF2B5EF4-FFF2-40B4-BE49-F238E27FC236}">
                <a16:creationId xmlns:a16="http://schemas.microsoft.com/office/drawing/2014/main" id="{EDDB50EC-4EB3-424B-B4E1-8D0BA6116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24" name="Freeform 10595">
            <a:extLst>
              <a:ext uri="{FF2B5EF4-FFF2-40B4-BE49-F238E27FC236}">
                <a16:creationId xmlns:a16="http://schemas.microsoft.com/office/drawing/2014/main" id="{1F02AE51-ED9D-4A10-9765-C49CE58DE306}"/>
              </a:ext>
            </a:extLst>
          </p:cNvPr>
          <p:cNvSpPr>
            <a:spLocks/>
          </p:cNvSpPr>
          <p:nvPr/>
        </p:nvSpPr>
        <p:spPr bwMode="auto">
          <a:xfrm>
            <a:off x="193605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25" name="Rectangle 10596">
            <a:extLst>
              <a:ext uri="{FF2B5EF4-FFF2-40B4-BE49-F238E27FC236}">
                <a16:creationId xmlns:a16="http://schemas.microsoft.com/office/drawing/2014/main" id="{D0FECF82-4C16-4C8C-97B0-B8CEF16CC3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26" name="Freeform 10597">
            <a:extLst>
              <a:ext uri="{FF2B5EF4-FFF2-40B4-BE49-F238E27FC236}">
                <a16:creationId xmlns:a16="http://schemas.microsoft.com/office/drawing/2014/main" id="{9ACD7EBF-DC21-4DF3-A471-3785789D549F}"/>
              </a:ext>
            </a:extLst>
          </p:cNvPr>
          <p:cNvSpPr>
            <a:spLocks/>
          </p:cNvSpPr>
          <p:nvPr/>
        </p:nvSpPr>
        <p:spPr bwMode="auto">
          <a:xfrm>
            <a:off x="193605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27" name="Rectangle 10598">
            <a:extLst>
              <a:ext uri="{FF2B5EF4-FFF2-40B4-BE49-F238E27FC236}">
                <a16:creationId xmlns:a16="http://schemas.microsoft.com/office/drawing/2014/main" id="{479546E9-17E0-40DE-8C51-CC2184C9A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28" name="Freeform 10599">
            <a:extLst>
              <a:ext uri="{FF2B5EF4-FFF2-40B4-BE49-F238E27FC236}">
                <a16:creationId xmlns:a16="http://schemas.microsoft.com/office/drawing/2014/main" id="{2248D36F-5F5E-4332-958A-450FA5A9BEDC}"/>
              </a:ext>
            </a:extLst>
          </p:cNvPr>
          <p:cNvSpPr>
            <a:spLocks/>
          </p:cNvSpPr>
          <p:nvPr/>
        </p:nvSpPr>
        <p:spPr bwMode="auto">
          <a:xfrm>
            <a:off x="193605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29" name="Rectangle 10600">
            <a:extLst>
              <a:ext uri="{FF2B5EF4-FFF2-40B4-BE49-F238E27FC236}">
                <a16:creationId xmlns:a16="http://schemas.microsoft.com/office/drawing/2014/main" id="{5ECD5006-3622-4C38-8EA9-055C05250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30" name="Freeform 10601">
            <a:extLst>
              <a:ext uri="{FF2B5EF4-FFF2-40B4-BE49-F238E27FC236}">
                <a16:creationId xmlns:a16="http://schemas.microsoft.com/office/drawing/2014/main" id="{272219C0-E285-4F87-9CF7-1C67F0DC4F81}"/>
              </a:ext>
            </a:extLst>
          </p:cNvPr>
          <p:cNvSpPr>
            <a:spLocks/>
          </p:cNvSpPr>
          <p:nvPr/>
        </p:nvSpPr>
        <p:spPr bwMode="auto">
          <a:xfrm>
            <a:off x="193605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31" name="Rectangle 10602">
            <a:extLst>
              <a:ext uri="{FF2B5EF4-FFF2-40B4-BE49-F238E27FC236}">
                <a16:creationId xmlns:a16="http://schemas.microsoft.com/office/drawing/2014/main" id="{E6706C5B-12B8-4B48-AB9D-F32CC7820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32" name="Freeform 10603">
            <a:extLst>
              <a:ext uri="{FF2B5EF4-FFF2-40B4-BE49-F238E27FC236}">
                <a16:creationId xmlns:a16="http://schemas.microsoft.com/office/drawing/2014/main" id="{03975E78-8734-4895-8BBB-366810AEAE19}"/>
              </a:ext>
            </a:extLst>
          </p:cNvPr>
          <p:cNvSpPr>
            <a:spLocks/>
          </p:cNvSpPr>
          <p:nvPr/>
        </p:nvSpPr>
        <p:spPr bwMode="auto">
          <a:xfrm>
            <a:off x="193605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33" name="Rectangle 10604">
            <a:extLst>
              <a:ext uri="{FF2B5EF4-FFF2-40B4-BE49-F238E27FC236}">
                <a16:creationId xmlns:a16="http://schemas.microsoft.com/office/drawing/2014/main" id="{19493DE2-34A2-412A-92E0-14B416B57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34" name="Freeform 10605">
            <a:extLst>
              <a:ext uri="{FF2B5EF4-FFF2-40B4-BE49-F238E27FC236}">
                <a16:creationId xmlns:a16="http://schemas.microsoft.com/office/drawing/2014/main" id="{57C3CB6A-C6CD-4C8B-8A60-F4797591A78D}"/>
              </a:ext>
            </a:extLst>
          </p:cNvPr>
          <p:cNvSpPr>
            <a:spLocks/>
          </p:cNvSpPr>
          <p:nvPr/>
        </p:nvSpPr>
        <p:spPr bwMode="auto">
          <a:xfrm>
            <a:off x="1936050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35" name="Rectangle 10606">
            <a:extLst>
              <a:ext uri="{FF2B5EF4-FFF2-40B4-BE49-F238E27FC236}">
                <a16:creationId xmlns:a16="http://schemas.microsoft.com/office/drawing/2014/main" id="{03021B24-0EAD-4033-AEBD-2AB313CC3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36" name="Freeform 10607">
            <a:extLst>
              <a:ext uri="{FF2B5EF4-FFF2-40B4-BE49-F238E27FC236}">
                <a16:creationId xmlns:a16="http://schemas.microsoft.com/office/drawing/2014/main" id="{9F2F1A38-FC07-4565-8566-6C788CF2BA81}"/>
              </a:ext>
            </a:extLst>
          </p:cNvPr>
          <p:cNvSpPr>
            <a:spLocks/>
          </p:cNvSpPr>
          <p:nvPr/>
        </p:nvSpPr>
        <p:spPr bwMode="auto">
          <a:xfrm>
            <a:off x="1936050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37" name="Rectangle 10608">
            <a:extLst>
              <a:ext uri="{FF2B5EF4-FFF2-40B4-BE49-F238E27FC236}">
                <a16:creationId xmlns:a16="http://schemas.microsoft.com/office/drawing/2014/main" id="{4DD566C5-486C-4E81-8963-3A193327D8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6050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38" name="Freeform 10609">
            <a:extLst>
              <a:ext uri="{FF2B5EF4-FFF2-40B4-BE49-F238E27FC236}">
                <a16:creationId xmlns:a16="http://schemas.microsoft.com/office/drawing/2014/main" id="{1F4518DB-23EC-4AB9-A0D2-5EBFDEE962D8}"/>
              </a:ext>
            </a:extLst>
          </p:cNvPr>
          <p:cNvSpPr>
            <a:spLocks/>
          </p:cNvSpPr>
          <p:nvPr/>
        </p:nvSpPr>
        <p:spPr bwMode="auto">
          <a:xfrm>
            <a:off x="193758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39" name="Rectangle 10610">
            <a:extLst>
              <a:ext uri="{FF2B5EF4-FFF2-40B4-BE49-F238E27FC236}">
                <a16:creationId xmlns:a16="http://schemas.microsoft.com/office/drawing/2014/main" id="{4FAA8FC2-9877-47C0-88EB-181F30E61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40" name="Freeform 10611">
            <a:extLst>
              <a:ext uri="{FF2B5EF4-FFF2-40B4-BE49-F238E27FC236}">
                <a16:creationId xmlns:a16="http://schemas.microsoft.com/office/drawing/2014/main" id="{EC819959-4A9A-4B48-A16E-E5CF6E9606EF}"/>
              </a:ext>
            </a:extLst>
          </p:cNvPr>
          <p:cNvSpPr>
            <a:spLocks/>
          </p:cNvSpPr>
          <p:nvPr/>
        </p:nvSpPr>
        <p:spPr bwMode="auto">
          <a:xfrm>
            <a:off x="193758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41" name="Rectangle 10612">
            <a:extLst>
              <a:ext uri="{FF2B5EF4-FFF2-40B4-BE49-F238E27FC236}">
                <a16:creationId xmlns:a16="http://schemas.microsoft.com/office/drawing/2014/main" id="{2569931A-BB64-4943-B2FA-6CC4C26DE4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42" name="Freeform 10613">
            <a:extLst>
              <a:ext uri="{FF2B5EF4-FFF2-40B4-BE49-F238E27FC236}">
                <a16:creationId xmlns:a16="http://schemas.microsoft.com/office/drawing/2014/main" id="{225FA888-90E1-4D38-BCD3-69E0266E00EB}"/>
              </a:ext>
            </a:extLst>
          </p:cNvPr>
          <p:cNvSpPr>
            <a:spLocks/>
          </p:cNvSpPr>
          <p:nvPr/>
        </p:nvSpPr>
        <p:spPr bwMode="auto">
          <a:xfrm>
            <a:off x="193758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43" name="Rectangle 10614">
            <a:extLst>
              <a:ext uri="{FF2B5EF4-FFF2-40B4-BE49-F238E27FC236}">
                <a16:creationId xmlns:a16="http://schemas.microsoft.com/office/drawing/2014/main" id="{58E47ECF-5FCE-400D-96ED-710454A9E4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44" name="Freeform 10615">
            <a:extLst>
              <a:ext uri="{FF2B5EF4-FFF2-40B4-BE49-F238E27FC236}">
                <a16:creationId xmlns:a16="http://schemas.microsoft.com/office/drawing/2014/main" id="{DFFEDCB7-7AB6-4AF8-8A6A-55F319B68703}"/>
              </a:ext>
            </a:extLst>
          </p:cNvPr>
          <p:cNvSpPr>
            <a:spLocks/>
          </p:cNvSpPr>
          <p:nvPr/>
        </p:nvSpPr>
        <p:spPr bwMode="auto">
          <a:xfrm>
            <a:off x="193758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45" name="Rectangle 10616">
            <a:extLst>
              <a:ext uri="{FF2B5EF4-FFF2-40B4-BE49-F238E27FC236}">
                <a16:creationId xmlns:a16="http://schemas.microsoft.com/office/drawing/2014/main" id="{6FDC3154-C2F0-4BA8-9462-1FEB142A34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46" name="Freeform 10617">
            <a:extLst>
              <a:ext uri="{FF2B5EF4-FFF2-40B4-BE49-F238E27FC236}">
                <a16:creationId xmlns:a16="http://schemas.microsoft.com/office/drawing/2014/main" id="{3C83DD65-2A5F-455E-A789-295AEB9E0618}"/>
              </a:ext>
            </a:extLst>
          </p:cNvPr>
          <p:cNvSpPr>
            <a:spLocks/>
          </p:cNvSpPr>
          <p:nvPr/>
        </p:nvSpPr>
        <p:spPr bwMode="auto">
          <a:xfrm>
            <a:off x="193758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47" name="Rectangle 10618">
            <a:extLst>
              <a:ext uri="{FF2B5EF4-FFF2-40B4-BE49-F238E27FC236}">
                <a16:creationId xmlns:a16="http://schemas.microsoft.com/office/drawing/2014/main" id="{0CACFDF1-0AA6-4445-B9BD-8980AB4EEE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48" name="Freeform 10619">
            <a:extLst>
              <a:ext uri="{FF2B5EF4-FFF2-40B4-BE49-F238E27FC236}">
                <a16:creationId xmlns:a16="http://schemas.microsoft.com/office/drawing/2014/main" id="{8CB856A4-6006-48CF-81DD-1C8278744B5D}"/>
              </a:ext>
            </a:extLst>
          </p:cNvPr>
          <p:cNvSpPr>
            <a:spLocks/>
          </p:cNvSpPr>
          <p:nvPr/>
        </p:nvSpPr>
        <p:spPr bwMode="auto">
          <a:xfrm>
            <a:off x="193758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49" name="Rectangle 10620">
            <a:extLst>
              <a:ext uri="{FF2B5EF4-FFF2-40B4-BE49-F238E27FC236}">
                <a16:creationId xmlns:a16="http://schemas.microsoft.com/office/drawing/2014/main" id="{ECB61D62-B233-4F3F-BA92-C5EC4300F8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50" name="Freeform 10621">
            <a:extLst>
              <a:ext uri="{FF2B5EF4-FFF2-40B4-BE49-F238E27FC236}">
                <a16:creationId xmlns:a16="http://schemas.microsoft.com/office/drawing/2014/main" id="{93D5AFC2-3CDA-42A5-B8FE-2B0991D194F7}"/>
              </a:ext>
            </a:extLst>
          </p:cNvPr>
          <p:cNvSpPr>
            <a:spLocks/>
          </p:cNvSpPr>
          <p:nvPr/>
        </p:nvSpPr>
        <p:spPr bwMode="auto">
          <a:xfrm>
            <a:off x="193758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51" name="Rectangle 10622">
            <a:extLst>
              <a:ext uri="{FF2B5EF4-FFF2-40B4-BE49-F238E27FC236}">
                <a16:creationId xmlns:a16="http://schemas.microsoft.com/office/drawing/2014/main" id="{B87051AC-C843-4845-83AD-4A6668D5E5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52" name="Freeform 10623">
            <a:extLst>
              <a:ext uri="{FF2B5EF4-FFF2-40B4-BE49-F238E27FC236}">
                <a16:creationId xmlns:a16="http://schemas.microsoft.com/office/drawing/2014/main" id="{8B9630D7-448C-470A-A9F0-29D2C2DC739C}"/>
              </a:ext>
            </a:extLst>
          </p:cNvPr>
          <p:cNvSpPr>
            <a:spLocks/>
          </p:cNvSpPr>
          <p:nvPr/>
        </p:nvSpPr>
        <p:spPr bwMode="auto">
          <a:xfrm>
            <a:off x="193758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53" name="Rectangle 10624">
            <a:extLst>
              <a:ext uri="{FF2B5EF4-FFF2-40B4-BE49-F238E27FC236}">
                <a16:creationId xmlns:a16="http://schemas.microsoft.com/office/drawing/2014/main" id="{B928F618-F01A-41ED-8814-478672D60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54" name="Freeform 10625">
            <a:extLst>
              <a:ext uri="{FF2B5EF4-FFF2-40B4-BE49-F238E27FC236}">
                <a16:creationId xmlns:a16="http://schemas.microsoft.com/office/drawing/2014/main" id="{6E33291F-2DB1-4E35-8F39-7CFB1C9053E1}"/>
              </a:ext>
            </a:extLst>
          </p:cNvPr>
          <p:cNvSpPr>
            <a:spLocks/>
          </p:cNvSpPr>
          <p:nvPr/>
        </p:nvSpPr>
        <p:spPr bwMode="auto">
          <a:xfrm>
            <a:off x="193758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55" name="Rectangle 10626">
            <a:extLst>
              <a:ext uri="{FF2B5EF4-FFF2-40B4-BE49-F238E27FC236}">
                <a16:creationId xmlns:a16="http://schemas.microsoft.com/office/drawing/2014/main" id="{EFDD60AA-B296-4FE6-BC61-E9F1FEB00C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56" name="Freeform 10627">
            <a:extLst>
              <a:ext uri="{FF2B5EF4-FFF2-40B4-BE49-F238E27FC236}">
                <a16:creationId xmlns:a16="http://schemas.microsoft.com/office/drawing/2014/main" id="{A46C5382-9D5F-477C-AB9E-4463BD689E0A}"/>
              </a:ext>
            </a:extLst>
          </p:cNvPr>
          <p:cNvSpPr>
            <a:spLocks/>
          </p:cNvSpPr>
          <p:nvPr/>
        </p:nvSpPr>
        <p:spPr bwMode="auto">
          <a:xfrm>
            <a:off x="193758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57" name="Rectangle 10628">
            <a:extLst>
              <a:ext uri="{FF2B5EF4-FFF2-40B4-BE49-F238E27FC236}">
                <a16:creationId xmlns:a16="http://schemas.microsoft.com/office/drawing/2014/main" id="{0291268C-B774-4342-8B76-CC5EFFC504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58" name="Freeform 10629">
            <a:extLst>
              <a:ext uri="{FF2B5EF4-FFF2-40B4-BE49-F238E27FC236}">
                <a16:creationId xmlns:a16="http://schemas.microsoft.com/office/drawing/2014/main" id="{BFF90556-E9A2-458E-A126-A36FED845228}"/>
              </a:ext>
            </a:extLst>
          </p:cNvPr>
          <p:cNvSpPr>
            <a:spLocks/>
          </p:cNvSpPr>
          <p:nvPr/>
        </p:nvSpPr>
        <p:spPr bwMode="auto">
          <a:xfrm>
            <a:off x="193758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59" name="Rectangle 10630">
            <a:extLst>
              <a:ext uri="{FF2B5EF4-FFF2-40B4-BE49-F238E27FC236}">
                <a16:creationId xmlns:a16="http://schemas.microsoft.com/office/drawing/2014/main" id="{C7E06359-7ED6-470B-BF12-3B66338A2E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60" name="Freeform 10631">
            <a:extLst>
              <a:ext uri="{FF2B5EF4-FFF2-40B4-BE49-F238E27FC236}">
                <a16:creationId xmlns:a16="http://schemas.microsoft.com/office/drawing/2014/main" id="{1C4EB629-B9A2-49C9-809E-BA47678894A5}"/>
              </a:ext>
            </a:extLst>
          </p:cNvPr>
          <p:cNvSpPr>
            <a:spLocks/>
          </p:cNvSpPr>
          <p:nvPr/>
        </p:nvSpPr>
        <p:spPr bwMode="auto">
          <a:xfrm>
            <a:off x="193758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61" name="Rectangle 10632">
            <a:extLst>
              <a:ext uri="{FF2B5EF4-FFF2-40B4-BE49-F238E27FC236}">
                <a16:creationId xmlns:a16="http://schemas.microsoft.com/office/drawing/2014/main" id="{D353427D-B2BA-4413-B144-FDD019B677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62" name="Freeform 10633">
            <a:extLst>
              <a:ext uri="{FF2B5EF4-FFF2-40B4-BE49-F238E27FC236}">
                <a16:creationId xmlns:a16="http://schemas.microsoft.com/office/drawing/2014/main" id="{95F674E1-CEF4-4E59-B5E0-C86F8898EC1E}"/>
              </a:ext>
            </a:extLst>
          </p:cNvPr>
          <p:cNvSpPr>
            <a:spLocks/>
          </p:cNvSpPr>
          <p:nvPr/>
        </p:nvSpPr>
        <p:spPr bwMode="auto">
          <a:xfrm>
            <a:off x="193758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63" name="Rectangle 10634">
            <a:extLst>
              <a:ext uri="{FF2B5EF4-FFF2-40B4-BE49-F238E27FC236}">
                <a16:creationId xmlns:a16="http://schemas.microsoft.com/office/drawing/2014/main" id="{0882BC67-501C-4598-ADA7-D27F90318D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64" name="Freeform 10635">
            <a:extLst>
              <a:ext uri="{FF2B5EF4-FFF2-40B4-BE49-F238E27FC236}">
                <a16:creationId xmlns:a16="http://schemas.microsoft.com/office/drawing/2014/main" id="{A637D654-7736-4F48-8704-B5B20A63AD2C}"/>
              </a:ext>
            </a:extLst>
          </p:cNvPr>
          <p:cNvSpPr>
            <a:spLocks/>
          </p:cNvSpPr>
          <p:nvPr/>
        </p:nvSpPr>
        <p:spPr bwMode="auto">
          <a:xfrm>
            <a:off x="193758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65" name="Rectangle 10636">
            <a:extLst>
              <a:ext uri="{FF2B5EF4-FFF2-40B4-BE49-F238E27FC236}">
                <a16:creationId xmlns:a16="http://schemas.microsoft.com/office/drawing/2014/main" id="{30FACAD7-FF16-47E9-A09F-9E7B07EBF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66" name="Freeform 10637">
            <a:extLst>
              <a:ext uri="{FF2B5EF4-FFF2-40B4-BE49-F238E27FC236}">
                <a16:creationId xmlns:a16="http://schemas.microsoft.com/office/drawing/2014/main" id="{512B362F-9DB2-4374-914A-A0D60E268AF0}"/>
              </a:ext>
            </a:extLst>
          </p:cNvPr>
          <p:cNvSpPr>
            <a:spLocks/>
          </p:cNvSpPr>
          <p:nvPr/>
        </p:nvSpPr>
        <p:spPr bwMode="auto">
          <a:xfrm>
            <a:off x="1937587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67" name="Rectangle 10638">
            <a:extLst>
              <a:ext uri="{FF2B5EF4-FFF2-40B4-BE49-F238E27FC236}">
                <a16:creationId xmlns:a16="http://schemas.microsoft.com/office/drawing/2014/main" id="{88731445-C1F3-439C-8F31-69315E61AE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68" name="Freeform 10639">
            <a:extLst>
              <a:ext uri="{FF2B5EF4-FFF2-40B4-BE49-F238E27FC236}">
                <a16:creationId xmlns:a16="http://schemas.microsoft.com/office/drawing/2014/main" id="{B3542A5F-2073-422A-AC14-74CDBFD83774}"/>
              </a:ext>
            </a:extLst>
          </p:cNvPr>
          <p:cNvSpPr>
            <a:spLocks/>
          </p:cNvSpPr>
          <p:nvPr/>
        </p:nvSpPr>
        <p:spPr bwMode="auto">
          <a:xfrm>
            <a:off x="1937587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69" name="Rectangle 10640">
            <a:extLst>
              <a:ext uri="{FF2B5EF4-FFF2-40B4-BE49-F238E27FC236}">
                <a16:creationId xmlns:a16="http://schemas.microsoft.com/office/drawing/2014/main" id="{42D30FDE-E53A-409D-A19E-7D03EB0ABB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70" name="Freeform 10641">
            <a:extLst>
              <a:ext uri="{FF2B5EF4-FFF2-40B4-BE49-F238E27FC236}">
                <a16:creationId xmlns:a16="http://schemas.microsoft.com/office/drawing/2014/main" id="{794D2AB3-F32C-491D-B1C8-A04229DBEFC0}"/>
              </a:ext>
            </a:extLst>
          </p:cNvPr>
          <p:cNvSpPr>
            <a:spLocks/>
          </p:cNvSpPr>
          <p:nvPr/>
        </p:nvSpPr>
        <p:spPr bwMode="auto">
          <a:xfrm>
            <a:off x="1937587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71" name="Rectangle 10642">
            <a:extLst>
              <a:ext uri="{FF2B5EF4-FFF2-40B4-BE49-F238E27FC236}">
                <a16:creationId xmlns:a16="http://schemas.microsoft.com/office/drawing/2014/main" id="{6B140EC6-E3A8-4CBB-8B5A-8D09469405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72" name="Freeform 10643">
            <a:extLst>
              <a:ext uri="{FF2B5EF4-FFF2-40B4-BE49-F238E27FC236}">
                <a16:creationId xmlns:a16="http://schemas.microsoft.com/office/drawing/2014/main" id="{4E155DDF-4D7E-4BE7-B836-2FABBCC39473}"/>
              </a:ext>
            </a:extLst>
          </p:cNvPr>
          <p:cNvSpPr>
            <a:spLocks/>
          </p:cNvSpPr>
          <p:nvPr/>
        </p:nvSpPr>
        <p:spPr bwMode="auto">
          <a:xfrm>
            <a:off x="1937587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73" name="Rectangle 10644">
            <a:extLst>
              <a:ext uri="{FF2B5EF4-FFF2-40B4-BE49-F238E27FC236}">
                <a16:creationId xmlns:a16="http://schemas.microsoft.com/office/drawing/2014/main" id="{4580FE13-3178-4D46-9CBD-27ECC135A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74" name="Freeform 10645">
            <a:extLst>
              <a:ext uri="{FF2B5EF4-FFF2-40B4-BE49-F238E27FC236}">
                <a16:creationId xmlns:a16="http://schemas.microsoft.com/office/drawing/2014/main" id="{07D3F297-40E4-4DB6-BE06-605DE54DBA59}"/>
              </a:ext>
            </a:extLst>
          </p:cNvPr>
          <p:cNvSpPr>
            <a:spLocks/>
          </p:cNvSpPr>
          <p:nvPr/>
        </p:nvSpPr>
        <p:spPr bwMode="auto">
          <a:xfrm>
            <a:off x="1937587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75" name="Rectangle 10646">
            <a:extLst>
              <a:ext uri="{FF2B5EF4-FFF2-40B4-BE49-F238E27FC236}">
                <a16:creationId xmlns:a16="http://schemas.microsoft.com/office/drawing/2014/main" id="{426EEE28-62A5-4245-A2FE-10BDA1EAF6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76" name="Freeform 10647">
            <a:extLst>
              <a:ext uri="{FF2B5EF4-FFF2-40B4-BE49-F238E27FC236}">
                <a16:creationId xmlns:a16="http://schemas.microsoft.com/office/drawing/2014/main" id="{F03D3E41-E6F6-404B-ADBB-4DF3AF17E178}"/>
              </a:ext>
            </a:extLst>
          </p:cNvPr>
          <p:cNvSpPr>
            <a:spLocks/>
          </p:cNvSpPr>
          <p:nvPr/>
        </p:nvSpPr>
        <p:spPr bwMode="auto">
          <a:xfrm>
            <a:off x="1937587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77" name="Rectangle 10648">
            <a:extLst>
              <a:ext uri="{FF2B5EF4-FFF2-40B4-BE49-F238E27FC236}">
                <a16:creationId xmlns:a16="http://schemas.microsoft.com/office/drawing/2014/main" id="{19AEE27F-0CE3-40BB-B80F-46E90E25FA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78" name="Freeform 10649">
            <a:extLst>
              <a:ext uri="{FF2B5EF4-FFF2-40B4-BE49-F238E27FC236}">
                <a16:creationId xmlns:a16="http://schemas.microsoft.com/office/drawing/2014/main" id="{C1D6A3F4-6557-4349-BC94-D1B7C5D1B5FD}"/>
              </a:ext>
            </a:extLst>
          </p:cNvPr>
          <p:cNvSpPr>
            <a:spLocks/>
          </p:cNvSpPr>
          <p:nvPr/>
        </p:nvSpPr>
        <p:spPr bwMode="auto">
          <a:xfrm>
            <a:off x="1937587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79" name="Rectangle 10650">
            <a:extLst>
              <a:ext uri="{FF2B5EF4-FFF2-40B4-BE49-F238E27FC236}">
                <a16:creationId xmlns:a16="http://schemas.microsoft.com/office/drawing/2014/main" id="{EFC43A72-F36E-4F55-BF75-7EEEEFAD83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758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80" name="Freeform 10651">
            <a:extLst>
              <a:ext uri="{FF2B5EF4-FFF2-40B4-BE49-F238E27FC236}">
                <a16:creationId xmlns:a16="http://schemas.microsoft.com/office/drawing/2014/main" id="{6A17E63D-10A1-4B1C-A37D-9BCB2B494E80}"/>
              </a:ext>
            </a:extLst>
          </p:cNvPr>
          <p:cNvSpPr>
            <a:spLocks/>
          </p:cNvSpPr>
          <p:nvPr/>
        </p:nvSpPr>
        <p:spPr bwMode="auto">
          <a:xfrm>
            <a:off x="193912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81" name="Rectangle 10652">
            <a:extLst>
              <a:ext uri="{FF2B5EF4-FFF2-40B4-BE49-F238E27FC236}">
                <a16:creationId xmlns:a16="http://schemas.microsoft.com/office/drawing/2014/main" id="{6726023D-1CE3-4AB1-B63E-2DEFAD078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82" name="Freeform 10653">
            <a:extLst>
              <a:ext uri="{FF2B5EF4-FFF2-40B4-BE49-F238E27FC236}">
                <a16:creationId xmlns:a16="http://schemas.microsoft.com/office/drawing/2014/main" id="{1D4A2D61-4F3A-4DEB-9223-044D68773901}"/>
              </a:ext>
            </a:extLst>
          </p:cNvPr>
          <p:cNvSpPr>
            <a:spLocks/>
          </p:cNvSpPr>
          <p:nvPr/>
        </p:nvSpPr>
        <p:spPr bwMode="auto">
          <a:xfrm>
            <a:off x="193912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83" name="Rectangle 10654">
            <a:extLst>
              <a:ext uri="{FF2B5EF4-FFF2-40B4-BE49-F238E27FC236}">
                <a16:creationId xmlns:a16="http://schemas.microsoft.com/office/drawing/2014/main" id="{D680DA81-B32D-4440-98A2-D510F562BA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84" name="Freeform 10655">
            <a:extLst>
              <a:ext uri="{FF2B5EF4-FFF2-40B4-BE49-F238E27FC236}">
                <a16:creationId xmlns:a16="http://schemas.microsoft.com/office/drawing/2014/main" id="{7D0259BB-1946-451D-A250-F9E32B4F3B89}"/>
              </a:ext>
            </a:extLst>
          </p:cNvPr>
          <p:cNvSpPr>
            <a:spLocks/>
          </p:cNvSpPr>
          <p:nvPr/>
        </p:nvSpPr>
        <p:spPr bwMode="auto">
          <a:xfrm>
            <a:off x="193912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85" name="Rectangle 10656">
            <a:extLst>
              <a:ext uri="{FF2B5EF4-FFF2-40B4-BE49-F238E27FC236}">
                <a16:creationId xmlns:a16="http://schemas.microsoft.com/office/drawing/2014/main" id="{ACDC3C72-63AC-453E-801E-7095471163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86" name="Freeform 10657">
            <a:extLst>
              <a:ext uri="{FF2B5EF4-FFF2-40B4-BE49-F238E27FC236}">
                <a16:creationId xmlns:a16="http://schemas.microsoft.com/office/drawing/2014/main" id="{07491089-257F-4E83-9139-8DFCCAA18585}"/>
              </a:ext>
            </a:extLst>
          </p:cNvPr>
          <p:cNvSpPr>
            <a:spLocks/>
          </p:cNvSpPr>
          <p:nvPr/>
        </p:nvSpPr>
        <p:spPr bwMode="auto">
          <a:xfrm>
            <a:off x="193912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87" name="Rectangle 10658">
            <a:extLst>
              <a:ext uri="{FF2B5EF4-FFF2-40B4-BE49-F238E27FC236}">
                <a16:creationId xmlns:a16="http://schemas.microsoft.com/office/drawing/2014/main" id="{D4726922-404C-47CB-96E6-1739309EA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88" name="Freeform 10659">
            <a:extLst>
              <a:ext uri="{FF2B5EF4-FFF2-40B4-BE49-F238E27FC236}">
                <a16:creationId xmlns:a16="http://schemas.microsoft.com/office/drawing/2014/main" id="{E0687437-B91A-43D7-B85D-F7AE0BA44A27}"/>
              </a:ext>
            </a:extLst>
          </p:cNvPr>
          <p:cNvSpPr>
            <a:spLocks/>
          </p:cNvSpPr>
          <p:nvPr/>
        </p:nvSpPr>
        <p:spPr bwMode="auto">
          <a:xfrm>
            <a:off x="193912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89" name="Rectangle 10660">
            <a:extLst>
              <a:ext uri="{FF2B5EF4-FFF2-40B4-BE49-F238E27FC236}">
                <a16:creationId xmlns:a16="http://schemas.microsoft.com/office/drawing/2014/main" id="{2E219F70-020A-4CC7-B419-2DD4A502B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90" name="Freeform 10661">
            <a:extLst>
              <a:ext uri="{FF2B5EF4-FFF2-40B4-BE49-F238E27FC236}">
                <a16:creationId xmlns:a16="http://schemas.microsoft.com/office/drawing/2014/main" id="{64FA146F-93E8-470C-B02B-BF61167EAF9E}"/>
              </a:ext>
            </a:extLst>
          </p:cNvPr>
          <p:cNvSpPr>
            <a:spLocks/>
          </p:cNvSpPr>
          <p:nvPr/>
        </p:nvSpPr>
        <p:spPr bwMode="auto">
          <a:xfrm>
            <a:off x="193912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91" name="Rectangle 10662">
            <a:extLst>
              <a:ext uri="{FF2B5EF4-FFF2-40B4-BE49-F238E27FC236}">
                <a16:creationId xmlns:a16="http://schemas.microsoft.com/office/drawing/2014/main" id="{309D4B79-5817-415D-B3D8-B60BEF4447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92" name="Freeform 10663">
            <a:extLst>
              <a:ext uri="{FF2B5EF4-FFF2-40B4-BE49-F238E27FC236}">
                <a16:creationId xmlns:a16="http://schemas.microsoft.com/office/drawing/2014/main" id="{49D6B85D-4A7B-42E6-8674-C68758D152DA}"/>
              </a:ext>
            </a:extLst>
          </p:cNvPr>
          <p:cNvSpPr>
            <a:spLocks/>
          </p:cNvSpPr>
          <p:nvPr/>
        </p:nvSpPr>
        <p:spPr bwMode="auto">
          <a:xfrm>
            <a:off x="193912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93" name="Rectangle 10664">
            <a:extLst>
              <a:ext uri="{FF2B5EF4-FFF2-40B4-BE49-F238E27FC236}">
                <a16:creationId xmlns:a16="http://schemas.microsoft.com/office/drawing/2014/main" id="{1EA34495-6322-4876-B443-F9D2AA3897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95" name="Freeform 10666">
            <a:extLst>
              <a:ext uri="{FF2B5EF4-FFF2-40B4-BE49-F238E27FC236}">
                <a16:creationId xmlns:a16="http://schemas.microsoft.com/office/drawing/2014/main" id="{E69F26AA-2477-457F-A4B4-C8DE34DEFF79}"/>
              </a:ext>
            </a:extLst>
          </p:cNvPr>
          <p:cNvSpPr>
            <a:spLocks/>
          </p:cNvSpPr>
          <p:nvPr/>
        </p:nvSpPr>
        <p:spPr bwMode="auto">
          <a:xfrm>
            <a:off x="193912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96" name="Rectangle 10667">
            <a:extLst>
              <a:ext uri="{FF2B5EF4-FFF2-40B4-BE49-F238E27FC236}">
                <a16:creationId xmlns:a16="http://schemas.microsoft.com/office/drawing/2014/main" id="{749A8667-F8B0-48DF-9A80-6B94D11C6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97" name="Freeform 10668">
            <a:extLst>
              <a:ext uri="{FF2B5EF4-FFF2-40B4-BE49-F238E27FC236}">
                <a16:creationId xmlns:a16="http://schemas.microsoft.com/office/drawing/2014/main" id="{D9A7F9CA-9EAD-4BFD-B8C2-41C447DA8DAE}"/>
              </a:ext>
            </a:extLst>
          </p:cNvPr>
          <p:cNvSpPr>
            <a:spLocks/>
          </p:cNvSpPr>
          <p:nvPr/>
        </p:nvSpPr>
        <p:spPr bwMode="auto">
          <a:xfrm>
            <a:off x="193912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98" name="Rectangle 10669">
            <a:extLst>
              <a:ext uri="{FF2B5EF4-FFF2-40B4-BE49-F238E27FC236}">
                <a16:creationId xmlns:a16="http://schemas.microsoft.com/office/drawing/2014/main" id="{362434F9-C5AF-448F-872B-97A9075791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299" name="Freeform 10670">
            <a:extLst>
              <a:ext uri="{FF2B5EF4-FFF2-40B4-BE49-F238E27FC236}">
                <a16:creationId xmlns:a16="http://schemas.microsoft.com/office/drawing/2014/main" id="{172F2E98-09D8-4FBC-9811-6A96CB0EE9D4}"/>
              </a:ext>
            </a:extLst>
          </p:cNvPr>
          <p:cNvSpPr>
            <a:spLocks/>
          </p:cNvSpPr>
          <p:nvPr/>
        </p:nvSpPr>
        <p:spPr bwMode="auto">
          <a:xfrm>
            <a:off x="193912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00" name="Rectangle 10671">
            <a:extLst>
              <a:ext uri="{FF2B5EF4-FFF2-40B4-BE49-F238E27FC236}">
                <a16:creationId xmlns:a16="http://schemas.microsoft.com/office/drawing/2014/main" id="{026930F9-BAF0-43CC-A3D4-4ED56DAEE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01" name="Freeform 10672">
            <a:extLst>
              <a:ext uri="{FF2B5EF4-FFF2-40B4-BE49-F238E27FC236}">
                <a16:creationId xmlns:a16="http://schemas.microsoft.com/office/drawing/2014/main" id="{6E38FC92-0584-40D3-838B-3182CC24572D}"/>
              </a:ext>
            </a:extLst>
          </p:cNvPr>
          <p:cNvSpPr>
            <a:spLocks/>
          </p:cNvSpPr>
          <p:nvPr/>
        </p:nvSpPr>
        <p:spPr bwMode="auto">
          <a:xfrm>
            <a:off x="193912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02" name="Rectangle 10673">
            <a:extLst>
              <a:ext uri="{FF2B5EF4-FFF2-40B4-BE49-F238E27FC236}">
                <a16:creationId xmlns:a16="http://schemas.microsoft.com/office/drawing/2014/main" id="{C8B8B72E-B25C-4FFC-BE86-09110CB52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03" name="Freeform 10674">
            <a:extLst>
              <a:ext uri="{FF2B5EF4-FFF2-40B4-BE49-F238E27FC236}">
                <a16:creationId xmlns:a16="http://schemas.microsoft.com/office/drawing/2014/main" id="{36212AD4-E2BF-41E8-A213-F63432EAB38A}"/>
              </a:ext>
            </a:extLst>
          </p:cNvPr>
          <p:cNvSpPr>
            <a:spLocks/>
          </p:cNvSpPr>
          <p:nvPr/>
        </p:nvSpPr>
        <p:spPr bwMode="auto">
          <a:xfrm>
            <a:off x="193912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04" name="Rectangle 10675">
            <a:extLst>
              <a:ext uri="{FF2B5EF4-FFF2-40B4-BE49-F238E27FC236}">
                <a16:creationId xmlns:a16="http://schemas.microsoft.com/office/drawing/2014/main" id="{8AE9A06B-035B-4852-A939-73FF9946A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05" name="Freeform 10676">
            <a:extLst>
              <a:ext uri="{FF2B5EF4-FFF2-40B4-BE49-F238E27FC236}">
                <a16:creationId xmlns:a16="http://schemas.microsoft.com/office/drawing/2014/main" id="{5756CB10-BFFA-4C03-9DA4-37120F6E2309}"/>
              </a:ext>
            </a:extLst>
          </p:cNvPr>
          <p:cNvSpPr>
            <a:spLocks/>
          </p:cNvSpPr>
          <p:nvPr/>
        </p:nvSpPr>
        <p:spPr bwMode="auto">
          <a:xfrm>
            <a:off x="193912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06" name="Rectangle 10677">
            <a:extLst>
              <a:ext uri="{FF2B5EF4-FFF2-40B4-BE49-F238E27FC236}">
                <a16:creationId xmlns:a16="http://schemas.microsoft.com/office/drawing/2014/main" id="{7833AA59-9919-4863-9047-24197763E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07" name="Freeform 10678">
            <a:extLst>
              <a:ext uri="{FF2B5EF4-FFF2-40B4-BE49-F238E27FC236}">
                <a16:creationId xmlns:a16="http://schemas.microsoft.com/office/drawing/2014/main" id="{B73A40AC-69D9-4F0C-B111-E45C43AEDB3D}"/>
              </a:ext>
            </a:extLst>
          </p:cNvPr>
          <p:cNvSpPr>
            <a:spLocks/>
          </p:cNvSpPr>
          <p:nvPr/>
        </p:nvSpPr>
        <p:spPr bwMode="auto">
          <a:xfrm>
            <a:off x="193912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08" name="Rectangle 10679">
            <a:extLst>
              <a:ext uri="{FF2B5EF4-FFF2-40B4-BE49-F238E27FC236}">
                <a16:creationId xmlns:a16="http://schemas.microsoft.com/office/drawing/2014/main" id="{5E5A81EB-10D7-4ADF-9DF9-D5737CAF3D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09" name="Freeform 10680">
            <a:extLst>
              <a:ext uri="{FF2B5EF4-FFF2-40B4-BE49-F238E27FC236}">
                <a16:creationId xmlns:a16="http://schemas.microsoft.com/office/drawing/2014/main" id="{F87AAB57-6E76-4F4E-90D5-3F53A63B04AF}"/>
              </a:ext>
            </a:extLst>
          </p:cNvPr>
          <p:cNvSpPr>
            <a:spLocks/>
          </p:cNvSpPr>
          <p:nvPr/>
        </p:nvSpPr>
        <p:spPr bwMode="auto">
          <a:xfrm>
            <a:off x="1939124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10" name="Rectangle 10681">
            <a:extLst>
              <a:ext uri="{FF2B5EF4-FFF2-40B4-BE49-F238E27FC236}">
                <a16:creationId xmlns:a16="http://schemas.microsoft.com/office/drawing/2014/main" id="{DC51FEA1-62A8-4613-8993-9AF47DD9FC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912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11" name="Freeform 10682">
            <a:extLst>
              <a:ext uri="{FF2B5EF4-FFF2-40B4-BE49-F238E27FC236}">
                <a16:creationId xmlns:a16="http://schemas.microsoft.com/office/drawing/2014/main" id="{6144A2D7-3C10-4552-AF27-47B2AF965C7C}"/>
              </a:ext>
            </a:extLst>
          </p:cNvPr>
          <p:cNvSpPr>
            <a:spLocks/>
          </p:cNvSpPr>
          <p:nvPr/>
        </p:nvSpPr>
        <p:spPr bwMode="auto">
          <a:xfrm>
            <a:off x="1940661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12" name="Rectangle 10683">
            <a:extLst>
              <a:ext uri="{FF2B5EF4-FFF2-40B4-BE49-F238E27FC236}">
                <a16:creationId xmlns:a16="http://schemas.microsoft.com/office/drawing/2014/main" id="{1711E131-482B-45E8-B174-B46A9B97E5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13" name="Freeform 10684">
            <a:extLst>
              <a:ext uri="{FF2B5EF4-FFF2-40B4-BE49-F238E27FC236}">
                <a16:creationId xmlns:a16="http://schemas.microsoft.com/office/drawing/2014/main" id="{73F69FDA-AFBE-47C6-8C1E-82A13F4918FD}"/>
              </a:ext>
            </a:extLst>
          </p:cNvPr>
          <p:cNvSpPr>
            <a:spLocks/>
          </p:cNvSpPr>
          <p:nvPr/>
        </p:nvSpPr>
        <p:spPr bwMode="auto">
          <a:xfrm>
            <a:off x="1940661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14" name="Rectangle 10685">
            <a:extLst>
              <a:ext uri="{FF2B5EF4-FFF2-40B4-BE49-F238E27FC236}">
                <a16:creationId xmlns:a16="http://schemas.microsoft.com/office/drawing/2014/main" id="{3C8CC09A-2D11-48B8-9CF2-402EE836A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15" name="Freeform 10686">
            <a:extLst>
              <a:ext uri="{FF2B5EF4-FFF2-40B4-BE49-F238E27FC236}">
                <a16:creationId xmlns:a16="http://schemas.microsoft.com/office/drawing/2014/main" id="{E8AF30E8-C495-448D-8FFC-2D8BDD3C6A59}"/>
              </a:ext>
            </a:extLst>
          </p:cNvPr>
          <p:cNvSpPr>
            <a:spLocks/>
          </p:cNvSpPr>
          <p:nvPr/>
        </p:nvSpPr>
        <p:spPr bwMode="auto">
          <a:xfrm>
            <a:off x="1940661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16" name="Rectangle 10687">
            <a:extLst>
              <a:ext uri="{FF2B5EF4-FFF2-40B4-BE49-F238E27FC236}">
                <a16:creationId xmlns:a16="http://schemas.microsoft.com/office/drawing/2014/main" id="{299D0CFF-72D1-4325-A3D1-0F29FAC824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17" name="Freeform 10688">
            <a:extLst>
              <a:ext uri="{FF2B5EF4-FFF2-40B4-BE49-F238E27FC236}">
                <a16:creationId xmlns:a16="http://schemas.microsoft.com/office/drawing/2014/main" id="{02444507-8D79-4EF5-AE14-122B8AE9BA3D}"/>
              </a:ext>
            </a:extLst>
          </p:cNvPr>
          <p:cNvSpPr>
            <a:spLocks/>
          </p:cNvSpPr>
          <p:nvPr/>
        </p:nvSpPr>
        <p:spPr bwMode="auto">
          <a:xfrm>
            <a:off x="1940661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18" name="Rectangle 10689">
            <a:extLst>
              <a:ext uri="{FF2B5EF4-FFF2-40B4-BE49-F238E27FC236}">
                <a16:creationId xmlns:a16="http://schemas.microsoft.com/office/drawing/2014/main" id="{CEC6FF7D-BCAB-42BB-B9A8-72262A576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19" name="Freeform 10690">
            <a:extLst>
              <a:ext uri="{FF2B5EF4-FFF2-40B4-BE49-F238E27FC236}">
                <a16:creationId xmlns:a16="http://schemas.microsoft.com/office/drawing/2014/main" id="{BF618C5C-41D8-495D-8C70-880BEA7DEFCB}"/>
              </a:ext>
            </a:extLst>
          </p:cNvPr>
          <p:cNvSpPr>
            <a:spLocks/>
          </p:cNvSpPr>
          <p:nvPr/>
        </p:nvSpPr>
        <p:spPr bwMode="auto">
          <a:xfrm>
            <a:off x="1940661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20" name="Rectangle 10691">
            <a:extLst>
              <a:ext uri="{FF2B5EF4-FFF2-40B4-BE49-F238E27FC236}">
                <a16:creationId xmlns:a16="http://schemas.microsoft.com/office/drawing/2014/main" id="{01B3555F-5764-404D-90A3-8B7375673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21" name="Freeform 10692">
            <a:extLst>
              <a:ext uri="{FF2B5EF4-FFF2-40B4-BE49-F238E27FC236}">
                <a16:creationId xmlns:a16="http://schemas.microsoft.com/office/drawing/2014/main" id="{D0CDFF57-9FE2-4CDE-B4FB-0980E37A8E23}"/>
              </a:ext>
            </a:extLst>
          </p:cNvPr>
          <p:cNvSpPr>
            <a:spLocks/>
          </p:cNvSpPr>
          <p:nvPr/>
        </p:nvSpPr>
        <p:spPr bwMode="auto">
          <a:xfrm>
            <a:off x="1940661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22" name="Rectangle 10693">
            <a:extLst>
              <a:ext uri="{FF2B5EF4-FFF2-40B4-BE49-F238E27FC236}">
                <a16:creationId xmlns:a16="http://schemas.microsoft.com/office/drawing/2014/main" id="{B1B29798-180D-47A1-BE6A-6DFB8278E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23" name="Freeform 10694">
            <a:extLst>
              <a:ext uri="{FF2B5EF4-FFF2-40B4-BE49-F238E27FC236}">
                <a16:creationId xmlns:a16="http://schemas.microsoft.com/office/drawing/2014/main" id="{7FD6AA57-E831-4323-A26B-2BEB1343DCAF}"/>
              </a:ext>
            </a:extLst>
          </p:cNvPr>
          <p:cNvSpPr>
            <a:spLocks/>
          </p:cNvSpPr>
          <p:nvPr/>
        </p:nvSpPr>
        <p:spPr bwMode="auto">
          <a:xfrm>
            <a:off x="1940661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24" name="Rectangle 10695">
            <a:extLst>
              <a:ext uri="{FF2B5EF4-FFF2-40B4-BE49-F238E27FC236}">
                <a16:creationId xmlns:a16="http://schemas.microsoft.com/office/drawing/2014/main" id="{1CB76EBB-1B18-466E-AF7A-875A13ABA5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25" name="Freeform 10696">
            <a:extLst>
              <a:ext uri="{FF2B5EF4-FFF2-40B4-BE49-F238E27FC236}">
                <a16:creationId xmlns:a16="http://schemas.microsoft.com/office/drawing/2014/main" id="{7C7860B6-F9BE-4EDB-9A9F-DF6C5E6E7B85}"/>
              </a:ext>
            </a:extLst>
          </p:cNvPr>
          <p:cNvSpPr>
            <a:spLocks/>
          </p:cNvSpPr>
          <p:nvPr/>
        </p:nvSpPr>
        <p:spPr bwMode="auto">
          <a:xfrm>
            <a:off x="1940661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26" name="Rectangle 10697">
            <a:extLst>
              <a:ext uri="{FF2B5EF4-FFF2-40B4-BE49-F238E27FC236}">
                <a16:creationId xmlns:a16="http://schemas.microsoft.com/office/drawing/2014/main" id="{4FB83F02-7185-472D-92E3-3E171AFF5E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27" name="Freeform 10698">
            <a:extLst>
              <a:ext uri="{FF2B5EF4-FFF2-40B4-BE49-F238E27FC236}">
                <a16:creationId xmlns:a16="http://schemas.microsoft.com/office/drawing/2014/main" id="{DCAE9D81-C6D3-45DF-A436-48411BD87D8E}"/>
              </a:ext>
            </a:extLst>
          </p:cNvPr>
          <p:cNvSpPr>
            <a:spLocks/>
          </p:cNvSpPr>
          <p:nvPr/>
        </p:nvSpPr>
        <p:spPr bwMode="auto">
          <a:xfrm>
            <a:off x="1940661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28" name="Rectangle 10699">
            <a:extLst>
              <a:ext uri="{FF2B5EF4-FFF2-40B4-BE49-F238E27FC236}">
                <a16:creationId xmlns:a16="http://schemas.microsoft.com/office/drawing/2014/main" id="{B6E7EE81-AEAA-431B-939A-96BE44F6B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29" name="Freeform 10700">
            <a:extLst>
              <a:ext uri="{FF2B5EF4-FFF2-40B4-BE49-F238E27FC236}">
                <a16:creationId xmlns:a16="http://schemas.microsoft.com/office/drawing/2014/main" id="{E4F430DD-27C2-44E1-A332-9EAEB7EB25CD}"/>
              </a:ext>
            </a:extLst>
          </p:cNvPr>
          <p:cNvSpPr>
            <a:spLocks/>
          </p:cNvSpPr>
          <p:nvPr/>
        </p:nvSpPr>
        <p:spPr bwMode="auto">
          <a:xfrm>
            <a:off x="1940661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30" name="Rectangle 10701">
            <a:extLst>
              <a:ext uri="{FF2B5EF4-FFF2-40B4-BE49-F238E27FC236}">
                <a16:creationId xmlns:a16="http://schemas.microsoft.com/office/drawing/2014/main" id="{21C4C2AD-2D1E-48C5-AE83-6CAAB58328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31" name="Freeform 10702">
            <a:extLst>
              <a:ext uri="{FF2B5EF4-FFF2-40B4-BE49-F238E27FC236}">
                <a16:creationId xmlns:a16="http://schemas.microsoft.com/office/drawing/2014/main" id="{2C143E40-515E-417D-B169-D2BA8EBA4091}"/>
              </a:ext>
            </a:extLst>
          </p:cNvPr>
          <p:cNvSpPr>
            <a:spLocks/>
          </p:cNvSpPr>
          <p:nvPr/>
        </p:nvSpPr>
        <p:spPr bwMode="auto">
          <a:xfrm>
            <a:off x="1940661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32" name="Rectangle 10703">
            <a:extLst>
              <a:ext uri="{FF2B5EF4-FFF2-40B4-BE49-F238E27FC236}">
                <a16:creationId xmlns:a16="http://schemas.microsoft.com/office/drawing/2014/main" id="{EB8ED819-2C3C-4525-9EC3-5CB2742669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33" name="Freeform 10704">
            <a:extLst>
              <a:ext uri="{FF2B5EF4-FFF2-40B4-BE49-F238E27FC236}">
                <a16:creationId xmlns:a16="http://schemas.microsoft.com/office/drawing/2014/main" id="{1D09446A-6AE4-4D94-BC6B-0963056F0396}"/>
              </a:ext>
            </a:extLst>
          </p:cNvPr>
          <p:cNvSpPr>
            <a:spLocks/>
          </p:cNvSpPr>
          <p:nvPr/>
        </p:nvSpPr>
        <p:spPr bwMode="auto">
          <a:xfrm>
            <a:off x="1940661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34" name="Rectangle 10705">
            <a:extLst>
              <a:ext uri="{FF2B5EF4-FFF2-40B4-BE49-F238E27FC236}">
                <a16:creationId xmlns:a16="http://schemas.microsoft.com/office/drawing/2014/main" id="{89E36042-9A58-487C-966B-7E7CD5F49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35" name="Freeform 10706">
            <a:extLst>
              <a:ext uri="{FF2B5EF4-FFF2-40B4-BE49-F238E27FC236}">
                <a16:creationId xmlns:a16="http://schemas.microsoft.com/office/drawing/2014/main" id="{3F9617BB-ACD4-483F-A936-6C829CFDADEB}"/>
              </a:ext>
            </a:extLst>
          </p:cNvPr>
          <p:cNvSpPr>
            <a:spLocks/>
          </p:cNvSpPr>
          <p:nvPr/>
        </p:nvSpPr>
        <p:spPr bwMode="auto">
          <a:xfrm>
            <a:off x="1940661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36" name="Rectangle 10707">
            <a:extLst>
              <a:ext uri="{FF2B5EF4-FFF2-40B4-BE49-F238E27FC236}">
                <a16:creationId xmlns:a16="http://schemas.microsoft.com/office/drawing/2014/main" id="{9DD02663-2817-4C3B-9283-13D8400E4D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37" name="Freeform 10708">
            <a:extLst>
              <a:ext uri="{FF2B5EF4-FFF2-40B4-BE49-F238E27FC236}">
                <a16:creationId xmlns:a16="http://schemas.microsoft.com/office/drawing/2014/main" id="{27C8C39A-C9EE-48C2-BFCD-107EA1C17F5C}"/>
              </a:ext>
            </a:extLst>
          </p:cNvPr>
          <p:cNvSpPr>
            <a:spLocks/>
          </p:cNvSpPr>
          <p:nvPr/>
        </p:nvSpPr>
        <p:spPr bwMode="auto">
          <a:xfrm>
            <a:off x="1940661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38" name="Rectangle 10709">
            <a:extLst>
              <a:ext uri="{FF2B5EF4-FFF2-40B4-BE49-F238E27FC236}">
                <a16:creationId xmlns:a16="http://schemas.microsoft.com/office/drawing/2014/main" id="{124D86F2-6A65-49F2-92BB-6B7881AD42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39" name="Freeform 10710">
            <a:extLst>
              <a:ext uri="{FF2B5EF4-FFF2-40B4-BE49-F238E27FC236}">
                <a16:creationId xmlns:a16="http://schemas.microsoft.com/office/drawing/2014/main" id="{F7211A6F-15E8-4DCB-A179-F14771FBECAC}"/>
              </a:ext>
            </a:extLst>
          </p:cNvPr>
          <p:cNvSpPr>
            <a:spLocks/>
          </p:cNvSpPr>
          <p:nvPr/>
        </p:nvSpPr>
        <p:spPr bwMode="auto">
          <a:xfrm>
            <a:off x="1940661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40" name="Rectangle 10711">
            <a:extLst>
              <a:ext uri="{FF2B5EF4-FFF2-40B4-BE49-F238E27FC236}">
                <a16:creationId xmlns:a16="http://schemas.microsoft.com/office/drawing/2014/main" id="{CABFFBC8-2A86-46B8-B379-AE573183AA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41" name="Freeform 10712">
            <a:extLst>
              <a:ext uri="{FF2B5EF4-FFF2-40B4-BE49-F238E27FC236}">
                <a16:creationId xmlns:a16="http://schemas.microsoft.com/office/drawing/2014/main" id="{5EA48349-AB28-45E4-BF4A-D7750A518192}"/>
              </a:ext>
            </a:extLst>
          </p:cNvPr>
          <p:cNvSpPr>
            <a:spLocks/>
          </p:cNvSpPr>
          <p:nvPr/>
        </p:nvSpPr>
        <p:spPr bwMode="auto">
          <a:xfrm>
            <a:off x="1940661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42" name="Rectangle 10713">
            <a:extLst>
              <a:ext uri="{FF2B5EF4-FFF2-40B4-BE49-F238E27FC236}">
                <a16:creationId xmlns:a16="http://schemas.microsoft.com/office/drawing/2014/main" id="{FE775B82-A505-4D66-8B59-BD3101D3D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43" name="Freeform 10714">
            <a:extLst>
              <a:ext uri="{FF2B5EF4-FFF2-40B4-BE49-F238E27FC236}">
                <a16:creationId xmlns:a16="http://schemas.microsoft.com/office/drawing/2014/main" id="{D33E4D54-67FF-477A-AB07-406E1CD61609}"/>
              </a:ext>
            </a:extLst>
          </p:cNvPr>
          <p:cNvSpPr>
            <a:spLocks/>
          </p:cNvSpPr>
          <p:nvPr/>
        </p:nvSpPr>
        <p:spPr bwMode="auto">
          <a:xfrm>
            <a:off x="1940661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44" name="Rectangle 10715">
            <a:extLst>
              <a:ext uri="{FF2B5EF4-FFF2-40B4-BE49-F238E27FC236}">
                <a16:creationId xmlns:a16="http://schemas.microsoft.com/office/drawing/2014/main" id="{BEB750F0-6FFB-4681-BC49-B7B7C2C26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45" name="Freeform 10716">
            <a:extLst>
              <a:ext uri="{FF2B5EF4-FFF2-40B4-BE49-F238E27FC236}">
                <a16:creationId xmlns:a16="http://schemas.microsoft.com/office/drawing/2014/main" id="{3C73B41F-7AF4-42F9-94DA-15F784A5B83A}"/>
              </a:ext>
            </a:extLst>
          </p:cNvPr>
          <p:cNvSpPr>
            <a:spLocks/>
          </p:cNvSpPr>
          <p:nvPr/>
        </p:nvSpPr>
        <p:spPr bwMode="auto">
          <a:xfrm>
            <a:off x="1940661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46" name="Rectangle 10717">
            <a:extLst>
              <a:ext uri="{FF2B5EF4-FFF2-40B4-BE49-F238E27FC236}">
                <a16:creationId xmlns:a16="http://schemas.microsoft.com/office/drawing/2014/main" id="{0588528F-14EA-4D7B-BA23-904B014AF4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47" name="Freeform 10718">
            <a:extLst>
              <a:ext uri="{FF2B5EF4-FFF2-40B4-BE49-F238E27FC236}">
                <a16:creationId xmlns:a16="http://schemas.microsoft.com/office/drawing/2014/main" id="{F884D2FB-8DB1-456D-B0CF-F13629EDF212}"/>
              </a:ext>
            </a:extLst>
          </p:cNvPr>
          <p:cNvSpPr>
            <a:spLocks/>
          </p:cNvSpPr>
          <p:nvPr/>
        </p:nvSpPr>
        <p:spPr bwMode="auto">
          <a:xfrm>
            <a:off x="1940661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48" name="Rectangle 10719">
            <a:extLst>
              <a:ext uri="{FF2B5EF4-FFF2-40B4-BE49-F238E27FC236}">
                <a16:creationId xmlns:a16="http://schemas.microsoft.com/office/drawing/2014/main" id="{16E329A7-8B34-4918-A530-6921B5CE9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49" name="Freeform 10720">
            <a:extLst>
              <a:ext uri="{FF2B5EF4-FFF2-40B4-BE49-F238E27FC236}">
                <a16:creationId xmlns:a16="http://schemas.microsoft.com/office/drawing/2014/main" id="{07F9F5BC-5758-42DF-AF78-A58648CCC044}"/>
              </a:ext>
            </a:extLst>
          </p:cNvPr>
          <p:cNvSpPr>
            <a:spLocks/>
          </p:cNvSpPr>
          <p:nvPr/>
        </p:nvSpPr>
        <p:spPr bwMode="auto">
          <a:xfrm>
            <a:off x="1940661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50" name="Rectangle 10721">
            <a:extLst>
              <a:ext uri="{FF2B5EF4-FFF2-40B4-BE49-F238E27FC236}">
                <a16:creationId xmlns:a16="http://schemas.microsoft.com/office/drawing/2014/main" id="{13751F12-6D5E-45D3-8686-A0E83CC48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51" name="Freeform 10722">
            <a:extLst>
              <a:ext uri="{FF2B5EF4-FFF2-40B4-BE49-F238E27FC236}">
                <a16:creationId xmlns:a16="http://schemas.microsoft.com/office/drawing/2014/main" id="{E395CA38-C1BC-4D67-9C28-A51E8BD25EB9}"/>
              </a:ext>
            </a:extLst>
          </p:cNvPr>
          <p:cNvSpPr>
            <a:spLocks/>
          </p:cNvSpPr>
          <p:nvPr/>
        </p:nvSpPr>
        <p:spPr bwMode="auto">
          <a:xfrm>
            <a:off x="1940661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52" name="Rectangle 10723">
            <a:extLst>
              <a:ext uri="{FF2B5EF4-FFF2-40B4-BE49-F238E27FC236}">
                <a16:creationId xmlns:a16="http://schemas.microsoft.com/office/drawing/2014/main" id="{6EFBDEFB-2376-43A8-9507-1C508592B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066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53" name="Freeform 10724">
            <a:extLst>
              <a:ext uri="{FF2B5EF4-FFF2-40B4-BE49-F238E27FC236}">
                <a16:creationId xmlns:a16="http://schemas.microsoft.com/office/drawing/2014/main" id="{0BF27F74-F11F-44FA-B8AC-BCED9AC1568D}"/>
              </a:ext>
            </a:extLst>
          </p:cNvPr>
          <p:cNvSpPr>
            <a:spLocks/>
          </p:cNvSpPr>
          <p:nvPr/>
        </p:nvSpPr>
        <p:spPr bwMode="auto">
          <a:xfrm>
            <a:off x="194219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54" name="Rectangle 10725">
            <a:extLst>
              <a:ext uri="{FF2B5EF4-FFF2-40B4-BE49-F238E27FC236}">
                <a16:creationId xmlns:a16="http://schemas.microsoft.com/office/drawing/2014/main" id="{9EB537D4-E27A-4F95-85C9-A828D471D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55" name="Freeform 10726">
            <a:extLst>
              <a:ext uri="{FF2B5EF4-FFF2-40B4-BE49-F238E27FC236}">
                <a16:creationId xmlns:a16="http://schemas.microsoft.com/office/drawing/2014/main" id="{3E5601D6-6594-4642-8700-89E3F992B072}"/>
              </a:ext>
            </a:extLst>
          </p:cNvPr>
          <p:cNvSpPr>
            <a:spLocks/>
          </p:cNvSpPr>
          <p:nvPr/>
        </p:nvSpPr>
        <p:spPr bwMode="auto">
          <a:xfrm>
            <a:off x="194219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56" name="Rectangle 10727">
            <a:extLst>
              <a:ext uri="{FF2B5EF4-FFF2-40B4-BE49-F238E27FC236}">
                <a16:creationId xmlns:a16="http://schemas.microsoft.com/office/drawing/2014/main" id="{1DC56C08-7074-450C-8CFD-4A5CC82C72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57" name="Freeform 10728">
            <a:extLst>
              <a:ext uri="{FF2B5EF4-FFF2-40B4-BE49-F238E27FC236}">
                <a16:creationId xmlns:a16="http://schemas.microsoft.com/office/drawing/2014/main" id="{56CE769A-49A7-4CE0-A640-92476B48F68F}"/>
              </a:ext>
            </a:extLst>
          </p:cNvPr>
          <p:cNvSpPr>
            <a:spLocks/>
          </p:cNvSpPr>
          <p:nvPr/>
        </p:nvSpPr>
        <p:spPr bwMode="auto">
          <a:xfrm>
            <a:off x="194219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58" name="Rectangle 10729">
            <a:extLst>
              <a:ext uri="{FF2B5EF4-FFF2-40B4-BE49-F238E27FC236}">
                <a16:creationId xmlns:a16="http://schemas.microsoft.com/office/drawing/2014/main" id="{BD2879AB-0BAC-4C4A-A12D-67DA90DFCB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59" name="Freeform 10730">
            <a:extLst>
              <a:ext uri="{FF2B5EF4-FFF2-40B4-BE49-F238E27FC236}">
                <a16:creationId xmlns:a16="http://schemas.microsoft.com/office/drawing/2014/main" id="{D5004759-2C00-4EE2-AC3A-665D0AFD9841}"/>
              </a:ext>
            </a:extLst>
          </p:cNvPr>
          <p:cNvSpPr>
            <a:spLocks/>
          </p:cNvSpPr>
          <p:nvPr/>
        </p:nvSpPr>
        <p:spPr bwMode="auto">
          <a:xfrm>
            <a:off x="194219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60" name="Rectangle 10731">
            <a:extLst>
              <a:ext uri="{FF2B5EF4-FFF2-40B4-BE49-F238E27FC236}">
                <a16:creationId xmlns:a16="http://schemas.microsoft.com/office/drawing/2014/main" id="{2105B62C-EC00-487B-9DAD-8C4A1256B0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61" name="Freeform 10732">
            <a:extLst>
              <a:ext uri="{FF2B5EF4-FFF2-40B4-BE49-F238E27FC236}">
                <a16:creationId xmlns:a16="http://schemas.microsoft.com/office/drawing/2014/main" id="{186DAE1E-562A-4E44-97BE-C773376D9725}"/>
              </a:ext>
            </a:extLst>
          </p:cNvPr>
          <p:cNvSpPr>
            <a:spLocks/>
          </p:cNvSpPr>
          <p:nvPr/>
        </p:nvSpPr>
        <p:spPr bwMode="auto">
          <a:xfrm>
            <a:off x="194219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62" name="Rectangle 10733">
            <a:extLst>
              <a:ext uri="{FF2B5EF4-FFF2-40B4-BE49-F238E27FC236}">
                <a16:creationId xmlns:a16="http://schemas.microsoft.com/office/drawing/2014/main" id="{BAF224A1-4514-4814-AA03-BF12EF346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63" name="Freeform 10734">
            <a:extLst>
              <a:ext uri="{FF2B5EF4-FFF2-40B4-BE49-F238E27FC236}">
                <a16:creationId xmlns:a16="http://schemas.microsoft.com/office/drawing/2014/main" id="{D88E5D54-3FA4-4D6F-9E3C-5B57340E2F0E}"/>
              </a:ext>
            </a:extLst>
          </p:cNvPr>
          <p:cNvSpPr>
            <a:spLocks/>
          </p:cNvSpPr>
          <p:nvPr/>
        </p:nvSpPr>
        <p:spPr bwMode="auto">
          <a:xfrm>
            <a:off x="194219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64" name="Rectangle 10735">
            <a:extLst>
              <a:ext uri="{FF2B5EF4-FFF2-40B4-BE49-F238E27FC236}">
                <a16:creationId xmlns:a16="http://schemas.microsoft.com/office/drawing/2014/main" id="{E216D638-A906-4BEC-92DB-C0906B85AB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65" name="Freeform 10736">
            <a:extLst>
              <a:ext uri="{FF2B5EF4-FFF2-40B4-BE49-F238E27FC236}">
                <a16:creationId xmlns:a16="http://schemas.microsoft.com/office/drawing/2014/main" id="{E188E975-2E60-4245-B3A9-EC52B860F693}"/>
              </a:ext>
            </a:extLst>
          </p:cNvPr>
          <p:cNvSpPr>
            <a:spLocks/>
          </p:cNvSpPr>
          <p:nvPr/>
        </p:nvSpPr>
        <p:spPr bwMode="auto">
          <a:xfrm>
            <a:off x="194219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66" name="Rectangle 10737">
            <a:extLst>
              <a:ext uri="{FF2B5EF4-FFF2-40B4-BE49-F238E27FC236}">
                <a16:creationId xmlns:a16="http://schemas.microsoft.com/office/drawing/2014/main" id="{71CC196D-8244-4574-A207-F28DB7D01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67" name="Freeform 10738">
            <a:extLst>
              <a:ext uri="{FF2B5EF4-FFF2-40B4-BE49-F238E27FC236}">
                <a16:creationId xmlns:a16="http://schemas.microsoft.com/office/drawing/2014/main" id="{1BF6E260-CF08-40A9-8DA5-00B815BE0069}"/>
              </a:ext>
            </a:extLst>
          </p:cNvPr>
          <p:cNvSpPr>
            <a:spLocks/>
          </p:cNvSpPr>
          <p:nvPr/>
        </p:nvSpPr>
        <p:spPr bwMode="auto">
          <a:xfrm>
            <a:off x="194219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68" name="Rectangle 10739">
            <a:extLst>
              <a:ext uri="{FF2B5EF4-FFF2-40B4-BE49-F238E27FC236}">
                <a16:creationId xmlns:a16="http://schemas.microsoft.com/office/drawing/2014/main" id="{191A128D-E756-49F2-82D7-582065FD6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69" name="Freeform 10740">
            <a:extLst>
              <a:ext uri="{FF2B5EF4-FFF2-40B4-BE49-F238E27FC236}">
                <a16:creationId xmlns:a16="http://schemas.microsoft.com/office/drawing/2014/main" id="{D4045EFA-B3DB-4BA2-BF7E-2067E5F2DE82}"/>
              </a:ext>
            </a:extLst>
          </p:cNvPr>
          <p:cNvSpPr>
            <a:spLocks/>
          </p:cNvSpPr>
          <p:nvPr/>
        </p:nvSpPr>
        <p:spPr bwMode="auto">
          <a:xfrm>
            <a:off x="194219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70" name="Rectangle 10741">
            <a:extLst>
              <a:ext uri="{FF2B5EF4-FFF2-40B4-BE49-F238E27FC236}">
                <a16:creationId xmlns:a16="http://schemas.microsoft.com/office/drawing/2014/main" id="{A7B3D0C9-4AD8-4AC4-8DA5-774B8669C0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71" name="Freeform 10742">
            <a:extLst>
              <a:ext uri="{FF2B5EF4-FFF2-40B4-BE49-F238E27FC236}">
                <a16:creationId xmlns:a16="http://schemas.microsoft.com/office/drawing/2014/main" id="{0502D3F5-2624-4B98-A434-F226F4406FA6}"/>
              </a:ext>
            </a:extLst>
          </p:cNvPr>
          <p:cNvSpPr>
            <a:spLocks/>
          </p:cNvSpPr>
          <p:nvPr/>
        </p:nvSpPr>
        <p:spPr bwMode="auto">
          <a:xfrm>
            <a:off x="194219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72" name="Rectangle 10743">
            <a:extLst>
              <a:ext uri="{FF2B5EF4-FFF2-40B4-BE49-F238E27FC236}">
                <a16:creationId xmlns:a16="http://schemas.microsoft.com/office/drawing/2014/main" id="{C0E39538-2408-43EA-B839-1FAAC67936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73" name="Freeform 10744">
            <a:extLst>
              <a:ext uri="{FF2B5EF4-FFF2-40B4-BE49-F238E27FC236}">
                <a16:creationId xmlns:a16="http://schemas.microsoft.com/office/drawing/2014/main" id="{DE3E9424-043A-4E6A-9968-9EE38C91F607}"/>
              </a:ext>
            </a:extLst>
          </p:cNvPr>
          <p:cNvSpPr>
            <a:spLocks/>
          </p:cNvSpPr>
          <p:nvPr/>
        </p:nvSpPr>
        <p:spPr bwMode="auto">
          <a:xfrm>
            <a:off x="194219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74" name="Rectangle 10745">
            <a:extLst>
              <a:ext uri="{FF2B5EF4-FFF2-40B4-BE49-F238E27FC236}">
                <a16:creationId xmlns:a16="http://schemas.microsoft.com/office/drawing/2014/main" id="{10F6EC8B-C896-4942-9702-2615A74C37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75" name="Freeform 10746">
            <a:extLst>
              <a:ext uri="{FF2B5EF4-FFF2-40B4-BE49-F238E27FC236}">
                <a16:creationId xmlns:a16="http://schemas.microsoft.com/office/drawing/2014/main" id="{757C2EE8-25F3-44E1-A049-5928F64F7FBA}"/>
              </a:ext>
            </a:extLst>
          </p:cNvPr>
          <p:cNvSpPr>
            <a:spLocks/>
          </p:cNvSpPr>
          <p:nvPr/>
        </p:nvSpPr>
        <p:spPr bwMode="auto">
          <a:xfrm>
            <a:off x="194219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76" name="Rectangle 10747">
            <a:extLst>
              <a:ext uri="{FF2B5EF4-FFF2-40B4-BE49-F238E27FC236}">
                <a16:creationId xmlns:a16="http://schemas.microsoft.com/office/drawing/2014/main" id="{D1C90B9D-4887-4F7B-BE98-1EACEF53D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77" name="Freeform 10748">
            <a:extLst>
              <a:ext uri="{FF2B5EF4-FFF2-40B4-BE49-F238E27FC236}">
                <a16:creationId xmlns:a16="http://schemas.microsoft.com/office/drawing/2014/main" id="{8C5D6CE8-EAA7-424D-A91F-CE14C8886E2A}"/>
              </a:ext>
            </a:extLst>
          </p:cNvPr>
          <p:cNvSpPr>
            <a:spLocks/>
          </p:cNvSpPr>
          <p:nvPr/>
        </p:nvSpPr>
        <p:spPr bwMode="auto">
          <a:xfrm>
            <a:off x="194219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78" name="Rectangle 10749">
            <a:extLst>
              <a:ext uri="{FF2B5EF4-FFF2-40B4-BE49-F238E27FC236}">
                <a16:creationId xmlns:a16="http://schemas.microsoft.com/office/drawing/2014/main" id="{51DC7944-33A7-4F2C-97B5-B3031A0F25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79" name="Freeform 10750">
            <a:extLst>
              <a:ext uri="{FF2B5EF4-FFF2-40B4-BE49-F238E27FC236}">
                <a16:creationId xmlns:a16="http://schemas.microsoft.com/office/drawing/2014/main" id="{CD42F406-F268-4B4F-86AC-4753E0113F0D}"/>
              </a:ext>
            </a:extLst>
          </p:cNvPr>
          <p:cNvSpPr>
            <a:spLocks/>
          </p:cNvSpPr>
          <p:nvPr/>
        </p:nvSpPr>
        <p:spPr bwMode="auto">
          <a:xfrm>
            <a:off x="194219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80" name="Rectangle 10751">
            <a:extLst>
              <a:ext uri="{FF2B5EF4-FFF2-40B4-BE49-F238E27FC236}">
                <a16:creationId xmlns:a16="http://schemas.microsoft.com/office/drawing/2014/main" id="{3C4752EB-D34B-4D0D-8B33-A06C2C9EAD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81" name="Freeform 10752">
            <a:extLst>
              <a:ext uri="{FF2B5EF4-FFF2-40B4-BE49-F238E27FC236}">
                <a16:creationId xmlns:a16="http://schemas.microsoft.com/office/drawing/2014/main" id="{47EFF54B-D384-4DE8-9B24-BA4F1DC15971}"/>
              </a:ext>
            </a:extLst>
          </p:cNvPr>
          <p:cNvSpPr>
            <a:spLocks/>
          </p:cNvSpPr>
          <p:nvPr/>
        </p:nvSpPr>
        <p:spPr bwMode="auto">
          <a:xfrm>
            <a:off x="1942197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82" name="Rectangle 10753">
            <a:extLst>
              <a:ext uri="{FF2B5EF4-FFF2-40B4-BE49-F238E27FC236}">
                <a16:creationId xmlns:a16="http://schemas.microsoft.com/office/drawing/2014/main" id="{026703DE-3176-49F3-BA63-03B882A4CB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19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83" name="Freeform 10754">
            <a:extLst>
              <a:ext uri="{FF2B5EF4-FFF2-40B4-BE49-F238E27FC236}">
                <a16:creationId xmlns:a16="http://schemas.microsoft.com/office/drawing/2014/main" id="{893A5F49-CE0C-421A-8C86-489B51AD043D}"/>
              </a:ext>
            </a:extLst>
          </p:cNvPr>
          <p:cNvSpPr>
            <a:spLocks/>
          </p:cNvSpPr>
          <p:nvPr/>
        </p:nvSpPr>
        <p:spPr bwMode="auto">
          <a:xfrm>
            <a:off x="194373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84" name="Rectangle 10755">
            <a:extLst>
              <a:ext uri="{FF2B5EF4-FFF2-40B4-BE49-F238E27FC236}">
                <a16:creationId xmlns:a16="http://schemas.microsoft.com/office/drawing/2014/main" id="{8C085F40-D3F1-4900-8F3A-A917143778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85" name="Freeform 10756">
            <a:extLst>
              <a:ext uri="{FF2B5EF4-FFF2-40B4-BE49-F238E27FC236}">
                <a16:creationId xmlns:a16="http://schemas.microsoft.com/office/drawing/2014/main" id="{67BABE1D-606B-43AB-A8CE-8CE5EFD8183B}"/>
              </a:ext>
            </a:extLst>
          </p:cNvPr>
          <p:cNvSpPr>
            <a:spLocks/>
          </p:cNvSpPr>
          <p:nvPr/>
        </p:nvSpPr>
        <p:spPr bwMode="auto">
          <a:xfrm>
            <a:off x="194373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86" name="Rectangle 10757">
            <a:extLst>
              <a:ext uri="{FF2B5EF4-FFF2-40B4-BE49-F238E27FC236}">
                <a16:creationId xmlns:a16="http://schemas.microsoft.com/office/drawing/2014/main" id="{D3D70752-62C0-4CEF-A570-43025B9448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87" name="Freeform 10758">
            <a:extLst>
              <a:ext uri="{FF2B5EF4-FFF2-40B4-BE49-F238E27FC236}">
                <a16:creationId xmlns:a16="http://schemas.microsoft.com/office/drawing/2014/main" id="{A1CD8360-76E6-498C-A38E-9CB230DE95D4}"/>
              </a:ext>
            </a:extLst>
          </p:cNvPr>
          <p:cNvSpPr>
            <a:spLocks/>
          </p:cNvSpPr>
          <p:nvPr/>
        </p:nvSpPr>
        <p:spPr bwMode="auto">
          <a:xfrm>
            <a:off x="194373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88" name="Rectangle 10759">
            <a:extLst>
              <a:ext uri="{FF2B5EF4-FFF2-40B4-BE49-F238E27FC236}">
                <a16:creationId xmlns:a16="http://schemas.microsoft.com/office/drawing/2014/main" id="{2B2EFB99-5316-45D7-A2D4-34EA25417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89" name="Freeform 10760">
            <a:extLst>
              <a:ext uri="{FF2B5EF4-FFF2-40B4-BE49-F238E27FC236}">
                <a16:creationId xmlns:a16="http://schemas.microsoft.com/office/drawing/2014/main" id="{4896005F-504B-45B1-8F8D-122D02386F26}"/>
              </a:ext>
            </a:extLst>
          </p:cNvPr>
          <p:cNvSpPr>
            <a:spLocks/>
          </p:cNvSpPr>
          <p:nvPr/>
        </p:nvSpPr>
        <p:spPr bwMode="auto">
          <a:xfrm>
            <a:off x="194373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90" name="Rectangle 10761">
            <a:extLst>
              <a:ext uri="{FF2B5EF4-FFF2-40B4-BE49-F238E27FC236}">
                <a16:creationId xmlns:a16="http://schemas.microsoft.com/office/drawing/2014/main" id="{AF84C2CC-BD78-4FA6-BD00-C9755FF1FD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91" name="Freeform 10762">
            <a:extLst>
              <a:ext uri="{FF2B5EF4-FFF2-40B4-BE49-F238E27FC236}">
                <a16:creationId xmlns:a16="http://schemas.microsoft.com/office/drawing/2014/main" id="{0C641A9F-2BAD-4868-9C96-7CC2AB5ED167}"/>
              </a:ext>
            </a:extLst>
          </p:cNvPr>
          <p:cNvSpPr>
            <a:spLocks/>
          </p:cNvSpPr>
          <p:nvPr/>
        </p:nvSpPr>
        <p:spPr bwMode="auto">
          <a:xfrm>
            <a:off x="194373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92" name="Rectangle 10763">
            <a:extLst>
              <a:ext uri="{FF2B5EF4-FFF2-40B4-BE49-F238E27FC236}">
                <a16:creationId xmlns:a16="http://schemas.microsoft.com/office/drawing/2014/main" id="{618E13E4-95C6-4741-825D-133BE641A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93" name="Freeform 10764">
            <a:extLst>
              <a:ext uri="{FF2B5EF4-FFF2-40B4-BE49-F238E27FC236}">
                <a16:creationId xmlns:a16="http://schemas.microsoft.com/office/drawing/2014/main" id="{504AEC57-CAA0-418A-96E5-E99DFC0B26AD}"/>
              </a:ext>
            </a:extLst>
          </p:cNvPr>
          <p:cNvSpPr>
            <a:spLocks/>
          </p:cNvSpPr>
          <p:nvPr/>
        </p:nvSpPr>
        <p:spPr bwMode="auto">
          <a:xfrm>
            <a:off x="194373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94" name="Rectangle 10765">
            <a:extLst>
              <a:ext uri="{FF2B5EF4-FFF2-40B4-BE49-F238E27FC236}">
                <a16:creationId xmlns:a16="http://schemas.microsoft.com/office/drawing/2014/main" id="{39D28708-9A9C-4C65-8630-F8DF7CCDAC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95" name="Freeform 10766">
            <a:extLst>
              <a:ext uri="{FF2B5EF4-FFF2-40B4-BE49-F238E27FC236}">
                <a16:creationId xmlns:a16="http://schemas.microsoft.com/office/drawing/2014/main" id="{34B2603E-2610-4553-83F0-C6820C74A917}"/>
              </a:ext>
            </a:extLst>
          </p:cNvPr>
          <p:cNvSpPr>
            <a:spLocks/>
          </p:cNvSpPr>
          <p:nvPr/>
        </p:nvSpPr>
        <p:spPr bwMode="auto">
          <a:xfrm>
            <a:off x="194373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96" name="Rectangle 10767">
            <a:extLst>
              <a:ext uri="{FF2B5EF4-FFF2-40B4-BE49-F238E27FC236}">
                <a16:creationId xmlns:a16="http://schemas.microsoft.com/office/drawing/2014/main" id="{23EFD0D8-C8BB-4E07-9492-CE33DE478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97" name="Freeform 10768">
            <a:extLst>
              <a:ext uri="{FF2B5EF4-FFF2-40B4-BE49-F238E27FC236}">
                <a16:creationId xmlns:a16="http://schemas.microsoft.com/office/drawing/2014/main" id="{40CE26F4-0092-42BC-A04A-9EF1E14FCAB4}"/>
              </a:ext>
            </a:extLst>
          </p:cNvPr>
          <p:cNvSpPr>
            <a:spLocks/>
          </p:cNvSpPr>
          <p:nvPr/>
        </p:nvSpPr>
        <p:spPr bwMode="auto">
          <a:xfrm>
            <a:off x="194373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98" name="Rectangle 10769">
            <a:extLst>
              <a:ext uri="{FF2B5EF4-FFF2-40B4-BE49-F238E27FC236}">
                <a16:creationId xmlns:a16="http://schemas.microsoft.com/office/drawing/2014/main" id="{A454924F-C606-4973-8BB4-855CD762DE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399" name="Freeform 10770">
            <a:extLst>
              <a:ext uri="{FF2B5EF4-FFF2-40B4-BE49-F238E27FC236}">
                <a16:creationId xmlns:a16="http://schemas.microsoft.com/office/drawing/2014/main" id="{66E4A35C-49F3-4012-95BC-B225F37CD6CA}"/>
              </a:ext>
            </a:extLst>
          </p:cNvPr>
          <p:cNvSpPr>
            <a:spLocks/>
          </p:cNvSpPr>
          <p:nvPr/>
        </p:nvSpPr>
        <p:spPr bwMode="auto">
          <a:xfrm>
            <a:off x="194373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00" name="Rectangle 10771">
            <a:extLst>
              <a:ext uri="{FF2B5EF4-FFF2-40B4-BE49-F238E27FC236}">
                <a16:creationId xmlns:a16="http://schemas.microsoft.com/office/drawing/2014/main" id="{B34A4C69-1A08-4989-A222-CAFC1AD3A6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01" name="Freeform 10772">
            <a:extLst>
              <a:ext uri="{FF2B5EF4-FFF2-40B4-BE49-F238E27FC236}">
                <a16:creationId xmlns:a16="http://schemas.microsoft.com/office/drawing/2014/main" id="{1B55E022-5A63-4459-9CA7-E082B7868F4E}"/>
              </a:ext>
            </a:extLst>
          </p:cNvPr>
          <p:cNvSpPr>
            <a:spLocks/>
          </p:cNvSpPr>
          <p:nvPr/>
        </p:nvSpPr>
        <p:spPr bwMode="auto">
          <a:xfrm>
            <a:off x="194373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02" name="Rectangle 10773">
            <a:extLst>
              <a:ext uri="{FF2B5EF4-FFF2-40B4-BE49-F238E27FC236}">
                <a16:creationId xmlns:a16="http://schemas.microsoft.com/office/drawing/2014/main" id="{CABB6925-A570-4FCD-9CAA-F45F4BC479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03" name="Freeform 10774">
            <a:extLst>
              <a:ext uri="{FF2B5EF4-FFF2-40B4-BE49-F238E27FC236}">
                <a16:creationId xmlns:a16="http://schemas.microsoft.com/office/drawing/2014/main" id="{853964FE-8FFE-4357-8569-CCFE8CFAACD9}"/>
              </a:ext>
            </a:extLst>
          </p:cNvPr>
          <p:cNvSpPr>
            <a:spLocks/>
          </p:cNvSpPr>
          <p:nvPr/>
        </p:nvSpPr>
        <p:spPr bwMode="auto">
          <a:xfrm>
            <a:off x="194373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04" name="Rectangle 10775">
            <a:extLst>
              <a:ext uri="{FF2B5EF4-FFF2-40B4-BE49-F238E27FC236}">
                <a16:creationId xmlns:a16="http://schemas.microsoft.com/office/drawing/2014/main" id="{E5CD5302-4326-4763-A6CD-D43DFC192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05" name="Freeform 10776">
            <a:extLst>
              <a:ext uri="{FF2B5EF4-FFF2-40B4-BE49-F238E27FC236}">
                <a16:creationId xmlns:a16="http://schemas.microsoft.com/office/drawing/2014/main" id="{B73F4038-FD25-4981-9A31-1CF21FA70067}"/>
              </a:ext>
            </a:extLst>
          </p:cNvPr>
          <p:cNvSpPr>
            <a:spLocks/>
          </p:cNvSpPr>
          <p:nvPr/>
        </p:nvSpPr>
        <p:spPr bwMode="auto">
          <a:xfrm>
            <a:off x="194373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06" name="Rectangle 10777">
            <a:extLst>
              <a:ext uri="{FF2B5EF4-FFF2-40B4-BE49-F238E27FC236}">
                <a16:creationId xmlns:a16="http://schemas.microsoft.com/office/drawing/2014/main" id="{6D73D85A-4561-4106-A0C8-BCE6073952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07" name="Freeform 10778">
            <a:extLst>
              <a:ext uri="{FF2B5EF4-FFF2-40B4-BE49-F238E27FC236}">
                <a16:creationId xmlns:a16="http://schemas.microsoft.com/office/drawing/2014/main" id="{EC98229D-AE63-41C9-9E58-DD0B9DEE7472}"/>
              </a:ext>
            </a:extLst>
          </p:cNvPr>
          <p:cNvSpPr>
            <a:spLocks/>
          </p:cNvSpPr>
          <p:nvPr/>
        </p:nvSpPr>
        <p:spPr bwMode="auto">
          <a:xfrm>
            <a:off x="194373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08" name="Rectangle 10779">
            <a:extLst>
              <a:ext uri="{FF2B5EF4-FFF2-40B4-BE49-F238E27FC236}">
                <a16:creationId xmlns:a16="http://schemas.microsoft.com/office/drawing/2014/main" id="{28CED121-B795-4B0F-97FD-D48DB060E5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09" name="Freeform 10780">
            <a:extLst>
              <a:ext uri="{FF2B5EF4-FFF2-40B4-BE49-F238E27FC236}">
                <a16:creationId xmlns:a16="http://schemas.microsoft.com/office/drawing/2014/main" id="{D07B170A-3216-4ECD-92B7-F746CE8A1924}"/>
              </a:ext>
            </a:extLst>
          </p:cNvPr>
          <p:cNvSpPr>
            <a:spLocks/>
          </p:cNvSpPr>
          <p:nvPr/>
        </p:nvSpPr>
        <p:spPr bwMode="auto">
          <a:xfrm>
            <a:off x="194373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10" name="Rectangle 10781">
            <a:extLst>
              <a:ext uri="{FF2B5EF4-FFF2-40B4-BE49-F238E27FC236}">
                <a16:creationId xmlns:a16="http://schemas.microsoft.com/office/drawing/2014/main" id="{EDD7B0A6-C155-4C74-88EC-2D991AE937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11" name="Freeform 10782">
            <a:extLst>
              <a:ext uri="{FF2B5EF4-FFF2-40B4-BE49-F238E27FC236}">
                <a16:creationId xmlns:a16="http://schemas.microsoft.com/office/drawing/2014/main" id="{491D6663-6D16-4659-AAA6-5B669C4A252E}"/>
              </a:ext>
            </a:extLst>
          </p:cNvPr>
          <p:cNvSpPr>
            <a:spLocks/>
          </p:cNvSpPr>
          <p:nvPr/>
        </p:nvSpPr>
        <p:spPr bwMode="auto">
          <a:xfrm>
            <a:off x="1943734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12" name="Rectangle 10783">
            <a:extLst>
              <a:ext uri="{FF2B5EF4-FFF2-40B4-BE49-F238E27FC236}">
                <a16:creationId xmlns:a16="http://schemas.microsoft.com/office/drawing/2014/main" id="{2F7B7CD2-854A-49BC-B0EB-D54E3C59B0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13" name="Freeform 10784">
            <a:extLst>
              <a:ext uri="{FF2B5EF4-FFF2-40B4-BE49-F238E27FC236}">
                <a16:creationId xmlns:a16="http://schemas.microsoft.com/office/drawing/2014/main" id="{D985716B-03F5-4986-A4A0-8CBEB2BDB642}"/>
              </a:ext>
            </a:extLst>
          </p:cNvPr>
          <p:cNvSpPr>
            <a:spLocks/>
          </p:cNvSpPr>
          <p:nvPr/>
        </p:nvSpPr>
        <p:spPr bwMode="auto">
          <a:xfrm>
            <a:off x="1943734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14" name="Rectangle 10785">
            <a:extLst>
              <a:ext uri="{FF2B5EF4-FFF2-40B4-BE49-F238E27FC236}">
                <a16:creationId xmlns:a16="http://schemas.microsoft.com/office/drawing/2014/main" id="{DD547BC8-76EE-4954-83C3-81AB0EFDC3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15" name="Freeform 10786">
            <a:extLst>
              <a:ext uri="{FF2B5EF4-FFF2-40B4-BE49-F238E27FC236}">
                <a16:creationId xmlns:a16="http://schemas.microsoft.com/office/drawing/2014/main" id="{DDDCDED5-B72C-4C85-AB1C-ADDBAAC8AEDD}"/>
              </a:ext>
            </a:extLst>
          </p:cNvPr>
          <p:cNvSpPr>
            <a:spLocks/>
          </p:cNvSpPr>
          <p:nvPr/>
        </p:nvSpPr>
        <p:spPr bwMode="auto">
          <a:xfrm>
            <a:off x="1943734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16" name="Rectangle 10787">
            <a:extLst>
              <a:ext uri="{FF2B5EF4-FFF2-40B4-BE49-F238E27FC236}">
                <a16:creationId xmlns:a16="http://schemas.microsoft.com/office/drawing/2014/main" id="{DBDAFF95-49A8-4868-88C0-C58F2B38D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17" name="Freeform 10788">
            <a:extLst>
              <a:ext uri="{FF2B5EF4-FFF2-40B4-BE49-F238E27FC236}">
                <a16:creationId xmlns:a16="http://schemas.microsoft.com/office/drawing/2014/main" id="{B9ADC71E-0FB3-428F-9BDE-8F97D42164B2}"/>
              </a:ext>
            </a:extLst>
          </p:cNvPr>
          <p:cNvSpPr>
            <a:spLocks/>
          </p:cNvSpPr>
          <p:nvPr/>
        </p:nvSpPr>
        <p:spPr bwMode="auto">
          <a:xfrm>
            <a:off x="1943734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18" name="Rectangle 10789">
            <a:extLst>
              <a:ext uri="{FF2B5EF4-FFF2-40B4-BE49-F238E27FC236}">
                <a16:creationId xmlns:a16="http://schemas.microsoft.com/office/drawing/2014/main" id="{E2813E92-260B-4913-A392-7B6A1E1ABF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19" name="Freeform 10790">
            <a:extLst>
              <a:ext uri="{FF2B5EF4-FFF2-40B4-BE49-F238E27FC236}">
                <a16:creationId xmlns:a16="http://schemas.microsoft.com/office/drawing/2014/main" id="{3145D8DF-10C6-4150-A706-9F633D98BE48}"/>
              </a:ext>
            </a:extLst>
          </p:cNvPr>
          <p:cNvSpPr>
            <a:spLocks/>
          </p:cNvSpPr>
          <p:nvPr/>
        </p:nvSpPr>
        <p:spPr bwMode="auto">
          <a:xfrm>
            <a:off x="1943734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20" name="Rectangle 10791">
            <a:extLst>
              <a:ext uri="{FF2B5EF4-FFF2-40B4-BE49-F238E27FC236}">
                <a16:creationId xmlns:a16="http://schemas.microsoft.com/office/drawing/2014/main" id="{847B753A-EA21-459A-B368-F9B30E083B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21" name="Freeform 10792">
            <a:extLst>
              <a:ext uri="{FF2B5EF4-FFF2-40B4-BE49-F238E27FC236}">
                <a16:creationId xmlns:a16="http://schemas.microsoft.com/office/drawing/2014/main" id="{207327CD-EBA1-49E3-942A-A72E2D8982F7}"/>
              </a:ext>
            </a:extLst>
          </p:cNvPr>
          <p:cNvSpPr>
            <a:spLocks/>
          </p:cNvSpPr>
          <p:nvPr/>
        </p:nvSpPr>
        <p:spPr bwMode="auto">
          <a:xfrm>
            <a:off x="1943734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22" name="Rectangle 10793">
            <a:extLst>
              <a:ext uri="{FF2B5EF4-FFF2-40B4-BE49-F238E27FC236}">
                <a16:creationId xmlns:a16="http://schemas.microsoft.com/office/drawing/2014/main" id="{4EC1DDE9-5CEF-4DC4-9F96-ACC26374FE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23" name="Freeform 10794">
            <a:extLst>
              <a:ext uri="{FF2B5EF4-FFF2-40B4-BE49-F238E27FC236}">
                <a16:creationId xmlns:a16="http://schemas.microsoft.com/office/drawing/2014/main" id="{A81990CC-49EE-4007-BC0E-324C7353456C}"/>
              </a:ext>
            </a:extLst>
          </p:cNvPr>
          <p:cNvSpPr>
            <a:spLocks/>
          </p:cNvSpPr>
          <p:nvPr/>
        </p:nvSpPr>
        <p:spPr bwMode="auto">
          <a:xfrm>
            <a:off x="1943734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24" name="Rectangle 10795">
            <a:extLst>
              <a:ext uri="{FF2B5EF4-FFF2-40B4-BE49-F238E27FC236}">
                <a16:creationId xmlns:a16="http://schemas.microsoft.com/office/drawing/2014/main" id="{46678419-2CD6-4848-B925-B0E5263356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3734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25" name="Freeform 10796">
            <a:extLst>
              <a:ext uri="{FF2B5EF4-FFF2-40B4-BE49-F238E27FC236}">
                <a16:creationId xmlns:a16="http://schemas.microsoft.com/office/drawing/2014/main" id="{3C7F41A5-445E-443B-A95D-E767ED346D47}"/>
              </a:ext>
            </a:extLst>
          </p:cNvPr>
          <p:cNvSpPr>
            <a:spLocks/>
          </p:cNvSpPr>
          <p:nvPr/>
        </p:nvSpPr>
        <p:spPr bwMode="auto">
          <a:xfrm>
            <a:off x="1945271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26" name="Rectangle 10797">
            <a:extLst>
              <a:ext uri="{FF2B5EF4-FFF2-40B4-BE49-F238E27FC236}">
                <a16:creationId xmlns:a16="http://schemas.microsoft.com/office/drawing/2014/main" id="{DE2AF3F4-D5E7-4F45-B374-F2355ECDB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27" name="Freeform 10798">
            <a:extLst>
              <a:ext uri="{FF2B5EF4-FFF2-40B4-BE49-F238E27FC236}">
                <a16:creationId xmlns:a16="http://schemas.microsoft.com/office/drawing/2014/main" id="{AE4DC670-BD41-4D4B-92A6-661F5B07F19D}"/>
              </a:ext>
            </a:extLst>
          </p:cNvPr>
          <p:cNvSpPr>
            <a:spLocks/>
          </p:cNvSpPr>
          <p:nvPr/>
        </p:nvSpPr>
        <p:spPr bwMode="auto">
          <a:xfrm>
            <a:off x="1945271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28" name="Rectangle 10799">
            <a:extLst>
              <a:ext uri="{FF2B5EF4-FFF2-40B4-BE49-F238E27FC236}">
                <a16:creationId xmlns:a16="http://schemas.microsoft.com/office/drawing/2014/main" id="{8236DE89-9D68-4D97-A4B0-E58EFDD0E0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29" name="Freeform 10800">
            <a:extLst>
              <a:ext uri="{FF2B5EF4-FFF2-40B4-BE49-F238E27FC236}">
                <a16:creationId xmlns:a16="http://schemas.microsoft.com/office/drawing/2014/main" id="{318DA0B7-A139-4EEF-82BC-DE11AD1300FE}"/>
              </a:ext>
            </a:extLst>
          </p:cNvPr>
          <p:cNvSpPr>
            <a:spLocks/>
          </p:cNvSpPr>
          <p:nvPr/>
        </p:nvSpPr>
        <p:spPr bwMode="auto">
          <a:xfrm>
            <a:off x="1945271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30" name="Rectangle 10801">
            <a:extLst>
              <a:ext uri="{FF2B5EF4-FFF2-40B4-BE49-F238E27FC236}">
                <a16:creationId xmlns:a16="http://schemas.microsoft.com/office/drawing/2014/main" id="{E0CE4C20-FA76-4BB8-920F-D87CC28B4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31" name="Freeform 10802">
            <a:extLst>
              <a:ext uri="{FF2B5EF4-FFF2-40B4-BE49-F238E27FC236}">
                <a16:creationId xmlns:a16="http://schemas.microsoft.com/office/drawing/2014/main" id="{F615A2B1-5ABA-42C9-803E-AB94AF66F688}"/>
              </a:ext>
            </a:extLst>
          </p:cNvPr>
          <p:cNvSpPr>
            <a:spLocks/>
          </p:cNvSpPr>
          <p:nvPr/>
        </p:nvSpPr>
        <p:spPr bwMode="auto">
          <a:xfrm>
            <a:off x="1945271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32" name="Rectangle 10803">
            <a:extLst>
              <a:ext uri="{FF2B5EF4-FFF2-40B4-BE49-F238E27FC236}">
                <a16:creationId xmlns:a16="http://schemas.microsoft.com/office/drawing/2014/main" id="{4403A228-7210-44B1-BFF5-831A0A7DF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33" name="Freeform 10804">
            <a:extLst>
              <a:ext uri="{FF2B5EF4-FFF2-40B4-BE49-F238E27FC236}">
                <a16:creationId xmlns:a16="http://schemas.microsoft.com/office/drawing/2014/main" id="{1223B05B-10E7-41EF-B788-AE1A73F0CE19}"/>
              </a:ext>
            </a:extLst>
          </p:cNvPr>
          <p:cNvSpPr>
            <a:spLocks/>
          </p:cNvSpPr>
          <p:nvPr/>
        </p:nvSpPr>
        <p:spPr bwMode="auto">
          <a:xfrm>
            <a:off x="1945271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34" name="Rectangle 10805">
            <a:extLst>
              <a:ext uri="{FF2B5EF4-FFF2-40B4-BE49-F238E27FC236}">
                <a16:creationId xmlns:a16="http://schemas.microsoft.com/office/drawing/2014/main" id="{6548DDCE-3D9A-47CA-99FD-C64A0904DE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35" name="Freeform 10806">
            <a:extLst>
              <a:ext uri="{FF2B5EF4-FFF2-40B4-BE49-F238E27FC236}">
                <a16:creationId xmlns:a16="http://schemas.microsoft.com/office/drawing/2014/main" id="{D7F6CC63-56CE-49A6-90D7-6CD673A56A3E}"/>
              </a:ext>
            </a:extLst>
          </p:cNvPr>
          <p:cNvSpPr>
            <a:spLocks/>
          </p:cNvSpPr>
          <p:nvPr/>
        </p:nvSpPr>
        <p:spPr bwMode="auto">
          <a:xfrm>
            <a:off x="1945271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36" name="Rectangle 10807">
            <a:extLst>
              <a:ext uri="{FF2B5EF4-FFF2-40B4-BE49-F238E27FC236}">
                <a16:creationId xmlns:a16="http://schemas.microsoft.com/office/drawing/2014/main" id="{18454135-E9B1-4A61-857C-5E305A45D3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37" name="Freeform 10808">
            <a:extLst>
              <a:ext uri="{FF2B5EF4-FFF2-40B4-BE49-F238E27FC236}">
                <a16:creationId xmlns:a16="http://schemas.microsoft.com/office/drawing/2014/main" id="{1FBA4FC2-FFA0-4CDD-B300-2C9526D76E46}"/>
              </a:ext>
            </a:extLst>
          </p:cNvPr>
          <p:cNvSpPr>
            <a:spLocks/>
          </p:cNvSpPr>
          <p:nvPr/>
        </p:nvSpPr>
        <p:spPr bwMode="auto">
          <a:xfrm>
            <a:off x="1945271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38" name="Rectangle 10809">
            <a:extLst>
              <a:ext uri="{FF2B5EF4-FFF2-40B4-BE49-F238E27FC236}">
                <a16:creationId xmlns:a16="http://schemas.microsoft.com/office/drawing/2014/main" id="{1B7601D2-F48A-4F26-94F0-D340B038D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39" name="Freeform 10810">
            <a:extLst>
              <a:ext uri="{FF2B5EF4-FFF2-40B4-BE49-F238E27FC236}">
                <a16:creationId xmlns:a16="http://schemas.microsoft.com/office/drawing/2014/main" id="{4800EBB4-A62B-45C3-9CA0-BDFE596403C9}"/>
              </a:ext>
            </a:extLst>
          </p:cNvPr>
          <p:cNvSpPr>
            <a:spLocks/>
          </p:cNvSpPr>
          <p:nvPr/>
        </p:nvSpPr>
        <p:spPr bwMode="auto">
          <a:xfrm>
            <a:off x="1945271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40" name="Rectangle 10811">
            <a:extLst>
              <a:ext uri="{FF2B5EF4-FFF2-40B4-BE49-F238E27FC236}">
                <a16:creationId xmlns:a16="http://schemas.microsoft.com/office/drawing/2014/main" id="{9690CE27-A4CE-4D85-BE95-8391D3E10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41" name="Freeform 10812">
            <a:extLst>
              <a:ext uri="{FF2B5EF4-FFF2-40B4-BE49-F238E27FC236}">
                <a16:creationId xmlns:a16="http://schemas.microsoft.com/office/drawing/2014/main" id="{50CEAF14-EC95-414F-B376-7E2B5C2D55C9}"/>
              </a:ext>
            </a:extLst>
          </p:cNvPr>
          <p:cNvSpPr>
            <a:spLocks/>
          </p:cNvSpPr>
          <p:nvPr/>
        </p:nvSpPr>
        <p:spPr bwMode="auto">
          <a:xfrm>
            <a:off x="1945271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42" name="Rectangle 10813">
            <a:extLst>
              <a:ext uri="{FF2B5EF4-FFF2-40B4-BE49-F238E27FC236}">
                <a16:creationId xmlns:a16="http://schemas.microsoft.com/office/drawing/2014/main" id="{FF841C92-689C-4F14-8196-4126FFACD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43" name="Freeform 10814">
            <a:extLst>
              <a:ext uri="{FF2B5EF4-FFF2-40B4-BE49-F238E27FC236}">
                <a16:creationId xmlns:a16="http://schemas.microsoft.com/office/drawing/2014/main" id="{2C46D946-5279-47DB-B886-7B1CED95B443}"/>
              </a:ext>
            </a:extLst>
          </p:cNvPr>
          <p:cNvSpPr>
            <a:spLocks/>
          </p:cNvSpPr>
          <p:nvPr/>
        </p:nvSpPr>
        <p:spPr bwMode="auto">
          <a:xfrm>
            <a:off x="1945271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44" name="Rectangle 10815">
            <a:extLst>
              <a:ext uri="{FF2B5EF4-FFF2-40B4-BE49-F238E27FC236}">
                <a16:creationId xmlns:a16="http://schemas.microsoft.com/office/drawing/2014/main" id="{1DE6409E-1DE7-4D93-92B9-4810ED474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45" name="Freeform 10816">
            <a:extLst>
              <a:ext uri="{FF2B5EF4-FFF2-40B4-BE49-F238E27FC236}">
                <a16:creationId xmlns:a16="http://schemas.microsoft.com/office/drawing/2014/main" id="{BD511EF6-B729-4161-8AA8-3BDD184128B5}"/>
              </a:ext>
            </a:extLst>
          </p:cNvPr>
          <p:cNvSpPr>
            <a:spLocks/>
          </p:cNvSpPr>
          <p:nvPr/>
        </p:nvSpPr>
        <p:spPr bwMode="auto">
          <a:xfrm>
            <a:off x="1945271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46" name="Rectangle 10817">
            <a:extLst>
              <a:ext uri="{FF2B5EF4-FFF2-40B4-BE49-F238E27FC236}">
                <a16:creationId xmlns:a16="http://schemas.microsoft.com/office/drawing/2014/main" id="{A4F8CAC1-C85D-4FF8-A643-A838FF2B8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47" name="Freeform 10818">
            <a:extLst>
              <a:ext uri="{FF2B5EF4-FFF2-40B4-BE49-F238E27FC236}">
                <a16:creationId xmlns:a16="http://schemas.microsoft.com/office/drawing/2014/main" id="{4981A824-2F47-4E8D-BD8C-CD7808C59D7C}"/>
              </a:ext>
            </a:extLst>
          </p:cNvPr>
          <p:cNvSpPr>
            <a:spLocks/>
          </p:cNvSpPr>
          <p:nvPr/>
        </p:nvSpPr>
        <p:spPr bwMode="auto">
          <a:xfrm>
            <a:off x="1945271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48" name="Rectangle 10819">
            <a:extLst>
              <a:ext uri="{FF2B5EF4-FFF2-40B4-BE49-F238E27FC236}">
                <a16:creationId xmlns:a16="http://schemas.microsoft.com/office/drawing/2014/main" id="{DB873FFE-8C79-4173-AAC9-A401DD8379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49" name="Freeform 10820">
            <a:extLst>
              <a:ext uri="{FF2B5EF4-FFF2-40B4-BE49-F238E27FC236}">
                <a16:creationId xmlns:a16="http://schemas.microsoft.com/office/drawing/2014/main" id="{8976DE53-370D-4504-99CB-C4ABEB75C3FE}"/>
              </a:ext>
            </a:extLst>
          </p:cNvPr>
          <p:cNvSpPr>
            <a:spLocks/>
          </p:cNvSpPr>
          <p:nvPr/>
        </p:nvSpPr>
        <p:spPr bwMode="auto">
          <a:xfrm>
            <a:off x="1945271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50" name="Rectangle 10821">
            <a:extLst>
              <a:ext uri="{FF2B5EF4-FFF2-40B4-BE49-F238E27FC236}">
                <a16:creationId xmlns:a16="http://schemas.microsoft.com/office/drawing/2014/main" id="{AACC80FD-2986-46AB-9EA4-57BF957395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51" name="Freeform 10822">
            <a:extLst>
              <a:ext uri="{FF2B5EF4-FFF2-40B4-BE49-F238E27FC236}">
                <a16:creationId xmlns:a16="http://schemas.microsoft.com/office/drawing/2014/main" id="{C830442C-9FAF-4129-A54D-56F653CAC6DD}"/>
              </a:ext>
            </a:extLst>
          </p:cNvPr>
          <p:cNvSpPr>
            <a:spLocks/>
          </p:cNvSpPr>
          <p:nvPr/>
        </p:nvSpPr>
        <p:spPr bwMode="auto">
          <a:xfrm>
            <a:off x="1945271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52" name="Rectangle 10823">
            <a:extLst>
              <a:ext uri="{FF2B5EF4-FFF2-40B4-BE49-F238E27FC236}">
                <a16:creationId xmlns:a16="http://schemas.microsoft.com/office/drawing/2014/main" id="{3F0BEE56-F332-46BB-886B-42F190D476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53" name="Freeform 10824">
            <a:extLst>
              <a:ext uri="{FF2B5EF4-FFF2-40B4-BE49-F238E27FC236}">
                <a16:creationId xmlns:a16="http://schemas.microsoft.com/office/drawing/2014/main" id="{0A0FFFCA-EFB5-40EB-B93C-29C2010AEE30}"/>
              </a:ext>
            </a:extLst>
          </p:cNvPr>
          <p:cNvSpPr>
            <a:spLocks/>
          </p:cNvSpPr>
          <p:nvPr/>
        </p:nvSpPr>
        <p:spPr bwMode="auto">
          <a:xfrm>
            <a:off x="1945271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54" name="Rectangle 10825">
            <a:extLst>
              <a:ext uri="{FF2B5EF4-FFF2-40B4-BE49-F238E27FC236}">
                <a16:creationId xmlns:a16="http://schemas.microsoft.com/office/drawing/2014/main" id="{E8BE734C-0525-404B-8AF4-EB8E497F17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71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55" name="Freeform 10826">
            <a:extLst>
              <a:ext uri="{FF2B5EF4-FFF2-40B4-BE49-F238E27FC236}">
                <a16:creationId xmlns:a16="http://schemas.microsoft.com/office/drawing/2014/main" id="{85939B7C-2732-43E2-989C-76AD96BD7577}"/>
              </a:ext>
            </a:extLst>
          </p:cNvPr>
          <p:cNvSpPr>
            <a:spLocks/>
          </p:cNvSpPr>
          <p:nvPr/>
        </p:nvSpPr>
        <p:spPr bwMode="auto">
          <a:xfrm>
            <a:off x="194680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56" name="Rectangle 10827">
            <a:extLst>
              <a:ext uri="{FF2B5EF4-FFF2-40B4-BE49-F238E27FC236}">
                <a16:creationId xmlns:a16="http://schemas.microsoft.com/office/drawing/2014/main" id="{6873AC97-1AE1-4CCE-97E7-810DB4175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57" name="Freeform 10828">
            <a:extLst>
              <a:ext uri="{FF2B5EF4-FFF2-40B4-BE49-F238E27FC236}">
                <a16:creationId xmlns:a16="http://schemas.microsoft.com/office/drawing/2014/main" id="{DA2FB221-6955-4C26-9E8B-5F8CACE2EC5C}"/>
              </a:ext>
            </a:extLst>
          </p:cNvPr>
          <p:cNvSpPr>
            <a:spLocks/>
          </p:cNvSpPr>
          <p:nvPr/>
        </p:nvSpPr>
        <p:spPr bwMode="auto">
          <a:xfrm>
            <a:off x="194680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58" name="Rectangle 10829">
            <a:extLst>
              <a:ext uri="{FF2B5EF4-FFF2-40B4-BE49-F238E27FC236}">
                <a16:creationId xmlns:a16="http://schemas.microsoft.com/office/drawing/2014/main" id="{DCCE4822-C09F-445D-AD85-C4DF70334F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59" name="Freeform 10830">
            <a:extLst>
              <a:ext uri="{FF2B5EF4-FFF2-40B4-BE49-F238E27FC236}">
                <a16:creationId xmlns:a16="http://schemas.microsoft.com/office/drawing/2014/main" id="{1ABF0F13-E7B5-4045-9EB7-A9ECA093A4EE}"/>
              </a:ext>
            </a:extLst>
          </p:cNvPr>
          <p:cNvSpPr>
            <a:spLocks/>
          </p:cNvSpPr>
          <p:nvPr/>
        </p:nvSpPr>
        <p:spPr bwMode="auto">
          <a:xfrm>
            <a:off x="194680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60" name="Rectangle 10831">
            <a:extLst>
              <a:ext uri="{FF2B5EF4-FFF2-40B4-BE49-F238E27FC236}">
                <a16:creationId xmlns:a16="http://schemas.microsoft.com/office/drawing/2014/main" id="{54AB42CE-B142-4239-88B5-3386E2FE8A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61" name="Freeform 10832">
            <a:extLst>
              <a:ext uri="{FF2B5EF4-FFF2-40B4-BE49-F238E27FC236}">
                <a16:creationId xmlns:a16="http://schemas.microsoft.com/office/drawing/2014/main" id="{7E9E0CE4-53C2-457A-AA37-97A1BF313CEC}"/>
              </a:ext>
            </a:extLst>
          </p:cNvPr>
          <p:cNvSpPr>
            <a:spLocks/>
          </p:cNvSpPr>
          <p:nvPr/>
        </p:nvSpPr>
        <p:spPr bwMode="auto">
          <a:xfrm>
            <a:off x="194680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62" name="Rectangle 10833">
            <a:extLst>
              <a:ext uri="{FF2B5EF4-FFF2-40B4-BE49-F238E27FC236}">
                <a16:creationId xmlns:a16="http://schemas.microsoft.com/office/drawing/2014/main" id="{9C6F1DCA-6A4A-4DE8-A1A1-5D6D14F6B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63" name="Freeform 10834">
            <a:extLst>
              <a:ext uri="{FF2B5EF4-FFF2-40B4-BE49-F238E27FC236}">
                <a16:creationId xmlns:a16="http://schemas.microsoft.com/office/drawing/2014/main" id="{57B47B8D-8312-4177-98A6-CC4B7609DCCC}"/>
              </a:ext>
            </a:extLst>
          </p:cNvPr>
          <p:cNvSpPr>
            <a:spLocks/>
          </p:cNvSpPr>
          <p:nvPr/>
        </p:nvSpPr>
        <p:spPr bwMode="auto">
          <a:xfrm>
            <a:off x="194680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64" name="Rectangle 10835">
            <a:extLst>
              <a:ext uri="{FF2B5EF4-FFF2-40B4-BE49-F238E27FC236}">
                <a16:creationId xmlns:a16="http://schemas.microsoft.com/office/drawing/2014/main" id="{04472502-0F6D-4FB6-8DBE-87CC40F078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65" name="Freeform 10836">
            <a:extLst>
              <a:ext uri="{FF2B5EF4-FFF2-40B4-BE49-F238E27FC236}">
                <a16:creationId xmlns:a16="http://schemas.microsoft.com/office/drawing/2014/main" id="{900B8076-806D-43A9-812D-26F42D3446FF}"/>
              </a:ext>
            </a:extLst>
          </p:cNvPr>
          <p:cNvSpPr>
            <a:spLocks/>
          </p:cNvSpPr>
          <p:nvPr/>
        </p:nvSpPr>
        <p:spPr bwMode="auto">
          <a:xfrm>
            <a:off x="194680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66" name="Rectangle 10837">
            <a:extLst>
              <a:ext uri="{FF2B5EF4-FFF2-40B4-BE49-F238E27FC236}">
                <a16:creationId xmlns:a16="http://schemas.microsoft.com/office/drawing/2014/main" id="{AE79916A-10DA-4A02-B547-A4E48C152E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67" name="Freeform 10838">
            <a:extLst>
              <a:ext uri="{FF2B5EF4-FFF2-40B4-BE49-F238E27FC236}">
                <a16:creationId xmlns:a16="http://schemas.microsoft.com/office/drawing/2014/main" id="{59BA7868-4A26-4D6C-B37D-5C0EE2A5B51A}"/>
              </a:ext>
            </a:extLst>
          </p:cNvPr>
          <p:cNvSpPr>
            <a:spLocks/>
          </p:cNvSpPr>
          <p:nvPr/>
        </p:nvSpPr>
        <p:spPr bwMode="auto">
          <a:xfrm>
            <a:off x="194680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68" name="Rectangle 10839">
            <a:extLst>
              <a:ext uri="{FF2B5EF4-FFF2-40B4-BE49-F238E27FC236}">
                <a16:creationId xmlns:a16="http://schemas.microsoft.com/office/drawing/2014/main" id="{AB898416-1F86-4FB5-B442-A8375B0764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69" name="Freeform 10840">
            <a:extLst>
              <a:ext uri="{FF2B5EF4-FFF2-40B4-BE49-F238E27FC236}">
                <a16:creationId xmlns:a16="http://schemas.microsoft.com/office/drawing/2014/main" id="{AA946A29-5B93-4060-BE94-88C09BDEA9FA}"/>
              </a:ext>
            </a:extLst>
          </p:cNvPr>
          <p:cNvSpPr>
            <a:spLocks/>
          </p:cNvSpPr>
          <p:nvPr/>
        </p:nvSpPr>
        <p:spPr bwMode="auto">
          <a:xfrm>
            <a:off x="194680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70" name="Rectangle 10841">
            <a:extLst>
              <a:ext uri="{FF2B5EF4-FFF2-40B4-BE49-F238E27FC236}">
                <a16:creationId xmlns:a16="http://schemas.microsoft.com/office/drawing/2014/main" id="{383FAC30-A573-4891-88EA-DCFC92C1CA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71" name="Freeform 10842">
            <a:extLst>
              <a:ext uri="{FF2B5EF4-FFF2-40B4-BE49-F238E27FC236}">
                <a16:creationId xmlns:a16="http://schemas.microsoft.com/office/drawing/2014/main" id="{711B0B82-8664-4D3D-BB93-DEDEADC2C011}"/>
              </a:ext>
            </a:extLst>
          </p:cNvPr>
          <p:cNvSpPr>
            <a:spLocks/>
          </p:cNvSpPr>
          <p:nvPr/>
        </p:nvSpPr>
        <p:spPr bwMode="auto">
          <a:xfrm>
            <a:off x="194680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72" name="Rectangle 10843">
            <a:extLst>
              <a:ext uri="{FF2B5EF4-FFF2-40B4-BE49-F238E27FC236}">
                <a16:creationId xmlns:a16="http://schemas.microsoft.com/office/drawing/2014/main" id="{51EF9A43-52EE-4080-A6B5-127F5CCEEF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73" name="Freeform 10844">
            <a:extLst>
              <a:ext uri="{FF2B5EF4-FFF2-40B4-BE49-F238E27FC236}">
                <a16:creationId xmlns:a16="http://schemas.microsoft.com/office/drawing/2014/main" id="{58C030C6-966C-4EC2-8E6E-F6EE3FBDABFC}"/>
              </a:ext>
            </a:extLst>
          </p:cNvPr>
          <p:cNvSpPr>
            <a:spLocks/>
          </p:cNvSpPr>
          <p:nvPr/>
        </p:nvSpPr>
        <p:spPr bwMode="auto">
          <a:xfrm>
            <a:off x="194680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74" name="Rectangle 10845">
            <a:extLst>
              <a:ext uri="{FF2B5EF4-FFF2-40B4-BE49-F238E27FC236}">
                <a16:creationId xmlns:a16="http://schemas.microsoft.com/office/drawing/2014/main" id="{23089DA6-92F6-4E0B-BBA2-2EF263050B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75" name="Freeform 10846">
            <a:extLst>
              <a:ext uri="{FF2B5EF4-FFF2-40B4-BE49-F238E27FC236}">
                <a16:creationId xmlns:a16="http://schemas.microsoft.com/office/drawing/2014/main" id="{5CC6B9A5-2BDD-48A9-8592-AD4447AE88F3}"/>
              </a:ext>
            </a:extLst>
          </p:cNvPr>
          <p:cNvSpPr>
            <a:spLocks/>
          </p:cNvSpPr>
          <p:nvPr/>
        </p:nvSpPr>
        <p:spPr bwMode="auto">
          <a:xfrm>
            <a:off x="194680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76" name="Rectangle 10847">
            <a:extLst>
              <a:ext uri="{FF2B5EF4-FFF2-40B4-BE49-F238E27FC236}">
                <a16:creationId xmlns:a16="http://schemas.microsoft.com/office/drawing/2014/main" id="{88981720-FA29-472A-AFAB-B98EEB3AF9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77" name="Freeform 10848">
            <a:extLst>
              <a:ext uri="{FF2B5EF4-FFF2-40B4-BE49-F238E27FC236}">
                <a16:creationId xmlns:a16="http://schemas.microsoft.com/office/drawing/2014/main" id="{91B58CC7-110C-4483-AED1-5174B230AC7A}"/>
              </a:ext>
            </a:extLst>
          </p:cNvPr>
          <p:cNvSpPr>
            <a:spLocks/>
          </p:cNvSpPr>
          <p:nvPr/>
        </p:nvSpPr>
        <p:spPr bwMode="auto">
          <a:xfrm>
            <a:off x="194680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78" name="Rectangle 10849">
            <a:extLst>
              <a:ext uri="{FF2B5EF4-FFF2-40B4-BE49-F238E27FC236}">
                <a16:creationId xmlns:a16="http://schemas.microsoft.com/office/drawing/2014/main" id="{79C379A6-6E3D-4566-9785-F5AC294183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79" name="Freeform 10850">
            <a:extLst>
              <a:ext uri="{FF2B5EF4-FFF2-40B4-BE49-F238E27FC236}">
                <a16:creationId xmlns:a16="http://schemas.microsoft.com/office/drawing/2014/main" id="{76D38117-8D4B-41B4-955D-DB375D3B0CA4}"/>
              </a:ext>
            </a:extLst>
          </p:cNvPr>
          <p:cNvSpPr>
            <a:spLocks/>
          </p:cNvSpPr>
          <p:nvPr/>
        </p:nvSpPr>
        <p:spPr bwMode="auto">
          <a:xfrm>
            <a:off x="194680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80" name="Rectangle 10851">
            <a:extLst>
              <a:ext uri="{FF2B5EF4-FFF2-40B4-BE49-F238E27FC236}">
                <a16:creationId xmlns:a16="http://schemas.microsoft.com/office/drawing/2014/main" id="{3C15F6EF-5009-4467-A456-CCDC9437BF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81" name="Freeform 10852">
            <a:extLst>
              <a:ext uri="{FF2B5EF4-FFF2-40B4-BE49-F238E27FC236}">
                <a16:creationId xmlns:a16="http://schemas.microsoft.com/office/drawing/2014/main" id="{C5BC3883-77D9-4D11-AB3F-29262BE46648}"/>
              </a:ext>
            </a:extLst>
          </p:cNvPr>
          <p:cNvSpPr>
            <a:spLocks/>
          </p:cNvSpPr>
          <p:nvPr/>
        </p:nvSpPr>
        <p:spPr bwMode="auto">
          <a:xfrm>
            <a:off x="194680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82" name="Rectangle 10853">
            <a:extLst>
              <a:ext uri="{FF2B5EF4-FFF2-40B4-BE49-F238E27FC236}">
                <a16:creationId xmlns:a16="http://schemas.microsoft.com/office/drawing/2014/main" id="{55E347C7-495D-4B47-A238-ADA681463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83" name="Freeform 10854">
            <a:extLst>
              <a:ext uri="{FF2B5EF4-FFF2-40B4-BE49-F238E27FC236}">
                <a16:creationId xmlns:a16="http://schemas.microsoft.com/office/drawing/2014/main" id="{CC9932DF-D2EC-43A4-960B-6033ACDA8B66}"/>
              </a:ext>
            </a:extLst>
          </p:cNvPr>
          <p:cNvSpPr>
            <a:spLocks/>
          </p:cNvSpPr>
          <p:nvPr/>
        </p:nvSpPr>
        <p:spPr bwMode="auto">
          <a:xfrm>
            <a:off x="194680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84" name="Rectangle 10855">
            <a:extLst>
              <a:ext uri="{FF2B5EF4-FFF2-40B4-BE49-F238E27FC236}">
                <a16:creationId xmlns:a16="http://schemas.microsoft.com/office/drawing/2014/main" id="{6F8E2CAB-C971-414B-BC1B-BA20458B88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85" name="Freeform 10856">
            <a:extLst>
              <a:ext uri="{FF2B5EF4-FFF2-40B4-BE49-F238E27FC236}">
                <a16:creationId xmlns:a16="http://schemas.microsoft.com/office/drawing/2014/main" id="{218285A5-C71E-4E96-B7D3-57CD5D75EE9C}"/>
              </a:ext>
            </a:extLst>
          </p:cNvPr>
          <p:cNvSpPr>
            <a:spLocks/>
          </p:cNvSpPr>
          <p:nvPr/>
        </p:nvSpPr>
        <p:spPr bwMode="auto">
          <a:xfrm>
            <a:off x="194680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86" name="Rectangle 10857">
            <a:extLst>
              <a:ext uri="{FF2B5EF4-FFF2-40B4-BE49-F238E27FC236}">
                <a16:creationId xmlns:a16="http://schemas.microsoft.com/office/drawing/2014/main" id="{3618FD90-BA78-4110-AFA5-10A74E47F3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87" name="Freeform 10858">
            <a:extLst>
              <a:ext uri="{FF2B5EF4-FFF2-40B4-BE49-F238E27FC236}">
                <a16:creationId xmlns:a16="http://schemas.microsoft.com/office/drawing/2014/main" id="{62096667-D7C7-4067-A496-276B5D0F0A07}"/>
              </a:ext>
            </a:extLst>
          </p:cNvPr>
          <p:cNvSpPr>
            <a:spLocks/>
          </p:cNvSpPr>
          <p:nvPr/>
        </p:nvSpPr>
        <p:spPr bwMode="auto">
          <a:xfrm>
            <a:off x="194680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88" name="Rectangle 10859">
            <a:extLst>
              <a:ext uri="{FF2B5EF4-FFF2-40B4-BE49-F238E27FC236}">
                <a16:creationId xmlns:a16="http://schemas.microsoft.com/office/drawing/2014/main" id="{F58B4772-0DCC-40CB-94E0-FECF6192B1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89" name="Freeform 10860">
            <a:extLst>
              <a:ext uri="{FF2B5EF4-FFF2-40B4-BE49-F238E27FC236}">
                <a16:creationId xmlns:a16="http://schemas.microsoft.com/office/drawing/2014/main" id="{732FAC42-3AA0-4E23-B19B-F2AFAFD0DBE9}"/>
              </a:ext>
            </a:extLst>
          </p:cNvPr>
          <p:cNvSpPr>
            <a:spLocks/>
          </p:cNvSpPr>
          <p:nvPr/>
        </p:nvSpPr>
        <p:spPr bwMode="auto">
          <a:xfrm>
            <a:off x="194680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90" name="Rectangle 10861">
            <a:extLst>
              <a:ext uri="{FF2B5EF4-FFF2-40B4-BE49-F238E27FC236}">
                <a16:creationId xmlns:a16="http://schemas.microsoft.com/office/drawing/2014/main" id="{73A794C9-28B3-42CA-B93D-A4A3448E88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680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91" name="Freeform 10862">
            <a:extLst>
              <a:ext uri="{FF2B5EF4-FFF2-40B4-BE49-F238E27FC236}">
                <a16:creationId xmlns:a16="http://schemas.microsoft.com/office/drawing/2014/main" id="{730B5725-D697-4EFD-B3E6-64984D792279}"/>
              </a:ext>
            </a:extLst>
          </p:cNvPr>
          <p:cNvSpPr>
            <a:spLocks/>
          </p:cNvSpPr>
          <p:nvPr/>
        </p:nvSpPr>
        <p:spPr bwMode="auto">
          <a:xfrm>
            <a:off x="194680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92" name="Freeform 10863">
            <a:extLst>
              <a:ext uri="{FF2B5EF4-FFF2-40B4-BE49-F238E27FC236}">
                <a16:creationId xmlns:a16="http://schemas.microsoft.com/office/drawing/2014/main" id="{5090607E-6239-4AC6-A08A-497B0EFFADD2}"/>
              </a:ext>
            </a:extLst>
          </p:cNvPr>
          <p:cNvSpPr>
            <a:spLocks/>
          </p:cNvSpPr>
          <p:nvPr/>
        </p:nvSpPr>
        <p:spPr bwMode="auto">
          <a:xfrm>
            <a:off x="1982151" y="4359087"/>
            <a:ext cx="1537" cy="4676"/>
          </a:xfrm>
          <a:custGeom>
            <a:avLst/>
            <a:gdLst>
              <a:gd name="T0" fmla="*/ 1 w 1"/>
              <a:gd name="T1" fmla="*/ 0 h 3"/>
              <a:gd name="T2" fmla="*/ 1 w 1"/>
              <a:gd name="T3" fmla="*/ 0 h 3"/>
              <a:gd name="T4" fmla="*/ 1 w 1"/>
              <a:gd name="T5" fmla="*/ 1 h 3"/>
              <a:gd name="T6" fmla="*/ 0 w 1"/>
              <a:gd name="T7" fmla="*/ 1 h 3"/>
              <a:gd name="T8" fmla="*/ 0 w 1"/>
              <a:gd name="T9" fmla="*/ 1 h 3"/>
              <a:gd name="T10" fmla="*/ 0 w 1"/>
              <a:gd name="T11" fmla="*/ 1 h 3"/>
              <a:gd name="T12" fmla="*/ 0 w 1"/>
              <a:gd name="T13" fmla="*/ 1 h 3"/>
              <a:gd name="T14" fmla="*/ 0 w 1"/>
              <a:gd name="T15" fmla="*/ 1 h 3"/>
              <a:gd name="T16" fmla="*/ 0 w 1"/>
              <a:gd name="T17" fmla="*/ 2 h 3"/>
              <a:gd name="T18" fmla="*/ 0 w 1"/>
              <a:gd name="T19" fmla="*/ 2 h 3"/>
              <a:gd name="T20" fmla="*/ 0 w 1"/>
              <a:gd name="T21" fmla="*/ 2 h 3"/>
              <a:gd name="T22" fmla="*/ 0 w 1"/>
              <a:gd name="T23" fmla="*/ 2 h 3"/>
              <a:gd name="T24" fmla="*/ 0 w 1"/>
              <a:gd name="T25" fmla="*/ 2 h 3"/>
              <a:gd name="T26" fmla="*/ 0 w 1"/>
              <a:gd name="T27" fmla="*/ 2 h 3"/>
              <a:gd name="T28" fmla="*/ 1 w 1"/>
              <a:gd name="T29" fmla="*/ 3 h 3"/>
              <a:gd name="T30" fmla="*/ 1 w 1"/>
              <a:gd name="T31" fmla="*/ 3 h 3"/>
              <a:gd name="T32" fmla="*/ 1 w 1"/>
              <a:gd name="T33" fmla="*/ 3 h 3"/>
              <a:gd name="T34" fmla="*/ 1 w 1"/>
              <a:gd name="T3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1" y="0"/>
                </a:move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93" name="Rectangle 10864">
            <a:extLst>
              <a:ext uri="{FF2B5EF4-FFF2-40B4-BE49-F238E27FC236}">
                <a16:creationId xmlns:a16="http://schemas.microsoft.com/office/drawing/2014/main" id="{29DFCE0D-2833-43F6-9635-98E6746B3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7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94" name="Freeform 10865">
            <a:extLst>
              <a:ext uri="{FF2B5EF4-FFF2-40B4-BE49-F238E27FC236}">
                <a16:creationId xmlns:a16="http://schemas.microsoft.com/office/drawing/2014/main" id="{A832DCFF-1779-4C79-AF25-D3AAC0DB24B1}"/>
              </a:ext>
            </a:extLst>
          </p:cNvPr>
          <p:cNvSpPr>
            <a:spLocks/>
          </p:cNvSpPr>
          <p:nvPr/>
        </p:nvSpPr>
        <p:spPr bwMode="auto">
          <a:xfrm>
            <a:off x="1983687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96" name="Rectangle 10867">
            <a:extLst>
              <a:ext uri="{FF2B5EF4-FFF2-40B4-BE49-F238E27FC236}">
                <a16:creationId xmlns:a16="http://schemas.microsoft.com/office/drawing/2014/main" id="{F2FA97D4-1AB2-4DDA-8944-D1721330E6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97" name="Freeform 10868">
            <a:extLst>
              <a:ext uri="{FF2B5EF4-FFF2-40B4-BE49-F238E27FC236}">
                <a16:creationId xmlns:a16="http://schemas.microsoft.com/office/drawing/2014/main" id="{33528970-9330-496D-A29F-A661D01D35F8}"/>
              </a:ext>
            </a:extLst>
          </p:cNvPr>
          <p:cNvSpPr>
            <a:spLocks/>
          </p:cNvSpPr>
          <p:nvPr/>
        </p:nvSpPr>
        <p:spPr bwMode="auto">
          <a:xfrm>
            <a:off x="198368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98" name="Rectangle 10869">
            <a:extLst>
              <a:ext uri="{FF2B5EF4-FFF2-40B4-BE49-F238E27FC236}">
                <a16:creationId xmlns:a16="http://schemas.microsoft.com/office/drawing/2014/main" id="{24CDE4AB-3A0A-4FC0-AA95-7AF0261FD2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499" name="Freeform 10870">
            <a:extLst>
              <a:ext uri="{FF2B5EF4-FFF2-40B4-BE49-F238E27FC236}">
                <a16:creationId xmlns:a16="http://schemas.microsoft.com/office/drawing/2014/main" id="{9591C1F8-111E-4B15-A1A8-CCE5C5ADE461}"/>
              </a:ext>
            </a:extLst>
          </p:cNvPr>
          <p:cNvSpPr>
            <a:spLocks/>
          </p:cNvSpPr>
          <p:nvPr/>
        </p:nvSpPr>
        <p:spPr bwMode="auto">
          <a:xfrm>
            <a:off x="198368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00" name="Rectangle 10871">
            <a:extLst>
              <a:ext uri="{FF2B5EF4-FFF2-40B4-BE49-F238E27FC236}">
                <a16:creationId xmlns:a16="http://schemas.microsoft.com/office/drawing/2014/main" id="{6435DD17-A906-484B-A542-2E6B115EE0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01" name="Freeform 10872">
            <a:extLst>
              <a:ext uri="{FF2B5EF4-FFF2-40B4-BE49-F238E27FC236}">
                <a16:creationId xmlns:a16="http://schemas.microsoft.com/office/drawing/2014/main" id="{16FA3816-924E-4C0F-8113-0627D9E4E169}"/>
              </a:ext>
            </a:extLst>
          </p:cNvPr>
          <p:cNvSpPr>
            <a:spLocks/>
          </p:cNvSpPr>
          <p:nvPr/>
        </p:nvSpPr>
        <p:spPr bwMode="auto">
          <a:xfrm>
            <a:off x="198368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02" name="Rectangle 10873">
            <a:extLst>
              <a:ext uri="{FF2B5EF4-FFF2-40B4-BE49-F238E27FC236}">
                <a16:creationId xmlns:a16="http://schemas.microsoft.com/office/drawing/2014/main" id="{51166796-B83F-441B-8891-3A5A4759E4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03" name="Freeform 10874">
            <a:extLst>
              <a:ext uri="{FF2B5EF4-FFF2-40B4-BE49-F238E27FC236}">
                <a16:creationId xmlns:a16="http://schemas.microsoft.com/office/drawing/2014/main" id="{4B08C8EC-BCC0-4ED7-8529-3DE6F0256E37}"/>
              </a:ext>
            </a:extLst>
          </p:cNvPr>
          <p:cNvSpPr>
            <a:spLocks/>
          </p:cNvSpPr>
          <p:nvPr/>
        </p:nvSpPr>
        <p:spPr bwMode="auto">
          <a:xfrm>
            <a:off x="198368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04" name="Rectangle 10875">
            <a:extLst>
              <a:ext uri="{FF2B5EF4-FFF2-40B4-BE49-F238E27FC236}">
                <a16:creationId xmlns:a16="http://schemas.microsoft.com/office/drawing/2014/main" id="{58C06D12-F27D-4041-9F47-4C12FCE64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05" name="Freeform 10876">
            <a:extLst>
              <a:ext uri="{FF2B5EF4-FFF2-40B4-BE49-F238E27FC236}">
                <a16:creationId xmlns:a16="http://schemas.microsoft.com/office/drawing/2014/main" id="{9A258218-C035-49EB-B54C-74EACDD352A8}"/>
              </a:ext>
            </a:extLst>
          </p:cNvPr>
          <p:cNvSpPr>
            <a:spLocks/>
          </p:cNvSpPr>
          <p:nvPr/>
        </p:nvSpPr>
        <p:spPr bwMode="auto">
          <a:xfrm>
            <a:off x="198368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06" name="Rectangle 10877">
            <a:extLst>
              <a:ext uri="{FF2B5EF4-FFF2-40B4-BE49-F238E27FC236}">
                <a16:creationId xmlns:a16="http://schemas.microsoft.com/office/drawing/2014/main" id="{7A4E492B-9206-4040-BD57-E972B2B18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07" name="Freeform 10878">
            <a:extLst>
              <a:ext uri="{FF2B5EF4-FFF2-40B4-BE49-F238E27FC236}">
                <a16:creationId xmlns:a16="http://schemas.microsoft.com/office/drawing/2014/main" id="{C2BBF156-4650-47DB-A14C-5B5703E2BB3B}"/>
              </a:ext>
            </a:extLst>
          </p:cNvPr>
          <p:cNvSpPr>
            <a:spLocks/>
          </p:cNvSpPr>
          <p:nvPr/>
        </p:nvSpPr>
        <p:spPr bwMode="auto">
          <a:xfrm>
            <a:off x="198368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08" name="Rectangle 10879">
            <a:extLst>
              <a:ext uri="{FF2B5EF4-FFF2-40B4-BE49-F238E27FC236}">
                <a16:creationId xmlns:a16="http://schemas.microsoft.com/office/drawing/2014/main" id="{ACC401A8-08E7-44BB-90F3-A11B19286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09" name="Freeform 10880">
            <a:extLst>
              <a:ext uri="{FF2B5EF4-FFF2-40B4-BE49-F238E27FC236}">
                <a16:creationId xmlns:a16="http://schemas.microsoft.com/office/drawing/2014/main" id="{E9C982A9-78CC-404A-A527-3402D05FB8CC}"/>
              </a:ext>
            </a:extLst>
          </p:cNvPr>
          <p:cNvSpPr>
            <a:spLocks/>
          </p:cNvSpPr>
          <p:nvPr/>
        </p:nvSpPr>
        <p:spPr bwMode="auto">
          <a:xfrm>
            <a:off x="198368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10" name="Rectangle 10881">
            <a:extLst>
              <a:ext uri="{FF2B5EF4-FFF2-40B4-BE49-F238E27FC236}">
                <a16:creationId xmlns:a16="http://schemas.microsoft.com/office/drawing/2014/main" id="{7CEF6024-7900-490A-ADCF-E4A5CE330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11" name="Freeform 10882">
            <a:extLst>
              <a:ext uri="{FF2B5EF4-FFF2-40B4-BE49-F238E27FC236}">
                <a16:creationId xmlns:a16="http://schemas.microsoft.com/office/drawing/2014/main" id="{72BA7214-BAC4-46D2-9965-D7BDE67A5375}"/>
              </a:ext>
            </a:extLst>
          </p:cNvPr>
          <p:cNvSpPr>
            <a:spLocks/>
          </p:cNvSpPr>
          <p:nvPr/>
        </p:nvSpPr>
        <p:spPr bwMode="auto">
          <a:xfrm>
            <a:off x="198368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12" name="Rectangle 10883">
            <a:extLst>
              <a:ext uri="{FF2B5EF4-FFF2-40B4-BE49-F238E27FC236}">
                <a16:creationId xmlns:a16="http://schemas.microsoft.com/office/drawing/2014/main" id="{6835DF21-AEC8-4D3E-BC17-4270A7443A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13" name="Freeform 10884">
            <a:extLst>
              <a:ext uri="{FF2B5EF4-FFF2-40B4-BE49-F238E27FC236}">
                <a16:creationId xmlns:a16="http://schemas.microsoft.com/office/drawing/2014/main" id="{AABEA56D-918B-43DE-BB6B-869DBFFBB164}"/>
              </a:ext>
            </a:extLst>
          </p:cNvPr>
          <p:cNvSpPr>
            <a:spLocks/>
          </p:cNvSpPr>
          <p:nvPr/>
        </p:nvSpPr>
        <p:spPr bwMode="auto">
          <a:xfrm>
            <a:off x="1983686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14" name="Rectangle 10885">
            <a:extLst>
              <a:ext uri="{FF2B5EF4-FFF2-40B4-BE49-F238E27FC236}">
                <a16:creationId xmlns:a16="http://schemas.microsoft.com/office/drawing/2014/main" id="{5E3291A4-89FA-4D0A-B74D-FC9E81BC1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368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15" name="Freeform 10886">
            <a:extLst>
              <a:ext uri="{FF2B5EF4-FFF2-40B4-BE49-F238E27FC236}">
                <a16:creationId xmlns:a16="http://schemas.microsoft.com/office/drawing/2014/main" id="{2C6B907B-2097-4545-88D3-2E98EC6E35AA}"/>
              </a:ext>
            </a:extLst>
          </p:cNvPr>
          <p:cNvSpPr>
            <a:spLocks/>
          </p:cNvSpPr>
          <p:nvPr/>
        </p:nvSpPr>
        <p:spPr bwMode="auto">
          <a:xfrm>
            <a:off x="198522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16" name="Rectangle 10887">
            <a:extLst>
              <a:ext uri="{FF2B5EF4-FFF2-40B4-BE49-F238E27FC236}">
                <a16:creationId xmlns:a16="http://schemas.microsoft.com/office/drawing/2014/main" id="{C360A3F0-C5E0-43A5-81B8-F3AC1F29D3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17" name="Freeform 10888">
            <a:extLst>
              <a:ext uri="{FF2B5EF4-FFF2-40B4-BE49-F238E27FC236}">
                <a16:creationId xmlns:a16="http://schemas.microsoft.com/office/drawing/2014/main" id="{19DEDDD7-E0C2-47EB-9B5A-BBE7BADD1651}"/>
              </a:ext>
            </a:extLst>
          </p:cNvPr>
          <p:cNvSpPr>
            <a:spLocks/>
          </p:cNvSpPr>
          <p:nvPr/>
        </p:nvSpPr>
        <p:spPr bwMode="auto">
          <a:xfrm>
            <a:off x="198522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18" name="Rectangle 10889">
            <a:extLst>
              <a:ext uri="{FF2B5EF4-FFF2-40B4-BE49-F238E27FC236}">
                <a16:creationId xmlns:a16="http://schemas.microsoft.com/office/drawing/2014/main" id="{F9772A6C-2978-4D65-9FD7-51D9712A4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19" name="Freeform 10890">
            <a:extLst>
              <a:ext uri="{FF2B5EF4-FFF2-40B4-BE49-F238E27FC236}">
                <a16:creationId xmlns:a16="http://schemas.microsoft.com/office/drawing/2014/main" id="{7F28C042-F53A-4D86-81B3-813F37BE2145}"/>
              </a:ext>
            </a:extLst>
          </p:cNvPr>
          <p:cNvSpPr>
            <a:spLocks/>
          </p:cNvSpPr>
          <p:nvPr/>
        </p:nvSpPr>
        <p:spPr bwMode="auto">
          <a:xfrm>
            <a:off x="198522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20" name="Rectangle 10891">
            <a:extLst>
              <a:ext uri="{FF2B5EF4-FFF2-40B4-BE49-F238E27FC236}">
                <a16:creationId xmlns:a16="http://schemas.microsoft.com/office/drawing/2014/main" id="{B84B1EE7-0F8D-4642-A165-BFBB7B1760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21" name="Freeform 10892">
            <a:extLst>
              <a:ext uri="{FF2B5EF4-FFF2-40B4-BE49-F238E27FC236}">
                <a16:creationId xmlns:a16="http://schemas.microsoft.com/office/drawing/2014/main" id="{75555F9A-1CBF-4423-947A-E712D4532D22}"/>
              </a:ext>
            </a:extLst>
          </p:cNvPr>
          <p:cNvSpPr>
            <a:spLocks/>
          </p:cNvSpPr>
          <p:nvPr/>
        </p:nvSpPr>
        <p:spPr bwMode="auto">
          <a:xfrm>
            <a:off x="198522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22" name="Rectangle 10893">
            <a:extLst>
              <a:ext uri="{FF2B5EF4-FFF2-40B4-BE49-F238E27FC236}">
                <a16:creationId xmlns:a16="http://schemas.microsoft.com/office/drawing/2014/main" id="{7A3540BC-E1E4-4947-BE84-6FADAFBAA8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23" name="Freeform 10894">
            <a:extLst>
              <a:ext uri="{FF2B5EF4-FFF2-40B4-BE49-F238E27FC236}">
                <a16:creationId xmlns:a16="http://schemas.microsoft.com/office/drawing/2014/main" id="{8FEA64B9-69CF-4B7C-B017-C8DE3B317CC4}"/>
              </a:ext>
            </a:extLst>
          </p:cNvPr>
          <p:cNvSpPr>
            <a:spLocks/>
          </p:cNvSpPr>
          <p:nvPr/>
        </p:nvSpPr>
        <p:spPr bwMode="auto">
          <a:xfrm>
            <a:off x="198522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24" name="Rectangle 10895">
            <a:extLst>
              <a:ext uri="{FF2B5EF4-FFF2-40B4-BE49-F238E27FC236}">
                <a16:creationId xmlns:a16="http://schemas.microsoft.com/office/drawing/2014/main" id="{C6281D03-BFCB-42BF-B800-C18B23CF47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25" name="Freeform 10896">
            <a:extLst>
              <a:ext uri="{FF2B5EF4-FFF2-40B4-BE49-F238E27FC236}">
                <a16:creationId xmlns:a16="http://schemas.microsoft.com/office/drawing/2014/main" id="{B3C14FA6-7A2F-4AA8-B61E-D23D75612847}"/>
              </a:ext>
            </a:extLst>
          </p:cNvPr>
          <p:cNvSpPr>
            <a:spLocks/>
          </p:cNvSpPr>
          <p:nvPr/>
        </p:nvSpPr>
        <p:spPr bwMode="auto">
          <a:xfrm>
            <a:off x="198522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26" name="Rectangle 10897">
            <a:extLst>
              <a:ext uri="{FF2B5EF4-FFF2-40B4-BE49-F238E27FC236}">
                <a16:creationId xmlns:a16="http://schemas.microsoft.com/office/drawing/2014/main" id="{34599CE5-C36A-417B-861F-5DCCF38876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27" name="Freeform 10898">
            <a:extLst>
              <a:ext uri="{FF2B5EF4-FFF2-40B4-BE49-F238E27FC236}">
                <a16:creationId xmlns:a16="http://schemas.microsoft.com/office/drawing/2014/main" id="{FCFA64D4-4A75-4DEC-9CC0-ACD18FBAD712}"/>
              </a:ext>
            </a:extLst>
          </p:cNvPr>
          <p:cNvSpPr>
            <a:spLocks/>
          </p:cNvSpPr>
          <p:nvPr/>
        </p:nvSpPr>
        <p:spPr bwMode="auto">
          <a:xfrm>
            <a:off x="198522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28" name="Rectangle 10899">
            <a:extLst>
              <a:ext uri="{FF2B5EF4-FFF2-40B4-BE49-F238E27FC236}">
                <a16:creationId xmlns:a16="http://schemas.microsoft.com/office/drawing/2014/main" id="{71B4E404-DEBF-4F16-B937-BAF0FC0C1A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29" name="Freeform 10900">
            <a:extLst>
              <a:ext uri="{FF2B5EF4-FFF2-40B4-BE49-F238E27FC236}">
                <a16:creationId xmlns:a16="http://schemas.microsoft.com/office/drawing/2014/main" id="{E2C1A8E4-179B-4D5F-84E0-B486E098B581}"/>
              </a:ext>
            </a:extLst>
          </p:cNvPr>
          <p:cNvSpPr>
            <a:spLocks/>
          </p:cNvSpPr>
          <p:nvPr/>
        </p:nvSpPr>
        <p:spPr bwMode="auto">
          <a:xfrm>
            <a:off x="198522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30" name="Rectangle 10901">
            <a:extLst>
              <a:ext uri="{FF2B5EF4-FFF2-40B4-BE49-F238E27FC236}">
                <a16:creationId xmlns:a16="http://schemas.microsoft.com/office/drawing/2014/main" id="{CF9007B2-AD67-45C6-B428-3EE506D796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31" name="Freeform 10902">
            <a:extLst>
              <a:ext uri="{FF2B5EF4-FFF2-40B4-BE49-F238E27FC236}">
                <a16:creationId xmlns:a16="http://schemas.microsoft.com/office/drawing/2014/main" id="{6A26C5CB-2678-4B8C-B4C7-8976513993DD}"/>
              </a:ext>
            </a:extLst>
          </p:cNvPr>
          <p:cNvSpPr>
            <a:spLocks/>
          </p:cNvSpPr>
          <p:nvPr/>
        </p:nvSpPr>
        <p:spPr bwMode="auto">
          <a:xfrm>
            <a:off x="198522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32" name="Rectangle 10903">
            <a:extLst>
              <a:ext uri="{FF2B5EF4-FFF2-40B4-BE49-F238E27FC236}">
                <a16:creationId xmlns:a16="http://schemas.microsoft.com/office/drawing/2014/main" id="{C2062F4D-C01E-4903-9160-16E0211B01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33" name="Freeform 10904">
            <a:extLst>
              <a:ext uri="{FF2B5EF4-FFF2-40B4-BE49-F238E27FC236}">
                <a16:creationId xmlns:a16="http://schemas.microsoft.com/office/drawing/2014/main" id="{0011DE30-11AD-433D-8954-2CD45924615C}"/>
              </a:ext>
            </a:extLst>
          </p:cNvPr>
          <p:cNvSpPr>
            <a:spLocks/>
          </p:cNvSpPr>
          <p:nvPr/>
        </p:nvSpPr>
        <p:spPr bwMode="auto">
          <a:xfrm>
            <a:off x="198522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34" name="Rectangle 10905">
            <a:extLst>
              <a:ext uri="{FF2B5EF4-FFF2-40B4-BE49-F238E27FC236}">
                <a16:creationId xmlns:a16="http://schemas.microsoft.com/office/drawing/2014/main" id="{1E5EB93C-C6C1-48FF-9AD7-49EF372814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35" name="Freeform 10906">
            <a:extLst>
              <a:ext uri="{FF2B5EF4-FFF2-40B4-BE49-F238E27FC236}">
                <a16:creationId xmlns:a16="http://schemas.microsoft.com/office/drawing/2014/main" id="{E42A9B44-EE6C-4F54-9995-A084DF13EC62}"/>
              </a:ext>
            </a:extLst>
          </p:cNvPr>
          <p:cNvSpPr>
            <a:spLocks/>
          </p:cNvSpPr>
          <p:nvPr/>
        </p:nvSpPr>
        <p:spPr bwMode="auto">
          <a:xfrm>
            <a:off x="198522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36" name="Rectangle 10907">
            <a:extLst>
              <a:ext uri="{FF2B5EF4-FFF2-40B4-BE49-F238E27FC236}">
                <a16:creationId xmlns:a16="http://schemas.microsoft.com/office/drawing/2014/main" id="{2982F101-A02D-46D6-992F-7ABC04BF81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37" name="Freeform 10908">
            <a:extLst>
              <a:ext uri="{FF2B5EF4-FFF2-40B4-BE49-F238E27FC236}">
                <a16:creationId xmlns:a16="http://schemas.microsoft.com/office/drawing/2014/main" id="{4F9A46E7-6592-4950-B0E1-4EC0F8B477CA}"/>
              </a:ext>
            </a:extLst>
          </p:cNvPr>
          <p:cNvSpPr>
            <a:spLocks/>
          </p:cNvSpPr>
          <p:nvPr/>
        </p:nvSpPr>
        <p:spPr bwMode="auto">
          <a:xfrm>
            <a:off x="198522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38" name="Rectangle 10909">
            <a:extLst>
              <a:ext uri="{FF2B5EF4-FFF2-40B4-BE49-F238E27FC236}">
                <a16:creationId xmlns:a16="http://schemas.microsoft.com/office/drawing/2014/main" id="{3F4F70B8-47BB-461E-A271-249E6FC2C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39" name="Freeform 10910">
            <a:extLst>
              <a:ext uri="{FF2B5EF4-FFF2-40B4-BE49-F238E27FC236}">
                <a16:creationId xmlns:a16="http://schemas.microsoft.com/office/drawing/2014/main" id="{1315FC7A-8480-4526-A19C-B798DF284A9B}"/>
              </a:ext>
            </a:extLst>
          </p:cNvPr>
          <p:cNvSpPr>
            <a:spLocks/>
          </p:cNvSpPr>
          <p:nvPr/>
        </p:nvSpPr>
        <p:spPr bwMode="auto">
          <a:xfrm>
            <a:off x="198522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40" name="Rectangle 10911">
            <a:extLst>
              <a:ext uri="{FF2B5EF4-FFF2-40B4-BE49-F238E27FC236}">
                <a16:creationId xmlns:a16="http://schemas.microsoft.com/office/drawing/2014/main" id="{9C160013-CC6D-4870-A45F-E3B619E1EB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41" name="Freeform 10912">
            <a:extLst>
              <a:ext uri="{FF2B5EF4-FFF2-40B4-BE49-F238E27FC236}">
                <a16:creationId xmlns:a16="http://schemas.microsoft.com/office/drawing/2014/main" id="{904E598F-E437-4485-AF81-57256F209A3B}"/>
              </a:ext>
            </a:extLst>
          </p:cNvPr>
          <p:cNvSpPr>
            <a:spLocks/>
          </p:cNvSpPr>
          <p:nvPr/>
        </p:nvSpPr>
        <p:spPr bwMode="auto">
          <a:xfrm>
            <a:off x="198522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42" name="Rectangle 10913">
            <a:extLst>
              <a:ext uri="{FF2B5EF4-FFF2-40B4-BE49-F238E27FC236}">
                <a16:creationId xmlns:a16="http://schemas.microsoft.com/office/drawing/2014/main" id="{3617B81F-30D6-4922-97B2-B9A49FEF40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43" name="Freeform 10914">
            <a:extLst>
              <a:ext uri="{FF2B5EF4-FFF2-40B4-BE49-F238E27FC236}">
                <a16:creationId xmlns:a16="http://schemas.microsoft.com/office/drawing/2014/main" id="{EE050F6A-BCB8-4754-9BDD-C443B437002A}"/>
              </a:ext>
            </a:extLst>
          </p:cNvPr>
          <p:cNvSpPr>
            <a:spLocks/>
          </p:cNvSpPr>
          <p:nvPr/>
        </p:nvSpPr>
        <p:spPr bwMode="auto">
          <a:xfrm>
            <a:off x="1985223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44" name="Rectangle 10915">
            <a:extLst>
              <a:ext uri="{FF2B5EF4-FFF2-40B4-BE49-F238E27FC236}">
                <a16:creationId xmlns:a16="http://schemas.microsoft.com/office/drawing/2014/main" id="{B53E03E6-87D7-454F-9CFF-B36509D8E2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45" name="Freeform 10916">
            <a:extLst>
              <a:ext uri="{FF2B5EF4-FFF2-40B4-BE49-F238E27FC236}">
                <a16:creationId xmlns:a16="http://schemas.microsoft.com/office/drawing/2014/main" id="{2A60C385-2BCC-4AE4-844A-10B092E94835}"/>
              </a:ext>
            </a:extLst>
          </p:cNvPr>
          <p:cNvSpPr>
            <a:spLocks/>
          </p:cNvSpPr>
          <p:nvPr/>
        </p:nvSpPr>
        <p:spPr bwMode="auto">
          <a:xfrm>
            <a:off x="1985223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46" name="Rectangle 10917">
            <a:extLst>
              <a:ext uri="{FF2B5EF4-FFF2-40B4-BE49-F238E27FC236}">
                <a16:creationId xmlns:a16="http://schemas.microsoft.com/office/drawing/2014/main" id="{9204F267-3F69-4CE6-8C8B-93DF078CA8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47" name="Freeform 10918">
            <a:extLst>
              <a:ext uri="{FF2B5EF4-FFF2-40B4-BE49-F238E27FC236}">
                <a16:creationId xmlns:a16="http://schemas.microsoft.com/office/drawing/2014/main" id="{C6573243-58D0-44D7-97D6-279A5A8E9582}"/>
              </a:ext>
            </a:extLst>
          </p:cNvPr>
          <p:cNvSpPr>
            <a:spLocks/>
          </p:cNvSpPr>
          <p:nvPr/>
        </p:nvSpPr>
        <p:spPr bwMode="auto">
          <a:xfrm>
            <a:off x="1985223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48" name="Rectangle 10919">
            <a:extLst>
              <a:ext uri="{FF2B5EF4-FFF2-40B4-BE49-F238E27FC236}">
                <a16:creationId xmlns:a16="http://schemas.microsoft.com/office/drawing/2014/main" id="{E1B2640E-9A41-4B04-8BB6-8851222BA8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49" name="Freeform 10920">
            <a:extLst>
              <a:ext uri="{FF2B5EF4-FFF2-40B4-BE49-F238E27FC236}">
                <a16:creationId xmlns:a16="http://schemas.microsoft.com/office/drawing/2014/main" id="{B02155A2-423E-4919-956E-0FE44ED6F9F5}"/>
              </a:ext>
            </a:extLst>
          </p:cNvPr>
          <p:cNvSpPr>
            <a:spLocks/>
          </p:cNvSpPr>
          <p:nvPr/>
        </p:nvSpPr>
        <p:spPr bwMode="auto">
          <a:xfrm>
            <a:off x="1985223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50" name="Rectangle 10921">
            <a:extLst>
              <a:ext uri="{FF2B5EF4-FFF2-40B4-BE49-F238E27FC236}">
                <a16:creationId xmlns:a16="http://schemas.microsoft.com/office/drawing/2014/main" id="{CB1DE2DD-2FB4-49FA-9352-B3C0B44AE1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51" name="Freeform 10922">
            <a:extLst>
              <a:ext uri="{FF2B5EF4-FFF2-40B4-BE49-F238E27FC236}">
                <a16:creationId xmlns:a16="http://schemas.microsoft.com/office/drawing/2014/main" id="{B226C817-C8C0-4BD2-867D-44C1320B22F4}"/>
              </a:ext>
            </a:extLst>
          </p:cNvPr>
          <p:cNvSpPr>
            <a:spLocks/>
          </p:cNvSpPr>
          <p:nvPr/>
        </p:nvSpPr>
        <p:spPr bwMode="auto">
          <a:xfrm>
            <a:off x="1985223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52" name="Rectangle 10923">
            <a:extLst>
              <a:ext uri="{FF2B5EF4-FFF2-40B4-BE49-F238E27FC236}">
                <a16:creationId xmlns:a16="http://schemas.microsoft.com/office/drawing/2014/main" id="{3E4ECE01-61C2-4F75-9BFF-E4D5D423F0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53" name="Freeform 10924">
            <a:extLst>
              <a:ext uri="{FF2B5EF4-FFF2-40B4-BE49-F238E27FC236}">
                <a16:creationId xmlns:a16="http://schemas.microsoft.com/office/drawing/2014/main" id="{65D2891E-D415-4345-9FB9-5ADEDF0EFEA9}"/>
              </a:ext>
            </a:extLst>
          </p:cNvPr>
          <p:cNvSpPr>
            <a:spLocks/>
          </p:cNvSpPr>
          <p:nvPr/>
        </p:nvSpPr>
        <p:spPr bwMode="auto">
          <a:xfrm>
            <a:off x="1985223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54" name="Rectangle 10925">
            <a:extLst>
              <a:ext uri="{FF2B5EF4-FFF2-40B4-BE49-F238E27FC236}">
                <a16:creationId xmlns:a16="http://schemas.microsoft.com/office/drawing/2014/main" id="{235F5EF5-E083-468E-A854-99683E6E4A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55" name="Freeform 10926">
            <a:extLst>
              <a:ext uri="{FF2B5EF4-FFF2-40B4-BE49-F238E27FC236}">
                <a16:creationId xmlns:a16="http://schemas.microsoft.com/office/drawing/2014/main" id="{40B67221-B0F6-4198-9526-3729D5178081}"/>
              </a:ext>
            </a:extLst>
          </p:cNvPr>
          <p:cNvSpPr>
            <a:spLocks/>
          </p:cNvSpPr>
          <p:nvPr/>
        </p:nvSpPr>
        <p:spPr bwMode="auto">
          <a:xfrm>
            <a:off x="1985223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56" name="Rectangle 10927">
            <a:extLst>
              <a:ext uri="{FF2B5EF4-FFF2-40B4-BE49-F238E27FC236}">
                <a16:creationId xmlns:a16="http://schemas.microsoft.com/office/drawing/2014/main" id="{9DBD7F60-DA2B-4211-AD4E-648B5B4CE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522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57" name="Freeform 10928">
            <a:extLst>
              <a:ext uri="{FF2B5EF4-FFF2-40B4-BE49-F238E27FC236}">
                <a16:creationId xmlns:a16="http://schemas.microsoft.com/office/drawing/2014/main" id="{21F24BA1-70C5-4466-BB62-AA103AD629E0}"/>
              </a:ext>
            </a:extLst>
          </p:cNvPr>
          <p:cNvSpPr>
            <a:spLocks/>
          </p:cNvSpPr>
          <p:nvPr/>
        </p:nvSpPr>
        <p:spPr bwMode="auto">
          <a:xfrm>
            <a:off x="198675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58" name="Rectangle 10929">
            <a:extLst>
              <a:ext uri="{FF2B5EF4-FFF2-40B4-BE49-F238E27FC236}">
                <a16:creationId xmlns:a16="http://schemas.microsoft.com/office/drawing/2014/main" id="{265F4BB9-B079-4E3C-BFA6-242BD5722E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5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59" name="Freeform 10930">
            <a:extLst>
              <a:ext uri="{FF2B5EF4-FFF2-40B4-BE49-F238E27FC236}">
                <a16:creationId xmlns:a16="http://schemas.microsoft.com/office/drawing/2014/main" id="{3FAE8567-DAA2-4BC4-B84A-AC05AADD31E8}"/>
              </a:ext>
            </a:extLst>
          </p:cNvPr>
          <p:cNvSpPr>
            <a:spLocks/>
          </p:cNvSpPr>
          <p:nvPr/>
        </p:nvSpPr>
        <p:spPr bwMode="auto">
          <a:xfrm>
            <a:off x="198675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60" name="Rectangle 10931">
            <a:extLst>
              <a:ext uri="{FF2B5EF4-FFF2-40B4-BE49-F238E27FC236}">
                <a16:creationId xmlns:a16="http://schemas.microsoft.com/office/drawing/2014/main" id="{A1DABD10-AA44-432A-97C8-D1C3248D0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5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61" name="Freeform 10932">
            <a:extLst>
              <a:ext uri="{FF2B5EF4-FFF2-40B4-BE49-F238E27FC236}">
                <a16:creationId xmlns:a16="http://schemas.microsoft.com/office/drawing/2014/main" id="{E726DAA2-9E81-48B3-B87A-395C2B3DFF88}"/>
              </a:ext>
            </a:extLst>
          </p:cNvPr>
          <p:cNvSpPr>
            <a:spLocks/>
          </p:cNvSpPr>
          <p:nvPr/>
        </p:nvSpPr>
        <p:spPr bwMode="auto">
          <a:xfrm>
            <a:off x="198675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62" name="Rectangle 10933">
            <a:extLst>
              <a:ext uri="{FF2B5EF4-FFF2-40B4-BE49-F238E27FC236}">
                <a16:creationId xmlns:a16="http://schemas.microsoft.com/office/drawing/2014/main" id="{948663C4-F60F-43BB-BB8E-F0EADF1438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5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63" name="Freeform 10934">
            <a:extLst>
              <a:ext uri="{FF2B5EF4-FFF2-40B4-BE49-F238E27FC236}">
                <a16:creationId xmlns:a16="http://schemas.microsoft.com/office/drawing/2014/main" id="{99C55033-C789-47E3-AF54-2490AA867D51}"/>
              </a:ext>
            </a:extLst>
          </p:cNvPr>
          <p:cNvSpPr>
            <a:spLocks/>
          </p:cNvSpPr>
          <p:nvPr/>
        </p:nvSpPr>
        <p:spPr bwMode="auto">
          <a:xfrm>
            <a:off x="198675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64" name="Rectangle 10935">
            <a:extLst>
              <a:ext uri="{FF2B5EF4-FFF2-40B4-BE49-F238E27FC236}">
                <a16:creationId xmlns:a16="http://schemas.microsoft.com/office/drawing/2014/main" id="{441B75F4-EF54-46DB-A6A1-9DD8A3F8A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5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65" name="Freeform 10936">
            <a:extLst>
              <a:ext uri="{FF2B5EF4-FFF2-40B4-BE49-F238E27FC236}">
                <a16:creationId xmlns:a16="http://schemas.microsoft.com/office/drawing/2014/main" id="{37C1593C-9FCE-40F9-A08C-4DC9F5C14441}"/>
              </a:ext>
            </a:extLst>
          </p:cNvPr>
          <p:cNvSpPr>
            <a:spLocks/>
          </p:cNvSpPr>
          <p:nvPr/>
        </p:nvSpPr>
        <p:spPr bwMode="auto">
          <a:xfrm>
            <a:off x="198675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66" name="Rectangle 10937">
            <a:extLst>
              <a:ext uri="{FF2B5EF4-FFF2-40B4-BE49-F238E27FC236}">
                <a16:creationId xmlns:a16="http://schemas.microsoft.com/office/drawing/2014/main" id="{AB59B79B-BB3C-4FFB-8C4A-895A73FD7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5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67" name="Freeform 10938">
            <a:extLst>
              <a:ext uri="{FF2B5EF4-FFF2-40B4-BE49-F238E27FC236}">
                <a16:creationId xmlns:a16="http://schemas.microsoft.com/office/drawing/2014/main" id="{4C1D9C22-A76C-474B-8751-C71F690742FC}"/>
              </a:ext>
            </a:extLst>
          </p:cNvPr>
          <p:cNvSpPr>
            <a:spLocks/>
          </p:cNvSpPr>
          <p:nvPr/>
        </p:nvSpPr>
        <p:spPr bwMode="auto">
          <a:xfrm>
            <a:off x="198675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68" name="Rectangle 10939">
            <a:extLst>
              <a:ext uri="{FF2B5EF4-FFF2-40B4-BE49-F238E27FC236}">
                <a16:creationId xmlns:a16="http://schemas.microsoft.com/office/drawing/2014/main" id="{F8454CD7-62D8-4A58-920F-64B4D77FD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5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69" name="Freeform 10940">
            <a:extLst>
              <a:ext uri="{FF2B5EF4-FFF2-40B4-BE49-F238E27FC236}">
                <a16:creationId xmlns:a16="http://schemas.microsoft.com/office/drawing/2014/main" id="{E02A92E9-E651-44F7-BC49-0F28A4CAF6BB}"/>
              </a:ext>
            </a:extLst>
          </p:cNvPr>
          <p:cNvSpPr>
            <a:spLocks/>
          </p:cNvSpPr>
          <p:nvPr/>
        </p:nvSpPr>
        <p:spPr bwMode="auto">
          <a:xfrm>
            <a:off x="198675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70" name="Rectangle 10941">
            <a:extLst>
              <a:ext uri="{FF2B5EF4-FFF2-40B4-BE49-F238E27FC236}">
                <a16:creationId xmlns:a16="http://schemas.microsoft.com/office/drawing/2014/main" id="{C94E1413-332A-4F86-A086-0A959A79D9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5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71" name="Freeform 10942">
            <a:extLst>
              <a:ext uri="{FF2B5EF4-FFF2-40B4-BE49-F238E27FC236}">
                <a16:creationId xmlns:a16="http://schemas.microsoft.com/office/drawing/2014/main" id="{4E17E356-2473-41EA-9E98-6413AA82411E}"/>
              </a:ext>
            </a:extLst>
          </p:cNvPr>
          <p:cNvSpPr>
            <a:spLocks/>
          </p:cNvSpPr>
          <p:nvPr/>
        </p:nvSpPr>
        <p:spPr bwMode="auto">
          <a:xfrm>
            <a:off x="198675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72" name="Rectangle 10943">
            <a:extLst>
              <a:ext uri="{FF2B5EF4-FFF2-40B4-BE49-F238E27FC236}">
                <a16:creationId xmlns:a16="http://schemas.microsoft.com/office/drawing/2014/main" id="{2524BAFB-FEC9-4289-A8E9-5E530A9211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5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73" name="Freeform 10944">
            <a:extLst>
              <a:ext uri="{FF2B5EF4-FFF2-40B4-BE49-F238E27FC236}">
                <a16:creationId xmlns:a16="http://schemas.microsoft.com/office/drawing/2014/main" id="{CF7FD98C-200A-4D50-B08A-075DD8150041}"/>
              </a:ext>
            </a:extLst>
          </p:cNvPr>
          <p:cNvSpPr>
            <a:spLocks/>
          </p:cNvSpPr>
          <p:nvPr/>
        </p:nvSpPr>
        <p:spPr bwMode="auto">
          <a:xfrm>
            <a:off x="198675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74" name="Rectangle 10945">
            <a:extLst>
              <a:ext uri="{FF2B5EF4-FFF2-40B4-BE49-F238E27FC236}">
                <a16:creationId xmlns:a16="http://schemas.microsoft.com/office/drawing/2014/main" id="{A6A78409-783D-4547-B6E8-58E6EFF4A2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5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75" name="Freeform 10946">
            <a:extLst>
              <a:ext uri="{FF2B5EF4-FFF2-40B4-BE49-F238E27FC236}">
                <a16:creationId xmlns:a16="http://schemas.microsoft.com/office/drawing/2014/main" id="{A64DA4BA-30CA-4F3E-AB60-8FF0D797547C}"/>
              </a:ext>
            </a:extLst>
          </p:cNvPr>
          <p:cNvSpPr>
            <a:spLocks/>
          </p:cNvSpPr>
          <p:nvPr/>
        </p:nvSpPr>
        <p:spPr bwMode="auto">
          <a:xfrm>
            <a:off x="198675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76" name="Rectangle 10947">
            <a:extLst>
              <a:ext uri="{FF2B5EF4-FFF2-40B4-BE49-F238E27FC236}">
                <a16:creationId xmlns:a16="http://schemas.microsoft.com/office/drawing/2014/main" id="{3658AAA8-94DE-442F-80E8-CA10FD1D33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5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77" name="Freeform 10948">
            <a:extLst>
              <a:ext uri="{FF2B5EF4-FFF2-40B4-BE49-F238E27FC236}">
                <a16:creationId xmlns:a16="http://schemas.microsoft.com/office/drawing/2014/main" id="{9DE08A81-2004-4925-A080-593F6E42155F}"/>
              </a:ext>
            </a:extLst>
          </p:cNvPr>
          <p:cNvSpPr>
            <a:spLocks/>
          </p:cNvSpPr>
          <p:nvPr/>
        </p:nvSpPr>
        <p:spPr bwMode="auto">
          <a:xfrm>
            <a:off x="198675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78" name="Rectangle 10949">
            <a:extLst>
              <a:ext uri="{FF2B5EF4-FFF2-40B4-BE49-F238E27FC236}">
                <a16:creationId xmlns:a16="http://schemas.microsoft.com/office/drawing/2014/main" id="{B924267D-FD92-464B-BE1C-DCA6BD7C77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5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79" name="Freeform 10950">
            <a:extLst>
              <a:ext uri="{FF2B5EF4-FFF2-40B4-BE49-F238E27FC236}">
                <a16:creationId xmlns:a16="http://schemas.microsoft.com/office/drawing/2014/main" id="{AC0FB88A-0A56-43A4-8EB6-9BF012E120A3}"/>
              </a:ext>
            </a:extLst>
          </p:cNvPr>
          <p:cNvSpPr>
            <a:spLocks/>
          </p:cNvSpPr>
          <p:nvPr/>
        </p:nvSpPr>
        <p:spPr bwMode="auto">
          <a:xfrm>
            <a:off x="198675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80" name="Rectangle 10951">
            <a:extLst>
              <a:ext uri="{FF2B5EF4-FFF2-40B4-BE49-F238E27FC236}">
                <a16:creationId xmlns:a16="http://schemas.microsoft.com/office/drawing/2014/main" id="{DB5DBE8B-42F7-432D-8681-C82856851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5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81" name="Freeform 10952">
            <a:extLst>
              <a:ext uri="{FF2B5EF4-FFF2-40B4-BE49-F238E27FC236}">
                <a16:creationId xmlns:a16="http://schemas.microsoft.com/office/drawing/2014/main" id="{B9492A49-847F-4B3E-AD68-ABD9440EC8E1}"/>
              </a:ext>
            </a:extLst>
          </p:cNvPr>
          <p:cNvSpPr>
            <a:spLocks/>
          </p:cNvSpPr>
          <p:nvPr/>
        </p:nvSpPr>
        <p:spPr bwMode="auto">
          <a:xfrm>
            <a:off x="198675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82" name="Rectangle 10953">
            <a:extLst>
              <a:ext uri="{FF2B5EF4-FFF2-40B4-BE49-F238E27FC236}">
                <a16:creationId xmlns:a16="http://schemas.microsoft.com/office/drawing/2014/main" id="{E4455476-07E2-4057-B6DD-286326B00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5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83" name="Freeform 10954">
            <a:extLst>
              <a:ext uri="{FF2B5EF4-FFF2-40B4-BE49-F238E27FC236}">
                <a16:creationId xmlns:a16="http://schemas.microsoft.com/office/drawing/2014/main" id="{D680BE87-747D-4BE1-A70F-26FE0E9B1C19}"/>
              </a:ext>
            </a:extLst>
          </p:cNvPr>
          <p:cNvSpPr>
            <a:spLocks/>
          </p:cNvSpPr>
          <p:nvPr/>
        </p:nvSpPr>
        <p:spPr bwMode="auto">
          <a:xfrm>
            <a:off x="198675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84" name="Rectangle 10955">
            <a:extLst>
              <a:ext uri="{FF2B5EF4-FFF2-40B4-BE49-F238E27FC236}">
                <a16:creationId xmlns:a16="http://schemas.microsoft.com/office/drawing/2014/main" id="{B9B5436F-3671-4070-8A8D-0F53049C5C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5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85" name="Freeform 10956">
            <a:extLst>
              <a:ext uri="{FF2B5EF4-FFF2-40B4-BE49-F238E27FC236}">
                <a16:creationId xmlns:a16="http://schemas.microsoft.com/office/drawing/2014/main" id="{7F09AB3C-90AA-49C2-B1FC-37E01EBA404A}"/>
              </a:ext>
            </a:extLst>
          </p:cNvPr>
          <p:cNvSpPr>
            <a:spLocks/>
          </p:cNvSpPr>
          <p:nvPr/>
        </p:nvSpPr>
        <p:spPr bwMode="auto">
          <a:xfrm>
            <a:off x="1986759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86" name="Rectangle 10957">
            <a:extLst>
              <a:ext uri="{FF2B5EF4-FFF2-40B4-BE49-F238E27FC236}">
                <a16:creationId xmlns:a16="http://schemas.microsoft.com/office/drawing/2014/main" id="{122F0CAF-3475-4629-BA2D-940ACDF5A3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675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87" name="Freeform 10958">
            <a:extLst>
              <a:ext uri="{FF2B5EF4-FFF2-40B4-BE49-F238E27FC236}">
                <a16:creationId xmlns:a16="http://schemas.microsoft.com/office/drawing/2014/main" id="{84D127B5-AE40-4FB0-8F7B-61B127AA238B}"/>
              </a:ext>
            </a:extLst>
          </p:cNvPr>
          <p:cNvSpPr>
            <a:spLocks/>
          </p:cNvSpPr>
          <p:nvPr/>
        </p:nvSpPr>
        <p:spPr bwMode="auto">
          <a:xfrm>
            <a:off x="198829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88" name="Rectangle 10959">
            <a:extLst>
              <a:ext uri="{FF2B5EF4-FFF2-40B4-BE49-F238E27FC236}">
                <a16:creationId xmlns:a16="http://schemas.microsoft.com/office/drawing/2014/main" id="{51F1938C-2186-4034-AD8B-76D0021BD0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89" name="Freeform 10960">
            <a:extLst>
              <a:ext uri="{FF2B5EF4-FFF2-40B4-BE49-F238E27FC236}">
                <a16:creationId xmlns:a16="http://schemas.microsoft.com/office/drawing/2014/main" id="{015ABB9B-FDB5-4FE9-B424-2EC1402F9033}"/>
              </a:ext>
            </a:extLst>
          </p:cNvPr>
          <p:cNvSpPr>
            <a:spLocks/>
          </p:cNvSpPr>
          <p:nvPr/>
        </p:nvSpPr>
        <p:spPr bwMode="auto">
          <a:xfrm>
            <a:off x="198829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90" name="Rectangle 10961">
            <a:extLst>
              <a:ext uri="{FF2B5EF4-FFF2-40B4-BE49-F238E27FC236}">
                <a16:creationId xmlns:a16="http://schemas.microsoft.com/office/drawing/2014/main" id="{1D5AD0CF-B1B0-436B-B28B-BEF327CA7F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91" name="Freeform 10962">
            <a:extLst>
              <a:ext uri="{FF2B5EF4-FFF2-40B4-BE49-F238E27FC236}">
                <a16:creationId xmlns:a16="http://schemas.microsoft.com/office/drawing/2014/main" id="{AE295C55-30AC-4C8B-9E18-EB581C7B5F31}"/>
              </a:ext>
            </a:extLst>
          </p:cNvPr>
          <p:cNvSpPr>
            <a:spLocks/>
          </p:cNvSpPr>
          <p:nvPr/>
        </p:nvSpPr>
        <p:spPr bwMode="auto">
          <a:xfrm>
            <a:off x="198829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92" name="Rectangle 10963">
            <a:extLst>
              <a:ext uri="{FF2B5EF4-FFF2-40B4-BE49-F238E27FC236}">
                <a16:creationId xmlns:a16="http://schemas.microsoft.com/office/drawing/2014/main" id="{B88F916B-2D69-44A1-BA9C-F13B55E8AC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93" name="Freeform 10964">
            <a:extLst>
              <a:ext uri="{FF2B5EF4-FFF2-40B4-BE49-F238E27FC236}">
                <a16:creationId xmlns:a16="http://schemas.microsoft.com/office/drawing/2014/main" id="{FEA8F41D-AF70-4608-A7FB-9FCAD20B90FD}"/>
              </a:ext>
            </a:extLst>
          </p:cNvPr>
          <p:cNvSpPr>
            <a:spLocks/>
          </p:cNvSpPr>
          <p:nvPr/>
        </p:nvSpPr>
        <p:spPr bwMode="auto">
          <a:xfrm>
            <a:off x="198829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94" name="Rectangle 10965">
            <a:extLst>
              <a:ext uri="{FF2B5EF4-FFF2-40B4-BE49-F238E27FC236}">
                <a16:creationId xmlns:a16="http://schemas.microsoft.com/office/drawing/2014/main" id="{45B36939-FBB8-4FB7-B6D9-DED411C951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95" name="Freeform 10966">
            <a:extLst>
              <a:ext uri="{FF2B5EF4-FFF2-40B4-BE49-F238E27FC236}">
                <a16:creationId xmlns:a16="http://schemas.microsoft.com/office/drawing/2014/main" id="{01D6886F-EB27-4247-B2D1-D7132AC50CDB}"/>
              </a:ext>
            </a:extLst>
          </p:cNvPr>
          <p:cNvSpPr>
            <a:spLocks/>
          </p:cNvSpPr>
          <p:nvPr/>
        </p:nvSpPr>
        <p:spPr bwMode="auto">
          <a:xfrm>
            <a:off x="198829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96" name="Rectangle 10967">
            <a:extLst>
              <a:ext uri="{FF2B5EF4-FFF2-40B4-BE49-F238E27FC236}">
                <a16:creationId xmlns:a16="http://schemas.microsoft.com/office/drawing/2014/main" id="{732C5490-9FCF-4121-9EDE-AD9F4310AB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97" name="Freeform 10968">
            <a:extLst>
              <a:ext uri="{FF2B5EF4-FFF2-40B4-BE49-F238E27FC236}">
                <a16:creationId xmlns:a16="http://schemas.microsoft.com/office/drawing/2014/main" id="{22C71128-5C7D-4ECC-80B9-AEB035315C05}"/>
              </a:ext>
            </a:extLst>
          </p:cNvPr>
          <p:cNvSpPr>
            <a:spLocks/>
          </p:cNvSpPr>
          <p:nvPr/>
        </p:nvSpPr>
        <p:spPr bwMode="auto">
          <a:xfrm>
            <a:off x="198829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98" name="Rectangle 10969">
            <a:extLst>
              <a:ext uri="{FF2B5EF4-FFF2-40B4-BE49-F238E27FC236}">
                <a16:creationId xmlns:a16="http://schemas.microsoft.com/office/drawing/2014/main" id="{DD56A975-7663-45F2-9A2D-E9F58051E3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599" name="Freeform 10970">
            <a:extLst>
              <a:ext uri="{FF2B5EF4-FFF2-40B4-BE49-F238E27FC236}">
                <a16:creationId xmlns:a16="http://schemas.microsoft.com/office/drawing/2014/main" id="{88D66646-0996-4258-8E94-8A2332FCA3D7}"/>
              </a:ext>
            </a:extLst>
          </p:cNvPr>
          <p:cNvSpPr>
            <a:spLocks/>
          </p:cNvSpPr>
          <p:nvPr/>
        </p:nvSpPr>
        <p:spPr bwMode="auto">
          <a:xfrm>
            <a:off x="198829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00" name="Rectangle 10971">
            <a:extLst>
              <a:ext uri="{FF2B5EF4-FFF2-40B4-BE49-F238E27FC236}">
                <a16:creationId xmlns:a16="http://schemas.microsoft.com/office/drawing/2014/main" id="{CFB82433-1F79-47C1-88F5-7B0415166F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01" name="Freeform 10972">
            <a:extLst>
              <a:ext uri="{FF2B5EF4-FFF2-40B4-BE49-F238E27FC236}">
                <a16:creationId xmlns:a16="http://schemas.microsoft.com/office/drawing/2014/main" id="{2FFBFC07-8E6F-4063-B1E7-4E5BCBB38E8B}"/>
              </a:ext>
            </a:extLst>
          </p:cNvPr>
          <p:cNvSpPr>
            <a:spLocks/>
          </p:cNvSpPr>
          <p:nvPr/>
        </p:nvSpPr>
        <p:spPr bwMode="auto">
          <a:xfrm>
            <a:off x="198829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02" name="Rectangle 10973">
            <a:extLst>
              <a:ext uri="{FF2B5EF4-FFF2-40B4-BE49-F238E27FC236}">
                <a16:creationId xmlns:a16="http://schemas.microsoft.com/office/drawing/2014/main" id="{146DF2C0-0AEB-4F84-9495-F6271EDF4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03" name="Freeform 10974">
            <a:extLst>
              <a:ext uri="{FF2B5EF4-FFF2-40B4-BE49-F238E27FC236}">
                <a16:creationId xmlns:a16="http://schemas.microsoft.com/office/drawing/2014/main" id="{739E0142-EEBB-4E1F-ADE1-EDE4BC46B1AD}"/>
              </a:ext>
            </a:extLst>
          </p:cNvPr>
          <p:cNvSpPr>
            <a:spLocks/>
          </p:cNvSpPr>
          <p:nvPr/>
        </p:nvSpPr>
        <p:spPr bwMode="auto">
          <a:xfrm>
            <a:off x="198829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04" name="Rectangle 10975">
            <a:extLst>
              <a:ext uri="{FF2B5EF4-FFF2-40B4-BE49-F238E27FC236}">
                <a16:creationId xmlns:a16="http://schemas.microsoft.com/office/drawing/2014/main" id="{5C4E7154-76C3-46B7-B569-B862FF4897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05" name="Freeform 10976">
            <a:extLst>
              <a:ext uri="{FF2B5EF4-FFF2-40B4-BE49-F238E27FC236}">
                <a16:creationId xmlns:a16="http://schemas.microsoft.com/office/drawing/2014/main" id="{F04F7CED-06A5-4DE8-9BB6-CA2E66020562}"/>
              </a:ext>
            </a:extLst>
          </p:cNvPr>
          <p:cNvSpPr>
            <a:spLocks/>
          </p:cNvSpPr>
          <p:nvPr/>
        </p:nvSpPr>
        <p:spPr bwMode="auto">
          <a:xfrm>
            <a:off x="198829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06" name="Rectangle 10977">
            <a:extLst>
              <a:ext uri="{FF2B5EF4-FFF2-40B4-BE49-F238E27FC236}">
                <a16:creationId xmlns:a16="http://schemas.microsoft.com/office/drawing/2014/main" id="{C400114B-5371-49E3-9446-5F9E0DBE9D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07" name="Freeform 10978">
            <a:extLst>
              <a:ext uri="{FF2B5EF4-FFF2-40B4-BE49-F238E27FC236}">
                <a16:creationId xmlns:a16="http://schemas.microsoft.com/office/drawing/2014/main" id="{7B24EB2A-3C44-4C94-809A-1DDEEE3B77B5}"/>
              </a:ext>
            </a:extLst>
          </p:cNvPr>
          <p:cNvSpPr>
            <a:spLocks/>
          </p:cNvSpPr>
          <p:nvPr/>
        </p:nvSpPr>
        <p:spPr bwMode="auto">
          <a:xfrm>
            <a:off x="198829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08" name="Rectangle 10979">
            <a:extLst>
              <a:ext uri="{FF2B5EF4-FFF2-40B4-BE49-F238E27FC236}">
                <a16:creationId xmlns:a16="http://schemas.microsoft.com/office/drawing/2014/main" id="{6B71EBC0-8C66-4434-B073-DDB2B8C27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09" name="Freeform 10980">
            <a:extLst>
              <a:ext uri="{FF2B5EF4-FFF2-40B4-BE49-F238E27FC236}">
                <a16:creationId xmlns:a16="http://schemas.microsoft.com/office/drawing/2014/main" id="{5C72C966-6780-4B9E-B6B9-BA397D2EE35F}"/>
              </a:ext>
            </a:extLst>
          </p:cNvPr>
          <p:cNvSpPr>
            <a:spLocks/>
          </p:cNvSpPr>
          <p:nvPr/>
        </p:nvSpPr>
        <p:spPr bwMode="auto">
          <a:xfrm>
            <a:off x="198829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10" name="Rectangle 10981">
            <a:extLst>
              <a:ext uri="{FF2B5EF4-FFF2-40B4-BE49-F238E27FC236}">
                <a16:creationId xmlns:a16="http://schemas.microsoft.com/office/drawing/2014/main" id="{9D94735B-B8E6-4BF5-8077-BC956157DC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11" name="Freeform 10982">
            <a:extLst>
              <a:ext uri="{FF2B5EF4-FFF2-40B4-BE49-F238E27FC236}">
                <a16:creationId xmlns:a16="http://schemas.microsoft.com/office/drawing/2014/main" id="{C3D15CB4-4CD7-4C6F-ACC3-9E324FD778FB}"/>
              </a:ext>
            </a:extLst>
          </p:cNvPr>
          <p:cNvSpPr>
            <a:spLocks/>
          </p:cNvSpPr>
          <p:nvPr/>
        </p:nvSpPr>
        <p:spPr bwMode="auto">
          <a:xfrm>
            <a:off x="198829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12" name="Rectangle 10983">
            <a:extLst>
              <a:ext uri="{FF2B5EF4-FFF2-40B4-BE49-F238E27FC236}">
                <a16:creationId xmlns:a16="http://schemas.microsoft.com/office/drawing/2014/main" id="{C013C8CD-272B-49FF-9DE5-2AED39B98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13" name="Freeform 10984">
            <a:extLst>
              <a:ext uri="{FF2B5EF4-FFF2-40B4-BE49-F238E27FC236}">
                <a16:creationId xmlns:a16="http://schemas.microsoft.com/office/drawing/2014/main" id="{4BEA6351-6370-4549-9754-774D2C59F20A}"/>
              </a:ext>
            </a:extLst>
          </p:cNvPr>
          <p:cNvSpPr>
            <a:spLocks/>
          </p:cNvSpPr>
          <p:nvPr/>
        </p:nvSpPr>
        <p:spPr bwMode="auto">
          <a:xfrm>
            <a:off x="1988296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14" name="Rectangle 10985">
            <a:extLst>
              <a:ext uri="{FF2B5EF4-FFF2-40B4-BE49-F238E27FC236}">
                <a16:creationId xmlns:a16="http://schemas.microsoft.com/office/drawing/2014/main" id="{5A6A9EA0-53A5-46A4-8A7A-13552E9297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15" name="Freeform 10986">
            <a:extLst>
              <a:ext uri="{FF2B5EF4-FFF2-40B4-BE49-F238E27FC236}">
                <a16:creationId xmlns:a16="http://schemas.microsoft.com/office/drawing/2014/main" id="{AB718066-8D0F-4BED-A5BD-EE0D19CD7217}"/>
              </a:ext>
            </a:extLst>
          </p:cNvPr>
          <p:cNvSpPr>
            <a:spLocks/>
          </p:cNvSpPr>
          <p:nvPr/>
        </p:nvSpPr>
        <p:spPr bwMode="auto">
          <a:xfrm>
            <a:off x="1988296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16" name="Rectangle 10987">
            <a:extLst>
              <a:ext uri="{FF2B5EF4-FFF2-40B4-BE49-F238E27FC236}">
                <a16:creationId xmlns:a16="http://schemas.microsoft.com/office/drawing/2014/main" id="{2BE2D2A4-2D39-4B89-8F53-D45DF85CC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17" name="Freeform 10988">
            <a:extLst>
              <a:ext uri="{FF2B5EF4-FFF2-40B4-BE49-F238E27FC236}">
                <a16:creationId xmlns:a16="http://schemas.microsoft.com/office/drawing/2014/main" id="{C4BB9F58-13B7-4F9A-AA7D-00DC4B7246F9}"/>
              </a:ext>
            </a:extLst>
          </p:cNvPr>
          <p:cNvSpPr>
            <a:spLocks/>
          </p:cNvSpPr>
          <p:nvPr/>
        </p:nvSpPr>
        <p:spPr bwMode="auto">
          <a:xfrm>
            <a:off x="1988296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18" name="Rectangle 10989">
            <a:extLst>
              <a:ext uri="{FF2B5EF4-FFF2-40B4-BE49-F238E27FC236}">
                <a16:creationId xmlns:a16="http://schemas.microsoft.com/office/drawing/2014/main" id="{9BD43D2E-6AFB-48CF-841D-A22D851AC4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19" name="Freeform 10990">
            <a:extLst>
              <a:ext uri="{FF2B5EF4-FFF2-40B4-BE49-F238E27FC236}">
                <a16:creationId xmlns:a16="http://schemas.microsoft.com/office/drawing/2014/main" id="{05E17C3A-0408-4178-BE9B-67343049DEC0}"/>
              </a:ext>
            </a:extLst>
          </p:cNvPr>
          <p:cNvSpPr>
            <a:spLocks/>
          </p:cNvSpPr>
          <p:nvPr/>
        </p:nvSpPr>
        <p:spPr bwMode="auto">
          <a:xfrm>
            <a:off x="1988296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20" name="Rectangle 10991">
            <a:extLst>
              <a:ext uri="{FF2B5EF4-FFF2-40B4-BE49-F238E27FC236}">
                <a16:creationId xmlns:a16="http://schemas.microsoft.com/office/drawing/2014/main" id="{BDE746CF-B3EA-44C7-8F9D-C41008DDF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21" name="Freeform 10992">
            <a:extLst>
              <a:ext uri="{FF2B5EF4-FFF2-40B4-BE49-F238E27FC236}">
                <a16:creationId xmlns:a16="http://schemas.microsoft.com/office/drawing/2014/main" id="{E148E844-8F3B-4427-B9D2-79A3FE6A672F}"/>
              </a:ext>
            </a:extLst>
          </p:cNvPr>
          <p:cNvSpPr>
            <a:spLocks/>
          </p:cNvSpPr>
          <p:nvPr/>
        </p:nvSpPr>
        <p:spPr bwMode="auto">
          <a:xfrm>
            <a:off x="1988296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22" name="Rectangle 10993">
            <a:extLst>
              <a:ext uri="{FF2B5EF4-FFF2-40B4-BE49-F238E27FC236}">
                <a16:creationId xmlns:a16="http://schemas.microsoft.com/office/drawing/2014/main" id="{AC0391D2-5D61-472A-8A57-DDCDCB889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23" name="Freeform 10994">
            <a:extLst>
              <a:ext uri="{FF2B5EF4-FFF2-40B4-BE49-F238E27FC236}">
                <a16:creationId xmlns:a16="http://schemas.microsoft.com/office/drawing/2014/main" id="{B0B3AADC-4B3D-45CB-8950-FDC3C862DC86}"/>
              </a:ext>
            </a:extLst>
          </p:cNvPr>
          <p:cNvSpPr>
            <a:spLocks/>
          </p:cNvSpPr>
          <p:nvPr/>
        </p:nvSpPr>
        <p:spPr bwMode="auto">
          <a:xfrm>
            <a:off x="1988296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24" name="Rectangle 10995">
            <a:extLst>
              <a:ext uri="{FF2B5EF4-FFF2-40B4-BE49-F238E27FC236}">
                <a16:creationId xmlns:a16="http://schemas.microsoft.com/office/drawing/2014/main" id="{53217F75-4CBF-4C5A-85AF-D528AC44C6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25" name="Freeform 10996">
            <a:extLst>
              <a:ext uri="{FF2B5EF4-FFF2-40B4-BE49-F238E27FC236}">
                <a16:creationId xmlns:a16="http://schemas.microsoft.com/office/drawing/2014/main" id="{8575232E-4314-4B80-B5F8-57B530B36566}"/>
              </a:ext>
            </a:extLst>
          </p:cNvPr>
          <p:cNvSpPr>
            <a:spLocks/>
          </p:cNvSpPr>
          <p:nvPr/>
        </p:nvSpPr>
        <p:spPr bwMode="auto">
          <a:xfrm>
            <a:off x="1988296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26" name="Rectangle 10997">
            <a:extLst>
              <a:ext uri="{FF2B5EF4-FFF2-40B4-BE49-F238E27FC236}">
                <a16:creationId xmlns:a16="http://schemas.microsoft.com/office/drawing/2014/main" id="{A70449B0-044C-46A5-BF0B-2E439E4333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27" name="Freeform 10998">
            <a:extLst>
              <a:ext uri="{FF2B5EF4-FFF2-40B4-BE49-F238E27FC236}">
                <a16:creationId xmlns:a16="http://schemas.microsoft.com/office/drawing/2014/main" id="{D16A8E98-EF54-4063-8D0A-064060529D2E}"/>
              </a:ext>
            </a:extLst>
          </p:cNvPr>
          <p:cNvSpPr>
            <a:spLocks/>
          </p:cNvSpPr>
          <p:nvPr/>
        </p:nvSpPr>
        <p:spPr bwMode="auto">
          <a:xfrm>
            <a:off x="1988296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28" name="Rectangle 10999">
            <a:extLst>
              <a:ext uri="{FF2B5EF4-FFF2-40B4-BE49-F238E27FC236}">
                <a16:creationId xmlns:a16="http://schemas.microsoft.com/office/drawing/2014/main" id="{767E21A6-26F0-489B-B288-AFD5B9FCC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8296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29" name="Freeform 11000">
            <a:extLst>
              <a:ext uri="{FF2B5EF4-FFF2-40B4-BE49-F238E27FC236}">
                <a16:creationId xmlns:a16="http://schemas.microsoft.com/office/drawing/2014/main" id="{049F95A1-2020-4D6D-B0F7-31A3A239E5D3}"/>
              </a:ext>
            </a:extLst>
          </p:cNvPr>
          <p:cNvSpPr>
            <a:spLocks/>
          </p:cNvSpPr>
          <p:nvPr/>
        </p:nvSpPr>
        <p:spPr bwMode="auto">
          <a:xfrm>
            <a:off x="198983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30" name="Rectangle 11001">
            <a:extLst>
              <a:ext uri="{FF2B5EF4-FFF2-40B4-BE49-F238E27FC236}">
                <a16:creationId xmlns:a16="http://schemas.microsoft.com/office/drawing/2014/main" id="{E22D6C19-4023-442B-B36E-C93D4EB16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31" name="Freeform 11002">
            <a:extLst>
              <a:ext uri="{FF2B5EF4-FFF2-40B4-BE49-F238E27FC236}">
                <a16:creationId xmlns:a16="http://schemas.microsoft.com/office/drawing/2014/main" id="{467478F5-9C14-4CAE-ABE6-139C81BD8BEE}"/>
              </a:ext>
            </a:extLst>
          </p:cNvPr>
          <p:cNvSpPr>
            <a:spLocks/>
          </p:cNvSpPr>
          <p:nvPr/>
        </p:nvSpPr>
        <p:spPr bwMode="auto">
          <a:xfrm>
            <a:off x="198983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32" name="Rectangle 11003">
            <a:extLst>
              <a:ext uri="{FF2B5EF4-FFF2-40B4-BE49-F238E27FC236}">
                <a16:creationId xmlns:a16="http://schemas.microsoft.com/office/drawing/2014/main" id="{4A171461-9216-4BC2-9CD1-1F5E3B78C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33" name="Freeform 11004">
            <a:extLst>
              <a:ext uri="{FF2B5EF4-FFF2-40B4-BE49-F238E27FC236}">
                <a16:creationId xmlns:a16="http://schemas.microsoft.com/office/drawing/2014/main" id="{B6A328D0-C1CF-4162-8047-813828A77620}"/>
              </a:ext>
            </a:extLst>
          </p:cNvPr>
          <p:cNvSpPr>
            <a:spLocks/>
          </p:cNvSpPr>
          <p:nvPr/>
        </p:nvSpPr>
        <p:spPr bwMode="auto">
          <a:xfrm>
            <a:off x="198983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34" name="Rectangle 11005">
            <a:extLst>
              <a:ext uri="{FF2B5EF4-FFF2-40B4-BE49-F238E27FC236}">
                <a16:creationId xmlns:a16="http://schemas.microsoft.com/office/drawing/2014/main" id="{EF49F7E1-A29B-4C1E-859B-FF8352A98B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35" name="Freeform 11006">
            <a:extLst>
              <a:ext uri="{FF2B5EF4-FFF2-40B4-BE49-F238E27FC236}">
                <a16:creationId xmlns:a16="http://schemas.microsoft.com/office/drawing/2014/main" id="{ABB628F9-98FB-413B-8DAA-3BA3218EB744}"/>
              </a:ext>
            </a:extLst>
          </p:cNvPr>
          <p:cNvSpPr>
            <a:spLocks/>
          </p:cNvSpPr>
          <p:nvPr/>
        </p:nvSpPr>
        <p:spPr bwMode="auto">
          <a:xfrm>
            <a:off x="198983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36" name="Rectangle 11007">
            <a:extLst>
              <a:ext uri="{FF2B5EF4-FFF2-40B4-BE49-F238E27FC236}">
                <a16:creationId xmlns:a16="http://schemas.microsoft.com/office/drawing/2014/main" id="{78F58A8D-E126-4860-8AC5-CD77BBBF69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37" name="Freeform 11008">
            <a:extLst>
              <a:ext uri="{FF2B5EF4-FFF2-40B4-BE49-F238E27FC236}">
                <a16:creationId xmlns:a16="http://schemas.microsoft.com/office/drawing/2014/main" id="{13753E1B-5D59-4E38-9FE0-341E7D9FBEB4}"/>
              </a:ext>
            </a:extLst>
          </p:cNvPr>
          <p:cNvSpPr>
            <a:spLocks/>
          </p:cNvSpPr>
          <p:nvPr/>
        </p:nvSpPr>
        <p:spPr bwMode="auto">
          <a:xfrm>
            <a:off x="198983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38" name="Rectangle 11009">
            <a:extLst>
              <a:ext uri="{FF2B5EF4-FFF2-40B4-BE49-F238E27FC236}">
                <a16:creationId xmlns:a16="http://schemas.microsoft.com/office/drawing/2014/main" id="{72ACDFE3-380D-419D-9CD9-B76B9B0F91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39" name="Freeform 11010">
            <a:extLst>
              <a:ext uri="{FF2B5EF4-FFF2-40B4-BE49-F238E27FC236}">
                <a16:creationId xmlns:a16="http://schemas.microsoft.com/office/drawing/2014/main" id="{45F4A693-E5E4-49FB-9BF7-6A2B60BD417D}"/>
              </a:ext>
            </a:extLst>
          </p:cNvPr>
          <p:cNvSpPr>
            <a:spLocks/>
          </p:cNvSpPr>
          <p:nvPr/>
        </p:nvSpPr>
        <p:spPr bwMode="auto">
          <a:xfrm>
            <a:off x="198983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40" name="Rectangle 11011">
            <a:extLst>
              <a:ext uri="{FF2B5EF4-FFF2-40B4-BE49-F238E27FC236}">
                <a16:creationId xmlns:a16="http://schemas.microsoft.com/office/drawing/2014/main" id="{F65DE2D4-03AC-4516-9EE4-4F7BD3D01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41" name="Freeform 11012">
            <a:extLst>
              <a:ext uri="{FF2B5EF4-FFF2-40B4-BE49-F238E27FC236}">
                <a16:creationId xmlns:a16="http://schemas.microsoft.com/office/drawing/2014/main" id="{6585A160-6989-4906-B2BB-1D596664B633}"/>
              </a:ext>
            </a:extLst>
          </p:cNvPr>
          <p:cNvSpPr>
            <a:spLocks/>
          </p:cNvSpPr>
          <p:nvPr/>
        </p:nvSpPr>
        <p:spPr bwMode="auto">
          <a:xfrm>
            <a:off x="198983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42" name="Rectangle 11013">
            <a:extLst>
              <a:ext uri="{FF2B5EF4-FFF2-40B4-BE49-F238E27FC236}">
                <a16:creationId xmlns:a16="http://schemas.microsoft.com/office/drawing/2014/main" id="{D3DF985C-B2E1-40CC-BAC4-7FE8C6334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43" name="Freeform 11014">
            <a:extLst>
              <a:ext uri="{FF2B5EF4-FFF2-40B4-BE49-F238E27FC236}">
                <a16:creationId xmlns:a16="http://schemas.microsoft.com/office/drawing/2014/main" id="{E38715D4-CFA6-47C7-9820-11E1D837E455}"/>
              </a:ext>
            </a:extLst>
          </p:cNvPr>
          <p:cNvSpPr>
            <a:spLocks/>
          </p:cNvSpPr>
          <p:nvPr/>
        </p:nvSpPr>
        <p:spPr bwMode="auto">
          <a:xfrm>
            <a:off x="198983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44" name="Rectangle 11015">
            <a:extLst>
              <a:ext uri="{FF2B5EF4-FFF2-40B4-BE49-F238E27FC236}">
                <a16:creationId xmlns:a16="http://schemas.microsoft.com/office/drawing/2014/main" id="{2F9DAFDA-6A0A-4CD2-8CE9-FAA41FB82A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45" name="Freeform 11016">
            <a:extLst>
              <a:ext uri="{FF2B5EF4-FFF2-40B4-BE49-F238E27FC236}">
                <a16:creationId xmlns:a16="http://schemas.microsoft.com/office/drawing/2014/main" id="{1F7354CA-36CA-4510-BCC6-D7705EF3FE05}"/>
              </a:ext>
            </a:extLst>
          </p:cNvPr>
          <p:cNvSpPr>
            <a:spLocks/>
          </p:cNvSpPr>
          <p:nvPr/>
        </p:nvSpPr>
        <p:spPr bwMode="auto">
          <a:xfrm>
            <a:off x="198983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46" name="Rectangle 11017">
            <a:extLst>
              <a:ext uri="{FF2B5EF4-FFF2-40B4-BE49-F238E27FC236}">
                <a16:creationId xmlns:a16="http://schemas.microsoft.com/office/drawing/2014/main" id="{DC0BA301-913B-4E34-9ED1-044A272BB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47" name="Freeform 11018">
            <a:extLst>
              <a:ext uri="{FF2B5EF4-FFF2-40B4-BE49-F238E27FC236}">
                <a16:creationId xmlns:a16="http://schemas.microsoft.com/office/drawing/2014/main" id="{B46D4E2F-CEBF-4BFA-BA26-A765C5C1B69C}"/>
              </a:ext>
            </a:extLst>
          </p:cNvPr>
          <p:cNvSpPr>
            <a:spLocks/>
          </p:cNvSpPr>
          <p:nvPr/>
        </p:nvSpPr>
        <p:spPr bwMode="auto">
          <a:xfrm>
            <a:off x="198983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48" name="Rectangle 11019">
            <a:extLst>
              <a:ext uri="{FF2B5EF4-FFF2-40B4-BE49-F238E27FC236}">
                <a16:creationId xmlns:a16="http://schemas.microsoft.com/office/drawing/2014/main" id="{844A9E37-5BBF-417A-A5C0-7EE50ED032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49" name="Freeform 11020">
            <a:extLst>
              <a:ext uri="{FF2B5EF4-FFF2-40B4-BE49-F238E27FC236}">
                <a16:creationId xmlns:a16="http://schemas.microsoft.com/office/drawing/2014/main" id="{E9AC77F3-9409-4369-9885-0494FCAD58DB}"/>
              </a:ext>
            </a:extLst>
          </p:cNvPr>
          <p:cNvSpPr>
            <a:spLocks/>
          </p:cNvSpPr>
          <p:nvPr/>
        </p:nvSpPr>
        <p:spPr bwMode="auto">
          <a:xfrm>
            <a:off x="198983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50" name="Rectangle 11021">
            <a:extLst>
              <a:ext uri="{FF2B5EF4-FFF2-40B4-BE49-F238E27FC236}">
                <a16:creationId xmlns:a16="http://schemas.microsoft.com/office/drawing/2014/main" id="{C3375CAE-96DE-4CBC-B77C-629AFD8DB3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51" name="Freeform 11022">
            <a:extLst>
              <a:ext uri="{FF2B5EF4-FFF2-40B4-BE49-F238E27FC236}">
                <a16:creationId xmlns:a16="http://schemas.microsoft.com/office/drawing/2014/main" id="{2F400907-EB53-449B-BEFE-E7190948E74B}"/>
              </a:ext>
            </a:extLst>
          </p:cNvPr>
          <p:cNvSpPr>
            <a:spLocks/>
          </p:cNvSpPr>
          <p:nvPr/>
        </p:nvSpPr>
        <p:spPr bwMode="auto">
          <a:xfrm>
            <a:off x="198983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52" name="Rectangle 11023">
            <a:extLst>
              <a:ext uri="{FF2B5EF4-FFF2-40B4-BE49-F238E27FC236}">
                <a16:creationId xmlns:a16="http://schemas.microsoft.com/office/drawing/2014/main" id="{C6B79228-BEFF-42C3-BF8C-F986C44A30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53" name="Freeform 11024">
            <a:extLst>
              <a:ext uri="{FF2B5EF4-FFF2-40B4-BE49-F238E27FC236}">
                <a16:creationId xmlns:a16="http://schemas.microsoft.com/office/drawing/2014/main" id="{75E6EDA7-8816-4AFE-A54B-D6E3D5E15CCE}"/>
              </a:ext>
            </a:extLst>
          </p:cNvPr>
          <p:cNvSpPr>
            <a:spLocks/>
          </p:cNvSpPr>
          <p:nvPr/>
        </p:nvSpPr>
        <p:spPr bwMode="auto">
          <a:xfrm>
            <a:off x="198983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54" name="Rectangle 11025">
            <a:extLst>
              <a:ext uri="{FF2B5EF4-FFF2-40B4-BE49-F238E27FC236}">
                <a16:creationId xmlns:a16="http://schemas.microsoft.com/office/drawing/2014/main" id="{6105268B-CC9D-4DCB-9AA1-82E52E8D8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55" name="Freeform 11026">
            <a:extLst>
              <a:ext uri="{FF2B5EF4-FFF2-40B4-BE49-F238E27FC236}">
                <a16:creationId xmlns:a16="http://schemas.microsoft.com/office/drawing/2014/main" id="{AC52538B-7264-4F2E-ABDF-6FC497C15B6C}"/>
              </a:ext>
            </a:extLst>
          </p:cNvPr>
          <p:cNvSpPr>
            <a:spLocks/>
          </p:cNvSpPr>
          <p:nvPr/>
        </p:nvSpPr>
        <p:spPr bwMode="auto">
          <a:xfrm>
            <a:off x="1989833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56" name="Rectangle 11027">
            <a:extLst>
              <a:ext uri="{FF2B5EF4-FFF2-40B4-BE49-F238E27FC236}">
                <a16:creationId xmlns:a16="http://schemas.microsoft.com/office/drawing/2014/main" id="{45B838C0-A0F1-4F44-B5EB-56CFAC0629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57" name="Freeform 11028">
            <a:extLst>
              <a:ext uri="{FF2B5EF4-FFF2-40B4-BE49-F238E27FC236}">
                <a16:creationId xmlns:a16="http://schemas.microsoft.com/office/drawing/2014/main" id="{D472B504-D809-43EE-9BE8-087CD1DEEF2D}"/>
              </a:ext>
            </a:extLst>
          </p:cNvPr>
          <p:cNvSpPr>
            <a:spLocks/>
          </p:cNvSpPr>
          <p:nvPr/>
        </p:nvSpPr>
        <p:spPr bwMode="auto">
          <a:xfrm>
            <a:off x="1989833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58" name="Rectangle 11029">
            <a:extLst>
              <a:ext uri="{FF2B5EF4-FFF2-40B4-BE49-F238E27FC236}">
                <a16:creationId xmlns:a16="http://schemas.microsoft.com/office/drawing/2014/main" id="{23D899F5-B1B5-4FC7-A052-D9B259385A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9833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59" name="Freeform 11030">
            <a:extLst>
              <a:ext uri="{FF2B5EF4-FFF2-40B4-BE49-F238E27FC236}">
                <a16:creationId xmlns:a16="http://schemas.microsoft.com/office/drawing/2014/main" id="{56A181DD-FD4F-4E26-B51F-F076694604A2}"/>
              </a:ext>
            </a:extLst>
          </p:cNvPr>
          <p:cNvSpPr>
            <a:spLocks/>
          </p:cNvSpPr>
          <p:nvPr/>
        </p:nvSpPr>
        <p:spPr bwMode="auto">
          <a:xfrm>
            <a:off x="199136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60" name="Rectangle 11031">
            <a:extLst>
              <a:ext uri="{FF2B5EF4-FFF2-40B4-BE49-F238E27FC236}">
                <a16:creationId xmlns:a16="http://schemas.microsoft.com/office/drawing/2014/main" id="{2B4B6C58-D048-47FE-8CAA-84CC92FB24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61" name="Freeform 11032">
            <a:extLst>
              <a:ext uri="{FF2B5EF4-FFF2-40B4-BE49-F238E27FC236}">
                <a16:creationId xmlns:a16="http://schemas.microsoft.com/office/drawing/2014/main" id="{288CB561-D825-4949-8B75-A457EE07CB92}"/>
              </a:ext>
            </a:extLst>
          </p:cNvPr>
          <p:cNvSpPr>
            <a:spLocks/>
          </p:cNvSpPr>
          <p:nvPr/>
        </p:nvSpPr>
        <p:spPr bwMode="auto">
          <a:xfrm>
            <a:off x="199136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62" name="Rectangle 11033">
            <a:extLst>
              <a:ext uri="{FF2B5EF4-FFF2-40B4-BE49-F238E27FC236}">
                <a16:creationId xmlns:a16="http://schemas.microsoft.com/office/drawing/2014/main" id="{9C67564F-9B66-44C2-B04F-D9B5F86DE9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63" name="Freeform 11034">
            <a:extLst>
              <a:ext uri="{FF2B5EF4-FFF2-40B4-BE49-F238E27FC236}">
                <a16:creationId xmlns:a16="http://schemas.microsoft.com/office/drawing/2014/main" id="{20C39B50-C196-41DA-86F1-863937C8785D}"/>
              </a:ext>
            </a:extLst>
          </p:cNvPr>
          <p:cNvSpPr>
            <a:spLocks/>
          </p:cNvSpPr>
          <p:nvPr/>
        </p:nvSpPr>
        <p:spPr bwMode="auto">
          <a:xfrm>
            <a:off x="199136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64" name="Rectangle 11035">
            <a:extLst>
              <a:ext uri="{FF2B5EF4-FFF2-40B4-BE49-F238E27FC236}">
                <a16:creationId xmlns:a16="http://schemas.microsoft.com/office/drawing/2014/main" id="{BF47EEB6-E9C7-4E66-9E1D-D3E7B90B97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65" name="Freeform 11036">
            <a:extLst>
              <a:ext uri="{FF2B5EF4-FFF2-40B4-BE49-F238E27FC236}">
                <a16:creationId xmlns:a16="http://schemas.microsoft.com/office/drawing/2014/main" id="{7FFC900D-81FD-445A-95FA-7648F6391686}"/>
              </a:ext>
            </a:extLst>
          </p:cNvPr>
          <p:cNvSpPr>
            <a:spLocks/>
          </p:cNvSpPr>
          <p:nvPr/>
        </p:nvSpPr>
        <p:spPr bwMode="auto">
          <a:xfrm>
            <a:off x="199136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66" name="Rectangle 11037">
            <a:extLst>
              <a:ext uri="{FF2B5EF4-FFF2-40B4-BE49-F238E27FC236}">
                <a16:creationId xmlns:a16="http://schemas.microsoft.com/office/drawing/2014/main" id="{BE1FB468-15FD-44CD-B01A-266DDEB4B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67" name="Freeform 11038">
            <a:extLst>
              <a:ext uri="{FF2B5EF4-FFF2-40B4-BE49-F238E27FC236}">
                <a16:creationId xmlns:a16="http://schemas.microsoft.com/office/drawing/2014/main" id="{F57760A4-6044-4CFC-8AFE-3EBE0481901D}"/>
              </a:ext>
            </a:extLst>
          </p:cNvPr>
          <p:cNvSpPr>
            <a:spLocks/>
          </p:cNvSpPr>
          <p:nvPr/>
        </p:nvSpPr>
        <p:spPr bwMode="auto">
          <a:xfrm>
            <a:off x="199136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68" name="Rectangle 11039">
            <a:extLst>
              <a:ext uri="{FF2B5EF4-FFF2-40B4-BE49-F238E27FC236}">
                <a16:creationId xmlns:a16="http://schemas.microsoft.com/office/drawing/2014/main" id="{0F1817ED-AADA-4349-8EBE-AFE1BB25F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69" name="Freeform 11040">
            <a:extLst>
              <a:ext uri="{FF2B5EF4-FFF2-40B4-BE49-F238E27FC236}">
                <a16:creationId xmlns:a16="http://schemas.microsoft.com/office/drawing/2014/main" id="{3D720692-C523-4D34-91CD-AA05FAA910ED}"/>
              </a:ext>
            </a:extLst>
          </p:cNvPr>
          <p:cNvSpPr>
            <a:spLocks/>
          </p:cNvSpPr>
          <p:nvPr/>
        </p:nvSpPr>
        <p:spPr bwMode="auto">
          <a:xfrm>
            <a:off x="199136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70" name="Rectangle 11041">
            <a:extLst>
              <a:ext uri="{FF2B5EF4-FFF2-40B4-BE49-F238E27FC236}">
                <a16:creationId xmlns:a16="http://schemas.microsoft.com/office/drawing/2014/main" id="{3A8974D0-DE4A-4727-BCE3-54F8E6AACC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71" name="Freeform 11042">
            <a:extLst>
              <a:ext uri="{FF2B5EF4-FFF2-40B4-BE49-F238E27FC236}">
                <a16:creationId xmlns:a16="http://schemas.microsoft.com/office/drawing/2014/main" id="{EC0E10BF-999B-4BFA-83F6-DC4C8093FA92}"/>
              </a:ext>
            </a:extLst>
          </p:cNvPr>
          <p:cNvSpPr>
            <a:spLocks/>
          </p:cNvSpPr>
          <p:nvPr/>
        </p:nvSpPr>
        <p:spPr bwMode="auto">
          <a:xfrm>
            <a:off x="199136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72" name="Rectangle 11043">
            <a:extLst>
              <a:ext uri="{FF2B5EF4-FFF2-40B4-BE49-F238E27FC236}">
                <a16:creationId xmlns:a16="http://schemas.microsoft.com/office/drawing/2014/main" id="{09A5FDA5-225D-4FC3-A78B-09283411FD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73" name="Freeform 11044">
            <a:extLst>
              <a:ext uri="{FF2B5EF4-FFF2-40B4-BE49-F238E27FC236}">
                <a16:creationId xmlns:a16="http://schemas.microsoft.com/office/drawing/2014/main" id="{71338E26-8D0A-408C-8AFC-7A2A05FD80C5}"/>
              </a:ext>
            </a:extLst>
          </p:cNvPr>
          <p:cNvSpPr>
            <a:spLocks/>
          </p:cNvSpPr>
          <p:nvPr/>
        </p:nvSpPr>
        <p:spPr bwMode="auto">
          <a:xfrm>
            <a:off x="199136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74" name="Rectangle 11045">
            <a:extLst>
              <a:ext uri="{FF2B5EF4-FFF2-40B4-BE49-F238E27FC236}">
                <a16:creationId xmlns:a16="http://schemas.microsoft.com/office/drawing/2014/main" id="{66ACA1CE-C26C-48D1-8E16-B841C3CB8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75" name="Freeform 11046">
            <a:extLst>
              <a:ext uri="{FF2B5EF4-FFF2-40B4-BE49-F238E27FC236}">
                <a16:creationId xmlns:a16="http://schemas.microsoft.com/office/drawing/2014/main" id="{D84F5C60-62E3-451C-83A4-7B1D0A3FD2B1}"/>
              </a:ext>
            </a:extLst>
          </p:cNvPr>
          <p:cNvSpPr>
            <a:spLocks/>
          </p:cNvSpPr>
          <p:nvPr/>
        </p:nvSpPr>
        <p:spPr bwMode="auto">
          <a:xfrm>
            <a:off x="199136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76" name="Rectangle 11047">
            <a:extLst>
              <a:ext uri="{FF2B5EF4-FFF2-40B4-BE49-F238E27FC236}">
                <a16:creationId xmlns:a16="http://schemas.microsoft.com/office/drawing/2014/main" id="{2D4553AB-07F9-499E-884F-893ADA69C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77" name="Freeform 11048">
            <a:extLst>
              <a:ext uri="{FF2B5EF4-FFF2-40B4-BE49-F238E27FC236}">
                <a16:creationId xmlns:a16="http://schemas.microsoft.com/office/drawing/2014/main" id="{6FF8AAD9-A971-4725-B46A-9812A928CA3E}"/>
              </a:ext>
            </a:extLst>
          </p:cNvPr>
          <p:cNvSpPr>
            <a:spLocks/>
          </p:cNvSpPr>
          <p:nvPr/>
        </p:nvSpPr>
        <p:spPr bwMode="auto">
          <a:xfrm>
            <a:off x="199136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78" name="Rectangle 11049">
            <a:extLst>
              <a:ext uri="{FF2B5EF4-FFF2-40B4-BE49-F238E27FC236}">
                <a16:creationId xmlns:a16="http://schemas.microsoft.com/office/drawing/2014/main" id="{2DE61289-77A5-4980-A659-C1293F87F1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79" name="Freeform 11050">
            <a:extLst>
              <a:ext uri="{FF2B5EF4-FFF2-40B4-BE49-F238E27FC236}">
                <a16:creationId xmlns:a16="http://schemas.microsoft.com/office/drawing/2014/main" id="{DE54DDF9-C06C-45E3-BDBE-E536143D1C44}"/>
              </a:ext>
            </a:extLst>
          </p:cNvPr>
          <p:cNvSpPr>
            <a:spLocks/>
          </p:cNvSpPr>
          <p:nvPr/>
        </p:nvSpPr>
        <p:spPr bwMode="auto">
          <a:xfrm>
            <a:off x="199136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80" name="Rectangle 11051">
            <a:extLst>
              <a:ext uri="{FF2B5EF4-FFF2-40B4-BE49-F238E27FC236}">
                <a16:creationId xmlns:a16="http://schemas.microsoft.com/office/drawing/2014/main" id="{F69748FD-156E-45B7-B9AE-8DB34CB921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81" name="Freeform 11052">
            <a:extLst>
              <a:ext uri="{FF2B5EF4-FFF2-40B4-BE49-F238E27FC236}">
                <a16:creationId xmlns:a16="http://schemas.microsoft.com/office/drawing/2014/main" id="{AA7520E5-BE6B-4A47-87B4-9E83736D5D27}"/>
              </a:ext>
            </a:extLst>
          </p:cNvPr>
          <p:cNvSpPr>
            <a:spLocks/>
          </p:cNvSpPr>
          <p:nvPr/>
        </p:nvSpPr>
        <p:spPr bwMode="auto">
          <a:xfrm>
            <a:off x="199136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82" name="Rectangle 11053">
            <a:extLst>
              <a:ext uri="{FF2B5EF4-FFF2-40B4-BE49-F238E27FC236}">
                <a16:creationId xmlns:a16="http://schemas.microsoft.com/office/drawing/2014/main" id="{85900C76-E760-4B0B-9D71-185769C82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83" name="Freeform 11054">
            <a:extLst>
              <a:ext uri="{FF2B5EF4-FFF2-40B4-BE49-F238E27FC236}">
                <a16:creationId xmlns:a16="http://schemas.microsoft.com/office/drawing/2014/main" id="{BF0D3F36-F4A7-491D-93BB-60013FBD0E8A}"/>
              </a:ext>
            </a:extLst>
          </p:cNvPr>
          <p:cNvSpPr>
            <a:spLocks/>
          </p:cNvSpPr>
          <p:nvPr/>
        </p:nvSpPr>
        <p:spPr bwMode="auto">
          <a:xfrm>
            <a:off x="199136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84" name="Rectangle 11055">
            <a:extLst>
              <a:ext uri="{FF2B5EF4-FFF2-40B4-BE49-F238E27FC236}">
                <a16:creationId xmlns:a16="http://schemas.microsoft.com/office/drawing/2014/main" id="{C5A15107-91AD-4694-90A4-8BD78EBBA7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85" name="Freeform 11056">
            <a:extLst>
              <a:ext uri="{FF2B5EF4-FFF2-40B4-BE49-F238E27FC236}">
                <a16:creationId xmlns:a16="http://schemas.microsoft.com/office/drawing/2014/main" id="{B9AD87E5-28E6-42C7-9883-D5B6014941DF}"/>
              </a:ext>
            </a:extLst>
          </p:cNvPr>
          <p:cNvSpPr>
            <a:spLocks/>
          </p:cNvSpPr>
          <p:nvPr/>
        </p:nvSpPr>
        <p:spPr bwMode="auto">
          <a:xfrm>
            <a:off x="199136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86" name="Rectangle 11057">
            <a:extLst>
              <a:ext uri="{FF2B5EF4-FFF2-40B4-BE49-F238E27FC236}">
                <a16:creationId xmlns:a16="http://schemas.microsoft.com/office/drawing/2014/main" id="{A54CBD48-FD63-455B-A14A-AD66757CB6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87" name="Freeform 11058">
            <a:extLst>
              <a:ext uri="{FF2B5EF4-FFF2-40B4-BE49-F238E27FC236}">
                <a16:creationId xmlns:a16="http://schemas.microsoft.com/office/drawing/2014/main" id="{E10C7291-078A-4630-8FCA-0F832F353B76}"/>
              </a:ext>
            </a:extLst>
          </p:cNvPr>
          <p:cNvSpPr>
            <a:spLocks/>
          </p:cNvSpPr>
          <p:nvPr/>
        </p:nvSpPr>
        <p:spPr bwMode="auto">
          <a:xfrm>
            <a:off x="199136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88" name="Rectangle 11059">
            <a:extLst>
              <a:ext uri="{FF2B5EF4-FFF2-40B4-BE49-F238E27FC236}">
                <a16:creationId xmlns:a16="http://schemas.microsoft.com/office/drawing/2014/main" id="{6853C93E-B90F-4169-8F5B-B958565192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89" name="Freeform 11060">
            <a:extLst>
              <a:ext uri="{FF2B5EF4-FFF2-40B4-BE49-F238E27FC236}">
                <a16:creationId xmlns:a16="http://schemas.microsoft.com/office/drawing/2014/main" id="{967F7958-4930-496E-9069-14A954A21F46}"/>
              </a:ext>
            </a:extLst>
          </p:cNvPr>
          <p:cNvSpPr>
            <a:spLocks/>
          </p:cNvSpPr>
          <p:nvPr/>
        </p:nvSpPr>
        <p:spPr bwMode="auto">
          <a:xfrm>
            <a:off x="199136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90" name="Rectangle 11061">
            <a:extLst>
              <a:ext uri="{FF2B5EF4-FFF2-40B4-BE49-F238E27FC236}">
                <a16:creationId xmlns:a16="http://schemas.microsoft.com/office/drawing/2014/main" id="{B855D59F-2005-4FF1-A05E-122175F702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91" name="Freeform 11062">
            <a:extLst>
              <a:ext uri="{FF2B5EF4-FFF2-40B4-BE49-F238E27FC236}">
                <a16:creationId xmlns:a16="http://schemas.microsoft.com/office/drawing/2014/main" id="{314CDEAE-A902-4683-85BC-9AC4E3673210}"/>
              </a:ext>
            </a:extLst>
          </p:cNvPr>
          <p:cNvSpPr>
            <a:spLocks/>
          </p:cNvSpPr>
          <p:nvPr/>
        </p:nvSpPr>
        <p:spPr bwMode="auto">
          <a:xfrm>
            <a:off x="199136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92" name="Rectangle 11063">
            <a:extLst>
              <a:ext uri="{FF2B5EF4-FFF2-40B4-BE49-F238E27FC236}">
                <a16:creationId xmlns:a16="http://schemas.microsoft.com/office/drawing/2014/main" id="{7C22B329-B854-4B35-A574-06EC49C90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93" name="Freeform 11064">
            <a:extLst>
              <a:ext uri="{FF2B5EF4-FFF2-40B4-BE49-F238E27FC236}">
                <a16:creationId xmlns:a16="http://schemas.microsoft.com/office/drawing/2014/main" id="{282D7940-849A-4634-8646-1571310CFBF5}"/>
              </a:ext>
            </a:extLst>
          </p:cNvPr>
          <p:cNvSpPr>
            <a:spLocks/>
          </p:cNvSpPr>
          <p:nvPr/>
        </p:nvSpPr>
        <p:spPr bwMode="auto">
          <a:xfrm>
            <a:off x="199136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94" name="Rectangle 11065">
            <a:extLst>
              <a:ext uri="{FF2B5EF4-FFF2-40B4-BE49-F238E27FC236}">
                <a16:creationId xmlns:a16="http://schemas.microsoft.com/office/drawing/2014/main" id="{9E2C8303-8B12-4CD9-B800-7EB043A5EC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69" y="4359087"/>
            <a:ext cx="1537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95" name="Freeform 11066">
            <a:extLst>
              <a:ext uri="{FF2B5EF4-FFF2-40B4-BE49-F238E27FC236}">
                <a16:creationId xmlns:a16="http://schemas.microsoft.com/office/drawing/2014/main" id="{7CB9B0D5-5E07-463A-AC76-70CE285F04AC}"/>
              </a:ext>
            </a:extLst>
          </p:cNvPr>
          <p:cNvSpPr>
            <a:spLocks/>
          </p:cNvSpPr>
          <p:nvPr/>
        </p:nvSpPr>
        <p:spPr bwMode="auto">
          <a:xfrm>
            <a:off x="1991369" y="4359087"/>
            <a:ext cx="1537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96" name="Rectangle 11068">
            <a:extLst>
              <a:ext uri="{FF2B5EF4-FFF2-40B4-BE49-F238E27FC236}">
                <a16:creationId xmlns:a16="http://schemas.microsoft.com/office/drawing/2014/main" id="{C23B4B2A-335B-4508-974A-55C11D109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70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97" name="Freeform 11069">
            <a:extLst>
              <a:ext uri="{FF2B5EF4-FFF2-40B4-BE49-F238E27FC236}">
                <a16:creationId xmlns:a16="http://schemas.microsoft.com/office/drawing/2014/main" id="{57F0A39E-5242-4B4B-AB07-F50B49EEAF02}"/>
              </a:ext>
            </a:extLst>
          </p:cNvPr>
          <p:cNvSpPr>
            <a:spLocks/>
          </p:cNvSpPr>
          <p:nvPr/>
        </p:nvSpPr>
        <p:spPr bwMode="auto">
          <a:xfrm>
            <a:off x="1991370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98" name="Rectangle 11070">
            <a:extLst>
              <a:ext uri="{FF2B5EF4-FFF2-40B4-BE49-F238E27FC236}">
                <a16:creationId xmlns:a16="http://schemas.microsoft.com/office/drawing/2014/main" id="{6F72FE99-0076-4485-B1B1-61D3CE0167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70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699" name="Freeform 11071">
            <a:extLst>
              <a:ext uri="{FF2B5EF4-FFF2-40B4-BE49-F238E27FC236}">
                <a16:creationId xmlns:a16="http://schemas.microsoft.com/office/drawing/2014/main" id="{9DD1BFC2-1944-48CA-BFD1-1082B24B1B01}"/>
              </a:ext>
            </a:extLst>
          </p:cNvPr>
          <p:cNvSpPr>
            <a:spLocks/>
          </p:cNvSpPr>
          <p:nvPr/>
        </p:nvSpPr>
        <p:spPr bwMode="auto">
          <a:xfrm>
            <a:off x="1991370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00" name="Rectangle 11072">
            <a:extLst>
              <a:ext uri="{FF2B5EF4-FFF2-40B4-BE49-F238E27FC236}">
                <a16:creationId xmlns:a16="http://schemas.microsoft.com/office/drawing/2014/main" id="{822A9FFC-4FDB-4921-9B1C-896FB51B7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1370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01" name="Freeform 11073">
            <a:extLst>
              <a:ext uri="{FF2B5EF4-FFF2-40B4-BE49-F238E27FC236}">
                <a16:creationId xmlns:a16="http://schemas.microsoft.com/office/drawing/2014/main" id="{79F2DEFF-DEF7-4D89-8735-D59C1DA0FEE6}"/>
              </a:ext>
            </a:extLst>
          </p:cNvPr>
          <p:cNvSpPr>
            <a:spLocks/>
          </p:cNvSpPr>
          <p:nvPr/>
        </p:nvSpPr>
        <p:spPr bwMode="auto">
          <a:xfrm>
            <a:off x="1992906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02" name="Rectangle 11074">
            <a:extLst>
              <a:ext uri="{FF2B5EF4-FFF2-40B4-BE49-F238E27FC236}">
                <a16:creationId xmlns:a16="http://schemas.microsoft.com/office/drawing/2014/main" id="{70FBECEA-BE88-4FD0-9B22-6129E1B29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03" name="Freeform 11075">
            <a:extLst>
              <a:ext uri="{FF2B5EF4-FFF2-40B4-BE49-F238E27FC236}">
                <a16:creationId xmlns:a16="http://schemas.microsoft.com/office/drawing/2014/main" id="{F4455E44-550B-4F78-886E-06084D5FB55A}"/>
              </a:ext>
            </a:extLst>
          </p:cNvPr>
          <p:cNvSpPr>
            <a:spLocks/>
          </p:cNvSpPr>
          <p:nvPr/>
        </p:nvSpPr>
        <p:spPr bwMode="auto">
          <a:xfrm>
            <a:off x="1992906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04" name="Rectangle 11076">
            <a:extLst>
              <a:ext uri="{FF2B5EF4-FFF2-40B4-BE49-F238E27FC236}">
                <a16:creationId xmlns:a16="http://schemas.microsoft.com/office/drawing/2014/main" id="{FC202E2B-3B2B-492C-9D00-0CF3AF151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05" name="Freeform 11077">
            <a:extLst>
              <a:ext uri="{FF2B5EF4-FFF2-40B4-BE49-F238E27FC236}">
                <a16:creationId xmlns:a16="http://schemas.microsoft.com/office/drawing/2014/main" id="{F72186D4-79BB-4FF6-9F26-C3E99C7192C6}"/>
              </a:ext>
            </a:extLst>
          </p:cNvPr>
          <p:cNvSpPr>
            <a:spLocks/>
          </p:cNvSpPr>
          <p:nvPr/>
        </p:nvSpPr>
        <p:spPr bwMode="auto">
          <a:xfrm>
            <a:off x="1992906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06" name="Rectangle 11078">
            <a:extLst>
              <a:ext uri="{FF2B5EF4-FFF2-40B4-BE49-F238E27FC236}">
                <a16:creationId xmlns:a16="http://schemas.microsoft.com/office/drawing/2014/main" id="{8715F3F5-442D-4C02-AE3B-C62D61D9EA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07" name="Freeform 11079">
            <a:extLst>
              <a:ext uri="{FF2B5EF4-FFF2-40B4-BE49-F238E27FC236}">
                <a16:creationId xmlns:a16="http://schemas.microsoft.com/office/drawing/2014/main" id="{F4F14203-1ED0-4295-962D-6899DABCC58A}"/>
              </a:ext>
            </a:extLst>
          </p:cNvPr>
          <p:cNvSpPr>
            <a:spLocks/>
          </p:cNvSpPr>
          <p:nvPr/>
        </p:nvSpPr>
        <p:spPr bwMode="auto">
          <a:xfrm>
            <a:off x="1992906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08" name="Rectangle 11080">
            <a:extLst>
              <a:ext uri="{FF2B5EF4-FFF2-40B4-BE49-F238E27FC236}">
                <a16:creationId xmlns:a16="http://schemas.microsoft.com/office/drawing/2014/main" id="{DCF2ABD5-B6A1-4DAA-9818-36A7BB059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09" name="Freeform 11081">
            <a:extLst>
              <a:ext uri="{FF2B5EF4-FFF2-40B4-BE49-F238E27FC236}">
                <a16:creationId xmlns:a16="http://schemas.microsoft.com/office/drawing/2014/main" id="{506F0D0C-A550-41EB-903C-0F2AA3A0E572}"/>
              </a:ext>
            </a:extLst>
          </p:cNvPr>
          <p:cNvSpPr>
            <a:spLocks/>
          </p:cNvSpPr>
          <p:nvPr/>
        </p:nvSpPr>
        <p:spPr bwMode="auto">
          <a:xfrm>
            <a:off x="1992906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10" name="Rectangle 11082">
            <a:extLst>
              <a:ext uri="{FF2B5EF4-FFF2-40B4-BE49-F238E27FC236}">
                <a16:creationId xmlns:a16="http://schemas.microsoft.com/office/drawing/2014/main" id="{1E48A91C-2257-4544-BA12-2FAEC2A22E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11" name="Freeform 11083">
            <a:extLst>
              <a:ext uri="{FF2B5EF4-FFF2-40B4-BE49-F238E27FC236}">
                <a16:creationId xmlns:a16="http://schemas.microsoft.com/office/drawing/2014/main" id="{BC5D49DF-41B0-4747-AEE4-738895E3DCFD}"/>
              </a:ext>
            </a:extLst>
          </p:cNvPr>
          <p:cNvSpPr>
            <a:spLocks/>
          </p:cNvSpPr>
          <p:nvPr/>
        </p:nvSpPr>
        <p:spPr bwMode="auto">
          <a:xfrm>
            <a:off x="1992906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12" name="Rectangle 11084">
            <a:extLst>
              <a:ext uri="{FF2B5EF4-FFF2-40B4-BE49-F238E27FC236}">
                <a16:creationId xmlns:a16="http://schemas.microsoft.com/office/drawing/2014/main" id="{01D1F457-4E93-4577-A81E-A5B5E041F7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13" name="Freeform 11085">
            <a:extLst>
              <a:ext uri="{FF2B5EF4-FFF2-40B4-BE49-F238E27FC236}">
                <a16:creationId xmlns:a16="http://schemas.microsoft.com/office/drawing/2014/main" id="{3F782F9C-508B-4674-AD14-A77782AF896E}"/>
              </a:ext>
            </a:extLst>
          </p:cNvPr>
          <p:cNvSpPr>
            <a:spLocks/>
          </p:cNvSpPr>
          <p:nvPr/>
        </p:nvSpPr>
        <p:spPr bwMode="auto">
          <a:xfrm>
            <a:off x="1992906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14" name="Rectangle 11086">
            <a:extLst>
              <a:ext uri="{FF2B5EF4-FFF2-40B4-BE49-F238E27FC236}">
                <a16:creationId xmlns:a16="http://schemas.microsoft.com/office/drawing/2014/main" id="{03805CE8-DC39-48EC-A5D1-7939167D7B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15" name="Freeform 11087">
            <a:extLst>
              <a:ext uri="{FF2B5EF4-FFF2-40B4-BE49-F238E27FC236}">
                <a16:creationId xmlns:a16="http://schemas.microsoft.com/office/drawing/2014/main" id="{A77F5A97-A00A-4472-A492-C0EB4DC228C9}"/>
              </a:ext>
            </a:extLst>
          </p:cNvPr>
          <p:cNvSpPr>
            <a:spLocks/>
          </p:cNvSpPr>
          <p:nvPr/>
        </p:nvSpPr>
        <p:spPr bwMode="auto">
          <a:xfrm>
            <a:off x="1992906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16" name="Rectangle 11088">
            <a:extLst>
              <a:ext uri="{FF2B5EF4-FFF2-40B4-BE49-F238E27FC236}">
                <a16:creationId xmlns:a16="http://schemas.microsoft.com/office/drawing/2014/main" id="{9496A094-8254-426E-8827-A98642B7DE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17" name="Freeform 11089">
            <a:extLst>
              <a:ext uri="{FF2B5EF4-FFF2-40B4-BE49-F238E27FC236}">
                <a16:creationId xmlns:a16="http://schemas.microsoft.com/office/drawing/2014/main" id="{E466673F-1ED8-493D-82AD-A2A9E273F332}"/>
              </a:ext>
            </a:extLst>
          </p:cNvPr>
          <p:cNvSpPr>
            <a:spLocks/>
          </p:cNvSpPr>
          <p:nvPr/>
        </p:nvSpPr>
        <p:spPr bwMode="auto">
          <a:xfrm>
            <a:off x="1992906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18" name="Rectangle 11090">
            <a:extLst>
              <a:ext uri="{FF2B5EF4-FFF2-40B4-BE49-F238E27FC236}">
                <a16:creationId xmlns:a16="http://schemas.microsoft.com/office/drawing/2014/main" id="{FBBFE94A-422B-4B2D-B169-49BDD1EE7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19" name="Freeform 11091">
            <a:extLst>
              <a:ext uri="{FF2B5EF4-FFF2-40B4-BE49-F238E27FC236}">
                <a16:creationId xmlns:a16="http://schemas.microsoft.com/office/drawing/2014/main" id="{658AABCF-9C3C-4F3E-ACB9-74B51B164946}"/>
              </a:ext>
            </a:extLst>
          </p:cNvPr>
          <p:cNvSpPr>
            <a:spLocks/>
          </p:cNvSpPr>
          <p:nvPr/>
        </p:nvSpPr>
        <p:spPr bwMode="auto">
          <a:xfrm>
            <a:off x="1992906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20" name="Rectangle 11092">
            <a:extLst>
              <a:ext uri="{FF2B5EF4-FFF2-40B4-BE49-F238E27FC236}">
                <a16:creationId xmlns:a16="http://schemas.microsoft.com/office/drawing/2014/main" id="{87D243B0-069A-4CF3-9D82-AC174CF00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21" name="Freeform 11093">
            <a:extLst>
              <a:ext uri="{FF2B5EF4-FFF2-40B4-BE49-F238E27FC236}">
                <a16:creationId xmlns:a16="http://schemas.microsoft.com/office/drawing/2014/main" id="{F55F7409-3B32-4929-AD50-E4B50FECAF5F}"/>
              </a:ext>
            </a:extLst>
          </p:cNvPr>
          <p:cNvSpPr>
            <a:spLocks/>
          </p:cNvSpPr>
          <p:nvPr/>
        </p:nvSpPr>
        <p:spPr bwMode="auto">
          <a:xfrm>
            <a:off x="1992906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22" name="Rectangle 11094">
            <a:extLst>
              <a:ext uri="{FF2B5EF4-FFF2-40B4-BE49-F238E27FC236}">
                <a16:creationId xmlns:a16="http://schemas.microsoft.com/office/drawing/2014/main" id="{00D28088-BD6E-44F0-BEEC-E6F2A8781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23" name="Freeform 11095">
            <a:extLst>
              <a:ext uri="{FF2B5EF4-FFF2-40B4-BE49-F238E27FC236}">
                <a16:creationId xmlns:a16="http://schemas.microsoft.com/office/drawing/2014/main" id="{7BC3BB42-A049-438C-AF31-F035B4813849}"/>
              </a:ext>
            </a:extLst>
          </p:cNvPr>
          <p:cNvSpPr>
            <a:spLocks/>
          </p:cNvSpPr>
          <p:nvPr/>
        </p:nvSpPr>
        <p:spPr bwMode="auto">
          <a:xfrm>
            <a:off x="1992906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24" name="Rectangle 11096">
            <a:extLst>
              <a:ext uri="{FF2B5EF4-FFF2-40B4-BE49-F238E27FC236}">
                <a16:creationId xmlns:a16="http://schemas.microsoft.com/office/drawing/2014/main" id="{4293404C-FD0C-46A2-A9AA-4FFB6CCF8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25" name="Freeform 11097">
            <a:extLst>
              <a:ext uri="{FF2B5EF4-FFF2-40B4-BE49-F238E27FC236}">
                <a16:creationId xmlns:a16="http://schemas.microsoft.com/office/drawing/2014/main" id="{C39D3013-E98E-44DA-8D23-FD2A58163E68}"/>
              </a:ext>
            </a:extLst>
          </p:cNvPr>
          <p:cNvSpPr>
            <a:spLocks/>
          </p:cNvSpPr>
          <p:nvPr/>
        </p:nvSpPr>
        <p:spPr bwMode="auto">
          <a:xfrm>
            <a:off x="1992906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26" name="Rectangle 11098">
            <a:extLst>
              <a:ext uri="{FF2B5EF4-FFF2-40B4-BE49-F238E27FC236}">
                <a16:creationId xmlns:a16="http://schemas.microsoft.com/office/drawing/2014/main" id="{2B091AE2-EC5D-402B-8F32-85F0AF16CC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27" name="Freeform 11099">
            <a:extLst>
              <a:ext uri="{FF2B5EF4-FFF2-40B4-BE49-F238E27FC236}">
                <a16:creationId xmlns:a16="http://schemas.microsoft.com/office/drawing/2014/main" id="{51EFA8AD-9E13-45F8-A036-20076DF57DDA}"/>
              </a:ext>
            </a:extLst>
          </p:cNvPr>
          <p:cNvSpPr>
            <a:spLocks/>
          </p:cNvSpPr>
          <p:nvPr/>
        </p:nvSpPr>
        <p:spPr bwMode="auto">
          <a:xfrm>
            <a:off x="1992906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28" name="Rectangle 11100">
            <a:extLst>
              <a:ext uri="{FF2B5EF4-FFF2-40B4-BE49-F238E27FC236}">
                <a16:creationId xmlns:a16="http://schemas.microsoft.com/office/drawing/2014/main" id="{ECB8A3D2-CB49-4071-ADAC-BBE1297DA4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29" name="Freeform 11101">
            <a:extLst>
              <a:ext uri="{FF2B5EF4-FFF2-40B4-BE49-F238E27FC236}">
                <a16:creationId xmlns:a16="http://schemas.microsoft.com/office/drawing/2014/main" id="{B4029B12-708A-4532-AF64-B3734C9BB756}"/>
              </a:ext>
            </a:extLst>
          </p:cNvPr>
          <p:cNvSpPr>
            <a:spLocks/>
          </p:cNvSpPr>
          <p:nvPr/>
        </p:nvSpPr>
        <p:spPr bwMode="auto">
          <a:xfrm>
            <a:off x="1992906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1 w 2"/>
              <a:gd name="T15" fmla="*/ 2 h 3"/>
              <a:gd name="T16" fmla="*/ 2 w 2"/>
              <a:gd name="T17" fmla="*/ 2 h 3"/>
              <a:gd name="T18" fmla="*/ 1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30" name="Rectangle 11102">
            <a:extLst>
              <a:ext uri="{FF2B5EF4-FFF2-40B4-BE49-F238E27FC236}">
                <a16:creationId xmlns:a16="http://schemas.microsoft.com/office/drawing/2014/main" id="{FB01DBD5-FD5A-4EB2-91BC-89010CB8D7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31" name="Freeform 11103">
            <a:extLst>
              <a:ext uri="{FF2B5EF4-FFF2-40B4-BE49-F238E27FC236}">
                <a16:creationId xmlns:a16="http://schemas.microsoft.com/office/drawing/2014/main" id="{D7271599-86E0-4BFB-8571-0E89593FE66C}"/>
              </a:ext>
            </a:extLst>
          </p:cNvPr>
          <p:cNvSpPr>
            <a:spLocks/>
          </p:cNvSpPr>
          <p:nvPr/>
        </p:nvSpPr>
        <p:spPr bwMode="auto">
          <a:xfrm>
            <a:off x="1992906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32" name="Rectangle 11104">
            <a:extLst>
              <a:ext uri="{FF2B5EF4-FFF2-40B4-BE49-F238E27FC236}">
                <a16:creationId xmlns:a16="http://schemas.microsoft.com/office/drawing/2014/main" id="{0C1DC262-EB31-47FA-9630-DA5B624A9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33" name="Freeform 11105">
            <a:extLst>
              <a:ext uri="{FF2B5EF4-FFF2-40B4-BE49-F238E27FC236}">
                <a16:creationId xmlns:a16="http://schemas.microsoft.com/office/drawing/2014/main" id="{ACC8736A-3CF1-421B-8FDB-EA5A0EF54295}"/>
              </a:ext>
            </a:extLst>
          </p:cNvPr>
          <p:cNvSpPr>
            <a:spLocks/>
          </p:cNvSpPr>
          <p:nvPr/>
        </p:nvSpPr>
        <p:spPr bwMode="auto">
          <a:xfrm>
            <a:off x="1992906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34" name="Rectangle 11106">
            <a:extLst>
              <a:ext uri="{FF2B5EF4-FFF2-40B4-BE49-F238E27FC236}">
                <a16:creationId xmlns:a16="http://schemas.microsoft.com/office/drawing/2014/main" id="{68714FED-EE8D-4AA8-9FFF-D62BB38CF4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35" name="Freeform 11107">
            <a:extLst>
              <a:ext uri="{FF2B5EF4-FFF2-40B4-BE49-F238E27FC236}">
                <a16:creationId xmlns:a16="http://schemas.microsoft.com/office/drawing/2014/main" id="{E8E1C853-EA09-4A31-92A1-F7C156A11787}"/>
              </a:ext>
            </a:extLst>
          </p:cNvPr>
          <p:cNvSpPr>
            <a:spLocks/>
          </p:cNvSpPr>
          <p:nvPr/>
        </p:nvSpPr>
        <p:spPr bwMode="auto">
          <a:xfrm>
            <a:off x="1992906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36" name="Rectangle 11108">
            <a:extLst>
              <a:ext uri="{FF2B5EF4-FFF2-40B4-BE49-F238E27FC236}">
                <a16:creationId xmlns:a16="http://schemas.microsoft.com/office/drawing/2014/main" id="{37CAFDD8-ACD0-4B52-9D77-6878004381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37" name="Freeform 11109">
            <a:extLst>
              <a:ext uri="{FF2B5EF4-FFF2-40B4-BE49-F238E27FC236}">
                <a16:creationId xmlns:a16="http://schemas.microsoft.com/office/drawing/2014/main" id="{432F89B3-0333-47D4-8DE0-268B6DB6D57B}"/>
              </a:ext>
            </a:extLst>
          </p:cNvPr>
          <p:cNvSpPr>
            <a:spLocks/>
          </p:cNvSpPr>
          <p:nvPr/>
        </p:nvSpPr>
        <p:spPr bwMode="auto">
          <a:xfrm>
            <a:off x="1992906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38" name="Rectangle 11110">
            <a:extLst>
              <a:ext uri="{FF2B5EF4-FFF2-40B4-BE49-F238E27FC236}">
                <a16:creationId xmlns:a16="http://schemas.microsoft.com/office/drawing/2014/main" id="{58AEF4E5-CCBB-4DE1-A2CC-139644C3CB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39" name="Freeform 11111">
            <a:extLst>
              <a:ext uri="{FF2B5EF4-FFF2-40B4-BE49-F238E27FC236}">
                <a16:creationId xmlns:a16="http://schemas.microsoft.com/office/drawing/2014/main" id="{98F8919F-E449-4932-AB22-BE874289F905}"/>
              </a:ext>
            </a:extLst>
          </p:cNvPr>
          <p:cNvSpPr>
            <a:spLocks/>
          </p:cNvSpPr>
          <p:nvPr/>
        </p:nvSpPr>
        <p:spPr bwMode="auto">
          <a:xfrm>
            <a:off x="1992906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40" name="Rectangle 11112">
            <a:extLst>
              <a:ext uri="{FF2B5EF4-FFF2-40B4-BE49-F238E27FC236}">
                <a16:creationId xmlns:a16="http://schemas.microsoft.com/office/drawing/2014/main" id="{09B87B4D-BE16-4C42-A642-0B87FBD420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41" name="Freeform 11113">
            <a:extLst>
              <a:ext uri="{FF2B5EF4-FFF2-40B4-BE49-F238E27FC236}">
                <a16:creationId xmlns:a16="http://schemas.microsoft.com/office/drawing/2014/main" id="{95ADF265-83B7-4752-A93B-6140EDD1172D}"/>
              </a:ext>
            </a:extLst>
          </p:cNvPr>
          <p:cNvSpPr>
            <a:spLocks/>
          </p:cNvSpPr>
          <p:nvPr/>
        </p:nvSpPr>
        <p:spPr bwMode="auto">
          <a:xfrm>
            <a:off x="1992906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2 w 2"/>
              <a:gd name="T11" fmla="*/ 2 h 3"/>
              <a:gd name="T12" fmla="*/ 2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42" name="Rectangle 11114">
            <a:extLst>
              <a:ext uri="{FF2B5EF4-FFF2-40B4-BE49-F238E27FC236}">
                <a16:creationId xmlns:a16="http://schemas.microsoft.com/office/drawing/2014/main" id="{59AEE57A-AC51-4BB0-BC36-3C43F6F2FF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2906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43" name="Freeform 11115">
            <a:extLst>
              <a:ext uri="{FF2B5EF4-FFF2-40B4-BE49-F238E27FC236}">
                <a16:creationId xmlns:a16="http://schemas.microsoft.com/office/drawing/2014/main" id="{1F75B5EF-EC17-4BE9-97C6-F10BF6C8B35F}"/>
              </a:ext>
            </a:extLst>
          </p:cNvPr>
          <p:cNvSpPr>
            <a:spLocks/>
          </p:cNvSpPr>
          <p:nvPr/>
        </p:nvSpPr>
        <p:spPr bwMode="auto">
          <a:xfrm>
            <a:off x="1994443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44" name="Rectangle 11116">
            <a:extLst>
              <a:ext uri="{FF2B5EF4-FFF2-40B4-BE49-F238E27FC236}">
                <a16:creationId xmlns:a16="http://schemas.microsoft.com/office/drawing/2014/main" id="{DC37DD1C-A8CE-4E48-BCB8-9806EB3DA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45" name="Freeform 11117">
            <a:extLst>
              <a:ext uri="{FF2B5EF4-FFF2-40B4-BE49-F238E27FC236}">
                <a16:creationId xmlns:a16="http://schemas.microsoft.com/office/drawing/2014/main" id="{16F76FF7-2917-471E-BCDF-E2F6767CE440}"/>
              </a:ext>
            </a:extLst>
          </p:cNvPr>
          <p:cNvSpPr>
            <a:spLocks/>
          </p:cNvSpPr>
          <p:nvPr/>
        </p:nvSpPr>
        <p:spPr bwMode="auto">
          <a:xfrm>
            <a:off x="1994443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46" name="Rectangle 11118">
            <a:extLst>
              <a:ext uri="{FF2B5EF4-FFF2-40B4-BE49-F238E27FC236}">
                <a16:creationId xmlns:a16="http://schemas.microsoft.com/office/drawing/2014/main" id="{2B3509BE-50AB-452B-B9D3-577902423E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47" name="Freeform 11119">
            <a:extLst>
              <a:ext uri="{FF2B5EF4-FFF2-40B4-BE49-F238E27FC236}">
                <a16:creationId xmlns:a16="http://schemas.microsoft.com/office/drawing/2014/main" id="{7A4EB911-9673-4A85-A264-893D48D4EC80}"/>
              </a:ext>
            </a:extLst>
          </p:cNvPr>
          <p:cNvSpPr>
            <a:spLocks/>
          </p:cNvSpPr>
          <p:nvPr/>
        </p:nvSpPr>
        <p:spPr bwMode="auto">
          <a:xfrm>
            <a:off x="1994443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48" name="Rectangle 11120">
            <a:extLst>
              <a:ext uri="{FF2B5EF4-FFF2-40B4-BE49-F238E27FC236}">
                <a16:creationId xmlns:a16="http://schemas.microsoft.com/office/drawing/2014/main" id="{27EF17CA-5924-4A86-AA6A-61495EF948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49" name="Freeform 11121">
            <a:extLst>
              <a:ext uri="{FF2B5EF4-FFF2-40B4-BE49-F238E27FC236}">
                <a16:creationId xmlns:a16="http://schemas.microsoft.com/office/drawing/2014/main" id="{9B276DF9-7D46-45D5-B9A0-0BBC54240130}"/>
              </a:ext>
            </a:extLst>
          </p:cNvPr>
          <p:cNvSpPr>
            <a:spLocks/>
          </p:cNvSpPr>
          <p:nvPr/>
        </p:nvSpPr>
        <p:spPr bwMode="auto">
          <a:xfrm>
            <a:off x="1994443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50" name="Rectangle 11122">
            <a:extLst>
              <a:ext uri="{FF2B5EF4-FFF2-40B4-BE49-F238E27FC236}">
                <a16:creationId xmlns:a16="http://schemas.microsoft.com/office/drawing/2014/main" id="{663EA0AB-096E-44EF-9ED2-EC55A80204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51" name="Freeform 11123">
            <a:extLst>
              <a:ext uri="{FF2B5EF4-FFF2-40B4-BE49-F238E27FC236}">
                <a16:creationId xmlns:a16="http://schemas.microsoft.com/office/drawing/2014/main" id="{F8A44B72-ECAE-49FC-955C-E4710C97E09B}"/>
              </a:ext>
            </a:extLst>
          </p:cNvPr>
          <p:cNvSpPr>
            <a:spLocks/>
          </p:cNvSpPr>
          <p:nvPr/>
        </p:nvSpPr>
        <p:spPr bwMode="auto">
          <a:xfrm>
            <a:off x="1994443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52" name="Rectangle 11124">
            <a:extLst>
              <a:ext uri="{FF2B5EF4-FFF2-40B4-BE49-F238E27FC236}">
                <a16:creationId xmlns:a16="http://schemas.microsoft.com/office/drawing/2014/main" id="{700EC4F2-0335-49FB-9B3C-262231CA1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53" name="Freeform 11125">
            <a:extLst>
              <a:ext uri="{FF2B5EF4-FFF2-40B4-BE49-F238E27FC236}">
                <a16:creationId xmlns:a16="http://schemas.microsoft.com/office/drawing/2014/main" id="{DF8E0FB4-04AF-440F-8EBD-56041ED6F34F}"/>
              </a:ext>
            </a:extLst>
          </p:cNvPr>
          <p:cNvSpPr>
            <a:spLocks/>
          </p:cNvSpPr>
          <p:nvPr/>
        </p:nvSpPr>
        <p:spPr bwMode="auto">
          <a:xfrm>
            <a:off x="1994443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54" name="Rectangle 11126">
            <a:extLst>
              <a:ext uri="{FF2B5EF4-FFF2-40B4-BE49-F238E27FC236}">
                <a16:creationId xmlns:a16="http://schemas.microsoft.com/office/drawing/2014/main" id="{2C23F7D6-AA4B-4AC8-8954-1F812B38D9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55" name="Freeform 11127">
            <a:extLst>
              <a:ext uri="{FF2B5EF4-FFF2-40B4-BE49-F238E27FC236}">
                <a16:creationId xmlns:a16="http://schemas.microsoft.com/office/drawing/2014/main" id="{22B2EED1-7286-4C9B-945C-DC81F9C4ECD7}"/>
              </a:ext>
            </a:extLst>
          </p:cNvPr>
          <p:cNvSpPr>
            <a:spLocks/>
          </p:cNvSpPr>
          <p:nvPr/>
        </p:nvSpPr>
        <p:spPr bwMode="auto">
          <a:xfrm>
            <a:off x="1994443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56" name="Rectangle 11128">
            <a:extLst>
              <a:ext uri="{FF2B5EF4-FFF2-40B4-BE49-F238E27FC236}">
                <a16:creationId xmlns:a16="http://schemas.microsoft.com/office/drawing/2014/main" id="{48B95DCD-2C8A-4743-A592-3998196A13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57" name="Freeform 11129">
            <a:extLst>
              <a:ext uri="{FF2B5EF4-FFF2-40B4-BE49-F238E27FC236}">
                <a16:creationId xmlns:a16="http://schemas.microsoft.com/office/drawing/2014/main" id="{49D62921-4C3A-46C1-85E3-8486A67EE509}"/>
              </a:ext>
            </a:extLst>
          </p:cNvPr>
          <p:cNvSpPr>
            <a:spLocks/>
          </p:cNvSpPr>
          <p:nvPr/>
        </p:nvSpPr>
        <p:spPr bwMode="auto">
          <a:xfrm>
            <a:off x="1994443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58" name="Rectangle 11130">
            <a:extLst>
              <a:ext uri="{FF2B5EF4-FFF2-40B4-BE49-F238E27FC236}">
                <a16:creationId xmlns:a16="http://schemas.microsoft.com/office/drawing/2014/main" id="{00215ACF-24A4-4B29-95EF-3AEFBC5C1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59" name="Freeform 11131">
            <a:extLst>
              <a:ext uri="{FF2B5EF4-FFF2-40B4-BE49-F238E27FC236}">
                <a16:creationId xmlns:a16="http://schemas.microsoft.com/office/drawing/2014/main" id="{ECAD08B0-0953-4DEC-9C0C-EC56DB7332DA}"/>
              </a:ext>
            </a:extLst>
          </p:cNvPr>
          <p:cNvSpPr>
            <a:spLocks/>
          </p:cNvSpPr>
          <p:nvPr/>
        </p:nvSpPr>
        <p:spPr bwMode="auto">
          <a:xfrm>
            <a:off x="1994443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60" name="Rectangle 11132">
            <a:extLst>
              <a:ext uri="{FF2B5EF4-FFF2-40B4-BE49-F238E27FC236}">
                <a16:creationId xmlns:a16="http://schemas.microsoft.com/office/drawing/2014/main" id="{22E1D7A7-D27A-409C-9969-B610F47257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61" name="Freeform 11133">
            <a:extLst>
              <a:ext uri="{FF2B5EF4-FFF2-40B4-BE49-F238E27FC236}">
                <a16:creationId xmlns:a16="http://schemas.microsoft.com/office/drawing/2014/main" id="{14349596-2AB2-485E-BCB2-E9D7EECF4CA7}"/>
              </a:ext>
            </a:extLst>
          </p:cNvPr>
          <p:cNvSpPr>
            <a:spLocks/>
          </p:cNvSpPr>
          <p:nvPr/>
        </p:nvSpPr>
        <p:spPr bwMode="auto">
          <a:xfrm>
            <a:off x="1994443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62" name="Rectangle 11134">
            <a:extLst>
              <a:ext uri="{FF2B5EF4-FFF2-40B4-BE49-F238E27FC236}">
                <a16:creationId xmlns:a16="http://schemas.microsoft.com/office/drawing/2014/main" id="{2BA03B03-F36F-4720-9A73-704C3EB39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63" name="Freeform 11135">
            <a:extLst>
              <a:ext uri="{FF2B5EF4-FFF2-40B4-BE49-F238E27FC236}">
                <a16:creationId xmlns:a16="http://schemas.microsoft.com/office/drawing/2014/main" id="{87352831-BF92-4FD1-8505-BA4FCC0FD7D0}"/>
              </a:ext>
            </a:extLst>
          </p:cNvPr>
          <p:cNvSpPr>
            <a:spLocks/>
          </p:cNvSpPr>
          <p:nvPr/>
        </p:nvSpPr>
        <p:spPr bwMode="auto">
          <a:xfrm>
            <a:off x="1994443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64" name="Rectangle 11136">
            <a:extLst>
              <a:ext uri="{FF2B5EF4-FFF2-40B4-BE49-F238E27FC236}">
                <a16:creationId xmlns:a16="http://schemas.microsoft.com/office/drawing/2014/main" id="{FCEE7FDE-3D8E-476D-A98D-F6D515CDA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65" name="Freeform 11137">
            <a:extLst>
              <a:ext uri="{FF2B5EF4-FFF2-40B4-BE49-F238E27FC236}">
                <a16:creationId xmlns:a16="http://schemas.microsoft.com/office/drawing/2014/main" id="{09BCCF85-73C7-4B8F-91AE-0F70B42FBE00}"/>
              </a:ext>
            </a:extLst>
          </p:cNvPr>
          <p:cNvSpPr>
            <a:spLocks/>
          </p:cNvSpPr>
          <p:nvPr/>
        </p:nvSpPr>
        <p:spPr bwMode="auto">
          <a:xfrm>
            <a:off x="1994443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66" name="Rectangle 11138">
            <a:extLst>
              <a:ext uri="{FF2B5EF4-FFF2-40B4-BE49-F238E27FC236}">
                <a16:creationId xmlns:a16="http://schemas.microsoft.com/office/drawing/2014/main" id="{3DD1554A-74A1-4314-8099-891A51C90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67" name="Freeform 11139">
            <a:extLst>
              <a:ext uri="{FF2B5EF4-FFF2-40B4-BE49-F238E27FC236}">
                <a16:creationId xmlns:a16="http://schemas.microsoft.com/office/drawing/2014/main" id="{2CE60C3A-0AA2-4876-8A2C-6485F137C524}"/>
              </a:ext>
            </a:extLst>
          </p:cNvPr>
          <p:cNvSpPr>
            <a:spLocks/>
          </p:cNvSpPr>
          <p:nvPr/>
        </p:nvSpPr>
        <p:spPr bwMode="auto">
          <a:xfrm>
            <a:off x="1994443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68" name="Rectangle 11140">
            <a:extLst>
              <a:ext uri="{FF2B5EF4-FFF2-40B4-BE49-F238E27FC236}">
                <a16:creationId xmlns:a16="http://schemas.microsoft.com/office/drawing/2014/main" id="{A2CDEB26-8F92-4DB0-92F2-1B949DD7B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69" name="Freeform 11141">
            <a:extLst>
              <a:ext uri="{FF2B5EF4-FFF2-40B4-BE49-F238E27FC236}">
                <a16:creationId xmlns:a16="http://schemas.microsoft.com/office/drawing/2014/main" id="{D0C872DF-E749-40DF-9B2D-9F1AC594956E}"/>
              </a:ext>
            </a:extLst>
          </p:cNvPr>
          <p:cNvSpPr>
            <a:spLocks/>
          </p:cNvSpPr>
          <p:nvPr/>
        </p:nvSpPr>
        <p:spPr bwMode="auto">
          <a:xfrm>
            <a:off x="1994443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1 w 1"/>
              <a:gd name="T3" fmla="*/ 3 h 3"/>
              <a:gd name="T4" fmla="*/ 1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1 w 1"/>
              <a:gd name="T29" fmla="*/ 1 h 3"/>
              <a:gd name="T30" fmla="*/ 1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70" name="Rectangle 11142">
            <a:extLst>
              <a:ext uri="{FF2B5EF4-FFF2-40B4-BE49-F238E27FC236}">
                <a16:creationId xmlns:a16="http://schemas.microsoft.com/office/drawing/2014/main" id="{5B7D644A-F79B-4F7B-B2D1-483747CA2A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71" name="Freeform 11143">
            <a:extLst>
              <a:ext uri="{FF2B5EF4-FFF2-40B4-BE49-F238E27FC236}">
                <a16:creationId xmlns:a16="http://schemas.microsoft.com/office/drawing/2014/main" id="{9F4DBE78-C745-4CC3-866F-50A28C77BC30}"/>
              </a:ext>
            </a:extLst>
          </p:cNvPr>
          <p:cNvSpPr>
            <a:spLocks/>
          </p:cNvSpPr>
          <p:nvPr/>
        </p:nvSpPr>
        <p:spPr bwMode="auto">
          <a:xfrm>
            <a:off x="1994443" y="4359087"/>
            <a:ext cx="3073" cy="4676"/>
          </a:xfrm>
          <a:custGeom>
            <a:avLst/>
            <a:gdLst>
              <a:gd name="T0" fmla="*/ 0 w 2"/>
              <a:gd name="T1" fmla="*/ 3 h 3"/>
              <a:gd name="T2" fmla="*/ 1 w 2"/>
              <a:gd name="T3" fmla="*/ 3 h 3"/>
              <a:gd name="T4" fmla="*/ 1 w 2"/>
              <a:gd name="T5" fmla="*/ 3 h 3"/>
              <a:gd name="T6" fmla="*/ 1 w 2"/>
              <a:gd name="T7" fmla="*/ 2 h 3"/>
              <a:gd name="T8" fmla="*/ 1 w 2"/>
              <a:gd name="T9" fmla="*/ 2 h 3"/>
              <a:gd name="T10" fmla="*/ 1 w 2"/>
              <a:gd name="T11" fmla="*/ 2 h 3"/>
              <a:gd name="T12" fmla="*/ 1 w 2"/>
              <a:gd name="T13" fmla="*/ 2 h 3"/>
              <a:gd name="T14" fmla="*/ 2 w 2"/>
              <a:gd name="T15" fmla="*/ 2 h 3"/>
              <a:gd name="T16" fmla="*/ 2 w 2"/>
              <a:gd name="T17" fmla="*/ 2 h 3"/>
              <a:gd name="T18" fmla="*/ 2 w 2"/>
              <a:gd name="T19" fmla="*/ 1 h 3"/>
              <a:gd name="T20" fmla="*/ 1 w 2"/>
              <a:gd name="T21" fmla="*/ 1 h 3"/>
              <a:gd name="T22" fmla="*/ 1 w 2"/>
              <a:gd name="T23" fmla="*/ 1 h 3"/>
              <a:gd name="T24" fmla="*/ 1 w 2"/>
              <a:gd name="T25" fmla="*/ 1 h 3"/>
              <a:gd name="T26" fmla="*/ 1 w 2"/>
              <a:gd name="T27" fmla="*/ 1 h 3"/>
              <a:gd name="T28" fmla="*/ 1 w 2"/>
              <a:gd name="T29" fmla="*/ 1 h 3"/>
              <a:gd name="T30" fmla="*/ 1 w 2"/>
              <a:gd name="T31" fmla="*/ 0 h 3"/>
              <a:gd name="T32" fmla="*/ 0 w 2"/>
              <a:gd name="T33" fmla="*/ 0 h 3"/>
              <a:gd name="T34" fmla="*/ 0 w 2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72" name="Rectangle 11144">
            <a:extLst>
              <a:ext uri="{FF2B5EF4-FFF2-40B4-BE49-F238E27FC236}">
                <a16:creationId xmlns:a16="http://schemas.microsoft.com/office/drawing/2014/main" id="{457F7358-A80E-412D-BB0C-E29523A7D6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4443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73" name="Freeform 11145">
            <a:extLst>
              <a:ext uri="{FF2B5EF4-FFF2-40B4-BE49-F238E27FC236}">
                <a16:creationId xmlns:a16="http://schemas.microsoft.com/office/drawing/2014/main" id="{228BEA75-F981-40F1-8B73-25B1C074F207}"/>
              </a:ext>
            </a:extLst>
          </p:cNvPr>
          <p:cNvSpPr>
            <a:spLocks/>
          </p:cNvSpPr>
          <p:nvPr/>
        </p:nvSpPr>
        <p:spPr bwMode="auto">
          <a:xfrm>
            <a:off x="1995980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0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74" name="Rectangle 11146">
            <a:extLst>
              <a:ext uri="{FF2B5EF4-FFF2-40B4-BE49-F238E27FC236}">
                <a16:creationId xmlns:a16="http://schemas.microsoft.com/office/drawing/2014/main" id="{B1D7C83D-49A8-48BE-8221-A916E25F7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80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75" name="Freeform 11147">
            <a:extLst>
              <a:ext uri="{FF2B5EF4-FFF2-40B4-BE49-F238E27FC236}">
                <a16:creationId xmlns:a16="http://schemas.microsoft.com/office/drawing/2014/main" id="{CEADC25D-7909-44E6-BF09-5443E325B05E}"/>
              </a:ext>
            </a:extLst>
          </p:cNvPr>
          <p:cNvSpPr>
            <a:spLocks/>
          </p:cNvSpPr>
          <p:nvPr/>
        </p:nvSpPr>
        <p:spPr bwMode="auto">
          <a:xfrm>
            <a:off x="1995980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76" name="Rectangle 11148">
            <a:extLst>
              <a:ext uri="{FF2B5EF4-FFF2-40B4-BE49-F238E27FC236}">
                <a16:creationId xmlns:a16="http://schemas.microsoft.com/office/drawing/2014/main" id="{B6EB7272-5026-4627-90D8-167EE9CE02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80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77" name="Freeform 11149">
            <a:extLst>
              <a:ext uri="{FF2B5EF4-FFF2-40B4-BE49-F238E27FC236}">
                <a16:creationId xmlns:a16="http://schemas.microsoft.com/office/drawing/2014/main" id="{662515A8-874D-4A69-B646-25E7259A0A41}"/>
              </a:ext>
            </a:extLst>
          </p:cNvPr>
          <p:cNvSpPr>
            <a:spLocks/>
          </p:cNvSpPr>
          <p:nvPr/>
        </p:nvSpPr>
        <p:spPr bwMode="auto">
          <a:xfrm>
            <a:off x="1995980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0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78" name="Rectangle 11150">
            <a:extLst>
              <a:ext uri="{FF2B5EF4-FFF2-40B4-BE49-F238E27FC236}">
                <a16:creationId xmlns:a16="http://schemas.microsoft.com/office/drawing/2014/main" id="{75C8ED64-C370-43E0-9D78-DD8BFF45F6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80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79" name="Freeform 11151">
            <a:extLst>
              <a:ext uri="{FF2B5EF4-FFF2-40B4-BE49-F238E27FC236}">
                <a16:creationId xmlns:a16="http://schemas.microsoft.com/office/drawing/2014/main" id="{A89F751D-25DF-4C4B-AEEA-3FF74D5BE472}"/>
              </a:ext>
            </a:extLst>
          </p:cNvPr>
          <p:cNvSpPr>
            <a:spLocks/>
          </p:cNvSpPr>
          <p:nvPr/>
        </p:nvSpPr>
        <p:spPr bwMode="auto">
          <a:xfrm>
            <a:off x="1995980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80" name="Rectangle 11152">
            <a:extLst>
              <a:ext uri="{FF2B5EF4-FFF2-40B4-BE49-F238E27FC236}">
                <a16:creationId xmlns:a16="http://schemas.microsoft.com/office/drawing/2014/main" id="{4FEA7974-0786-4E2C-B84E-DF20E6CD29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80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81" name="Freeform 11153">
            <a:extLst>
              <a:ext uri="{FF2B5EF4-FFF2-40B4-BE49-F238E27FC236}">
                <a16:creationId xmlns:a16="http://schemas.microsoft.com/office/drawing/2014/main" id="{44D8C23D-7CFE-4FF6-93C5-44828A5DA3D7}"/>
              </a:ext>
            </a:extLst>
          </p:cNvPr>
          <p:cNvSpPr>
            <a:spLocks/>
          </p:cNvSpPr>
          <p:nvPr/>
        </p:nvSpPr>
        <p:spPr bwMode="auto">
          <a:xfrm>
            <a:off x="1995980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0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82" name="Rectangle 11154">
            <a:extLst>
              <a:ext uri="{FF2B5EF4-FFF2-40B4-BE49-F238E27FC236}">
                <a16:creationId xmlns:a16="http://schemas.microsoft.com/office/drawing/2014/main" id="{EDB9EBD7-53F4-4017-AD04-D4CCA4617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80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83" name="Freeform 11155">
            <a:extLst>
              <a:ext uri="{FF2B5EF4-FFF2-40B4-BE49-F238E27FC236}">
                <a16:creationId xmlns:a16="http://schemas.microsoft.com/office/drawing/2014/main" id="{9507BBA1-060F-476D-91BC-743AA5929E9F}"/>
              </a:ext>
            </a:extLst>
          </p:cNvPr>
          <p:cNvSpPr>
            <a:spLocks/>
          </p:cNvSpPr>
          <p:nvPr/>
        </p:nvSpPr>
        <p:spPr bwMode="auto">
          <a:xfrm>
            <a:off x="1995980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84" name="Rectangle 11156">
            <a:extLst>
              <a:ext uri="{FF2B5EF4-FFF2-40B4-BE49-F238E27FC236}">
                <a16:creationId xmlns:a16="http://schemas.microsoft.com/office/drawing/2014/main" id="{83065F63-955D-48E8-A4A6-123C291AA9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80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85" name="Freeform 11157">
            <a:extLst>
              <a:ext uri="{FF2B5EF4-FFF2-40B4-BE49-F238E27FC236}">
                <a16:creationId xmlns:a16="http://schemas.microsoft.com/office/drawing/2014/main" id="{4A04E106-E894-40B3-BB82-D4EED6D9A3CE}"/>
              </a:ext>
            </a:extLst>
          </p:cNvPr>
          <p:cNvSpPr>
            <a:spLocks/>
          </p:cNvSpPr>
          <p:nvPr/>
        </p:nvSpPr>
        <p:spPr bwMode="auto">
          <a:xfrm>
            <a:off x="1995980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86" name="Rectangle 11158">
            <a:extLst>
              <a:ext uri="{FF2B5EF4-FFF2-40B4-BE49-F238E27FC236}">
                <a16:creationId xmlns:a16="http://schemas.microsoft.com/office/drawing/2014/main" id="{82918471-40D4-476E-9BDD-327B8EF827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80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87" name="Freeform 11159">
            <a:extLst>
              <a:ext uri="{FF2B5EF4-FFF2-40B4-BE49-F238E27FC236}">
                <a16:creationId xmlns:a16="http://schemas.microsoft.com/office/drawing/2014/main" id="{15F55F70-4D80-451A-9017-FD5FF0FF2793}"/>
              </a:ext>
            </a:extLst>
          </p:cNvPr>
          <p:cNvSpPr>
            <a:spLocks/>
          </p:cNvSpPr>
          <p:nvPr/>
        </p:nvSpPr>
        <p:spPr bwMode="auto">
          <a:xfrm>
            <a:off x="1995980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88" name="Rectangle 11160">
            <a:extLst>
              <a:ext uri="{FF2B5EF4-FFF2-40B4-BE49-F238E27FC236}">
                <a16:creationId xmlns:a16="http://schemas.microsoft.com/office/drawing/2014/main" id="{6AB19D7D-F4B0-4A9C-A004-7482B5CF4F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80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89" name="Freeform 11161">
            <a:extLst>
              <a:ext uri="{FF2B5EF4-FFF2-40B4-BE49-F238E27FC236}">
                <a16:creationId xmlns:a16="http://schemas.microsoft.com/office/drawing/2014/main" id="{CAB7C3D8-9F99-48A0-B597-4347D517CCA4}"/>
              </a:ext>
            </a:extLst>
          </p:cNvPr>
          <p:cNvSpPr>
            <a:spLocks/>
          </p:cNvSpPr>
          <p:nvPr/>
        </p:nvSpPr>
        <p:spPr bwMode="auto">
          <a:xfrm>
            <a:off x="1995980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0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90" name="Rectangle 11162">
            <a:extLst>
              <a:ext uri="{FF2B5EF4-FFF2-40B4-BE49-F238E27FC236}">
                <a16:creationId xmlns:a16="http://schemas.microsoft.com/office/drawing/2014/main" id="{092D0C81-708B-4D3D-BA17-D2913975DD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5980" y="4359087"/>
            <a:ext cx="1536" cy="4676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91" name="Freeform 11163">
            <a:extLst>
              <a:ext uri="{FF2B5EF4-FFF2-40B4-BE49-F238E27FC236}">
                <a16:creationId xmlns:a16="http://schemas.microsoft.com/office/drawing/2014/main" id="{B33F4745-7C7F-40AC-8340-7AAC0640E54E}"/>
              </a:ext>
            </a:extLst>
          </p:cNvPr>
          <p:cNvSpPr>
            <a:spLocks/>
          </p:cNvSpPr>
          <p:nvPr/>
        </p:nvSpPr>
        <p:spPr bwMode="auto">
          <a:xfrm>
            <a:off x="1995980" y="4359087"/>
            <a:ext cx="1536" cy="4676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1 w 1"/>
              <a:gd name="T7" fmla="*/ 2 h 3"/>
              <a:gd name="T8" fmla="*/ 1 w 1"/>
              <a:gd name="T9" fmla="*/ 2 h 3"/>
              <a:gd name="T10" fmla="*/ 1 w 1"/>
              <a:gd name="T11" fmla="*/ 2 h 3"/>
              <a:gd name="T12" fmla="*/ 1 w 1"/>
              <a:gd name="T13" fmla="*/ 2 h 3"/>
              <a:gd name="T14" fmla="*/ 1 w 1"/>
              <a:gd name="T15" fmla="*/ 2 h 3"/>
              <a:gd name="T16" fmla="*/ 1 w 1"/>
              <a:gd name="T17" fmla="*/ 2 h 3"/>
              <a:gd name="T18" fmla="*/ 1 w 1"/>
              <a:gd name="T19" fmla="*/ 1 h 3"/>
              <a:gd name="T20" fmla="*/ 1 w 1"/>
              <a:gd name="T21" fmla="*/ 1 h 3"/>
              <a:gd name="T22" fmla="*/ 1 w 1"/>
              <a:gd name="T23" fmla="*/ 1 h 3"/>
              <a:gd name="T24" fmla="*/ 1 w 1"/>
              <a:gd name="T25" fmla="*/ 1 h 3"/>
              <a:gd name="T26" fmla="*/ 1 w 1"/>
              <a:gd name="T27" fmla="*/ 1 h 3"/>
              <a:gd name="T28" fmla="*/ 0 w 1"/>
              <a:gd name="T29" fmla="*/ 1 h 3"/>
              <a:gd name="T30" fmla="*/ 0 w 1"/>
              <a:gd name="T31" fmla="*/ 0 h 3"/>
              <a:gd name="T32" fmla="*/ 0 w 1"/>
              <a:gd name="T33" fmla="*/ 0 h 3"/>
              <a:gd name="T34" fmla="*/ 0 w 1"/>
              <a:gd name="T3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92" name="Rectangle 11164">
            <a:extLst>
              <a:ext uri="{FF2B5EF4-FFF2-40B4-BE49-F238E27FC236}">
                <a16:creationId xmlns:a16="http://schemas.microsoft.com/office/drawing/2014/main" id="{CC81E020-EAB7-40DA-91C6-ACEA5A7A5F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7323" y="4285834"/>
            <a:ext cx="434873" cy="1854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tr-TR" altLang="tr-TR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525 m</a:t>
            </a:r>
            <a:endParaRPr kumimoji="0" lang="tr-TR" altLang="tr-T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793" name="Rectangle 11165">
            <a:extLst>
              <a:ext uri="{FF2B5EF4-FFF2-40B4-BE49-F238E27FC236}">
                <a16:creationId xmlns:a16="http://schemas.microsoft.com/office/drawing/2014/main" id="{D9CEF9B0-DF33-44EB-9758-498FC03C0B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7323" y="4817314"/>
            <a:ext cx="434873" cy="1854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tr-TR" altLang="tr-TR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500 m</a:t>
            </a:r>
            <a:endParaRPr kumimoji="0" lang="tr-TR" altLang="tr-T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794" name="Rectangle 11166">
            <a:extLst>
              <a:ext uri="{FF2B5EF4-FFF2-40B4-BE49-F238E27FC236}">
                <a16:creationId xmlns:a16="http://schemas.microsoft.com/office/drawing/2014/main" id="{8BAF99A9-77B5-4F3E-9F65-9EEBE552A8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7323" y="5342560"/>
            <a:ext cx="434873" cy="1854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tr-TR" altLang="tr-TR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475 m</a:t>
            </a:r>
            <a:endParaRPr kumimoji="0" lang="tr-TR" altLang="tr-T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795" name="Rectangle 11167">
            <a:extLst>
              <a:ext uri="{FF2B5EF4-FFF2-40B4-BE49-F238E27FC236}">
                <a16:creationId xmlns:a16="http://schemas.microsoft.com/office/drawing/2014/main" id="{F88503FE-8F42-4707-B290-8FA01EFDE1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7323" y="5881834"/>
            <a:ext cx="434873" cy="1854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tr-TR" altLang="tr-TR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450 m</a:t>
            </a:r>
            <a:endParaRPr kumimoji="0" lang="tr-TR" altLang="tr-T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796" name="Rectangle 11168">
            <a:extLst>
              <a:ext uri="{FF2B5EF4-FFF2-40B4-BE49-F238E27FC236}">
                <a16:creationId xmlns:a16="http://schemas.microsoft.com/office/drawing/2014/main" id="{52767A5E-58B9-4F80-813F-BDC3CEA677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7323" y="6397728"/>
            <a:ext cx="434873" cy="1854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tr-TR" altLang="tr-TR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425 m</a:t>
            </a:r>
            <a:endParaRPr kumimoji="0" lang="tr-TR" altLang="tr-T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797" name="Line 11169">
            <a:extLst>
              <a:ext uri="{FF2B5EF4-FFF2-40B4-BE49-F238E27FC236}">
                <a16:creationId xmlns:a16="http://schemas.microsoft.com/office/drawing/2014/main" id="{0F8620EF-CE19-4B27-A72E-EDF28BF1ED8F}"/>
              </a:ext>
            </a:extLst>
          </p:cNvPr>
          <p:cNvSpPr>
            <a:spLocks noChangeShapeType="1"/>
          </p:cNvSpPr>
          <p:nvPr/>
        </p:nvSpPr>
        <p:spPr bwMode="auto">
          <a:xfrm>
            <a:off x="9169094" y="6751529"/>
            <a:ext cx="0" cy="54551"/>
          </a:xfrm>
          <a:prstGeom prst="line">
            <a:avLst/>
          </a:prstGeom>
          <a:noFill/>
          <a:ln w="4763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98" name="Line 11170">
            <a:extLst>
              <a:ext uri="{FF2B5EF4-FFF2-40B4-BE49-F238E27FC236}">
                <a16:creationId xmlns:a16="http://schemas.microsoft.com/office/drawing/2014/main" id="{1BD55E55-4EFB-4EF8-BBF1-3B61E751B6A7}"/>
              </a:ext>
            </a:extLst>
          </p:cNvPr>
          <p:cNvSpPr>
            <a:spLocks noChangeShapeType="1"/>
          </p:cNvSpPr>
          <p:nvPr/>
        </p:nvSpPr>
        <p:spPr bwMode="auto">
          <a:xfrm>
            <a:off x="1979077" y="6751529"/>
            <a:ext cx="0" cy="54551"/>
          </a:xfrm>
          <a:prstGeom prst="line">
            <a:avLst/>
          </a:prstGeom>
          <a:noFill/>
          <a:ln w="4763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799" name="Line 11171">
            <a:extLst>
              <a:ext uri="{FF2B5EF4-FFF2-40B4-BE49-F238E27FC236}">
                <a16:creationId xmlns:a16="http://schemas.microsoft.com/office/drawing/2014/main" id="{9C38D71E-7324-4EB8-8438-1CAEF9A9A225}"/>
              </a:ext>
            </a:extLst>
          </p:cNvPr>
          <p:cNvSpPr>
            <a:spLocks noChangeShapeType="1"/>
          </p:cNvSpPr>
          <p:nvPr/>
        </p:nvSpPr>
        <p:spPr bwMode="auto">
          <a:xfrm>
            <a:off x="3260649" y="6751529"/>
            <a:ext cx="0" cy="54551"/>
          </a:xfrm>
          <a:prstGeom prst="line">
            <a:avLst/>
          </a:prstGeom>
          <a:noFill/>
          <a:ln w="4763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800" name="Line 11172">
            <a:extLst>
              <a:ext uri="{FF2B5EF4-FFF2-40B4-BE49-F238E27FC236}">
                <a16:creationId xmlns:a16="http://schemas.microsoft.com/office/drawing/2014/main" id="{1F2EE174-1EE3-4C57-862B-710C470A2200}"/>
              </a:ext>
            </a:extLst>
          </p:cNvPr>
          <p:cNvSpPr>
            <a:spLocks noChangeShapeType="1"/>
          </p:cNvSpPr>
          <p:nvPr/>
        </p:nvSpPr>
        <p:spPr bwMode="auto">
          <a:xfrm>
            <a:off x="4549903" y="6751529"/>
            <a:ext cx="0" cy="54551"/>
          </a:xfrm>
          <a:prstGeom prst="line">
            <a:avLst/>
          </a:prstGeom>
          <a:noFill/>
          <a:ln w="4763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801" name="Line 11173">
            <a:extLst>
              <a:ext uri="{FF2B5EF4-FFF2-40B4-BE49-F238E27FC236}">
                <a16:creationId xmlns:a16="http://schemas.microsoft.com/office/drawing/2014/main" id="{2DE29CD3-64DD-45AA-9646-178709BECF66}"/>
              </a:ext>
            </a:extLst>
          </p:cNvPr>
          <p:cNvSpPr>
            <a:spLocks noChangeShapeType="1"/>
          </p:cNvSpPr>
          <p:nvPr/>
        </p:nvSpPr>
        <p:spPr bwMode="auto">
          <a:xfrm>
            <a:off x="5831475" y="6751529"/>
            <a:ext cx="0" cy="54551"/>
          </a:xfrm>
          <a:prstGeom prst="line">
            <a:avLst/>
          </a:prstGeom>
          <a:noFill/>
          <a:ln w="4763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802" name="Line 11174">
            <a:extLst>
              <a:ext uri="{FF2B5EF4-FFF2-40B4-BE49-F238E27FC236}">
                <a16:creationId xmlns:a16="http://schemas.microsoft.com/office/drawing/2014/main" id="{10565E77-90CD-4353-BFC3-6EAFDDBD86BD}"/>
              </a:ext>
            </a:extLst>
          </p:cNvPr>
          <p:cNvSpPr>
            <a:spLocks noChangeShapeType="1"/>
          </p:cNvSpPr>
          <p:nvPr/>
        </p:nvSpPr>
        <p:spPr bwMode="auto">
          <a:xfrm>
            <a:off x="7120731" y="6751529"/>
            <a:ext cx="0" cy="54551"/>
          </a:xfrm>
          <a:prstGeom prst="line">
            <a:avLst/>
          </a:prstGeom>
          <a:noFill/>
          <a:ln w="4763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803" name="Line 11175">
            <a:extLst>
              <a:ext uri="{FF2B5EF4-FFF2-40B4-BE49-F238E27FC236}">
                <a16:creationId xmlns:a16="http://schemas.microsoft.com/office/drawing/2014/main" id="{AF6FA167-7D80-40F2-982D-141637A82DB6}"/>
              </a:ext>
            </a:extLst>
          </p:cNvPr>
          <p:cNvSpPr>
            <a:spLocks noChangeShapeType="1"/>
          </p:cNvSpPr>
          <p:nvPr/>
        </p:nvSpPr>
        <p:spPr bwMode="auto">
          <a:xfrm>
            <a:off x="8402303" y="6751529"/>
            <a:ext cx="0" cy="54551"/>
          </a:xfrm>
          <a:prstGeom prst="line">
            <a:avLst/>
          </a:prstGeom>
          <a:noFill/>
          <a:ln w="4763" cap="rnd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804" name="Rectangle 11176">
            <a:extLst>
              <a:ext uri="{FF2B5EF4-FFF2-40B4-BE49-F238E27FC236}">
                <a16:creationId xmlns:a16="http://schemas.microsoft.com/office/drawing/2014/main" id="{94356042-1D68-4252-BF55-B74AE4434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99299" y="6816990"/>
            <a:ext cx="434873" cy="1854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tr-TR" altLang="tr-TR" sz="1100" b="0" i="0" u="none" strike="noStrike" cap="none" normalizeH="0" baseline="0">
                <a:ln>
                  <a:noFill/>
                </a:ln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250 m</a:t>
            </a:r>
            <a:endParaRPr kumimoji="0" lang="tr-TR" altLang="tr-TR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17805" name="Freeform 11177">
            <a:extLst>
              <a:ext uri="{FF2B5EF4-FFF2-40B4-BE49-F238E27FC236}">
                <a16:creationId xmlns:a16="http://schemas.microsoft.com/office/drawing/2014/main" id="{167A9934-D36A-4C27-8697-E2BC191680FD}"/>
              </a:ext>
            </a:extLst>
          </p:cNvPr>
          <p:cNvSpPr>
            <a:spLocks/>
          </p:cNvSpPr>
          <p:nvPr/>
        </p:nvSpPr>
        <p:spPr bwMode="auto">
          <a:xfrm>
            <a:off x="1974466" y="3852545"/>
            <a:ext cx="7194628" cy="2898984"/>
          </a:xfrm>
          <a:custGeom>
            <a:avLst/>
            <a:gdLst>
              <a:gd name="T0" fmla="*/ 0 w 16774"/>
              <a:gd name="T1" fmla="*/ 64 h 6662"/>
              <a:gd name="T2" fmla="*/ 13 w 16774"/>
              <a:gd name="T3" fmla="*/ 6662 h 6662"/>
              <a:gd name="T4" fmla="*/ 10107 w 16774"/>
              <a:gd name="T5" fmla="*/ 6662 h 6662"/>
              <a:gd name="T6" fmla="*/ 16774 w 16774"/>
              <a:gd name="T7" fmla="*/ 6662 h 6662"/>
              <a:gd name="T8" fmla="*/ 16679 w 16774"/>
              <a:gd name="T9" fmla="*/ 0 h 66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774" h="6662">
                <a:moveTo>
                  <a:pt x="0" y="64"/>
                </a:moveTo>
                <a:lnTo>
                  <a:pt x="13" y="6662"/>
                </a:lnTo>
                <a:lnTo>
                  <a:pt x="10107" y="6662"/>
                </a:lnTo>
                <a:lnTo>
                  <a:pt x="16774" y="6662"/>
                </a:lnTo>
                <a:lnTo>
                  <a:pt x="16679" y="0"/>
                </a:lnTo>
              </a:path>
            </a:pathLst>
          </a:custGeom>
          <a:noFill/>
          <a:ln w="22225" cap="flat">
            <a:solidFill>
              <a:srgbClr val="14151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cxnSp>
        <p:nvCxnSpPr>
          <p:cNvPr id="17808" name="Straight Connector 17807">
            <a:extLst>
              <a:ext uri="{FF2B5EF4-FFF2-40B4-BE49-F238E27FC236}">
                <a16:creationId xmlns:a16="http://schemas.microsoft.com/office/drawing/2014/main" id="{50D2943E-BC70-464A-BB5F-114087F0C685}"/>
              </a:ext>
            </a:extLst>
          </p:cNvPr>
          <p:cNvCxnSpPr>
            <a:cxnSpLocks/>
          </p:cNvCxnSpPr>
          <p:nvPr/>
        </p:nvCxnSpPr>
        <p:spPr>
          <a:xfrm>
            <a:off x="5381235" y="4560146"/>
            <a:ext cx="869747" cy="219138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12" name="Freeform 5244">
            <a:extLst>
              <a:ext uri="{FF2B5EF4-FFF2-40B4-BE49-F238E27FC236}">
                <a16:creationId xmlns:a16="http://schemas.microsoft.com/office/drawing/2014/main" id="{E761DC2E-50E2-4BCC-966E-A3AD02661A81}"/>
              </a:ext>
            </a:extLst>
          </p:cNvPr>
          <p:cNvSpPr>
            <a:spLocks/>
          </p:cNvSpPr>
          <p:nvPr/>
        </p:nvSpPr>
        <p:spPr bwMode="auto">
          <a:xfrm>
            <a:off x="5381235" y="4560146"/>
            <a:ext cx="1313842" cy="1033347"/>
          </a:xfrm>
          <a:custGeom>
            <a:avLst/>
            <a:gdLst>
              <a:gd name="T0" fmla="*/ 3047 w 3064"/>
              <a:gd name="T1" fmla="*/ 1514 h 2372"/>
              <a:gd name="T2" fmla="*/ 2998 w 3064"/>
              <a:gd name="T3" fmla="*/ 1488 h 2372"/>
              <a:gd name="T4" fmla="*/ 2949 w 3064"/>
              <a:gd name="T5" fmla="*/ 1463 h 2372"/>
              <a:gd name="T6" fmla="*/ 2900 w 3064"/>
              <a:gd name="T7" fmla="*/ 1437 h 2372"/>
              <a:gd name="T8" fmla="*/ 2851 w 3064"/>
              <a:gd name="T9" fmla="*/ 1412 h 2372"/>
              <a:gd name="T10" fmla="*/ 2801 w 3064"/>
              <a:gd name="T11" fmla="*/ 1386 h 2372"/>
              <a:gd name="T12" fmla="*/ 2752 w 3064"/>
              <a:gd name="T13" fmla="*/ 1361 h 2372"/>
              <a:gd name="T14" fmla="*/ 2703 w 3064"/>
              <a:gd name="T15" fmla="*/ 1335 h 2372"/>
              <a:gd name="T16" fmla="*/ 2654 w 3064"/>
              <a:gd name="T17" fmla="*/ 1310 h 2372"/>
              <a:gd name="T18" fmla="*/ 2605 w 3064"/>
              <a:gd name="T19" fmla="*/ 1286 h 2372"/>
              <a:gd name="T20" fmla="*/ 2556 w 3064"/>
              <a:gd name="T21" fmla="*/ 1261 h 2372"/>
              <a:gd name="T22" fmla="*/ 2506 w 3064"/>
              <a:gd name="T23" fmla="*/ 1236 h 2372"/>
              <a:gd name="T24" fmla="*/ 2457 w 3064"/>
              <a:gd name="T25" fmla="*/ 1208 h 2372"/>
              <a:gd name="T26" fmla="*/ 2408 w 3064"/>
              <a:gd name="T27" fmla="*/ 1179 h 2372"/>
              <a:gd name="T28" fmla="*/ 2359 w 3064"/>
              <a:gd name="T29" fmla="*/ 1148 h 2372"/>
              <a:gd name="T30" fmla="*/ 2310 w 3064"/>
              <a:gd name="T31" fmla="*/ 1117 h 2372"/>
              <a:gd name="T32" fmla="*/ 2261 w 3064"/>
              <a:gd name="T33" fmla="*/ 1085 h 2372"/>
              <a:gd name="T34" fmla="*/ 2212 w 3064"/>
              <a:gd name="T35" fmla="*/ 1053 h 2372"/>
              <a:gd name="T36" fmla="*/ 2162 w 3064"/>
              <a:gd name="T37" fmla="*/ 1020 h 2372"/>
              <a:gd name="T38" fmla="*/ 2113 w 3064"/>
              <a:gd name="T39" fmla="*/ 988 h 2372"/>
              <a:gd name="T40" fmla="*/ 2064 w 3064"/>
              <a:gd name="T41" fmla="*/ 956 h 2372"/>
              <a:gd name="T42" fmla="*/ 2015 w 3064"/>
              <a:gd name="T43" fmla="*/ 925 h 2372"/>
              <a:gd name="T44" fmla="*/ 1966 w 3064"/>
              <a:gd name="T45" fmla="*/ 895 h 2372"/>
              <a:gd name="T46" fmla="*/ 1917 w 3064"/>
              <a:gd name="T47" fmla="*/ 865 h 2372"/>
              <a:gd name="T48" fmla="*/ 1868 w 3064"/>
              <a:gd name="T49" fmla="*/ 834 h 2372"/>
              <a:gd name="T50" fmla="*/ 1818 w 3064"/>
              <a:gd name="T51" fmla="*/ 804 h 2372"/>
              <a:gd name="T52" fmla="*/ 1769 w 3064"/>
              <a:gd name="T53" fmla="*/ 773 h 2372"/>
              <a:gd name="T54" fmla="*/ 1720 w 3064"/>
              <a:gd name="T55" fmla="*/ 742 h 2372"/>
              <a:gd name="T56" fmla="*/ 1671 w 3064"/>
              <a:gd name="T57" fmla="*/ 710 h 2372"/>
              <a:gd name="T58" fmla="*/ 1622 w 3064"/>
              <a:gd name="T59" fmla="*/ 677 h 2372"/>
              <a:gd name="T60" fmla="*/ 1573 w 3064"/>
              <a:gd name="T61" fmla="*/ 645 h 2372"/>
              <a:gd name="T62" fmla="*/ 1523 w 3064"/>
              <a:gd name="T63" fmla="*/ 613 h 2372"/>
              <a:gd name="T64" fmla="*/ 1474 w 3064"/>
              <a:gd name="T65" fmla="*/ 581 h 2372"/>
              <a:gd name="T66" fmla="*/ 1425 w 3064"/>
              <a:gd name="T67" fmla="*/ 549 h 2372"/>
              <a:gd name="T68" fmla="*/ 1376 w 3064"/>
              <a:gd name="T69" fmla="*/ 517 h 2372"/>
              <a:gd name="T70" fmla="*/ 1327 w 3064"/>
              <a:gd name="T71" fmla="*/ 485 h 2372"/>
              <a:gd name="T72" fmla="*/ 1278 w 3064"/>
              <a:gd name="T73" fmla="*/ 454 h 2372"/>
              <a:gd name="T74" fmla="*/ 1229 w 3064"/>
              <a:gd name="T75" fmla="*/ 422 h 2372"/>
              <a:gd name="T76" fmla="*/ 1179 w 3064"/>
              <a:gd name="T77" fmla="*/ 392 h 2372"/>
              <a:gd name="T78" fmla="*/ 1130 w 3064"/>
              <a:gd name="T79" fmla="*/ 362 h 2372"/>
              <a:gd name="T80" fmla="*/ 1081 w 3064"/>
              <a:gd name="T81" fmla="*/ 334 h 2372"/>
              <a:gd name="T82" fmla="*/ 1032 w 3064"/>
              <a:gd name="T83" fmla="*/ 307 h 2372"/>
              <a:gd name="T84" fmla="*/ 983 w 3064"/>
              <a:gd name="T85" fmla="*/ 283 h 2372"/>
              <a:gd name="T86" fmla="*/ 934 w 3064"/>
              <a:gd name="T87" fmla="*/ 260 h 2372"/>
              <a:gd name="T88" fmla="*/ 885 w 3064"/>
              <a:gd name="T89" fmla="*/ 238 h 2372"/>
              <a:gd name="T90" fmla="*/ 835 w 3064"/>
              <a:gd name="T91" fmla="*/ 216 h 2372"/>
              <a:gd name="T92" fmla="*/ 786 w 3064"/>
              <a:gd name="T93" fmla="*/ 196 h 2372"/>
              <a:gd name="T94" fmla="*/ 737 w 3064"/>
              <a:gd name="T95" fmla="*/ 176 h 2372"/>
              <a:gd name="T96" fmla="*/ 688 w 3064"/>
              <a:gd name="T97" fmla="*/ 156 h 2372"/>
              <a:gd name="T98" fmla="*/ 639 w 3064"/>
              <a:gd name="T99" fmla="*/ 138 h 2372"/>
              <a:gd name="T100" fmla="*/ 590 w 3064"/>
              <a:gd name="T101" fmla="*/ 120 h 2372"/>
              <a:gd name="T102" fmla="*/ 540 w 3064"/>
              <a:gd name="T103" fmla="*/ 104 h 2372"/>
              <a:gd name="T104" fmla="*/ 491 w 3064"/>
              <a:gd name="T105" fmla="*/ 88 h 2372"/>
              <a:gd name="T106" fmla="*/ 442 w 3064"/>
              <a:gd name="T107" fmla="*/ 73 h 2372"/>
              <a:gd name="T108" fmla="*/ 393 w 3064"/>
              <a:gd name="T109" fmla="*/ 60 h 2372"/>
              <a:gd name="T110" fmla="*/ 344 w 3064"/>
              <a:gd name="T111" fmla="*/ 47 h 2372"/>
              <a:gd name="T112" fmla="*/ 295 w 3064"/>
              <a:gd name="T113" fmla="*/ 36 h 2372"/>
              <a:gd name="T114" fmla="*/ 246 w 3064"/>
              <a:gd name="T115" fmla="*/ 26 h 2372"/>
              <a:gd name="T116" fmla="*/ 196 w 3064"/>
              <a:gd name="T117" fmla="*/ 17 h 2372"/>
              <a:gd name="T118" fmla="*/ 147 w 3064"/>
              <a:gd name="T119" fmla="*/ 10 h 2372"/>
              <a:gd name="T120" fmla="*/ 98 w 3064"/>
              <a:gd name="T121" fmla="*/ 5 h 2372"/>
              <a:gd name="T122" fmla="*/ 49 w 3064"/>
              <a:gd name="T123" fmla="*/ 2 h 2372"/>
              <a:gd name="T124" fmla="*/ 0 w 3064"/>
              <a:gd name="T125" fmla="*/ 0 h 23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64" h="2372">
                <a:moveTo>
                  <a:pt x="954" y="2372"/>
                </a:moveTo>
                <a:lnTo>
                  <a:pt x="3064" y="1522"/>
                </a:lnTo>
                <a:lnTo>
                  <a:pt x="3047" y="1514"/>
                </a:lnTo>
                <a:lnTo>
                  <a:pt x="3031" y="1505"/>
                </a:lnTo>
                <a:lnTo>
                  <a:pt x="3014" y="1497"/>
                </a:lnTo>
                <a:lnTo>
                  <a:pt x="2998" y="1488"/>
                </a:lnTo>
                <a:lnTo>
                  <a:pt x="2982" y="1480"/>
                </a:lnTo>
                <a:lnTo>
                  <a:pt x="2965" y="1471"/>
                </a:lnTo>
                <a:lnTo>
                  <a:pt x="2949" y="1463"/>
                </a:lnTo>
                <a:lnTo>
                  <a:pt x="2932" y="1454"/>
                </a:lnTo>
                <a:lnTo>
                  <a:pt x="2916" y="1446"/>
                </a:lnTo>
                <a:lnTo>
                  <a:pt x="2900" y="1437"/>
                </a:lnTo>
                <a:lnTo>
                  <a:pt x="2883" y="1429"/>
                </a:lnTo>
                <a:lnTo>
                  <a:pt x="2867" y="1420"/>
                </a:lnTo>
                <a:lnTo>
                  <a:pt x="2851" y="1412"/>
                </a:lnTo>
                <a:lnTo>
                  <a:pt x="2834" y="1403"/>
                </a:lnTo>
                <a:lnTo>
                  <a:pt x="2818" y="1395"/>
                </a:lnTo>
                <a:lnTo>
                  <a:pt x="2801" y="1386"/>
                </a:lnTo>
                <a:lnTo>
                  <a:pt x="2785" y="1378"/>
                </a:lnTo>
                <a:lnTo>
                  <a:pt x="2769" y="1369"/>
                </a:lnTo>
                <a:lnTo>
                  <a:pt x="2752" y="1361"/>
                </a:lnTo>
                <a:lnTo>
                  <a:pt x="2736" y="1352"/>
                </a:lnTo>
                <a:lnTo>
                  <a:pt x="2719" y="1343"/>
                </a:lnTo>
                <a:lnTo>
                  <a:pt x="2703" y="1335"/>
                </a:lnTo>
                <a:lnTo>
                  <a:pt x="2687" y="1327"/>
                </a:lnTo>
                <a:lnTo>
                  <a:pt x="2670" y="1318"/>
                </a:lnTo>
                <a:lnTo>
                  <a:pt x="2654" y="1310"/>
                </a:lnTo>
                <a:lnTo>
                  <a:pt x="2638" y="1302"/>
                </a:lnTo>
                <a:lnTo>
                  <a:pt x="2621" y="1294"/>
                </a:lnTo>
                <a:lnTo>
                  <a:pt x="2605" y="1286"/>
                </a:lnTo>
                <a:lnTo>
                  <a:pt x="2588" y="1277"/>
                </a:lnTo>
                <a:lnTo>
                  <a:pt x="2572" y="1269"/>
                </a:lnTo>
                <a:lnTo>
                  <a:pt x="2556" y="1261"/>
                </a:lnTo>
                <a:lnTo>
                  <a:pt x="2539" y="1253"/>
                </a:lnTo>
                <a:lnTo>
                  <a:pt x="2523" y="1245"/>
                </a:lnTo>
                <a:lnTo>
                  <a:pt x="2506" y="1236"/>
                </a:lnTo>
                <a:lnTo>
                  <a:pt x="2490" y="1227"/>
                </a:lnTo>
                <a:lnTo>
                  <a:pt x="2474" y="1218"/>
                </a:lnTo>
                <a:lnTo>
                  <a:pt x="2457" y="1208"/>
                </a:lnTo>
                <a:lnTo>
                  <a:pt x="2441" y="1199"/>
                </a:lnTo>
                <a:lnTo>
                  <a:pt x="2425" y="1189"/>
                </a:lnTo>
                <a:lnTo>
                  <a:pt x="2408" y="1179"/>
                </a:lnTo>
                <a:lnTo>
                  <a:pt x="2392" y="1169"/>
                </a:lnTo>
                <a:lnTo>
                  <a:pt x="2375" y="1159"/>
                </a:lnTo>
                <a:lnTo>
                  <a:pt x="2359" y="1148"/>
                </a:lnTo>
                <a:lnTo>
                  <a:pt x="2343" y="1138"/>
                </a:lnTo>
                <a:lnTo>
                  <a:pt x="2326" y="1128"/>
                </a:lnTo>
                <a:lnTo>
                  <a:pt x="2310" y="1117"/>
                </a:lnTo>
                <a:lnTo>
                  <a:pt x="2294" y="1106"/>
                </a:lnTo>
                <a:lnTo>
                  <a:pt x="2277" y="1096"/>
                </a:lnTo>
                <a:lnTo>
                  <a:pt x="2261" y="1085"/>
                </a:lnTo>
                <a:lnTo>
                  <a:pt x="2244" y="1074"/>
                </a:lnTo>
                <a:lnTo>
                  <a:pt x="2228" y="1063"/>
                </a:lnTo>
                <a:lnTo>
                  <a:pt x="2212" y="1053"/>
                </a:lnTo>
                <a:lnTo>
                  <a:pt x="2195" y="1042"/>
                </a:lnTo>
                <a:lnTo>
                  <a:pt x="2179" y="1031"/>
                </a:lnTo>
                <a:lnTo>
                  <a:pt x="2162" y="1020"/>
                </a:lnTo>
                <a:lnTo>
                  <a:pt x="2146" y="1009"/>
                </a:lnTo>
                <a:lnTo>
                  <a:pt x="2130" y="999"/>
                </a:lnTo>
                <a:lnTo>
                  <a:pt x="2113" y="988"/>
                </a:lnTo>
                <a:lnTo>
                  <a:pt x="2097" y="977"/>
                </a:lnTo>
                <a:lnTo>
                  <a:pt x="2081" y="967"/>
                </a:lnTo>
                <a:lnTo>
                  <a:pt x="2064" y="956"/>
                </a:lnTo>
                <a:lnTo>
                  <a:pt x="2048" y="946"/>
                </a:lnTo>
                <a:lnTo>
                  <a:pt x="2031" y="936"/>
                </a:lnTo>
                <a:lnTo>
                  <a:pt x="2015" y="925"/>
                </a:lnTo>
                <a:lnTo>
                  <a:pt x="1999" y="915"/>
                </a:lnTo>
                <a:lnTo>
                  <a:pt x="1982" y="905"/>
                </a:lnTo>
                <a:lnTo>
                  <a:pt x="1966" y="895"/>
                </a:lnTo>
                <a:lnTo>
                  <a:pt x="1949" y="885"/>
                </a:lnTo>
                <a:lnTo>
                  <a:pt x="1933" y="875"/>
                </a:lnTo>
                <a:lnTo>
                  <a:pt x="1917" y="865"/>
                </a:lnTo>
                <a:lnTo>
                  <a:pt x="1900" y="854"/>
                </a:lnTo>
                <a:lnTo>
                  <a:pt x="1884" y="844"/>
                </a:lnTo>
                <a:lnTo>
                  <a:pt x="1868" y="834"/>
                </a:lnTo>
                <a:lnTo>
                  <a:pt x="1851" y="824"/>
                </a:lnTo>
                <a:lnTo>
                  <a:pt x="1835" y="814"/>
                </a:lnTo>
                <a:lnTo>
                  <a:pt x="1818" y="804"/>
                </a:lnTo>
                <a:lnTo>
                  <a:pt x="1802" y="794"/>
                </a:lnTo>
                <a:lnTo>
                  <a:pt x="1786" y="784"/>
                </a:lnTo>
                <a:lnTo>
                  <a:pt x="1769" y="773"/>
                </a:lnTo>
                <a:lnTo>
                  <a:pt x="1753" y="763"/>
                </a:lnTo>
                <a:lnTo>
                  <a:pt x="1736" y="752"/>
                </a:lnTo>
                <a:lnTo>
                  <a:pt x="1720" y="742"/>
                </a:lnTo>
                <a:lnTo>
                  <a:pt x="1704" y="731"/>
                </a:lnTo>
                <a:lnTo>
                  <a:pt x="1687" y="720"/>
                </a:lnTo>
                <a:lnTo>
                  <a:pt x="1671" y="710"/>
                </a:lnTo>
                <a:lnTo>
                  <a:pt x="1655" y="699"/>
                </a:lnTo>
                <a:lnTo>
                  <a:pt x="1638" y="688"/>
                </a:lnTo>
                <a:lnTo>
                  <a:pt x="1622" y="677"/>
                </a:lnTo>
                <a:lnTo>
                  <a:pt x="1605" y="667"/>
                </a:lnTo>
                <a:lnTo>
                  <a:pt x="1589" y="656"/>
                </a:lnTo>
                <a:lnTo>
                  <a:pt x="1573" y="645"/>
                </a:lnTo>
                <a:lnTo>
                  <a:pt x="1556" y="634"/>
                </a:lnTo>
                <a:lnTo>
                  <a:pt x="1540" y="624"/>
                </a:lnTo>
                <a:lnTo>
                  <a:pt x="1523" y="613"/>
                </a:lnTo>
                <a:lnTo>
                  <a:pt x="1507" y="602"/>
                </a:lnTo>
                <a:lnTo>
                  <a:pt x="1491" y="591"/>
                </a:lnTo>
                <a:lnTo>
                  <a:pt x="1474" y="581"/>
                </a:lnTo>
                <a:lnTo>
                  <a:pt x="1458" y="570"/>
                </a:lnTo>
                <a:lnTo>
                  <a:pt x="1442" y="559"/>
                </a:lnTo>
                <a:lnTo>
                  <a:pt x="1425" y="549"/>
                </a:lnTo>
                <a:lnTo>
                  <a:pt x="1409" y="538"/>
                </a:lnTo>
                <a:lnTo>
                  <a:pt x="1392" y="528"/>
                </a:lnTo>
                <a:lnTo>
                  <a:pt x="1376" y="517"/>
                </a:lnTo>
                <a:lnTo>
                  <a:pt x="1360" y="506"/>
                </a:lnTo>
                <a:lnTo>
                  <a:pt x="1343" y="496"/>
                </a:lnTo>
                <a:lnTo>
                  <a:pt x="1327" y="485"/>
                </a:lnTo>
                <a:lnTo>
                  <a:pt x="1310" y="475"/>
                </a:lnTo>
                <a:lnTo>
                  <a:pt x="1294" y="464"/>
                </a:lnTo>
                <a:lnTo>
                  <a:pt x="1278" y="454"/>
                </a:lnTo>
                <a:lnTo>
                  <a:pt x="1261" y="443"/>
                </a:lnTo>
                <a:lnTo>
                  <a:pt x="1245" y="433"/>
                </a:lnTo>
                <a:lnTo>
                  <a:pt x="1229" y="422"/>
                </a:lnTo>
                <a:lnTo>
                  <a:pt x="1212" y="412"/>
                </a:lnTo>
                <a:lnTo>
                  <a:pt x="1196" y="402"/>
                </a:lnTo>
                <a:lnTo>
                  <a:pt x="1179" y="392"/>
                </a:lnTo>
                <a:lnTo>
                  <a:pt x="1163" y="382"/>
                </a:lnTo>
                <a:lnTo>
                  <a:pt x="1147" y="372"/>
                </a:lnTo>
                <a:lnTo>
                  <a:pt x="1130" y="362"/>
                </a:lnTo>
                <a:lnTo>
                  <a:pt x="1114" y="352"/>
                </a:lnTo>
                <a:lnTo>
                  <a:pt x="1098" y="343"/>
                </a:lnTo>
                <a:lnTo>
                  <a:pt x="1081" y="334"/>
                </a:lnTo>
                <a:lnTo>
                  <a:pt x="1065" y="325"/>
                </a:lnTo>
                <a:lnTo>
                  <a:pt x="1048" y="316"/>
                </a:lnTo>
                <a:lnTo>
                  <a:pt x="1032" y="307"/>
                </a:lnTo>
                <a:lnTo>
                  <a:pt x="1016" y="299"/>
                </a:lnTo>
                <a:lnTo>
                  <a:pt x="999" y="291"/>
                </a:lnTo>
                <a:lnTo>
                  <a:pt x="983" y="283"/>
                </a:lnTo>
                <a:lnTo>
                  <a:pt x="966" y="276"/>
                </a:lnTo>
                <a:lnTo>
                  <a:pt x="950" y="268"/>
                </a:lnTo>
                <a:lnTo>
                  <a:pt x="934" y="260"/>
                </a:lnTo>
                <a:lnTo>
                  <a:pt x="917" y="253"/>
                </a:lnTo>
                <a:lnTo>
                  <a:pt x="901" y="245"/>
                </a:lnTo>
                <a:lnTo>
                  <a:pt x="885" y="238"/>
                </a:lnTo>
                <a:lnTo>
                  <a:pt x="868" y="231"/>
                </a:lnTo>
                <a:lnTo>
                  <a:pt x="852" y="223"/>
                </a:lnTo>
                <a:lnTo>
                  <a:pt x="835" y="216"/>
                </a:lnTo>
                <a:lnTo>
                  <a:pt x="819" y="209"/>
                </a:lnTo>
                <a:lnTo>
                  <a:pt x="803" y="202"/>
                </a:lnTo>
                <a:lnTo>
                  <a:pt x="786" y="196"/>
                </a:lnTo>
                <a:lnTo>
                  <a:pt x="770" y="189"/>
                </a:lnTo>
                <a:lnTo>
                  <a:pt x="753" y="182"/>
                </a:lnTo>
                <a:lnTo>
                  <a:pt x="737" y="176"/>
                </a:lnTo>
                <a:lnTo>
                  <a:pt x="721" y="169"/>
                </a:lnTo>
                <a:lnTo>
                  <a:pt x="704" y="163"/>
                </a:lnTo>
                <a:lnTo>
                  <a:pt x="688" y="156"/>
                </a:lnTo>
                <a:lnTo>
                  <a:pt x="672" y="150"/>
                </a:lnTo>
                <a:lnTo>
                  <a:pt x="655" y="144"/>
                </a:lnTo>
                <a:lnTo>
                  <a:pt x="639" y="138"/>
                </a:lnTo>
                <a:lnTo>
                  <a:pt x="622" y="132"/>
                </a:lnTo>
                <a:lnTo>
                  <a:pt x="606" y="126"/>
                </a:lnTo>
                <a:lnTo>
                  <a:pt x="590" y="120"/>
                </a:lnTo>
                <a:lnTo>
                  <a:pt x="573" y="115"/>
                </a:lnTo>
                <a:lnTo>
                  <a:pt x="557" y="109"/>
                </a:lnTo>
                <a:lnTo>
                  <a:pt x="540" y="104"/>
                </a:lnTo>
                <a:lnTo>
                  <a:pt x="524" y="98"/>
                </a:lnTo>
                <a:lnTo>
                  <a:pt x="508" y="93"/>
                </a:lnTo>
                <a:lnTo>
                  <a:pt x="491" y="88"/>
                </a:lnTo>
                <a:lnTo>
                  <a:pt x="475" y="83"/>
                </a:lnTo>
                <a:lnTo>
                  <a:pt x="459" y="78"/>
                </a:lnTo>
                <a:lnTo>
                  <a:pt x="442" y="73"/>
                </a:lnTo>
                <a:lnTo>
                  <a:pt x="426" y="69"/>
                </a:lnTo>
                <a:lnTo>
                  <a:pt x="409" y="64"/>
                </a:lnTo>
                <a:lnTo>
                  <a:pt x="393" y="60"/>
                </a:lnTo>
                <a:lnTo>
                  <a:pt x="377" y="55"/>
                </a:lnTo>
                <a:lnTo>
                  <a:pt x="360" y="51"/>
                </a:lnTo>
                <a:lnTo>
                  <a:pt x="344" y="47"/>
                </a:lnTo>
                <a:lnTo>
                  <a:pt x="327" y="43"/>
                </a:lnTo>
                <a:lnTo>
                  <a:pt x="311" y="39"/>
                </a:lnTo>
                <a:lnTo>
                  <a:pt x="295" y="36"/>
                </a:lnTo>
                <a:lnTo>
                  <a:pt x="278" y="32"/>
                </a:lnTo>
                <a:lnTo>
                  <a:pt x="262" y="29"/>
                </a:lnTo>
                <a:lnTo>
                  <a:pt x="246" y="26"/>
                </a:lnTo>
                <a:lnTo>
                  <a:pt x="229" y="23"/>
                </a:lnTo>
                <a:lnTo>
                  <a:pt x="213" y="20"/>
                </a:lnTo>
                <a:lnTo>
                  <a:pt x="196" y="17"/>
                </a:lnTo>
                <a:lnTo>
                  <a:pt x="180" y="15"/>
                </a:lnTo>
                <a:lnTo>
                  <a:pt x="164" y="12"/>
                </a:lnTo>
                <a:lnTo>
                  <a:pt x="147" y="10"/>
                </a:lnTo>
                <a:lnTo>
                  <a:pt x="131" y="9"/>
                </a:lnTo>
                <a:lnTo>
                  <a:pt x="114" y="7"/>
                </a:lnTo>
                <a:lnTo>
                  <a:pt x="98" y="5"/>
                </a:lnTo>
                <a:lnTo>
                  <a:pt x="82" y="4"/>
                </a:lnTo>
                <a:lnTo>
                  <a:pt x="65" y="3"/>
                </a:lnTo>
                <a:lnTo>
                  <a:pt x="49" y="2"/>
                </a:lnTo>
                <a:lnTo>
                  <a:pt x="33" y="1"/>
                </a:lnTo>
                <a:lnTo>
                  <a:pt x="16" y="1"/>
                </a:lnTo>
                <a:lnTo>
                  <a:pt x="0" y="0"/>
                </a:lnTo>
                <a:lnTo>
                  <a:pt x="954" y="2372"/>
                </a:lnTo>
                <a:close/>
              </a:path>
            </a:pathLst>
          </a:custGeom>
          <a:blipFill dpi="0" rotWithShape="1"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tile tx="0" ty="0" sx="5000" sy="5000" flip="none" algn="tl"/>
          </a:blipFill>
          <a:ln w="9525" cap="flat">
            <a:solidFill>
              <a:srgbClr val="141515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 dirty="0"/>
          </a:p>
        </p:txBody>
      </p:sp>
      <p:sp>
        <p:nvSpPr>
          <p:cNvPr id="17813" name="Freeform 5245">
            <a:extLst>
              <a:ext uri="{FF2B5EF4-FFF2-40B4-BE49-F238E27FC236}">
                <a16:creationId xmlns:a16="http://schemas.microsoft.com/office/drawing/2014/main" id="{7F6297CE-7BE1-48DA-B3FE-DC35D9DD0767}"/>
              </a:ext>
            </a:extLst>
          </p:cNvPr>
          <p:cNvSpPr>
            <a:spLocks/>
          </p:cNvSpPr>
          <p:nvPr/>
        </p:nvSpPr>
        <p:spPr bwMode="auto">
          <a:xfrm>
            <a:off x="5789986" y="5222548"/>
            <a:ext cx="1644223" cy="1033347"/>
          </a:xfrm>
          <a:custGeom>
            <a:avLst/>
            <a:gdLst>
              <a:gd name="T0" fmla="*/ 0 w 3830"/>
              <a:gd name="T1" fmla="*/ 850 h 2373"/>
              <a:gd name="T2" fmla="*/ 3830 w 3830"/>
              <a:gd name="T3" fmla="*/ 930 h 2373"/>
              <a:gd name="T4" fmla="*/ 3797 w 3830"/>
              <a:gd name="T5" fmla="*/ 915 h 2373"/>
              <a:gd name="T6" fmla="*/ 3764 w 3830"/>
              <a:gd name="T7" fmla="*/ 900 h 2373"/>
              <a:gd name="T8" fmla="*/ 3732 w 3830"/>
              <a:gd name="T9" fmla="*/ 886 h 2373"/>
              <a:gd name="T10" fmla="*/ 3699 w 3830"/>
              <a:gd name="T11" fmla="*/ 872 h 2373"/>
              <a:gd name="T12" fmla="*/ 3666 w 3830"/>
              <a:gd name="T13" fmla="*/ 857 h 2373"/>
              <a:gd name="T14" fmla="*/ 3633 w 3830"/>
              <a:gd name="T15" fmla="*/ 843 h 2373"/>
              <a:gd name="T16" fmla="*/ 3600 w 3830"/>
              <a:gd name="T17" fmla="*/ 829 h 2373"/>
              <a:gd name="T18" fmla="*/ 3568 w 3830"/>
              <a:gd name="T19" fmla="*/ 816 h 2373"/>
              <a:gd name="T20" fmla="*/ 3535 w 3830"/>
              <a:gd name="T21" fmla="*/ 802 h 2373"/>
              <a:gd name="T22" fmla="*/ 3502 w 3830"/>
              <a:gd name="T23" fmla="*/ 788 h 2373"/>
              <a:gd name="T24" fmla="*/ 3469 w 3830"/>
              <a:gd name="T25" fmla="*/ 775 h 2373"/>
              <a:gd name="T26" fmla="*/ 3437 w 3830"/>
              <a:gd name="T27" fmla="*/ 761 h 2373"/>
              <a:gd name="T28" fmla="*/ 3404 w 3830"/>
              <a:gd name="T29" fmla="*/ 748 h 2373"/>
              <a:gd name="T30" fmla="*/ 3371 w 3830"/>
              <a:gd name="T31" fmla="*/ 735 h 2373"/>
              <a:gd name="T32" fmla="*/ 3338 w 3830"/>
              <a:gd name="T33" fmla="*/ 722 h 2373"/>
              <a:gd name="T34" fmla="*/ 3306 w 3830"/>
              <a:gd name="T35" fmla="*/ 709 h 2373"/>
              <a:gd name="T36" fmla="*/ 3273 w 3830"/>
              <a:gd name="T37" fmla="*/ 695 h 2373"/>
              <a:gd name="T38" fmla="*/ 3240 w 3830"/>
              <a:gd name="T39" fmla="*/ 681 h 2373"/>
              <a:gd name="T40" fmla="*/ 3207 w 3830"/>
              <a:gd name="T41" fmla="*/ 665 h 2373"/>
              <a:gd name="T42" fmla="*/ 3174 w 3830"/>
              <a:gd name="T43" fmla="*/ 648 h 2373"/>
              <a:gd name="T44" fmla="*/ 3142 w 3830"/>
              <a:gd name="T45" fmla="*/ 630 h 2373"/>
              <a:gd name="T46" fmla="*/ 3109 w 3830"/>
              <a:gd name="T47" fmla="*/ 611 h 2373"/>
              <a:gd name="T48" fmla="*/ 3076 w 3830"/>
              <a:gd name="T49" fmla="*/ 591 h 2373"/>
              <a:gd name="T50" fmla="*/ 3043 w 3830"/>
              <a:gd name="T51" fmla="*/ 570 h 2373"/>
              <a:gd name="T52" fmla="*/ 3011 w 3830"/>
              <a:gd name="T53" fmla="*/ 549 h 2373"/>
              <a:gd name="T54" fmla="*/ 2978 w 3830"/>
              <a:gd name="T55" fmla="*/ 527 h 2373"/>
              <a:gd name="T56" fmla="*/ 2945 w 3830"/>
              <a:gd name="T57" fmla="*/ 504 h 2373"/>
              <a:gd name="T58" fmla="*/ 2912 w 3830"/>
              <a:gd name="T59" fmla="*/ 481 h 2373"/>
              <a:gd name="T60" fmla="*/ 2880 w 3830"/>
              <a:gd name="T61" fmla="*/ 458 h 2373"/>
              <a:gd name="T62" fmla="*/ 2847 w 3830"/>
              <a:gd name="T63" fmla="*/ 435 h 2373"/>
              <a:gd name="T64" fmla="*/ 2814 w 3830"/>
              <a:gd name="T65" fmla="*/ 412 h 2373"/>
              <a:gd name="T66" fmla="*/ 2781 w 3830"/>
              <a:gd name="T67" fmla="*/ 388 h 2373"/>
              <a:gd name="T68" fmla="*/ 2748 w 3830"/>
              <a:gd name="T69" fmla="*/ 366 h 2373"/>
              <a:gd name="T70" fmla="*/ 2716 w 3830"/>
              <a:gd name="T71" fmla="*/ 343 h 2373"/>
              <a:gd name="T72" fmla="*/ 2683 w 3830"/>
              <a:gd name="T73" fmla="*/ 321 h 2373"/>
              <a:gd name="T74" fmla="*/ 2650 w 3830"/>
              <a:gd name="T75" fmla="*/ 299 h 2373"/>
              <a:gd name="T76" fmla="*/ 2617 w 3830"/>
              <a:gd name="T77" fmla="*/ 278 h 2373"/>
              <a:gd name="T78" fmla="*/ 2585 w 3830"/>
              <a:gd name="T79" fmla="*/ 257 h 2373"/>
              <a:gd name="T80" fmla="*/ 2552 w 3830"/>
              <a:gd name="T81" fmla="*/ 237 h 2373"/>
              <a:gd name="T82" fmla="*/ 2519 w 3830"/>
              <a:gd name="T83" fmla="*/ 218 h 2373"/>
              <a:gd name="T84" fmla="*/ 2486 w 3830"/>
              <a:gd name="T85" fmla="*/ 200 h 2373"/>
              <a:gd name="T86" fmla="*/ 2454 w 3830"/>
              <a:gd name="T87" fmla="*/ 182 h 2373"/>
              <a:gd name="T88" fmla="*/ 2421 w 3830"/>
              <a:gd name="T89" fmla="*/ 164 h 2373"/>
              <a:gd name="T90" fmla="*/ 2388 w 3830"/>
              <a:gd name="T91" fmla="*/ 147 h 2373"/>
              <a:gd name="T92" fmla="*/ 2355 w 3830"/>
              <a:gd name="T93" fmla="*/ 130 h 2373"/>
              <a:gd name="T94" fmla="*/ 2323 w 3830"/>
              <a:gd name="T95" fmla="*/ 113 h 2373"/>
              <a:gd name="T96" fmla="*/ 2290 w 3830"/>
              <a:gd name="T97" fmla="*/ 96 h 2373"/>
              <a:gd name="T98" fmla="*/ 2257 w 3830"/>
              <a:gd name="T99" fmla="*/ 78 h 2373"/>
              <a:gd name="T100" fmla="*/ 2224 w 3830"/>
              <a:gd name="T101" fmla="*/ 61 h 2373"/>
              <a:gd name="T102" fmla="*/ 2191 w 3830"/>
              <a:gd name="T103" fmla="*/ 44 h 2373"/>
              <a:gd name="T104" fmla="*/ 2159 w 3830"/>
              <a:gd name="T105" fmla="*/ 26 h 2373"/>
              <a:gd name="T106" fmla="*/ 2126 w 3830"/>
              <a:gd name="T107" fmla="*/ 9 h 2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830" h="2373">
                <a:moveTo>
                  <a:pt x="2110" y="0"/>
                </a:moveTo>
                <a:lnTo>
                  <a:pt x="0" y="850"/>
                </a:lnTo>
                <a:lnTo>
                  <a:pt x="614" y="2373"/>
                </a:lnTo>
                <a:lnTo>
                  <a:pt x="3830" y="930"/>
                </a:lnTo>
                <a:lnTo>
                  <a:pt x="3813" y="922"/>
                </a:lnTo>
                <a:lnTo>
                  <a:pt x="3797" y="915"/>
                </a:lnTo>
                <a:lnTo>
                  <a:pt x="3781" y="908"/>
                </a:lnTo>
                <a:lnTo>
                  <a:pt x="3764" y="900"/>
                </a:lnTo>
                <a:lnTo>
                  <a:pt x="3748" y="893"/>
                </a:lnTo>
                <a:lnTo>
                  <a:pt x="3732" y="886"/>
                </a:lnTo>
                <a:lnTo>
                  <a:pt x="3715" y="879"/>
                </a:lnTo>
                <a:lnTo>
                  <a:pt x="3699" y="872"/>
                </a:lnTo>
                <a:lnTo>
                  <a:pt x="3682" y="865"/>
                </a:lnTo>
                <a:lnTo>
                  <a:pt x="3666" y="857"/>
                </a:lnTo>
                <a:lnTo>
                  <a:pt x="3650" y="850"/>
                </a:lnTo>
                <a:lnTo>
                  <a:pt x="3633" y="843"/>
                </a:lnTo>
                <a:lnTo>
                  <a:pt x="3617" y="836"/>
                </a:lnTo>
                <a:lnTo>
                  <a:pt x="3600" y="829"/>
                </a:lnTo>
                <a:lnTo>
                  <a:pt x="3584" y="822"/>
                </a:lnTo>
                <a:lnTo>
                  <a:pt x="3568" y="816"/>
                </a:lnTo>
                <a:lnTo>
                  <a:pt x="3551" y="809"/>
                </a:lnTo>
                <a:lnTo>
                  <a:pt x="3535" y="802"/>
                </a:lnTo>
                <a:lnTo>
                  <a:pt x="3519" y="795"/>
                </a:lnTo>
                <a:lnTo>
                  <a:pt x="3502" y="788"/>
                </a:lnTo>
                <a:lnTo>
                  <a:pt x="3486" y="781"/>
                </a:lnTo>
                <a:lnTo>
                  <a:pt x="3469" y="775"/>
                </a:lnTo>
                <a:lnTo>
                  <a:pt x="3453" y="768"/>
                </a:lnTo>
                <a:lnTo>
                  <a:pt x="3437" y="761"/>
                </a:lnTo>
                <a:lnTo>
                  <a:pt x="3420" y="755"/>
                </a:lnTo>
                <a:lnTo>
                  <a:pt x="3404" y="748"/>
                </a:lnTo>
                <a:lnTo>
                  <a:pt x="3387" y="742"/>
                </a:lnTo>
                <a:lnTo>
                  <a:pt x="3371" y="735"/>
                </a:lnTo>
                <a:lnTo>
                  <a:pt x="3355" y="729"/>
                </a:lnTo>
                <a:lnTo>
                  <a:pt x="3338" y="722"/>
                </a:lnTo>
                <a:lnTo>
                  <a:pt x="3322" y="716"/>
                </a:lnTo>
                <a:lnTo>
                  <a:pt x="3306" y="709"/>
                </a:lnTo>
                <a:lnTo>
                  <a:pt x="3289" y="702"/>
                </a:lnTo>
                <a:lnTo>
                  <a:pt x="3273" y="695"/>
                </a:lnTo>
                <a:lnTo>
                  <a:pt x="3256" y="688"/>
                </a:lnTo>
                <a:lnTo>
                  <a:pt x="3240" y="681"/>
                </a:lnTo>
                <a:lnTo>
                  <a:pt x="3224" y="673"/>
                </a:lnTo>
                <a:lnTo>
                  <a:pt x="3207" y="665"/>
                </a:lnTo>
                <a:lnTo>
                  <a:pt x="3191" y="657"/>
                </a:lnTo>
                <a:lnTo>
                  <a:pt x="3174" y="648"/>
                </a:lnTo>
                <a:lnTo>
                  <a:pt x="3158" y="639"/>
                </a:lnTo>
                <a:lnTo>
                  <a:pt x="3142" y="630"/>
                </a:lnTo>
                <a:lnTo>
                  <a:pt x="3125" y="621"/>
                </a:lnTo>
                <a:lnTo>
                  <a:pt x="3109" y="611"/>
                </a:lnTo>
                <a:lnTo>
                  <a:pt x="3093" y="601"/>
                </a:lnTo>
                <a:lnTo>
                  <a:pt x="3076" y="591"/>
                </a:lnTo>
                <a:lnTo>
                  <a:pt x="3060" y="581"/>
                </a:lnTo>
                <a:lnTo>
                  <a:pt x="3043" y="570"/>
                </a:lnTo>
                <a:lnTo>
                  <a:pt x="3027" y="560"/>
                </a:lnTo>
                <a:lnTo>
                  <a:pt x="3011" y="549"/>
                </a:lnTo>
                <a:lnTo>
                  <a:pt x="2994" y="538"/>
                </a:lnTo>
                <a:lnTo>
                  <a:pt x="2978" y="527"/>
                </a:lnTo>
                <a:lnTo>
                  <a:pt x="2961" y="515"/>
                </a:lnTo>
                <a:lnTo>
                  <a:pt x="2945" y="504"/>
                </a:lnTo>
                <a:lnTo>
                  <a:pt x="2929" y="492"/>
                </a:lnTo>
                <a:lnTo>
                  <a:pt x="2912" y="481"/>
                </a:lnTo>
                <a:lnTo>
                  <a:pt x="2896" y="469"/>
                </a:lnTo>
                <a:lnTo>
                  <a:pt x="2880" y="458"/>
                </a:lnTo>
                <a:lnTo>
                  <a:pt x="2863" y="446"/>
                </a:lnTo>
                <a:lnTo>
                  <a:pt x="2847" y="435"/>
                </a:lnTo>
                <a:lnTo>
                  <a:pt x="2830" y="423"/>
                </a:lnTo>
                <a:lnTo>
                  <a:pt x="2814" y="412"/>
                </a:lnTo>
                <a:lnTo>
                  <a:pt x="2798" y="400"/>
                </a:lnTo>
                <a:lnTo>
                  <a:pt x="2781" y="388"/>
                </a:lnTo>
                <a:lnTo>
                  <a:pt x="2765" y="377"/>
                </a:lnTo>
                <a:lnTo>
                  <a:pt x="2748" y="366"/>
                </a:lnTo>
                <a:lnTo>
                  <a:pt x="2732" y="354"/>
                </a:lnTo>
                <a:lnTo>
                  <a:pt x="2716" y="343"/>
                </a:lnTo>
                <a:lnTo>
                  <a:pt x="2699" y="332"/>
                </a:lnTo>
                <a:lnTo>
                  <a:pt x="2683" y="321"/>
                </a:lnTo>
                <a:lnTo>
                  <a:pt x="2667" y="310"/>
                </a:lnTo>
                <a:lnTo>
                  <a:pt x="2650" y="299"/>
                </a:lnTo>
                <a:lnTo>
                  <a:pt x="2634" y="289"/>
                </a:lnTo>
                <a:lnTo>
                  <a:pt x="2617" y="278"/>
                </a:lnTo>
                <a:lnTo>
                  <a:pt x="2601" y="268"/>
                </a:lnTo>
                <a:lnTo>
                  <a:pt x="2585" y="257"/>
                </a:lnTo>
                <a:lnTo>
                  <a:pt x="2568" y="247"/>
                </a:lnTo>
                <a:lnTo>
                  <a:pt x="2552" y="237"/>
                </a:lnTo>
                <a:lnTo>
                  <a:pt x="2536" y="228"/>
                </a:lnTo>
                <a:lnTo>
                  <a:pt x="2519" y="218"/>
                </a:lnTo>
                <a:lnTo>
                  <a:pt x="2503" y="209"/>
                </a:lnTo>
                <a:lnTo>
                  <a:pt x="2486" y="200"/>
                </a:lnTo>
                <a:lnTo>
                  <a:pt x="2470" y="191"/>
                </a:lnTo>
                <a:lnTo>
                  <a:pt x="2454" y="182"/>
                </a:lnTo>
                <a:lnTo>
                  <a:pt x="2437" y="173"/>
                </a:lnTo>
                <a:lnTo>
                  <a:pt x="2421" y="164"/>
                </a:lnTo>
                <a:lnTo>
                  <a:pt x="2404" y="156"/>
                </a:lnTo>
                <a:lnTo>
                  <a:pt x="2388" y="147"/>
                </a:lnTo>
                <a:lnTo>
                  <a:pt x="2372" y="139"/>
                </a:lnTo>
                <a:lnTo>
                  <a:pt x="2355" y="130"/>
                </a:lnTo>
                <a:lnTo>
                  <a:pt x="2339" y="121"/>
                </a:lnTo>
                <a:lnTo>
                  <a:pt x="2323" y="113"/>
                </a:lnTo>
                <a:lnTo>
                  <a:pt x="2306" y="104"/>
                </a:lnTo>
                <a:lnTo>
                  <a:pt x="2290" y="96"/>
                </a:lnTo>
                <a:lnTo>
                  <a:pt x="2273" y="87"/>
                </a:lnTo>
                <a:lnTo>
                  <a:pt x="2257" y="78"/>
                </a:lnTo>
                <a:lnTo>
                  <a:pt x="2241" y="70"/>
                </a:lnTo>
                <a:lnTo>
                  <a:pt x="2224" y="61"/>
                </a:lnTo>
                <a:lnTo>
                  <a:pt x="2208" y="52"/>
                </a:lnTo>
                <a:lnTo>
                  <a:pt x="2191" y="44"/>
                </a:lnTo>
                <a:lnTo>
                  <a:pt x="2175" y="35"/>
                </a:lnTo>
                <a:lnTo>
                  <a:pt x="2159" y="26"/>
                </a:lnTo>
                <a:lnTo>
                  <a:pt x="2142" y="18"/>
                </a:lnTo>
                <a:lnTo>
                  <a:pt x="2126" y="9"/>
                </a:lnTo>
                <a:lnTo>
                  <a:pt x="2110" y="0"/>
                </a:lnTo>
                <a:close/>
              </a:path>
            </a:pathLst>
          </a:custGeom>
          <a:blipFill dpi="0" rotWithShape="1"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tile tx="0" ty="0" sx="10000" sy="10000" flip="none" algn="tl"/>
          </a:blipFill>
          <a:ln w="9525" cap="flat">
            <a:solidFill>
              <a:srgbClr val="141515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814" name="Freeform 5246">
            <a:extLst>
              <a:ext uri="{FF2B5EF4-FFF2-40B4-BE49-F238E27FC236}">
                <a16:creationId xmlns:a16="http://schemas.microsoft.com/office/drawing/2014/main" id="{C90E3F1D-968F-4A5E-9B7C-D37082A8A253}"/>
              </a:ext>
            </a:extLst>
          </p:cNvPr>
          <p:cNvSpPr>
            <a:spLocks/>
          </p:cNvSpPr>
          <p:nvPr/>
        </p:nvSpPr>
        <p:spPr bwMode="auto">
          <a:xfrm>
            <a:off x="6054291" y="5627782"/>
            <a:ext cx="2166686" cy="1123746"/>
          </a:xfrm>
          <a:custGeom>
            <a:avLst/>
            <a:gdLst>
              <a:gd name="T0" fmla="*/ 0 w 5051"/>
              <a:gd name="T1" fmla="*/ 1443 h 2582"/>
              <a:gd name="T2" fmla="*/ 1898 w 5051"/>
              <a:gd name="T3" fmla="*/ 2582 h 2582"/>
              <a:gd name="T4" fmla="*/ 5034 w 5051"/>
              <a:gd name="T5" fmla="*/ 1026 h 2582"/>
              <a:gd name="T6" fmla="*/ 5002 w 5051"/>
              <a:gd name="T7" fmla="*/ 1002 h 2582"/>
              <a:gd name="T8" fmla="*/ 4969 w 5051"/>
              <a:gd name="T9" fmla="*/ 977 h 2582"/>
              <a:gd name="T10" fmla="*/ 4936 w 5051"/>
              <a:gd name="T11" fmla="*/ 953 h 2582"/>
              <a:gd name="T12" fmla="*/ 4903 w 5051"/>
              <a:gd name="T13" fmla="*/ 930 h 2582"/>
              <a:gd name="T14" fmla="*/ 4871 w 5051"/>
              <a:gd name="T15" fmla="*/ 906 h 2582"/>
              <a:gd name="T16" fmla="*/ 4838 w 5051"/>
              <a:gd name="T17" fmla="*/ 882 h 2582"/>
              <a:gd name="T18" fmla="*/ 4805 w 5051"/>
              <a:gd name="T19" fmla="*/ 859 h 2582"/>
              <a:gd name="T20" fmla="*/ 4772 w 5051"/>
              <a:gd name="T21" fmla="*/ 836 h 2582"/>
              <a:gd name="T22" fmla="*/ 4739 w 5051"/>
              <a:gd name="T23" fmla="*/ 813 h 2582"/>
              <a:gd name="T24" fmla="*/ 4707 w 5051"/>
              <a:gd name="T25" fmla="*/ 791 h 2582"/>
              <a:gd name="T26" fmla="*/ 4674 w 5051"/>
              <a:gd name="T27" fmla="*/ 769 h 2582"/>
              <a:gd name="T28" fmla="*/ 4641 w 5051"/>
              <a:gd name="T29" fmla="*/ 748 h 2582"/>
              <a:gd name="T30" fmla="*/ 4608 w 5051"/>
              <a:gd name="T31" fmla="*/ 729 h 2582"/>
              <a:gd name="T32" fmla="*/ 4576 w 5051"/>
              <a:gd name="T33" fmla="*/ 710 h 2582"/>
              <a:gd name="T34" fmla="*/ 4543 w 5051"/>
              <a:gd name="T35" fmla="*/ 691 h 2582"/>
              <a:gd name="T36" fmla="*/ 4510 w 5051"/>
              <a:gd name="T37" fmla="*/ 673 h 2582"/>
              <a:gd name="T38" fmla="*/ 4477 w 5051"/>
              <a:gd name="T39" fmla="*/ 654 h 2582"/>
              <a:gd name="T40" fmla="*/ 4445 w 5051"/>
              <a:gd name="T41" fmla="*/ 636 h 2582"/>
              <a:gd name="T42" fmla="*/ 4412 w 5051"/>
              <a:gd name="T43" fmla="*/ 617 h 2582"/>
              <a:gd name="T44" fmla="*/ 4379 w 5051"/>
              <a:gd name="T45" fmla="*/ 598 h 2582"/>
              <a:gd name="T46" fmla="*/ 4346 w 5051"/>
              <a:gd name="T47" fmla="*/ 578 h 2582"/>
              <a:gd name="T48" fmla="*/ 4314 w 5051"/>
              <a:gd name="T49" fmla="*/ 559 h 2582"/>
              <a:gd name="T50" fmla="*/ 4281 w 5051"/>
              <a:gd name="T51" fmla="*/ 539 h 2582"/>
              <a:gd name="T52" fmla="*/ 4248 w 5051"/>
              <a:gd name="T53" fmla="*/ 519 h 2582"/>
              <a:gd name="T54" fmla="*/ 4215 w 5051"/>
              <a:gd name="T55" fmla="*/ 499 h 2582"/>
              <a:gd name="T56" fmla="*/ 4182 w 5051"/>
              <a:gd name="T57" fmla="*/ 479 h 2582"/>
              <a:gd name="T58" fmla="*/ 4150 w 5051"/>
              <a:gd name="T59" fmla="*/ 459 h 2582"/>
              <a:gd name="T60" fmla="*/ 4117 w 5051"/>
              <a:gd name="T61" fmla="*/ 439 h 2582"/>
              <a:gd name="T62" fmla="*/ 4084 w 5051"/>
              <a:gd name="T63" fmla="*/ 420 h 2582"/>
              <a:gd name="T64" fmla="*/ 4051 w 5051"/>
              <a:gd name="T65" fmla="*/ 401 h 2582"/>
              <a:gd name="T66" fmla="*/ 4019 w 5051"/>
              <a:gd name="T67" fmla="*/ 382 h 2582"/>
              <a:gd name="T68" fmla="*/ 3986 w 5051"/>
              <a:gd name="T69" fmla="*/ 364 h 2582"/>
              <a:gd name="T70" fmla="*/ 3953 w 5051"/>
              <a:gd name="T71" fmla="*/ 345 h 2582"/>
              <a:gd name="T72" fmla="*/ 3920 w 5051"/>
              <a:gd name="T73" fmla="*/ 328 h 2582"/>
              <a:gd name="T74" fmla="*/ 3888 w 5051"/>
              <a:gd name="T75" fmla="*/ 311 h 2582"/>
              <a:gd name="T76" fmla="*/ 3855 w 5051"/>
              <a:gd name="T77" fmla="*/ 294 h 2582"/>
              <a:gd name="T78" fmla="*/ 3822 w 5051"/>
              <a:gd name="T79" fmla="*/ 279 h 2582"/>
              <a:gd name="T80" fmla="*/ 3789 w 5051"/>
              <a:gd name="T81" fmla="*/ 264 h 2582"/>
              <a:gd name="T82" fmla="*/ 3756 w 5051"/>
              <a:gd name="T83" fmla="*/ 250 h 2582"/>
              <a:gd name="T84" fmla="*/ 3724 w 5051"/>
              <a:gd name="T85" fmla="*/ 236 h 2582"/>
              <a:gd name="T86" fmla="*/ 3691 w 5051"/>
              <a:gd name="T87" fmla="*/ 221 h 2582"/>
              <a:gd name="T88" fmla="*/ 3658 w 5051"/>
              <a:gd name="T89" fmla="*/ 206 h 2582"/>
              <a:gd name="T90" fmla="*/ 3625 w 5051"/>
              <a:gd name="T91" fmla="*/ 191 h 2582"/>
              <a:gd name="T92" fmla="*/ 3593 w 5051"/>
              <a:gd name="T93" fmla="*/ 176 h 2582"/>
              <a:gd name="T94" fmla="*/ 3560 w 5051"/>
              <a:gd name="T95" fmla="*/ 161 h 2582"/>
              <a:gd name="T96" fmla="*/ 3527 w 5051"/>
              <a:gd name="T97" fmla="*/ 145 h 2582"/>
              <a:gd name="T98" fmla="*/ 3494 w 5051"/>
              <a:gd name="T99" fmla="*/ 130 h 2582"/>
              <a:gd name="T100" fmla="*/ 3462 w 5051"/>
              <a:gd name="T101" fmla="*/ 114 h 2582"/>
              <a:gd name="T102" fmla="*/ 3429 w 5051"/>
              <a:gd name="T103" fmla="*/ 98 h 2582"/>
              <a:gd name="T104" fmla="*/ 3396 w 5051"/>
              <a:gd name="T105" fmla="*/ 83 h 2582"/>
              <a:gd name="T106" fmla="*/ 3363 w 5051"/>
              <a:gd name="T107" fmla="*/ 67 h 2582"/>
              <a:gd name="T108" fmla="*/ 3330 w 5051"/>
              <a:gd name="T109" fmla="*/ 52 h 2582"/>
              <a:gd name="T110" fmla="*/ 3298 w 5051"/>
              <a:gd name="T111" fmla="*/ 37 h 2582"/>
              <a:gd name="T112" fmla="*/ 3265 w 5051"/>
              <a:gd name="T113" fmla="*/ 22 h 2582"/>
              <a:gd name="T114" fmla="*/ 3232 w 5051"/>
              <a:gd name="T115" fmla="*/ 7 h 25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051" h="2582">
                <a:moveTo>
                  <a:pt x="3216" y="0"/>
                </a:moveTo>
                <a:lnTo>
                  <a:pt x="0" y="1443"/>
                </a:lnTo>
                <a:lnTo>
                  <a:pt x="458" y="2582"/>
                </a:lnTo>
                <a:lnTo>
                  <a:pt x="1898" y="2582"/>
                </a:lnTo>
                <a:lnTo>
                  <a:pt x="5051" y="1038"/>
                </a:lnTo>
                <a:lnTo>
                  <a:pt x="5034" y="1026"/>
                </a:lnTo>
                <a:lnTo>
                  <a:pt x="5018" y="1014"/>
                </a:lnTo>
                <a:lnTo>
                  <a:pt x="5002" y="1002"/>
                </a:lnTo>
                <a:lnTo>
                  <a:pt x="4985" y="990"/>
                </a:lnTo>
                <a:lnTo>
                  <a:pt x="4969" y="977"/>
                </a:lnTo>
                <a:lnTo>
                  <a:pt x="4952" y="965"/>
                </a:lnTo>
                <a:lnTo>
                  <a:pt x="4936" y="953"/>
                </a:lnTo>
                <a:lnTo>
                  <a:pt x="4920" y="942"/>
                </a:lnTo>
                <a:lnTo>
                  <a:pt x="4903" y="930"/>
                </a:lnTo>
                <a:lnTo>
                  <a:pt x="4887" y="918"/>
                </a:lnTo>
                <a:lnTo>
                  <a:pt x="4871" y="906"/>
                </a:lnTo>
                <a:lnTo>
                  <a:pt x="4854" y="894"/>
                </a:lnTo>
                <a:lnTo>
                  <a:pt x="4838" y="882"/>
                </a:lnTo>
                <a:lnTo>
                  <a:pt x="4821" y="871"/>
                </a:lnTo>
                <a:lnTo>
                  <a:pt x="4805" y="859"/>
                </a:lnTo>
                <a:lnTo>
                  <a:pt x="4789" y="847"/>
                </a:lnTo>
                <a:lnTo>
                  <a:pt x="4772" y="836"/>
                </a:lnTo>
                <a:lnTo>
                  <a:pt x="4756" y="824"/>
                </a:lnTo>
                <a:lnTo>
                  <a:pt x="4739" y="813"/>
                </a:lnTo>
                <a:lnTo>
                  <a:pt x="4723" y="802"/>
                </a:lnTo>
                <a:lnTo>
                  <a:pt x="4707" y="791"/>
                </a:lnTo>
                <a:lnTo>
                  <a:pt x="4690" y="779"/>
                </a:lnTo>
                <a:lnTo>
                  <a:pt x="4674" y="769"/>
                </a:lnTo>
                <a:lnTo>
                  <a:pt x="4658" y="758"/>
                </a:lnTo>
                <a:lnTo>
                  <a:pt x="4641" y="748"/>
                </a:lnTo>
                <a:lnTo>
                  <a:pt x="4625" y="738"/>
                </a:lnTo>
                <a:lnTo>
                  <a:pt x="4608" y="729"/>
                </a:lnTo>
                <a:lnTo>
                  <a:pt x="4592" y="719"/>
                </a:lnTo>
                <a:lnTo>
                  <a:pt x="4576" y="710"/>
                </a:lnTo>
                <a:lnTo>
                  <a:pt x="4559" y="700"/>
                </a:lnTo>
                <a:lnTo>
                  <a:pt x="4543" y="691"/>
                </a:lnTo>
                <a:lnTo>
                  <a:pt x="4526" y="682"/>
                </a:lnTo>
                <a:lnTo>
                  <a:pt x="4510" y="673"/>
                </a:lnTo>
                <a:lnTo>
                  <a:pt x="4494" y="664"/>
                </a:lnTo>
                <a:lnTo>
                  <a:pt x="4477" y="654"/>
                </a:lnTo>
                <a:lnTo>
                  <a:pt x="4461" y="645"/>
                </a:lnTo>
                <a:lnTo>
                  <a:pt x="4445" y="636"/>
                </a:lnTo>
                <a:lnTo>
                  <a:pt x="4428" y="626"/>
                </a:lnTo>
                <a:lnTo>
                  <a:pt x="4412" y="617"/>
                </a:lnTo>
                <a:lnTo>
                  <a:pt x="4395" y="607"/>
                </a:lnTo>
                <a:lnTo>
                  <a:pt x="4379" y="598"/>
                </a:lnTo>
                <a:lnTo>
                  <a:pt x="4363" y="588"/>
                </a:lnTo>
                <a:lnTo>
                  <a:pt x="4346" y="578"/>
                </a:lnTo>
                <a:lnTo>
                  <a:pt x="4330" y="569"/>
                </a:lnTo>
                <a:lnTo>
                  <a:pt x="4314" y="559"/>
                </a:lnTo>
                <a:lnTo>
                  <a:pt x="4297" y="549"/>
                </a:lnTo>
                <a:lnTo>
                  <a:pt x="4281" y="539"/>
                </a:lnTo>
                <a:lnTo>
                  <a:pt x="4264" y="529"/>
                </a:lnTo>
                <a:lnTo>
                  <a:pt x="4248" y="519"/>
                </a:lnTo>
                <a:lnTo>
                  <a:pt x="4232" y="509"/>
                </a:lnTo>
                <a:lnTo>
                  <a:pt x="4215" y="499"/>
                </a:lnTo>
                <a:lnTo>
                  <a:pt x="4199" y="489"/>
                </a:lnTo>
                <a:lnTo>
                  <a:pt x="4182" y="479"/>
                </a:lnTo>
                <a:lnTo>
                  <a:pt x="4166" y="469"/>
                </a:lnTo>
                <a:lnTo>
                  <a:pt x="4150" y="459"/>
                </a:lnTo>
                <a:lnTo>
                  <a:pt x="4133" y="449"/>
                </a:lnTo>
                <a:lnTo>
                  <a:pt x="4117" y="439"/>
                </a:lnTo>
                <a:lnTo>
                  <a:pt x="4101" y="430"/>
                </a:lnTo>
                <a:lnTo>
                  <a:pt x="4084" y="420"/>
                </a:lnTo>
                <a:lnTo>
                  <a:pt x="4068" y="411"/>
                </a:lnTo>
                <a:lnTo>
                  <a:pt x="4051" y="401"/>
                </a:lnTo>
                <a:lnTo>
                  <a:pt x="4035" y="392"/>
                </a:lnTo>
                <a:lnTo>
                  <a:pt x="4019" y="382"/>
                </a:lnTo>
                <a:lnTo>
                  <a:pt x="4002" y="373"/>
                </a:lnTo>
                <a:lnTo>
                  <a:pt x="3986" y="364"/>
                </a:lnTo>
                <a:lnTo>
                  <a:pt x="3969" y="355"/>
                </a:lnTo>
                <a:lnTo>
                  <a:pt x="3953" y="345"/>
                </a:lnTo>
                <a:lnTo>
                  <a:pt x="3937" y="337"/>
                </a:lnTo>
                <a:lnTo>
                  <a:pt x="3920" y="328"/>
                </a:lnTo>
                <a:lnTo>
                  <a:pt x="3904" y="319"/>
                </a:lnTo>
                <a:lnTo>
                  <a:pt x="3888" y="311"/>
                </a:lnTo>
                <a:lnTo>
                  <a:pt x="3871" y="302"/>
                </a:lnTo>
                <a:lnTo>
                  <a:pt x="3855" y="294"/>
                </a:lnTo>
                <a:lnTo>
                  <a:pt x="3838" y="286"/>
                </a:lnTo>
                <a:lnTo>
                  <a:pt x="3822" y="279"/>
                </a:lnTo>
                <a:lnTo>
                  <a:pt x="3806" y="271"/>
                </a:lnTo>
                <a:lnTo>
                  <a:pt x="3789" y="264"/>
                </a:lnTo>
                <a:lnTo>
                  <a:pt x="3773" y="257"/>
                </a:lnTo>
                <a:lnTo>
                  <a:pt x="3756" y="250"/>
                </a:lnTo>
                <a:lnTo>
                  <a:pt x="3740" y="243"/>
                </a:lnTo>
                <a:lnTo>
                  <a:pt x="3724" y="236"/>
                </a:lnTo>
                <a:lnTo>
                  <a:pt x="3707" y="228"/>
                </a:lnTo>
                <a:lnTo>
                  <a:pt x="3691" y="221"/>
                </a:lnTo>
                <a:lnTo>
                  <a:pt x="3675" y="214"/>
                </a:lnTo>
                <a:lnTo>
                  <a:pt x="3658" y="206"/>
                </a:lnTo>
                <a:lnTo>
                  <a:pt x="3642" y="199"/>
                </a:lnTo>
                <a:lnTo>
                  <a:pt x="3625" y="191"/>
                </a:lnTo>
                <a:lnTo>
                  <a:pt x="3609" y="184"/>
                </a:lnTo>
                <a:lnTo>
                  <a:pt x="3593" y="176"/>
                </a:lnTo>
                <a:lnTo>
                  <a:pt x="3576" y="168"/>
                </a:lnTo>
                <a:lnTo>
                  <a:pt x="3560" y="161"/>
                </a:lnTo>
                <a:lnTo>
                  <a:pt x="3543" y="153"/>
                </a:lnTo>
                <a:lnTo>
                  <a:pt x="3527" y="145"/>
                </a:lnTo>
                <a:lnTo>
                  <a:pt x="3511" y="138"/>
                </a:lnTo>
                <a:lnTo>
                  <a:pt x="3494" y="130"/>
                </a:lnTo>
                <a:lnTo>
                  <a:pt x="3478" y="122"/>
                </a:lnTo>
                <a:lnTo>
                  <a:pt x="3462" y="114"/>
                </a:lnTo>
                <a:lnTo>
                  <a:pt x="3445" y="106"/>
                </a:lnTo>
                <a:lnTo>
                  <a:pt x="3429" y="98"/>
                </a:lnTo>
                <a:lnTo>
                  <a:pt x="3412" y="91"/>
                </a:lnTo>
                <a:lnTo>
                  <a:pt x="3396" y="83"/>
                </a:lnTo>
                <a:lnTo>
                  <a:pt x="3380" y="75"/>
                </a:lnTo>
                <a:lnTo>
                  <a:pt x="3363" y="67"/>
                </a:lnTo>
                <a:lnTo>
                  <a:pt x="3347" y="60"/>
                </a:lnTo>
                <a:lnTo>
                  <a:pt x="3330" y="52"/>
                </a:lnTo>
                <a:lnTo>
                  <a:pt x="3314" y="44"/>
                </a:lnTo>
                <a:lnTo>
                  <a:pt x="3298" y="37"/>
                </a:lnTo>
                <a:lnTo>
                  <a:pt x="3281" y="29"/>
                </a:lnTo>
                <a:lnTo>
                  <a:pt x="3265" y="22"/>
                </a:lnTo>
                <a:lnTo>
                  <a:pt x="3249" y="14"/>
                </a:lnTo>
                <a:lnTo>
                  <a:pt x="3232" y="7"/>
                </a:lnTo>
                <a:lnTo>
                  <a:pt x="3216" y="0"/>
                </a:lnTo>
                <a:close/>
              </a:path>
            </a:pathLst>
          </a:custGeom>
          <a:blipFill dpi="0"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tile tx="0" ty="0" sx="10000" sy="10000" flip="none" algn="tl"/>
          </a:blipFill>
          <a:ln w="9525" cap="flat">
            <a:solidFill>
              <a:srgbClr val="141515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815" name="Freeform 5247">
            <a:extLst>
              <a:ext uri="{FF2B5EF4-FFF2-40B4-BE49-F238E27FC236}">
                <a16:creationId xmlns:a16="http://schemas.microsoft.com/office/drawing/2014/main" id="{E1841C20-D4EE-4C57-8297-1182F3AA6A69}"/>
              </a:ext>
            </a:extLst>
          </p:cNvPr>
          <p:cNvSpPr>
            <a:spLocks/>
          </p:cNvSpPr>
          <p:nvPr/>
        </p:nvSpPr>
        <p:spPr bwMode="auto">
          <a:xfrm>
            <a:off x="6868719" y="6079774"/>
            <a:ext cx="2300375" cy="671754"/>
          </a:xfrm>
          <a:custGeom>
            <a:avLst/>
            <a:gdLst>
              <a:gd name="T0" fmla="*/ 5365 w 5365"/>
              <a:gd name="T1" fmla="*/ 1544 h 1544"/>
              <a:gd name="T2" fmla="*/ 5332 w 5365"/>
              <a:gd name="T3" fmla="*/ 1083 h 1544"/>
              <a:gd name="T4" fmla="*/ 5283 w 5365"/>
              <a:gd name="T5" fmla="*/ 1064 h 1544"/>
              <a:gd name="T6" fmla="*/ 5233 w 5365"/>
              <a:gd name="T7" fmla="*/ 1045 h 1544"/>
              <a:gd name="T8" fmla="*/ 5184 w 5365"/>
              <a:gd name="T9" fmla="*/ 1025 h 1544"/>
              <a:gd name="T10" fmla="*/ 5135 w 5365"/>
              <a:gd name="T11" fmla="*/ 1006 h 1544"/>
              <a:gd name="T12" fmla="*/ 5086 w 5365"/>
              <a:gd name="T13" fmla="*/ 986 h 1544"/>
              <a:gd name="T14" fmla="*/ 5037 w 5365"/>
              <a:gd name="T15" fmla="*/ 966 h 1544"/>
              <a:gd name="T16" fmla="*/ 4988 w 5365"/>
              <a:gd name="T17" fmla="*/ 946 h 1544"/>
              <a:gd name="T18" fmla="*/ 4939 w 5365"/>
              <a:gd name="T19" fmla="*/ 925 h 1544"/>
              <a:gd name="T20" fmla="*/ 4889 w 5365"/>
              <a:gd name="T21" fmla="*/ 905 h 1544"/>
              <a:gd name="T22" fmla="*/ 4840 w 5365"/>
              <a:gd name="T23" fmla="*/ 884 h 1544"/>
              <a:gd name="T24" fmla="*/ 4791 w 5365"/>
              <a:gd name="T25" fmla="*/ 863 h 1544"/>
              <a:gd name="T26" fmla="*/ 4742 w 5365"/>
              <a:gd name="T27" fmla="*/ 843 h 1544"/>
              <a:gd name="T28" fmla="*/ 4693 w 5365"/>
              <a:gd name="T29" fmla="*/ 822 h 1544"/>
              <a:gd name="T30" fmla="*/ 4644 w 5365"/>
              <a:gd name="T31" fmla="*/ 801 h 1544"/>
              <a:gd name="T32" fmla="*/ 4595 w 5365"/>
              <a:gd name="T33" fmla="*/ 781 h 1544"/>
              <a:gd name="T34" fmla="*/ 4545 w 5365"/>
              <a:gd name="T35" fmla="*/ 760 h 1544"/>
              <a:gd name="T36" fmla="*/ 4496 w 5365"/>
              <a:gd name="T37" fmla="*/ 740 h 1544"/>
              <a:gd name="T38" fmla="*/ 4447 w 5365"/>
              <a:gd name="T39" fmla="*/ 720 h 1544"/>
              <a:gd name="T40" fmla="*/ 4398 w 5365"/>
              <a:gd name="T41" fmla="*/ 701 h 1544"/>
              <a:gd name="T42" fmla="*/ 4349 w 5365"/>
              <a:gd name="T43" fmla="*/ 681 h 1544"/>
              <a:gd name="T44" fmla="*/ 4300 w 5365"/>
              <a:gd name="T45" fmla="*/ 662 h 1544"/>
              <a:gd name="T46" fmla="*/ 4250 w 5365"/>
              <a:gd name="T47" fmla="*/ 640 h 1544"/>
              <a:gd name="T48" fmla="*/ 4201 w 5365"/>
              <a:gd name="T49" fmla="*/ 617 h 1544"/>
              <a:gd name="T50" fmla="*/ 4152 w 5365"/>
              <a:gd name="T51" fmla="*/ 593 h 1544"/>
              <a:gd name="T52" fmla="*/ 4103 w 5365"/>
              <a:gd name="T53" fmla="*/ 568 h 1544"/>
              <a:gd name="T54" fmla="*/ 4054 w 5365"/>
              <a:gd name="T55" fmla="*/ 542 h 1544"/>
              <a:gd name="T56" fmla="*/ 4005 w 5365"/>
              <a:gd name="T57" fmla="*/ 516 h 1544"/>
              <a:gd name="T58" fmla="*/ 3956 w 5365"/>
              <a:gd name="T59" fmla="*/ 490 h 1544"/>
              <a:gd name="T60" fmla="*/ 3906 w 5365"/>
              <a:gd name="T61" fmla="*/ 464 h 1544"/>
              <a:gd name="T62" fmla="*/ 3857 w 5365"/>
              <a:gd name="T63" fmla="*/ 437 h 1544"/>
              <a:gd name="T64" fmla="*/ 3808 w 5365"/>
              <a:gd name="T65" fmla="*/ 410 h 1544"/>
              <a:gd name="T66" fmla="*/ 3759 w 5365"/>
              <a:gd name="T67" fmla="*/ 382 h 1544"/>
              <a:gd name="T68" fmla="*/ 3710 w 5365"/>
              <a:gd name="T69" fmla="*/ 354 h 1544"/>
              <a:gd name="T70" fmla="*/ 3661 w 5365"/>
              <a:gd name="T71" fmla="*/ 325 h 1544"/>
              <a:gd name="T72" fmla="*/ 3612 w 5365"/>
              <a:gd name="T73" fmla="*/ 297 h 1544"/>
              <a:gd name="T74" fmla="*/ 3562 w 5365"/>
              <a:gd name="T75" fmla="*/ 269 h 1544"/>
              <a:gd name="T76" fmla="*/ 3513 w 5365"/>
              <a:gd name="T77" fmla="*/ 240 h 1544"/>
              <a:gd name="T78" fmla="*/ 3464 w 5365"/>
              <a:gd name="T79" fmla="*/ 212 h 1544"/>
              <a:gd name="T80" fmla="*/ 3415 w 5365"/>
              <a:gd name="T81" fmla="*/ 184 h 1544"/>
              <a:gd name="T82" fmla="*/ 3366 w 5365"/>
              <a:gd name="T83" fmla="*/ 154 h 1544"/>
              <a:gd name="T84" fmla="*/ 3317 w 5365"/>
              <a:gd name="T85" fmla="*/ 121 h 1544"/>
              <a:gd name="T86" fmla="*/ 3267 w 5365"/>
              <a:gd name="T87" fmla="*/ 86 h 1544"/>
              <a:gd name="T88" fmla="*/ 3218 w 5365"/>
              <a:gd name="T89" fmla="*/ 49 h 1544"/>
              <a:gd name="T90" fmla="*/ 3169 w 5365"/>
              <a:gd name="T91" fmla="*/ 13 h 15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365" h="1544">
                <a:moveTo>
                  <a:pt x="3153" y="0"/>
                </a:moveTo>
                <a:lnTo>
                  <a:pt x="0" y="1544"/>
                </a:lnTo>
                <a:lnTo>
                  <a:pt x="5365" y="1544"/>
                </a:lnTo>
                <a:lnTo>
                  <a:pt x="5365" y="1086"/>
                </a:lnTo>
                <a:lnTo>
                  <a:pt x="5348" y="1086"/>
                </a:lnTo>
                <a:lnTo>
                  <a:pt x="5332" y="1083"/>
                </a:lnTo>
                <a:lnTo>
                  <a:pt x="5315" y="1077"/>
                </a:lnTo>
                <a:lnTo>
                  <a:pt x="5299" y="1070"/>
                </a:lnTo>
                <a:lnTo>
                  <a:pt x="5283" y="1064"/>
                </a:lnTo>
                <a:lnTo>
                  <a:pt x="5266" y="1057"/>
                </a:lnTo>
                <a:lnTo>
                  <a:pt x="5250" y="1051"/>
                </a:lnTo>
                <a:lnTo>
                  <a:pt x="5233" y="1045"/>
                </a:lnTo>
                <a:lnTo>
                  <a:pt x="5217" y="1038"/>
                </a:lnTo>
                <a:lnTo>
                  <a:pt x="5201" y="1032"/>
                </a:lnTo>
                <a:lnTo>
                  <a:pt x="5184" y="1025"/>
                </a:lnTo>
                <a:lnTo>
                  <a:pt x="5168" y="1019"/>
                </a:lnTo>
                <a:lnTo>
                  <a:pt x="5152" y="1012"/>
                </a:lnTo>
                <a:lnTo>
                  <a:pt x="5135" y="1006"/>
                </a:lnTo>
                <a:lnTo>
                  <a:pt x="5119" y="999"/>
                </a:lnTo>
                <a:lnTo>
                  <a:pt x="5102" y="992"/>
                </a:lnTo>
                <a:lnTo>
                  <a:pt x="5086" y="986"/>
                </a:lnTo>
                <a:lnTo>
                  <a:pt x="5070" y="979"/>
                </a:lnTo>
                <a:lnTo>
                  <a:pt x="5053" y="973"/>
                </a:lnTo>
                <a:lnTo>
                  <a:pt x="5037" y="966"/>
                </a:lnTo>
                <a:lnTo>
                  <a:pt x="5021" y="959"/>
                </a:lnTo>
                <a:lnTo>
                  <a:pt x="5004" y="952"/>
                </a:lnTo>
                <a:lnTo>
                  <a:pt x="4988" y="946"/>
                </a:lnTo>
                <a:lnTo>
                  <a:pt x="4971" y="939"/>
                </a:lnTo>
                <a:lnTo>
                  <a:pt x="4955" y="932"/>
                </a:lnTo>
                <a:lnTo>
                  <a:pt x="4939" y="925"/>
                </a:lnTo>
                <a:lnTo>
                  <a:pt x="4922" y="918"/>
                </a:lnTo>
                <a:lnTo>
                  <a:pt x="4906" y="911"/>
                </a:lnTo>
                <a:lnTo>
                  <a:pt x="4889" y="905"/>
                </a:lnTo>
                <a:lnTo>
                  <a:pt x="4873" y="898"/>
                </a:lnTo>
                <a:lnTo>
                  <a:pt x="4857" y="891"/>
                </a:lnTo>
                <a:lnTo>
                  <a:pt x="4840" y="884"/>
                </a:lnTo>
                <a:lnTo>
                  <a:pt x="4824" y="877"/>
                </a:lnTo>
                <a:lnTo>
                  <a:pt x="4808" y="870"/>
                </a:lnTo>
                <a:lnTo>
                  <a:pt x="4791" y="863"/>
                </a:lnTo>
                <a:lnTo>
                  <a:pt x="4775" y="856"/>
                </a:lnTo>
                <a:lnTo>
                  <a:pt x="4758" y="850"/>
                </a:lnTo>
                <a:lnTo>
                  <a:pt x="4742" y="843"/>
                </a:lnTo>
                <a:lnTo>
                  <a:pt x="4726" y="836"/>
                </a:lnTo>
                <a:lnTo>
                  <a:pt x="4709" y="829"/>
                </a:lnTo>
                <a:lnTo>
                  <a:pt x="4693" y="822"/>
                </a:lnTo>
                <a:lnTo>
                  <a:pt x="4676" y="815"/>
                </a:lnTo>
                <a:lnTo>
                  <a:pt x="4660" y="808"/>
                </a:lnTo>
                <a:lnTo>
                  <a:pt x="4644" y="801"/>
                </a:lnTo>
                <a:lnTo>
                  <a:pt x="4627" y="795"/>
                </a:lnTo>
                <a:lnTo>
                  <a:pt x="4611" y="788"/>
                </a:lnTo>
                <a:lnTo>
                  <a:pt x="4595" y="781"/>
                </a:lnTo>
                <a:lnTo>
                  <a:pt x="4578" y="774"/>
                </a:lnTo>
                <a:lnTo>
                  <a:pt x="4562" y="767"/>
                </a:lnTo>
                <a:lnTo>
                  <a:pt x="4545" y="760"/>
                </a:lnTo>
                <a:lnTo>
                  <a:pt x="4529" y="753"/>
                </a:lnTo>
                <a:lnTo>
                  <a:pt x="4513" y="747"/>
                </a:lnTo>
                <a:lnTo>
                  <a:pt x="4496" y="740"/>
                </a:lnTo>
                <a:lnTo>
                  <a:pt x="4480" y="733"/>
                </a:lnTo>
                <a:lnTo>
                  <a:pt x="4463" y="727"/>
                </a:lnTo>
                <a:lnTo>
                  <a:pt x="4447" y="720"/>
                </a:lnTo>
                <a:lnTo>
                  <a:pt x="4431" y="713"/>
                </a:lnTo>
                <a:lnTo>
                  <a:pt x="4414" y="707"/>
                </a:lnTo>
                <a:lnTo>
                  <a:pt x="4398" y="701"/>
                </a:lnTo>
                <a:lnTo>
                  <a:pt x="4382" y="694"/>
                </a:lnTo>
                <a:lnTo>
                  <a:pt x="4365" y="688"/>
                </a:lnTo>
                <a:lnTo>
                  <a:pt x="4349" y="681"/>
                </a:lnTo>
                <a:lnTo>
                  <a:pt x="4332" y="675"/>
                </a:lnTo>
                <a:lnTo>
                  <a:pt x="4316" y="668"/>
                </a:lnTo>
                <a:lnTo>
                  <a:pt x="4300" y="662"/>
                </a:lnTo>
                <a:lnTo>
                  <a:pt x="4283" y="655"/>
                </a:lnTo>
                <a:lnTo>
                  <a:pt x="4267" y="648"/>
                </a:lnTo>
                <a:lnTo>
                  <a:pt x="4250" y="640"/>
                </a:lnTo>
                <a:lnTo>
                  <a:pt x="4234" y="633"/>
                </a:lnTo>
                <a:lnTo>
                  <a:pt x="4218" y="625"/>
                </a:lnTo>
                <a:lnTo>
                  <a:pt x="4201" y="617"/>
                </a:lnTo>
                <a:lnTo>
                  <a:pt x="4185" y="609"/>
                </a:lnTo>
                <a:lnTo>
                  <a:pt x="4169" y="601"/>
                </a:lnTo>
                <a:lnTo>
                  <a:pt x="4152" y="593"/>
                </a:lnTo>
                <a:lnTo>
                  <a:pt x="4136" y="585"/>
                </a:lnTo>
                <a:lnTo>
                  <a:pt x="4119" y="576"/>
                </a:lnTo>
                <a:lnTo>
                  <a:pt x="4103" y="568"/>
                </a:lnTo>
                <a:lnTo>
                  <a:pt x="4087" y="560"/>
                </a:lnTo>
                <a:lnTo>
                  <a:pt x="4070" y="551"/>
                </a:lnTo>
                <a:lnTo>
                  <a:pt x="4054" y="542"/>
                </a:lnTo>
                <a:lnTo>
                  <a:pt x="4037" y="534"/>
                </a:lnTo>
                <a:lnTo>
                  <a:pt x="4021" y="525"/>
                </a:lnTo>
                <a:lnTo>
                  <a:pt x="4005" y="516"/>
                </a:lnTo>
                <a:lnTo>
                  <a:pt x="3988" y="508"/>
                </a:lnTo>
                <a:lnTo>
                  <a:pt x="3972" y="499"/>
                </a:lnTo>
                <a:lnTo>
                  <a:pt x="3956" y="490"/>
                </a:lnTo>
                <a:lnTo>
                  <a:pt x="3939" y="481"/>
                </a:lnTo>
                <a:lnTo>
                  <a:pt x="3923" y="472"/>
                </a:lnTo>
                <a:lnTo>
                  <a:pt x="3906" y="464"/>
                </a:lnTo>
                <a:lnTo>
                  <a:pt x="3890" y="455"/>
                </a:lnTo>
                <a:lnTo>
                  <a:pt x="3874" y="446"/>
                </a:lnTo>
                <a:lnTo>
                  <a:pt x="3857" y="437"/>
                </a:lnTo>
                <a:lnTo>
                  <a:pt x="3841" y="428"/>
                </a:lnTo>
                <a:lnTo>
                  <a:pt x="3825" y="419"/>
                </a:lnTo>
                <a:lnTo>
                  <a:pt x="3808" y="410"/>
                </a:lnTo>
                <a:lnTo>
                  <a:pt x="3792" y="400"/>
                </a:lnTo>
                <a:lnTo>
                  <a:pt x="3775" y="391"/>
                </a:lnTo>
                <a:lnTo>
                  <a:pt x="3759" y="382"/>
                </a:lnTo>
                <a:lnTo>
                  <a:pt x="3743" y="373"/>
                </a:lnTo>
                <a:lnTo>
                  <a:pt x="3726" y="363"/>
                </a:lnTo>
                <a:lnTo>
                  <a:pt x="3710" y="354"/>
                </a:lnTo>
                <a:lnTo>
                  <a:pt x="3693" y="344"/>
                </a:lnTo>
                <a:lnTo>
                  <a:pt x="3677" y="335"/>
                </a:lnTo>
                <a:lnTo>
                  <a:pt x="3661" y="325"/>
                </a:lnTo>
                <a:lnTo>
                  <a:pt x="3644" y="316"/>
                </a:lnTo>
                <a:lnTo>
                  <a:pt x="3628" y="306"/>
                </a:lnTo>
                <a:lnTo>
                  <a:pt x="3612" y="297"/>
                </a:lnTo>
                <a:lnTo>
                  <a:pt x="3595" y="287"/>
                </a:lnTo>
                <a:lnTo>
                  <a:pt x="3579" y="278"/>
                </a:lnTo>
                <a:lnTo>
                  <a:pt x="3562" y="269"/>
                </a:lnTo>
                <a:lnTo>
                  <a:pt x="3546" y="259"/>
                </a:lnTo>
                <a:lnTo>
                  <a:pt x="3530" y="250"/>
                </a:lnTo>
                <a:lnTo>
                  <a:pt x="3513" y="240"/>
                </a:lnTo>
                <a:lnTo>
                  <a:pt x="3497" y="231"/>
                </a:lnTo>
                <a:lnTo>
                  <a:pt x="3480" y="221"/>
                </a:lnTo>
                <a:lnTo>
                  <a:pt x="3464" y="212"/>
                </a:lnTo>
                <a:lnTo>
                  <a:pt x="3448" y="203"/>
                </a:lnTo>
                <a:lnTo>
                  <a:pt x="3431" y="193"/>
                </a:lnTo>
                <a:lnTo>
                  <a:pt x="3415" y="184"/>
                </a:lnTo>
                <a:lnTo>
                  <a:pt x="3399" y="174"/>
                </a:lnTo>
                <a:lnTo>
                  <a:pt x="3382" y="164"/>
                </a:lnTo>
                <a:lnTo>
                  <a:pt x="3366" y="154"/>
                </a:lnTo>
                <a:lnTo>
                  <a:pt x="3349" y="143"/>
                </a:lnTo>
                <a:lnTo>
                  <a:pt x="3333" y="132"/>
                </a:lnTo>
                <a:lnTo>
                  <a:pt x="3317" y="121"/>
                </a:lnTo>
                <a:lnTo>
                  <a:pt x="3300" y="109"/>
                </a:lnTo>
                <a:lnTo>
                  <a:pt x="3284" y="97"/>
                </a:lnTo>
                <a:lnTo>
                  <a:pt x="3267" y="86"/>
                </a:lnTo>
                <a:lnTo>
                  <a:pt x="3251" y="74"/>
                </a:lnTo>
                <a:lnTo>
                  <a:pt x="3235" y="62"/>
                </a:lnTo>
                <a:lnTo>
                  <a:pt x="3218" y="49"/>
                </a:lnTo>
                <a:lnTo>
                  <a:pt x="3202" y="37"/>
                </a:lnTo>
                <a:lnTo>
                  <a:pt x="3186" y="25"/>
                </a:lnTo>
                <a:lnTo>
                  <a:pt x="3169" y="13"/>
                </a:lnTo>
                <a:lnTo>
                  <a:pt x="3153" y="0"/>
                </a:lnTo>
                <a:close/>
              </a:path>
            </a:pathLst>
          </a:custGeom>
          <a:blipFill dpi="0" rotWithShape="1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tile tx="0" ty="0" sx="15000" sy="15000" flip="none" algn="tl"/>
          </a:blipFill>
          <a:ln w="9525" cap="flat">
            <a:solidFill>
              <a:srgbClr val="141515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816" name="Freeform 5251">
            <a:extLst>
              <a:ext uri="{FF2B5EF4-FFF2-40B4-BE49-F238E27FC236}">
                <a16:creationId xmlns:a16="http://schemas.microsoft.com/office/drawing/2014/main" id="{7E5AD6BB-C09E-405B-95C1-9B4C7D016157}"/>
              </a:ext>
            </a:extLst>
          </p:cNvPr>
          <p:cNvSpPr>
            <a:spLocks/>
          </p:cNvSpPr>
          <p:nvPr/>
        </p:nvSpPr>
        <p:spPr bwMode="auto">
          <a:xfrm>
            <a:off x="1979077" y="4560146"/>
            <a:ext cx="3628047" cy="1564828"/>
          </a:xfrm>
          <a:custGeom>
            <a:avLst/>
            <a:gdLst>
              <a:gd name="T0" fmla="*/ 7848 w 8456"/>
              <a:gd name="T1" fmla="*/ 0 h 3596"/>
              <a:gd name="T2" fmla="*/ 7717 w 8456"/>
              <a:gd name="T3" fmla="*/ 3 h 3596"/>
              <a:gd name="T4" fmla="*/ 7586 w 8456"/>
              <a:gd name="T5" fmla="*/ 4 h 3596"/>
              <a:gd name="T6" fmla="*/ 7455 w 8456"/>
              <a:gd name="T7" fmla="*/ 11 h 3596"/>
              <a:gd name="T8" fmla="*/ 7324 w 8456"/>
              <a:gd name="T9" fmla="*/ 32 h 3596"/>
              <a:gd name="T10" fmla="*/ 7193 w 8456"/>
              <a:gd name="T11" fmla="*/ 63 h 3596"/>
              <a:gd name="T12" fmla="*/ 7061 w 8456"/>
              <a:gd name="T13" fmla="*/ 96 h 3596"/>
              <a:gd name="T14" fmla="*/ 6930 w 8456"/>
              <a:gd name="T15" fmla="*/ 130 h 3596"/>
              <a:gd name="T16" fmla="*/ 6799 w 8456"/>
              <a:gd name="T17" fmla="*/ 163 h 3596"/>
              <a:gd name="T18" fmla="*/ 6668 w 8456"/>
              <a:gd name="T19" fmla="*/ 195 h 3596"/>
              <a:gd name="T20" fmla="*/ 6537 w 8456"/>
              <a:gd name="T21" fmla="*/ 229 h 3596"/>
              <a:gd name="T22" fmla="*/ 6406 w 8456"/>
              <a:gd name="T23" fmla="*/ 266 h 3596"/>
              <a:gd name="T24" fmla="*/ 6275 w 8456"/>
              <a:gd name="T25" fmla="*/ 301 h 3596"/>
              <a:gd name="T26" fmla="*/ 6144 w 8456"/>
              <a:gd name="T27" fmla="*/ 336 h 3596"/>
              <a:gd name="T28" fmla="*/ 6013 w 8456"/>
              <a:gd name="T29" fmla="*/ 367 h 3596"/>
              <a:gd name="T30" fmla="*/ 5882 w 8456"/>
              <a:gd name="T31" fmla="*/ 400 h 3596"/>
              <a:gd name="T32" fmla="*/ 5751 w 8456"/>
              <a:gd name="T33" fmla="*/ 441 h 3596"/>
              <a:gd name="T34" fmla="*/ 5620 w 8456"/>
              <a:gd name="T35" fmla="*/ 486 h 3596"/>
              <a:gd name="T36" fmla="*/ 5489 w 8456"/>
              <a:gd name="T37" fmla="*/ 532 h 3596"/>
              <a:gd name="T38" fmla="*/ 5358 w 8456"/>
              <a:gd name="T39" fmla="*/ 581 h 3596"/>
              <a:gd name="T40" fmla="*/ 5227 w 8456"/>
              <a:gd name="T41" fmla="*/ 632 h 3596"/>
              <a:gd name="T42" fmla="*/ 5095 w 8456"/>
              <a:gd name="T43" fmla="*/ 681 h 3596"/>
              <a:gd name="T44" fmla="*/ 4964 w 8456"/>
              <a:gd name="T45" fmla="*/ 723 h 3596"/>
              <a:gd name="T46" fmla="*/ 4833 w 8456"/>
              <a:gd name="T47" fmla="*/ 756 h 3596"/>
              <a:gd name="T48" fmla="*/ 4702 w 8456"/>
              <a:gd name="T49" fmla="*/ 781 h 3596"/>
              <a:gd name="T50" fmla="*/ 4571 w 8456"/>
              <a:gd name="T51" fmla="*/ 800 h 3596"/>
              <a:gd name="T52" fmla="*/ 4440 w 8456"/>
              <a:gd name="T53" fmla="*/ 818 h 3596"/>
              <a:gd name="T54" fmla="*/ 4309 w 8456"/>
              <a:gd name="T55" fmla="*/ 841 h 3596"/>
              <a:gd name="T56" fmla="*/ 4178 w 8456"/>
              <a:gd name="T57" fmla="*/ 865 h 3596"/>
              <a:gd name="T58" fmla="*/ 4047 w 8456"/>
              <a:gd name="T59" fmla="*/ 888 h 3596"/>
              <a:gd name="T60" fmla="*/ 3916 w 8456"/>
              <a:gd name="T61" fmla="*/ 910 h 3596"/>
              <a:gd name="T62" fmla="*/ 3785 w 8456"/>
              <a:gd name="T63" fmla="*/ 929 h 3596"/>
              <a:gd name="T64" fmla="*/ 3654 w 8456"/>
              <a:gd name="T65" fmla="*/ 946 h 3596"/>
              <a:gd name="T66" fmla="*/ 3523 w 8456"/>
              <a:gd name="T67" fmla="*/ 961 h 3596"/>
              <a:gd name="T68" fmla="*/ 3392 w 8456"/>
              <a:gd name="T69" fmla="*/ 975 h 3596"/>
              <a:gd name="T70" fmla="*/ 3260 w 8456"/>
              <a:gd name="T71" fmla="*/ 987 h 3596"/>
              <a:gd name="T72" fmla="*/ 3129 w 8456"/>
              <a:gd name="T73" fmla="*/ 997 h 3596"/>
              <a:gd name="T74" fmla="*/ 2998 w 8456"/>
              <a:gd name="T75" fmla="*/ 1006 h 3596"/>
              <a:gd name="T76" fmla="*/ 2867 w 8456"/>
              <a:gd name="T77" fmla="*/ 1016 h 3596"/>
              <a:gd name="T78" fmla="*/ 2736 w 8456"/>
              <a:gd name="T79" fmla="*/ 1028 h 3596"/>
              <a:gd name="T80" fmla="*/ 2605 w 8456"/>
              <a:gd name="T81" fmla="*/ 1044 h 3596"/>
              <a:gd name="T82" fmla="*/ 2474 w 8456"/>
              <a:gd name="T83" fmla="*/ 1061 h 3596"/>
              <a:gd name="T84" fmla="*/ 2343 w 8456"/>
              <a:gd name="T85" fmla="*/ 1079 h 3596"/>
              <a:gd name="T86" fmla="*/ 2212 w 8456"/>
              <a:gd name="T87" fmla="*/ 1092 h 3596"/>
              <a:gd name="T88" fmla="*/ 2081 w 8456"/>
              <a:gd name="T89" fmla="*/ 1098 h 3596"/>
              <a:gd name="T90" fmla="*/ 1950 w 8456"/>
              <a:gd name="T91" fmla="*/ 1096 h 3596"/>
              <a:gd name="T92" fmla="*/ 1819 w 8456"/>
              <a:gd name="T93" fmla="*/ 1082 h 3596"/>
              <a:gd name="T94" fmla="*/ 1688 w 8456"/>
              <a:gd name="T95" fmla="*/ 1057 h 3596"/>
              <a:gd name="T96" fmla="*/ 1557 w 8456"/>
              <a:gd name="T97" fmla="*/ 1025 h 3596"/>
              <a:gd name="T98" fmla="*/ 1426 w 8456"/>
              <a:gd name="T99" fmla="*/ 988 h 3596"/>
              <a:gd name="T100" fmla="*/ 1294 w 8456"/>
              <a:gd name="T101" fmla="*/ 949 h 3596"/>
              <a:gd name="T102" fmla="*/ 1163 w 8456"/>
              <a:gd name="T103" fmla="*/ 908 h 3596"/>
              <a:gd name="T104" fmla="*/ 1032 w 8456"/>
              <a:gd name="T105" fmla="*/ 867 h 3596"/>
              <a:gd name="T106" fmla="*/ 901 w 8456"/>
              <a:gd name="T107" fmla="*/ 827 h 3596"/>
              <a:gd name="T108" fmla="*/ 770 w 8456"/>
              <a:gd name="T109" fmla="*/ 789 h 3596"/>
              <a:gd name="T110" fmla="*/ 639 w 8456"/>
              <a:gd name="T111" fmla="*/ 752 h 3596"/>
              <a:gd name="T112" fmla="*/ 508 w 8456"/>
              <a:gd name="T113" fmla="*/ 701 h 3596"/>
              <a:gd name="T114" fmla="*/ 377 w 8456"/>
              <a:gd name="T115" fmla="*/ 645 h 3596"/>
              <a:gd name="T116" fmla="*/ 246 w 8456"/>
              <a:gd name="T117" fmla="*/ 589 h 3596"/>
              <a:gd name="T118" fmla="*/ 115 w 8456"/>
              <a:gd name="T119" fmla="*/ 534 h 3596"/>
              <a:gd name="T120" fmla="*/ 0 w 8456"/>
              <a:gd name="T121" fmla="*/ 3596 h 35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456" h="3596">
                <a:moveTo>
                  <a:pt x="0" y="3596"/>
                </a:moveTo>
                <a:lnTo>
                  <a:pt x="8456" y="1306"/>
                </a:lnTo>
                <a:lnTo>
                  <a:pt x="7930" y="0"/>
                </a:lnTo>
                <a:lnTo>
                  <a:pt x="7913" y="0"/>
                </a:lnTo>
                <a:lnTo>
                  <a:pt x="7897" y="0"/>
                </a:lnTo>
                <a:lnTo>
                  <a:pt x="7881" y="0"/>
                </a:lnTo>
                <a:lnTo>
                  <a:pt x="7864" y="0"/>
                </a:lnTo>
                <a:lnTo>
                  <a:pt x="7848" y="0"/>
                </a:lnTo>
                <a:lnTo>
                  <a:pt x="7831" y="0"/>
                </a:lnTo>
                <a:lnTo>
                  <a:pt x="7815" y="1"/>
                </a:lnTo>
                <a:lnTo>
                  <a:pt x="7799" y="1"/>
                </a:lnTo>
                <a:lnTo>
                  <a:pt x="7782" y="1"/>
                </a:lnTo>
                <a:lnTo>
                  <a:pt x="7766" y="2"/>
                </a:lnTo>
                <a:lnTo>
                  <a:pt x="7750" y="2"/>
                </a:lnTo>
                <a:lnTo>
                  <a:pt x="7733" y="2"/>
                </a:lnTo>
                <a:lnTo>
                  <a:pt x="7717" y="3"/>
                </a:lnTo>
                <a:lnTo>
                  <a:pt x="7700" y="3"/>
                </a:lnTo>
                <a:lnTo>
                  <a:pt x="7684" y="3"/>
                </a:lnTo>
                <a:lnTo>
                  <a:pt x="7668" y="3"/>
                </a:lnTo>
                <a:lnTo>
                  <a:pt x="7651" y="4"/>
                </a:lnTo>
                <a:lnTo>
                  <a:pt x="7635" y="4"/>
                </a:lnTo>
                <a:lnTo>
                  <a:pt x="7619" y="4"/>
                </a:lnTo>
                <a:lnTo>
                  <a:pt x="7602" y="4"/>
                </a:lnTo>
                <a:lnTo>
                  <a:pt x="7586" y="4"/>
                </a:lnTo>
                <a:lnTo>
                  <a:pt x="7569" y="5"/>
                </a:lnTo>
                <a:lnTo>
                  <a:pt x="7553" y="5"/>
                </a:lnTo>
                <a:lnTo>
                  <a:pt x="7537" y="6"/>
                </a:lnTo>
                <a:lnTo>
                  <a:pt x="7520" y="6"/>
                </a:lnTo>
                <a:lnTo>
                  <a:pt x="7504" y="7"/>
                </a:lnTo>
                <a:lnTo>
                  <a:pt x="7487" y="8"/>
                </a:lnTo>
                <a:lnTo>
                  <a:pt x="7471" y="9"/>
                </a:lnTo>
                <a:lnTo>
                  <a:pt x="7455" y="11"/>
                </a:lnTo>
                <a:lnTo>
                  <a:pt x="7438" y="13"/>
                </a:lnTo>
                <a:lnTo>
                  <a:pt x="7422" y="15"/>
                </a:lnTo>
                <a:lnTo>
                  <a:pt x="7406" y="17"/>
                </a:lnTo>
                <a:lnTo>
                  <a:pt x="7389" y="20"/>
                </a:lnTo>
                <a:lnTo>
                  <a:pt x="7373" y="22"/>
                </a:lnTo>
                <a:lnTo>
                  <a:pt x="7356" y="25"/>
                </a:lnTo>
                <a:lnTo>
                  <a:pt x="7340" y="28"/>
                </a:lnTo>
                <a:lnTo>
                  <a:pt x="7324" y="32"/>
                </a:lnTo>
                <a:lnTo>
                  <a:pt x="7307" y="35"/>
                </a:lnTo>
                <a:lnTo>
                  <a:pt x="7291" y="39"/>
                </a:lnTo>
                <a:lnTo>
                  <a:pt x="7274" y="43"/>
                </a:lnTo>
                <a:lnTo>
                  <a:pt x="7258" y="47"/>
                </a:lnTo>
                <a:lnTo>
                  <a:pt x="7242" y="51"/>
                </a:lnTo>
                <a:lnTo>
                  <a:pt x="7225" y="55"/>
                </a:lnTo>
                <a:lnTo>
                  <a:pt x="7209" y="59"/>
                </a:lnTo>
                <a:lnTo>
                  <a:pt x="7193" y="63"/>
                </a:lnTo>
                <a:lnTo>
                  <a:pt x="7176" y="67"/>
                </a:lnTo>
                <a:lnTo>
                  <a:pt x="7160" y="71"/>
                </a:lnTo>
                <a:lnTo>
                  <a:pt x="7143" y="75"/>
                </a:lnTo>
                <a:lnTo>
                  <a:pt x="7127" y="79"/>
                </a:lnTo>
                <a:lnTo>
                  <a:pt x="7111" y="83"/>
                </a:lnTo>
                <a:lnTo>
                  <a:pt x="7094" y="87"/>
                </a:lnTo>
                <a:lnTo>
                  <a:pt x="7078" y="91"/>
                </a:lnTo>
                <a:lnTo>
                  <a:pt x="7061" y="96"/>
                </a:lnTo>
                <a:lnTo>
                  <a:pt x="7045" y="100"/>
                </a:lnTo>
                <a:lnTo>
                  <a:pt x="7029" y="104"/>
                </a:lnTo>
                <a:lnTo>
                  <a:pt x="7012" y="108"/>
                </a:lnTo>
                <a:lnTo>
                  <a:pt x="6996" y="112"/>
                </a:lnTo>
                <a:lnTo>
                  <a:pt x="6980" y="117"/>
                </a:lnTo>
                <a:lnTo>
                  <a:pt x="6963" y="121"/>
                </a:lnTo>
                <a:lnTo>
                  <a:pt x="6947" y="125"/>
                </a:lnTo>
                <a:lnTo>
                  <a:pt x="6930" y="130"/>
                </a:lnTo>
                <a:lnTo>
                  <a:pt x="6914" y="134"/>
                </a:lnTo>
                <a:lnTo>
                  <a:pt x="6898" y="138"/>
                </a:lnTo>
                <a:lnTo>
                  <a:pt x="6881" y="142"/>
                </a:lnTo>
                <a:lnTo>
                  <a:pt x="6865" y="146"/>
                </a:lnTo>
                <a:lnTo>
                  <a:pt x="6848" y="151"/>
                </a:lnTo>
                <a:lnTo>
                  <a:pt x="6832" y="155"/>
                </a:lnTo>
                <a:lnTo>
                  <a:pt x="6816" y="159"/>
                </a:lnTo>
                <a:lnTo>
                  <a:pt x="6799" y="163"/>
                </a:lnTo>
                <a:lnTo>
                  <a:pt x="6783" y="167"/>
                </a:lnTo>
                <a:lnTo>
                  <a:pt x="6767" y="171"/>
                </a:lnTo>
                <a:lnTo>
                  <a:pt x="6750" y="175"/>
                </a:lnTo>
                <a:lnTo>
                  <a:pt x="6734" y="179"/>
                </a:lnTo>
                <a:lnTo>
                  <a:pt x="6717" y="183"/>
                </a:lnTo>
                <a:lnTo>
                  <a:pt x="6701" y="187"/>
                </a:lnTo>
                <a:lnTo>
                  <a:pt x="6685" y="191"/>
                </a:lnTo>
                <a:lnTo>
                  <a:pt x="6668" y="195"/>
                </a:lnTo>
                <a:lnTo>
                  <a:pt x="6652" y="199"/>
                </a:lnTo>
                <a:lnTo>
                  <a:pt x="6635" y="203"/>
                </a:lnTo>
                <a:lnTo>
                  <a:pt x="6619" y="207"/>
                </a:lnTo>
                <a:lnTo>
                  <a:pt x="6603" y="212"/>
                </a:lnTo>
                <a:lnTo>
                  <a:pt x="6586" y="216"/>
                </a:lnTo>
                <a:lnTo>
                  <a:pt x="6570" y="220"/>
                </a:lnTo>
                <a:lnTo>
                  <a:pt x="6554" y="225"/>
                </a:lnTo>
                <a:lnTo>
                  <a:pt x="6537" y="229"/>
                </a:lnTo>
                <a:lnTo>
                  <a:pt x="6521" y="234"/>
                </a:lnTo>
                <a:lnTo>
                  <a:pt x="6504" y="238"/>
                </a:lnTo>
                <a:lnTo>
                  <a:pt x="6488" y="243"/>
                </a:lnTo>
                <a:lnTo>
                  <a:pt x="6472" y="248"/>
                </a:lnTo>
                <a:lnTo>
                  <a:pt x="6455" y="253"/>
                </a:lnTo>
                <a:lnTo>
                  <a:pt x="6439" y="257"/>
                </a:lnTo>
                <a:lnTo>
                  <a:pt x="6423" y="262"/>
                </a:lnTo>
                <a:lnTo>
                  <a:pt x="6406" y="266"/>
                </a:lnTo>
                <a:lnTo>
                  <a:pt x="6390" y="270"/>
                </a:lnTo>
                <a:lnTo>
                  <a:pt x="6373" y="274"/>
                </a:lnTo>
                <a:lnTo>
                  <a:pt x="6357" y="278"/>
                </a:lnTo>
                <a:lnTo>
                  <a:pt x="6341" y="283"/>
                </a:lnTo>
                <a:lnTo>
                  <a:pt x="6324" y="287"/>
                </a:lnTo>
                <a:lnTo>
                  <a:pt x="6308" y="292"/>
                </a:lnTo>
                <a:lnTo>
                  <a:pt x="6291" y="297"/>
                </a:lnTo>
                <a:lnTo>
                  <a:pt x="6275" y="301"/>
                </a:lnTo>
                <a:lnTo>
                  <a:pt x="6259" y="306"/>
                </a:lnTo>
                <a:lnTo>
                  <a:pt x="6242" y="310"/>
                </a:lnTo>
                <a:lnTo>
                  <a:pt x="6226" y="315"/>
                </a:lnTo>
                <a:lnTo>
                  <a:pt x="6210" y="319"/>
                </a:lnTo>
                <a:lnTo>
                  <a:pt x="6193" y="324"/>
                </a:lnTo>
                <a:lnTo>
                  <a:pt x="6177" y="328"/>
                </a:lnTo>
                <a:lnTo>
                  <a:pt x="6160" y="332"/>
                </a:lnTo>
                <a:lnTo>
                  <a:pt x="6144" y="336"/>
                </a:lnTo>
                <a:lnTo>
                  <a:pt x="6128" y="340"/>
                </a:lnTo>
                <a:lnTo>
                  <a:pt x="6111" y="344"/>
                </a:lnTo>
                <a:lnTo>
                  <a:pt x="6095" y="348"/>
                </a:lnTo>
                <a:lnTo>
                  <a:pt x="6078" y="352"/>
                </a:lnTo>
                <a:lnTo>
                  <a:pt x="6062" y="355"/>
                </a:lnTo>
                <a:lnTo>
                  <a:pt x="6046" y="359"/>
                </a:lnTo>
                <a:lnTo>
                  <a:pt x="6029" y="363"/>
                </a:lnTo>
                <a:lnTo>
                  <a:pt x="6013" y="367"/>
                </a:lnTo>
                <a:lnTo>
                  <a:pt x="5997" y="370"/>
                </a:lnTo>
                <a:lnTo>
                  <a:pt x="5980" y="374"/>
                </a:lnTo>
                <a:lnTo>
                  <a:pt x="5964" y="378"/>
                </a:lnTo>
                <a:lnTo>
                  <a:pt x="5947" y="382"/>
                </a:lnTo>
                <a:lnTo>
                  <a:pt x="5931" y="386"/>
                </a:lnTo>
                <a:lnTo>
                  <a:pt x="5915" y="391"/>
                </a:lnTo>
                <a:lnTo>
                  <a:pt x="5898" y="395"/>
                </a:lnTo>
                <a:lnTo>
                  <a:pt x="5882" y="400"/>
                </a:lnTo>
                <a:lnTo>
                  <a:pt x="5865" y="405"/>
                </a:lnTo>
                <a:lnTo>
                  <a:pt x="5849" y="409"/>
                </a:lnTo>
                <a:lnTo>
                  <a:pt x="5833" y="414"/>
                </a:lnTo>
                <a:lnTo>
                  <a:pt x="5816" y="420"/>
                </a:lnTo>
                <a:lnTo>
                  <a:pt x="5800" y="425"/>
                </a:lnTo>
                <a:lnTo>
                  <a:pt x="5784" y="430"/>
                </a:lnTo>
                <a:lnTo>
                  <a:pt x="5767" y="435"/>
                </a:lnTo>
                <a:lnTo>
                  <a:pt x="5751" y="441"/>
                </a:lnTo>
                <a:lnTo>
                  <a:pt x="5734" y="446"/>
                </a:lnTo>
                <a:lnTo>
                  <a:pt x="5718" y="452"/>
                </a:lnTo>
                <a:lnTo>
                  <a:pt x="5702" y="458"/>
                </a:lnTo>
                <a:lnTo>
                  <a:pt x="5685" y="463"/>
                </a:lnTo>
                <a:lnTo>
                  <a:pt x="5669" y="469"/>
                </a:lnTo>
                <a:lnTo>
                  <a:pt x="5652" y="474"/>
                </a:lnTo>
                <a:lnTo>
                  <a:pt x="5636" y="480"/>
                </a:lnTo>
                <a:lnTo>
                  <a:pt x="5620" y="486"/>
                </a:lnTo>
                <a:lnTo>
                  <a:pt x="5603" y="491"/>
                </a:lnTo>
                <a:lnTo>
                  <a:pt x="5587" y="497"/>
                </a:lnTo>
                <a:lnTo>
                  <a:pt x="5571" y="503"/>
                </a:lnTo>
                <a:lnTo>
                  <a:pt x="5554" y="508"/>
                </a:lnTo>
                <a:lnTo>
                  <a:pt x="5538" y="514"/>
                </a:lnTo>
                <a:lnTo>
                  <a:pt x="5521" y="520"/>
                </a:lnTo>
                <a:lnTo>
                  <a:pt x="5505" y="526"/>
                </a:lnTo>
                <a:lnTo>
                  <a:pt x="5489" y="532"/>
                </a:lnTo>
                <a:lnTo>
                  <a:pt x="5472" y="538"/>
                </a:lnTo>
                <a:lnTo>
                  <a:pt x="5456" y="544"/>
                </a:lnTo>
                <a:lnTo>
                  <a:pt x="5439" y="550"/>
                </a:lnTo>
                <a:lnTo>
                  <a:pt x="5423" y="556"/>
                </a:lnTo>
                <a:lnTo>
                  <a:pt x="5407" y="562"/>
                </a:lnTo>
                <a:lnTo>
                  <a:pt x="5390" y="569"/>
                </a:lnTo>
                <a:lnTo>
                  <a:pt x="5374" y="575"/>
                </a:lnTo>
                <a:lnTo>
                  <a:pt x="5358" y="581"/>
                </a:lnTo>
                <a:lnTo>
                  <a:pt x="5341" y="587"/>
                </a:lnTo>
                <a:lnTo>
                  <a:pt x="5325" y="594"/>
                </a:lnTo>
                <a:lnTo>
                  <a:pt x="5308" y="600"/>
                </a:lnTo>
                <a:lnTo>
                  <a:pt x="5292" y="607"/>
                </a:lnTo>
                <a:lnTo>
                  <a:pt x="5276" y="613"/>
                </a:lnTo>
                <a:lnTo>
                  <a:pt x="5259" y="619"/>
                </a:lnTo>
                <a:lnTo>
                  <a:pt x="5243" y="626"/>
                </a:lnTo>
                <a:lnTo>
                  <a:pt x="5227" y="632"/>
                </a:lnTo>
                <a:lnTo>
                  <a:pt x="5210" y="638"/>
                </a:lnTo>
                <a:lnTo>
                  <a:pt x="5194" y="644"/>
                </a:lnTo>
                <a:lnTo>
                  <a:pt x="5177" y="650"/>
                </a:lnTo>
                <a:lnTo>
                  <a:pt x="5161" y="657"/>
                </a:lnTo>
                <a:lnTo>
                  <a:pt x="5145" y="663"/>
                </a:lnTo>
                <a:lnTo>
                  <a:pt x="5128" y="669"/>
                </a:lnTo>
                <a:lnTo>
                  <a:pt x="5112" y="675"/>
                </a:lnTo>
                <a:lnTo>
                  <a:pt x="5095" y="681"/>
                </a:lnTo>
                <a:lnTo>
                  <a:pt x="5079" y="686"/>
                </a:lnTo>
                <a:lnTo>
                  <a:pt x="5063" y="692"/>
                </a:lnTo>
                <a:lnTo>
                  <a:pt x="5046" y="698"/>
                </a:lnTo>
                <a:lnTo>
                  <a:pt x="5030" y="703"/>
                </a:lnTo>
                <a:lnTo>
                  <a:pt x="5014" y="708"/>
                </a:lnTo>
                <a:lnTo>
                  <a:pt x="4997" y="713"/>
                </a:lnTo>
                <a:lnTo>
                  <a:pt x="4981" y="719"/>
                </a:lnTo>
                <a:lnTo>
                  <a:pt x="4964" y="723"/>
                </a:lnTo>
                <a:lnTo>
                  <a:pt x="4948" y="728"/>
                </a:lnTo>
                <a:lnTo>
                  <a:pt x="4932" y="732"/>
                </a:lnTo>
                <a:lnTo>
                  <a:pt x="4915" y="736"/>
                </a:lnTo>
                <a:lnTo>
                  <a:pt x="4899" y="740"/>
                </a:lnTo>
                <a:lnTo>
                  <a:pt x="4882" y="745"/>
                </a:lnTo>
                <a:lnTo>
                  <a:pt x="4866" y="748"/>
                </a:lnTo>
                <a:lnTo>
                  <a:pt x="4850" y="752"/>
                </a:lnTo>
                <a:lnTo>
                  <a:pt x="4833" y="756"/>
                </a:lnTo>
                <a:lnTo>
                  <a:pt x="4817" y="759"/>
                </a:lnTo>
                <a:lnTo>
                  <a:pt x="4801" y="763"/>
                </a:lnTo>
                <a:lnTo>
                  <a:pt x="4784" y="766"/>
                </a:lnTo>
                <a:lnTo>
                  <a:pt x="4768" y="769"/>
                </a:lnTo>
                <a:lnTo>
                  <a:pt x="4751" y="772"/>
                </a:lnTo>
                <a:lnTo>
                  <a:pt x="4735" y="775"/>
                </a:lnTo>
                <a:lnTo>
                  <a:pt x="4719" y="778"/>
                </a:lnTo>
                <a:lnTo>
                  <a:pt x="4702" y="781"/>
                </a:lnTo>
                <a:lnTo>
                  <a:pt x="4686" y="783"/>
                </a:lnTo>
                <a:lnTo>
                  <a:pt x="4669" y="786"/>
                </a:lnTo>
                <a:lnTo>
                  <a:pt x="4653" y="788"/>
                </a:lnTo>
                <a:lnTo>
                  <a:pt x="4637" y="791"/>
                </a:lnTo>
                <a:lnTo>
                  <a:pt x="4620" y="793"/>
                </a:lnTo>
                <a:lnTo>
                  <a:pt x="4604" y="795"/>
                </a:lnTo>
                <a:lnTo>
                  <a:pt x="4588" y="797"/>
                </a:lnTo>
                <a:lnTo>
                  <a:pt x="4571" y="800"/>
                </a:lnTo>
                <a:lnTo>
                  <a:pt x="4555" y="802"/>
                </a:lnTo>
                <a:lnTo>
                  <a:pt x="4538" y="804"/>
                </a:lnTo>
                <a:lnTo>
                  <a:pt x="4522" y="806"/>
                </a:lnTo>
                <a:lnTo>
                  <a:pt x="4506" y="809"/>
                </a:lnTo>
                <a:lnTo>
                  <a:pt x="4489" y="811"/>
                </a:lnTo>
                <a:lnTo>
                  <a:pt x="4473" y="813"/>
                </a:lnTo>
                <a:lnTo>
                  <a:pt x="4456" y="816"/>
                </a:lnTo>
                <a:lnTo>
                  <a:pt x="4440" y="818"/>
                </a:lnTo>
                <a:lnTo>
                  <a:pt x="4424" y="821"/>
                </a:lnTo>
                <a:lnTo>
                  <a:pt x="4407" y="824"/>
                </a:lnTo>
                <a:lnTo>
                  <a:pt x="4391" y="827"/>
                </a:lnTo>
                <a:lnTo>
                  <a:pt x="4375" y="829"/>
                </a:lnTo>
                <a:lnTo>
                  <a:pt x="4358" y="832"/>
                </a:lnTo>
                <a:lnTo>
                  <a:pt x="4342" y="835"/>
                </a:lnTo>
                <a:lnTo>
                  <a:pt x="4325" y="838"/>
                </a:lnTo>
                <a:lnTo>
                  <a:pt x="4309" y="841"/>
                </a:lnTo>
                <a:lnTo>
                  <a:pt x="4293" y="844"/>
                </a:lnTo>
                <a:lnTo>
                  <a:pt x="4276" y="847"/>
                </a:lnTo>
                <a:lnTo>
                  <a:pt x="4260" y="850"/>
                </a:lnTo>
                <a:lnTo>
                  <a:pt x="4243" y="853"/>
                </a:lnTo>
                <a:lnTo>
                  <a:pt x="4227" y="856"/>
                </a:lnTo>
                <a:lnTo>
                  <a:pt x="4211" y="859"/>
                </a:lnTo>
                <a:lnTo>
                  <a:pt x="4194" y="862"/>
                </a:lnTo>
                <a:lnTo>
                  <a:pt x="4178" y="865"/>
                </a:lnTo>
                <a:lnTo>
                  <a:pt x="4162" y="868"/>
                </a:lnTo>
                <a:lnTo>
                  <a:pt x="4145" y="871"/>
                </a:lnTo>
                <a:lnTo>
                  <a:pt x="4129" y="874"/>
                </a:lnTo>
                <a:lnTo>
                  <a:pt x="4112" y="877"/>
                </a:lnTo>
                <a:lnTo>
                  <a:pt x="4096" y="880"/>
                </a:lnTo>
                <a:lnTo>
                  <a:pt x="4080" y="883"/>
                </a:lnTo>
                <a:lnTo>
                  <a:pt x="4063" y="885"/>
                </a:lnTo>
                <a:lnTo>
                  <a:pt x="4047" y="888"/>
                </a:lnTo>
                <a:lnTo>
                  <a:pt x="4031" y="891"/>
                </a:lnTo>
                <a:lnTo>
                  <a:pt x="4014" y="894"/>
                </a:lnTo>
                <a:lnTo>
                  <a:pt x="3998" y="896"/>
                </a:lnTo>
                <a:lnTo>
                  <a:pt x="3981" y="899"/>
                </a:lnTo>
                <a:lnTo>
                  <a:pt x="3965" y="902"/>
                </a:lnTo>
                <a:lnTo>
                  <a:pt x="3949" y="904"/>
                </a:lnTo>
                <a:lnTo>
                  <a:pt x="3932" y="907"/>
                </a:lnTo>
                <a:lnTo>
                  <a:pt x="3916" y="910"/>
                </a:lnTo>
                <a:lnTo>
                  <a:pt x="3899" y="912"/>
                </a:lnTo>
                <a:lnTo>
                  <a:pt x="3883" y="915"/>
                </a:lnTo>
                <a:lnTo>
                  <a:pt x="3867" y="917"/>
                </a:lnTo>
                <a:lnTo>
                  <a:pt x="3850" y="920"/>
                </a:lnTo>
                <a:lnTo>
                  <a:pt x="3834" y="922"/>
                </a:lnTo>
                <a:lnTo>
                  <a:pt x="3818" y="925"/>
                </a:lnTo>
                <a:lnTo>
                  <a:pt x="3801" y="927"/>
                </a:lnTo>
                <a:lnTo>
                  <a:pt x="3785" y="929"/>
                </a:lnTo>
                <a:lnTo>
                  <a:pt x="3768" y="932"/>
                </a:lnTo>
                <a:lnTo>
                  <a:pt x="3752" y="934"/>
                </a:lnTo>
                <a:lnTo>
                  <a:pt x="3736" y="936"/>
                </a:lnTo>
                <a:lnTo>
                  <a:pt x="3719" y="938"/>
                </a:lnTo>
                <a:lnTo>
                  <a:pt x="3703" y="940"/>
                </a:lnTo>
                <a:lnTo>
                  <a:pt x="3686" y="942"/>
                </a:lnTo>
                <a:lnTo>
                  <a:pt x="3670" y="944"/>
                </a:lnTo>
                <a:lnTo>
                  <a:pt x="3654" y="946"/>
                </a:lnTo>
                <a:lnTo>
                  <a:pt x="3637" y="948"/>
                </a:lnTo>
                <a:lnTo>
                  <a:pt x="3621" y="950"/>
                </a:lnTo>
                <a:lnTo>
                  <a:pt x="3605" y="952"/>
                </a:lnTo>
                <a:lnTo>
                  <a:pt x="3588" y="954"/>
                </a:lnTo>
                <a:lnTo>
                  <a:pt x="3572" y="956"/>
                </a:lnTo>
                <a:lnTo>
                  <a:pt x="3555" y="958"/>
                </a:lnTo>
                <a:lnTo>
                  <a:pt x="3539" y="959"/>
                </a:lnTo>
                <a:lnTo>
                  <a:pt x="3523" y="961"/>
                </a:lnTo>
                <a:lnTo>
                  <a:pt x="3506" y="963"/>
                </a:lnTo>
                <a:lnTo>
                  <a:pt x="3490" y="965"/>
                </a:lnTo>
                <a:lnTo>
                  <a:pt x="3473" y="966"/>
                </a:lnTo>
                <a:lnTo>
                  <a:pt x="3457" y="968"/>
                </a:lnTo>
                <a:lnTo>
                  <a:pt x="3441" y="970"/>
                </a:lnTo>
                <a:lnTo>
                  <a:pt x="3424" y="971"/>
                </a:lnTo>
                <a:lnTo>
                  <a:pt x="3408" y="973"/>
                </a:lnTo>
                <a:lnTo>
                  <a:pt x="3392" y="975"/>
                </a:lnTo>
                <a:lnTo>
                  <a:pt x="3375" y="976"/>
                </a:lnTo>
                <a:lnTo>
                  <a:pt x="3359" y="978"/>
                </a:lnTo>
                <a:lnTo>
                  <a:pt x="3342" y="979"/>
                </a:lnTo>
                <a:lnTo>
                  <a:pt x="3326" y="981"/>
                </a:lnTo>
                <a:lnTo>
                  <a:pt x="3310" y="982"/>
                </a:lnTo>
                <a:lnTo>
                  <a:pt x="3293" y="984"/>
                </a:lnTo>
                <a:lnTo>
                  <a:pt x="3277" y="985"/>
                </a:lnTo>
                <a:lnTo>
                  <a:pt x="3260" y="987"/>
                </a:lnTo>
                <a:lnTo>
                  <a:pt x="3244" y="988"/>
                </a:lnTo>
                <a:lnTo>
                  <a:pt x="3228" y="989"/>
                </a:lnTo>
                <a:lnTo>
                  <a:pt x="3211" y="991"/>
                </a:lnTo>
                <a:lnTo>
                  <a:pt x="3195" y="992"/>
                </a:lnTo>
                <a:lnTo>
                  <a:pt x="3179" y="994"/>
                </a:lnTo>
                <a:lnTo>
                  <a:pt x="3162" y="995"/>
                </a:lnTo>
                <a:lnTo>
                  <a:pt x="3146" y="996"/>
                </a:lnTo>
                <a:lnTo>
                  <a:pt x="3129" y="997"/>
                </a:lnTo>
                <a:lnTo>
                  <a:pt x="3113" y="998"/>
                </a:lnTo>
                <a:lnTo>
                  <a:pt x="3097" y="1000"/>
                </a:lnTo>
                <a:lnTo>
                  <a:pt x="3080" y="1001"/>
                </a:lnTo>
                <a:lnTo>
                  <a:pt x="3064" y="1002"/>
                </a:lnTo>
                <a:lnTo>
                  <a:pt x="3047" y="1003"/>
                </a:lnTo>
                <a:lnTo>
                  <a:pt x="3031" y="1004"/>
                </a:lnTo>
                <a:lnTo>
                  <a:pt x="3015" y="1005"/>
                </a:lnTo>
                <a:lnTo>
                  <a:pt x="2998" y="1006"/>
                </a:lnTo>
                <a:lnTo>
                  <a:pt x="2982" y="1008"/>
                </a:lnTo>
                <a:lnTo>
                  <a:pt x="2966" y="1009"/>
                </a:lnTo>
                <a:lnTo>
                  <a:pt x="2949" y="1010"/>
                </a:lnTo>
                <a:lnTo>
                  <a:pt x="2933" y="1011"/>
                </a:lnTo>
                <a:lnTo>
                  <a:pt x="2916" y="1012"/>
                </a:lnTo>
                <a:lnTo>
                  <a:pt x="2900" y="1014"/>
                </a:lnTo>
                <a:lnTo>
                  <a:pt x="2884" y="1015"/>
                </a:lnTo>
                <a:lnTo>
                  <a:pt x="2867" y="1016"/>
                </a:lnTo>
                <a:lnTo>
                  <a:pt x="2851" y="1018"/>
                </a:lnTo>
                <a:lnTo>
                  <a:pt x="2835" y="1019"/>
                </a:lnTo>
                <a:lnTo>
                  <a:pt x="2818" y="1021"/>
                </a:lnTo>
                <a:lnTo>
                  <a:pt x="2802" y="1022"/>
                </a:lnTo>
                <a:lnTo>
                  <a:pt x="2785" y="1024"/>
                </a:lnTo>
                <a:lnTo>
                  <a:pt x="2769" y="1025"/>
                </a:lnTo>
                <a:lnTo>
                  <a:pt x="2753" y="1027"/>
                </a:lnTo>
                <a:lnTo>
                  <a:pt x="2736" y="1028"/>
                </a:lnTo>
                <a:lnTo>
                  <a:pt x="2720" y="1030"/>
                </a:lnTo>
                <a:lnTo>
                  <a:pt x="2703" y="1032"/>
                </a:lnTo>
                <a:lnTo>
                  <a:pt x="2687" y="1034"/>
                </a:lnTo>
                <a:lnTo>
                  <a:pt x="2671" y="1036"/>
                </a:lnTo>
                <a:lnTo>
                  <a:pt x="2654" y="1038"/>
                </a:lnTo>
                <a:lnTo>
                  <a:pt x="2638" y="1039"/>
                </a:lnTo>
                <a:lnTo>
                  <a:pt x="2622" y="1041"/>
                </a:lnTo>
                <a:lnTo>
                  <a:pt x="2605" y="1044"/>
                </a:lnTo>
                <a:lnTo>
                  <a:pt x="2589" y="1046"/>
                </a:lnTo>
                <a:lnTo>
                  <a:pt x="2572" y="1048"/>
                </a:lnTo>
                <a:lnTo>
                  <a:pt x="2556" y="1050"/>
                </a:lnTo>
                <a:lnTo>
                  <a:pt x="2540" y="1052"/>
                </a:lnTo>
                <a:lnTo>
                  <a:pt x="2523" y="1054"/>
                </a:lnTo>
                <a:lnTo>
                  <a:pt x="2507" y="1057"/>
                </a:lnTo>
                <a:lnTo>
                  <a:pt x="2490" y="1059"/>
                </a:lnTo>
                <a:lnTo>
                  <a:pt x="2474" y="1061"/>
                </a:lnTo>
                <a:lnTo>
                  <a:pt x="2458" y="1064"/>
                </a:lnTo>
                <a:lnTo>
                  <a:pt x="2441" y="1066"/>
                </a:lnTo>
                <a:lnTo>
                  <a:pt x="2425" y="1068"/>
                </a:lnTo>
                <a:lnTo>
                  <a:pt x="2409" y="1071"/>
                </a:lnTo>
                <a:lnTo>
                  <a:pt x="2392" y="1073"/>
                </a:lnTo>
                <a:lnTo>
                  <a:pt x="2376" y="1075"/>
                </a:lnTo>
                <a:lnTo>
                  <a:pt x="2359" y="1077"/>
                </a:lnTo>
                <a:lnTo>
                  <a:pt x="2343" y="1079"/>
                </a:lnTo>
                <a:lnTo>
                  <a:pt x="2327" y="1081"/>
                </a:lnTo>
                <a:lnTo>
                  <a:pt x="2310" y="1083"/>
                </a:lnTo>
                <a:lnTo>
                  <a:pt x="2294" y="1085"/>
                </a:lnTo>
                <a:lnTo>
                  <a:pt x="2277" y="1087"/>
                </a:lnTo>
                <a:lnTo>
                  <a:pt x="2261" y="1088"/>
                </a:lnTo>
                <a:lnTo>
                  <a:pt x="2245" y="1090"/>
                </a:lnTo>
                <a:lnTo>
                  <a:pt x="2228" y="1091"/>
                </a:lnTo>
                <a:lnTo>
                  <a:pt x="2212" y="1092"/>
                </a:lnTo>
                <a:lnTo>
                  <a:pt x="2196" y="1093"/>
                </a:lnTo>
                <a:lnTo>
                  <a:pt x="2179" y="1095"/>
                </a:lnTo>
                <a:lnTo>
                  <a:pt x="2163" y="1095"/>
                </a:lnTo>
                <a:lnTo>
                  <a:pt x="2146" y="1096"/>
                </a:lnTo>
                <a:lnTo>
                  <a:pt x="2130" y="1097"/>
                </a:lnTo>
                <a:lnTo>
                  <a:pt x="2114" y="1098"/>
                </a:lnTo>
                <a:lnTo>
                  <a:pt x="2097" y="1098"/>
                </a:lnTo>
                <a:lnTo>
                  <a:pt x="2081" y="1098"/>
                </a:lnTo>
                <a:lnTo>
                  <a:pt x="2064" y="1099"/>
                </a:lnTo>
                <a:lnTo>
                  <a:pt x="2048" y="1099"/>
                </a:lnTo>
                <a:lnTo>
                  <a:pt x="2032" y="1099"/>
                </a:lnTo>
                <a:lnTo>
                  <a:pt x="2015" y="1098"/>
                </a:lnTo>
                <a:lnTo>
                  <a:pt x="1999" y="1098"/>
                </a:lnTo>
                <a:lnTo>
                  <a:pt x="1983" y="1097"/>
                </a:lnTo>
                <a:lnTo>
                  <a:pt x="1966" y="1097"/>
                </a:lnTo>
                <a:lnTo>
                  <a:pt x="1950" y="1096"/>
                </a:lnTo>
                <a:lnTo>
                  <a:pt x="1933" y="1095"/>
                </a:lnTo>
                <a:lnTo>
                  <a:pt x="1917" y="1094"/>
                </a:lnTo>
                <a:lnTo>
                  <a:pt x="1901" y="1092"/>
                </a:lnTo>
                <a:lnTo>
                  <a:pt x="1884" y="1090"/>
                </a:lnTo>
                <a:lnTo>
                  <a:pt x="1868" y="1089"/>
                </a:lnTo>
                <a:lnTo>
                  <a:pt x="1851" y="1087"/>
                </a:lnTo>
                <a:lnTo>
                  <a:pt x="1835" y="1085"/>
                </a:lnTo>
                <a:lnTo>
                  <a:pt x="1819" y="1082"/>
                </a:lnTo>
                <a:lnTo>
                  <a:pt x="1802" y="1080"/>
                </a:lnTo>
                <a:lnTo>
                  <a:pt x="1786" y="1077"/>
                </a:lnTo>
                <a:lnTo>
                  <a:pt x="1770" y="1074"/>
                </a:lnTo>
                <a:lnTo>
                  <a:pt x="1753" y="1071"/>
                </a:lnTo>
                <a:lnTo>
                  <a:pt x="1737" y="1068"/>
                </a:lnTo>
                <a:lnTo>
                  <a:pt x="1720" y="1065"/>
                </a:lnTo>
                <a:lnTo>
                  <a:pt x="1704" y="1061"/>
                </a:lnTo>
                <a:lnTo>
                  <a:pt x="1688" y="1057"/>
                </a:lnTo>
                <a:lnTo>
                  <a:pt x="1671" y="1054"/>
                </a:lnTo>
                <a:lnTo>
                  <a:pt x="1655" y="1050"/>
                </a:lnTo>
                <a:lnTo>
                  <a:pt x="1639" y="1046"/>
                </a:lnTo>
                <a:lnTo>
                  <a:pt x="1622" y="1042"/>
                </a:lnTo>
                <a:lnTo>
                  <a:pt x="1606" y="1038"/>
                </a:lnTo>
                <a:lnTo>
                  <a:pt x="1589" y="1033"/>
                </a:lnTo>
                <a:lnTo>
                  <a:pt x="1573" y="1029"/>
                </a:lnTo>
                <a:lnTo>
                  <a:pt x="1557" y="1025"/>
                </a:lnTo>
                <a:lnTo>
                  <a:pt x="1540" y="1020"/>
                </a:lnTo>
                <a:lnTo>
                  <a:pt x="1524" y="1016"/>
                </a:lnTo>
                <a:lnTo>
                  <a:pt x="1507" y="1011"/>
                </a:lnTo>
                <a:lnTo>
                  <a:pt x="1491" y="1006"/>
                </a:lnTo>
                <a:lnTo>
                  <a:pt x="1475" y="1002"/>
                </a:lnTo>
                <a:lnTo>
                  <a:pt x="1458" y="997"/>
                </a:lnTo>
                <a:lnTo>
                  <a:pt x="1442" y="992"/>
                </a:lnTo>
                <a:lnTo>
                  <a:pt x="1426" y="988"/>
                </a:lnTo>
                <a:lnTo>
                  <a:pt x="1409" y="983"/>
                </a:lnTo>
                <a:lnTo>
                  <a:pt x="1393" y="978"/>
                </a:lnTo>
                <a:lnTo>
                  <a:pt x="1376" y="973"/>
                </a:lnTo>
                <a:lnTo>
                  <a:pt x="1360" y="968"/>
                </a:lnTo>
                <a:lnTo>
                  <a:pt x="1344" y="964"/>
                </a:lnTo>
                <a:lnTo>
                  <a:pt x="1327" y="959"/>
                </a:lnTo>
                <a:lnTo>
                  <a:pt x="1311" y="954"/>
                </a:lnTo>
                <a:lnTo>
                  <a:pt x="1294" y="949"/>
                </a:lnTo>
                <a:lnTo>
                  <a:pt x="1278" y="944"/>
                </a:lnTo>
                <a:lnTo>
                  <a:pt x="1262" y="939"/>
                </a:lnTo>
                <a:lnTo>
                  <a:pt x="1245" y="934"/>
                </a:lnTo>
                <a:lnTo>
                  <a:pt x="1229" y="929"/>
                </a:lnTo>
                <a:lnTo>
                  <a:pt x="1213" y="923"/>
                </a:lnTo>
                <a:lnTo>
                  <a:pt x="1196" y="918"/>
                </a:lnTo>
                <a:lnTo>
                  <a:pt x="1180" y="913"/>
                </a:lnTo>
                <a:lnTo>
                  <a:pt x="1163" y="908"/>
                </a:lnTo>
                <a:lnTo>
                  <a:pt x="1147" y="903"/>
                </a:lnTo>
                <a:lnTo>
                  <a:pt x="1131" y="898"/>
                </a:lnTo>
                <a:lnTo>
                  <a:pt x="1114" y="893"/>
                </a:lnTo>
                <a:lnTo>
                  <a:pt x="1098" y="888"/>
                </a:lnTo>
                <a:lnTo>
                  <a:pt x="1081" y="882"/>
                </a:lnTo>
                <a:lnTo>
                  <a:pt x="1065" y="877"/>
                </a:lnTo>
                <a:lnTo>
                  <a:pt x="1049" y="872"/>
                </a:lnTo>
                <a:lnTo>
                  <a:pt x="1032" y="867"/>
                </a:lnTo>
                <a:lnTo>
                  <a:pt x="1016" y="862"/>
                </a:lnTo>
                <a:lnTo>
                  <a:pt x="1000" y="857"/>
                </a:lnTo>
                <a:lnTo>
                  <a:pt x="983" y="852"/>
                </a:lnTo>
                <a:lnTo>
                  <a:pt x="967" y="847"/>
                </a:lnTo>
                <a:lnTo>
                  <a:pt x="950" y="842"/>
                </a:lnTo>
                <a:lnTo>
                  <a:pt x="934" y="837"/>
                </a:lnTo>
                <a:lnTo>
                  <a:pt x="918" y="832"/>
                </a:lnTo>
                <a:lnTo>
                  <a:pt x="901" y="827"/>
                </a:lnTo>
                <a:lnTo>
                  <a:pt x="885" y="822"/>
                </a:lnTo>
                <a:lnTo>
                  <a:pt x="868" y="817"/>
                </a:lnTo>
                <a:lnTo>
                  <a:pt x="852" y="812"/>
                </a:lnTo>
                <a:lnTo>
                  <a:pt x="836" y="808"/>
                </a:lnTo>
                <a:lnTo>
                  <a:pt x="819" y="803"/>
                </a:lnTo>
                <a:lnTo>
                  <a:pt x="803" y="798"/>
                </a:lnTo>
                <a:lnTo>
                  <a:pt x="787" y="794"/>
                </a:lnTo>
                <a:lnTo>
                  <a:pt x="770" y="789"/>
                </a:lnTo>
                <a:lnTo>
                  <a:pt x="754" y="785"/>
                </a:lnTo>
                <a:lnTo>
                  <a:pt x="737" y="780"/>
                </a:lnTo>
                <a:lnTo>
                  <a:pt x="721" y="775"/>
                </a:lnTo>
                <a:lnTo>
                  <a:pt x="705" y="771"/>
                </a:lnTo>
                <a:lnTo>
                  <a:pt x="688" y="766"/>
                </a:lnTo>
                <a:lnTo>
                  <a:pt x="672" y="762"/>
                </a:lnTo>
                <a:lnTo>
                  <a:pt x="655" y="757"/>
                </a:lnTo>
                <a:lnTo>
                  <a:pt x="639" y="752"/>
                </a:lnTo>
                <a:lnTo>
                  <a:pt x="623" y="747"/>
                </a:lnTo>
                <a:lnTo>
                  <a:pt x="606" y="740"/>
                </a:lnTo>
                <a:lnTo>
                  <a:pt x="590" y="734"/>
                </a:lnTo>
                <a:lnTo>
                  <a:pt x="574" y="728"/>
                </a:lnTo>
                <a:lnTo>
                  <a:pt x="557" y="722"/>
                </a:lnTo>
                <a:lnTo>
                  <a:pt x="541" y="715"/>
                </a:lnTo>
                <a:lnTo>
                  <a:pt x="524" y="708"/>
                </a:lnTo>
                <a:lnTo>
                  <a:pt x="508" y="701"/>
                </a:lnTo>
                <a:lnTo>
                  <a:pt x="492" y="694"/>
                </a:lnTo>
                <a:lnTo>
                  <a:pt x="475" y="687"/>
                </a:lnTo>
                <a:lnTo>
                  <a:pt x="459" y="680"/>
                </a:lnTo>
                <a:lnTo>
                  <a:pt x="442" y="673"/>
                </a:lnTo>
                <a:lnTo>
                  <a:pt x="426" y="666"/>
                </a:lnTo>
                <a:lnTo>
                  <a:pt x="410" y="659"/>
                </a:lnTo>
                <a:lnTo>
                  <a:pt x="393" y="652"/>
                </a:lnTo>
                <a:lnTo>
                  <a:pt x="377" y="645"/>
                </a:lnTo>
                <a:lnTo>
                  <a:pt x="361" y="638"/>
                </a:lnTo>
                <a:lnTo>
                  <a:pt x="344" y="631"/>
                </a:lnTo>
                <a:lnTo>
                  <a:pt x="328" y="624"/>
                </a:lnTo>
                <a:lnTo>
                  <a:pt x="311" y="617"/>
                </a:lnTo>
                <a:lnTo>
                  <a:pt x="295" y="610"/>
                </a:lnTo>
                <a:lnTo>
                  <a:pt x="279" y="603"/>
                </a:lnTo>
                <a:lnTo>
                  <a:pt x="262" y="596"/>
                </a:lnTo>
                <a:lnTo>
                  <a:pt x="246" y="589"/>
                </a:lnTo>
                <a:lnTo>
                  <a:pt x="230" y="582"/>
                </a:lnTo>
                <a:lnTo>
                  <a:pt x="213" y="575"/>
                </a:lnTo>
                <a:lnTo>
                  <a:pt x="197" y="568"/>
                </a:lnTo>
                <a:lnTo>
                  <a:pt x="180" y="561"/>
                </a:lnTo>
                <a:lnTo>
                  <a:pt x="164" y="554"/>
                </a:lnTo>
                <a:lnTo>
                  <a:pt x="148" y="548"/>
                </a:lnTo>
                <a:lnTo>
                  <a:pt x="131" y="541"/>
                </a:lnTo>
                <a:lnTo>
                  <a:pt x="115" y="534"/>
                </a:lnTo>
                <a:lnTo>
                  <a:pt x="98" y="527"/>
                </a:lnTo>
                <a:lnTo>
                  <a:pt x="82" y="521"/>
                </a:lnTo>
                <a:lnTo>
                  <a:pt x="66" y="514"/>
                </a:lnTo>
                <a:lnTo>
                  <a:pt x="49" y="507"/>
                </a:lnTo>
                <a:lnTo>
                  <a:pt x="33" y="501"/>
                </a:lnTo>
                <a:lnTo>
                  <a:pt x="17" y="494"/>
                </a:lnTo>
                <a:lnTo>
                  <a:pt x="0" y="488"/>
                </a:lnTo>
                <a:lnTo>
                  <a:pt x="0" y="3596"/>
                </a:lnTo>
                <a:close/>
              </a:path>
            </a:pathLst>
          </a:cu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5000" sy="5000" flip="none" algn="tl"/>
          </a:blipFill>
          <a:ln w="9525" cap="flat">
            <a:solidFill>
              <a:srgbClr val="141515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817" name="Freeform 5252">
            <a:extLst>
              <a:ext uri="{FF2B5EF4-FFF2-40B4-BE49-F238E27FC236}">
                <a16:creationId xmlns:a16="http://schemas.microsoft.com/office/drawing/2014/main" id="{08A469EF-C63B-4DB2-B6BE-230A94EA4E2F}"/>
              </a:ext>
            </a:extLst>
          </p:cNvPr>
          <p:cNvSpPr>
            <a:spLocks/>
          </p:cNvSpPr>
          <p:nvPr/>
        </p:nvSpPr>
        <p:spPr bwMode="auto">
          <a:xfrm>
            <a:off x="1979077" y="5129033"/>
            <a:ext cx="3909255" cy="1622495"/>
          </a:xfrm>
          <a:custGeom>
            <a:avLst/>
            <a:gdLst>
              <a:gd name="T0" fmla="*/ 8456 w 9112"/>
              <a:gd name="T1" fmla="*/ 0 h 3728"/>
              <a:gd name="T2" fmla="*/ 0 w 9112"/>
              <a:gd name="T3" fmla="*/ 2290 h 3728"/>
              <a:gd name="T4" fmla="*/ 0 w 9112"/>
              <a:gd name="T5" fmla="*/ 3728 h 3728"/>
              <a:gd name="T6" fmla="*/ 1503 w 9112"/>
              <a:gd name="T7" fmla="*/ 3728 h 3728"/>
              <a:gd name="T8" fmla="*/ 9112 w 9112"/>
              <a:gd name="T9" fmla="*/ 1632 h 3728"/>
              <a:gd name="T10" fmla="*/ 8884 w 9112"/>
              <a:gd name="T11" fmla="*/ 1066 h 3728"/>
              <a:gd name="T12" fmla="*/ 8456 w 9112"/>
              <a:gd name="T13" fmla="*/ 0 h 37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112" h="3728">
                <a:moveTo>
                  <a:pt x="8456" y="0"/>
                </a:moveTo>
                <a:lnTo>
                  <a:pt x="0" y="2290"/>
                </a:lnTo>
                <a:lnTo>
                  <a:pt x="0" y="3728"/>
                </a:lnTo>
                <a:lnTo>
                  <a:pt x="1503" y="3728"/>
                </a:lnTo>
                <a:lnTo>
                  <a:pt x="9112" y="1632"/>
                </a:lnTo>
                <a:lnTo>
                  <a:pt x="8884" y="1066"/>
                </a:lnTo>
                <a:lnTo>
                  <a:pt x="8456" y="0"/>
                </a:lnTo>
                <a:close/>
              </a:path>
            </a:pathLst>
          </a:cu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" sy="10000" flip="none" algn="tl"/>
          </a:blipFill>
          <a:ln w="9525" cap="flat">
            <a:solidFill>
              <a:srgbClr val="141515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818" name="Freeform 5253">
            <a:extLst>
              <a:ext uri="{FF2B5EF4-FFF2-40B4-BE49-F238E27FC236}">
                <a16:creationId xmlns:a16="http://schemas.microsoft.com/office/drawing/2014/main" id="{A39B6455-D4A6-4197-9787-E71CB9624776}"/>
              </a:ext>
            </a:extLst>
          </p:cNvPr>
          <p:cNvSpPr>
            <a:spLocks/>
          </p:cNvSpPr>
          <p:nvPr/>
        </p:nvSpPr>
        <p:spPr bwMode="auto">
          <a:xfrm>
            <a:off x="2624472" y="5839751"/>
            <a:ext cx="3508188" cy="911777"/>
          </a:xfrm>
          <a:custGeom>
            <a:avLst/>
            <a:gdLst>
              <a:gd name="T0" fmla="*/ 7609 w 8178"/>
              <a:gd name="T1" fmla="*/ 0 h 2096"/>
              <a:gd name="T2" fmla="*/ 0 w 8178"/>
              <a:gd name="T3" fmla="*/ 2096 h 2096"/>
              <a:gd name="T4" fmla="*/ 5776 w 8178"/>
              <a:gd name="T5" fmla="*/ 2096 h 2096"/>
              <a:gd name="T6" fmla="*/ 8178 w 8178"/>
              <a:gd name="T7" fmla="*/ 1413 h 2096"/>
              <a:gd name="T8" fmla="*/ 7995 w 8178"/>
              <a:gd name="T9" fmla="*/ 957 h 2096"/>
              <a:gd name="T10" fmla="*/ 7609 w 8178"/>
              <a:gd name="T11" fmla="*/ 0 h 20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178" h="2096">
                <a:moveTo>
                  <a:pt x="7609" y="0"/>
                </a:moveTo>
                <a:lnTo>
                  <a:pt x="0" y="2096"/>
                </a:lnTo>
                <a:lnTo>
                  <a:pt x="5776" y="2096"/>
                </a:lnTo>
                <a:lnTo>
                  <a:pt x="8178" y="1413"/>
                </a:lnTo>
                <a:lnTo>
                  <a:pt x="7995" y="957"/>
                </a:lnTo>
                <a:lnTo>
                  <a:pt x="7609" y="0"/>
                </a:lnTo>
                <a:close/>
              </a:path>
            </a:pathLst>
          </a:custGeom>
          <a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0000" sy="10000" flip="none" algn="tl"/>
          </a:blipFill>
          <a:ln w="9525" cap="flat">
            <a:solidFill>
              <a:srgbClr val="141515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7819" name="Freeform 5254">
            <a:extLst>
              <a:ext uri="{FF2B5EF4-FFF2-40B4-BE49-F238E27FC236}">
                <a16:creationId xmlns:a16="http://schemas.microsoft.com/office/drawing/2014/main" id="{DFE96D54-C69E-48AD-9067-382B1A01A6CE}"/>
              </a:ext>
            </a:extLst>
          </p:cNvPr>
          <p:cNvSpPr>
            <a:spLocks/>
          </p:cNvSpPr>
          <p:nvPr/>
        </p:nvSpPr>
        <p:spPr bwMode="auto">
          <a:xfrm>
            <a:off x="5101563" y="6453837"/>
            <a:ext cx="1149419" cy="297691"/>
          </a:xfrm>
          <a:custGeom>
            <a:avLst/>
            <a:gdLst>
              <a:gd name="T0" fmla="*/ 2402 w 2677"/>
              <a:gd name="T1" fmla="*/ 0 h 683"/>
              <a:gd name="T2" fmla="*/ 0 w 2677"/>
              <a:gd name="T3" fmla="*/ 683 h 683"/>
              <a:gd name="T4" fmla="*/ 2677 w 2677"/>
              <a:gd name="T5" fmla="*/ 683 h 683"/>
              <a:gd name="T6" fmla="*/ 2402 w 2677"/>
              <a:gd name="T7" fmla="*/ 0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77" h="683">
                <a:moveTo>
                  <a:pt x="2402" y="0"/>
                </a:moveTo>
                <a:lnTo>
                  <a:pt x="0" y="683"/>
                </a:lnTo>
                <a:lnTo>
                  <a:pt x="2677" y="683"/>
                </a:lnTo>
                <a:lnTo>
                  <a:pt x="2402" y="0"/>
                </a:lnTo>
                <a:close/>
              </a:path>
            </a:pathLst>
          </a:custGeom>
          <a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tile tx="0" ty="0" sx="15000" sy="15000" flip="none" algn="tl"/>
          </a:blipFill>
          <a:ln w="9525" cap="flat">
            <a:solidFill>
              <a:srgbClr val="141515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7035022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8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7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7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78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78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78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7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78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7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812" grpId="0" animBg="1"/>
      <p:bldP spid="17813" grpId="0" animBg="1"/>
      <p:bldP spid="17814" grpId="0" animBg="1"/>
      <p:bldP spid="17815" grpId="0" animBg="1"/>
      <p:bldP spid="17816" grpId="0" animBg="1"/>
      <p:bldP spid="17817" grpId="0" animBg="1"/>
      <p:bldP spid="17818" grpId="0" animBg="1"/>
      <p:bldP spid="17819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6CA36031-0AA2-4340-BF44-46DE73C9CD46}"/>
              </a:ext>
            </a:extLst>
          </p:cNvPr>
          <p:cNvGrpSpPr/>
          <p:nvPr/>
        </p:nvGrpSpPr>
        <p:grpSpPr>
          <a:xfrm>
            <a:off x="1022350" y="1377951"/>
            <a:ext cx="10255250" cy="4641849"/>
            <a:chOff x="1631950" y="501651"/>
            <a:chExt cx="7943850" cy="3092451"/>
          </a:xfrm>
        </p:grpSpPr>
        <p:grpSp>
          <p:nvGrpSpPr>
            <p:cNvPr id="5" name="Group 205">
              <a:extLst>
                <a:ext uri="{FF2B5EF4-FFF2-40B4-BE49-F238E27FC236}">
                  <a16:creationId xmlns:a16="http://schemas.microsoft.com/office/drawing/2014/main" id="{2336E41B-D61C-4D45-B05D-DF2EAC457E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3550" y="762001"/>
              <a:ext cx="7842250" cy="2819400"/>
              <a:chOff x="1092" y="480"/>
              <a:chExt cx="4940" cy="1776"/>
            </a:xfrm>
          </p:grpSpPr>
          <p:sp>
            <p:nvSpPr>
              <p:cNvPr id="5036" name="Rectangle 5">
                <a:extLst>
                  <a:ext uri="{FF2B5EF4-FFF2-40B4-BE49-F238E27FC236}">
                    <a16:creationId xmlns:a16="http://schemas.microsoft.com/office/drawing/2014/main" id="{0D624C43-0738-49D8-8003-1DA060D18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2" y="480"/>
                <a:ext cx="4940" cy="177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37" name="Freeform 6">
                <a:extLst>
                  <a:ext uri="{FF2B5EF4-FFF2-40B4-BE49-F238E27FC236}">
                    <a16:creationId xmlns:a16="http://schemas.microsoft.com/office/drawing/2014/main" id="{065C947F-1DF2-4B0B-A422-52E02A8DC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712"/>
                <a:ext cx="4656" cy="1400"/>
              </a:xfrm>
              <a:custGeom>
                <a:avLst/>
                <a:gdLst>
                  <a:gd name="T0" fmla="*/ 262 w 16761"/>
                  <a:gd name="T1" fmla="*/ 81 h 5034"/>
                  <a:gd name="T2" fmla="*/ 541 w 16761"/>
                  <a:gd name="T3" fmla="*/ 196 h 5034"/>
                  <a:gd name="T4" fmla="*/ 819 w 16761"/>
                  <a:gd name="T5" fmla="*/ 341 h 5034"/>
                  <a:gd name="T6" fmla="*/ 1098 w 16761"/>
                  <a:gd name="T7" fmla="*/ 541 h 5034"/>
                  <a:gd name="T8" fmla="*/ 1376 w 16761"/>
                  <a:gd name="T9" fmla="*/ 742 h 5034"/>
                  <a:gd name="T10" fmla="*/ 1655 w 16761"/>
                  <a:gd name="T11" fmla="*/ 893 h 5034"/>
                  <a:gd name="T12" fmla="*/ 1933 w 16761"/>
                  <a:gd name="T13" fmla="*/ 1038 h 5034"/>
                  <a:gd name="T14" fmla="*/ 2212 w 16761"/>
                  <a:gd name="T15" fmla="*/ 1189 h 5034"/>
                  <a:gd name="T16" fmla="*/ 2490 w 16761"/>
                  <a:gd name="T17" fmla="*/ 1348 h 5034"/>
                  <a:gd name="T18" fmla="*/ 2769 w 16761"/>
                  <a:gd name="T19" fmla="*/ 1552 h 5034"/>
                  <a:gd name="T20" fmla="*/ 3047 w 16761"/>
                  <a:gd name="T21" fmla="*/ 1834 h 5034"/>
                  <a:gd name="T22" fmla="*/ 3326 w 16761"/>
                  <a:gd name="T23" fmla="*/ 2213 h 5034"/>
                  <a:gd name="T24" fmla="*/ 3605 w 16761"/>
                  <a:gd name="T25" fmla="*/ 2422 h 5034"/>
                  <a:gd name="T26" fmla="*/ 3883 w 16761"/>
                  <a:gd name="T27" fmla="*/ 2601 h 5034"/>
                  <a:gd name="T28" fmla="*/ 4162 w 16761"/>
                  <a:gd name="T29" fmla="*/ 2936 h 5034"/>
                  <a:gd name="T30" fmla="*/ 4440 w 16761"/>
                  <a:gd name="T31" fmla="*/ 3388 h 5034"/>
                  <a:gd name="T32" fmla="*/ 4719 w 16761"/>
                  <a:gd name="T33" fmla="*/ 3897 h 5034"/>
                  <a:gd name="T34" fmla="*/ 4997 w 16761"/>
                  <a:gd name="T35" fmla="*/ 4403 h 5034"/>
                  <a:gd name="T36" fmla="*/ 5276 w 16761"/>
                  <a:gd name="T37" fmla="*/ 4572 h 5034"/>
                  <a:gd name="T38" fmla="*/ 5554 w 16761"/>
                  <a:gd name="T39" fmla="*/ 4487 h 5034"/>
                  <a:gd name="T40" fmla="*/ 5833 w 16761"/>
                  <a:gd name="T41" fmla="*/ 4136 h 5034"/>
                  <a:gd name="T42" fmla="*/ 6111 w 16761"/>
                  <a:gd name="T43" fmla="*/ 3780 h 5034"/>
                  <a:gd name="T44" fmla="*/ 6390 w 16761"/>
                  <a:gd name="T45" fmla="*/ 3400 h 5034"/>
                  <a:gd name="T46" fmla="*/ 6668 w 16761"/>
                  <a:gd name="T47" fmla="*/ 3077 h 5034"/>
                  <a:gd name="T48" fmla="*/ 6947 w 16761"/>
                  <a:gd name="T49" fmla="*/ 2869 h 5034"/>
                  <a:gd name="T50" fmla="*/ 7225 w 16761"/>
                  <a:gd name="T51" fmla="*/ 2702 h 5034"/>
                  <a:gd name="T52" fmla="*/ 7504 w 16761"/>
                  <a:gd name="T53" fmla="*/ 2545 h 5034"/>
                  <a:gd name="T54" fmla="*/ 7782 w 16761"/>
                  <a:gd name="T55" fmla="*/ 2391 h 5034"/>
                  <a:gd name="T56" fmla="*/ 8061 w 16761"/>
                  <a:gd name="T57" fmla="*/ 2250 h 5034"/>
                  <a:gd name="T58" fmla="*/ 8339 w 16761"/>
                  <a:gd name="T59" fmla="*/ 2082 h 5034"/>
                  <a:gd name="T60" fmla="*/ 8618 w 16761"/>
                  <a:gd name="T61" fmla="*/ 1861 h 5034"/>
                  <a:gd name="T62" fmla="*/ 8896 w 16761"/>
                  <a:gd name="T63" fmla="*/ 1654 h 5034"/>
                  <a:gd name="T64" fmla="*/ 9175 w 16761"/>
                  <a:gd name="T65" fmla="*/ 1481 h 5034"/>
                  <a:gd name="T66" fmla="*/ 9453 w 16761"/>
                  <a:gd name="T67" fmla="*/ 1334 h 5034"/>
                  <a:gd name="T68" fmla="*/ 9732 w 16761"/>
                  <a:gd name="T69" fmla="*/ 1178 h 5034"/>
                  <a:gd name="T70" fmla="*/ 10011 w 16761"/>
                  <a:gd name="T71" fmla="*/ 978 h 5034"/>
                  <a:gd name="T72" fmla="*/ 10289 w 16761"/>
                  <a:gd name="T73" fmla="*/ 829 h 5034"/>
                  <a:gd name="T74" fmla="*/ 10568 w 16761"/>
                  <a:gd name="T75" fmla="*/ 759 h 5034"/>
                  <a:gd name="T76" fmla="*/ 10846 w 16761"/>
                  <a:gd name="T77" fmla="*/ 754 h 5034"/>
                  <a:gd name="T78" fmla="*/ 11125 w 16761"/>
                  <a:gd name="T79" fmla="*/ 825 h 5034"/>
                  <a:gd name="T80" fmla="*/ 11403 w 16761"/>
                  <a:gd name="T81" fmla="*/ 967 h 5034"/>
                  <a:gd name="T82" fmla="*/ 11682 w 16761"/>
                  <a:gd name="T83" fmla="*/ 1160 h 5034"/>
                  <a:gd name="T84" fmla="*/ 11960 w 16761"/>
                  <a:gd name="T85" fmla="*/ 1367 h 5034"/>
                  <a:gd name="T86" fmla="*/ 12239 w 16761"/>
                  <a:gd name="T87" fmla="*/ 1581 h 5034"/>
                  <a:gd name="T88" fmla="*/ 12517 w 16761"/>
                  <a:gd name="T89" fmla="*/ 1755 h 5034"/>
                  <a:gd name="T90" fmla="*/ 12796 w 16761"/>
                  <a:gd name="T91" fmla="*/ 1895 h 5034"/>
                  <a:gd name="T92" fmla="*/ 13074 w 16761"/>
                  <a:gd name="T93" fmla="*/ 2022 h 5034"/>
                  <a:gd name="T94" fmla="*/ 13353 w 16761"/>
                  <a:gd name="T95" fmla="*/ 2144 h 5034"/>
                  <a:gd name="T96" fmla="*/ 13631 w 16761"/>
                  <a:gd name="T97" fmla="*/ 2289 h 5034"/>
                  <a:gd name="T98" fmla="*/ 13910 w 16761"/>
                  <a:gd name="T99" fmla="*/ 2460 h 5034"/>
                  <a:gd name="T100" fmla="*/ 14188 w 16761"/>
                  <a:gd name="T101" fmla="*/ 2635 h 5034"/>
                  <a:gd name="T102" fmla="*/ 14467 w 16761"/>
                  <a:gd name="T103" fmla="*/ 2786 h 5034"/>
                  <a:gd name="T104" fmla="*/ 14745 w 16761"/>
                  <a:gd name="T105" fmla="*/ 2935 h 5034"/>
                  <a:gd name="T106" fmla="*/ 15024 w 16761"/>
                  <a:gd name="T107" fmla="*/ 3078 h 5034"/>
                  <a:gd name="T108" fmla="*/ 15302 w 16761"/>
                  <a:gd name="T109" fmla="*/ 3254 h 5034"/>
                  <a:gd name="T110" fmla="*/ 15581 w 16761"/>
                  <a:gd name="T111" fmla="*/ 3465 h 5034"/>
                  <a:gd name="T112" fmla="*/ 15859 w 16761"/>
                  <a:gd name="T113" fmla="*/ 3642 h 5034"/>
                  <a:gd name="T114" fmla="*/ 16138 w 16761"/>
                  <a:gd name="T115" fmla="*/ 3789 h 5034"/>
                  <a:gd name="T116" fmla="*/ 16417 w 16761"/>
                  <a:gd name="T117" fmla="*/ 3931 h 5034"/>
                  <a:gd name="T118" fmla="*/ 16695 w 16761"/>
                  <a:gd name="T119" fmla="*/ 4062 h 50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61" h="5034">
                    <a:moveTo>
                      <a:pt x="0" y="0"/>
                    </a:moveTo>
                    <a:lnTo>
                      <a:pt x="17" y="2"/>
                    </a:lnTo>
                    <a:lnTo>
                      <a:pt x="33" y="7"/>
                    </a:lnTo>
                    <a:lnTo>
                      <a:pt x="49" y="12"/>
                    </a:lnTo>
                    <a:lnTo>
                      <a:pt x="66" y="17"/>
                    </a:lnTo>
                    <a:lnTo>
                      <a:pt x="82" y="22"/>
                    </a:lnTo>
                    <a:lnTo>
                      <a:pt x="98" y="27"/>
                    </a:lnTo>
                    <a:lnTo>
                      <a:pt x="115" y="32"/>
                    </a:lnTo>
                    <a:lnTo>
                      <a:pt x="131" y="38"/>
                    </a:lnTo>
                    <a:lnTo>
                      <a:pt x="148" y="43"/>
                    </a:lnTo>
                    <a:lnTo>
                      <a:pt x="164" y="48"/>
                    </a:lnTo>
                    <a:lnTo>
                      <a:pt x="180" y="54"/>
                    </a:lnTo>
                    <a:lnTo>
                      <a:pt x="197" y="59"/>
                    </a:lnTo>
                    <a:lnTo>
                      <a:pt x="213" y="64"/>
                    </a:lnTo>
                    <a:lnTo>
                      <a:pt x="230" y="70"/>
                    </a:lnTo>
                    <a:lnTo>
                      <a:pt x="246" y="76"/>
                    </a:lnTo>
                    <a:lnTo>
                      <a:pt x="262" y="81"/>
                    </a:lnTo>
                    <a:lnTo>
                      <a:pt x="279" y="87"/>
                    </a:lnTo>
                    <a:lnTo>
                      <a:pt x="295" y="93"/>
                    </a:lnTo>
                    <a:lnTo>
                      <a:pt x="311" y="99"/>
                    </a:lnTo>
                    <a:lnTo>
                      <a:pt x="328" y="106"/>
                    </a:lnTo>
                    <a:lnTo>
                      <a:pt x="344" y="112"/>
                    </a:lnTo>
                    <a:lnTo>
                      <a:pt x="361" y="118"/>
                    </a:lnTo>
                    <a:lnTo>
                      <a:pt x="377" y="125"/>
                    </a:lnTo>
                    <a:lnTo>
                      <a:pt x="393" y="131"/>
                    </a:lnTo>
                    <a:lnTo>
                      <a:pt x="410" y="138"/>
                    </a:lnTo>
                    <a:lnTo>
                      <a:pt x="426" y="145"/>
                    </a:lnTo>
                    <a:lnTo>
                      <a:pt x="442" y="152"/>
                    </a:lnTo>
                    <a:lnTo>
                      <a:pt x="459" y="159"/>
                    </a:lnTo>
                    <a:lnTo>
                      <a:pt x="475" y="166"/>
                    </a:lnTo>
                    <a:lnTo>
                      <a:pt x="492" y="173"/>
                    </a:lnTo>
                    <a:lnTo>
                      <a:pt x="508" y="181"/>
                    </a:lnTo>
                    <a:lnTo>
                      <a:pt x="524" y="188"/>
                    </a:lnTo>
                    <a:lnTo>
                      <a:pt x="541" y="196"/>
                    </a:lnTo>
                    <a:lnTo>
                      <a:pt x="557" y="203"/>
                    </a:lnTo>
                    <a:lnTo>
                      <a:pt x="574" y="211"/>
                    </a:lnTo>
                    <a:lnTo>
                      <a:pt x="590" y="218"/>
                    </a:lnTo>
                    <a:lnTo>
                      <a:pt x="606" y="226"/>
                    </a:lnTo>
                    <a:lnTo>
                      <a:pt x="623" y="234"/>
                    </a:lnTo>
                    <a:lnTo>
                      <a:pt x="639" y="242"/>
                    </a:lnTo>
                    <a:lnTo>
                      <a:pt x="655" y="250"/>
                    </a:lnTo>
                    <a:lnTo>
                      <a:pt x="672" y="258"/>
                    </a:lnTo>
                    <a:lnTo>
                      <a:pt x="688" y="266"/>
                    </a:lnTo>
                    <a:lnTo>
                      <a:pt x="705" y="274"/>
                    </a:lnTo>
                    <a:lnTo>
                      <a:pt x="721" y="283"/>
                    </a:lnTo>
                    <a:lnTo>
                      <a:pt x="737" y="292"/>
                    </a:lnTo>
                    <a:lnTo>
                      <a:pt x="754" y="301"/>
                    </a:lnTo>
                    <a:lnTo>
                      <a:pt x="770" y="311"/>
                    </a:lnTo>
                    <a:lnTo>
                      <a:pt x="787" y="321"/>
                    </a:lnTo>
                    <a:lnTo>
                      <a:pt x="803" y="331"/>
                    </a:lnTo>
                    <a:lnTo>
                      <a:pt x="819" y="341"/>
                    </a:lnTo>
                    <a:lnTo>
                      <a:pt x="836" y="352"/>
                    </a:lnTo>
                    <a:lnTo>
                      <a:pt x="852" y="363"/>
                    </a:lnTo>
                    <a:lnTo>
                      <a:pt x="868" y="374"/>
                    </a:lnTo>
                    <a:lnTo>
                      <a:pt x="885" y="385"/>
                    </a:lnTo>
                    <a:lnTo>
                      <a:pt x="901" y="396"/>
                    </a:lnTo>
                    <a:lnTo>
                      <a:pt x="918" y="408"/>
                    </a:lnTo>
                    <a:lnTo>
                      <a:pt x="934" y="419"/>
                    </a:lnTo>
                    <a:lnTo>
                      <a:pt x="950" y="431"/>
                    </a:lnTo>
                    <a:lnTo>
                      <a:pt x="967" y="443"/>
                    </a:lnTo>
                    <a:lnTo>
                      <a:pt x="983" y="455"/>
                    </a:lnTo>
                    <a:lnTo>
                      <a:pt x="1000" y="467"/>
                    </a:lnTo>
                    <a:lnTo>
                      <a:pt x="1016" y="479"/>
                    </a:lnTo>
                    <a:lnTo>
                      <a:pt x="1032" y="491"/>
                    </a:lnTo>
                    <a:lnTo>
                      <a:pt x="1049" y="504"/>
                    </a:lnTo>
                    <a:lnTo>
                      <a:pt x="1065" y="516"/>
                    </a:lnTo>
                    <a:lnTo>
                      <a:pt x="1081" y="529"/>
                    </a:lnTo>
                    <a:lnTo>
                      <a:pt x="1098" y="541"/>
                    </a:lnTo>
                    <a:lnTo>
                      <a:pt x="1114" y="554"/>
                    </a:lnTo>
                    <a:lnTo>
                      <a:pt x="1131" y="567"/>
                    </a:lnTo>
                    <a:lnTo>
                      <a:pt x="1147" y="579"/>
                    </a:lnTo>
                    <a:lnTo>
                      <a:pt x="1163" y="592"/>
                    </a:lnTo>
                    <a:lnTo>
                      <a:pt x="1180" y="605"/>
                    </a:lnTo>
                    <a:lnTo>
                      <a:pt x="1196" y="617"/>
                    </a:lnTo>
                    <a:lnTo>
                      <a:pt x="1213" y="630"/>
                    </a:lnTo>
                    <a:lnTo>
                      <a:pt x="1229" y="642"/>
                    </a:lnTo>
                    <a:lnTo>
                      <a:pt x="1245" y="654"/>
                    </a:lnTo>
                    <a:lnTo>
                      <a:pt x="1262" y="666"/>
                    </a:lnTo>
                    <a:lnTo>
                      <a:pt x="1278" y="678"/>
                    </a:lnTo>
                    <a:lnTo>
                      <a:pt x="1294" y="689"/>
                    </a:lnTo>
                    <a:lnTo>
                      <a:pt x="1311" y="700"/>
                    </a:lnTo>
                    <a:lnTo>
                      <a:pt x="1327" y="711"/>
                    </a:lnTo>
                    <a:lnTo>
                      <a:pt x="1344" y="722"/>
                    </a:lnTo>
                    <a:lnTo>
                      <a:pt x="1360" y="732"/>
                    </a:lnTo>
                    <a:lnTo>
                      <a:pt x="1376" y="742"/>
                    </a:lnTo>
                    <a:lnTo>
                      <a:pt x="1393" y="751"/>
                    </a:lnTo>
                    <a:lnTo>
                      <a:pt x="1409" y="761"/>
                    </a:lnTo>
                    <a:lnTo>
                      <a:pt x="1426" y="770"/>
                    </a:lnTo>
                    <a:lnTo>
                      <a:pt x="1442" y="780"/>
                    </a:lnTo>
                    <a:lnTo>
                      <a:pt x="1458" y="789"/>
                    </a:lnTo>
                    <a:lnTo>
                      <a:pt x="1475" y="798"/>
                    </a:lnTo>
                    <a:lnTo>
                      <a:pt x="1491" y="807"/>
                    </a:lnTo>
                    <a:lnTo>
                      <a:pt x="1507" y="816"/>
                    </a:lnTo>
                    <a:lnTo>
                      <a:pt x="1524" y="825"/>
                    </a:lnTo>
                    <a:lnTo>
                      <a:pt x="1540" y="834"/>
                    </a:lnTo>
                    <a:lnTo>
                      <a:pt x="1557" y="842"/>
                    </a:lnTo>
                    <a:lnTo>
                      <a:pt x="1573" y="851"/>
                    </a:lnTo>
                    <a:lnTo>
                      <a:pt x="1589" y="859"/>
                    </a:lnTo>
                    <a:lnTo>
                      <a:pt x="1606" y="868"/>
                    </a:lnTo>
                    <a:lnTo>
                      <a:pt x="1622" y="876"/>
                    </a:lnTo>
                    <a:lnTo>
                      <a:pt x="1639" y="885"/>
                    </a:lnTo>
                    <a:lnTo>
                      <a:pt x="1655" y="893"/>
                    </a:lnTo>
                    <a:lnTo>
                      <a:pt x="1671" y="901"/>
                    </a:lnTo>
                    <a:lnTo>
                      <a:pt x="1688" y="910"/>
                    </a:lnTo>
                    <a:lnTo>
                      <a:pt x="1704" y="918"/>
                    </a:lnTo>
                    <a:lnTo>
                      <a:pt x="1720" y="926"/>
                    </a:lnTo>
                    <a:lnTo>
                      <a:pt x="1737" y="935"/>
                    </a:lnTo>
                    <a:lnTo>
                      <a:pt x="1753" y="943"/>
                    </a:lnTo>
                    <a:lnTo>
                      <a:pt x="1770" y="951"/>
                    </a:lnTo>
                    <a:lnTo>
                      <a:pt x="1786" y="960"/>
                    </a:lnTo>
                    <a:lnTo>
                      <a:pt x="1802" y="968"/>
                    </a:lnTo>
                    <a:lnTo>
                      <a:pt x="1819" y="977"/>
                    </a:lnTo>
                    <a:lnTo>
                      <a:pt x="1835" y="985"/>
                    </a:lnTo>
                    <a:lnTo>
                      <a:pt x="1851" y="994"/>
                    </a:lnTo>
                    <a:lnTo>
                      <a:pt x="1868" y="1003"/>
                    </a:lnTo>
                    <a:lnTo>
                      <a:pt x="1884" y="1011"/>
                    </a:lnTo>
                    <a:lnTo>
                      <a:pt x="1901" y="1020"/>
                    </a:lnTo>
                    <a:lnTo>
                      <a:pt x="1917" y="1029"/>
                    </a:lnTo>
                    <a:lnTo>
                      <a:pt x="1933" y="1038"/>
                    </a:lnTo>
                    <a:lnTo>
                      <a:pt x="1950" y="1047"/>
                    </a:lnTo>
                    <a:lnTo>
                      <a:pt x="1966" y="1056"/>
                    </a:lnTo>
                    <a:lnTo>
                      <a:pt x="1983" y="1065"/>
                    </a:lnTo>
                    <a:lnTo>
                      <a:pt x="1999" y="1074"/>
                    </a:lnTo>
                    <a:lnTo>
                      <a:pt x="2015" y="1083"/>
                    </a:lnTo>
                    <a:lnTo>
                      <a:pt x="2032" y="1092"/>
                    </a:lnTo>
                    <a:lnTo>
                      <a:pt x="2048" y="1101"/>
                    </a:lnTo>
                    <a:lnTo>
                      <a:pt x="2064" y="1109"/>
                    </a:lnTo>
                    <a:lnTo>
                      <a:pt x="2081" y="1118"/>
                    </a:lnTo>
                    <a:lnTo>
                      <a:pt x="2097" y="1127"/>
                    </a:lnTo>
                    <a:lnTo>
                      <a:pt x="2114" y="1136"/>
                    </a:lnTo>
                    <a:lnTo>
                      <a:pt x="2130" y="1145"/>
                    </a:lnTo>
                    <a:lnTo>
                      <a:pt x="2146" y="1154"/>
                    </a:lnTo>
                    <a:lnTo>
                      <a:pt x="2163" y="1163"/>
                    </a:lnTo>
                    <a:lnTo>
                      <a:pt x="2179" y="1171"/>
                    </a:lnTo>
                    <a:lnTo>
                      <a:pt x="2196" y="1180"/>
                    </a:lnTo>
                    <a:lnTo>
                      <a:pt x="2212" y="1189"/>
                    </a:lnTo>
                    <a:lnTo>
                      <a:pt x="2228" y="1197"/>
                    </a:lnTo>
                    <a:lnTo>
                      <a:pt x="2245" y="1206"/>
                    </a:lnTo>
                    <a:lnTo>
                      <a:pt x="2261" y="1214"/>
                    </a:lnTo>
                    <a:lnTo>
                      <a:pt x="2277" y="1223"/>
                    </a:lnTo>
                    <a:lnTo>
                      <a:pt x="2294" y="1231"/>
                    </a:lnTo>
                    <a:lnTo>
                      <a:pt x="2310" y="1240"/>
                    </a:lnTo>
                    <a:lnTo>
                      <a:pt x="2327" y="1249"/>
                    </a:lnTo>
                    <a:lnTo>
                      <a:pt x="2343" y="1258"/>
                    </a:lnTo>
                    <a:lnTo>
                      <a:pt x="2359" y="1268"/>
                    </a:lnTo>
                    <a:lnTo>
                      <a:pt x="2376" y="1277"/>
                    </a:lnTo>
                    <a:lnTo>
                      <a:pt x="2392" y="1287"/>
                    </a:lnTo>
                    <a:lnTo>
                      <a:pt x="2409" y="1297"/>
                    </a:lnTo>
                    <a:lnTo>
                      <a:pt x="2425" y="1307"/>
                    </a:lnTo>
                    <a:lnTo>
                      <a:pt x="2441" y="1317"/>
                    </a:lnTo>
                    <a:lnTo>
                      <a:pt x="2458" y="1327"/>
                    </a:lnTo>
                    <a:lnTo>
                      <a:pt x="2474" y="1338"/>
                    </a:lnTo>
                    <a:lnTo>
                      <a:pt x="2490" y="1348"/>
                    </a:lnTo>
                    <a:lnTo>
                      <a:pt x="2507" y="1359"/>
                    </a:lnTo>
                    <a:lnTo>
                      <a:pt x="2523" y="1371"/>
                    </a:lnTo>
                    <a:lnTo>
                      <a:pt x="2540" y="1382"/>
                    </a:lnTo>
                    <a:lnTo>
                      <a:pt x="2556" y="1393"/>
                    </a:lnTo>
                    <a:lnTo>
                      <a:pt x="2572" y="1405"/>
                    </a:lnTo>
                    <a:lnTo>
                      <a:pt x="2589" y="1417"/>
                    </a:lnTo>
                    <a:lnTo>
                      <a:pt x="2605" y="1429"/>
                    </a:lnTo>
                    <a:lnTo>
                      <a:pt x="2622" y="1441"/>
                    </a:lnTo>
                    <a:lnTo>
                      <a:pt x="2638" y="1454"/>
                    </a:lnTo>
                    <a:lnTo>
                      <a:pt x="2654" y="1466"/>
                    </a:lnTo>
                    <a:lnTo>
                      <a:pt x="2671" y="1478"/>
                    </a:lnTo>
                    <a:lnTo>
                      <a:pt x="2687" y="1491"/>
                    </a:lnTo>
                    <a:lnTo>
                      <a:pt x="2703" y="1503"/>
                    </a:lnTo>
                    <a:lnTo>
                      <a:pt x="2720" y="1515"/>
                    </a:lnTo>
                    <a:lnTo>
                      <a:pt x="2736" y="1527"/>
                    </a:lnTo>
                    <a:lnTo>
                      <a:pt x="2753" y="1540"/>
                    </a:lnTo>
                    <a:lnTo>
                      <a:pt x="2769" y="1552"/>
                    </a:lnTo>
                    <a:lnTo>
                      <a:pt x="2785" y="1564"/>
                    </a:lnTo>
                    <a:lnTo>
                      <a:pt x="2802" y="1577"/>
                    </a:lnTo>
                    <a:lnTo>
                      <a:pt x="2818" y="1589"/>
                    </a:lnTo>
                    <a:lnTo>
                      <a:pt x="2835" y="1602"/>
                    </a:lnTo>
                    <a:lnTo>
                      <a:pt x="2851" y="1616"/>
                    </a:lnTo>
                    <a:lnTo>
                      <a:pt x="2867" y="1629"/>
                    </a:lnTo>
                    <a:lnTo>
                      <a:pt x="2884" y="1643"/>
                    </a:lnTo>
                    <a:lnTo>
                      <a:pt x="2900" y="1658"/>
                    </a:lnTo>
                    <a:lnTo>
                      <a:pt x="2916" y="1674"/>
                    </a:lnTo>
                    <a:lnTo>
                      <a:pt x="2933" y="1690"/>
                    </a:lnTo>
                    <a:lnTo>
                      <a:pt x="2949" y="1708"/>
                    </a:lnTo>
                    <a:lnTo>
                      <a:pt x="2966" y="1726"/>
                    </a:lnTo>
                    <a:lnTo>
                      <a:pt x="2982" y="1745"/>
                    </a:lnTo>
                    <a:lnTo>
                      <a:pt x="2998" y="1767"/>
                    </a:lnTo>
                    <a:lnTo>
                      <a:pt x="3015" y="1788"/>
                    </a:lnTo>
                    <a:lnTo>
                      <a:pt x="3031" y="1810"/>
                    </a:lnTo>
                    <a:lnTo>
                      <a:pt x="3047" y="1834"/>
                    </a:lnTo>
                    <a:lnTo>
                      <a:pt x="3064" y="1858"/>
                    </a:lnTo>
                    <a:lnTo>
                      <a:pt x="3080" y="1883"/>
                    </a:lnTo>
                    <a:lnTo>
                      <a:pt x="3097" y="1908"/>
                    </a:lnTo>
                    <a:lnTo>
                      <a:pt x="3113" y="1933"/>
                    </a:lnTo>
                    <a:lnTo>
                      <a:pt x="3129" y="1959"/>
                    </a:lnTo>
                    <a:lnTo>
                      <a:pt x="3146" y="1984"/>
                    </a:lnTo>
                    <a:lnTo>
                      <a:pt x="3162" y="2009"/>
                    </a:lnTo>
                    <a:lnTo>
                      <a:pt x="3179" y="2034"/>
                    </a:lnTo>
                    <a:lnTo>
                      <a:pt x="3195" y="2058"/>
                    </a:lnTo>
                    <a:lnTo>
                      <a:pt x="3211" y="2082"/>
                    </a:lnTo>
                    <a:lnTo>
                      <a:pt x="3228" y="2105"/>
                    </a:lnTo>
                    <a:lnTo>
                      <a:pt x="3244" y="2126"/>
                    </a:lnTo>
                    <a:lnTo>
                      <a:pt x="3260" y="2145"/>
                    </a:lnTo>
                    <a:lnTo>
                      <a:pt x="3277" y="2164"/>
                    </a:lnTo>
                    <a:lnTo>
                      <a:pt x="3293" y="2182"/>
                    </a:lnTo>
                    <a:lnTo>
                      <a:pt x="3310" y="2198"/>
                    </a:lnTo>
                    <a:lnTo>
                      <a:pt x="3326" y="2213"/>
                    </a:lnTo>
                    <a:lnTo>
                      <a:pt x="3342" y="2228"/>
                    </a:lnTo>
                    <a:lnTo>
                      <a:pt x="3359" y="2242"/>
                    </a:lnTo>
                    <a:lnTo>
                      <a:pt x="3375" y="2255"/>
                    </a:lnTo>
                    <a:lnTo>
                      <a:pt x="3392" y="2268"/>
                    </a:lnTo>
                    <a:lnTo>
                      <a:pt x="3408" y="2281"/>
                    </a:lnTo>
                    <a:lnTo>
                      <a:pt x="3424" y="2293"/>
                    </a:lnTo>
                    <a:lnTo>
                      <a:pt x="3441" y="2305"/>
                    </a:lnTo>
                    <a:lnTo>
                      <a:pt x="3457" y="2317"/>
                    </a:lnTo>
                    <a:lnTo>
                      <a:pt x="3473" y="2329"/>
                    </a:lnTo>
                    <a:lnTo>
                      <a:pt x="3490" y="2340"/>
                    </a:lnTo>
                    <a:lnTo>
                      <a:pt x="3506" y="2352"/>
                    </a:lnTo>
                    <a:lnTo>
                      <a:pt x="3523" y="2364"/>
                    </a:lnTo>
                    <a:lnTo>
                      <a:pt x="3539" y="2376"/>
                    </a:lnTo>
                    <a:lnTo>
                      <a:pt x="3555" y="2387"/>
                    </a:lnTo>
                    <a:lnTo>
                      <a:pt x="3572" y="2399"/>
                    </a:lnTo>
                    <a:lnTo>
                      <a:pt x="3588" y="2411"/>
                    </a:lnTo>
                    <a:lnTo>
                      <a:pt x="3605" y="2422"/>
                    </a:lnTo>
                    <a:lnTo>
                      <a:pt x="3621" y="2434"/>
                    </a:lnTo>
                    <a:lnTo>
                      <a:pt x="3637" y="2445"/>
                    </a:lnTo>
                    <a:lnTo>
                      <a:pt x="3654" y="2456"/>
                    </a:lnTo>
                    <a:lnTo>
                      <a:pt x="3670" y="2467"/>
                    </a:lnTo>
                    <a:lnTo>
                      <a:pt x="3686" y="2477"/>
                    </a:lnTo>
                    <a:lnTo>
                      <a:pt x="3703" y="2488"/>
                    </a:lnTo>
                    <a:lnTo>
                      <a:pt x="3719" y="2498"/>
                    </a:lnTo>
                    <a:lnTo>
                      <a:pt x="3736" y="2508"/>
                    </a:lnTo>
                    <a:lnTo>
                      <a:pt x="3752" y="2518"/>
                    </a:lnTo>
                    <a:lnTo>
                      <a:pt x="3768" y="2528"/>
                    </a:lnTo>
                    <a:lnTo>
                      <a:pt x="3785" y="2538"/>
                    </a:lnTo>
                    <a:lnTo>
                      <a:pt x="3801" y="2548"/>
                    </a:lnTo>
                    <a:lnTo>
                      <a:pt x="3818" y="2558"/>
                    </a:lnTo>
                    <a:lnTo>
                      <a:pt x="3834" y="2568"/>
                    </a:lnTo>
                    <a:lnTo>
                      <a:pt x="3850" y="2579"/>
                    </a:lnTo>
                    <a:lnTo>
                      <a:pt x="3867" y="2590"/>
                    </a:lnTo>
                    <a:lnTo>
                      <a:pt x="3883" y="2601"/>
                    </a:lnTo>
                    <a:lnTo>
                      <a:pt x="3899" y="2614"/>
                    </a:lnTo>
                    <a:lnTo>
                      <a:pt x="3916" y="2627"/>
                    </a:lnTo>
                    <a:lnTo>
                      <a:pt x="3932" y="2640"/>
                    </a:lnTo>
                    <a:lnTo>
                      <a:pt x="3949" y="2656"/>
                    </a:lnTo>
                    <a:lnTo>
                      <a:pt x="3965" y="2671"/>
                    </a:lnTo>
                    <a:lnTo>
                      <a:pt x="3981" y="2688"/>
                    </a:lnTo>
                    <a:lnTo>
                      <a:pt x="3998" y="2707"/>
                    </a:lnTo>
                    <a:lnTo>
                      <a:pt x="4014" y="2726"/>
                    </a:lnTo>
                    <a:lnTo>
                      <a:pt x="4031" y="2747"/>
                    </a:lnTo>
                    <a:lnTo>
                      <a:pt x="4047" y="2768"/>
                    </a:lnTo>
                    <a:lnTo>
                      <a:pt x="4063" y="2790"/>
                    </a:lnTo>
                    <a:lnTo>
                      <a:pt x="4080" y="2813"/>
                    </a:lnTo>
                    <a:lnTo>
                      <a:pt x="4096" y="2837"/>
                    </a:lnTo>
                    <a:lnTo>
                      <a:pt x="4112" y="2861"/>
                    </a:lnTo>
                    <a:lnTo>
                      <a:pt x="4129" y="2886"/>
                    </a:lnTo>
                    <a:lnTo>
                      <a:pt x="4145" y="2911"/>
                    </a:lnTo>
                    <a:lnTo>
                      <a:pt x="4162" y="2936"/>
                    </a:lnTo>
                    <a:lnTo>
                      <a:pt x="4178" y="2962"/>
                    </a:lnTo>
                    <a:lnTo>
                      <a:pt x="4194" y="2988"/>
                    </a:lnTo>
                    <a:lnTo>
                      <a:pt x="4211" y="3015"/>
                    </a:lnTo>
                    <a:lnTo>
                      <a:pt x="4227" y="3041"/>
                    </a:lnTo>
                    <a:lnTo>
                      <a:pt x="4243" y="3068"/>
                    </a:lnTo>
                    <a:lnTo>
                      <a:pt x="4260" y="3095"/>
                    </a:lnTo>
                    <a:lnTo>
                      <a:pt x="4276" y="3121"/>
                    </a:lnTo>
                    <a:lnTo>
                      <a:pt x="4293" y="3148"/>
                    </a:lnTo>
                    <a:lnTo>
                      <a:pt x="4309" y="3175"/>
                    </a:lnTo>
                    <a:lnTo>
                      <a:pt x="4325" y="3202"/>
                    </a:lnTo>
                    <a:lnTo>
                      <a:pt x="4342" y="3229"/>
                    </a:lnTo>
                    <a:lnTo>
                      <a:pt x="4358" y="3255"/>
                    </a:lnTo>
                    <a:lnTo>
                      <a:pt x="4375" y="3282"/>
                    </a:lnTo>
                    <a:lnTo>
                      <a:pt x="4391" y="3308"/>
                    </a:lnTo>
                    <a:lnTo>
                      <a:pt x="4407" y="3335"/>
                    </a:lnTo>
                    <a:lnTo>
                      <a:pt x="4424" y="3361"/>
                    </a:lnTo>
                    <a:lnTo>
                      <a:pt x="4440" y="3388"/>
                    </a:lnTo>
                    <a:lnTo>
                      <a:pt x="4456" y="3415"/>
                    </a:lnTo>
                    <a:lnTo>
                      <a:pt x="4473" y="3441"/>
                    </a:lnTo>
                    <a:lnTo>
                      <a:pt x="4489" y="3468"/>
                    </a:lnTo>
                    <a:lnTo>
                      <a:pt x="4506" y="3496"/>
                    </a:lnTo>
                    <a:lnTo>
                      <a:pt x="4522" y="3523"/>
                    </a:lnTo>
                    <a:lnTo>
                      <a:pt x="4538" y="3551"/>
                    </a:lnTo>
                    <a:lnTo>
                      <a:pt x="4555" y="3579"/>
                    </a:lnTo>
                    <a:lnTo>
                      <a:pt x="4571" y="3608"/>
                    </a:lnTo>
                    <a:lnTo>
                      <a:pt x="4588" y="3638"/>
                    </a:lnTo>
                    <a:lnTo>
                      <a:pt x="4604" y="3668"/>
                    </a:lnTo>
                    <a:lnTo>
                      <a:pt x="4620" y="3698"/>
                    </a:lnTo>
                    <a:lnTo>
                      <a:pt x="4637" y="3730"/>
                    </a:lnTo>
                    <a:lnTo>
                      <a:pt x="4653" y="3763"/>
                    </a:lnTo>
                    <a:lnTo>
                      <a:pt x="4669" y="3795"/>
                    </a:lnTo>
                    <a:lnTo>
                      <a:pt x="4686" y="3829"/>
                    </a:lnTo>
                    <a:lnTo>
                      <a:pt x="4702" y="3863"/>
                    </a:lnTo>
                    <a:lnTo>
                      <a:pt x="4719" y="3897"/>
                    </a:lnTo>
                    <a:lnTo>
                      <a:pt x="4735" y="3931"/>
                    </a:lnTo>
                    <a:lnTo>
                      <a:pt x="4751" y="3965"/>
                    </a:lnTo>
                    <a:lnTo>
                      <a:pt x="4768" y="3998"/>
                    </a:lnTo>
                    <a:lnTo>
                      <a:pt x="4784" y="4031"/>
                    </a:lnTo>
                    <a:lnTo>
                      <a:pt x="4801" y="4063"/>
                    </a:lnTo>
                    <a:lnTo>
                      <a:pt x="4817" y="4095"/>
                    </a:lnTo>
                    <a:lnTo>
                      <a:pt x="4833" y="4126"/>
                    </a:lnTo>
                    <a:lnTo>
                      <a:pt x="4850" y="4157"/>
                    </a:lnTo>
                    <a:lnTo>
                      <a:pt x="4866" y="4187"/>
                    </a:lnTo>
                    <a:lnTo>
                      <a:pt x="4882" y="4216"/>
                    </a:lnTo>
                    <a:lnTo>
                      <a:pt x="4899" y="4245"/>
                    </a:lnTo>
                    <a:lnTo>
                      <a:pt x="4915" y="4274"/>
                    </a:lnTo>
                    <a:lnTo>
                      <a:pt x="4932" y="4302"/>
                    </a:lnTo>
                    <a:lnTo>
                      <a:pt x="4948" y="4329"/>
                    </a:lnTo>
                    <a:lnTo>
                      <a:pt x="4964" y="4354"/>
                    </a:lnTo>
                    <a:lnTo>
                      <a:pt x="4981" y="4379"/>
                    </a:lnTo>
                    <a:lnTo>
                      <a:pt x="4997" y="4403"/>
                    </a:lnTo>
                    <a:lnTo>
                      <a:pt x="5014" y="4425"/>
                    </a:lnTo>
                    <a:lnTo>
                      <a:pt x="5030" y="4447"/>
                    </a:lnTo>
                    <a:lnTo>
                      <a:pt x="5046" y="4468"/>
                    </a:lnTo>
                    <a:lnTo>
                      <a:pt x="5063" y="4484"/>
                    </a:lnTo>
                    <a:lnTo>
                      <a:pt x="5079" y="4501"/>
                    </a:lnTo>
                    <a:lnTo>
                      <a:pt x="5095" y="4517"/>
                    </a:lnTo>
                    <a:lnTo>
                      <a:pt x="5112" y="4528"/>
                    </a:lnTo>
                    <a:lnTo>
                      <a:pt x="5128" y="4539"/>
                    </a:lnTo>
                    <a:lnTo>
                      <a:pt x="5145" y="4549"/>
                    </a:lnTo>
                    <a:lnTo>
                      <a:pt x="5161" y="4554"/>
                    </a:lnTo>
                    <a:lnTo>
                      <a:pt x="5177" y="4559"/>
                    </a:lnTo>
                    <a:lnTo>
                      <a:pt x="5194" y="4563"/>
                    </a:lnTo>
                    <a:lnTo>
                      <a:pt x="5210" y="4566"/>
                    </a:lnTo>
                    <a:lnTo>
                      <a:pt x="5227" y="4569"/>
                    </a:lnTo>
                    <a:lnTo>
                      <a:pt x="5243" y="4571"/>
                    </a:lnTo>
                    <a:lnTo>
                      <a:pt x="5259" y="4572"/>
                    </a:lnTo>
                    <a:lnTo>
                      <a:pt x="5276" y="4572"/>
                    </a:lnTo>
                    <a:lnTo>
                      <a:pt x="5292" y="4573"/>
                    </a:lnTo>
                    <a:lnTo>
                      <a:pt x="5308" y="4574"/>
                    </a:lnTo>
                    <a:lnTo>
                      <a:pt x="5325" y="4575"/>
                    </a:lnTo>
                    <a:lnTo>
                      <a:pt x="5341" y="4576"/>
                    </a:lnTo>
                    <a:lnTo>
                      <a:pt x="5358" y="4576"/>
                    </a:lnTo>
                    <a:lnTo>
                      <a:pt x="5374" y="4575"/>
                    </a:lnTo>
                    <a:lnTo>
                      <a:pt x="5390" y="4574"/>
                    </a:lnTo>
                    <a:lnTo>
                      <a:pt x="5407" y="4573"/>
                    </a:lnTo>
                    <a:lnTo>
                      <a:pt x="5423" y="4569"/>
                    </a:lnTo>
                    <a:lnTo>
                      <a:pt x="5439" y="4564"/>
                    </a:lnTo>
                    <a:lnTo>
                      <a:pt x="5456" y="4558"/>
                    </a:lnTo>
                    <a:lnTo>
                      <a:pt x="5472" y="4551"/>
                    </a:lnTo>
                    <a:lnTo>
                      <a:pt x="5489" y="4541"/>
                    </a:lnTo>
                    <a:lnTo>
                      <a:pt x="5505" y="4531"/>
                    </a:lnTo>
                    <a:lnTo>
                      <a:pt x="5521" y="4519"/>
                    </a:lnTo>
                    <a:lnTo>
                      <a:pt x="5538" y="4503"/>
                    </a:lnTo>
                    <a:lnTo>
                      <a:pt x="5554" y="4487"/>
                    </a:lnTo>
                    <a:lnTo>
                      <a:pt x="5571" y="4471"/>
                    </a:lnTo>
                    <a:lnTo>
                      <a:pt x="5587" y="4453"/>
                    </a:lnTo>
                    <a:lnTo>
                      <a:pt x="5603" y="4434"/>
                    </a:lnTo>
                    <a:lnTo>
                      <a:pt x="5620" y="4415"/>
                    </a:lnTo>
                    <a:lnTo>
                      <a:pt x="5636" y="4395"/>
                    </a:lnTo>
                    <a:lnTo>
                      <a:pt x="5652" y="4374"/>
                    </a:lnTo>
                    <a:lnTo>
                      <a:pt x="5669" y="4352"/>
                    </a:lnTo>
                    <a:lnTo>
                      <a:pt x="5685" y="4331"/>
                    </a:lnTo>
                    <a:lnTo>
                      <a:pt x="5702" y="4310"/>
                    </a:lnTo>
                    <a:lnTo>
                      <a:pt x="5718" y="4288"/>
                    </a:lnTo>
                    <a:lnTo>
                      <a:pt x="5734" y="4266"/>
                    </a:lnTo>
                    <a:lnTo>
                      <a:pt x="5751" y="4244"/>
                    </a:lnTo>
                    <a:lnTo>
                      <a:pt x="5767" y="4222"/>
                    </a:lnTo>
                    <a:lnTo>
                      <a:pt x="5784" y="4200"/>
                    </a:lnTo>
                    <a:lnTo>
                      <a:pt x="5800" y="4179"/>
                    </a:lnTo>
                    <a:lnTo>
                      <a:pt x="5816" y="4158"/>
                    </a:lnTo>
                    <a:lnTo>
                      <a:pt x="5833" y="4136"/>
                    </a:lnTo>
                    <a:lnTo>
                      <a:pt x="5849" y="4115"/>
                    </a:lnTo>
                    <a:lnTo>
                      <a:pt x="5865" y="4094"/>
                    </a:lnTo>
                    <a:lnTo>
                      <a:pt x="5882" y="4074"/>
                    </a:lnTo>
                    <a:lnTo>
                      <a:pt x="5898" y="4053"/>
                    </a:lnTo>
                    <a:lnTo>
                      <a:pt x="5915" y="4032"/>
                    </a:lnTo>
                    <a:lnTo>
                      <a:pt x="5931" y="4012"/>
                    </a:lnTo>
                    <a:lnTo>
                      <a:pt x="5947" y="3991"/>
                    </a:lnTo>
                    <a:lnTo>
                      <a:pt x="5964" y="3971"/>
                    </a:lnTo>
                    <a:lnTo>
                      <a:pt x="5980" y="3950"/>
                    </a:lnTo>
                    <a:lnTo>
                      <a:pt x="5997" y="3929"/>
                    </a:lnTo>
                    <a:lnTo>
                      <a:pt x="6013" y="3908"/>
                    </a:lnTo>
                    <a:lnTo>
                      <a:pt x="6029" y="3887"/>
                    </a:lnTo>
                    <a:lnTo>
                      <a:pt x="6046" y="3866"/>
                    </a:lnTo>
                    <a:lnTo>
                      <a:pt x="6062" y="3845"/>
                    </a:lnTo>
                    <a:lnTo>
                      <a:pt x="6078" y="3823"/>
                    </a:lnTo>
                    <a:lnTo>
                      <a:pt x="6095" y="3802"/>
                    </a:lnTo>
                    <a:lnTo>
                      <a:pt x="6111" y="3780"/>
                    </a:lnTo>
                    <a:lnTo>
                      <a:pt x="6128" y="3758"/>
                    </a:lnTo>
                    <a:lnTo>
                      <a:pt x="6144" y="3736"/>
                    </a:lnTo>
                    <a:lnTo>
                      <a:pt x="6160" y="3713"/>
                    </a:lnTo>
                    <a:lnTo>
                      <a:pt x="6177" y="3691"/>
                    </a:lnTo>
                    <a:lnTo>
                      <a:pt x="6193" y="3669"/>
                    </a:lnTo>
                    <a:lnTo>
                      <a:pt x="6210" y="3647"/>
                    </a:lnTo>
                    <a:lnTo>
                      <a:pt x="6226" y="3624"/>
                    </a:lnTo>
                    <a:lnTo>
                      <a:pt x="6242" y="3602"/>
                    </a:lnTo>
                    <a:lnTo>
                      <a:pt x="6259" y="3579"/>
                    </a:lnTo>
                    <a:lnTo>
                      <a:pt x="6275" y="3557"/>
                    </a:lnTo>
                    <a:lnTo>
                      <a:pt x="6291" y="3534"/>
                    </a:lnTo>
                    <a:lnTo>
                      <a:pt x="6308" y="3512"/>
                    </a:lnTo>
                    <a:lnTo>
                      <a:pt x="6324" y="3489"/>
                    </a:lnTo>
                    <a:lnTo>
                      <a:pt x="6341" y="3467"/>
                    </a:lnTo>
                    <a:lnTo>
                      <a:pt x="6357" y="3444"/>
                    </a:lnTo>
                    <a:lnTo>
                      <a:pt x="6373" y="3422"/>
                    </a:lnTo>
                    <a:lnTo>
                      <a:pt x="6390" y="3400"/>
                    </a:lnTo>
                    <a:lnTo>
                      <a:pt x="6406" y="3378"/>
                    </a:lnTo>
                    <a:lnTo>
                      <a:pt x="6423" y="3356"/>
                    </a:lnTo>
                    <a:lnTo>
                      <a:pt x="6439" y="3334"/>
                    </a:lnTo>
                    <a:lnTo>
                      <a:pt x="6455" y="3313"/>
                    </a:lnTo>
                    <a:lnTo>
                      <a:pt x="6472" y="3291"/>
                    </a:lnTo>
                    <a:lnTo>
                      <a:pt x="6488" y="3271"/>
                    </a:lnTo>
                    <a:lnTo>
                      <a:pt x="6504" y="3250"/>
                    </a:lnTo>
                    <a:lnTo>
                      <a:pt x="6521" y="3230"/>
                    </a:lnTo>
                    <a:lnTo>
                      <a:pt x="6537" y="3211"/>
                    </a:lnTo>
                    <a:lnTo>
                      <a:pt x="6554" y="3192"/>
                    </a:lnTo>
                    <a:lnTo>
                      <a:pt x="6570" y="3173"/>
                    </a:lnTo>
                    <a:lnTo>
                      <a:pt x="6586" y="3156"/>
                    </a:lnTo>
                    <a:lnTo>
                      <a:pt x="6603" y="3139"/>
                    </a:lnTo>
                    <a:lnTo>
                      <a:pt x="6619" y="3123"/>
                    </a:lnTo>
                    <a:lnTo>
                      <a:pt x="6635" y="3107"/>
                    </a:lnTo>
                    <a:lnTo>
                      <a:pt x="6652" y="3092"/>
                    </a:lnTo>
                    <a:lnTo>
                      <a:pt x="6668" y="3077"/>
                    </a:lnTo>
                    <a:lnTo>
                      <a:pt x="6685" y="3063"/>
                    </a:lnTo>
                    <a:lnTo>
                      <a:pt x="6701" y="3049"/>
                    </a:lnTo>
                    <a:lnTo>
                      <a:pt x="6717" y="3035"/>
                    </a:lnTo>
                    <a:lnTo>
                      <a:pt x="6734" y="3022"/>
                    </a:lnTo>
                    <a:lnTo>
                      <a:pt x="6750" y="3009"/>
                    </a:lnTo>
                    <a:lnTo>
                      <a:pt x="6767" y="2996"/>
                    </a:lnTo>
                    <a:lnTo>
                      <a:pt x="6783" y="2984"/>
                    </a:lnTo>
                    <a:lnTo>
                      <a:pt x="6799" y="2972"/>
                    </a:lnTo>
                    <a:lnTo>
                      <a:pt x="6816" y="2960"/>
                    </a:lnTo>
                    <a:lnTo>
                      <a:pt x="6832" y="2948"/>
                    </a:lnTo>
                    <a:lnTo>
                      <a:pt x="6848" y="2936"/>
                    </a:lnTo>
                    <a:lnTo>
                      <a:pt x="6865" y="2925"/>
                    </a:lnTo>
                    <a:lnTo>
                      <a:pt x="6881" y="2914"/>
                    </a:lnTo>
                    <a:lnTo>
                      <a:pt x="6898" y="2902"/>
                    </a:lnTo>
                    <a:lnTo>
                      <a:pt x="6914" y="2891"/>
                    </a:lnTo>
                    <a:lnTo>
                      <a:pt x="6930" y="2880"/>
                    </a:lnTo>
                    <a:lnTo>
                      <a:pt x="6947" y="2869"/>
                    </a:lnTo>
                    <a:lnTo>
                      <a:pt x="6963" y="2859"/>
                    </a:lnTo>
                    <a:lnTo>
                      <a:pt x="6980" y="2848"/>
                    </a:lnTo>
                    <a:lnTo>
                      <a:pt x="6996" y="2838"/>
                    </a:lnTo>
                    <a:lnTo>
                      <a:pt x="7012" y="2827"/>
                    </a:lnTo>
                    <a:lnTo>
                      <a:pt x="7029" y="2817"/>
                    </a:lnTo>
                    <a:lnTo>
                      <a:pt x="7045" y="2807"/>
                    </a:lnTo>
                    <a:lnTo>
                      <a:pt x="7061" y="2798"/>
                    </a:lnTo>
                    <a:lnTo>
                      <a:pt x="7078" y="2788"/>
                    </a:lnTo>
                    <a:lnTo>
                      <a:pt x="7094" y="2778"/>
                    </a:lnTo>
                    <a:lnTo>
                      <a:pt x="7111" y="2768"/>
                    </a:lnTo>
                    <a:lnTo>
                      <a:pt x="7127" y="2759"/>
                    </a:lnTo>
                    <a:lnTo>
                      <a:pt x="7143" y="2749"/>
                    </a:lnTo>
                    <a:lnTo>
                      <a:pt x="7160" y="2739"/>
                    </a:lnTo>
                    <a:lnTo>
                      <a:pt x="7176" y="2730"/>
                    </a:lnTo>
                    <a:lnTo>
                      <a:pt x="7193" y="2721"/>
                    </a:lnTo>
                    <a:lnTo>
                      <a:pt x="7209" y="2711"/>
                    </a:lnTo>
                    <a:lnTo>
                      <a:pt x="7225" y="2702"/>
                    </a:lnTo>
                    <a:lnTo>
                      <a:pt x="7242" y="2693"/>
                    </a:lnTo>
                    <a:lnTo>
                      <a:pt x="7258" y="2684"/>
                    </a:lnTo>
                    <a:lnTo>
                      <a:pt x="7274" y="2675"/>
                    </a:lnTo>
                    <a:lnTo>
                      <a:pt x="7291" y="2666"/>
                    </a:lnTo>
                    <a:lnTo>
                      <a:pt x="7307" y="2657"/>
                    </a:lnTo>
                    <a:lnTo>
                      <a:pt x="7324" y="2648"/>
                    </a:lnTo>
                    <a:lnTo>
                      <a:pt x="7340" y="2639"/>
                    </a:lnTo>
                    <a:lnTo>
                      <a:pt x="7356" y="2629"/>
                    </a:lnTo>
                    <a:lnTo>
                      <a:pt x="7373" y="2620"/>
                    </a:lnTo>
                    <a:lnTo>
                      <a:pt x="7389" y="2611"/>
                    </a:lnTo>
                    <a:lnTo>
                      <a:pt x="7406" y="2601"/>
                    </a:lnTo>
                    <a:lnTo>
                      <a:pt x="7422" y="2592"/>
                    </a:lnTo>
                    <a:lnTo>
                      <a:pt x="7438" y="2583"/>
                    </a:lnTo>
                    <a:lnTo>
                      <a:pt x="7455" y="2573"/>
                    </a:lnTo>
                    <a:lnTo>
                      <a:pt x="7471" y="2564"/>
                    </a:lnTo>
                    <a:lnTo>
                      <a:pt x="7487" y="2554"/>
                    </a:lnTo>
                    <a:lnTo>
                      <a:pt x="7504" y="2545"/>
                    </a:lnTo>
                    <a:lnTo>
                      <a:pt x="7520" y="2535"/>
                    </a:lnTo>
                    <a:lnTo>
                      <a:pt x="7537" y="2526"/>
                    </a:lnTo>
                    <a:lnTo>
                      <a:pt x="7553" y="2517"/>
                    </a:lnTo>
                    <a:lnTo>
                      <a:pt x="7569" y="2507"/>
                    </a:lnTo>
                    <a:lnTo>
                      <a:pt x="7586" y="2498"/>
                    </a:lnTo>
                    <a:lnTo>
                      <a:pt x="7602" y="2489"/>
                    </a:lnTo>
                    <a:lnTo>
                      <a:pt x="7619" y="2480"/>
                    </a:lnTo>
                    <a:lnTo>
                      <a:pt x="7635" y="2471"/>
                    </a:lnTo>
                    <a:lnTo>
                      <a:pt x="7651" y="2462"/>
                    </a:lnTo>
                    <a:lnTo>
                      <a:pt x="7668" y="2453"/>
                    </a:lnTo>
                    <a:lnTo>
                      <a:pt x="7684" y="2444"/>
                    </a:lnTo>
                    <a:lnTo>
                      <a:pt x="7700" y="2435"/>
                    </a:lnTo>
                    <a:lnTo>
                      <a:pt x="7717" y="2426"/>
                    </a:lnTo>
                    <a:lnTo>
                      <a:pt x="7733" y="2417"/>
                    </a:lnTo>
                    <a:lnTo>
                      <a:pt x="7750" y="2409"/>
                    </a:lnTo>
                    <a:lnTo>
                      <a:pt x="7766" y="2400"/>
                    </a:lnTo>
                    <a:lnTo>
                      <a:pt x="7782" y="2391"/>
                    </a:lnTo>
                    <a:lnTo>
                      <a:pt x="7799" y="2383"/>
                    </a:lnTo>
                    <a:lnTo>
                      <a:pt x="7815" y="2374"/>
                    </a:lnTo>
                    <a:lnTo>
                      <a:pt x="7831" y="2366"/>
                    </a:lnTo>
                    <a:lnTo>
                      <a:pt x="7848" y="2357"/>
                    </a:lnTo>
                    <a:lnTo>
                      <a:pt x="7864" y="2349"/>
                    </a:lnTo>
                    <a:lnTo>
                      <a:pt x="7881" y="2341"/>
                    </a:lnTo>
                    <a:lnTo>
                      <a:pt x="7897" y="2333"/>
                    </a:lnTo>
                    <a:lnTo>
                      <a:pt x="7913" y="2324"/>
                    </a:lnTo>
                    <a:lnTo>
                      <a:pt x="7930" y="2316"/>
                    </a:lnTo>
                    <a:lnTo>
                      <a:pt x="7946" y="2308"/>
                    </a:lnTo>
                    <a:lnTo>
                      <a:pt x="7963" y="2300"/>
                    </a:lnTo>
                    <a:lnTo>
                      <a:pt x="7979" y="2291"/>
                    </a:lnTo>
                    <a:lnTo>
                      <a:pt x="7995" y="2283"/>
                    </a:lnTo>
                    <a:lnTo>
                      <a:pt x="8012" y="2275"/>
                    </a:lnTo>
                    <a:lnTo>
                      <a:pt x="8028" y="2266"/>
                    </a:lnTo>
                    <a:lnTo>
                      <a:pt x="8044" y="2258"/>
                    </a:lnTo>
                    <a:lnTo>
                      <a:pt x="8061" y="2250"/>
                    </a:lnTo>
                    <a:lnTo>
                      <a:pt x="8077" y="2241"/>
                    </a:lnTo>
                    <a:lnTo>
                      <a:pt x="8094" y="2232"/>
                    </a:lnTo>
                    <a:lnTo>
                      <a:pt x="8110" y="2224"/>
                    </a:lnTo>
                    <a:lnTo>
                      <a:pt x="8126" y="2215"/>
                    </a:lnTo>
                    <a:lnTo>
                      <a:pt x="8143" y="2205"/>
                    </a:lnTo>
                    <a:lnTo>
                      <a:pt x="8159" y="2196"/>
                    </a:lnTo>
                    <a:lnTo>
                      <a:pt x="8176" y="2187"/>
                    </a:lnTo>
                    <a:lnTo>
                      <a:pt x="8192" y="2178"/>
                    </a:lnTo>
                    <a:lnTo>
                      <a:pt x="8208" y="2168"/>
                    </a:lnTo>
                    <a:lnTo>
                      <a:pt x="8225" y="2158"/>
                    </a:lnTo>
                    <a:lnTo>
                      <a:pt x="8241" y="2148"/>
                    </a:lnTo>
                    <a:lnTo>
                      <a:pt x="8257" y="2137"/>
                    </a:lnTo>
                    <a:lnTo>
                      <a:pt x="8274" y="2127"/>
                    </a:lnTo>
                    <a:lnTo>
                      <a:pt x="8290" y="2116"/>
                    </a:lnTo>
                    <a:lnTo>
                      <a:pt x="8307" y="2105"/>
                    </a:lnTo>
                    <a:lnTo>
                      <a:pt x="8323" y="2093"/>
                    </a:lnTo>
                    <a:lnTo>
                      <a:pt x="8339" y="2082"/>
                    </a:lnTo>
                    <a:lnTo>
                      <a:pt x="8356" y="2070"/>
                    </a:lnTo>
                    <a:lnTo>
                      <a:pt x="8372" y="2058"/>
                    </a:lnTo>
                    <a:lnTo>
                      <a:pt x="8389" y="2045"/>
                    </a:lnTo>
                    <a:lnTo>
                      <a:pt x="8405" y="2033"/>
                    </a:lnTo>
                    <a:lnTo>
                      <a:pt x="8421" y="2020"/>
                    </a:lnTo>
                    <a:lnTo>
                      <a:pt x="8438" y="2008"/>
                    </a:lnTo>
                    <a:lnTo>
                      <a:pt x="8454" y="1995"/>
                    </a:lnTo>
                    <a:lnTo>
                      <a:pt x="8470" y="1982"/>
                    </a:lnTo>
                    <a:lnTo>
                      <a:pt x="8487" y="1968"/>
                    </a:lnTo>
                    <a:lnTo>
                      <a:pt x="8503" y="1955"/>
                    </a:lnTo>
                    <a:lnTo>
                      <a:pt x="8520" y="1942"/>
                    </a:lnTo>
                    <a:lnTo>
                      <a:pt x="8536" y="1928"/>
                    </a:lnTo>
                    <a:lnTo>
                      <a:pt x="8552" y="1915"/>
                    </a:lnTo>
                    <a:lnTo>
                      <a:pt x="8569" y="1901"/>
                    </a:lnTo>
                    <a:lnTo>
                      <a:pt x="8585" y="1888"/>
                    </a:lnTo>
                    <a:lnTo>
                      <a:pt x="8602" y="1874"/>
                    </a:lnTo>
                    <a:lnTo>
                      <a:pt x="8618" y="1861"/>
                    </a:lnTo>
                    <a:lnTo>
                      <a:pt x="8634" y="1847"/>
                    </a:lnTo>
                    <a:lnTo>
                      <a:pt x="8651" y="1834"/>
                    </a:lnTo>
                    <a:lnTo>
                      <a:pt x="8667" y="1820"/>
                    </a:lnTo>
                    <a:lnTo>
                      <a:pt x="8683" y="1807"/>
                    </a:lnTo>
                    <a:lnTo>
                      <a:pt x="8700" y="1794"/>
                    </a:lnTo>
                    <a:lnTo>
                      <a:pt x="8716" y="1781"/>
                    </a:lnTo>
                    <a:lnTo>
                      <a:pt x="8733" y="1768"/>
                    </a:lnTo>
                    <a:lnTo>
                      <a:pt x="8749" y="1756"/>
                    </a:lnTo>
                    <a:lnTo>
                      <a:pt x="8765" y="1744"/>
                    </a:lnTo>
                    <a:lnTo>
                      <a:pt x="8782" y="1732"/>
                    </a:lnTo>
                    <a:lnTo>
                      <a:pt x="8798" y="1720"/>
                    </a:lnTo>
                    <a:lnTo>
                      <a:pt x="8815" y="1709"/>
                    </a:lnTo>
                    <a:lnTo>
                      <a:pt x="8831" y="1698"/>
                    </a:lnTo>
                    <a:lnTo>
                      <a:pt x="8847" y="1687"/>
                    </a:lnTo>
                    <a:lnTo>
                      <a:pt x="8864" y="1676"/>
                    </a:lnTo>
                    <a:lnTo>
                      <a:pt x="8880" y="1665"/>
                    </a:lnTo>
                    <a:lnTo>
                      <a:pt x="8896" y="1654"/>
                    </a:lnTo>
                    <a:lnTo>
                      <a:pt x="8913" y="1644"/>
                    </a:lnTo>
                    <a:lnTo>
                      <a:pt x="8929" y="1633"/>
                    </a:lnTo>
                    <a:lnTo>
                      <a:pt x="8946" y="1623"/>
                    </a:lnTo>
                    <a:lnTo>
                      <a:pt x="8962" y="1612"/>
                    </a:lnTo>
                    <a:lnTo>
                      <a:pt x="8978" y="1602"/>
                    </a:lnTo>
                    <a:lnTo>
                      <a:pt x="8995" y="1591"/>
                    </a:lnTo>
                    <a:lnTo>
                      <a:pt x="9011" y="1581"/>
                    </a:lnTo>
                    <a:lnTo>
                      <a:pt x="9028" y="1571"/>
                    </a:lnTo>
                    <a:lnTo>
                      <a:pt x="9044" y="1560"/>
                    </a:lnTo>
                    <a:lnTo>
                      <a:pt x="9060" y="1550"/>
                    </a:lnTo>
                    <a:lnTo>
                      <a:pt x="9077" y="1540"/>
                    </a:lnTo>
                    <a:lnTo>
                      <a:pt x="9093" y="1530"/>
                    </a:lnTo>
                    <a:lnTo>
                      <a:pt x="9109" y="1520"/>
                    </a:lnTo>
                    <a:lnTo>
                      <a:pt x="9126" y="1510"/>
                    </a:lnTo>
                    <a:lnTo>
                      <a:pt x="9142" y="1501"/>
                    </a:lnTo>
                    <a:lnTo>
                      <a:pt x="9159" y="1491"/>
                    </a:lnTo>
                    <a:lnTo>
                      <a:pt x="9175" y="1481"/>
                    </a:lnTo>
                    <a:lnTo>
                      <a:pt x="9191" y="1472"/>
                    </a:lnTo>
                    <a:lnTo>
                      <a:pt x="9208" y="1463"/>
                    </a:lnTo>
                    <a:lnTo>
                      <a:pt x="9224" y="1453"/>
                    </a:lnTo>
                    <a:lnTo>
                      <a:pt x="9240" y="1444"/>
                    </a:lnTo>
                    <a:lnTo>
                      <a:pt x="9257" y="1435"/>
                    </a:lnTo>
                    <a:lnTo>
                      <a:pt x="9273" y="1426"/>
                    </a:lnTo>
                    <a:lnTo>
                      <a:pt x="9290" y="1418"/>
                    </a:lnTo>
                    <a:lnTo>
                      <a:pt x="9306" y="1409"/>
                    </a:lnTo>
                    <a:lnTo>
                      <a:pt x="9322" y="1400"/>
                    </a:lnTo>
                    <a:lnTo>
                      <a:pt x="9339" y="1392"/>
                    </a:lnTo>
                    <a:lnTo>
                      <a:pt x="9355" y="1383"/>
                    </a:lnTo>
                    <a:lnTo>
                      <a:pt x="9372" y="1375"/>
                    </a:lnTo>
                    <a:lnTo>
                      <a:pt x="9388" y="1367"/>
                    </a:lnTo>
                    <a:lnTo>
                      <a:pt x="9404" y="1359"/>
                    </a:lnTo>
                    <a:lnTo>
                      <a:pt x="9421" y="1351"/>
                    </a:lnTo>
                    <a:lnTo>
                      <a:pt x="9437" y="1343"/>
                    </a:lnTo>
                    <a:lnTo>
                      <a:pt x="9453" y="1334"/>
                    </a:lnTo>
                    <a:lnTo>
                      <a:pt x="9470" y="1326"/>
                    </a:lnTo>
                    <a:lnTo>
                      <a:pt x="9486" y="1318"/>
                    </a:lnTo>
                    <a:lnTo>
                      <a:pt x="9503" y="1310"/>
                    </a:lnTo>
                    <a:lnTo>
                      <a:pt x="9519" y="1302"/>
                    </a:lnTo>
                    <a:lnTo>
                      <a:pt x="9535" y="1293"/>
                    </a:lnTo>
                    <a:lnTo>
                      <a:pt x="9552" y="1285"/>
                    </a:lnTo>
                    <a:lnTo>
                      <a:pt x="9568" y="1276"/>
                    </a:lnTo>
                    <a:lnTo>
                      <a:pt x="9585" y="1267"/>
                    </a:lnTo>
                    <a:lnTo>
                      <a:pt x="9601" y="1258"/>
                    </a:lnTo>
                    <a:lnTo>
                      <a:pt x="9617" y="1249"/>
                    </a:lnTo>
                    <a:lnTo>
                      <a:pt x="9634" y="1240"/>
                    </a:lnTo>
                    <a:lnTo>
                      <a:pt x="9650" y="1230"/>
                    </a:lnTo>
                    <a:lnTo>
                      <a:pt x="9666" y="1220"/>
                    </a:lnTo>
                    <a:lnTo>
                      <a:pt x="9683" y="1210"/>
                    </a:lnTo>
                    <a:lnTo>
                      <a:pt x="9699" y="1199"/>
                    </a:lnTo>
                    <a:lnTo>
                      <a:pt x="9716" y="1189"/>
                    </a:lnTo>
                    <a:lnTo>
                      <a:pt x="9732" y="1178"/>
                    </a:lnTo>
                    <a:lnTo>
                      <a:pt x="9748" y="1166"/>
                    </a:lnTo>
                    <a:lnTo>
                      <a:pt x="9765" y="1155"/>
                    </a:lnTo>
                    <a:lnTo>
                      <a:pt x="9781" y="1143"/>
                    </a:lnTo>
                    <a:lnTo>
                      <a:pt x="9798" y="1132"/>
                    </a:lnTo>
                    <a:lnTo>
                      <a:pt x="9814" y="1120"/>
                    </a:lnTo>
                    <a:lnTo>
                      <a:pt x="9830" y="1108"/>
                    </a:lnTo>
                    <a:lnTo>
                      <a:pt x="9847" y="1096"/>
                    </a:lnTo>
                    <a:lnTo>
                      <a:pt x="9863" y="1084"/>
                    </a:lnTo>
                    <a:lnTo>
                      <a:pt x="9879" y="1072"/>
                    </a:lnTo>
                    <a:lnTo>
                      <a:pt x="9896" y="1060"/>
                    </a:lnTo>
                    <a:lnTo>
                      <a:pt x="9912" y="1048"/>
                    </a:lnTo>
                    <a:lnTo>
                      <a:pt x="9929" y="1037"/>
                    </a:lnTo>
                    <a:lnTo>
                      <a:pt x="9945" y="1025"/>
                    </a:lnTo>
                    <a:lnTo>
                      <a:pt x="9961" y="1013"/>
                    </a:lnTo>
                    <a:lnTo>
                      <a:pt x="9978" y="1001"/>
                    </a:lnTo>
                    <a:lnTo>
                      <a:pt x="9994" y="990"/>
                    </a:lnTo>
                    <a:lnTo>
                      <a:pt x="10011" y="978"/>
                    </a:lnTo>
                    <a:lnTo>
                      <a:pt x="10027" y="967"/>
                    </a:lnTo>
                    <a:lnTo>
                      <a:pt x="10043" y="957"/>
                    </a:lnTo>
                    <a:lnTo>
                      <a:pt x="10060" y="946"/>
                    </a:lnTo>
                    <a:lnTo>
                      <a:pt x="10076" y="935"/>
                    </a:lnTo>
                    <a:lnTo>
                      <a:pt x="10092" y="925"/>
                    </a:lnTo>
                    <a:lnTo>
                      <a:pt x="10109" y="915"/>
                    </a:lnTo>
                    <a:lnTo>
                      <a:pt x="10125" y="906"/>
                    </a:lnTo>
                    <a:lnTo>
                      <a:pt x="10142" y="897"/>
                    </a:lnTo>
                    <a:lnTo>
                      <a:pt x="10158" y="888"/>
                    </a:lnTo>
                    <a:lnTo>
                      <a:pt x="10174" y="879"/>
                    </a:lnTo>
                    <a:lnTo>
                      <a:pt x="10191" y="871"/>
                    </a:lnTo>
                    <a:lnTo>
                      <a:pt x="10207" y="863"/>
                    </a:lnTo>
                    <a:lnTo>
                      <a:pt x="10224" y="856"/>
                    </a:lnTo>
                    <a:lnTo>
                      <a:pt x="10240" y="848"/>
                    </a:lnTo>
                    <a:lnTo>
                      <a:pt x="10256" y="842"/>
                    </a:lnTo>
                    <a:lnTo>
                      <a:pt x="10273" y="835"/>
                    </a:lnTo>
                    <a:lnTo>
                      <a:pt x="10289" y="829"/>
                    </a:lnTo>
                    <a:lnTo>
                      <a:pt x="10305" y="823"/>
                    </a:lnTo>
                    <a:lnTo>
                      <a:pt x="10322" y="817"/>
                    </a:lnTo>
                    <a:lnTo>
                      <a:pt x="10338" y="811"/>
                    </a:lnTo>
                    <a:lnTo>
                      <a:pt x="10355" y="806"/>
                    </a:lnTo>
                    <a:lnTo>
                      <a:pt x="10371" y="801"/>
                    </a:lnTo>
                    <a:lnTo>
                      <a:pt x="10387" y="796"/>
                    </a:lnTo>
                    <a:lnTo>
                      <a:pt x="10404" y="792"/>
                    </a:lnTo>
                    <a:lnTo>
                      <a:pt x="10420" y="787"/>
                    </a:lnTo>
                    <a:lnTo>
                      <a:pt x="10436" y="783"/>
                    </a:lnTo>
                    <a:lnTo>
                      <a:pt x="10453" y="779"/>
                    </a:lnTo>
                    <a:lnTo>
                      <a:pt x="10469" y="775"/>
                    </a:lnTo>
                    <a:lnTo>
                      <a:pt x="10486" y="771"/>
                    </a:lnTo>
                    <a:lnTo>
                      <a:pt x="10502" y="768"/>
                    </a:lnTo>
                    <a:lnTo>
                      <a:pt x="10518" y="766"/>
                    </a:lnTo>
                    <a:lnTo>
                      <a:pt x="10535" y="763"/>
                    </a:lnTo>
                    <a:lnTo>
                      <a:pt x="10551" y="761"/>
                    </a:lnTo>
                    <a:lnTo>
                      <a:pt x="10568" y="759"/>
                    </a:lnTo>
                    <a:lnTo>
                      <a:pt x="10584" y="757"/>
                    </a:lnTo>
                    <a:lnTo>
                      <a:pt x="10600" y="756"/>
                    </a:lnTo>
                    <a:lnTo>
                      <a:pt x="10617" y="755"/>
                    </a:lnTo>
                    <a:lnTo>
                      <a:pt x="10633" y="754"/>
                    </a:lnTo>
                    <a:lnTo>
                      <a:pt x="10649" y="752"/>
                    </a:lnTo>
                    <a:lnTo>
                      <a:pt x="10666" y="751"/>
                    </a:lnTo>
                    <a:lnTo>
                      <a:pt x="10682" y="749"/>
                    </a:lnTo>
                    <a:lnTo>
                      <a:pt x="10699" y="749"/>
                    </a:lnTo>
                    <a:lnTo>
                      <a:pt x="10715" y="748"/>
                    </a:lnTo>
                    <a:lnTo>
                      <a:pt x="10731" y="749"/>
                    </a:lnTo>
                    <a:lnTo>
                      <a:pt x="10748" y="749"/>
                    </a:lnTo>
                    <a:lnTo>
                      <a:pt x="10764" y="749"/>
                    </a:lnTo>
                    <a:lnTo>
                      <a:pt x="10781" y="750"/>
                    </a:lnTo>
                    <a:lnTo>
                      <a:pt x="10797" y="750"/>
                    </a:lnTo>
                    <a:lnTo>
                      <a:pt x="10813" y="751"/>
                    </a:lnTo>
                    <a:lnTo>
                      <a:pt x="10830" y="753"/>
                    </a:lnTo>
                    <a:lnTo>
                      <a:pt x="10846" y="754"/>
                    </a:lnTo>
                    <a:lnTo>
                      <a:pt x="10862" y="754"/>
                    </a:lnTo>
                    <a:lnTo>
                      <a:pt x="10879" y="757"/>
                    </a:lnTo>
                    <a:lnTo>
                      <a:pt x="10895" y="760"/>
                    </a:lnTo>
                    <a:lnTo>
                      <a:pt x="10912" y="763"/>
                    </a:lnTo>
                    <a:lnTo>
                      <a:pt x="10928" y="766"/>
                    </a:lnTo>
                    <a:lnTo>
                      <a:pt x="10944" y="770"/>
                    </a:lnTo>
                    <a:lnTo>
                      <a:pt x="10961" y="774"/>
                    </a:lnTo>
                    <a:lnTo>
                      <a:pt x="10977" y="778"/>
                    </a:lnTo>
                    <a:lnTo>
                      <a:pt x="10994" y="783"/>
                    </a:lnTo>
                    <a:lnTo>
                      <a:pt x="11010" y="788"/>
                    </a:lnTo>
                    <a:lnTo>
                      <a:pt x="11026" y="792"/>
                    </a:lnTo>
                    <a:lnTo>
                      <a:pt x="11043" y="797"/>
                    </a:lnTo>
                    <a:lnTo>
                      <a:pt x="11059" y="803"/>
                    </a:lnTo>
                    <a:lnTo>
                      <a:pt x="11075" y="808"/>
                    </a:lnTo>
                    <a:lnTo>
                      <a:pt x="11092" y="813"/>
                    </a:lnTo>
                    <a:lnTo>
                      <a:pt x="11108" y="819"/>
                    </a:lnTo>
                    <a:lnTo>
                      <a:pt x="11125" y="825"/>
                    </a:lnTo>
                    <a:lnTo>
                      <a:pt x="11141" y="831"/>
                    </a:lnTo>
                    <a:lnTo>
                      <a:pt x="11157" y="838"/>
                    </a:lnTo>
                    <a:lnTo>
                      <a:pt x="11174" y="845"/>
                    </a:lnTo>
                    <a:lnTo>
                      <a:pt x="11190" y="852"/>
                    </a:lnTo>
                    <a:lnTo>
                      <a:pt x="11207" y="859"/>
                    </a:lnTo>
                    <a:lnTo>
                      <a:pt x="11223" y="867"/>
                    </a:lnTo>
                    <a:lnTo>
                      <a:pt x="11239" y="874"/>
                    </a:lnTo>
                    <a:lnTo>
                      <a:pt x="11256" y="882"/>
                    </a:lnTo>
                    <a:lnTo>
                      <a:pt x="11272" y="891"/>
                    </a:lnTo>
                    <a:lnTo>
                      <a:pt x="11288" y="899"/>
                    </a:lnTo>
                    <a:lnTo>
                      <a:pt x="11305" y="909"/>
                    </a:lnTo>
                    <a:lnTo>
                      <a:pt x="11321" y="918"/>
                    </a:lnTo>
                    <a:lnTo>
                      <a:pt x="11338" y="927"/>
                    </a:lnTo>
                    <a:lnTo>
                      <a:pt x="11354" y="937"/>
                    </a:lnTo>
                    <a:lnTo>
                      <a:pt x="11370" y="947"/>
                    </a:lnTo>
                    <a:lnTo>
                      <a:pt x="11387" y="957"/>
                    </a:lnTo>
                    <a:lnTo>
                      <a:pt x="11403" y="967"/>
                    </a:lnTo>
                    <a:lnTo>
                      <a:pt x="11420" y="977"/>
                    </a:lnTo>
                    <a:lnTo>
                      <a:pt x="11436" y="988"/>
                    </a:lnTo>
                    <a:lnTo>
                      <a:pt x="11452" y="999"/>
                    </a:lnTo>
                    <a:lnTo>
                      <a:pt x="11469" y="1010"/>
                    </a:lnTo>
                    <a:lnTo>
                      <a:pt x="11485" y="1021"/>
                    </a:lnTo>
                    <a:lnTo>
                      <a:pt x="11501" y="1032"/>
                    </a:lnTo>
                    <a:lnTo>
                      <a:pt x="11518" y="1043"/>
                    </a:lnTo>
                    <a:lnTo>
                      <a:pt x="11534" y="1054"/>
                    </a:lnTo>
                    <a:lnTo>
                      <a:pt x="11551" y="1066"/>
                    </a:lnTo>
                    <a:lnTo>
                      <a:pt x="11567" y="1077"/>
                    </a:lnTo>
                    <a:lnTo>
                      <a:pt x="11583" y="1089"/>
                    </a:lnTo>
                    <a:lnTo>
                      <a:pt x="11600" y="1101"/>
                    </a:lnTo>
                    <a:lnTo>
                      <a:pt x="11616" y="1113"/>
                    </a:lnTo>
                    <a:lnTo>
                      <a:pt x="11632" y="1124"/>
                    </a:lnTo>
                    <a:lnTo>
                      <a:pt x="11649" y="1136"/>
                    </a:lnTo>
                    <a:lnTo>
                      <a:pt x="11665" y="1148"/>
                    </a:lnTo>
                    <a:lnTo>
                      <a:pt x="11682" y="1160"/>
                    </a:lnTo>
                    <a:lnTo>
                      <a:pt x="11698" y="1172"/>
                    </a:lnTo>
                    <a:lnTo>
                      <a:pt x="11714" y="1184"/>
                    </a:lnTo>
                    <a:lnTo>
                      <a:pt x="11731" y="1196"/>
                    </a:lnTo>
                    <a:lnTo>
                      <a:pt x="11747" y="1208"/>
                    </a:lnTo>
                    <a:lnTo>
                      <a:pt x="11764" y="1221"/>
                    </a:lnTo>
                    <a:lnTo>
                      <a:pt x="11780" y="1232"/>
                    </a:lnTo>
                    <a:lnTo>
                      <a:pt x="11796" y="1244"/>
                    </a:lnTo>
                    <a:lnTo>
                      <a:pt x="11813" y="1256"/>
                    </a:lnTo>
                    <a:lnTo>
                      <a:pt x="11829" y="1268"/>
                    </a:lnTo>
                    <a:lnTo>
                      <a:pt x="11845" y="1280"/>
                    </a:lnTo>
                    <a:lnTo>
                      <a:pt x="11862" y="1293"/>
                    </a:lnTo>
                    <a:lnTo>
                      <a:pt x="11878" y="1305"/>
                    </a:lnTo>
                    <a:lnTo>
                      <a:pt x="11895" y="1317"/>
                    </a:lnTo>
                    <a:lnTo>
                      <a:pt x="11911" y="1329"/>
                    </a:lnTo>
                    <a:lnTo>
                      <a:pt x="11927" y="1342"/>
                    </a:lnTo>
                    <a:lnTo>
                      <a:pt x="11944" y="1354"/>
                    </a:lnTo>
                    <a:lnTo>
                      <a:pt x="11960" y="1367"/>
                    </a:lnTo>
                    <a:lnTo>
                      <a:pt x="11977" y="1380"/>
                    </a:lnTo>
                    <a:lnTo>
                      <a:pt x="11993" y="1392"/>
                    </a:lnTo>
                    <a:lnTo>
                      <a:pt x="12009" y="1405"/>
                    </a:lnTo>
                    <a:lnTo>
                      <a:pt x="12026" y="1417"/>
                    </a:lnTo>
                    <a:lnTo>
                      <a:pt x="12042" y="1430"/>
                    </a:lnTo>
                    <a:lnTo>
                      <a:pt x="12058" y="1443"/>
                    </a:lnTo>
                    <a:lnTo>
                      <a:pt x="12075" y="1456"/>
                    </a:lnTo>
                    <a:lnTo>
                      <a:pt x="12091" y="1469"/>
                    </a:lnTo>
                    <a:lnTo>
                      <a:pt x="12108" y="1481"/>
                    </a:lnTo>
                    <a:lnTo>
                      <a:pt x="12124" y="1494"/>
                    </a:lnTo>
                    <a:lnTo>
                      <a:pt x="12140" y="1507"/>
                    </a:lnTo>
                    <a:lnTo>
                      <a:pt x="12157" y="1519"/>
                    </a:lnTo>
                    <a:lnTo>
                      <a:pt x="12173" y="1532"/>
                    </a:lnTo>
                    <a:lnTo>
                      <a:pt x="12190" y="1544"/>
                    </a:lnTo>
                    <a:lnTo>
                      <a:pt x="12206" y="1557"/>
                    </a:lnTo>
                    <a:lnTo>
                      <a:pt x="12222" y="1569"/>
                    </a:lnTo>
                    <a:lnTo>
                      <a:pt x="12239" y="1581"/>
                    </a:lnTo>
                    <a:lnTo>
                      <a:pt x="12255" y="1593"/>
                    </a:lnTo>
                    <a:lnTo>
                      <a:pt x="12271" y="1604"/>
                    </a:lnTo>
                    <a:lnTo>
                      <a:pt x="12288" y="1616"/>
                    </a:lnTo>
                    <a:lnTo>
                      <a:pt x="12304" y="1627"/>
                    </a:lnTo>
                    <a:lnTo>
                      <a:pt x="12321" y="1638"/>
                    </a:lnTo>
                    <a:lnTo>
                      <a:pt x="12337" y="1649"/>
                    </a:lnTo>
                    <a:lnTo>
                      <a:pt x="12353" y="1660"/>
                    </a:lnTo>
                    <a:lnTo>
                      <a:pt x="12370" y="1671"/>
                    </a:lnTo>
                    <a:lnTo>
                      <a:pt x="12386" y="1681"/>
                    </a:lnTo>
                    <a:lnTo>
                      <a:pt x="12403" y="1691"/>
                    </a:lnTo>
                    <a:lnTo>
                      <a:pt x="12419" y="1700"/>
                    </a:lnTo>
                    <a:lnTo>
                      <a:pt x="12435" y="1710"/>
                    </a:lnTo>
                    <a:lnTo>
                      <a:pt x="12452" y="1719"/>
                    </a:lnTo>
                    <a:lnTo>
                      <a:pt x="12468" y="1728"/>
                    </a:lnTo>
                    <a:lnTo>
                      <a:pt x="12484" y="1737"/>
                    </a:lnTo>
                    <a:lnTo>
                      <a:pt x="12501" y="1746"/>
                    </a:lnTo>
                    <a:lnTo>
                      <a:pt x="12517" y="1755"/>
                    </a:lnTo>
                    <a:lnTo>
                      <a:pt x="12534" y="1763"/>
                    </a:lnTo>
                    <a:lnTo>
                      <a:pt x="12550" y="1772"/>
                    </a:lnTo>
                    <a:lnTo>
                      <a:pt x="12566" y="1781"/>
                    </a:lnTo>
                    <a:lnTo>
                      <a:pt x="12583" y="1789"/>
                    </a:lnTo>
                    <a:lnTo>
                      <a:pt x="12599" y="1798"/>
                    </a:lnTo>
                    <a:lnTo>
                      <a:pt x="12616" y="1806"/>
                    </a:lnTo>
                    <a:lnTo>
                      <a:pt x="12632" y="1815"/>
                    </a:lnTo>
                    <a:lnTo>
                      <a:pt x="12648" y="1823"/>
                    </a:lnTo>
                    <a:lnTo>
                      <a:pt x="12665" y="1831"/>
                    </a:lnTo>
                    <a:lnTo>
                      <a:pt x="12681" y="1839"/>
                    </a:lnTo>
                    <a:lnTo>
                      <a:pt x="12697" y="1847"/>
                    </a:lnTo>
                    <a:lnTo>
                      <a:pt x="12714" y="1856"/>
                    </a:lnTo>
                    <a:lnTo>
                      <a:pt x="12730" y="1863"/>
                    </a:lnTo>
                    <a:lnTo>
                      <a:pt x="12747" y="1871"/>
                    </a:lnTo>
                    <a:lnTo>
                      <a:pt x="12763" y="1879"/>
                    </a:lnTo>
                    <a:lnTo>
                      <a:pt x="12779" y="1887"/>
                    </a:lnTo>
                    <a:lnTo>
                      <a:pt x="12796" y="1895"/>
                    </a:lnTo>
                    <a:lnTo>
                      <a:pt x="12812" y="1902"/>
                    </a:lnTo>
                    <a:lnTo>
                      <a:pt x="12828" y="1910"/>
                    </a:lnTo>
                    <a:lnTo>
                      <a:pt x="12845" y="1918"/>
                    </a:lnTo>
                    <a:lnTo>
                      <a:pt x="12861" y="1925"/>
                    </a:lnTo>
                    <a:lnTo>
                      <a:pt x="12878" y="1933"/>
                    </a:lnTo>
                    <a:lnTo>
                      <a:pt x="12894" y="1940"/>
                    </a:lnTo>
                    <a:lnTo>
                      <a:pt x="12910" y="1947"/>
                    </a:lnTo>
                    <a:lnTo>
                      <a:pt x="12927" y="1955"/>
                    </a:lnTo>
                    <a:lnTo>
                      <a:pt x="12943" y="1962"/>
                    </a:lnTo>
                    <a:lnTo>
                      <a:pt x="12960" y="1970"/>
                    </a:lnTo>
                    <a:lnTo>
                      <a:pt x="12976" y="1977"/>
                    </a:lnTo>
                    <a:lnTo>
                      <a:pt x="12992" y="1984"/>
                    </a:lnTo>
                    <a:lnTo>
                      <a:pt x="13009" y="1992"/>
                    </a:lnTo>
                    <a:lnTo>
                      <a:pt x="13025" y="1999"/>
                    </a:lnTo>
                    <a:lnTo>
                      <a:pt x="13041" y="2007"/>
                    </a:lnTo>
                    <a:lnTo>
                      <a:pt x="13058" y="2014"/>
                    </a:lnTo>
                    <a:lnTo>
                      <a:pt x="13074" y="2022"/>
                    </a:lnTo>
                    <a:lnTo>
                      <a:pt x="13091" y="2029"/>
                    </a:lnTo>
                    <a:lnTo>
                      <a:pt x="13107" y="2036"/>
                    </a:lnTo>
                    <a:lnTo>
                      <a:pt x="13123" y="2044"/>
                    </a:lnTo>
                    <a:lnTo>
                      <a:pt x="13140" y="2051"/>
                    </a:lnTo>
                    <a:lnTo>
                      <a:pt x="13156" y="2058"/>
                    </a:lnTo>
                    <a:lnTo>
                      <a:pt x="13173" y="2066"/>
                    </a:lnTo>
                    <a:lnTo>
                      <a:pt x="13189" y="2073"/>
                    </a:lnTo>
                    <a:lnTo>
                      <a:pt x="13205" y="2080"/>
                    </a:lnTo>
                    <a:lnTo>
                      <a:pt x="13222" y="2088"/>
                    </a:lnTo>
                    <a:lnTo>
                      <a:pt x="13238" y="2095"/>
                    </a:lnTo>
                    <a:lnTo>
                      <a:pt x="13254" y="2102"/>
                    </a:lnTo>
                    <a:lnTo>
                      <a:pt x="13271" y="2109"/>
                    </a:lnTo>
                    <a:lnTo>
                      <a:pt x="13287" y="2116"/>
                    </a:lnTo>
                    <a:lnTo>
                      <a:pt x="13304" y="2123"/>
                    </a:lnTo>
                    <a:lnTo>
                      <a:pt x="13320" y="2130"/>
                    </a:lnTo>
                    <a:lnTo>
                      <a:pt x="13336" y="2137"/>
                    </a:lnTo>
                    <a:lnTo>
                      <a:pt x="13353" y="2144"/>
                    </a:lnTo>
                    <a:lnTo>
                      <a:pt x="13369" y="2152"/>
                    </a:lnTo>
                    <a:lnTo>
                      <a:pt x="13386" y="2159"/>
                    </a:lnTo>
                    <a:lnTo>
                      <a:pt x="13402" y="2166"/>
                    </a:lnTo>
                    <a:lnTo>
                      <a:pt x="13418" y="2174"/>
                    </a:lnTo>
                    <a:lnTo>
                      <a:pt x="13435" y="2181"/>
                    </a:lnTo>
                    <a:lnTo>
                      <a:pt x="13451" y="2189"/>
                    </a:lnTo>
                    <a:lnTo>
                      <a:pt x="13467" y="2197"/>
                    </a:lnTo>
                    <a:lnTo>
                      <a:pt x="13484" y="2205"/>
                    </a:lnTo>
                    <a:lnTo>
                      <a:pt x="13500" y="2214"/>
                    </a:lnTo>
                    <a:lnTo>
                      <a:pt x="13517" y="2222"/>
                    </a:lnTo>
                    <a:lnTo>
                      <a:pt x="13533" y="2232"/>
                    </a:lnTo>
                    <a:lnTo>
                      <a:pt x="13549" y="2241"/>
                    </a:lnTo>
                    <a:lnTo>
                      <a:pt x="13566" y="2250"/>
                    </a:lnTo>
                    <a:lnTo>
                      <a:pt x="13582" y="2260"/>
                    </a:lnTo>
                    <a:lnTo>
                      <a:pt x="13599" y="2269"/>
                    </a:lnTo>
                    <a:lnTo>
                      <a:pt x="13615" y="2279"/>
                    </a:lnTo>
                    <a:lnTo>
                      <a:pt x="13631" y="2289"/>
                    </a:lnTo>
                    <a:lnTo>
                      <a:pt x="13648" y="2299"/>
                    </a:lnTo>
                    <a:lnTo>
                      <a:pt x="13664" y="2309"/>
                    </a:lnTo>
                    <a:lnTo>
                      <a:pt x="13680" y="2319"/>
                    </a:lnTo>
                    <a:lnTo>
                      <a:pt x="13697" y="2329"/>
                    </a:lnTo>
                    <a:lnTo>
                      <a:pt x="13713" y="2339"/>
                    </a:lnTo>
                    <a:lnTo>
                      <a:pt x="13730" y="2348"/>
                    </a:lnTo>
                    <a:lnTo>
                      <a:pt x="13746" y="2359"/>
                    </a:lnTo>
                    <a:lnTo>
                      <a:pt x="13762" y="2369"/>
                    </a:lnTo>
                    <a:lnTo>
                      <a:pt x="13779" y="2378"/>
                    </a:lnTo>
                    <a:lnTo>
                      <a:pt x="13795" y="2389"/>
                    </a:lnTo>
                    <a:lnTo>
                      <a:pt x="13812" y="2399"/>
                    </a:lnTo>
                    <a:lnTo>
                      <a:pt x="13828" y="2409"/>
                    </a:lnTo>
                    <a:lnTo>
                      <a:pt x="13844" y="2419"/>
                    </a:lnTo>
                    <a:lnTo>
                      <a:pt x="13861" y="2429"/>
                    </a:lnTo>
                    <a:lnTo>
                      <a:pt x="13877" y="2439"/>
                    </a:lnTo>
                    <a:lnTo>
                      <a:pt x="13893" y="2449"/>
                    </a:lnTo>
                    <a:lnTo>
                      <a:pt x="13910" y="2460"/>
                    </a:lnTo>
                    <a:lnTo>
                      <a:pt x="13926" y="2470"/>
                    </a:lnTo>
                    <a:lnTo>
                      <a:pt x="13943" y="2480"/>
                    </a:lnTo>
                    <a:lnTo>
                      <a:pt x="13959" y="2491"/>
                    </a:lnTo>
                    <a:lnTo>
                      <a:pt x="13975" y="2501"/>
                    </a:lnTo>
                    <a:lnTo>
                      <a:pt x="13992" y="2512"/>
                    </a:lnTo>
                    <a:lnTo>
                      <a:pt x="14008" y="2522"/>
                    </a:lnTo>
                    <a:lnTo>
                      <a:pt x="14024" y="2533"/>
                    </a:lnTo>
                    <a:lnTo>
                      <a:pt x="14041" y="2543"/>
                    </a:lnTo>
                    <a:lnTo>
                      <a:pt x="14057" y="2554"/>
                    </a:lnTo>
                    <a:lnTo>
                      <a:pt x="14074" y="2564"/>
                    </a:lnTo>
                    <a:lnTo>
                      <a:pt x="14090" y="2574"/>
                    </a:lnTo>
                    <a:lnTo>
                      <a:pt x="14106" y="2585"/>
                    </a:lnTo>
                    <a:lnTo>
                      <a:pt x="14123" y="2595"/>
                    </a:lnTo>
                    <a:lnTo>
                      <a:pt x="14139" y="2605"/>
                    </a:lnTo>
                    <a:lnTo>
                      <a:pt x="14156" y="2615"/>
                    </a:lnTo>
                    <a:lnTo>
                      <a:pt x="14172" y="2625"/>
                    </a:lnTo>
                    <a:lnTo>
                      <a:pt x="14188" y="2635"/>
                    </a:lnTo>
                    <a:lnTo>
                      <a:pt x="14205" y="2644"/>
                    </a:lnTo>
                    <a:lnTo>
                      <a:pt x="14221" y="2653"/>
                    </a:lnTo>
                    <a:lnTo>
                      <a:pt x="14237" y="2662"/>
                    </a:lnTo>
                    <a:lnTo>
                      <a:pt x="14254" y="2671"/>
                    </a:lnTo>
                    <a:lnTo>
                      <a:pt x="14270" y="2680"/>
                    </a:lnTo>
                    <a:lnTo>
                      <a:pt x="14287" y="2689"/>
                    </a:lnTo>
                    <a:lnTo>
                      <a:pt x="14303" y="2698"/>
                    </a:lnTo>
                    <a:lnTo>
                      <a:pt x="14319" y="2707"/>
                    </a:lnTo>
                    <a:lnTo>
                      <a:pt x="14336" y="2716"/>
                    </a:lnTo>
                    <a:lnTo>
                      <a:pt x="14352" y="2724"/>
                    </a:lnTo>
                    <a:lnTo>
                      <a:pt x="14369" y="2733"/>
                    </a:lnTo>
                    <a:lnTo>
                      <a:pt x="14385" y="2742"/>
                    </a:lnTo>
                    <a:lnTo>
                      <a:pt x="14401" y="2751"/>
                    </a:lnTo>
                    <a:lnTo>
                      <a:pt x="14418" y="2760"/>
                    </a:lnTo>
                    <a:lnTo>
                      <a:pt x="14434" y="2768"/>
                    </a:lnTo>
                    <a:lnTo>
                      <a:pt x="14450" y="2777"/>
                    </a:lnTo>
                    <a:lnTo>
                      <a:pt x="14467" y="2786"/>
                    </a:lnTo>
                    <a:lnTo>
                      <a:pt x="14483" y="2795"/>
                    </a:lnTo>
                    <a:lnTo>
                      <a:pt x="14500" y="2803"/>
                    </a:lnTo>
                    <a:lnTo>
                      <a:pt x="14516" y="2812"/>
                    </a:lnTo>
                    <a:lnTo>
                      <a:pt x="14532" y="2821"/>
                    </a:lnTo>
                    <a:lnTo>
                      <a:pt x="14549" y="2830"/>
                    </a:lnTo>
                    <a:lnTo>
                      <a:pt x="14565" y="2838"/>
                    </a:lnTo>
                    <a:lnTo>
                      <a:pt x="14582" y="2847"/>
                    </a:lnTo>
                    <a:lnTo>
                      <a:pt x="14598" y="2856"/>
                    </a:lnTo>
                    <a:lnTo>
                      <a:pt x="14614" y="2864"/>
                    </a:lnTo>
                    <a:lnTo>
                      <a:pt x="14631" y="2873"/>
                    </a:lnTo>
                    <a:lnTo>
                      <a:pt x="14647" y="2882"/>
                    </a:lnTo>
                    <a:lnTo>
                      <a:pt x="14663" y="2891"/>
                    </a:lnTo>
                    <a:lnTo>
                      <a:pt x="14680" y="2900"/>
                    </a:lnTo>
                    <a:lnTo>
                      <a:pt x="14696" y="2908"/>
                    </a:lnTo>
                    <a:lnTo>
                      <a:pt x="14713" y="2917"/>
                    </a:lnTo>
                    <a:lnTo>
                      <a:pt x="14729" y="2926"/>
                    </a:lnTo>
                    <a:lnTo>
                      <a:pt x="14745" y="2935"/>
                    </a:lnTo>
                    <a:lnTo>
                      <a:pt x="14762" y="2943"/>
                    </a:lnTo>
                    <a:lnTo>
                      <a:pt x="14778" y="2952"/>
                    </a:lnTo>
                    <a:lnTo>
                      <a:pt x="14795" y="2961"/>
                    </a:lnTo>
                    <a:lnTo>
                      <a:pt x="14811" y="2970"/>
                    </a:lnTo>
                    <a:lnTo>
                      <a:pt x="14827" y="2978"/>
                    </a:lnTo>
                    <a:lnTo>
                      <a:pt x="14844" y="2987"/>
                    </a:lnTo>
                    <a:lnTo>
                      <a:pt x="14860" y="2995"/>
                    </a:lnTo>
                    <a:lnTo>
                      <a:pt x="14876" y="3004"/>
                    </a:lnTo>
                    <a:lnTo>
                      <a:pt x="14893" y="3012"/>
                    </a:lnTo>
                    <a:lnTo>
                      <a:pt x="14909" y="3020"/>
                    </a:lnTo>
                    <a:lnTo>
                      <a:pt x="14926" y="3028"/>
                    </a:lnTo>
                    <a:lnTo>
                      <a:pt x="14942" y="3037"/>
                    </a:lnTo>
                    <a:lnTo>
                      <a:pt x="14958" y="3045"/>
                    </a:lnTo>
                    <a:lnTo>
                      <a:pt x="14975" y="3053"/>
                    </a:lnTo>
                    <a:lnTo>
                      <a:pt x="14991" y="3061"/>
                    </a:lnTo>
                    <a:lnTo>
                      <a:pt x="15008" y="3069"/>
                    </a:lnTo>
                    <a:lnTo>
                      <a:pt x="15024" y="3078"/>
                    </a:lnTo>
                    <a:lnTo>
                      <a:pt x="15040" y="3086"/>
                    </a:lnTo>
                    <a:lnTo>
                      <a:pt x="15057" y="3094"/>
                    </a:lnTo>
                    <a:lnTo>
                      <a:pt x="15073" y="3103"/>
                    </a:lnTo>
                    <a:lnTo>
                      <a:pt x="15089" y="3112"/>
                    </a:lnTo>
                    <a:lnTo>
                      <a:pt x="15106" y="3121"/>
                    </a:lnTo>
                    <a:lnTo>
                      <a:pt x="15122" y="3131"/>
                    </a:lnTo>
                    <a:lnTo>
                      <a:pt x="15139" y="3140"/>
                    </a:lnTo>
                    <a:lnTo>
                      <a:pt x="15155" y="3150"/>
                    </a:lnTo>
                    <a:lnTo>
                      <a:pt x="15171" y="3161"/>
                    </a:lnTo>
                    <a:lnTo>
                      <a:pt x="15188" y="3172"/>
                    </a:lnTo>
                    <a:lnTo>
                      <a:pt x="15204" y="3183"/>
                    </a:lnTo>
                    <a:lnTo>
                      <a:pt x="15221" y="3194"/>
                    </a:lnTo>
                    <a:lnTo>
                      <a:pt x="15237" y="3206"/>
                    </a:lnTo>
                    <a:lnTo>
                      <a:pt x="15253" y="3218"/>
                    </a:lnTo>
                    <a:lnTo>
                      <a:pt x="15270" y="3230"/>
                    </a:lnTo>
                    <a:lnTo>
                      <a:pt x="15286" y="3242"/>
                    </a:lnTo>
                    <a:lnTo>
                      <a:pt x="15302" y="3254"/>
                    </a:lnTo>
                    <a:lnTo>
                      <a:pt x="15319" y="3266"/>
                    </a:lnTo>
                    <a:lnTo>
                      <a:pt x="15335" y="3279"/>
                    </a:lnTo>
                    <a:lnTo>
                      <a:pt x="15352" y="3291"/>
                    </a:lnTo>
                    <a:lnTo>
                      <a:pt x="15368" y="3304"/>
                    </a:lnTo>
                    <a:lnTo>
                      <a:pt x="15384" y="3316"/>
                    </a:lnTo>
                    <a:lnTo>
                      <a:pt x="15401" y="3329"/>
                    </a:lnTo>
                    <a:lnTo>
                      <a:pt x="15417" y="3341"/>
                    </a:lnTo>
                    <a:lnTo>
                      <a:pt x="15433" y="3354"/>
                    </a:lnTo>
                    <a:lnTo>
                      <a:pt x="15450" y="3366"/>
                    </a:lnTo>
                    <a:lnTo>
                      <a:pt x="15466" y="3379"/>
                    </a:lnTo>
                    <a:lnTo>
                      <a:pt x="15483" y="3391"/>
                    </a:lnTo>
                    <a:lnTo>
                      <a:pt x="15499" y="3404"/>
                    </a:lnTo>
                    <a:lnTo>
                      <a:pt x="15515" y="3416"/>
                    </a:lnTo>
                    <a:lnTo>
                      <a:pt x="15532" y="3429"/>
                    </a:lnTo>
                    <a:lnTo>
                      <a:pt x="15548" y="3441"/>
                    </a:lnTo>
                    <a:lnTo>
                      <a:pt x="15565" y="3453"/>
                    </a:lnTo>
                    <a:lnTo>
                      <a:pt x="15581" y="3465"/>
                    </a:lnTo>
                    <a:lnTo>
                      <a:pt x="15597" y="3477"/>
                    </a:lnTo>
                    <a:lnTo>
                      <a:pt x="15614" y="3489"/>
                    </a:lnTo>
                    <a:lnTo>
                      <a:pt x="15630" y="3501"/>
                    </a:lnTo>
                    <a:lnTo>
                      <a:pt x="15646" y="3512"/>
                    </a:lnTo>
                    <a:lnTo>
                      <a:pt x="15663" y="3524"/>
                    </a:lnTo>
                    <a:lnTo>
                      <a:pt x="15679" y="3535"/>
                    </a:lnTo>
                    <a:lnTo>
                      <a:pt x="15696" y="3546"/>
                    </a:lnTo>
                    <a:lnTo>
                      <a:pt x="15712" y="3557"/>
                    </a:lnTo>
                    <a:lnTo>
                      <a:pt x="15728" y="3567"/>
                    </a:lnTo>
                    <a:lnTo>
                      <a:pt x="15745" y="3578"/>
                    </a:lnTo>
                    <a:lnTo>
                      <a:pt x="15761" y="3587"/>
                    </a:lnTo>
                    <a:lnTo>
                      <a:pt x="15778" y="3597"/>
                    </a:lnTo>
                    <a:lnTo>
                      <a:pt x="15794" y="3607"/>
                    </a:lnTo>
                    <a:lnTo>
                      <a:pt x="15810" y="3615"/>
                    </a:lnTo>
                    <a:lnTo>
                      <a:pt x="15827" y="3624"/>
                    </a:lnTo>
                    <a:lnTo>
                      <a:pt x="15843" y="3633"/>
                    </a:lnTo>
                    <a:lnTo>
                      <a:pt x="15859" y="3642"/>
                    </a:lnTo>
                    <a:lnTo>
                      <a:pt x="15876" y="3651"/>
                    </a:lnTo>
                    <a:lnTo>
                      <a:pt x="15892" y="3660"/>
                    </a:lnTo>
                    <a:lnTo>
                      <a:pt x="15909" y="3668"/>
                    </a:lnTo>
                    <a:lnTo>
                      <a:pt x="15925" y="3677"/>
                    </a:lnTo>
                    <a:lnTo>
                      <a:pt x="15941" y="3686"/>
                    </a:lnTo>
                    <a:lnTo>
                      <a:pt x="15958" y="3694"/>
                    </a:lnTo>
                    <a:lnTo>
                      <a:pt x="15974" y="3703"/>
                    </a:lnTo>
                    <a:lnTo>
                      <a:pt x="15991" y="3712"/>
                    </a:lnTo>
                    <a:lnTo>
                      <a:pt x="16007" y="3720"/>
                    </a:lnTo>
                    <a:lnTo>
                      <a:pt x="16023" y="3729"/>
                    </a:lnTo>
                    <a:lnTo>
                      <a:pt x="16040" y="3738"/>
                    </a:lnTo>
                    <a:lnTo>
                      <a:pt x="16056" y="3746"/>
                    </a:lnTo>
                    <a:lnTo>
                      <a:pt x="16072" y="3755"/>
                    </a:lnTo>
                    <a:lnTo>
                      <a:pt x="16089" y="3764"/>
                    </a:lnTo>
                    <a:lnTo>
                      <a:pt x="16105" y="3772"/>
                    </a:lnTo>
                    <a:lnTo>
                      <a:pt x="16122" y="3781"/>
                    </a:lnTo>
                    <a:lnTo>
                      <a:pt x="16138" y="3789"/>
                    </a:lnTo>
                    <a:lnTo>
                      <a:pt x="16154" y="3798"/>
                    </a:lnTo>
                    <a:lnTo>
                      <a:pt x="16171" y="3806"/>
                    </a:lnTo>
                    <a:lnTo>
                      <a:pt x="16187" y="3815"/>
                    </a:lnTo>
                    <a:lnTo>
                      <a:pt x="16204" y="3823"/>
                    </a:lnTo>
                    <a:lnTo>
                      <a:pt x="16220" y="3832"/>
                    </a:lnTo>
                    <a:lnTo>
                      <a:pt x="16236" y="3840"/>
                    </a:lnTo>
                    <a:lnTo>
                      <a:pt x="16253" y="3849"/>
                    </a:lnTo>
                    <a:lnTo>
                      <a:pt x="16269" y="3857"/>
                    </a:lnTo>
                    <a:lnTo>
                      <a:pt x="16285" y="3865"/>
                    </a:lnTo>
                    <a:lnTo>
                      <a:pt x="16302" y="3874"/>
                    </a:lnTo>
                    <a:lnTo>
                      <a:pt x="16318" y="3882"/>
                    </a:lnTo>
                    <a:lnTo>
                      <a:pt x="16335" y="3890"/>
                    </a:lnTo>
                    <a:lnTo>
                      <a:pt x="16351" y="3898"/>
                    </a:lnTo>
                    <a:lnTo>
                      <a:pt x="16367" y="3907"/>
                    </a:lnTo>
                    <a:lnTo>
                      <a:pt x="16384" y="3915"/>
                    </a:lnTo>
                    <a:lnTo>
                      <a:pt x="16400" y="3923"/>
                    </a:lnTo>
                    <a:lnTo>
                      <a:pt x="16417" y="3931"/>
                    </a:lnTo>
                    <a:lnTo>
                      <a:pt x="16433" y="3940"/>
                    </a:lnTo>
                    <a:lnTo>
                      <a:pt x="16449" y="3948"/>
                    </a:lnTo>
                    <a:lnTo>
                      <a:pt x="16466" y="3956"/>
                    </a:lnTo>
                    <a:lnTo>
                      <a:pt x="16482" y="3964"/>
                    </a:lnTo>
                    <a:lnTo>
                      <a:pt x="16498" y="3972"/>
                    </a:lnTo>
                    <a:lnTo>
                      <a:pt x="16515" y="3980"/>
                    </a:lnTo>
                    <a:lnTo>
                      <a:pt x="16531" y="3988"/>
                    </a:lnTo>
                    <a:lnTo>
                      <a:pt x="16548" y="3996"/>
                    </a:lnTo>
                    <a:lnTo>
                      <a:pt x="16564" y="4004"/>
                    </a:lnTo>
                    <a:lnTo>
                      <a:pt x="16580" y="4012"/>
                    </a:lnTo>
                    <a:lnTo>
                      <a:pt x="16597" y="4019"/>
                    </a:lnTo>
                    <a:lnTo>
                      <a:pt x="16613" y="4027"/>
                    </a:lnTo>
                    <a:lnTo>
                      <a:pt x="16629" y="4034"/>
                    </a:lnTo>
                    <a:lnTo>
                      <a:pt x="16646" y="4041"/>
                    </a:lnTo>
                    <a:lnTo>
                      <a:pt x="16662" y="4048"/>
                    </a:lnTo>
                    <a:lnTo>
                      <a:pt x="16679" y="4055"/>
                    </a:lnTo>
                    <a:lnTo>
                      <a:pt x="16695" y="4062"/>
                    </a:lnTo>
                    <a:lnTo>
                      <a:pt x="16711" y="4069"/>
                    </a:lnTo>
                    <a:lnTo>
                      <a:pt x="16728" y="4075"/>
                    </a:lnTo>
                    <a:lnTo>
                      <a:pt x="16744" y="4081"/>
                    </a:lnTo>
                    <a:lnTo>
                      <a:pt x="16761" y="4082"/>
                    </a:lnTo>
                    <a:lnTo>
                      <a:pt x="16761" y="5034"/>
                    </a:lnTo>
                    <a:lnTo>
                      <a:pt x="0" y="503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C800"/>
              </a:solidFill>
              <a:ln w="31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38" name="Line 7">
                <a:extLst>
                  <a:ext uri="{FF2B5EF4-FFF2-40B4-BE49-F238E27FC236}">
                    <a16:creationId xmlns:a16="http://schemas.microsoft.com/office/drawing/2014/main" id="{587988B5-0E3E-4B08-97A1-B04C423E6C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45" y="549"/>
                <a:ext cx="0" cy="478"/>
              </a:xfrm>
              <a:prstGeom prst="line">
                <a:avLst/>
              </a:prstGeom>
              <a:noFill/>
              <a:ln w="31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39" name="Line 8">
                <a:extLst>
                  <a:ext uri="{FF2B5EF4-FFF2-40B4-BE49-F238E27FC236}">
                    <a16:creationId xmlns:a16="http://schemas.microsoft.com/office/drawing/2014/main" id="{EC8A1801-1C95-4A60-8D57-F0299EEF79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45" y="549"/>
                <a:ext cx="0" cy="478"/>
              </a:xfrm>
              <a:prstGeom prst="line">
                <a:avLst/>
              </a:prstGeom>
              <a:noFill/>
              <a:ln w="31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40" name="Line 9">
                <a:extLst>
                  <a:ext uri="{FF2B5EF4-FFF2-40B4-BE49-F238E27FC236}">
                    <a16:creationId xmlns:a16="http://schemas.microsoft.com/office/drawing/2014/main" id="{1504F05B-14DC-430E-977A-E55AD8E334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13" y="724"/>
                <a:ext cx="0" cy="477"/>
              </a:xfrm>
              <a:prstGeom prst="line">
                <a:avLst/>
              </a:prstGeom>
              <a:noFill/>
              <a:ln w="31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41" name="Line 10">
                <a:extLst>
                  <a:ext uri="{FF2B5EF4-FFF2-40B4-BE49-F238E27FC236}">
                    <a16:creationId xmlns:a16="http://schemas.microsoft.com/office/drawing/2014/main" id="{458B7A39-DF72-4BB9-8F58-4E28C0FFD4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15" y="1127"/>
                <a:ext cx="0" cy="477"/>
              </a:xfrm>
              <a:prstGeom prst="line">
                <a:avLst/>
              </a:prstGeom>
              <a:noFill/>
              <a:ln w="31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42" name="Line 11">
                <a:extLst>
                  <a:ext uri="{FF2B5EF4-FFF2-40B4-BE49-F238E27FC236}">
                    <a16:creationId xmlns:a16="http://schemas.microsoft.com/office/drawing/2014/main" id="{EC5492FB-6616-4708-A944-6669DB5FA7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1341"/>
                <a:ext cx="0" cy="477"/>
              </a:xfrm>
              <a:prstGeom prst="line">
                <a:avLst/>
              </a:prstGeom>
              <a:noFill/>
              <a:ln w="31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43" name="Line 12">
                <a:extLst>
                  <a:ext uri="{FF2B5EF4-FFF2-40B4-BE49-F238E27FC236}">
                    <a16:creationId xmlns:a16="http://schemas.microsoft.com/office/drawing/2014/main" id="{669921F3-F38E-4E36-933B-043CDC544A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1341"/>
                <a:ext cx="0" cy="477"/>
              </a:xfrm>
              <a:prstGeom prst="line">
                <a:avLst/>
              </a:prstGeom>
              <a:noFill/>
              <a:ln w="31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44" name="Line 13">
                <a:extLst>
                  <a:ext uri="{FF2B5EF4-FFF2-40B4-BE49-F238E27FC236}">
                    <a16:creationId xmlns:a16="http://schemas.microsoft.com/office/drawing/2014/main" id="{35ABD207-DA72-44B3-875C-8F0BCB2015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83" y="1604"/>
                <a:ext cx="0" cy="478"/>
              </a:xfrm>
              <a:prstGeom prst="line">
                <a:avLst/>
              </a:prstGeom>
              <a:noFill/>
              <a:ln w="31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45" name="Line 14">
                <a:extLst>
                  <a:ext uri="{FF2B5EF4-FFF2-40B4-BE49-F238E27FC236}">
                    <a16:creationId xmlns:a16="http://schemas.microsoft.com/office/drawing/2014/main" id="{E0AE64D8-E0A0-4B37-BB6A-48B8F9CBAA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0" y="1530"/>
                <a:ext cx="0" cy="478"/>
              </a:xfrm>
              <a:prstGeom prst="line">
                <a:avLst/>
              </a:prstGeom>
              <a:noFill/>
              <a:ln w="31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46" name="Line 15">
                <a:extLst>
                  <a:ext uri="{FF2B5EF4-FFF2-40B4-BE49-F238E27FC236}">
                    <a16:creationId xmlns:a16="http://schemas.microsoft.com/office/drawing/2014/main" id="{B997C3C8-A1F8-4951-A0BE-D82ECE61E5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92" y="1147"/>
                <a:ext cx="0" cy="478"/>
              </a:xfrm>
              <a:prstGeom prst="line">
                <a:avLst/>
              </a:prstGeom>
              <a:noFill/>
              <a:ln w="31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47" name="Line 16">
                <a:extLst>
                  <a:ext uri="{FF2B5EF4-FFF2-40B4-BE49-F238E27FC236}">
                    <a16:creationId xmlns:a16="http://schemas.microsoft.com/office/drawing/2014/main" id="{28267549-C445-4811-A3B5-565434A32B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44" y="734"/>
                <a:ext cx="0" cy="477"/>
              </a:xfrm>
              <a:prstGeom prst="line">
                <a:avLst/>
              </a:prstGeom>
              <a:noFill/>
              <a:ln w="31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48" name="Line 17">
                <a:extLst>
                  <a:ext uri="{FF2B5EF4-FFF2-40B4-BE49-F238E27FC236}">
                    <a16:creationId xmlns:a16="http://schemas.microsoft.com/office/drawing/2014/main" id="{79E0C5AD-B640-4D5D-ADBD-38613B7CE4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068" y="1077"/>
                <a:ext cx="0" cy="478"/>
              </a:xfrm>
              <a:prstGeom prst="line">
                <a:avLst/>
              </a:prstGeom>
              <a:noFill/>
              <a:ln w="31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49" name="Line 18">
                <a:extLst>
                  <a:ext uri="{FF2B5EF4-FFF2-40B4-BE49-F238E27FC236}">
                    <a16:creationId xmlns:a16="http://schemas.microsoft.com/office/drawing/2014/main" id="{25FA1EB8-2E0E-41BE-97DF-8F536C3DBC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47" y="1117"/>
                <a:ext cx="0" cy="477"/>
              </a:xfrm>
              <a:prstGeom prst="line">
                <a:avLst/>
              </a:prstGeom>
              <a:noFill/>
              <a:ln w="31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50" name="Line 19">
                <a:extLst>
                  <a:ext uri="{FF2B5EF4-FFF2-40B4-BE49-F238E27FC236}">
                    <a16:creationId xmlns:a16="http://schemas.microsoft.com/office/drawing/2014/main" id="{4465AD75-E5BD-4DEB-906B-8CD583DB5E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73" y="1495"/>
                <a:ext cx="0" cy="478"/>
              </a:xfrm>
              <a:prstGeom prst="line">
                <a:avLst/>
              </a:prstGeom>
              <a:noFill/>
              <a:ln w="31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51" name="Line 20">
                <a:extLst>
                  <a:ext uri="{FF2B5EF4-FFF2-40B4-BE49-F238E27FC236}">
                    <a16:creationId xmlns:a16="http://schemas.microsoft.com/office/drawing/2014/main" id="{B9273641-114F-4014-A021-1E7FFE6696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62" y="1594"/>
                <a:ext cx="0" cy="479"/>
              </a:xfrm>
              <a:prstGeom prst="line">
                <a:avLst/>
              </a:prstGeom>
              <a:noFill/>
              <a:ln w="31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52" name="Freeform 21">
                <a:extLst>
                  <a:ext uri="{FF2B5EF4-FFF2-40B4-BE49-F238E27FC236}">
                    <a16:creationId xmlns:a16="http://schemas.microsoft.com/office/drawing/2014/main" id="{0CA277FF-8E52-41EB-BC65-7471B600D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9" y="204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1 h 2"/>
                  <a:gd name="T22" fmla="*/ 0 w 1"/>
                  <a:gd name="T23" fmla="*/ 1 h 2"/>
                  <a:gd name="T24" fmla="*/ 0 w 1"/>
                  <a:gd name="T25" fmla="*/ 2 h 2"/>
                  <a:gd name="T26" fmla="*/ 0 w 1"/>
                  <a:gd name="T27" fmla="*/ 2 h 2"/>
                  <a:gd name="T28" fmla="*/ 0 w 1"/>
                  <a:gd name="T29" fmla="*/ 2 h 2"/>
                  <a:gd name="T30" fmla="*/ 0 w 1"/>
                  <a:gd name="T31" fmla="*/ 2 h 2"/>
                  <a:gd name="T32" fmla="*/ 1 w 1"/>
                  <a:gd name="T33" fmla="*/ 2 h 2"/>
                  <a:gd name="T34" fmla="*/ 1 w 1"/>
                  <a:gd name="T3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53" name="Rectangle 22">
                <a:extLst>
                  <a:ext uri="{FF2B5EF4-FFF2-40B4-BE49-F238E27FC236}">
                    <a16:creationId xmlns:a16="http://schemas.microsoft.com/office/drawing/2014/main" id="{ECFE2A85-7C60-4625-9C41-76D2C5DFB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54" name="Freeform 23">
                <a:extLst>
                  <a:ext uri="{FF2B5EF4-FFF2-40B4-BE49-F238E27FC236}">
                    <a16:creationId xmlns:a16="http://schemas.microsoft.com/office/drawing/2014/main" id="{B5D26203-8591-4EC6-9497-594C18D14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55" name="Rectangle 24">
                <a:extLst>
                  <a:ext uri="{FF2B5EF4-FFF2-40B4-BE49-F238E27FC236}">
                    <a16:creationId xmlns:a16="http://schemas.microsoft.com/office/drawing/2014/main" id="{C7D7AD3D-493B-45A3-941F-AA693E37A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56" name="Freeform 25">
                <a:extLst>
                  <a:ext uri="{FF2B5EF4-FFF2-40B4-BE49-F238E27FC236}">
                    <a16:creationId xmlns:a16="http://schemas.microsoft.com/office/drawing/2014/main" id="{E2936C6C-1CFF-4AF6-897B-FF301A6A5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57" name="Rectangle 26">
                <a:extLst>
                  <a:ext uri="{FF2B5EF4-FFF2-40B4-BE49-F238E27FC236}">
                    <a16:creationId xmlns:a16="http://schemas.microsoft.com/office/drawing/2014/main" id="{AE86C4AD-463A-4913-9565-13362F6F50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58" name="Freeform 27">
                <a:extLst>
                  <a:ext uri="{FF2B5EF4-FFF2-40B4-BE49-F238E27FC236}">
                    <a16:creationId xmlns:a16="http://schemas.microsoft.com/office/drawing/2014/main" id="{BA779433-C8E7-4ED6-9942-DE0C878B0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59" name="Rectangle 28">
                <a:extLst>
                  <a:ext uri="{FF2B5EF4-FFF2-40B4-BE49-F238E27FC236}">
                    <a16:creationId xmlns:a16="http://schemas.microsoft.com/office/drawing/2014/main" id="{ED7FEAF7-BF4A-4E57-9494-C0DFEA2E05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60" name="Freeform 29">
                <a:extLst>
                  <a:ext uri="{FF2B5EF4-FFF2-40B4-BE49-F238E27FC236}">
                    <a16:creationId xmlns:a16="http://schemas.microsoft.com/office/drawing/2014/main" id="{8F8983A2-3A12-4C9D-8548-3CD10755E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61" name="Rectangle 30">
                <a:extLst>
                  <a:ext uri="{FF2B5EF4-FFF2-40B4-BE49-F238E27FC236}">
                    <a16:creationId xmlns:a16="http://schemas.microsoft.com/office/drawing/2014/main" id="{0B3C0EED-60BF-4C2C-8448-3041E6868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62" name="Freeform 31">
                <a:extLst>
                  <a:ext uri="{FF2B5EF4-FFF2-40B4-BE49-F238E27FC236}">
                    <a16:creationId xmlns:a16="http://schemas.microsoft.com/office/drawing/2014/main" id="{E4EADDD2-5E86-4B6A-A4E4-A38948370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63" name="Rectangle 32">
                <a:extLst>
                  <a:ext uri="{FF2B5EF4-FFF2-40B4-BE49-F238E27FC236}">
                    <a16:creationId xmlns:a16="http://schemas.microsoft.com/office/drawing/2014/main" id="{D54409FB-E859-433F-A173-BCFACDBA1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64" name="Freeform 33">
                <a:extLst>
                  <a:ext uri="{FF2B5EF4-FFF2-40B4-BE49-F238E27FC236}">
                    <a16:creationId xmlns:a16="http://schemas.microsoft.com/office/drawing/2014/main" id="{6C9C3794-A37F-44E9-B742-D9C20CDF0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65" name="Rectangle 34">
                <a:extLst>
                  <a:ext uri="{FF2B5EF4-FFF2-40B4-BE49-F238E27FC236}">
                    <a16:creationId xmlns:a16="http://schemas.microsoft.com/office/drawing/2014/main" id="{FFC84FFC-C599-4E69-A833-3E185E325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66" name="Freeform 35">
                <a:extLst>
                  <a:ext uri="{FF2B5EF4-FFF2-40B4-BE49-F238E27FC236}">
                    <a16:creationId xmlns:a16="http://schemas.microsoft.com/office/drawing/2014/main" id="{B2A07B16-376D-4A6A-98FB-ADAC59482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67" name="Rectangle 36">
                <a:extLst>
                  <a:ext uri="{FF2B5EF4-FFF2-40B4-BE49-F238E27FC236}">
                    <a16:creationId xmlns:a16="http://schemas.microsoft.com/office/drawing/2014/main" id="{DDC1814E-541E-4A4B-82D9-B349E36D5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68" name="Freeform 37">
                <a:extLst>
                  <a:ext uri="{FF2B5EF4-FFF2-40B4-BE49-F238E27FC236}">
                    <a16:creationId xmlns:a16="http://schemas.microsoft.com/office/drawing/2014/main" id="{9E32A896-ED9D-4A02-A3A6-8A68A20DE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69" name="Rectangle 38">
                <a:extLst>
                  <a:ext uri="{FF2B5EF4-FFF2-40B4-BE49-F238E27FC236}">
                    <a16:creationId xmlns:a16="http://schemas.microsoft.com/office/drawing/2014/main" id="{DE35FCF1-28BF-4DA3-8598-7C73AC755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70" name="Freeform 39">
                <a:extLst>
                  <a:ext uri="{FF2B5EF4-FFF2-40B4-BE49-F238E27FC236}">
                    <a16:creationId xmlns:a16="http://schemas.microsoft.com/office/drawing/2014/main" id="{8109C5B2-6FD4-4008-809B-D0F8A22EE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71" name="Rectangle 40">
                <a:extLst>
                  <a:ext uri="{FF2B5EF4-FFF2-40B4-BE49-F238E27FC236}">
                    <a16:creationId xmlns:a16="http://schemas.microsoft.com/office/drawing/2014/main" id="{13CC58E5-7767-4AB5-89DA-3C9A3A1146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72" name="Freeform 41">
                <a:extLst>
                  <a:ext uri="{FF2B5EF4-FFF2-40B4-BE49-F238E27FC236}">
                    <a16:creationId xmlns:a16="http://schemas.microsoft.com/office/drawing/2014/main" id="{4A61F77A-A6C9-4278-8CFD-0B7F6521C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73" name="Rectangle 42">
                <a:extLst>
                  <a:ext uri="{FF2B5EF4-FFF2-40B4-BE49-F238E27FC236}">
                    <a16:creationId xmlns:a16="http://schemas.microsoft.com/office/drawing/2014/main" id="{F3B56EC5-8DEA-4F11-B3CC-9D1C4C71C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74" name="Freeform 43">
                <a:extLst>
                  <a:ext uri="{FF2B5EF4-FFF2-40B4-BE49-F238E27FC236}">
                    <a16:creationId xmlns:a16="http://schemas.microsoft.com/office/drawing/2014/main" id="{6260D4BB-1450-411A-89C0-8B1C3A2C7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75" name="Rectangle 44">
                <a:extLst>
                  <a:ext uri="{FF2B5EF4-FFF2-40B4-BE49-F238E27FC236}">
                    <a16:creationId xmlns:a16="http://schemas.microsoft.com/office/drawing/2014/main" id="{D00855F3-6DB1-4744-9751-9EF63B381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76" name="Freeform 45">
                <a:extLst>
                  <a:ext uri="{FF2B5EF4-FFF2-40B4-BE49-F238E27FC236}">
                    <a16:creationId xmlns:a16="http://schemas.microsoft.com/office/drawing/2014/main" id="{4BC1E0E3-12D0-4267-9976-EE54D198C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77" name="Rectangle 46">
                <a:extLst>
                  <a:ext uri="{FF2B5EF4-FFF2-40B4-BE49-F238E27FC236}">
                    <a16:creationId xmlns:a16="http://schemas.microsoft.com/office/drawing/2014/main" id="{1ED6DECE-A4AF-45DD-81E6-96A97650F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78" name="Freeform 47">
                <a:extLst>
                  <a:ext uri="{FF2B5EF4-FFF2-40B4-BE49-F238E27FC236}">
                    <a16:creationId xmlns:a16="http://schemas.microsoft.com/office/drawing/2014/main" id="{32BC3A16-017B-4CE8-9EA0-4EDAE5D1B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79" name="Rectangle 48">
                <a:extLst>
                  <a:ext uri="{FF2B5EF4-FFF2-40B4-BE49-F238E27FC236}">
                    <a16:creationId xmlns:a16="http://schemas.microsoft.com/office/drawing/2014/main" id="{18433B4C-C7F9-4C43-8AAA-68DF27DEF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80" name="Freeform 49">
                <a:extLst>
                  <a:ext uri="{FF2B5EF4-FFF2-40B4-BE49-F238E27FC236}">
                    <a16:creationId xmlns:a16="http://schemas.microsoft.com/office/drawing/2014/main" id="{A0CF9DFE-3234-4406-999A-BD5DEEA84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81" name="Rectangle 50">
                <a:extLst>
                  <a:ext uri="{FF2B5EF4-FFF2-40B4-BE49-F238E27FC236}">
                    <a16:creationId xmlns:a16="http://schemas.microsoft.com/office/drawing/2014/main" id="{07BC4FA1-D2D8-4D0D-8422-B55DCF0EE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82" name="Freeform 51">
                <a:extLst>
                  <a:ext uri="{FF2B5EF4-FFF2-40B4-BE49-F238E27FC236}">
                    <a16:creationId xmlns:a16="http://schemas.microsoft.com/office/drawing/2014/main" id="{5BC5AA26-49C8-4033-A270-F520872B0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83" name="Rectangle 52">
                <a:extLst>
                  <a:ext uri="{FF2B5EF4-FFF2-40B4-BE49-F238E27FC236}">
                    <a16:creationId xmlns:a16="http://schemas.microsoft.com/office/drawing/2014/main" id="{4E160639-34ED-46F2-83EC-6AC30BCEB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84" name="Freeform 53">
                <a:extLst>
                  <a:ext uri="{FF2B5EF4-FFF2-40B4-BE49-F238E27FC236}">
                    <a16:creationId xmlns:a16="http://schemas.microsoft.com/office/drawing/2014/main" id="{16C6349E-D75B-448A-9272-1F82230A0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85" name="Rectangle 54">
                <a:extLst>
                  <a:ext uri="{FF2B5EF4-FFF2-40B4-BE49-F238E27FC236}">
                    <a16:creationId xmlns:a16="http://schemas.microsoft.com/office/drawing/2014/main" id="{E61E01E5-4685-4D5A-B20D-0A17478BB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86" name="Freeform 55">
                <a:extLst>
                  <a:ext uri="{FF2B5EF4-FFF2-40B4-BE49-F238E27FC236}">
                    <a16:creationId xmlns:a16="http://schemas.microsoft.com/office/drawing/2014/main" id="{C225A33A-F17D-497E-9058-8648738F4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87" name="Rectangle 56">
                <a:extLst>
                  <a:ext uri="{FF2B5EF4-FFF2-40B4-BE49-F238E27FC236}">
                    <a16:creationId xmlns:a16="http://schemas.microsoft.com/office/drawing/2014/main" id="{4BC2C740-B508-42A6-ABBD-12273C315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88" name="Freeform 57">
                <a:extLst>
                  <a:ext uri="{FF2B5EF4-FFF2-40B4-BE49-F238E27FC236}">
                    <a16:creationId xmlns:a16="http://schemas.microsoft.com/office/drawing/2014/main" id="{11C58F64-4B82-464C-A142-B0B387CDA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89" name="Rectangle 58">
                <a:extLst>
                  <a:ext uri="{FF2B5EF4-FFF2-40B4-BE49-F238E27FC236}">
                    <a16:creationId xmlns:a16="http://schemas.microsoft.com/office/drawing/2014/main" id="{D7155B42-2CE0-407A-BD56-DFF77B233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90" name="Freeform 59">
                <a:extLst>
                  <a:ext uri="{FF2B5EF4-FFF2-40B4-BE49-F238E27FC236}">
                    <a16:creationId xmlns:a16="http://schemas.microsoft.com/office/drawing/2014/main" id="{CDAA4C59-BFC2-48D9-962F-BF280A5E0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91" name="Rectangle 60">
                <a:extLst>
                  <a:ext uri="{FF2B5EF4-FFF2-40B4-BE49-F238E27FC236}">
                    <a16:creationId xmlns:a16="http://schemas.microsoft.com/office/drawing/2014/main" id="{E7204D2C-AAFA-4D9F-8D22-CDB9477F7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92" name="Freeform 61">
                <a:extLst>
                  <a:ext uri="{FF2B5EF4-FFF2-40B4-BE49-F238E27FC236}">
                    <a16:creationId xmlns:a16="http://schemas.microsoft.com/office/drawing/2014/main" id="{A39B3430-4D9E-43FE-96AE-3D1B9A13B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93" name="Rectangle 62">
                <a:extLst>
                  <a:ext uri="{FF2B5EF4-FFF2-40B4-BE49-F238E27FC236}">
                    <a16:creationId xmlns:a16="http://schemas.microsoft.com/office/drawing/2014/main" id="{5DB65FE7-1FDE-4DB9-9EAC-ED7CC5B39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94" name="Freeform 63">
                <a:extLst>
                  <a:ext uri="{FF2B5EF4-FFF2-40B4-BE49-F238E27FC236}">
                    <a16:creationId xmlns:a16="http://schemas.microsoft.com/office/drawing/2014/main" id="{24323832-7EB2-4FDF-9997-B6E82090C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95" name="Rectangle 64">
                <a:extLst>
                  <a:ext uri="{FF2B5EF4-FFF2-40B4-BE49-F238E27FC236}">
                    <a16:creationId xmlns:a16="http://schemas.microsoft.com/office/drawing/2014/main" id="{71E81C40-1375-4954-BA7E-CBC427C42A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96" name="Freeform 65">
                <a:extLst>
                  <a:ext uri="{FF2B5EF4-FFF2-40B4-BE49-F238E27FC236}">
                    <a16:creationId xmlns:a16="http://schemas.microsoft.com/office/drawing/2014/main" id="{4B835829-C191-425F-A40B-945404D8C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97" name="Rectangle 66">
                <a:extLst>
                  <a:ext uri="{FF2B5EF4-FFF2-40B4-BE49-F238E27FC236}">
                    <a16:creationId xmlns:a16="http://schemas.microsoft.com/office/drawing/2014/main" id="{0B49743D-68C1-4D59-8401-EEA7D2064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98" name="Freeform 67">
                <a:extLst>
                  <a:ext uri="{FF2B5EF4-FFF2-40B4-BE49-F238E27FC236}">
                    <a16:creationId xmlns:a16="http://schemas.microsoft.com/office/drawing/2014/main" id="{D7B64553-6D52-4B0D-9AE6-6EC7FCE45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99" name="Rectangle 68">
                <a:extLst>
                  <a:ext uri="{FF2B5EF4-FFF2-40B4-BE49-F238E27FC236}">
                    <a16:creationId xmlns:a16="http://schemas.microsoft.com/office/drawing/2014/main" id="{709A8792-4A6C-4492-8EB1-DB05DB1A9C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00" name="Freeform 69">
                <a:extLst>
                  <a:ext uri="{FF2B5EF4-FFF2-40B4-BE49-F238E27FC236}">
                    <a16:creationId xmlns:a16="http://schemas.microsoft.com/office/drawing/2014/main" id="{E8CA0CF0-187B-4E39-B907-E75389BE3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01" name="Rectangle 70">
                <a:extLst>
                  <a:ext uri="{FF2B5EF4-FFF2-40B4-BE49-F238E27FC236}">
                    <a16:creationId xmlns:a16="http://schemas.microsoft.com/office/drawing/2014/main" id="{D38AE82A-B259-4709-8D6F-BAF9B6ADF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02" name="Freeform 71">
                <a:extLst>
                  <a:ext uri="{FF2B5EF4-FFF2-40B4-BE49-F238E27FC236}">
                    <a16:creationId xmlns:a16="http://schemas.microsoft.com/office/drawing/2014/main" id="{F6EC3CD0-9A1A-4B68-ABAE-D6125FFBB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03" name="Rectangle 72">
                <a:extLst>
                  <a:ext uri="{FF2B5EF4-FFF2-40B4-BE49-F238E27FC236}">
                    <a16:creationId xmlns:a16="http://schemas.microsoft.com/office/drawing/2014/main" id="{83B807B9-9551-47EE-8E89-EC58C6EAE7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04" name="Freeform 73">
                <a:extLst>
                  <a:ext uri="{FF2B5EF4-FFF2-40B4-BE49-F238E27FC236}">
                    <a16:creationId xmlns:a16="http://schemas.microsoft.com/office/drawing/2014/main" id="{AB75F7DB-42BF-4189-A1A7-177A8FF78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05" name="Rectangle 74">
                <a:extLst>
                  <a:ext uri="{FF2B5EF4-FFF2-40B4-BE49-F238E27FC236}">
                    <a16:creationId xmlns:a16="http://schemas.microsoft.com/office/drawing/2014/main" id="{74A50C34-BB5F-422C-8C56-BD6BD4E0E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06" name="Freeform 75">
                <a:extLst>
                  <a:ext uri="{FF2B5EF4-FFF2-40B4-BE49-F238E27FC236}">
                    <a16:creationId xmlns:a16="http://schemas.microsoft.com/office/drawing/2014/main" id="{20B70320-7CDB-4A71-8A8B-EE5BCEE9E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07" name="Rectangle 76">
                <a:extLst>
                  <a:ext uri="{FF2B5EF4-FFF2-40B4-BE49-F238E27FC236}">
                    <a16:creationId xmlns:a16="http://schemas.microsoft.com/office/drawing/2014/main" id="{36F0AB6C-5447-47A7-965A-8AC33E3AC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08" name="Freeform 77">
                <a:extLst>
                  <a:ext uri="{FF2B5EF4-FFF2-40B4-BE49-F238E27FC236}">
                    <a16:creationId xmlns:a16="http://schemas.microsoft.com/office/drawing/2014/main" id="{5D9C759F-DA48-4B01-932C-730E95D63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09" name="Rectangle 78">
                <a:extLst>
                  <a:ext uri="{FF2B5EF4-FFF2-40B4-BE49-F238E27FC236}">
                    <a16:creationId xmlns:a16="http://schemas.microsoft.com/office/drawing/2014/main" id="{27B60CFF-FFB7-41DF-B583-3FCABD550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10" name="Freeform 79">
                <a:extLst>
                  <a:ext uri="{FF2B5EF4-FFF2-40B4-BE49-F238E27FC236}">
                    <a16:creationId xmlns:a16="http://schemas.microsoft.com/office/drawing/2014/main" id="{BDF03521-E23E-4E54-A85F-3E52E242F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11" name="Rectangle 80">
                <a:extLst>
                  <a:ext uri="{FF2B5EF4-FFF2-40B4-BE49-F238E27FC236}">
                    <a16:creationId xmlns:a16="http://schemas.microsoft.com/office/drawing/2014/main" id="{3971A427-2DAF-445A-8F06-EDE60DF03F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12" name="Freeform 81">
                <a:extLst>
                  <a:ext uri="{FF2B5EF4-FFF2-40B4-BE49-F238E27FC236}">
                    <a16:creationId xmlns:a16="http://schemas.microsoft.com/office/drawing/2014/main" id="{9A99F66D-AB89-4378-A3FC-5DFE530A2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13" name="Rectangle 82">
                <a:extLst>
                  <a:ext uri="{FF2B5EF4-FFF2-40B4-BE49-F238E27FC236}">
                    <a16:creationId xmlns:a16="http://schemas.microsoft.com/office/drawing/2014/main" id="{C146A648-C9C0-43F5-9E89-5BCB963D2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14" name="Freeform 83">
                <a:extLst>
                  <a:ext uri="{FF2B5EF4-FFF2-40B4-BE49-F238E27FC236}">
                    <a16:creationId xmlns:a16="http://schemas.microsoft.com/office/drawing/2014/main" id="{00FA7A46-C9DF-40FC-B8F3-F2AE39B07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15" name="Rectangle 84">
                <a:extLst>
                  <a:ext uri="{FF2B5EF4-FFF2-40B4-BE49-F238E27FC236}">
                    <a16:creationId xmlns:a16="http://schemas.microsoft.com/office/drawing/2014/main" id="{20C9BDF2-67F0-4FBA-A4C8-587A25380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16" name="Freeform 85">
                <a:extLst>
                  <a:ext uri="{FF2B5EF4-FFF2-40B4-BE49-F238E27FC236}">
                    <a16:creationId xmlns:a16="http://schemas.microsoft.com/office/drawing/2014/main" id="{3DF43F0B-EC82-4C66-8783-BDED9BD6A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17" name="Rectangle 86">
                <a:extLst>
                  <a:ext uri="{FF2B5EF4-FFF2-40B4-BE49-F238E27FC236}">
                    <a16:creationId xmlns:a16="http://schemas.microsoft.com/office/drawing/2014/main" id="{9B87DE19-C6B5-47AA-8E0B-3E25E894D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18" name="Freeform 87">
                <a:extLst>
                  <a:ext uri="{FF2B5EF4-FFF2-40B4-BE49-F238E27FC236}">
                    <a16:creationId xmlns:a16="http://schemas.microsoft.com/office/drawing/2014/main" id="{F74C18BD-E925-4B1F-9AE7-3464BF917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19" name="Rectangle 88">
                <a:extLst>
                  <a:ext uri="{FF2B5EF4-FFF2-40B4-BE49-F238E27FC236}">
                    <a16:creationId xmlns:a16="http://schemas.microsoft.com/office/drawing/2014/main" id="{39BE220E-D788-41D9-92A9-58995CA9BC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20" name="Freeform 89">
                <a:extLst>
                  <a:ext uri="{FF2B5EF4-FFF2-40B4-BE49-F238E27FC236}">
                    <a16:creationId xmlns:a16="http://schemas.microsoft.com/office/drawing/2014/main" id="{0A595A0D-6428-4DBB-A977-017364DC5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21" name="Rectangle 90">
                <a:extLst>
                  <a:ext uri="{FF2B5EF4-FFF2-40B4-BE49-F238E27FC236}">
                    <a16:creationId xmlns:a16="http://schemas.microsoft.com/office/drawing/2014/main" id="{AD40B89B-AE09-4DDA-9D04-E1066CE3D0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22" name="Freeform 91">
                <a:extLst>
                  <a:ext uri="{FF2B5EF4-FFF2-40B4-BE49-F238E27FC236}">
                    <a16:creationId xmlns:a16="http://schemas.microsoft.com/office/drawing/2014/main" id="{528A5786-A4A8-47B9-9D2B-6EC7D79E2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23" name="Rectangle 92">
                <a:extLst>
                  <a:ext uri="{FF2B5EF4-FFF2-40B4-BE49-F238E27FC236}">
                    <a16:creationId xmlns:a16="http://schemas.microsoft.com/office/drawing/2014/main" id="{7D6B188D-211F-4A63-9477-7B1AB38F2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24" name="Freeform 93">
                <a:extLst>
                  <a:ext uri="{FF2B5EF4-FFF2-40B4-BE49-F238E27FC236}">
                    <a16:creationId xmlns:a16="http://schemas.microsoft.com/office/drawing/2014/main" id="{14F52CFC-295E-43D6-B622-465837668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25" name="Rectangle 94">
                <a:extLst>
                  <a:ext uri="{FF2B5EF4-FFF2-40B4-BE49-F238E27FC236}">
                    <a16:creationId xmlns:a16="http://schemas.microsoft.com/office/drawing/2014/main" id="{2888D5F5-E6F2-4446-A576-4E8D2BC7BE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26" name="Freeform 95">
                <a:extLst>
                  <a:ext uri="{FF2B5EF4-FFF2-40B4-BE49-F238E27FC236}">
                    <a16:creationId xmlns:a16="http://schemas.microsoft.com/office/drawing/2014/main" id="{EEC1B695-5315-4635-B25F-DFC386D4A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27" name="Rectangle 96">
                <a:extLst>
                  <a:ext uri="{FF2B5EF4-FFF2-40B4-BE49-F238E27FC236}">
                    <a16:creationId xmlns:a16="http://schemas.microsoft.com/office/drawing/2014/main" id="{A995098E-41BA-4225-8829-1E3558296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28" name="Freeform 97">
                <a:extLst>
                  <a:ext uri="{FF2B5EF4-FFF2-40B4-BE49-F238E27FC236}">
                    <a16:creationId xmlns:a16="http://schemas.microsoft.com/office/drawing/2014/main" id="{F26BF94A-F284-43E6-8717-7A7412E5D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29" name="Rectangle 98">
                <a:extLst>
                  <a:ext uri="{FF2B5EF4-FFF2-40B4-BE49-F238E27FC236}">
                    <a16:creationId xmlns:a16="http://schemas.microsoft.com/office/drawing/2014/main" id="{E328789B-E4B2-4E65-BAA6-686636479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30" name="Freeform 99">
                <a:extLst>
                  <a:ext uri="{FF2B5EF4-FFF2-40B4-BE49-F238E27FC236}">
                    <a16:creationId xmlns:a16="http://schemas.microsoft.com/office/drawing/2014/main" id="{759404F1-4A94-4C98-8BCD-75E938E3D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0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0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31" name="Rectangle 100">
                <a:extLst>
                  <a:ext uri="{FF2B5EF4-FFF2-40B4-BE49-F238E27FC236}">
                    <a16:creationId xmlns:a16="http://schemas.microsoft.com/office/drawing/2014/main" id="{7736D53F-7DED-4A19-ADFB-B37ACF6AD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32" name="Freeform 101">
                <a:extLst>
                  <a:ext uri="{FF2B5EF4-FFF2-40B4-BE49-F238E27FC236}">
                    <a16:creationId xmlns:a16="http://schemas.microsoft.com/office/drawing/2014/main" id="{4C6B286E-2512-487E-B275-3257D6F45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33" name="Rectangle 102">
                <a:extLst>
                  <a:ext uri="{FF2B5EF4-FFF2-40B4-BE49-F238E27FC236}">
                    <a16:creationId xmlns:a16="http://schemas.microsoft.com/office/drawing/2014/main" id="{20509E84-71CE-42DD-BE54-DD04DCF33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34" name="Freeform 103">
                <a:extLst>
                  <a:ext uri="{FF2B5EF4-FFF2-40B4-BE49-F238E27FC236}">
                    <a16:creationId xmlns:a16="http://schemas.microsoft.com/office/drawing/2014/main" id="{AD417BE1-8031-4CFF-B11A-C3CF717A2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35" name="Rectangle 104">
                <a:extLst>
                  <a:ext uri="{FF2B5EF4-FFF2-40B4-BE49-F238E27FC236}">
                    <a16:creationId xmlns:a16="http://schemas.microsoft.com/office/drawing/2014/main" id="{E6834C2A-8B38-4E90-8C23-E23EAC1FC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36" name="Freeform 105">
                <a:extLst>
                  <a:ext uri="{FF2B5EF4-FFF2-40B4-BE49-F238E27FC236}">
                    <a16:creationId xmlns:a16="http://schemas.microsoft.com/office/drawing/2014/main" id="{5012345C-D7E5-4FA3-8746-4B1239754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37" name="Rectangle 106">
                <a:extLst>
                  <a:ext uri="{FF2B5EF4-FFF2-40B4-BE49-F238E27FC236}">
                    <a16:creationId xmlns:a16="http://schemas.microsoft.com/office/drawing/2014/main" id="{D08EC467-6E68-4218-A515-017409BEB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38" name="Freeform 107">
                <a:extLst>
                  <a:ext uri="{FF2B5EF4-FFF2-40B4-BE49-F238E27FC236}">
                    <a16:creationId xmlns:a16="http://schemas.microsoft.com/office/drawing/2014/main" id="{CFE673F8-85BD-48EE-8698-4F2083356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39" name="Rectangle 108">
                <a:extLst>
                  <a:ext uri="{FF2B5EF4-FFF2-40B4-BE49-F238E27FC236}">
                    <a16:creationId xmlns:a16="http://schemas.microsoft.com/office/drawing/2014/main" id="{C4698772-D10A-41AD-9FEE-D44DB8F3A0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40" name="Freeform 109">
                <a:extLst>
                  <a:ext uri="{FF2B5EF4-FFF2-40B4-BE49-F238E27FC236}">
                    <a16:creationId xmlns:a16="http://schemas.microsoft.com/office/drawing/2014/main" id="{914DF69B-5C74-4799-9BBA-D223C2CEF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41" name="Rectangle 110">
                <a:extLst>
                  <a:ext uri="{FF2B5EF4-FFF2-40B4-BE49-F238E27FC236}">
                    <a16:creationId xmlns:a16="http://schemas.microsoft.com/office/drawing/2014/main" id="{5520430B-D82F-488F-8EB3-5E24D22AF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42" name="Freeform 111">
                <a:extLst>
                  <a:ext uri="{FF2B5EF4-FFF2-40B4-BE49-F238E27FC236}">
                    <a16:creationId xmlns:a16="http://schemas.microsoft.com/office/drawing/2014/main" id="{1D1C7502-7974-459A-B000-F4DBDCC10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43" name="Rectangle 112">
                <a:extLst>
                  <a:ext uri="{FF2B5EF4-FFF2-40B4-BE49-F238E27FC236}">
                    <a16:creationId xmlns:a16="http://schemas.microsoft.com/office/drawing/2014/main" id="{42850368-D1D8-468F-9452-A23A6A64B7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44" name="Freeform 113">
                <a:extLst>
                  <a:ext uri="{FF2B5EF4-FFF2-40B4-BE49-F238E27FC236}">
                    <a16:creationId xmlns:a16="http://schemas.microsoft.com/office/drawing/2014/main" id="{CFFF0B35-B19F-4B90-B661-084AEC7B4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45" name="Rectangle 114">
                <a:extLst>
                  <a:ext uri="{FF2B5EF4-FFF2-40B4-BE49-F238E27FC236}">
                    <a16:creationId xmlns:a16="http://schemas.microsoft.com/office/drawing/2014/main" id="{B3584E50-F6F2-4B96-96B7-BA63860E89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46" name="Freeform 115">
                <a:extLst>
                  <a:ext uri="{FF2B5EF4-FFF2-40B4-BE49-F238E27FC236}">
                    <a16:creationId xmlns:a16="http://schemas.microsoft.com/office/drawing/2014/main" id="{C8B21859-A1E5-4513-BB2B-36DDF6C27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47" name="Rectangle 116">
                <a:extLst>
                  <a:ext uri="{FF2B5EF4-FFF2-40B4-BE49-F238E27FC236}">
                    <a16:creationId xmlns:a16="http://schemas.microsoft.com/office/drawing/2014/main" id="{8A3FFC72-426E-49A7-86D2-97A3ABD86A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48" name="Freeform 117">
                <a:extLst>
                  <a:ext uri="{FF2B5EF4-FFF2-40B4-BE49-F238E27FC236}">
                    <a16:creationId xmlns:a16="http://schemas.microsoft.com/office/drawing/2014/main" id="{62B1C38B-74C6-42B2-98F7-74E1E0EC2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49" name="Rectangle 118">
                <a:extLst>
                  <a:ext uri="{FF2B5EF4-FFF2-40B4-BE49-F238E27FC236}">
                    <a16:creationId xmlns:a16="http://schemas.microsoft.com/office/drawing/2014/main" id="{4D213160-6976-483E-805D-B81CAEC48D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50" name="Freeform 119">
                <a:extLst>
                  <a:ext uri="{FF2B5EF4-FFF2-40B4-BE49-F238E27FC236}">
                    <a16:creationId xmlns:a16="http://schemas.microsoft.com/office/drawing/2014/main" id="{DFF28890-3650-42A8-BC56-E96B32244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51" name="Rectangle 120">
                <a:extLst>
                  <a:ext uri="{FF2B5EF4-FFF2-40B4-BE49-F238E27FC236}">
                    <a16:creationId xmlns:a16="http://schemas.microsoft.com/office/drawing/2014/main" id="{24AE3E31-5C16-4A8B-BABE-084A717A4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52" name="Freeform 121">
                <a:extLst>
                  <a:ext uri="{FF2B5EF4-FFF2-40B4-BE49-F238E27FC236}">
                    <a16:creationId xmlns:a16="http://schemas.microsoft.com/office/drawing/2014/main" id="{9339291F-D393-49C9-A73F-B580B4EB3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53" name="Rectangle 122">
                <a:extLst>
                  <a:ext uri="{FF2B5EF4-FFF2-40B4-BE49-F238E27FC236}">
                    <a16:creationId xmlns:a16="http://schemas.microsoft.com/office/drawing/2014/main" id="{D4773999-E8FC-4BD9-9568-BADDABCBE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54" name="Freeform 123">
                <a:extLst>
                  <a:ext uri="{FF2B5EF4-FFF2-40B4-BE49-F238E27FC236}">
                    <a16:creationId xmlns:a16="http://schemas.microsoft.com/office/drawing/2014/main" id="{7E740D17-965B-4F90-BAB9-7482E048E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55" name="Rectangle 124">
                <a:extLst>
                  <a:ext uri="{FF2B5EF4-FFF2-40B4-BE49-F238E27FC236}">
                    <a16:creationId xmlns:a16="http://schemas.microsoft.com/office/drawing/2014/main" id="{C461F6FE-2008-4683-94D1-9309F9E3D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56" name="Freeform 125">
                <a:extLst>
                  <a:ext uri="{FF2B5EF4-FFF2-40B4-BE49-F238E27FC236}">
                    <a16:creationId xmlns:a16="http://schemas.microsoft.com/office/drawing/2014/main" id="{32A210A0-C035-4050-AC59-3401B4A20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57" name="Rectangle 126">
                <a:extLst>
                  <a:ext uri="{FF2B5EF4-FFF2-40B4-BE49-F238E27FC236}">
                    <a16:creationId xmlns:a16="http://schemas.microsoft.com/office/drawing/2014/main" id="{935B96A4-8AA3-44D3-9D52-04AF73D25E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58" name="Freeform 127">
                <a:extLst>
                  <a:ext uri="{FF2B5EF4-FFF2-40B4-BE49-F238E27FC236}">
                    <a16:creationId xmlns:a16="http://schemas.microsoft.com/office/drawing/2014/main" id="{979B1A84-8372-4B63-A18A-86F590BFA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59" name="Rectangle 128">
                <a:extLst>
                  <a:ext uri="{FF2B5EF4-FFF2-40B4-BE49-F238E27FC236}">
                    <a16:creationId xmlns:a16="http://schemas.microsoft.com/office/drawing/2014/main" id="{B9E3CAE5-26F0-4577-B857-7ECAE322B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60" name="Freeform 129">
                <a:extLst>
                  <a:ext uri="{FF2B5EF4-FFF2-40B4-BE49-F238E27FC236}">
                    <a16:creationId xmlns:a16="http://schemas.microsoft.com/office/drawing/2014/main" id="{66DFC29F-A384-4E31-BACF-C2E0DDC57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61" name="Rectangle 130">
                <a:extLst>
                  <a:ext uri="{FF2B5EF4-FFF2-40B4-BE49-F238E27FC236}">
                    <a16:creationId xmlns:a16="http://schemas.microsoft.com/office/drawing/2014/main" id="{E9ED4F05-634D-42DD-9BAB-F95F06E0E7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62" name="Freeform 131">
                <a:extLst>
                  <a:ext uri="{FF2B5EF4-FFF2-40B4-BE49-F238E27FC236}">
                    <a16:creationId xmlns:a16="http://schemas.microsoft.com/office/drawing/2014/main" id="{517A2BAE-05D1-44AF-B41C-A71AAFBFB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63" name="Rectangle 132">
                <a:extLst>
                  <a:ext uri="{FF2B5EF4-FFF2-40B4-BE49-F238E27FC236}">
                    <a16:creationId xmlns:a16="http://schemas.microsoft.com/office/drawing/2014/main" id="{518E5044-74A3-4958-8537-9AC88863C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64" name="Freeform 133">
                <a:extLst>
                  <a:ext uri="{FF2B5EF4-FFF2-40B4-BE49-F238E27FC236}">
                    <a16:creationId xmlns:a16="http://schemas.microsoft.com/office/drawing/2014/main" id="{C449DADB-2E32-44C7-9AD2-79A912B1C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65" name="Rectangle 134">
                <a:extLst>
                  <a:ext uri="{FF2B5EF4-FFF2-40B4-BE49-F238E27FC236}">
                    <a16:creationId xmlns:a16="http://schemas.microsoft.com/office/drawing/2014/main" id="{2AF5A035-BACD-4BDF-BEFB-8EB0E0568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66" name="Freeform 135">
                <a:extLst>
                  <a:ext uri="{FF2B5EF4-FFF2-40B4-BE49-F238E27FC236}">
                    <a16:creationId xmlns:a16="http://schemas.microsoft.com/office/drawing/2014/main" id="{9CE2EA8B-2996-4118-80C9-450EF2FC6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67" name="Rectangle 136">
                <a:extLst>
                  <a:ext uri="{FF2B5EF4-FFF2-40B4-BE49-F238E27FC236}">
                    <a16:creationId xmlns:a16="http://schemas.microsoft.com/office/drawing/2014/main" id="{5B3B8590-EF0A-471A-93EC-6404A7DAE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68" name="Freeform 137">
                <a:extLst>
                  <a:ext uri="{FF2B5EF4-FFF2-40B4-BE49-F238E27FC236}">
                    <a16:creationId xmlns:a16="http://schemas.microsoft.com/office/drawing/2014/main" id="{8D822787-DE04-4746-8215-8FD0EBC4A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69" name="Rectangle 138">
                <a:extLst>
                  <a:ext uri="{FF2B5EF4-FFF2-40B4-BE49-F238E27FC236}">
                    <a16:creationId xmlns:a16="http://schemas.microsoft.com/office/drawing/2014/main" id="{7F346E22-C3D0-479E-86FE-0CDB3B355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70" name="Freeform 139">
                <a:extLst>
                  <a:ext uri="{FF2B5EF4-FFF2-40B4-BE49-F238E27FC236}">
                    <a16:creationId xmlns:a16="http://schemas.microsoft.com/office/drawing/2014/main" id="{D5124BDB-5082-414F-A2C8-604B78CE8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71" name="Rectangle 140">
                <a:extLst>
                  <a:ext uri="{FF2B5EF4-FFF2-40B4-BE49-F238E27FC236}">
                    <a16:creationId xmlns:a16="http://schemas.microsoft.com/office/drawing/2014/main" id="{4053C33A-9894-40BE-89DF-F5A7C15FD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72" name="Freeform 141">
                <a:extLst>
                  <a:ext uri="{FF2B5EF4-FFF2-40B4-BE49-F238E27FC236}">
                    <a16:creationId xmlns:a16="http://schemas.microsoft.com/office/drawing/2014/main" id="{B1120CE8-1283-459D-BA13-D16505077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73" name="Rectangle 142">
                <a:extLst>
                  <a:ext uri="{FF2B5EF4-FFF2-40B4-BE49-F238E27FC236}">
                    <a16:creationId xmlns:a16="http://schemas.microsoft.com/office/drawing/2014/main" id="{67CCC74A-D765-4CF2-A1F9-FEE1B59B9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74" name="Freeform 143">
                <a:extLst>
                  <a:ext uri="{FF2B5EF4-FFF2-40B4-BE49-F238E27FC236}">
                    <a16:creationId xmlns:a16="http://schemas.microsoft.com/office/drawing/2014/main" id="{872214FA-E793-4957-88BA-8CD0154FE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75" name="Rectangle 144">
                <a:extLst>
                  <a:ext uri="{FF2B5EF4-FFF2-40B4-BE49-F238E27FC236}">
                    <a16:creationId xmlns:a16="http://schemas.microsoft.com/office/drawing/2014/main" id="{86C08A27-5C3C-4EBF-ACEF-C283DAE61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76" name="Freeform 145">
                <a:extLst>
                  <a:ext uri="{FF2B5EF4-FFF2-40B4-BE49-F238E27FC236}">
                    <a16:creationId xmlns:a16="http://schemas.microsoft.com/office/drawing/2014/main" id="{971FCF6A-C07D-4972-8FD9-4844DFD92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77" name="Rectangle 146">
                <a:extLst>
                  <a:ext uri="{FF2B5EF4-FFF2-40B4-BE49-F238E27FC236}">
                    <a16:creationId xmlns:a16="http://schemas.microsoft.com/office/drawing/2014/main" id="{08F96D5F-611A-4794-830C-D1E12A598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78" name="Freeform 147">
                <a:extLst>
                  <a:ext uri="{FF2B5EF4-FFF2-40B4-BE49-F238E27FC236}">
                    <a16:creationId xmlns:a16="http://schemas.microsoft.com/office/drawing/2014/main" id="{C6183CF1-48CD-4125-9A8B-A1F703A9B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79" name="Rectangle 148">
                <a:extLst>
                  <a:ext uri="{FF2B5EF4-FFF2-40B4-BE49-F238E27FC236}">
                    <a16:creationId xmlns:a16="http://schemas.microsoft.com/office/drawing/2014/main" id="{F7533E31-F425-44BE-8246-22178B7FC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80" name="Freeform 149">
                <a:extLst>
                  <a:ext uri="{FF2B5EF4-FFF2-40B4-BE49-F238E27FC236}">
                    <a16:creationId xmlns:a16="http://schemas.microsoft.com/office/drawing/2014/main" id="{ACC9FA77-9C0E-4141-AE42-CAAE6FAC3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81" name="Rectangle 150">
                <a:extLst>
                  <a:ext uri="{FF2B5EF4-FFF2-40B4-BE49-F238E27FC236}">
                    <a16:creationId xmlns:a16="http://schemas.microsoft.com/office/drawing/2014/main" id="{6C15AD23-A3A1-4565-BCC9-DC5CC529E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82" name="Freeform 151">
                <a:extLst>
                  <a:ext uri="{FF2B5EF4-FFF2-40B4-BE49-F238E27FC236}">
                    <a16:creationId xmlns:a16="http://schemas.microsoft.com/office/drawing/2014/main" id="{90D201CA-C352-4CD9-A94E-D10B1280B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83" name="Rectangle 152">
                <a:extLst>
                  <a:ext uri="{FF2B5EF4-FFF2-40B4-BE49-F238E27FC236}">
                    <a16:creationId xmlns:a16="http://schemas.microsoft.com/office/drawing/2014/main" id="{DF60CC7E-FF53-496C-AF59-FA440A1AC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84" name="Freeform 153">
                <a:extLst>
                  <a:ext uri="{FF2B5EF4-FFF2-40B4-BE49-F238E27FC236}">
                    <a16:creationId xmlns:a16="http://schemas.microsoft.com/office/drawing/2014/main" id="{40BF6CBE-3722-4FDA-BD49-E7F52521F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85" name="Rectangle 154">
                <a:extLst>
                  <a:ext uri="{FF2B5EF4-FFF2-40B4-BE49-F238E27FC236}">
                    <a16:creationId xmlns:a16="http://schemas.microsoft.com/office/drawing/2014/main" id="{7543616D-8CF8-4E7E-A677-2FD7F3E61F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86" name="Freeform 155">
                <a:extLst>
                  <a:ext uri="{FF2B5EF4-FFF2-40B4-BE49-F238E27FC236}">
                    <a16:creationId xmlns:a16="http://schemas.microsoft.com/office/drawing/2014/main" id="{9379E6AC-C8A4-4B08-B80D-9885A63C2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87" name="Rectangle 156">
                <a:extLst>
                  <a:ext uri="{FF2B5EF4-FFF2-40B4-BE49-F238E27FC236}">
                    <a16:creationId xmlns:a16="http://schemas.microsoft.com/office/drawing/2014/main" id="{348C67A2-16AC-4F36-92EE-04548AB07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88" name="Freeform 157">
                <a:extLst>
                  <a:ext uri="{FF2B5EF4-FFF2-40B4-BE49-F238E27FC236}">
                    <a16:creationId xmlns:a16="http://schemas.microsoft.com/office/drawing/2014/main" id="{5186E40E-4DE0-466D-BCAC-274128BB2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89" name="Rectangle 158">
                <a:extLst>
                  <a:ext uri="{FF2B5EF4-FFF2-40B4-BE49-F238E27FC236}">
                    <a16:creationId xmlns:a16="http://schemas.microsoft.com/office/drawing/2014/main" id="{BC718507-20D1-4303-8510-59E0B0BA2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90" name="Freeform 159">
                <a:extLst>
                  <a:ext uri="{FF2B5EF4-FFF2-40B4-BE49-F238E27FC236}">
                    <a16:creationId xmlns:a16="http://schemas.microsoft.com/office/drawing/2014/main" id="{1FF14E6F-C91A-4381-AEDE-8DCDAE9F2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91" name="Rectangle 160">
                <a:extLst>
                  <a:ext uri="{FF2B5EF4-FFF2-40B4-BE49-F238E27FC236}">
                    <a16:creationId xmlns:a16="http://schemas.microsoft.com/office/drawing/2014/main" id="{AEE371ED-4E8E-416A-92F9-8B92A213E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92" name="Freeform 161">
                <a:extLst>
                  <a:ext uri="{FF2B5EF4-FFF2-40B4-BE49-F238E27FC236}">
                    <a16:creationId xmlns:a16="http://schemas.microsoft.com/office/drawing/2014/main" id="{5B500C56-24D5-41F1-9530-C9D6EA7DE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93" name="Rectangle 162">
                <a:extLst>
                  <a:ext uri="{FF2B5EF4-FFF2-40B4-BE49-F238E27FC236}">
                    <a16:creationId xmlns:a16="http://schemas.microsoft.com/office/drawing/2014/main" id="{2D907245-CDFA-48FE-BDF1-7890C217D2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94" name="Freeform 163">
                <a:extLst>
                  <a:ext uri="{FF2B5EF4-FFF2-40B4-BE49-F238E27FC236}">
                    <a16:creationId xmlns:a16="http://schemas.microsoft.com/office/drawing/2014/main" id="{E1C11CC3-9F36-49E1-875A-6C7896BDF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95" name="Rectangle 164">
                <a:extLst>
                  <a:ext uri="{FF2B5EF4-FFF2-40B4-BE49-F238E27FC236}">
                    <a16:creationId xmlns:a16="http://schemas.microsoft.com/office/drawing/2014/main" id="{BBF6D2DF-08F0-4ED1-9006-34C2BFCBF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96" name="Freeform 165">
                <a:extLst>
                  <a:ext uri="{FF2B5EF4-FFF2-40B4-BE49-F238E27FC236}">
                    <a16:creationId xmlns:a16="http://schemas.microsoft.com/office/drawing/2014/main" id="{45A4DFF8-2E0E-4327-B8D9-D2F9A9953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97" name="Rectangle 166">
                <a:extLst>
                  <a:ext uri="{FF2B5EF4-FFF2-40B4-BE49-F238E27FC236}">
                    <a16:creationId xmlns:a16="http://schemas.microsoft.com/office/drawing/2014/main" id="{4AA95427-450D-4BB7-B343-FDCCA9D6E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98" name="Freeform 167">
                <a:extLst>
                  <a:ext uri="{FF2B5EF4-FFF2-40B4-BE49-F238E27FC236}">
                    <a16:creationId xmlns:a16="http://schemas.microsoft.com/office/drawing/2014/main" id="{5C2C2B8E-5266-49CF-854B-43DE0F943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99" name="Rectangle 168">
                <a:extLst>
                  <a:ext uri="{FF2B5EF4-FFF2-40B4-BE49-F238E27FC236}">
                    <a16:creationId xmlns:a16="http://schemas.microsoft.com/office/drawing/2014/main" id="{B957D161-DFDF-4BD6-81FB-6DC368F62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00" name="Freeform 169">
                <a:extLst>
                  <a:ext uri="{FF2B5EF4-FFF2-40B4-BE49-F238E27FC236}">
                    <a16:creationId xmlns:a16="http://schemas.microsoft.com/office/drawing/2014/main" id="{9939B88A-1AFA-41AC-9164-01CEF4784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01" name="Rectangle 170">
                <a:extLst>
                  <a:ext uri="{FF2B5EF4-FFF2-40B4-BE49-F238E27FC236}">
                    <a16:creationId xmlns:a16="http://schemas.microsoft.com/office/drawing/2014/main" id="{E9DCD399-1CD6-4A46-8E81-D9DC08BF5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02" name="Freeform 171">
                <a:extLst>
                  <a:ext uri="{FF2B5EF4-FFF2-40B4-BE49-F238E27FC236}">
                    <a16:creationId xmlns:a16="http://schemas.microsoft.com/office/drawing/2014/main" id="{E31727DB-CFAB-4B60-ADFA-E86A231ED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03" name="Rectangle 172">
                <a:extLst>
                  <a:ext uri="{FF2B5EF4-FFF2-40B4-BE49-F238E27FC236}">
                    <a16:creationId xmlns:a16="http://schemas.microsoft.com/office/drawing/2014/main" id="{0038A23B-5589-41AE-8C5F-060E4F3BFB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04" name="Freeform 173">
                <a:extLst>
                  <a:ext uri="{FF2B5EF4-FFF2-40B4-BE49-F238E27FC236}">
                    <a16:creationId xmlns:a16="http://schemas.microsoft.com/office/drawing/2014/main" id="{56A776B8-8C79-4E7B-BBF4-D9A6BA77D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05" name="Rectangle 174">
                <a:extLst>
                  <a:ext uri="{FF2B5EF4-FFF2-40B4-BE49-F238E27FC236}">
                    <a16:creationId xmlns:a16="http://schemas.microsoft.com/office/drawing/2014/main" id="{F5427511-7EAC-4316-9164-912C7D2399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06" name="Freeform 175">
                <a:extLst>
                  <a:ext uri="{FF2B5EF4-FFF2-40B4-BE49-F238E27FC236}">
                    <a16:creationId xmlns:a16="http://schemas.microsoft.com/office/drawing/2014/main" id="{E878E9DF-168C-437E-99CA-A05B0CBF1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07" name="Rectangle 176">
                <a:extLst>
                  <a:ext uri="{FF2B5EF4-FFF2-40B4-BE49-F238E27FC236}">
                    <a16:creationId xmlns:a16="http://schemas.microsoft.com/office/drawing/2014/main" id="{D167EA93-B61E-4EE5-8931-52F434A0EC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08" name="Freeform 177">
                <a:extLst>
                  <a:ext uri="{FF2B5EF4-FFF2-40B4-BE49-F238E27FC236}">
                    <a16:creationId xmlns:a16="http://schemas.microsoft.com/office/drawing/2014/main" id="{F26E2D54-7902-4C95-9C08-EBC986B9A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09" name="Rectangle 178">
                <a:extLst>
                  <a:ext uri="{FF2B5EF4-FFF2-40B4-BE49-F238E27FC236}">
                    <a16:creationId xmlns:a16="http://schemas.microsoft.com/office/drawing/2014/main" id="{D192BB04-94DF-4E25-A232-D250721D2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10" name="Freeform 179">
                <a:extLst>
                  <a:ext uri="{FF2B5EF4-FFF2-40B4-BE49-F238E27FC236}">
                    <a16:creationId xmlns:a16="http://schemas.microsoft.com/office/drawing/2014/main" id="{735B2C7C-CA02-4010-9E2D-AF810621D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11" name="Rectangle 180">
                <a:extLst>
                  <a:ext uri="{FF2B5EF4-FFF2-40B4-BE49-F238E27FC236}">
                    <a16:creationId xmlns:a16="http://schemas.microsoft.com/office/drawing/2014/main" id="{C07FC7E2-FFF4-4B86-BA26-86FDB93D3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12" name="Freeform 181">
                <a:extLst>
                  <a:ext uri="{FF2B5EF4-FFF2-40B4-BE49-F238E27FC236}">
                    <a16:creationId xmlns:a16="http://schemas.microsoft.com/office/drawing/2014/main" id="{AD6A45E0-369A-4820-9073-82077C8FA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13" name="Rectangle 182">
                <a:extLst>
                  <a:ext uri="{FF2B5EF4-FFF2-40B4-BE49-F238E27FC236}">
                    <a16:creationId xmlns:a16="http://schemas.microsoft.com/office/drawing/2014/main" id="{695C1E11-D2E2-4488-B9EA-96631BDB5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14" name="Freeform 183">
                <a:extLst>
                  <a:ext uri="{FF2B5EF4-FFF2-40B4-BE49-F238E27FC236}">
                    <a16:creationId xmlns:a16="http://schemas.microsoft.com/office/drawing/2014/main" id="{F5A78A71-1A0F-4C0E-86CC-4BCABCC18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15" name="Rectangle 184">
                <a:extLst>
                  <a:ext uri="{FF2B5EF4-FFF2-40B4-BE49-F238E27FC236}">
                    <a16:creationId xmlns:a16="http://schemas.microsoft.com/office/drawing/2014/main" id="{07F36090-57B1-4952-A422-386AEFE3D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16" name="Freeform 185">
                <a:extLst>
                  <a:ext uri="{FF2B5EF4-FFF2-40B4-BE49-F238E27FC236}">
                    <a16:creationId xmlns:a16="http://schemas.microsoft.com/office/drawing/2014/main" id="{7996FA69-F763-48CB-BCED-4FC9EBFB6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0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0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17" name="Rectangle 186">
                <a:extLst>
                  <a:ext uri="{FF2B5EF4-FFF2-40B4-BE49-F238E27FC236}">
                    <a16:creationId xmlns:a16="http://schemas.microsoft.com/office/drawing/2014/main" id="{929A225A-EE85-43CE-B8D5-83491331E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18" name="Freeform 187">
                <a:extLst>
                  <a:ext uri="{FF2B5EF4-FFF2-40B4-BE49-F238E27FC236}">
                    <a16:creationId xmlns:a16="http://schemas.microsoft.com/office/drawing/2014/main" id="{98A8D095-D4C4-461D-ADB9-9F30DE98E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19" name="Rectangle 188">
                <a:extLst>
                  <a:ext uri="{FF2B5EF4-FFF2-40B4-BE49-F238E27FC236}">
                    <a16:creationId xmlns:a16="http://schemas.microsoft.com/office/drawing/2014/main" id="{0F56D7A6-DF62-4CC9-8827-66F901413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20" name="Freeform 189">
                <a:extLst>
                  <a:ext uri="{FF2B5EF4-FFF2-40B4-BE49-F238E27FC236}">
                    <a16:creationId xmlns:a16="http://schemas.microsoft.com/office/drawing/2014/main" id="{146A121D-4EAA-4CD1-A126-CBAD76851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21" name="Rectangle 190">
                <a:extLst>
                  <a:ext uri="{FF2B5EF4-FFF2-40B4-BE49-F238E27FC236}">
                    <a16:creationId xmlns:a16="http://schemas.microsoft.com/office/drawing/2014/main" id="{22566DEC-E8B7-4815-8B33-4D521A83F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22" name="Freeform 191">
                <a:extLst>
                  <a:ext uri="{FF2B5EF4-FFF2-40B4-BE49-F238E27FC236}">
                    <a16:creationId xmlns:a16="http://schemas.microsoft.com/office/drawing/2014/main" id="{158F6E18-21EE-43FB-88A5-02B5B090B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23" name="Rectangle 192">
                <a:extLst>
                  <a:ext uri="{FF2B5EF4-FFF2-40B4-BE49-F238E27FC236}">
                    <a16:creationId xmlns:a16="http://schemas.microsoft.com/office/drawing/2014/main" id="{4B8BD42D-6009-4860-AD78-558F3ACF1F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24" name="Freeform 193">
                <a:extLst>
                  <a:ext uri="{FF2B5EF4-FFF2-40B4-BE49-F238E27FC236}">
                    <a16:creationId xmlns:a16="http://schemas.microsoft.com/office/drawing/2014/main" id="{53CA7176-3953-48DB-88DB-65321974E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25" name="Rectangle 194">
                <a:extLst>
                  <a:ext uri="{FF2B5EF4-FFF2-40B4-BE49-F238E27FC236}">
                    <a16:creationId xmlns:a16="http://schemas.microsoft.com/office/drawing/2014/main" id="{CF1B7290-5E5A-46EC-BD8E-2E128CD1C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26" name="Freeform 195">
                <a:extLst>
                  <a:ext uri="{FF2B5EF4-FFF2-40B4-BE49-F238E27FC236}">
                    <a16:creationId xmlns:a16="http://schemas.microsoft.com/office/drawing/2014/main" id="{285AB651-19B2-4B1D-B664-1D28BC095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27" name="Rectangle 196">
                <a:extLst>
                  <a:ext uri="{FF2B5EF4-FFF2-40B4-BE49-F238E27FC236}">
                    <a16:creationId xmlns:a16="http://schemas.microsoft.com/office/drawing/2014/main" id="{B1F647B2-932E-4A31-B08F-E374D3835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28" name="Freeform 197">
                <a:extLst>
                  <a:ext uri="{FF2B5EF4-FFF2-40B4-BE49-F238E27FC236}">
                    <a16:creationId xmlns:a16="http://schemas.microsoft.com/office/drawing/2014/main" id="{CA6099F9-4D5D-4064-8F3B-9133EE349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29" name="Rectangle 198">
                <a:extLst>
                  <a:ext uri="{FF2B5EF4-FFF2-40B4-BE49-F238E27FC236}">
                    <a16:creationId xmlns:a16="http://schemas.microsoft.com/office/drawing/2014/main" id="{479DD372-4A78-4EE9-8BB6-37FB3B7D3C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30" name="Freeform 199">
                <a:extLst>
                  <a:ext uri="{FF2B5EF4-FFF2-40B4-BE49-F238E27FC236}">
                    <a16:creationId xmlns:a16="http://schemas.microsoft.com/office/drawing/2014/main" id="{A50FF72E-B40F-40DF-9701-A15D819C1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31" name="Rectangle 200">
                <a:extLst>
                  <a:ext uri="{FF2B5EF4-FFF2-40B4-BE49-F238E27FC236}">
                    <a16:creationId xmlns:a16="http://schemas.microsoft.com/office/drawing/2014/main" id="{2E05D834-E0CF-4368-B027-7CD2EEC4C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32" name="Freeform 201">
                <a:extLst>
                  <a:ext uri="{FF2B5EF4-FFF2-40B4-BE49-F238E27FC236}">
                    <a16:creationId xmlns:a16="http://schemas.microsoft.com/office/drawing/2014/main" id="{3761977F-21E4-4361-BD87-2FF0A5F02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33" name="Rectangle 202">
                <a:extLst>
                  <a:ext uri="{FF2B5EF4-FFF2-40B4-BE49-F238E27FC236}">
                    <a16:creationId xmlns:a16="http://schemas.microsoft.com/office/drawing/2014/main" id="{096EEF25-A5F6-4D3E-9213-66501DD8E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34" name="Freeform 203">
                <a:extLst>
                  <a:ext uri="{FF2B5EF4-FFF2-40B4-BE49-F238E27FC236}">
                    <a16:creationId xmlns:a16="http://schemas.microsoft.com/office/drawing/2014/main" id="{820D5E56-A811-46D6-B5BD-6F30B700E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35" name="Rectangle 204">
                <a:extLst>
                  <a:ext uri="{FF2B5EF4-FFF2-40B4-BE49-F238E27FC236}">
                    <a16:creationId xmlns:a16="http://schemas.microsoft.com/office/drawing/2014/main" id="{398BF2A7-4C92-4700-955E-963D007B4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6" name="Group 406">
              <a:extLst>
                <a:ext uri="{FF2B5EF4-FFF2-40B4-BE49-F238E27FC236}">
                  <a16:creationId xmlns:a16="http://schemas.microsoft.com/office/drawing/2014/main" id="{598CF589-C22F-4035-9B7E-397A7A8A51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85975" y="3248026"/>
              <a:ext cx="9525" cy="3175"/>
              <a:chOff x="1314" y="2046"/>
              <a:chExt cx="6" cy="2"/>
            </a:xfrm>
          </p:grpSpPr>
          <p:sp>
            <p:nvSpPr>
              <p:cNvPr id="4836" name="Freeform 206">
                <a:extLst>
                  <a:ext uri="{FF2B5EF4-FFF2-40B4-BE49-F238E27FC236}">
                    <a16:creationId xmlns:a16="http://schemas.microsoft.com/office/drawing/2014/main" id="{518E6B06-D879-4B06-9683-1DD3662FA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37" name="Rectangle 207">
                <a:extLst>
                  <a:ext uri="{FF2B5EF4-FFF2-40B4-BE49-F238E27FC236}">
                    <a16:creationId xmlns:a16="http://schemas.microsoft.com/office/drawing/2014/main" id="{8E6F5065-9865-4977-80FC-84DE43C5B1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38" name="Freeform 208">
                <a:extLst>
                  <a:ext uri="{FF2B5EF4-FFF2-40B4-BE49-F238E27FC236}">
                    <a16:creationId xmlns:a16="http://schemas.microsoft.com/office/drawing/2014/main" id="{A3A5619C-57A8-4098-82A0-BCCDCA71C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39" name="Rectangle 209">
                <a:extLst>
                  <a:ext uri="{FF2B5EF4-FFF2-40B4-BE49-F238E27FC236}">
                    <a16:creationId xmlns:a16="http://schemas.microsoft.com/office/drawing/2014/main" id="{F0B155FB-D2A5-4711-AFF6-1C4E9AA27D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40" name="Freeform 210">
                <a:extLst>
                  <a:ext uri="{FF2B5EF4-FFF2-40B4-BE49-F238E27FC236}">
                    <a16:creationId xmlns:a16="http://schemas.microsoft.com/office/drawing/2014/main" id="{CDF29B01-90C7-4B9A-B94B-F4EBB108E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41" name="Rectangle 211">
                <a:extLst>
                  <a:ext uri="{FF2B5EF4-FFF2-40B4-BE49-F238E27FC236}">
                    <a16:creationId xmlns:a16="http://schemas.microsoft.com/office/drawing/2014/main" id="{A9B8C95B-9BF7-4A6B-87FD-5A935D8C4F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42" name="Freeform 212">
                <a:extLst>
                  <a:ext uri="{FF2B5EF4-FFF2-40B4-BE49-F238E27FC236}">
                    <a16:creationId xmlns:a16="http://schemas.microsoft.com/office/drawing/2014/main" id="{76863F82-FFF5-4086-A9B7-1548EE409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43" name="Rectangle 213">
                <a:extLst>
                  <a:ext uri="{FF2B5EF4-FFF2-40B4-BE49-F238E27FC236}">
                    <a16:creationId xmlns:a16="http://schemas.microsoft.com/office/drawing/2014/main" id="{94C96057-FB9D-4861-8789-5BB7401BB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44" name="Freeform 214">
                <a:extLst>
                  <a:ext uri="{FF2B5EF4-FFF2-40B4-BE49-F238E27FC236}">
                    <a16:creationId xmlns:a16="http://schemas.microsoft.com/office/drawing/2014/main" id="{2A05C70C-40B9-408F-9D9C-B2DEF16FB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45" name="Rectangle 215">
                <a:extLst>
                  <a:ext uri="{FF2B5EF4-FFF2-40B4-BE49-F238E27FC236}">
                    <a16:creationId xmlns:a16="http://schemas.microsoft.com/office/drawing/2014/main" id="{F0F26859-1DA3-4AD6-BB05-7F1E64B0E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46" name="Freeform 216">
                <a:extLst>
                  <a:ext uri="{FF2B5EF4-FFF2-40B4-BE49-F238E27FC236}">
                    <a16:creationId xmlns:a16="http://schemas.microsoft.com/office/drawing/2014/main" id="{912456A4-34C0-4CAB-91C9-FDA4D8FA4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47" name="Rectangle 217">
                <a:extLst>
                  <a:ext uri="{FF2B5EF4-FFF2-40B4-BE49-F238E27FC236}">
                    <a16:creationId xmlns:a16="http://schemas.microsoft.com/office/drawing/2014/main" id="{01F0D4F9-2706-449E-9488-5DBD4DC46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48" name="Freeform 218">
                <a:extLst>
                  <a:ext uri="{FF2B5EF4-FFF2-40B4-BE49-F238E27FC236}">
                    <a16:creationId xmlns:a16="http://schemas.microsoft.com/office/drawing/2014/main" id="{E386DB01-7E8F-4FE1-9B89-C2EAAD6E6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49" name="Rectangle 219">
                <a:extLst>
                  <a:ext uri="{FF2B5EF4-FFF2-40B4-BE49-F238E27FC236}">
                    <a16:creationId xmlns:a16="http://schemas.microsoft.com/office/drawing/2014/main" id="{29EAE656-3C81-4AE0-9306-DCB3989E9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50" name="Freeform 220">
                <a:extLst>
                  <a:ext uri="{FF2B5EF4-FFF2-40B4-BE49-F238E27FC236}">
                    <a16:creationId xmlns:a16="http://schemas.microsoft.com/office/drawing/2014/main" id="{C492B70E-BA60-422E-9D5E-5DBC6CA54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51" name="Rectangle 221">
                <a:extLst>
                  <a:ext uri="{FF2B5EF4-FFF2-40B4-BE49-F238E27FC236}">
                    <a16:creationId xmlns:a16="http://schemas.microsoft.com/office/drawing/2014/main" id="{DCCFF1DD-1EE7-4564-8337-CBC322B9A6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52" name="Freeform 222">
                <a:extLst>
                  <a:ext uri="{FF2B5EF4-FFF2-40B4-BE49-F238E27FC236}">
                    <a16:creationId xmlns:a16="http://schemas.microsoft.com/office/drawing/2014/main" id="{57D40BF9-035E-46C0-BB60-400D472FF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53" name="Rectangle 223">
                <a:extLst>
                  <a:ext uri="{FF2B5EF4-FFF2-40B4-BE49-F238E27FC236}">
                    <a16:creationId xmlns:a16="http://schemas.microsoft.com/office/drawing/2014/main" id="{4BE987D8-D851-463C-A738-0D92672EB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54" name="Freeform 224">
                <a:extLst>
                  <a:ext uri="{FF2B5EF4-FFF2-40B4-BE49-F238E27FC236}">
                    <a16:creationId xmlns:a16="http://schemas.microsoft.com/office/drawing/2014/main" id="{71BF01F9-CCDC-4A3C-B46A-D8233D171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55" name="Rectangle 225">
                <a:extLst>
                  <a:ext uri="{FF2B5EF4-FFF2-40B4-BE49-F238E27FC236}">
                    <a16:creationId xmlns:a16="http://schemas.microsoft.com/office/drawing/2014/main" id="{8D2FD089-A3BE-4DB6-8D60-629814686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56" name="Freeform 226">
                <a:extLst>
                  <a:ext uri="{FF2B5EF4-FFF2-40B4-BE49-F238E27FC236}">
                    <a16:creationId xmlns:a16="http://schemas.microsoft.com/office/drawing/2014/main" id="{C739B15B-2B5B-4CEB-9A29-A1A91FF5C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57" name="Rectangle 227">
                <a:extLst>
                  <a:ext uri="{FF2B5EF4-FFF2-40B4-BE49-F238E27FC236}">
                    <a16:creationId xmlns:a16="http://schemas.microsoft.com/office/drawing/2014/main" id="{107EDFBA-0737-42BF-91CE-8C232042C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58" name="Freeform 228">
                <a:extLst>
                  <a:ext uri="{FF2B5EF4-FFF2-40B4-BE49-F238E27FC236}">
                    <a16:creationId xmlns:a16="http://schemas.microsoft.com/office/drawing/2014/main" id="{4925C13A-82DD-4D97-B101-4F658206D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59" name="Rectangle 229">
                <a:extLst>
                  <a:ext uri="{FF2B5EF4-FFF2-40B4-BE49-F238E27FC236}">
                    <a16:creationId xmlns:a16="http://schemas.microsoft.com/office/drawing/2014/main" id="{35E39F3D-51D8-4FDD-B848-F58738316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60" name="Freeform 230">
                <a:extLst>
                  <a:ext uri="{FF2B5EF4-FFF2-40B4-BE49-F238E27FC236}">
                    <a16:creationId xmlns:a16="http://schemas.microsoft.com/office/drawing/2014/main" id="{D39DD061-D01A-4D5D-B743-A79E7A663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61" name="Rectangle 231">
                <a:extLst>
                  <a:ext uri="{FF2B5EF4-FFF2-40B4-BE49-F238E27FC236}">
                    <a16:creationId xmlns:a16="http://schemas.microsoft.com/office/drawing/2014/main" id="{6058B9D4-1DF3-477E-B4B7-FF502DAC5B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62" name="Freeform 232">
                <a:extLst>
                  <a:ext uri="{FF2B5EF4-FFF2-40B4-BE49-F238E27FC236}">
                    <a16:creationId xmlns:a16="http://schemas.microsoft.com/office/drawing/2014/main" id="{0CAF504F-82ED-49FE-9031-4B9C21549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63" name="Rectangle 233">
                <a:extLst>
                  <a:ext uri="{FF2B5EF4-FFF2-40B4-BE49-F238E27FC236}">
                    <a16:creationId xmlns:a16="http://schemas.microsoft.com/office/drawing/2014/main" id="{40EE66D0-4F34-4735-8663-05A29CE82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64" name="Freeform 234">
                <a:extLst>
                  <a:ext uri="{FF2B5EF4-FFF2-40B4-BE49-F238E27FC236}">
                    <a16:creationId xmlns:a16="http://schemas.microsoft.com/office/drawing/2014/main" id="{701D0291-B8D8-43C8-BD3D-6C5D2D659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65" name="Rectangle 235">
                <a:extLst>
                  <a:ext uri="{FF2B5EF4-FFF2-40B4-BE49-F238E27FC236}">
                    <a16:creationId xmlns:a16="http://schemas.microsoft.com/office/drawing/2014/main" id="{68B36286-0D7C-4B62-B003-DD6FA1AD6E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66" name="Freeform 236">
                <a:extLst>
                  <a:ext uri="{FF2B5EF4-FFF2-40B4-BE49-F238E27FC236}">
                    <a16:creationId xmlns:a16="http://schemas.microsoft.com/office/drawing/2014/main" id="{A7112657-EC45-4850-96E0-54223F82F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67" name="Rectangle 237">
                <a:extLst>
                  <a:ext uri="{FF2B5EF4-FFF2-40B4-BE49-F238E27FC236}">
                    <a16:creationId xmlns:a16="http://schemas.microsoft.com/office/drawing/2014/main" id="{83E9831B-508A-44D3-9D38-0392397713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68" name="Freeform 238">
                <a:extLst>
                  <a:ext uri="{FF2B5EF4-FFF2-40B4-BE49-F238E27FC236}">
                    <a16:creationId xmlns:a16="http://schemas.microsoft.com/office/drawing/2014/main" id="{5AC68E91-9873-4097-9AC5-B4ADC6E9B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69" name="Rectangle 239">
                <a:extLst>
                  <a:ext uri="{FF2B5EF4-FFF2-40B4-BE49-F238E27FC236}">
                    <a16:creationId xmlns:a16="http://schemas.microsoft.com/office/drawing/2014/main" id="{709C9C21-DD6D-4B61-8029-7EA5D08E2D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70" name="Freeform 240">
                <a:extLst>
                  <a:ext uri="{FF2B5EF4-FFF2-40B4-BE49-F238E27FC236}">
                    <a16:creationId xmlns:a16="http://schemas.microsoft.com/office/drawing/2014/main" id="{897E85AD-25B7-4A8A-A48D-4C7AAFEB6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71" name="Rectangle 241">
                <a:extLst>
                  <a:ext uri="{FF2B5EF4-FFF2-40B4-BE49-F238E27FC236}">
                    <a16:creationId xmlns:a16="http://schemas.microsoft.com/office/drawing/2014/main" id="{C8C0F6B0-FD06-49C7-839B-05743FCF1D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72" name="Freeform 242">
                <a:extLst>
                  <a:ext uri="{FF2B5EF4-FFF2-40B4-BE49-F238E27FC236}">
                    <a16:creationId xmlns:a16="http://schemas.microsoft.com/office/drawing/2014/main" id="{CF8BF5FB-C714-4917-838B-F174A6C35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73" name="Rectangle 243">
                <a:extLst>
                  <a:ext uri="{FF2B5EF4-FFF2-40B4-BE49-F238E27FC236}">
                    <a16:creationId xmlns:a16="http://schemas.microsoft.com/office/drawing/2014/main" id="{29E57562-6D36-4B56-8FC0-69E63C16F5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74" name="Freeform 244">
                <a:extLst>
                  <a:ext uri="{FF2B5EF4-FFF2-40B4-BE49-F238E27FC236}">
                    <a16:creationId xmlns:a16="http://schemas.microsoft.com/office/drawing/2014/main" id="{B44C8998-30B7-4248-B4BF-B09C000F3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75" name="Rectangle 245">
                <a:extLst>
                  <a:ext uri="{FF2B5EF4-FFF2-40B4-BE49-F238E27FC236}">
                    <a16:creationId xmlns:a16="http://schemas.microsoft.com/office/drawing/2014/main" id="{675A5DE0-A5F5-42E4-828A-431F2A97D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76" name="Freeform 246">
                <a:extLst>
                  <a:ext uri="{FF2B5EF4-FFF2-40B4-BE49-F238E27FC236}">
                    <a16:creationId xmlns:a16="http://schemas.microsoft.com/office/drawing/2014/main" id="{83465919-D048-4E23-B6C2-99AAF9F1E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77" name="Rectangle 247">
                <a:extLst>
                  <a:ext uri="{FF2B5EF4-FFF2-40B4-BE49-F238E27FC236}">
                    <a16:creationId xmlns:a16="http://schemas.microsoft.com/office/drawing/2014/main" id="{B933BF4C-AABA-4CE9-8CD0-F92EC5F9E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78" name="Freeform 248">
                <a:extLst>
                  <a:ext uri="{FF2B5EF4-FFF2-40B4-BE49-F238E27FC236}">
                    <a16:creationId xmlns:a16="http://schemas.microsoft.com/office/drawing/2014/main" id="{113F21E3-CF77-451A-B995-AB043C8C1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79" name="Rectangle 249">
                <a:extLst>
                  <a:ext uri="{FF2B5EF4-FFF2-40B4-BE49-F238E27FC236}">
                    <a16:creationId xmlns:a16="http://schemas.microsoft.com/office/drawing/2014/main" id="{C6AC1F5B-F7BE-4AAA-8337-B8E3B2CE9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80" name="Freeform 250">
                <a:extLst>
                  <a:ext uri="{FF2B5EF4-FFF2-40B4-BE49-F238E27FC236}">
                    <a16:creationId xmlns:a16="http://schemas.microsoft.com/office/drawing/2014/main" id="{B7633F94-7243-4B28-B265-85B4066C0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81" name="Rectangle 251">
                <a:extLst>
                  <a:ext uri="{FF2B5EF4-FFF2-40B4-BE49-F238E27FC236}">
                    <a16:creationId xmlns:a16="http://schemas.microsoft.com/office/drawing/2014/main" id="{9CBCCBA3-7BFD-4271-8CE7-E5A3F9A91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82" name="Freeform 252">
                <a:extLst>
                  <a:ext uri="{FF2B5EF4-FFF2-40B4-BE49-F238E27FC236}">
                    <a16:creationId xmlns:a16="http://schemas.microsoft.com/office/drawing/2014/main" id="{71B2B609-9FBE-4306-937B-F6236599D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83" name="Rectangle 253">
                <a:extLst>
                  <a:ext uri="{FF2B5EF4-FFF2-40B4-BE49-F238E27FC236}">
                    <a16:creationId xmlns:a16="http://schemas.microsoft.com/office/drawing/2014/main" id="{D50235E6-125E-4346-AF54-7BD027830A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84" name="Freeform 254">
                <a:extLst>
                  <a:ext uri="{FF2B5EF4-FFF2-40B4-BE49-F238E27FC236}">
                    <a16:creationId xmlns:a16="http://schemas.microsoft.com/office/drawing/2014/main" id="{A864E126-18B4-467E-BD74-498ED732F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85" name="Rectangle 255">
                <a:extLst>
                  <a:ext uri="{FF2B5EF4-FFF2-40B4-BE49-F238E27FC236}">
                    <a16:creationId xmlns:a16="http://schemas.microsoft.com/office/drawing/2014/main" id="{A0151F14-4866-4A4C-A8B2-37784B8176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86" name="Freeform 256">
                <a:extLst>
                  <a:ext uri="{FF2B5EF4-FFF2-40B4-BE49-F238E27FC236}">
                    <a16:creationId xmlns:a16="http://schemas.microsoft.com/office/drawing/2014/main" id="{7BDD43AA-96A9-43CF-A6BC-5624568D3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87" name="Rectangle 257">
                <a:extLst>
                  <a:ext uri="{FF2B5EF4-FFF2-40B4-BE49-F238E27FC236}">
                    <a16:creationId xmlns:a16="http://schemas.microsoft.com/office/drawing/2014/main" id="{8AF7ED07-1640-4E8C-A9D6-D6F883355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88" name="Freeform 258">
                <a:extLst>
                  <a:ext uri="{FF2B5EF4-FFF2-40B4-BE49-F238E27FC236}">
                    <a16:creationId xmlns:a16="http://schemas.microsoft.com/office/drawing/2014/main" id="{9993948C-2550-4606-B6F5-74B77D708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89" name="Rectangle 259">
                <a:extLst>
                  <a:ext uri="{FF2B5EF4-FFF2-40B4-BE49-F238E27FC236}">
                    <a16:creationId xmlns:a16="http://schemas.microsoft.com/office/drawing/2014/main" id="{DF152945-5C17-4899-AC16-E9EE2FCC2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90" name="Freeform 260">
                <a:extLst>
                  <a:ext uri="{FF2B5EF4-FFF2-40B4-BE49-F238E27FC236}">
                    <a16:creationId xmlns:a16="http://schemas.microsoft.com/office/drawing/2014/main" id="{26ADD660-21BA-4033-B931-E7FEF562C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91" name="Rectangle 261">
                <a:extLst>
                  <a:ext uri="{FF2B5EF4-FFF2-40B4-BE49-F238E27FC236}">
                    <a16:creationId xmlns:a16="http://schemas.microsoft.com/office/drawing/2014/main" id="{039B4B3D-F1B3-4A94-AEDE-252F145BBD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92" name="Freeform 262">
                <a:extLst>
                  <a:ext uri="{FF2B5EF4-FFF2-40B4-BE49-F238E27FC236}">
                    <a16:creationId xmlns:a16="http://schemas.microsoft.com/office/drawing/2014/main" id="{3600A682-3D57-482F-B0B9-331B61E6C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93" name="Rectangle 263">
                <a:extLst>
                  <a:ext uri="{FF2B5EF4-FFF2-40B4-BE49-F238E27FC236}">
                    <a16:creationId xmlns:a16="http://schemas.microsoft.com/office/drawing/2014/main" id="{367D8D8A-7CC8-45C2-B54B-FC180D02C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94" name="Freeform 264">
                <a:extLst>
                  <a:ext uri="{FF2B5EF4-FFF2-40B4-BE49-F238E27FC236}">
                    <a16:creationId xmlns:a16="http://schemas.microsoft.com/office/drawing/2014/main" id="{8809A250-4CB5-43F0-93F5-94AD6EC2E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95" name="Rectangle 265">
                <a:extLst>
                  <a:ext uri="{FF2B5EF4-FFF2-40B4-BE49-F238E27FC236}">
                    <a16:creationId xmlns:a16="http://schemas.microsoft.com/office/drawing/2014/main" id="{F57BB555-80A6-4636-9E6C-EAEB0D4199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96" name="Freeform 266">
                <a:extLst>
                  <a:ext uri="{FF2B5EF4-FFF2-40B4-BE49-F238E27FC236}">
                    <a16:creationId xmlns:a16="http://schemas.microsoft.com/office/drawing/2014/main" id="{AE823E1A-43C2-45D9-A130-63B94C7F8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97" name="Rectangle 267">
                <a:extLst>
                  <a:ext uri="{FF2B5EF4-FFF2-40B4-BE49-F238E27FC236}">
                    <a16:creationId xmlns:a16="http://schemas.microsoft.com/office/drawing/2014/main" id="{1845A0F0-56DB-40C9-B5F3-9101405BF7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98" name="Freeform 268">
                <a:extLst>
                  <a:ext uri="{FF2B5EF4-FFF2-40B4-BE49-F238E27FC236}">
                    <a16:creationId xmlns:a16="http://schemas.microsoft.com/office/drawing/2014/main" id="{CD626609-0AFF-4651-A108-A18924E30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99" name="Rectangle 269">
                <a:extLst>
                  <a:ext uri="{FF2B5EF4-FFF2-40B4-BE49-F238E27FC236}">
                    <a16:creationId xmlns:a16="http://schemas.microsoft.com/office/drawing/2014/main" id="{D17F4C63-C4B2-4DC7-90A7-B2D717F85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00" name="Freeform 270">
                <a:extLst>
                  <a:ext uri="{FF2B5EF4-FFF2-40B4-BE49-F238E27FC236}">
                    <a16:creationId xmlns:a16="http://schemas.microsoft.com/office/drawing/2014/main" id="{DBC2505F-1661-4B4E-9331-F1DFAD527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01" name="Rectangle 271">
                <a:extLst>
                  <a:ext uri="{FF2B5EF4-FFF2-40B4-BE49-F238E27FC236}">
                    <a16:creationId xmlns:a16="http://schemas.microsoft.com/office/drawing/2014/main" id="{A6648015-59D5-4004-9666-06DBFC151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02" name="Freeform 272">
                <a:extLst>
                  <a:ext uri="{FF2B5EF4-FFF2-40B4-BE49-F238E27FC236}">
                    <a16:creationId xmlns:a16="http://schemas.microsoft.com/office/drawing/2014/main" id="{EFC18164-2BA3-4AF8-BCDD-6EAC76EA9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03" name="Rectangle 273">
                <a:extLst>
                  <a:ext uri="{FF2B5EF4-FFF2-40B4-BE49-F238E27FC236}">
                    <a16:creationId xmlns:a16="http://schemas.microsoft.com/office/drawing/2014/main" id="{BA4D0FB1-66A0-43CD-8016-F473EBCB6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04" name="Freeform 274">
                <a:extLst>
                  <a:ext uri="{FF2B5EF4-FFF2-40B4-BE49-F238E27FC236}">
                    <a16:creationId xmlns:a16="http://schemas.microsoft.com/office/drawing/2014/main" id="{AC423DD3-438A-4953-9161-7344002E7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05" name="Rectangle 275">
                <a:extLst>
                  <a:ext uri="{FF2B5EF4-FFF2-40B4-BE49-F238E27FC236}">
                    <a16:creationId xmlns:a16="http://schemas.microsoft.com/office/drawing/2014/main" id="{4055B0A3-815B-4D8A-B32D-F66F0642D4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06" name="Freeform 276">
                <a:extLst>
                  <a:ext uri="{FF2B5EF4-FFF2-40B4-BE49-F238E27FC236}">
                    <a16:creationId xmlns:a16="http://schemas.microsoft.com/office/drawing/2014/main" id="{CBBA5826-8CAA-4BD6-9A20-04A7326C2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07" name="Rectangle 277">
                <a:extLst>
                  <a:ext uri="{FF2B5EF4-FFF2-40B4-BE49-F238E27FC236}">
                    <a16:creationId xmlns:a16="http://schemas.microsoft.com/office/drawing/2014/main" id="{F124F618-ED29-4A9A-A636-5446F44BC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08" name="Freeform 278">
                <a:extLst>
                  <a:ext uri="{FF2B5EF4-FFF2-40B4-BE49-F238E27FC236}">
                    <a16:creationId xmlns:a16="http://schemas.microsoft.com/office/drawing/2014/main" id="{8D9DA2D6-4420-4256-8727-572A3448D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09" name="Rectangle 279">
                <a:extLst>
                  <a:ext uri="{FF2B5EF4-FFF2-40B4-BE49-F238E27FC236}">
                    <a16:creationId xmlns:a16="http://schemas.microsoft.com/office/drawing/2014/main" id="{66324FDD-4DBD-4B8F-9B00-81AD4C9C6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10" name="Freeform 280">
                <a:extLst>
                  <a:ext uri="{FF2B5EF4-FFF2-40B4-BE49-F238E27FC236}">
                    <a16:creationId xmlns:a16="http://schemas.microsoft.com/office/drawing/2014/main" id="{2F71E18D-3483-431C-833F-4CA560176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11" name="Rectangle 281">
                <a:extLst>
                  <a:ext uri="{FF2B5EF4-FFF2-40B4-BE49-F238E27FC236}">
                    <a16:creationId xmlns:a16="http://schemas.microsoft.com/office/drawing/2014/main" id="{389A3EE1-98A5-43E0-BEDB-6125482FE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12" name="Freeform 282">
                <a:extLst>
                  <a:ext uri="{FF2B5EF4-FFF2-40B4-BE49-F238E27FC236}">
                    <a16:creationId xmlns:a16="http://schemas.microsoft.com/office/drawing/2014/main" id="{CEF218C4-5B9F-42FD-86D0-B5BDB106B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13" name="Rectangle 283">
                <a:extLst>
                  <a:ext uri="{FF2B5EF4-FFF2-40B4-BE49-F238E27FC236}">
                    <a16:creationId xmlns:a16="http://schemas.microsoft.com/office/drawing/2014/main" id="{7DA5BB22-13E6-4A0E-B389-78D659C7A2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14" name="Freeform 284">
                <a:extLst>
                  <a:ext uri="{FF2B5EF4-FFF2-40B4-BE49-F238E27FC236}">
                    <a16:creationId xmlns:a16="http://schemas.microsoft.com/office/drawing/2014/main" id="{2881BFD1-FFE5-45C4-BA25-43FE06739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15" name="Rectangle 285">
                <a:extLst>
                  <a:ext uri="{FF2B5EF4-FFF2-40B4-BE49-F238E27FC236}">
                    <a16:creationId xmlns:a16="http://schemas.microsoft.com/office/drawing/2014/main" id="{696F0DBA-DDC0-4A91-9403-4E601B1006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16" name="Freeform 286">
                <a:extLst>
                  <a:ext uri="{FF2B5EF4-FFF2-40B4-BE49-F238E27FC236}">
                    <a16:creationId xmlns:a16="http://schemas.microsoft.com/office/drawing/2014/main" id="{1A59EB4B-528F-4541-94CB-5E04CFEF1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17" name="Rectangle 287">
                <a:extLst>
                  <a:ext uri="{FF2B5EF4-FFF2-40B4-BE49-F238E27FC236}">
                    <a16:creationId xmlns:a16="http://schemas.microsoft.com/office/drawing/2014/main" id="{6D5D1CF6-5026-4E01-8A36-2A56CC305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18" name="Freeform 288">
                <a:extLst>
                  <a:ext uri="{FF2B5EF4-FFF2-40B4-BE49-F238E27FC236}">
                    <a16:creationId xmlns:a16="http://schemas.microsoft.com/office/drawing/2014/main" id="{FC684C00-0F76-498A-B969-0B45CE430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19" name="Rectangle 289">
                <a:extLst>
                  <a:ext uri="{FF2B5EF4-FFF2-40B4-BE49-F238E27FC236}">
                    <a16:creationId xmlns:a16="http://schemas.microsoft.com/office/drawing/2014/main" id="{BBBCAE7D-6DCD-46D1-962C-1FA0D0AB0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20" name="Freeform 290">
                <a:extLst>
                  <a:ext uri="{FF2B5EF4-FFF2-40B4-BE49-F238E27FC236}">
                    <a16:creationId xmlns:a16="http://schemas.microsoft.com/office/drawing/2014/main" id="{5F91A29E-38A7-4FE5-BF71-ABBE7455C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21" name="Rectangle 291">
                <a:extLst>
                  <a:ext uri="{FF2B5EF4-FFF2-40B4-BE49-F238E27FC236}">
                    <a16:creationId xmlns:a16="http://schemas.microsoft.com/office/drawing/2014/main" id="{A27F745A-512F-419C-BDB0-A22950EEDC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22" name="Freeform 292">
                <a:extLst>
                  <a:ext uri="{FF2B5EF4-FFF2-40B4-BE49-F238E27FC236}">
                    <a16:creationId xmlns:a16="http://schemas.microsoft.com/office/drawing/2014/main" id="{98BDECEF-D89B-492B-90CA-488EFC232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23" name="Rectangle 293">
                <a:extLst>
                  <a:ext uri="{FF2B5EF4-FFF2-40B4-BE49-F238E27FC236}">
                    <a16:creationId xmlns:a16="http://schemas.microsoft.com/office/drawing/2014/main" id="{161AA548-BC46-436E-AC06-AE2FF3866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24" name="Freeform 294">
                <a:extLst>
                  <a:ext uri="{FF2B5EF4-FFF2-40B4-BE49-F238E27FC236}">
                    <a16:creationId xmlns:a16="http://schemas.microsoft.com/office/drawing/2014/main" id="{0ED06506-B74E-4D94-81EF-EF59603A2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25" name="Rectangle 295">
                <a:extLst>
                  <a:ext uri="{FF2B5EF4-FFF2-40B4-BE49-F238E27FC236}">
                    <a16:creationId xmlns:a16="http://schemas.microsoft.com/office/drawing/2014/main" id="{FC282AA7-8453-4C38-887D-E12600E33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26" name="Freeform 296">
                <a:extLst>
                  <a:ext uri="{FF2B5EF4-FFF2-40B4-BE49-F238E27FC236}">
                    <a16:creationId xmlns:a16="http://schemas.microsoft.com/office/drawing/2014/main" id="{89DD3BA9-E70D-4904-B391-A2440944E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27" name="Rectangle 297">
                <a:extLst>
                  <a:ext uri="{FF2B5EF4-FFF2-40B4-BE49-F238E27FC236}">
                    <a16:creationId xmlns:a16="http://schemas.microsoft.com/office/drawing/2014/main" id="{CF3590A0-B745-4837-856E-9F7B8595B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28" name="Freeform 298">
                <a:extLst>
                  <a:ext uri="{FF2B5EF4-FFF2-40B4-BE49-F238E27FC236}">
                    <a16:creationId xmlns:a16="http://schemas.microsoft.com/office/drawing/2014/main" id="{B8507ECD-1B26-422A-A3B5-67DF0CEA3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29" name="Rectangle 299">
                <a:extLst>
                  <a:ext uri="{FF2B5EF4-FFF2-40B4-BE49-F238E27FC236}">
                    <a16:creationId xmlns:a16="http://schemas.microsoft.com/office/drawing/2014/main" id="{1F1C0924-D928-4807-9DC7-03B1687A26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30" name="Freeform 300">
                <a:extLst>
                  <a:ext uri="{FF2B5EF4-FFF2-40B4-BE49-F238E27FC236}">
                    <a16:creationId xmlns:a16="http://schemas.microsoft.com/office/drawing/2014/main" id="{E97CA0FB-490D-4148-9AE8-0FF72EBB2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31" name="Rectangle 301">
                <a:extLst>
                  <a:ext uri="{FF2B5EF4-FFF2-40B4-BE49-F238E27FC236}">
                    <a16:creationId xmlns:a16="http://schemas.microsoft.com/office/drawing/2014/main" id="{48016970-7EA2-4AFC-91BB-3056FD101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32" name="Freeform 302">
                <a:extLst>
                  <a:ext uri="{FF2B5EF4-FFF2-40B4-BE49-F238E27FC236}">
                    <a16:creationId xmlns:a16="http://schemas.microsoft.com/office/drawing/2014/main" id="{BB795BDC-28A3-4815-9FFE-5A646099D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33" name="Rectangle 303">
                <a:extLst>
                  <a:ext uri="{FF2B5EF4-FFF2-40B4-BE49-F238E27FC236}">
                    <a16:creationId xmlns:a16="http://schemas.microsoft.com/office/drawing/2014/main" id="{8E03AAA9-8197-48A9-B3CC-646110E1F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34" name="Freeform 304">
                <a:extLst>
                  <a:ext uri="{FF2B5EF4-FFF2-40B4-BE49-F238E27FC236}">
                    <a16:creationId xmlns:a16="http://schemas.microsoft.com/office/drawing/2014/main" id="{EE79DE5E-5E8A-4998-A4DA-3D8C909B5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35" name="Rectangle 305">
                <a:extLst>
                  <a:ext uri="{FF2B5EF4-FFF2-40B4-BE49-F238E27FC236}">
                    <a16:creationId xmlns:a16="http://schemas.microsoft.com/office/drawing/2014/main" id="{E65D148F-76A4-4684-8025-52C723EB8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36" name="Freeform 306">
                <a:extLst>
                  <a:ext uri="{FF2B5EF4-FFF2-40B4-BE49-F238E27FC236}">
                    <a16:creationId xmlns:a16="http://schemas.microsoft.com/office/drawing/2014/main" id="{00447137-38EA-4139-9945-352E503C5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37" name="Rectangle 307">
                <a:extLst>
                  <a:ext uri="{FF2B5EF4-FFF2-40B4-BE49-F238E27FC236}">
                    <a16:creationId xmlns:a16="http://schemas.microsoft.com/office/drawing/2014/main" id="{FA4E78CC-3E6D-470E-A7B1-EF549AC34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38" name="Freeform 308">
                <a:extLst>
                  <a:ext uri="{FF2B5EF4-FFF2-40B4-BE49-F238E27FC236}">
                    <a16:creationId xmlns:a16="http://schemas.microsoft.com/office/drawing/2014/main" id="{81CD387E-E48D-4C12-8ED2-D0BF9AEF6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39" name="Rectangle 309">
                <a:extLst>
                  <a:ext uri="{FF2B5EF4-FFF2-40B4-BE49-F238E27FC236}">
                    <a16:creationId xmlns:a16="http://schemas.microsoft.com/office/drawing/2014/main" id="{6EBBB731-E81F-4E40-A778-D91341C84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40" name="Freeform 310">
                <a:extLst>
                  <a:ext uri="{FF2B5EF4-FFF2-40B4-BE49-F238E27FC236}">
                    <a16:creationId xmlns:a16="http://schemas.microsoft.com/office/drawing/2014/main" id="{DB85CCE0-3327-455A-8341-EC5856D70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41" name="Rectangle 311">
                <a:extLst>
                  <a:ext uri="{FF2B5EF4-FFF2-40B4-BE49-F238E27FC236}">
                    <a16:creationId xmlns:a16="http://schemas.microsoft.com/office/drawing/2014/main" id="{FD665427-614D-483B-96FF-7B718EC25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42" name="Freeform 312">
                <a:extLst>
                  <a:ext uri="{FF2B5EF4-FFF2-40B4-BE49-F238E27FC236}">
                    <a16:creationId xmlns:a16="http://schemas.microsoft.com/office/drawing/2014/main" id="{FE07191F-68FB-4CC8-AAE4-6178492B3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43" name="Rectangle 313">
                <a:extLst>
                  <a:ext uri="{FF2B5EF4-FFF2-40B4-BE49-F238E27FC236}">
                    <a16:creationId xmlns:a16="http://schemas.microsoft.com/office/drawing/2014/main" id="{60130F5B-5381-4C07-9D2C-64AC80286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44" name="Freeform 314">
                <a:extLst>
                  <a:ext uri="{FF2B5EF4-FFF2-40B4-BE49-F238E27FC236}">
                    <a16:creationId xmlns:a16="http://schemas.microsoft.com/office/drawing/2014/main" id="{C260BEF7-ED65-47B1-884C-A2D49D683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45" name="Rectangle 315">
                <a:extLst>
                  <a:ext uri="{FF2B5EF4-FFF2-40B4-BE49-F238E27FC236}">
                    <a16:creationId xmlns:a16="http://schemas.microsoft.com/office/drawing/2014/main" id="{CEFDDEE2-4017-434C-8C1D-5488A9A72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46" name="Freeform 316">
                <a:extLst>
                  <a:ext uri="{FF2B5EF4-FFF2-40B4-BE49-F238E27FC236}">
                    <a16:creationId xmlns:a16="http://schemas.microsoft.com/office/drawing/2014/main" id="{90512C8A-BDFF-4A4A-BAB4-DAF812A4E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47" name="Rectangle 317">
                <a:extLst>
                  <a:ext uri="{FF2B5EF4-FFF2-40B4-BE49-F238E27FC236}">
                    <a16:creationId xmlns:a16="http://schemas.microsoft.com/office/drawing/2014/main" id="{52FA39DA-6686-4D3C-A234-3EB77B9E2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48" name="Freeform 318">
                <a:extLst>
                  <a:ext uri="{FF2B5EF4-FFF2-40B4-BE49-F238E27FC236}">
                    <a16:creationId xmlns:a16="http://schemas.microsoft.com/office/drawing/2014/main" id="{E265A9E5-A62C-46EB-BC5A-6268DB570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49" name="Rectangle 319">
                <a:extLst>
                  <a:ext uri="{FF2B5EF4-FFF2-40B4-BE49-F238E27FC236}">
                    <a16:creationId xmlns:a16="http://schemas.microsoft.com/office/drawing/2014/main" id="{4515C18E-D219-4CBB-AB7D-99F891458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50" name="Freeform 320">
                <a:extLst>
                  <a:ext uri="{FF2B5EF4-FFF2-40B4-BE49-F238E27FC236}">
                    <a16:creationId xmlns:a16="http://schemas.microsoft.com/office/drawing/2014/main" id="{11C5E8D0-314D-47C1-BC65-299E08D98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0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0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51" name="Rectangle 321">
                <a:extLst>
                  <a:ext uri="{FF2B5EF4-FFF2-40B4-BE49-F238E27FC236}">
                    <a16:creationId xmlns:a16="http://schemas.microsoft.com/office/drawing/2014/main" id="{1044D544-B1D2-451E-AC6F-00E34E4A9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52" name="Freeform 322">
                <a:extLst>
                  <a:ext uri="{FF2B5EF4-FFF2-40B4-BE49-F238E27FC236}">
                    <a16:creationId xmlns:a16="http://schemas.microsoft.com/office/drawing/2014/main" id="{AC62CD06-FB57-4992-891C-2E3D381D0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53" name="Rectangle 323">
                <a:extLst>
                  <a:ext uri="{FF2B5EF4-FFF2-40B4-BE49-F238E27FC236}">
                    <a16:creationId xmlns:a16="http://schemas.microsoft.com/office/drawing/2014/main" id="{96A86CFA-9756-4D15-9D2E-92A766EDD9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54" name="Freeform 324">
                <a:extLst>
                  <a:ext uri="{FF2B5EF4-FFF2-40B4-BE49-F238E27FC236}">
                    <a16:creationId xmlns:a16="http://schemas.microsoft.com/office/drawing/2014/main" id="{7F4AB6E0-CBD1-46EC-B352-86EB2D2C2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55" name="Rectangle 325">
                <a:extLst>
                  <a:ext uri="{FF2B5EF4-FFF2-40B4-BE49-F238E27FC236}">
                    <a16:creationId xmlns:a16="http://schemas.microsoft.com/office/drawing/2014/main" id="{AC30A6D5-5E2E-47B3-AB4D-E899A612D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56" name="Freeform 326">
                <a:extLst>
                  <a:ext uri="{FF2B5EF4-FFF2-40B4-BE49-F238E27FC236}">
                    <a16:creationId xmlns:a16="http://schemas.microsoft.com/office/drawing/2014/main" id="{010DBAE4-1F5D-4E9C-97AD-7A93542CE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57" name="Rectangle 327">
                <a:extLst>
                  <a:ext uri="{FF2B5EF4-FFF2-40B4-BE49-F238E27FC236}">
                    <a16:creationId xmlns:a16="http://schemas.microsoft.com/office/drawing/2014/main" id="{657D85DF-06EF-461B-9E2D-EF939BDA4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58" name="Freeform 328">
                <a:extLst>
                  <a:ext uri="{FF2B5EF4-FFF2-40B4-BE49-F238E27FC236}">
                    <a16:creationId xmlns:a16="http://schemas.microsoft.com/office/drawing/2014/main" id="{27FAB84D-B01F-40F0-9C15-52FFAB9E7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59" name="Rectangle 329">
                <a:extLst>
                  <a:ext uri="{FF2B5EF4-FFF2-40B4-BE49-F238E27FC236}">
                    <a16:creationId xmlns:a16="http://schemas.microsoft.com/office/drawing/2014/main" id="{A49D0DB6-6702-434E-8202-8745DF0A5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60" name="Freeform 330">
                <a:extLst>
                  <a:ext uri="{FF2B5EF4-FFF2-40B4-BE49-F238E27FC236}">
                    <a16:creationId xmlns:a16="http://schemas.microsoft.com/office/drawing/2014/main" id="{1BD1F3A1-D3D3-4A0F-9B68-B8CB30600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61" name="Rectangle 331">
                <a:extLst>
                  <a:ext uri="{FF2B5EF4-FFF2-40B4-BE49-F238E27FC236}">
                    <a16:creationId xmlns:a16="http://schemas.microsoft.com/office/drawing/2014/main" id="{82E5A8A3-8639-4E0F-819B-CC847FB531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62" name="Freeform 332">
                <a:extLst>
                  <a:ext uri="{FF2B5EF4-FFF2-40B4-BE49-F238E27FC236}">
                    <a16:creationId xmlns:a16="http://schemas.microsoft.com/office/drawing/2014/main" id="{B2394145-6E3F-429C-BAC2-1C0E2F776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63" name="Rectangle 333">
                <a:extLst>
                  <a:ext uri="{FF2B5EF4-FFF2-40B4-BE49-F238E27FC236}">
                    <a16:creationId xmlns:a16="http://schemas.microsoft.com/office/drawing/2014/main" id="{278CA0AF-C1F2-48B1-B6CB-6FC5142D5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64" name="Freeform 334">
                <a:extLst>
                  <a:ext uri="{FF2B5EF4-FFF2-40B4-BE49-F238E27FC236}">
                    <a16:creationId xmlns:a16="http://schemas.microsoft.com/office/drawing/2014/main" id="{96C8252C-6CA3-4AEF-A48B-286C18359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65" name="Rectangle 335">
                <a:extLst>
                  <a:ext uri="{FF2B5EF4-FFF2-40B4-BE49-F238E27FC236}">
                    <a16:creationId xmlns:a16="http://schemas.microsoft.com/office/drawing/2014/main" id="{ED09202C-4123-4E9E-82C5-0938CBFD9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66" name="Freeform 336">
                <a:extLst>
                  <a:ext uri="{FF2B5EF4-FFF2-40B4-BE49-F238E27FC236}">
                    <a16:creationId xmlns:a16="http://schemas.microsoft.com/office/drawing/2014/main" id="{4C3CEAED-82F7-48EC-8BDF-261892A6C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67" name="Rectangle 337">
                <a:extLst>
                  <a:ext uri="{FF2B5EF4-FFF2-40B4-BE49-F238E27FC236}">
                    <a16:creationId xmlns:a16="http://schemas.microsoft.com/office/drawing/2014/main" id="{E069961C-DE53-4725-8FDB-B783A1FFAA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68" name="Freeform 338">
                <a:extLst>
                  <a:ext uri="{FF2B5EF4-FFF2-40B4-BE49-F238E27FC236}">
                    <a16:creationId xmlns:a16="http://schemas.microsoft.com/office/drawing/2014/main" id="{99FB5CD5-137F-4CAF-B6A2-E9133E4BD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69" name="Rectangle 339">
                <a:extLst>
                  <a:ext uri="{FF2B5EF4-FFF2-40B4-BE49-F238E27FC236}">
                    <a16:creationId xmlns:a16="http://schemas.microsoft.com/office/drawing/2014/main" id="{41BCD86E-E1FA-41E6-B0F1-78D8605A8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70" name="Freeform 340">
                <a:extLst>
                  <a:ext uri="{FF2B5EF4-FFF2-40B4-BE49-F238E27FC236}">
                    <a16:creationId xmlns:a16="http://schemas.microsoft.com/office/drawing/2014/main" id="{FC9B1270-8B64-4AA1-BD06-A6C702B70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71" name="Rectangle 341">
                <a:extLst>
                  <a:ext uri="{FF2B5EF4-FFF2-40B4-BE49-F238E27FC236}">
                    <a16:creationId xmlns:a16="http://schemas.microsoft.com/office/drawing/2014/main" id="{E5AD6180-BB52-4529-B182-A6DA18B45F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72" name="Freeform 342">
                <a:extLst>
                  <a:ext uri="{FF2B5EF4-FFF2-40B4-BE49-F238E27FC236}">
                    <a16:creationId xmlns:a16="http://schemas.microsoft.com/office/drawing/2014/main" id="{4CE40EB9-CCA5-4D21-9D3B-969A4E151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73" name="Rectangle 343">
                <a:extLst>
                  <a:ext uri="{FF2B5EF4-FFF2-40B4-BE49-F238E27FC236}">
                    <a16:creationId xmlns:a16="http://schemas.microsoft.com/office/drawing/2014/main" id="{C3A42A4A-F362-4A2D-BEE9-0E563DC6B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74" name="Freeform 344">
                <a:extLst>
                  <a:ext uri="{FF2B5EF4-FFF2-40B4-BE49-F238E27FC236}">
                    <a16:creationId xmlns:a16="http://schemas.microsoft.com/office/drawing/2014/main" id="{D93EE509-DA50-418A-8745-C2E8664D4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75" name="Rectangle 345">
                <a:extLst>
                  <a:ext uri="{FF2B5EF4-FFF2-40B4-BE49-F238E27FC236}">
                    <a16:creationId xmlns:a16="http://schemas.microsoft.com/office/drawing/2014/main" id="{D90A01D8-1B9F-40FF-83DF-19DB081E0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76" name="Freeform 346">
                <a:extLst>
                  <a:ext uri="{FF2B5EF4-FFF2-40B4-BE49-F238E27FC236}">
                    <a16:creationId xmlns:a16="http://schemas.microsoft.com/office/drawing/2014/main" id="{93B4588C-F61F-4BA6-A8D2-591BF8D8A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77" name="Rectangle 347">
                <a:extLst>
                  <a:ext uri="{FF2B5EF4-FFF2-40B4-BE49-F238E27FC236}">
                    <a16:creationId xmlns:a16="http://schemas.microsoft.com/office/drawing/2014/main" id="{8EC397B5-C706-436E-B794-D1FF35137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78" name="Freeform 348">
                <a:extLst>
                  <a:ext uri="{FF2B5EF4-FFF2-40B4-BE49-F238E27FC236}">
                    <a16:creationId xmlns:a16="http://schemas.microsoft.com/office/drawing/2014/main" id="{EDDC70CB-8528-4DCC-B78C-12AA88163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79" name="Rectangle 349">
                <a:extLst>
                  <a:ext uri="{FF2B5EF4-FFF2-40B4-BE49-F238E27FC236}">
                    <a16:creationId xmlns:a16="http://schemas.microsoft.com/office/drawing/2014/main" id="{5789762F-3A83-4408-8EAF-EA32E2F41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80" name="Freeform 350">
                <a:extLst>
                  <a:ext uri="{FF2B5EF4-FFF2-40B4-BE49-F238E27FC236}">
                    <a16:creationId xmlns:a16="http://schemas.microsoft.com/office/drawing/2014/main" id="{9C8AE16D-AEFC-4D79-8E8D-F949878E8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81" name="Rectangle 351">
                <a:extLst>
                  <a:ext uri="{FF2B5EF4-FFF2-40B4-BE49-F238E27FC236}">
                    <a16:creationId xmlns:a16="http://schemas.microsoft.com/office/drawing/2014/main" id="{4024AFAD-2FF8-4EC8-B448-14317A2B1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82" name="Freeform 352">
                <a:extLst>
                  <a:ext uri="{FF2B5EF4-FFF2-40B4-BE49-F238E27FC236}">
                    <a16:creationId xmlns:a16="http://schemas.microsoft.com/office/drawing/2014/main" id="{8E362969-B881-4D49-BB9E-930DA2563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83" name="Rectangle 353">
                <a:extLst>
                  <a:ext uri="{FF2B5EF4-FFF2-40B4-BE49-F238E27FC236}">
                    <a16:creationId xmlns:a16="http://schemas.microsoft.com/office/drawing/2014/main" id="{4E219560-0E72-4A2E-888D-1D17C40B3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84" name="Freeform 354">
                <a:extLst>
                  <a:ext uri="{FF2B5EF4-FFF2-40B4-BE49-F238E27FC236}">
                    <a16:creationId xmlns:a16="http://schemas.microsoft.com/office/drawing/2014/main" id="{6E684EFF-7BAF-479B-83DE-ED459FEC9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85" name="Rectangle 355">
                <a:extLst>
                  <a:ext uri="{FF2B5EF4-FFF2-40B4-BE49-F238E27FC236}">
                    <a16:creationId xmlns:a16="http://schemas.microsoft.com/office/drawing/2014/main" id="{B53215E5-AA1E-4B9B-8D52-209E1F31A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86" name="Freeform 356">
                <a:extLst>
                  <a:ext uri="{FF2B5EF4-FFF2-40B4-BE49-F238E27FC236}">
                    <a16:creationId xmlns:a16="http://schemas.microsoft.com/office/drawing/2014/main" id="{DA51D448-DD1B-4095-96F2-A319341A4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87" name="Rectangle 357">
                <a:extLst>
                  <a:ext uri="{FF2B5EF4-FFF2-40B4-BE49-F238E27FC236}">
                    <a16:creationId xmlns:a16="http://schemas.microsoft.com/office/drawing/2014/main" id="{F67575F5-563E-44DC-B3FD-37D0C11289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88" name="Freeform 358">
                <a:extLst>
                  <a:ext uri="{FF2B5EF4-FFF2-40B4-BE49-F238E27FC236}">
                    <a16:creationId xmlns:a16="http://schemas.microsoft.com/office/drawing/2014/main" id="{BAA3FE24-48DD-4910-92CD-EB0510E1B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89" name="Rectangle 359">
                <a:extLst>
                  <a:ext uri="{FF2B5EF4-FFF2-40B4-BE49-F238E27FC236}">
                    <a16:creationId xmlns:a16="http://schemas.microsoft.com/office/drawing/2014/main" id="{0BDD80B7-32F2-4569-8BAD-050959E76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90" name="Freeform 360">
                <a:extLst>
                  <a:ext uri="{FF2B5EF4-FFF2-40B4-BE49-F238E27FC236}">
                    <a16:creationId xmlns:a16="http://schemas.microsoft.com/office/drawing/2014/main" id="{A9EA6DDA-6661-477C-8256-07A53D642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91" name="Rectangle 361">
                <a:extLst>
                  <a:ext uri="{FF2B5EF4-FFF2-40B4-BE49-F238E27FC236}">
                    <a16:creationId xmlns:a16="http://schemas.microsoft.com/office/drawing/2014/main" id="{68FDA2E0-B4E5-48EB-BA5A-4B87A2D74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92" name="Freeform 362">
                <a:extLst>
                  <a:ext uri="{FF2B5EF4-FFF2-40B4-BE49-F238E27FC236}">
                    <a16:creationId xmlns:a16="http://schemas.microsoft.com/office/drawing/2014/main" id="{A4CA2A50-16EA-449A-B987-6FC95E8B6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93" name="Rectangle 363">
                <a:extLst>
                  <a:ext uri="{FF2B5EF4-FFF2-40B4-BE49-F238E27FC236}">
                    <a16:creationId xmlns:a16="http://schemas.microsoft.com/office/drawing/2014/main" id="{5C409480-C467-476F-B75D-25BDA8C1D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94" name="Freeform 364">
                <a:extLst>
                  <a:ext uri="{FF2B5EF4-FFF2-40B4-BE49-F238E27FC236}">
                    <a16:creationId xmlns:a16="http://schemas.microsoft.com/office/drawing/2014/main" id="{BAEEF91D-9E7B-4717-AA58-25AADEC8D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95" name="Rectangle 365">
                <a:extLst>
                  <a:ext uri="{FF2B5EF4-FFF2-40B4-BE49-F238E27FC236}">
                    <a16:creationId xmlns:a16="http://schemas.microsoft.com/office/drawing/2014/main" id="{A83FF816-FAEE-4A04-A295-67F830BCB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96" name="Freeform 366">
                <a:extLst>
                  <a:ext uri="{FF2B5EF4-FFF2-40B4-BE49-F238E27FC236}">
                    <a16:creationId xmlns:a16="http://schemas.microsoft.com/office/drawing/2014/main" id="{76D2F2A9-5C4C-4A2D-BD91-F3C6C8ABA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97" name="Rectangle 367">
                <a:extLst>
                  <a:ext uri="{FF2B5EF4-FFF2-40B4-BE49-F238E27FC236}">
                    <a16:creationId xmlns:a16="http://schemas.microsoft.com/office/drawing/2014/main" id="{B302715E-D355-4276-8006-9E584C70F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98" name="Freeform 368">
                <a:extLst>
                  <a:ext uri="{FF2B5EF4-FFF2-40B4-BE49-F238E27FC236}">
                    <a16:creationId xmlns:a16="http://schemas.microsoft.com/office/drawing/2014/main" id="{6359E504-82B7-4F81-9B10-E4C07F780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99" name="Rectangle 369">
                <a:extLst>
                  <a:ext uri="{FF2B5EF4-FFF2-40B4-BE49-F238E27FC236}">
                    <a16:creationId xmlns:a16="http://schemas.microsoft.com/office/drawing/2014/main" id="{7F33CE2A-1D7E-4263-ACD7-429B530376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00" name="Freeform 370">
                <a:extLst>
                  <a:ext uri="{FF2B5EF4-FFF2-40B4-BE49-F238E27FC236}">
                    <a16:creationId xmlns:a16="http://schemas.microsoft.com/office/drawing/2014/main" id="{57781C85-4D8F-4A0A-BD31-BE3D2DFED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01" name="Rectangle 371">
                <a:extLst>
                  <a:ext uri="{FF2B5EF4-FFF2-40B4-BE49-F238E27FC236}">
                    <a16:creationId xmlns:a16="http://schemas.microsoft.com/office/drawing/2014/main" id="{6AD8D6CA-09A5-4C05-A42D-1707FFFFB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02" name="Freeform 372">
                <a:extLst>
                  <a:ext uri="{FF2B5EF4-FFF2-40B4-BE49-F238E27FC236}">
                    <a16:creationId xmlns:a16="http://schemas.microsoft.com/office/drawing/2014/main" id="{CFE10F70-3981-4D87-B3F2-C96A44588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03" name="Rectangle 373">
                <a:extLst>
                  <a:ext uri="{FF2B5EF4-FFF2-40B4-BE49-F238E27FC236}">
                    <a16:creationId xmlns:a16="http://schemas.microsoft.com/office/drawing/2014/main" id="{85D27C67-F75B-4644-92F2-31FBC34F8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04" name="Freeform 374">
                <a:extLst>
                  <a:ext uri="{FF2B5EF4-FFF2-40B4-BE49-F238E27FC236}">
                    <a16:creationId xmlns:a16="http://schemas.microsoft.com/office/drawing/2014/main" id="{89DC3FCC-0D76-4E6A-BA4F-1A928261C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05" name="Rectangle 375">
                <a:extLst>
                  <a:ext uri="{FF2B5EF4-FFF2-40B4-BE49-F238E27FC236}">
                    <a16:creationId xmlns:a16="http://schemas.microsoft.com/office/drawing/2014/main" id="{E5516742-6070-4E86-961F-0842604E1F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06" name="Freeform 376">
                <a:extLst>
                  <a:ext uri="{FF2B5EF4-FFF2-40B4-BE49-F238E27FC236}">
                    <a16:creationId xmlns:a16="http://schemas.microsoft.com/office/drawing/2014/main" id="{E5B7FC66-F3CC-4064-A9D0-3E0A04D08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07" name="Rectangle 377">
                <a:extLst>
                  <a:ext uri="{FF2B5EF4-FFF2-40B4-BE49-F238E27FC236}">
                    <a16:creationId xmlns:a16="http://schemas.microsoft.com/office/drawing/2014/main" id="{EEFB97A5-B9AD-458C-AD7F-A88523639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08" name="Freeform 378">
                <a:extLst>
                  <a:ext uri="{FF2B5EF4-FFF2-40B4-BE49-F238E27FC236}">
                    <a16:creationId xmlns:a16="http://schemas.microsoft.com/office/drawing/2014/main" id="{5BF0FCF9-96D8-46C0-9044-BBAC67256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09" name="Rectangle 379">
                <a:extLst>
                  <a:ext uri="{FF2B5EF4-FFF2-40B4-BE49-F238E27FC236}">
                    <a16:creationId xmlns:a16="http://schemas.microsoft.com/office/drawing/2014/main" id="{5228BDEC-1C2E-4EDF-A036-0B5542F0F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10" name="Freeform 380">
                <a:extLst>
                  <a:ext uri="{FF2B5EF4-FFF2-40B4-BE49-F238E27FC236}">
                    <a16:creationId xmlns:a16="http://schemas.microsoft.com/office/drawing/2014/main" id="{7FDBD3F0-A956-4F3E-97CF-FE1A94B21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11" name="Rectangle 381">
                <a:extLst>
                  <a:ext uri="{FF2B5EF4-FFF2-40B4-BE49-F238E27FC236}">
                    <a16:creationId xmlns:a16="http://schemas.microsoft.com/office/drawing/2014/main" id="{2F50402C-842F-4A04-9D73-E1717ABE6A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12" name="Freeform 382">
                <a:extLst>
                  <a:ext uri="{FF2B5EF4-FFF2-40B4-BE49-F238E27FC236}">
                    <a16:creationId xmlns:a16="http://schemas.microsoft.com/office/drawing/2014/main" id="{1C381076-50C6-4AF8-ADE3-68AB24878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13" name="Rectangle 383">
                <a:extLst>
                  <a:ext uri="{FF2B5EF4-FFF2-40B4-BE49-F238E27FC236}">
                    <a16:creationId xmlns:a16="http://schemas.microsoft.com/office/drawing/2014/main" id="{AF50445B-2C03-48BC-AE04-5B0746740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14" name="Freeform 384">
                <a:extLst>
                  <a:ext uri="{FF2B5EF4-FFF2-40B4-BE49-F238E27FC236}">
                    <a16:creationId xmlns:a16="http://schemas.microsoft.com/office/drawing/2014/main" id="{86806339-62BE-4827-BE3D-D6341AC7C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15" name="Rectangle 385">
                <a:extLst>
                  <a:ext uri="{FF2B5EF4-FFF2-40B4-BE49-F238E27FC236}">
                    <a16:creationId xmlns:a16="http://schemas.microsoft.com/office/drawing/2014/main" id="{EC90AB00-2BFA-4C1C-AB29-22F445BD5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16" name="Freeform 386">
                <a:extLst>
                  <a:ext uri="{FF2B5EF4-FFF2-40B4-BE49-F238E27FC236}">
                    <a16:creationId xmlns:a16="http://schemas.microsoft.com/office/drawing/2014/main" id="{92C9A3FF-EE4C-4B00-A477-EF0DA49A0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17" name="Rectangle 387">
                <a:extLst>
                  <a:ext uri="{FF2B5EF4-FFF2-40B4-BE49-F238E27FC236}">
                    <a16:creationId xmlns:a16="http://schemas.microsoft.com/office/drawing/2014/main" id="{C4FC2459-85E7-4B92-BA99-4FC66BED8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18" name="Freeform 388">
                <a:extLst>
                  <a:ext uri="{FF2B5EF4-FFF2-40B4-BE49-F238E27FC236}">
                    <a16:creationId xmlns:a16="http://schemas.microsoft.com/office/drawing/2014/main" id="{1C4B6EEC-DF9B-4533-B7F2-A39883604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19" name="Rectangle 389">
                <a:extLst>
                  <a:ext uri="{FF2B5EF4-FFF2-40B4-BE49-F238E27FC236}">
                    <a16:creationId xmlns:a16="http://schemas.microsoft.com/office/drawing/2014/main" id="{159EA594-E1FA-404E-8CEC-2A77B6E30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20" name="Freeform 390">
                <a:extLst>
                  <a:ext uri="{FF2B5EF4-FFF2-40B4-BE49-F238E27FC236}">
                    <a16:creationId xmlns:a16="http://schemas.microsoft.com/office/drawing/2014/main" id="{BACAD5F9-F24A-4B20-8348-F02F9E7D9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21" name="Rectangle 391">
                <a:extLst>
                  <a:ext uri="{FF2B5EF4-FFF2-40B4-BE49-F238E27FC236}">
                    <a16:creationId xmlns:a16="http://schemas.microsoft.com/office/drawing/2014/main" id="{028BEC3A-565B-4381-AE02-E5AAF904B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22" name="Freeform 392">
                <a:extLst>
                  <a:ext uri="{FF2B5EF4-FFF2-40B4-BE49-F238E27FC236}">
                    <a16:creationId xmlns:a16="http://schemas.microsoft.com/office/drawing/2014/main" id="{B54B4147-8D65-48E2-BA98-8E2114893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23" name="Rectangle 393">
                <a:extLst>
                  <a:ext uri="{FF2B5EF4-FFF2-40B4-BE49-F238E27FC236}">
                    <a16:creationId xmlns:a16="http://schemas.microsoft.com/office/drawing/2014/main" id="{6113DB17-4DA3-4C9E-B538-68CADB108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24" name="Freeform 394">
                <a:extLst>
                  <a:ext uri="{FF2B5EF4-FFF2-40B4-BE49-F238E27FC236}">
                    <a16:creationId xmlns:a16="http://schemas.microsoft.com/office/drawing/2014/main" id="{ED66A9E2-63E5-4F4D-9AE3-3FE665F5F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25" name="Rectangle 395">
                <a:extLst>
                  <a:ext uri="{FF2B5EF4-FFF2-40B4-BE49-F238E27FC236}">
                    <a16:creationId xmlns:a16="http://schemas.microsoft.com/office/drawing/2014/main" id="{24F15183-B6EA-4284-8843-E2398E278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26" name="Freeform 396">
                <a:extLst>
                  <a:ext uri="{FF2B5EF4-FFF2-40B4-BE49-F238E27FC236}">
                    <a16:creationId xmlns:a16="http://schemas.microsoft.com/office/drawing/2014/main" id="{6F3C4C80-5E27-4D4A-8B6A-7327C88B0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27" name="Rectangle 397">
                <a:extLst>
                  <a:ext uri="{FF2B5EF4-FFF2-40B4-BE49-F238E27FC236}">
                    <a16:creationId xmlns:a16="http://schemas.microsoft.com/office/drawing/2014/main" id="{32FFB936-E086-4E76-A89B-5EE4F9B197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28" name="Freeform 398">
                <a:extLst>
                  <a:ext uri="{FF2B5EF4-FFF2-40B4-BE49-F238E27FC236}">
                    <a16:creationId xmlns:a16="http://schemas.microsoft.com/office/drawing/2014/main" id="{621C015A-A1B9-4A59-BE6C-9AB2CDA24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29" name="Rectangle 399">
                <a:extLst>
                  <a:ext uri="{FF2B5EF4-FFF2-40B4-BE49-F238E27FC236}">
                    <a16:creationId xmlns:a16="http://schemas.microsoft.com/office/drawing/2014/main" id="{C53CE276-E2BF-4EEA-9DAE-7626AEB5B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30" name="Freeform 400">
                <a:extLst>
                  <a:ext uri="{FF2B5EF4-FFF2-40B4-BE49-F238E27FC236}">
                    <a16:creationId xmlns:a16="http://schemas.microsoft.com/office/drawing/2014/main" id="{E148F681-794F-44B3-9F06-AF326E0EA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31" name="Rectangle 401">
                <a:extLst>
                  <a:ext uri="{FF2B5EF4-FFF2-40B4-BE49-F238E27FC236}">
                    <a16:creationId xmlns:a16="http://schemas.microsoft.com/office/drawing/2014/main" id="{7CA09C36-C447-4C93-9046-1E61DDE8D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32" name="Freeform 402">
                <a:extLst>
                  <a:ext uri="{FF2B5EF4-FFF2-40B4-BE49-F238E27FC236}">
                    <a16:creationId xmlns:a16="http://schemas.microsoft.com/office/drawing/2014/main" id="{D0DD78FD-1778-42E5-98CF-5121B536B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33" name="Rectangle 403">
                <a:extLst>
                  <a:ext uri="{FF2B5EF4-FFF2-40B4-BE49-F238E27FC236}">
                    <a16:creationId xmlns:a16="http://schemas.microsoft.com/office/drawing/2014/main" id="{62D26ECC-E75F-4A54-8327-88741392B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34" name="Freeform 404">
                <a:extLst>
                  <a:ext uri="{FF2B5EF4-FFF2-40B4-BE49-F238E27FC236}">
                    <a16:creationId xmlns:a16="http://schemas.microsoft.com/office/drawing/2014/main" id="{D7CFD614-347B-4AED-848D-AAB83CD43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35" name="Rectangle 405">
                <a:extLst>
                  <a:ext uri="{FF2B5EF4-FFF2-40B4-BE49-F238E27FC236}">
                    <a16:creationId xmlns:a16="http://schemas.microsoft.com/office/drawing/2014/main" id="{EAEA5CCC-9F4A-40AE-97D9-D116641EF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7" name="Group 607">
              <a:extLst>
                <a:ext uri="{FF2B5EF4-FFF2-40B4-BE49-F238E27FC236}">
                  <a16:creationId xmlns:a16="http://schemas.microsoft.com/office/drawing/2014/main" id="{F9B91A28-81C1-4DDD-AFD7-977204D249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93913" y="3248026"/>
              <a:ext cx="7938" cy="3175"/>
              <a:chOff x="1319" y="2046"/>
              <a:chExt cx="5" cy="2"/>
            </a:xfrm>
          </p:grpSpPr>
          <p:sp>
            <p:nvSpPr>
              <p:cNvPr id="4636" name="Freeform 407">
                <a:extLst>
                  <a:ext uri="{FF2B5EF4-FFF2-40B4-BE49-F238E27FC236}">
                    <a16:creationId xmlns:a16="http://schemas.microsoft.com/office/drawing/2014/main" id="{9941C8A2-8E5C-4FD5-9DB6-BB071DDC3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37" name="Rectangle 408">
                <a:extLst>
                  <a:ext uri="{FF2B5EF4-FFF2-40B4-BE49-F238E27FC236}">
                    <a16:creationId xmlns:a16="http://schemas.microsoft.com/office/drawing/2014/main" id="{46B28F15-5901-4AFD-B28A-1EF6BBD40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38" name="Freeform 409">
                <a:extLst>
                  <a:ext uri="{FF2B5EF4-FFF2-40B4-BE49-F238E27FC236}">
                    <a16:creationId xmlns:a16="http://schemas.microsoft.com/office/drawing/2014/main" id="{686734F4-5313-4A6B-9604-84DDAAEA6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39" name="Rectangle 410">
                <a:extLst>
                  <a:ext uri="{FF2B5EF4-FFF2-40B4-BE49-F238E27FC236}">
                    <a16:creationId xmlns:a16="http://schemas.microsoft.com/office/drawing/2014/main" id="{2B99A63C-8452-42CA-B30D-F6C6AE2F1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40" name="Freeform 411">
                <a:extLst>
                  <a:ext uri="{FF2B5EF4-FFF2-40B4-BE49-F238E27FC236}">
                    <a16:creationId xmlns:a16="http://schemas.microsoft.com/office/drawing/2014/main" id="{139694AA-6E19-4219-8319-9A878CDED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41" name="Rectangle 412">
                <a:extLst>
                  <a:ext uri="{FF2B5EF4-FFF2-40B4-BE49-F238E27FC236}">
                    <a16:creationId xmlns:a16="http://schemas.microsoft.com/office/drawing/2014/main" id="{B169527E-CCBA-473B-A177-408E2F8CC4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42" name="Freeform 413">
                <a:extLst>
                  <a:ext uri="{FF2B5EF4-FFF2-40B4-BE49-F238E27FC236}">
                    <a16:creationId xmlns:a16="http://schemas.microsoft.com/office/drawing/2014/main" id="{33D5321F-0316-4470-9BDB-CD1DB80FB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43" name="Rectangle 414">
                <a:extLst>
                  <a:ext uri="{FF2B5EF4-FFF2-40B4-BE49-F238E27FC236}">
                    <a16:creationId xmlns:a16="http://schemas.microsoft.com/office/drawing/2014/main" id="{889ABB26-20BD-4BB3-8BB7-EB3C4AC83B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44" name="Freeform 415">
                <a:extLst>
                  <a:ext uri="{FF2B5EF4-FFF2-40B4-BE49-F238E27FC236}">
                    <a16:creationId xmlns:a16="http://schemas.microsoft.com/office/drawing/2014/main" id="{1C6B5E02-CC96-4250-946C-0D4B7318D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45" name="Rectangle 416">
                <a:extLst>
                  <a:ext uri="{FF2B5EF4-FFF2-40B4-BE49-F238E27FC236}">
                    <a16:creationId xmlns:a16="http://schemas.microsoft.com/office/drawing/2014/main" id="{0EBF7B2F-F5B8-40B5-B9F0-B21130D7B1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46" name="Freeform 417">
                <a:extLst>
                  <a:ext uri="{FF2B5EF4-FFF2-40B4-BE49-F238E27FC236}">
                    <a16:creationId xmlns:a16="http://schemas.microsoft.com/office/drawing/2014/main" id="{6AC8DF2D-AC24-4D2A-90A2-456FA8D45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47" name="Rectangle 418">
                <a:extLst>
                  <a:ext uri="{FF2B5EF4-FFF2-40B4-BE49-F238E27FC236}">
                    <a16:creationId xmlns:a16="http://schemas.microsoft.com/office/drawing/2014/main" id="{2EA4FF5A-5BC8-4AF9-809B-D7B95F59B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48" name="Freeform 419">
                <a:extLst>
                  <a:ext uri="{FF2B5EF4-FFF2-40B4-BE49-F238E27FC236}">
                    <a16:creationId xmlns:a16="http://schemas.microsoft.com/office/drawing/2014/main" id="{5C8994E3-98BB-4D94-AAC0-B1B4ACBC9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49" name="Rectangle 420">
                <a:extLst>
                  <a:ext uri="{FF2B5EF4-FFF2-40B4-BE49-F238E27FC236}">
                    <a16:creationId xmlns:a16="http://schemas.microsoft.com/office/drawing/2014/main" id="{B059F9CB-090A-4552-90B8-2EA0890B0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50" name="Freeform 421">
                <a:extLst>
                  <a:ext uri="{FF2B5EF4-FFF2-40B4-BE49-F238E27FC236}">
                    <a16:creationId xmlns:a16="http://schemas.microsoft.com/office/drawing/2014/main" id="{FE5730FC-4B9A-4C22-BEE8-D2A340D9A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51" name="Rectangle 422">
                <a:extLst>
                  <a:ext uri="{FF2B5EF4-FFF2-40B4-BE49-F238E27FC236}">
                    <a16:creationId xmlns:a16="http://schemas.microsoft.com/office/drawing/2014/main" id="{3FDCB387-CA09-4AF2-A735-447E033B3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52" name="Freeform 423">
                <a:extLst>
                  <a:ext uri="{FF2B5EF4-FFF2-40B4-BE49-F238E27FC236}">
                    <a16:creationId xmlns:a16="http://schemas.microsoft.com/office/drawing/2014/main" id="{C4A9A9AA-AA30-4FE1-B190-D572B1820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53" name="Rectangle 424">
                <a:extLst>
                  <a:ext uri="{FF2B5EF4-FFF2-40B4-BE49-F238E27FC236}">
                    <a16:creationId xmlns:a16="http://schemas.microsoft.com/office/drawing/2014/main" id="{FE6FA801-CCEA-401A-9300-CB8A5797C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54" name="Freeform 425">
                <a:extLst>
                  <a:ext uri="{FF2B5EF4-FFF2-40B4-BE49-F238E27FC236}">
                    <a16:creationId xmlns:a16="http://schemas.microsoft.com/office/drawing/2014/main" id="{A80EC71D-ABD5-4DC6-B54E-F6A936E0F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55" name="Rectangle 426">
                <a:extLst>
                  <a:ext uri="{FF2B5EF4-FFF2-40B4-BE49-F238E27FC236}">
                    <a16:creationId xmlns:a16="http://schemas.microsoft.com/office/drawing/2014/main" id="{E702C003-4B65-4197-8730-6A305FB82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56" name="Freeform 427">
                <a:extLst>
                  <a:ext uri="{FF2B5EF4-FFF2-40B4-BE49-F238E27FC236}">
                    <a16:creationId xmlns:a16="http://schemas.microsoft.com/office/drawing/2014/main" id="{1BC1540D-A275-4A0B-9B9F-B22972FC2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57" name="Rectangle 428">
                <a:extLst>
                  <a:ext uri="{FF2B5EF4-FFF2-40B4-BE49-F238E27FC236}">
                    <a16:creationId xmlns:a16="http://schemas.microsoft.com/office/drawing/2014/main" id="{6EF1B942-DC7E-4F98-8CD9-9E0AFBCA15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58" name="Freeform 429">
                <a:extLst>
                  <a:ext uri="{FF2B5EF4-FFF2-40B4-BE49-F238E27FC236}">
                    <a16:creationId xmlns:a16="http://schemas.microsoft.com/office/drawing/2014/main" id="{5C1FF4DD-E58C-437A-A899-944CA6A4D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59" name="Rectangle 430">
                <a:extLst>
                  <a:ext uri="{FF2B5EF4-FFF2-40B4-BE49-F238E27FC236}">
                    <a16:creationId xmlns:a16="http://schemas.microsoft.com/office/drawing/2014/main" id="{E94794D0-9813-40C6-A18C-D545387A2A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60" name="Freeform 431">
                <a:extLst>
                  <a:ext uri="{FF2B5EF4-FFF2-40B4-BE49-F238E27FC236}">
                    <a16:creationId xmlns:a16="http://schemas.microsoft.com/office/drawing/2014/main" id="{DC2970D0-ADD1-493E-9D0A-369B24D7F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61" name="Rectangle 432">
                <a:extLst>
                  <a:ext uri="{FF2B5EF4-FFF2-40B4-BE49-F238E27FC236}">
                    <a16:creationId xmlns:a16="http://schemas.microsoft.com/office/drawing/2014/main" id="{83A29D26-DD39-4129-BD1B-D25DDDD3A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62" name="Freeform 433">
                <a:extLst>
                  <a:ext uri="{FF2B5EF4-FFF2-40B4-BE49-F238E27FC236}">
                    <a16:creationId xmlns:a16="http://schemas.microsoft.com/office/drawing/2014/main" id="{B36A818B-9D22-48C9-A932-9017F35FB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63" name="Rectangle 434">
                <a:extLst>
                  <a:ext uri="{FF2B5EF4-FFF2-40B4-BE49-F238E27FC236}">
                    <a16:creationId xmlns:a16="http://schemas.microsoft.com/office/drawing/2014/main" id="{2ABC6AAF-0D1C-4D17-8C5B-2FBF66E2C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64" name="Freeform 435">
                <a:extLst>
                  <a:ext uri="{FF2B5EF4-FFF2-40B4-BE49-F238E27FC236}">
                    <a16:creationId xmlns:a16="http://schemas.microsoft.com/office/drawing/2014/main" id="{FC10F6AF-4738-4961-96A1-8F08316E4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65" name="Rectangle 436">
                <a:extLst>
                  <a:ext uri="{FF2B5EF4-FFF2-40B4-BE49-F238E27FC236}">
                    <a16:creationId xmlns:a16="http://schemas.microsoft.com/office/drawing/2014/main" id="{22ED6113-10C5-4B71-B40E-A4265D2FF3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66" name="Freeform 437">
                <a:extLst>
                  <a:ext uri="{FF2B5EF4-FFF2-40B4-BE49-F238E27FC236}">
                    <a16:creationId xmlns:a16="http://schemas.microsoft.com/office/drawing/2014/main" id="{0AB06DB6-4CA6-417F-9D45-716D6D000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67" name="Rectangle 438">
                <a:extLst>
                  <a:ext uri="{FF2B5EF4-FFF2-40B4-BE49-F238E27FC236}">
                    <a16:creationId xmlns:a16="http://schemas.microsoft.com/office/drawing/2014/main" id="{D4370280-E4C6-43AC-B79D-211E1344D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68" name="Freeform 439">
                <a:extLst>
                  <a:ext uri="{FF2B5EF4-FFF2-40B4-BE49-F238E27FC236}">
                    <a16:creationId xmlns:a16="http://schemas.microsoft.com/office/drawing/2014/main" id="{3220D9CA-68FF-4D51-9F62-540372AA0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69" name="Rectangle 440">
                <a:extLst>
                  <a:ext uri="{FF2B5EF4-FFF2-40B4-BE49-F238E27FC236}">
                    <a16:creationId xmlns:a16="http://schemas.microsoft.com/office/drawing/2014/main" id="{01EC5576-E1CC-42A4-B4CC-3C0910D99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70" name="Freeform 441">
                <a:extLst>
                  <a:ext uri="{FF2B5EF4-FFF2-40B4-BE49-F238E27FC236}">
                    <a16:creationId xmlns:a16="http://schemas.microsoft.com/office/drawing/2014/main" id="{0B6F5D29-0AD4-4A9B-A8C3-E224EE3EB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71" name="Rectangle 442">
                <a:extLst>
                  <a:ext uri="{FF2B5EF4-FFF2-40B4-BE49-F238E27FC236}">
                    <a16:creationId xmlns:a16="http://schemas.microsoft.com/office/drawing/2014/main" id="{23325082-97AC-4D11-9467-A0CB4EA5FB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72" name="Freeform 443">
                <a:extLst>
                  <a:ext uri="{FF2B5EF4-FFF2-40B4-BE49-F238E27FC236}">
                    <a16:creationId xmlns:a16="http://schemas.microsoft.com/office/drawing/2014/main" id="{A2F81AA7-16A7-48B8-B437-1F94D5743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73" name="Rectangle 444">
                <a:extLst>
                  <a:ext uri="{FF2B5EF4-FFF2-40B4-BE49-F238E27FC236}">
                    <a16:creationId xmlns:a16="http://schemas.microsoft.com/office/drawing/2014/main" id="{493876AC-60F9-4965-8E19-AF5A61B46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74" name="Freeform 445">
                <a:extLst>
                  <a:ext uri="{FF2B5EF4-FFF2-40B4-BE49-F238E27FC236}">
                    <a16:creationId xmlns:a16="http://schemas.microsoft.com/office/drawing/2014/main" id="{90FBF62F-33B4-49E0-B59C-B429DE956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75" name="Rectangle 446">
                <a:extLst>
                  <a:ext uri="{FF2B5EF4-FFF2-40B4-BE49-F238E27FC236}">
                    <a16:creationId xmlns:a16="http://schemas.microsoft.com/office/drawing/2014/main" id="{2474211F-5341-4269-A811-D385EF616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76" name="Freeform 447">
                <a:extLst>
                  <a:ext uri="{FF2B5EF4-FFF2-40B4-BE49-F238E27FC236}">
                    <a16:creationId xmlns:a16="http://schemas.microsoft.com/office/drawing/2014/main" id="{C7E2C64D-A4C8-4D86-8B61-759A46C53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77" name="Rectangle 448">
                <a:extLst>
                  <a:ext uri="{FF2B5EF4-FFF2-40B4-BE49-F238E27FC236}">
                    <a16:creationId xmlns:a16="http://schemas.microsoft.com/office/drawing/2014/main" id="{173CC7B0-C35E-4BF1-9180-78A29DFC2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78" name="Freeform 449">
                <a:extLst>
                  <a:ext uri="{FF2B5EF4-FFF2-40B4-BE49-F238E27FC236}">
                    <a16:creationId xmlns:a16="http://schemas.microsoft.com/office/drawing/2014/main" id="{7849A9E4-9E14-4B1D-94EE-7B7E98C76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79" name="Rectangle 450">
                <a:extLst>
                  <a:ext uri="{FF2B5EF4-FFF2-40B4-BE49-F238E27FC236}">
                    <a16:creationId xmlns:a16="http://schemas.microsoft.com/office/drawing/2014/main" id="{C0C50315-503C-4B42-BC8D-153452365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80" name="Freeform 451">
                <a:extLst>
                  <a:ext uri="{FF2B5EF4-FFF2-40B4-BE49-F238E27FC236}">
                    <a16:creationId xmlns:a16="http://schemas.microsoft.com/office/drawing/2014/main" id="{9039473A-12AF-4EED-A43A-58D5F2A64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81" name="Rectangle 452">
                <a:extLst>
                  <a:ext uri="{FF2B5EF4-FFF2-40B4-BE49-F238E27FC236}">
                    <a16:creationId xmlns:a16="http://schemas.microsoft.com/office/drawing/2014/main" id="{350EB3A2-F94C-4285-AA69-8BA94EEA09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82" name="Freeform 453">
                <a:extLst>
                  <a:ext uri="{FF2B5EF4-FFF2-40B4-BE49-F238E27FC236}">
                    <a16:creationId xmlns:a16="http://schemas.microsoft.com/office/drawing/2014/main" id="{166C2630-E4EF-4CEC-9624-329E92A81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83" name="Rectangle 454">
                <a:extLst>
                  <a:ext uri="{FF2B5EF4-FFF2-40B4-BE49-F238E27FC236}">
                    <a16:creationId xmlns:a16="http://schemas.microsoft.com/office/drawing/2014/main" id="{1B15A013-AB48-4677-A364-3DFE35414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84" name="Freeform 455">
                <a:extLst>
                  <a:ext uri="{FF2B5EF4-FFF2-40B4-BE49-F238E27FC236}">
                    <a16:creationId xmlns:a16="http://schemas.microsoft.com/office/drawing/2014/main" id="{9F7C9959-B1AD-4BDC-9F59-D93EB16F1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85" name="Rectangle 456">
                <a:extLst>
                  <a:ext uri="{FF2B5EF4-FFF2-40B4-BE49-F238E27FC236}">
                    <a16:creationId xmlns:a16="http://schemas.microsoft.com/office/drawing/2014/main" id="{C01E026C-42A3-4C45-A864-220A1F8D1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86" name="Freeform 457">
                <a:extLst>
                  <a:ext uri="{FF2B5EF4-FFF2-40B4-BE49-F238E27FC236}">
                    <a16:creationId xmlns:a16="http://schemas.microsoft.com/office/drawing/2014/main" id="{9AA44C39-F72E-41F1-9F80-5921DAE00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87" name="Rectangle 458">
                <a:extLst>
                  <a:ext uri="{FF2B5EF4-FFF2-40B4-BE49-F238E27FC236}">
                    <a16:creationId xmlns:a16="http://schemas.microsoft.com/office/drawing/2014/main" id="{C05B6776-4F60-42DA-8B24-FC41D4820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88" name="Freeform 459">
                <a:extLst>
                  <a:ext uri="{FF2B5EF4-FFF2-40B4-BE49-F238E27FC236}">
                    <a16:creationId xmlns:a16="http://schemas.microsoft.com/office/drawing/2014/main" id="{B454898E-AEC0-4522-B34D-5D2F19624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89" name="Rectangle 460">
                <a:extLst>
                  <a:ext uri="{FF2B5EF4-FFF2-40B4-BE49-F238E27FC236}">
                    <a16:creationId xmlns:a16="http://schemas.microsoft.com/office/drawing/2014/main" id="{AB1D6263-30A2-4997-AFE4-68E9A5A328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90" name="Freeform 461">
                <a:extLst>
                  <a:ext uri="{FF2B5EF4-FFF2-40B4-BE49-F238E27FC236}">
                    <a16:creationId xmlns:a16="http://schemas.microsoft.com/office/drawing/2014/main" id="{0FB75BC9-3E08-4344-AC16-65954428F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91" name="Rectangle 462">
                <a:extLst>
                  <a:ext uri="{FF2B5EF4-FFF2-40B4-BE49-F238E27FC236}">
                    <a16:creationId xmlns:a16="http://schemas.microsoft.com/office/drawing/2014/main" id="{E6211FB5-88B9-4CEE-8E88-72B5C753D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92" name="Freeform 463">
                <a:extLst>
                  <a:ext uri="{FF2B5EF4-FFF2-40B4-BE49-F238E27FC236}">
                    <a16:creationId xmlns:a16="http://schemas.microsoft.com/office/drawing/2014/main" id="{4D74ACE1-CBA3-4FD4-8707-14A1A5397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93" name="Rectangle 464">
                <a:extLst>
                  <a:ext uri="{FF2B5EF4-FFF2-40B4-BE49-F238E27FC236}">
                    <a16:creationId xmlns:a16="http://schemas.microsoft.com/office/drawing/2014/main" id="{F38D8F3C-1710-4599-895F-7A816F880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94" name="Freeform 465">
                <a:extLst>
                  <a:ext uri="{FF2B5EF4-FFF2-40B4-BE49-F238E27FC236}">
                    <a16:creationId xmlns:a16="http://schemas.microsoft.com/office/drawing/2014/main" id="{1A38CB2B-F609-4ED3-85DC-58F57A29F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95" name="Rectangle 466">
                <a:extLst>
                  <a:ext uri="{FF2B5EF4-FFF2-40B4-BE49-F238E27FC236}">
                    <a16:creationId xmlns:a16="http://schemas.microsoft.com/office/drawing/2014/main" id="{D427C387-E6D2-4949-8B39-7C3BC16060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96" name="Freeform 467">
                <a:extLst>
                  <a:ext uri="{FF2B5EF4-FFF2-40B4-BE49-F238E27FC236}">
                    <a16:creationId xmlns:a16="http://schemas.microsoft.com/office/drawing/2014/main" id="{FA2056C8-36A2-44CE-A691-9ED4CA483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97" name="Rectangle 468">
                <a:extLst>
                  <a:ext uri="{FF2B5EF4-FFF2-40B4-BE49-F238E27FC236}">
                    <a16:creationId xmlns:a16="http://schemas.microsoft.com/office/drawing/2014/main" id="{5B288F18-187E-4D43-95C2-0E9F86645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98" name="Freeform 469">
                <a:extLst>
                  <a:ext uri="{FF2B5EF4-FFF2-40B4-BE49-F238E27FC236}">
                    <a16:creationId xmlns:a16="http://schemas.microsoft.com/office/drawing/2014/main" id="{2DA4B1DB-4D3B-44D9-886A-5E67928C4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99" name="Rectangle 470">
                <a:extLst>
                  <a:ext uri="{FF2B5EF4-FFF2-40B4-BE49-F238E27FC236}">
                    <a16:creationId xmlns:a16="http://schemas.microsoft.com/office/drawing/2014/main" id="{A22705E8-1272-4859-8C38-232B95F42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00" name="Freeform 471">
                <a:extLst>
                  <a:ext uri="{FF2B5EF4-FFF2-40B4-BE49-F238E27FC236}">
                    <a16:creationId xmlns:a16="http://schemas.microsoft.com/office/drawing/2014/main" id="{80511525-CFCE-474B-8CD4-3F1C2CA91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01" name="Rectangle 472">
                <a:extLst>
                  <a:ext uri="{FF2B5EF4-FFF2-40B4-BE49-F238E27FC236}">
                    <a16:creationId xmlns:a16="http://schemas.microsoft.com/office/drawing/2014/main" id="{8BE59490-7D2F-4060-87BC-6165DFF52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02" name="Freeform 473">
                <a:extLst>
                  <a:ext uri="{FF2B5EF4-FFF2-40B4-BE49-F238E27FC236}">
                    <a16:creationId xmlns:a16="http://schemas.microsoft.com/office/drawing/2014/main" id="{D655A5A1-926A-4D6D-81CE-D84AFD3AF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03" name="Rectangle 474">
                <a:extLst>
                  <a:ext uri="{FF2B5EF4-FFF2-40B4-BE49-F238E27FC236}">
                    <a16:creationId xmlns:a16="http://schemas.microsoft.com/office/drawing/2014/main" id="{5019C20A-B7E9-4B76-A74F-F7C2928DB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04" name="Freeform 475">
                <a:extLst>
                  <a:ext uri="{FF2B5EF4-FFF2-40B4-BE49-F238E27FC236}">
                    <a16:creationId xmlns:a16="http://schemas.microsoft.com/office/drawing/2014/main" id="{AA57792F-CF79-4D9D-8C17-FEE332D77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05" name="Rectangle 476">
                <a:extLst>
                  <a:ext uri="{FF2B5EF4-FFF2-40B4-BE49-F238E27FC236}">
                    <a16:creationId xmlns:a16="http://schemas.microsoft.com/office/drawing/2014/main" id="{D0A882F7-B273-4C21-8BFA-B0D76BC9A7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06" name="Freeform 477">
                <a:extLst>
                  <a:ext uri="{FF2B5EF4-FFF2-40B4-BE49-F238E27FC236}">
                    <a16:creationId xmlns:a16="http://schemas.microsoft.com/office/drawing/2014/main" id="{C6B4E587-1CB4-4D01-B06F-0575C4B07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07" name="Rectangle 478">
                <a:extLst>
                  <a:ext uri="{FF2B5EF4-FFF2-40B4-BE49-F238E27FC236}">
                    <a16:creationId xmlns:a16="http://schemas.microsoft.com/office/drawing/2014/main" id="{187E6C24-6EB9-4A73-8373-02F10FACC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08" name="Freeform 479">
                <a:extLst>
                  <a:ext uri="{FF2B5EF4-FFF2-40B4-BE49-F238E27FC236}">
                    <a16:creationId xmlns:a16="http://schemas.microsoft.com/office/drawing/2014/main" id="{303C79F7-56A1-448D-A18D-939F2B6A7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09" name="Rectangle 480">
                <a:extLst>
                  <a:ext uri="{FF2B5EF4-FFF2-40B4-BE49-F238E27FC236}">
                    <a16:creationId xmlns:a16="http://schemas.microsoft.com/office/drawing/2014/main" id="{19CB278F-CC47-431F-A01D-557006330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10" name="Freeform 481">
                <a:extLst>
                  <a:ext uri="{FF2B5EF4-FFF2-40B4-BE49-F238E27FC236}">
                    <a16:creationId xmlns:a16="http://schemas.microsoft.com/office/drawing/2014/main" id="{2A24AC8A-1D8E-4E1A-A914-C23A0EE79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11" name="Rectangle 482">
                <a:extLst>
                  <a:ext uri="{FF2B5EF4-FFF2-40B4-BE49-F238E27FC236}">
                    <a16:creationId xmlns:a16="http://schemas.microsoft.com/office/drawing/2014/main" id="{8714ED03-59C0-4CFE-8365-BAAB99C03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12" name="Freeform 483">
                <a:extLst>
                  <a:ext uri="{FF2B5EF4-FFF2-40B4-BE49-F238E27FC236}">
                    <a16:creationId xmlns:a16="http://schemas.microsoft.com/office/drawing/2014/main" id="{99B86183-E793-4028-94FA-FD2FB9F7F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13" name="Rectangle 484">
                <a:extLst>
                  <a:ext uri="{FF2B5EF4-FFF2-40B4-BE49-F238E27FC236}">
                    <a16:creationId xmlns:a16="http://schemas.microsoft.com/office/drawing/2014/main" id="{8C8E951E-5E14-48A3-99ED-2613A4648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14" name="Freeform 485">
                <a:extLst>
                  <a:ext uri="{FF2B5EF4-FFF2-40B4-BE49-F238E27FC236}">
                    <a16:creationId xmlns:a16="http://schemas.microsoft.com/office/drawing/2014/main" id="{41675253-CBC9-4D51-9B63-43FC081CE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15" name="Rectangle 486">
                <a:extLst>
                  <a:ext uri="{FF2B5EF4-FFF2-40B4-BE49-F238E27FC236}">
                    <a16:creationId xmlns:a16="http://schemas.microsoft.com/office/drawing/2014/main" id="{98AEC06B-0C07-4A3F-84E4-1C1C5D6FE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16" name="Freeform 487">
                <a:extLst>
                  <a:ext uri="{FF2B5EF4-FFF2-40B4-BE49-F238E27FC236}">
                    <a16:creationId xmlns:a16="http://schemas.microsoft.com/office/drawing/2014/main" id="{84DB8E68-DD16-4FCB-92D7-065A4A91C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17" name="Rectangle 488">
                <a:extLst>
                  <a:ext uri="{FF2B5EF4-FFF2-40B4-BE49-F238E27FC236}">
                    <a16:creationId xmlns:a16="http://schemas.microsoft.com/office/drawing/2014/main" id="{BD147B47-1749-4F7E-AD81-43F37EFC5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18" name="Freeform 489">
                <a:extLst>
                  <a:ext uri="{FF2B5EF4-FFF2-40B4-BE49-F238E27FC236}">
                    <a16:creationId xmlns:a16="http://schemas.microsoft.com/office/drawing/2014/main" id="{6BE67ABD-B4A3-4CE5-927C-A6136D27C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19" name="Rectangle 490">
                <a:extLst>
                  <a:ext uri="{FF2B5EF4-FFF2-40B4-BE49-F238E27FC236}">
                    <a16:creationId xmlns:a16="http://schemas.microsoft.com/office/drawing/2014/main" id="{388ABE47-01A9-4940-8DCC-8F241B80E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20" name="Freeform 491">
                <a:extLst>
                  <a:ext uri="{FF2B5EF4-FFF2-40B4-BE49-F238E27FC236}">
                    <a16:creationId xmlns:a16="http://schemas.microsoft.com/office/drawing/2014/main" id="{AB19BAEE-4DD4-494E-A245-F3076C513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21" name="Rectangle 492">
                <a:extLst>
                  <a:ext uri="{FF2B5EF4-FFF2-40B4-BE49-F238E27FC236}">
                    <a16:creationId xmlns:a16="http://schemas.microsoft.com/office/drawing/2014/main" id="{1449929F-0699-4E0C-9C4B-1C9BAE812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22" name="Freeform 493">
                <a:extLst>
                  <a:ext uri="{FF2B5EF4-FFF2-40B4-BE49-F238E27FC236}">
                    <a16:creationId xmlns:a16="http://schemas.microsoft.com/office/drawing/2014/main" id="{E8D11D18-1B41-4A17-9B09-EDC424747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23" name="Rectangle 494">
                <a:extLst>
                  <a:ext uri="{FF2B5EF4-FFF2-40B4-BE49-F238E27FC236}">
                    <a16:creationId xmlns:a16="http://schemas.microsoft.com/office/drawing/2014/main" id="{9BFDF221-0DC7-4184-8B77-67ECF4FB6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24" name="Freeform 495">
                <a:extLst>
                  <a:ext uri="{FF2B5EF4-FFF2-40B4-BE49-F238E27FC236}">
                    <a16:creationId xmlns:a16="http://schemas.microsoft.com/office/drawing/2014/main" id="{8CA8E8A4-804C-46DA-9F5F-C0EAC8C40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25" name="Rectangle 496">
                <a:extLst>
                  <a:ext uri="{FF2B5EF4-FFF2-40B4-BE49-F238E27FC236}">
                    <a16:creationId xmlns:a16="http://schemas.microsoft.com/office/drawing/2014/main" id="{9C63B96D-9CDF-450D-87D8-7A4DB60252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26" name="Freeform 497">
                <a:extLst>
                  <a:ext uri="{FF2B5EF4-FFF2-40B4-BE49-F238E27FC236}">
                    <a16:creationId xmlns:a16="http://schemas.microsoft.com/office/drawing/2014/main" id="{2961B68F-2AD9-4B77-AECE-9ABA2BFA7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27" name="Rectangle 498">
                <a:extLst>
                  <a:ext uri="{FF2B5EF4-FFF2-40B4-BE49-F238E27FC236}">
                    <a16:creationId xmlns:a16="http://schemas.microsoft.com/office/drawing/2014/main" id="{DFD2B733-F5A0-4607-9DE9-BB8EC818DF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28" name="Freeform 499">
                <a:extLst>
                  <a:ext uri="{FF2B5EF4-FFF2-40B4-BE49-F238E27FC236}">
                    <a16:creationId xmlns:a16="http://schemas.microsoft.com/office/drawing/2014/main" id="{7CE8996D-0A1A-43B4-8563-EFE892A74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29" name="Rectangle 500">
                <a:extLst>
                  <a:ext uri="{FF2B5EF4-FFF2-40B4-BE49-F238E27FC236}">
                    <a16:creationId xmlns:a16="http://schemas.microsoft.com/office/drawing/2014/main" id="{B64A3125-DFE6-4256-B47C-CD37AC1B54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30" name="Freeform 501">
                <a:extLst>
                  <a:ext uri="{FF2B5EF4-FFF2-40B4-BE49-F238E27FC236}">
                    <a16:creationId xmlns:a16="http://schemas.microsoft.com/office/drawing/2014/main" id="{6A94C43E-C41A-4580-9AC1-6E1F46278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31" name="Rectangle 502">
                <a:extLst>
                  <a:ext uri="{FF2B5EF4-FFF2-40B4-BE49-F238E27FC236}">
                    <a16:creationId xmlns:a16="http://schemas.microsoft.com/office/drawing/2014/main" id="{89FD58FD-CB38-4E6D-93A1-BB60C022B9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32" name="Freeform 503">
                <a:extLst>
                  <a:ext uri="{FF2B5EF4-FFF2-40B4-BE49-F238E27FC236}">
                    <a16:creationId xmlns:a16="http://schemas.microsoft.com/office/drawing/2014/main" id="{4710066E-C854-49E5-B27F-788797627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33" name="Rectangle 504">
                <a:extLst>
                  <a:ext uri="{FF2B5EF4-FFF2-40B4-BE49-F238E27FC236}">
                    <a16:creationId xmlns:a16="http://schemas.microsoft.com/office/drawing/2014/main" id="{DFCD59AD-035F-45FE-A864-626EFAEAF7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34" name="Freeform 505">
                <a:extLst>
                  <a:ext uri="{FF2B5EF4-FFF2-40B4-BE49-F238E27FC236}">
                    <a16:creationId xmlns:a16="http://schemas.microsoft.com/office/drawing/2014/main" id="{B85F2609-E64D-44A5-9077-89D95C24F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35" name="Rectangle 506">
                <a:extLst>
                  <a:ext uri="{FF2B5EF4-FFF2-40B4-BE49-F238E27FC236}">
                    <a16:creationId xmlns:a16="http://schemas.microsoft.com/office/drawing/2014/main" id="{38CA3484-A79A-4354-89BC-FE409F0AA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36" name="Freeform 507">
                <a:extLst>
                  <a:ext uri="{FF2B5EF4-FFF2-40B4-BE49-F238E27FC236}">
                    <a16:creationId xmlns:a16="http://schemas.microsoft.com/office/drawing/2014/main" id="{24B3ACF3-8CBE-486F-A5F0-B2BC8BD23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37" name="Rectangle 508">
                <a:extLst>
                  <a:ext uri="{FF2B5EF4-FFF2-40B4-BE49-F238E27FC236}">
                    <a16:creationId xmlns:a16="http://schemas.microsoft.com/office/drawing/2014/main" id="{DE96AFF5-3CA5-45B6-8893-47C07DF78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38" name="Freeform 509">
                <a:extLst>
                  <a:ext uri="{FF2B5EF4-FFF2-40B4-BE49-F238E27FC236}">
                    <a16:creationId xmlns:a16="http://schemas.microsoft.com/office/drawing/2014/main" id="{E07BB0B0-DF41-4D22-8586-414994D27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39" name="Rectangle 510">
                <a:extLst>
                  <a:ext uri="{FF2B5EF4-FFF2-40B4-BE49-F238E27FC236}">
                    <a16:creationId xmlns:a16="http://schemas.microsoft.com/office/drawing/2014/main" id="{1DD88925-F511-41B9-9127-F5278A36F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40" name="Freeform 511">
                <a:extLst>
                  <a:ext uri="{FF2B5EF4-FFF2-40B4-BE49-F238E27FC236}">
                    <a16:creationId xmlns:a16="http://schemas.microsoft.com/office/drawing/2014/main" id="{97191A62-06A8-49A7-B853-F04D27B3F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41" name="Rectangle 512">
                <a:extLst>
                  <a:ext uri="{FF2B5EF4-FFF2-40B4-BE49-F238E27FC236}">
                    <a16:creationId xmlns:a16="http://schemas.microsoft.com/office/drawing/2014/main" id="{CE3776ED-DBA9-4875-A2C2-54B30BF8F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42" name="Freeform 513">
                <a:extLst>
                  <a:ext uri="{FF2B5EF4-FFF2-40B4-BE49-F238E27FC236}">
                    <a16:creationId xmlns:a16="http://schemas.microsoft.com/office/drawing/2014/main" id="{4CEB2EA3-850C-4E25-AFA1-93A678620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43" name="Rectangle 514">
                <a:extLst>
                  <a:ext uri="{FF2B5EF4-FFF2-40B4-BE49-F238E27FC236}">
                    <a16:creationId xmlns:a16="http://schemas.microsoft.com/office/drawing/2014/main" id="{181BEBB5-5E4A-45D0-A218-F1F6F7204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44" name="Freeform 515">
                <a:extLst>
                  <a:ext uri="{FF2B5EF4-FFF2-40B4-BE49-F238E27FC236}">
                    <a16:creationId xmlns:a16="http://schemas.microsoft.com/office/drawing/2014/main" id="{330BD288-1940-4F77-B45E-A2F67EA1D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45" name="Rectangle 516">
                <a:extLst>
                  <a:ext uri="{FF2B5EF4-FFF2-40B4-BE49-F238E27FC236}">
                    <a16:creationId xmlns:a16="http://schemas.microsoft.com/office/drawing/2014/main" id="{1640A447-65CB-41C3-ABE8-CA32D89794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46" name="Freeform 517">
                <a:extLst>
                  <a:ext uri="{FF2B5EF4-FFF2-40B4-BE49-F238E27FC236}">
                    <a16:creationId xmlns:a16="http://schemas.microsoft.com/office/drawing/2014/main" id="{F59B17F5-9274-4F47-B9EC-01194D7F9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47" name="Rectangle 518">
                <a:extLst>
                  <a:ext uri="{FF2B5EF4-FFF2-40B4-BE49-F238E27FC236}">
                    <a16:creationId xmlns:a16="http://schemas.microsoft.com/office/drawing/2014/main" id="{A890D7C5-7745-4E3A-9E77-3EE8C3850A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48" name="Freeform 519">
                <a:extLst>
                  <a:ext uri="{FF2B5EF4-FFF2-40B4-BE49-F238E27FC236}">
                    <a16:creationId xmlns:a16="http://schemas.microsoft.com/office/drawing/2014/main" id="{8FF6385F-3826-45E2-A906-2FA213ED5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49" name="Rectangle 520">
                <a:extLst>
                  <a:ext uri="{FF2B5EF4-FFF2-40B4-BE49-F238E27FC236}">
                    <a16:creationId xmlns:a16="http://schemas.microsoft.com/office/drawing/2014/main" id="{0A2A2AFB-3CE6-4446-98CD-232F06F07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50" name="Freeform 521">
                <a:extLst>
                  <a:ext uri="{FF2B5EF4-FFF2-40B4-BE49-F238E27FC236}">
                    <a16:creationId xmlns:a16="http://schemas.microsoft.com/office/drawing/2014/main" id="{E901BE4F-1B20-4016-8C68-0AF6CFBCB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51" name="Rectangle 522">
                <a:extLst>
                  <a:ext uri="{FF2B5EF4-FFF2-40B4-BE49-F238E27FC236}">
                    <a16:creationId xmlns:a16="http://schemas.microsoft.com/office/drawing/2014/main" id="{C98C5043-3867-42AF-95B1-54C68EF56C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52" name="Freeform 523">
                <a:extLst>
                  <a:ext uri="{FF2B5EF4-FFF2-40B4-BE49-F238E27FC236}">
                    <a16:creationId xmlns:a16="http://schemas.microsoft.com/office/drawing/2014/main" id="{0B37495C-4619-42B2-9B23-038469576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53" name="Rectangle 524">
                <a:extLst>
                  <a:ext uri="{FF2B5EF4-FFF2-40B4-BE49-F238E27FC236}">
                    <a16:creationId xmlns:a16="http://schemas.microsoft.com/office/drawing/2014/main" id="{FE312151-76C3-4E90-A3C0-EB9009CB1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54" name="Freeform 525">
                <a:extLst>
                  <a:ext uri="{FF2B5EF4-FFF2-40B4-BE49-F238E27FC236}">
                    <a16:creationId xmlns:a16="http://schemas.microsoft.com/office/drawing/2014/main" id="{48AC6BD8-C691-4F2F-81FB-2472EBA0D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55" name="Rectangle 526">
                <a:extLst>
                  <a:ext uri="{FF2B5EF4-FFF2-40B4-BE49-F238E27FC236}">
                    <a16:creationId xmlns:a16="http://schemas.microsoft.com/office/drawing/2014/main" id="{936E5946-594B-4D89-A54A-9147EE0853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56" name="Freeform 527">
                <a:extLst>
                  <a:ext uri="{FF2B5EF4-FFF2-40B4-BE49-F238E27FC236}">
                    <a16:creationId xmlns:a16="http://schemas.microsoft.com/office/drawing/2014/main" id="{B33B24E0-5E9C-4B07-9A8C-4190628F1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57" name="Rectangle 528">
                <a:extLst>
                  <a:ext uri="{FF2B5EF4-FFF2-40B4-BE49-F238E27FC236}">
                    <a16:creationId xmlns:a16="http://schemas.microsoft.com/office/drawing/2014/main" id="{37170B88-DF87-41ED-AAA4-618F9F8EF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58" name="Freeform 529">
                <a:extLst>
                  <a:ext uri="{FF2B5EF4-FFF2-40B4-BE49-F238E27FC236}">
                    <a16:creationId xmlns:a16="http://schemas.microsoft.com/office/drawing/2014/main" id="{A1F42C73-2E95-4423-B4AC-D66ED3394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59" name="Rectangle 530">
                <a:extLst>
                  <a:ext uri="{FF2B5EF4-FFF2-40B4-BE49-F238E27FC236}">
                    <a16:creationId xmlns:a16="http://schemas.microsoft.com/office/drawing/2014/main" id="{B6C33236-5D27-45FB-B247-531DDE642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60" name="Freeform 531">
                <a:extLst>
                  <a:ext uri="{FF2B5EF4-FFF2-40B4-BE49-F238E27FC236}">
                    <a16:creationId xmlns:a16="http://schemas.microsoft.com/office/drawing/2014/main" id="{4020AD6B-EFA7-46F1-8D2C-552864E4D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61" name="Rectangle 532">
                <a:extLst>
                  <a:ext uri="{FF2B5EF4-FFF2-40B4-BE49-F238E27FC236}">
                    <a16:creationId xmlns:a16="http://schemas.microsoft.com/office/drawing/2014/main" id="{2C30621B-DD8F-4FF7-A1F4-06C2BAAED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62" name="Freeform 533">
                <a:extLst>
                  <a:ext uri="{FF2B5EF4-FFF2-40B4-BE49-F238E27FC236}">
                    <a16:creationId xmlns:a16="http://schemas.microsoft.com/office/drawing/2014/main" id="{D608D5FB-400C-42FA-A396-4661938D6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63" name="Rectangle 534">
                <a:extLst>
                  <a:ext uri="{FF2B5EF4-FFF2-40B4-BE49-F238E27FC236}">
                    <a16:creationId xmlns:a16="http://schemas.microsoft.com/office/drawing/2014/main" id="{A67803A2-7EF6-47D7-A242-30C7319B8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64" name="Freeform 535">
                <a:extLst>
                  <a:ext uri="{FF2B5EF4-FFF2-40B4-BE49-F238E27FC236}">
                    <a16:creationId xmlns:a16="http://schemas.microsoft.com/office/drawing/2014/main" id="{841FE497-F355-492C-99D3-871023014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65" name="Rectangle 536">
                <a:extLst>
                  <a:ext uri="{FF2B5EF4-FFF2-40B4-BE49-F238E27FC236}">
                    <a16:creationId xmlns:a16="http://schemas.microsoft.com/office/drawing/2014/main" id="{2FB22180-49B6-4E6F-BBE8-61AA3D925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66" name="Freeform 537">
                <a:extLst>
                  <a:ext uri="{FF2B5EF4-FFF2-40B4-BE49-F238E27FC236}">
                    <a16:creationId xmlns:a16="http://schemas.microsoft.com/office/drawing/2014/main" id="{3BAFD09E-BDD9-43FC-8613-9DD2750FC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67" name="Rectangle 538">
                <a:extLst>
                  <a:ext uri="{FF2B5EF4-FFF2-40B4-BE49-F238E27FC236}">
                    <a16:creationId xmlns:a16="http://schemas.microsoft.com/office/drawing/2014/main" id="{7FDE47EF-5CBA-404B-A0AE-830EFFA00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68" name="Freeform 539">
                <a:extLst>
                  <a:ext uri="{FF2B5EF4-FFF2-40B4-BE49-F238E27FC236}">
                    <a16:creationId xmlns:a16="http://schemas.microsoft.com/office/drawing/2014/main" id="{87AF385C-63CF-4A06-A13D-B01E6B07D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69" name="Rectangle 540">
                <a:extLst>
                  <a:ext uri="{FF2B5EF4-FFF2-40B4-BE49-F238E27FC236}">
                    <a16:creationId xmlns:a16="http://schemas.microsoft.com/office/drawing/2014/main" id="{66EA99F5-3049-4294-ABF7-A59D7CA97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70" name="Freeform 541">
                <a:extLst>
                  <a:ext uri="{FF2B5EF4-FFF2-40B4-BE49-F238E27FC236}">
                    <a16:creationId xmlns:a16="http://schemas.microsoft.com/office/drawing/2014/main" id="{B00339F3-F99A-444F-9510-34BBEB3E5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0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0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71" name="Rectangle 542">
                <a:extLst>
                  <a:ext uri="{FF2B5EF4-FFF2-40B4-BE49-F238E27FC236}">
                    <a16:creationId xmlns:a16="http://schemas.microsoft.com/office/drawing/2014/main" id="{5B12A11E-09D1-45F6-A34E-75F6666B9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72" name="Freeform 543">
                <a:extLst>
                  <a:ext uri="{FF2B5EF4-FFF2-40B4-BE49-F238E27FC236}">
                    <a16:creationId xmlns:a16="http://schemas.microsoft.com/office/drawing/2014/main" id="{AFBB0400-9FD0-44BB-A598-97E9F7BD3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73" name="Rectangle 544">
                <a:extLst>
                  <a:ext uri="{FF2B5EF4-FFF2-40B4-BE49-F238E27FC236}">
                    <a16:creationId xmlns:a16="http://schemas.microsoft.com/office/drawing/2014/main" id="{1AFD2E93-EDAD-4D1C-B056-D5F26F054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74" name="Freeform 545">
                <a:extLst>
                  <a:ext uri="{FF2B5EF4-FFF2-40B4-BE49-F238E27FC236}">
                    <a16:creationId xmlns:a16="http://schemas.microsoft.com/office/drawing/2014/main" id="{C65B1E86-795B-4C74-AA4A-6F7976382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75" name="Rectangle 546">
                <a:extLst>
                  <a:ext uri="{FF2B5EF4-FFF2-40B4-BE49-F238E27FC236}">
                    <a16:creationId xmlns:a16="http://schemas.microsoft.com/office/drawing/2014/main" id="{362D9853-4960-4120-B158-6ECDCF9AC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76" name="Freeform 547">
                <a:extLst>
                  <a:ext uri="{FF2B5EF4-FFF2-40B4-BE49-F238E27FC236}">
                    <a16:creationId xmlns:a16="http://schemas.microsoft.com/office/drawing/2014/main" id="{6EE98FFC-9491-4C22-9578-373CBC9D0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77" name="Rectangle 548">
                <a:extLst>
                  <a:ext uri="{FF2B5EF4-FFF2-40B4-BE49-F238E27FC236}">
                    <a16:creationId xmlns:a16="http://schemas.microsoft.com/office/drawing/2014/main" id="{06385282-7B25-4055-965E-671BD0078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78" name="Freeform 549">
                <a:extLst>
                  <a:ext uri="{FF2B5EF4-FFF2-40B4-BE49-F238E27FC236}">
                    <a16:creationId xmlns:a16="http://schemas.microsoft.com/office/drawing/2014/main" id="{0BB6368F-35BB-48B7-875B-E27108235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79" name="Rectangle 550">
                <a:extLst>
                  <a:ext uri="{FF2B5EF4-FFF2-40B4-BE49-F238E27FC236}">
                    <a16:creationId xmlns:a16="http://schemas.microsoft.com/office/drawing/2014/main" id="{9DCC3914-17B8-416C-9477-71367B4FAD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80" name="Freeform 551">
                <a:extLst>
                  <a:ext uri="{FF2B5EF4-FFF2-40B4-BE49-F238E27FC236}">
                    <a16:creationId xmlns:a16="http://schemas.microsoft.com/office/drawing/2014/main" id="{7B52ABA2-D48D-4035-8474-7F825D80A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81" name="Rectangle 552">
                <a:extLst>
                  <a:ext uri="{FF2B5EF4-FFF2-40B4-BE49-F238E27FC236}">
                    <a16:creationId xmlns:a16="http://schemas.microsoft.com/office/drawing/2014/main" id="{C1705C91-EA1E-4AEC-8381-CCAC39C3F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82" name="Freeform 553">
                <a:extLst>
                  <a:ext uri="{FF2B5EF4-FFF2-40B4-BE49-F238E27FC236}">
                    <a16:creationId xmlns:a16="http://schemas.microsoft.com/office/drawing/2014/main" id="{43F2E330-22A9-4782-90A0-AEDB18D10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83" name="Rectangle 554">
                <a:extLst>
                  <a:ext uri="{FF2B5EF4-FFF2-40B4-BE49-F238E27FC236}">
                    <a16:creationId xmlns:a16="http://schemas.microsoft.com/office/drawing/2014/main" id="{68B5256A-E851-4F9D-B179-354BD2210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84" name="Freeform 555">
                <a:extLst>
                  <a:ext uri="{FF2B5EF4-FFF2-40B4-BE49-F238E27FC236}">
                    <a16:creationId xmlns:a16="http://schemas.microsoft.com/office/drawing/2014/main" id="{F220C807-A390-4128-8082-85F96F4D7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85" name="Rectangle 556">
                <a:extLst>
                  <a:ext uri="{FF2B5EF4-FFF2-40B4-BE49-F238E27FC236}">
                    <a16:creationId xmlns:a16="http://schemas.microsoft.com/office/drawing/2014/main" id="{63EFFDD8-F9A9-4236-B8DC-A948502D75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86" name="Freeform 557">
                <a:extLst>
                  <a:ext uri="{FF2B5EF4-FFF2-40B4-BE49-F238E27FC236}">
                    <a16:creationId xmlns:a16="http://schemas.microsoft.com/office/drawing/2014/main" id="{F6416374-3594-4B84-A14A-5DCBA572C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87" name="Rectangle 558">
                <a:extLst>
                  <a:ext uri="{FF2B5EF4-FFF2-40B4-BE49-F238E27FC236}">
                    <a16:creationId xmlns:a16="http://schemas.microsoft.com/office/drawing/2014/main" id="{9873F51A-0C16-4410-A59F-E0355F476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88" name="Freeform 559">
                <a:extLst>
                  <a:ext uri="{FF2B5EF4-FFF2-40B4-BE49-F238E27FC236}">
                    <a16:creationId xmlns:a16="http://schemas.microsoft.com/office/drawing/2014/main" id="{9049F875-5E33-4B66-997D-89223D58B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89" name="Rectangle 560">
                <a:extLst>
                  <a:ext uri="{FF2B5EF4-FFF2-40B4-BE49-F238E27FC236}">
                    <a16:creationId xmlns:a16="http://schemas.microsoft.com/office/drawing/2014/main" id="{963AE765-49F2-4E91-89F1-A66868F13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90" name="Freeform 561">
                <a:extLst>
                  <a:ext uri="{FF2B5EF4-FFF2-40B4-BE49-F238E27FC236}">
                    <a16:creationId xmlns:a16="http://schemas.microsoft.com/office/drawing/2014/main" id="{BEBF04B5-D90C-4E42-928C-0CF7E616F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91" name="Rectangle 562">
                <a:extLst>
                  <a:ext uri="{FF2B5EF4-FFF2-40B4-BE49-F238E27FC236}">
                    <a16:creationId xmlns:a16="http://schemas.microsoft.com/office/drawing/2014/main" id="{F23AA208-C8FE-40A3-9798-0490AD744D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92" name="Freeform 563">
                <a:extLst>
                  <a:ext uri="{FF2B5EF4-FFF2-40B4-BE49-F238E27FC236}">
                    <a16:creationId xmlns:a16="http://schemas.microsoft.com/office/drawing/2014/main" id="{732C7FE7-6CE9-4F40-B0B2-1ADC2A93B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93" name="Rectangle 564">
                <a:extLst>
                  <a:ext uri="{FF2B5EF4-FFF2-40B4-BE49-F238E27FC236}">
                    <a16:creationId xmlns:a16="http://schemas.microsoft.com/office/drawing/2014/main" id="{B8386640-29A4-4059-AA36-A31E8BB7F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94" name="Freeform 565">
                <a:extLst>
                  <a:ext uri="{FF2B5EF4-FFF2-40B4-BE49-F238E27FC236}">
                    <a16:creationId xmlns:a16="http://schemas.microsoft.com/office/drawing/2014/main" id="{FE9FCBC6-F030-4321-A84C-4F2EE9241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95" name="Rectangle 566">
                <a:extLst>
                  <a:ext uri="{FF2B5EF4-FFF2-40B4-BE49-F238E27FC236}">
                    <a16:creationId xmlns:a16="http://schemas.microsoft.com/office/drawing/2014/main" id="{6326029D-CA66-4973-BE7A-9C180C7BC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96" name="Freeform 567">
                <a:extLst>
                  <a:ext uri="{FF2B5EF4-FFF2-40B4-BE49-F238E27FC236}">
                    <a16:creationId xmlns:a16="http://schemas.microsoft.com/office/drawing/2014/main" id="{1B249DFE-D498-4C0B-A57B-39CDCC777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97" name="Rectangle 568">
                <a:extLst>
                  <a:ext uri="{FF2B5EF4-FFF2-40B4-BE49-F238E27FC236}">
                    <a16:creationId xmlns:a16="http://schemas.microsoft.com/office/drawing/2014/main" id="{3C68A742-A7E0-47E5-ABDF-9F3C88F0D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98" name="Freeform 569">
                <a:extLst>
                  <a:ext uri="{FF2B5EF4-FFF2-40B4-BE49-F238E27FC236}">
                    <a16:creationId xmlns:a16="http://schemas.microsoft.com/office/drawing/2014/main" id="{96AE5930-12A7-4D9B-BDDD-3358BDCE8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99" name="Rectangle 570">
                <a:extLst>
                  <a:ext uri="{FF2B5EF4-FFF2-40B4-BE49-F238E27FC236}">
                    <a16:creationId xmlns:a16="http://schemas.microsoft.com/office/drawing/2014/main" id="{DFAD813C-D366-489E-B8DD-AEE5B2F1AE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00" name="Freeform 571">
                <a:extLst>
                  <a:ext uri="{FF2B5EF4-FFF2-40B4-BE49-F238E27FC236}">
                    <a16:creationId xmlns:a16="http://schemas.microsoft.com/office/drawing/2014/main" id="{F61442ED-578A-4DB1-AE5A-2AAE1917C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01" name="Rectangle 572">
                <a:extLst>
                  <a:ext uri="{FF2B5EF4-FFF2-40B4-BE49-F238E27FC236}">
                    <a16:creationId xmlns:a16="http://schemas.microsoft.com/office/drawing/2014/main" id="{C7AED351-6EFA-43A8-B312-37FC77DEF3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02" name="Freeform 573">
                <a:extLst>
                  <a:ext uri="{FF2B5EF4-FFF2-40B4-BE49-F238E27FC236}">
                    <a16:creationId xmlns:a16="http://schemas.microsoft.com/office/drawing/2014/main" id="{F529C42D-F99F-4BB0-9788-8E49EA1C4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03" name="Rectangle 574">
                <a:extLst>
                  <a:ext uri="{FF2B5EF4-FFF2-40B4-BE49-F238E27FC236}">
                    <a16:creationId xmlns:a16="http://schemas.microsoft.com/office/drawing/2014/main" id="{9B250DBE-EC4B-477D-87C1-ACCF91670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04" name="Freeform 575">
                <a:extLst>
                  <a:ext uri="{FF2B5EF4-FFF2-40B4-BE49-F238E27FC236}">
                    <a16:creationId xmlns:a16="http://schemas.microsoft.com/office/drawing/2014/main" id="{C10609FD-8863-4114-B3BA-13A6AF546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05" name="Rectangle 576">
                <a:extLst>
                  <a:ext uri="{FF2B5EF4-FFF2-40B4-BE49-F238E27FC236}">
                    <a16:creationId xmlns:a16="http://schemas.microsoft.com/office/drawing/2014/main" id="{4E1FD41E-CC03-4D36-8442-CD134CCAC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06" name="Freeform 577">
                <a:extLst>
                  <a:ext uri="{FF2B5EF4-FFF2-40B4-BE49-F238E27FC236}">
                    <a16:creationId xmlns:a16="http://schemas.microsoft.com/office/drawing/2014/main" id="{C219DDD1-27E2-479A-A319-CB5F3F5F2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07" name="Rectangle 578">
                <a:extLst>
                  <a:ext uri="{FF2B5EF4-FFF2-40B4-BE49-F238E27FC236}">
                    <a16:creationId xmlns:a16="http://schemas.microsoft.com/office/drawing/2014/main" id="{FCC0E901-DD73-4947-8BAC-570F4850A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08" name="Freeform 579">
                <a:extLst>
                  <a:ext uri="{FF2B5EF4-FFF2-40B4-BE49-F238E27FC236}">
                    <a16:creationId xmlns:a16="http://schemas.microsoft.com/office/drawing/2014/main" id="{3DBA0995-AFFE-47C6-82CA-9FA54022C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09" name="Rectangle 580">
                <a:extLst>
                  <a:ext uri="{FF2B5EF4-FFF2-40B4-BE49-F238E27FC236}">
                    <a16:creationId xmlns:a16="http://schemas.microsoft.com/office/drawing/2014/main" id="{FCF82134-7A3C-4871-94C9-CB15A8066A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10" name="Freeform 581">
                <a:extLst>
                  <a:ext uri="{FF2B5EF4-FFF2-40B4-BE49-F238E27FC236}">
                    <a16:creationId xmlns:a16="http://schemas.microsoft.com/office/drawing/2014/main" id="{7DF60477-F3CD-45C4-9A39-3B8C8365F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11" name="Rectangle 582">
                <a:extLst>
                  <a:ext uri="{FF2B5EF4-FFF2-40B4-BE49-F238E27FC236}">
                    <a16:creationId xmlns:a16="http://schemas.microsoft.com/office/drawing/2014/main" id="{309A4D9F-DB95-4027-A914-DEB90BB43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12" name="Freeform 583">
                <a:extLst>
                  <a:ext uri="{FF2B5EF4-FFF2-40B4-BE49-F238E27FC236}">
                    <a16:creationId xmlns:a16="http://schemas.microsoft.com/office/drawing/2014/main" id="{CD13ED33-EAD4-40C1-B2E9-EA5F9573F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13" name="Rectangle 584">
                <a:extLst>
                  <a:ext uri="{FF2B5EF4-FFF2-40B4-BE49-F238E27FC236}">
                    <a16:creationId xmlns:a16="http://schemas.microsoft.com/office/drawing/2014/main" id="{27D09ACE-847D-44E5-B3EB-9F2D146D5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14" name="Freeform 585">
                <a:extLst>
                  <a:ext uri="{FF2B5EF4-FFF2-40B4-BE49-F238E27FC236}">
                    <a16:creationId xmlns:a16="http://schemas.microsoft.com/office/drawing/2014/main" id="{FFDAE467-A99C-46B7-9F82-A38F9D11E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15" name="Rectangle 586">
                <a:extLst>
                  <a:ext uri="{FF2B5EF4-FFF2-40B4-BE49-F238E27FC236}">
                    <a16:creationId xmlns:a16="http://schemas.microsoft.com/office/drawing/2014/main" id="{81029AC5-CE12-4962-817C-705016C00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16" name="Freeform 587">
                <a:extLst>
                  <a:ext uri="{FF2B5EF4-FFF2-40B4-BE49-F238E27FC236}">
                    <a16:creationId xmlns:a16="http://schemas.microsoft.com/office/drawing/2014/main" id="{D6549233-9500-4D48-B3FF-93397DE4E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17" name="Rectangle 588">
                <a:extLst>
                  <a:ext uri="{FF2B5EF4-FFF2-40B4-BE49-F238E27FC236}">
                    <a16:creationId xmlns:a16="http://schemas.microsoft.com/office/drawing/2014/main" id="{065F8A1B-7B18-4633-AE47-1F4673937A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18" name="Freeform 589">
                <a:extLst>
                  <a:ext uri="{FF2B5EF4-FFF2-40B4-BE49-F238E27FC236}">
                    <a16:creationId xmlns:a16="http://schemas.microsoft.com/office/drawing/2014/main" id="{E6214919-93D6-4B6D-A8D1-CC81CF4B3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19" name="Rectangle 590">
                <a:extLst>
                  <a:ext uri="{FF2B5EF4-FFF2-40B4-BE49-F238E27FC236}">
                    <a16:creationId xmlns:a16="http://schemas.microsoft.com/office/drawing/2014/main" id="{8BE98DB3-C8BF-429D-8C33-9CD4090C8F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20" name="Freeform 591">
                <a:extLst>
                  <a:ext uri="{FF2B5EF4-FFF2-40B4-BE49-F238E27FC236}">
                    <a16:creationId xmlns:a16="http://schemas.microsoft.com/office/drawing/2014/main" id="{0B6B425C-355C-4AFB-8D51-4EFFE8ADF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21" name="Rectangle 592">
                <a:extLst>
                  <a:ext uri="{FF2B5EF4-FFF2-40B4-BE49-F238E27FC236}">
                    <a16:creationId xmlns:a16="http://schemas.microsoft.com/office/drawing/2014/main" id="{826C5B41-67EB-4DE5-9CA6-EF9D941AC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22" name="Freeform 593">
                <a:extLst>
                  <a:ext uri="{FF2B5EF4-FFF2-40B4-BE49-F238E27FC236}">
                    <a16:creationId xmlns:a16="http://schemas.microsoft.com/office/drawing/2014/main" id="{AEA33AA4-B3C8-4A0E-B6FF-36A59F924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23" name="Rectangle 594">
                <a:extLst>
                  <a:ext uri="{FF2B5EF4-FFF2-40B4-BE49-F238E27FC236}">
                    <a16:creationId xmlns:a16="http://schemas.microsoft.com/office/drawing/2014/main" id="{7E0DDDEF-4E86-4C97-873E-4E13118D7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24" name="Freeform 595">
                <a:extLst>
                  <a:ext uri="{FF2B5EF4-FFF2-40B4-BE49-F238E27FC236}">
                    <a16:creationId xmlns:a16="http://schemas.microsoft.com/office/drawing/2014/main" id="{E880F800-C281-4C66-A53F-46EB8ED44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25" name="Rectangle 596">
                <a:extLst>
                  <a:ext uri="{FF2B5EF4-FFF2-40B4-BE49-F238E27FC236}">
                    <a16:creationId xmlns:a16="http://schemas.microsoft.com/office/drawing/2014/main" id="{E214BE28-B1A6-45EE-977B-36A7651141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26" name="Freeform 597">
                <a:extLst>
                  <a:ext uri="{FF2B5EF4-FFF2-40B4-BE49-F238E27FC236}">
                    <a16:creationId xmlns:a16="http://schemas.microsoft.com/office/drawing/2014/main" id="{F63D17F3-9365-482B-BC83-7F9B5B434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27" name="Rectangle 598">
                <a:extLst>
                  <a:ext uri="{FF2B5EF4-FFF2-40B4-BE49-F238E27FC236}">
                    <a16:creationId xmlns:a16="http://schemas.microsoft.com/office/drawing/2014/main" id="{C2B3D87A-530C-487D-B91D-1AA95EF92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28" name="Freeform 599">
                <a:extLst>
                  <a:ext uri="{FF2B5EF4-FFF2-40B4-BE49-F238E27FC236}">
                    <a16:creationId xmlns:a16="http://schemas.microsoft.com/office/drawing/2014/main" id="{DA5F4019-ABBE-464C-A1BE-C64C3EEF1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29" name="Rectangle 600">
                <a:extLst>
                  <a:ext uri="{FF2B5EF4-FFF2-40B4-BE49-F238E27FC236}">
                    <a16:creationId xmlns:a16="http://schemas.microsoft.com/office/drawing/2014/main" id="{4DE1AA76-A325-419C-AD1D-958A82BFC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30" name="Freeform 601">
                <a:extLst>
                  <a:ext uri="{FF2B5EF4-FFF2-40B4-BE49-F238E27FC236}">
                    <a16:creationId xmlns:a16="http://schemas.microsoft.com/office/drawing/2014/main" id="{8577E57E-B863-4B6D-94BC-2A1F01BAA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31" name="Rectangle 602">
                <a:extLst>
                  <a:ext uri="{FF2B5EF4-FFF2-40B4-BE49-F238E27FC236}">
                    <a16:creationId xmlns:a16="http://schemas.microsoft.com/office/drawing/2014/main" id="{C64C1850-4CF2-497A-9E8A-8057CC556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32" name="Freeform 603">
                <a:extLst>
                  <a:ext uri="{FF2B5EF4-FFF2-40B4-BE49-F238E27FC236}">
                    <a16:creationId xmlns:a16="http://schemas.microsoft.com/office/drawing/2014/main" id="{D75A1A77-8D3D-4B4D-9424-8E46D84CD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33" name="Rectangle 604">
                <a:extLst>
                  <a:ext uri="{FF2B5EF4-FFF2-40B4-BE49-F238E27FC236}">
                    <a16:creationId xmlns:a16="http://schemas.microsoft.com/office/drawing/2014/main" id="{0E3E249D-EA4E-4DEF-9F93-64351BA5F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34" name="Freeform 605">
                <a:extLst>
                  <a:ext uri="{FF2B5EF4-FFF2-40B4-BE49-F238E27FC236}">
                    <a16:creationId xmlns:a16="http://schemas.microsoft.com/office/drawing/2014/main" id="{E4262E52-BF28-4502-AEF6-854D18A7E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35" name="Rectangle 606">
                <a:extLst>
                  <a:ext uri="{FF2B5EF4-FFF2-40B4-BE49-F238E27FC236}">
                    <a16:creationId xmlns:a16="http://schemas.microsoft.com/office/drawing/2014/main" id="{3CCAA057-4BC3-40C6-B1BE-B5034A3396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8" name="Group 808">
              <a:extLst>
                <a:ext uri="{FF2B5EF4-FFF2-40B4-BE49-F238E27FC236}">
                  <a16:creationId xmlns:a16="http://schemas.microsoft.com/office/drawing/2014/main" id="{F78477B3-B563-498C-BA47-E24D8CA71F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0263" y="3248026"/>
              <a:ext cx="9525" cy="3175"/>
              <a:chOff x="1323" y="2046"/>
              <a:chExt cx="6" cy="2"/>
            </a:xfrm>
          </p:grpSpPr>
          <p:sp>
            <p:nvSpPr>
              <p:cNvPr id="4436" name="Freeform 608">
                <a:extLst>
                  <a:ext uri="{FF2B5EF4-FFF2-40B4-BE49-F238E27FC236}">
                    <a16:creationId xmlns:a16="http://schemas.microsoft.com/office/drawing/2014/main" id="{86D53E4D-1569-4E88-883A-5249B82E9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37" name="Rectangle 609">
                <a:extLst>
                  <a:ext uri="{FF2B5EF4-FFF2-40B4-BE49-F238E27FC236}">
                    <a16:creationId xmlns:a16="http://schemas.microsoft.com/office/drawing/2014/main" id="{A46C2E4E-FD19-4917-A265-D7BD084E1E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38" name="Freeform 610">
                <a:extLst>
                  <a:ext uri="{FF2B5EF4-FFF2-40B4-BE49-F238E27FC236}">
                    <a16:creationId xmlns:a16="http://schemas.microsoft.com/office/drawing/2014/main" id="{6537D626-FDE6-4527-A34E-CFB451C8D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39" name="Rectangle 611">
                <a:extLst>
                  <a:ext uri="{FF2B5EF4-FFF2-40B4-BE49-F238E27FC236}">
                    <a16:creationId xmlns:a16="http://schemas.microsoft.com/office/drawing/2014/main" id="{2F4117EA-DFB5-4C59-B0F0-C6B7E50FE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40" name="Freeform 612">
                <a:extLst>
                  <a:ext uri="{FF2B5EF4-FFF2-40B4-BE49-F238E27FC236}">
                    <a16:creationId xmlns:a16="http://schemas.microsoft.com/office/drawing/2014/main" id="{808717A5-01AF-4A79-9C55-12D5F0F0F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41" name="Rectangle 613">
                <a:extLst>
                  <a:ext uri="{FF2B5EF4-FFF2-40B4-BE49-F238E27FC236}">
                    <a16:creationId xmlns:a16="http://schemas.microsoft.com/office/drawing/2014/main" id="{BA7C7BEC-34F6-4038-BB85-A72FC78360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42" name="Freeform 614">
                <a:extLst>
                  <a:ext uri="{FF2B5EF4-FFF2-40B4-BE49-F238E27FC236}">
                    <a16:creationId xmlns:a16="http://schemas.microsoft.com/office/drawing/2014/main" id="{3E0D368F-D965-4F4B-807D-8FD5E5013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43" name="Rectangle 615">
                <a:extLst>
                  <a:ext uri="{FF2B5EF4-FFF2-40B4-BE49-F238E27FC236}">
                    <a16:creationId xmlns:a16="http://schemas.microsoft.com/office/drawing/2014/main" id="{C4F02277-1108-47B0-8CC4-3744DA1F1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44" name="Freeform 616">
                <a:extLst>
                  <a:ext uri="{FF2B5EF4-FFF2-40B4-BE49-F238E27FC236}">
                    <a16:creationId xmlns:a16="http://schemas.microsoft.com/office/drawing/2014/main" id="{5C27FE39-07A0-4751-9F4B-E9557F90A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45" name="Rectangle 617">
                <a:extLst>
                  <a:ext uri="{FF2B5EF4-FFF2-40B4-BE49-F238E27FC236}">
                    <a16:creationId xmlns:a16="http://schemas.microsoft.com/office/drawing/2014/main" id="{3A4DDA62-9695-4B09-915D-10E2EA41A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46" name="Freeform 618">
                <a:extLst>
                  <a:ext uri="{FF2B5EF4-FFF2-40B4-BE49-F238E27FC236}">
                    <a16:creationId xmlns:a16="http://schemas.microsoft.com/office/drawing/2014/main" id="{FC791C8A-4209-462F-8DC5-C115A9A97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47" name="Rectangle 619">
                <a:extLst>
                  <a:ext uri="{FF2B5EF4-FFF2-40B4-BE49-F238E27FC236}">
                    <a16:creationId xmlns:a16="http://schemas.microsoft.com/office/drawing/2014/main" id="{A1E962B2-DD36-47B7-899E-AC0FA042A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48" name="Freeform 620">
                <a:extLst>
                  <a:ext uri="{FF2B5EF4-FFF2-40B4-BE49-F238E27FC236}">
                    <a16:creationId xmlns:a16="http://schemas.microsoft.com/office/drawing/2014/main" id="{210BE080-23C9-4911-B881-62E424B52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49" name="Rectangle 621">
                <a:extLst>
                  <a:ext uri="{FF2B5EF4-FFF2-40B4-BE49-F238E27FC236}">
                    <a16:creationId xmlns:a16="http://schemas.microsoft.com/office/drawing/2014/main" id="{8666A42A-58CE-43F3-B03E-815860550E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50" name="Freeform 622">
                <a:extLst>
                  <a:ext uri="{FF2B5EF4-FFF2-40B4-BE49-F238E27FC236}">
                    <a16:creationId xmlns:a16="http://schemas.microsoft.com/office/drawing/2014/main" id="{9227D9B4-1669-424F-AD00-189F5908A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51" name="Rectangle 623">
                <a:extLst>
                  <a:ext uri="{FF2B5EF4-FFF2-40B4-BE49-F238E27FC236}">
                    <a16:creationId xmlns:a16="http://schemas.microsoft.com/office/drawing/2014/main" id="{E00BD70C-0DE8-4F52-BAB8-C8002EAB1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52" name="Freeform 624">
                <a:extLst>
                  <a:ext uri="{FF2B5EF4-FFF2-40B4-BE49-F238E27FC236}">
                    <a16:creationId xmlns:a16="http://schemas.microsoft.com/office/drawing/2014/main" id="{89FE60D0-AE74-4296-AED9-0A96FCD17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53" name="Rectangle 625">
                <a:extLst>
                  <a:ext uri="{FF2B5EF4-FFF2-40B4-BE49-F238E27FC236}">
                    <a16:creationId xmlns:a16="http://schemas.microsoft.com/office/drawing/2014/main" id="{52131D77-3FC0-4239-92F5-90E7F6439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54" name="Freeform 626">
                <a:extLst>
                  <a:ext uri="{FF2B5EF4-FFF2-40B4-BE49-F238E27FC236}">
                    <a16:creationId xmlns:a16="http://schemas.microsoft.com/office/drawing/2014/main" id="{5FA5B1EF-40FA-4BC6-BD73-AB155B505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55" name="Rectangle 627">
                <a:extLst>
                  <a:ext uri="{FF2B5EF4-FFF2-40B4-BE49-F238E27FC236}">
                    <a16:creationId xmlns:a16="http://schemas.microsoft.com/office/drawing/2014/main" id="{C634F50F-0355-4DE2-89F3-1D3D6677B5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56" name="Freeform 628">
                <a:extLst>
                  <a:ext uri="{FF2B5EF4-FFF2-40B4-BE49-F238E27FC236}">
                    <a16:creationId xmlns:a16="http://schemas.microsoft.com/office/drawing/2014/main" id="{31438A6D-F1D0-48DE-9D86-000A88AC5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57" name="Rectangle 629">
                <a:extLst>
                  <a:ext uri="{FF2B5EF4-FFF2-40B4-BE49-F238E27FC236}">
                    <a16:creationId xmlns:a16="http://schemas.microsoft.com/office/drawing/2014/main" id="{090A9067-7D96-4A86-99EB-3BD6922098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58" name="Freeform 630">
                <a:extLst>
                  <a:ext uri="{FF2B5EF4-FFF2-40B4-BE49-F238E27FC236}">
                    <a16:creationId xmlns:a16="http://schemas.microsoft.com/office/drawing/2014/main" id="{5222640A-CEFD-4310-9D9A-2BD4ED0EB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59" name="Rectangle 631">
                <a:extLst>
                  <a:ext uri="{FF2B5EF4-FFF2-40B4-BE49-F238E27FC236}">
                    <a16:creationId xmlns:a16="http://schemas.microsoft.com/office/drawing/2014/main" id="{2C385163-59F9-48AC-8484-FEC2D03E84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60" name="Freeform 632">
                <a:extLst>
                  <a:ext uri="{FF2B5EF4-FFF2-40B4-BE49-F238E27FC236}">
                    <a16:creationId xmlns:a16="http://schemas.microsoft.com/office/drawing/2014/main" id="{4FDF51AD-1A8F-4E52-A857-547349AF4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61" name="Rectangle 633">
                <a:extLst>
                  <a:ext uri="{FF2B5EF4-FFF2-40B4-BE49-F238E27FC236}">
                    <a16:creationId xmlns:a16="http://schemas.microsoft.com/office/drawing/2014/main" id="{08015C7E-BEEF-4721-8D0B-0468412EF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62" name="Freeform 634">
                <a:extLst>
                  <a:ext uri="{FF2B5EF4-FFF2-40B4-BE49-F238E27FC236}">
                    <a16:creationId xmlns:a16="http://schemas.microsoft.com/office/drawing/2014/main" id="{F03DD2CA-330F-4C65-A279-93C457591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63" name="Rectangle 635">
                <a:extLst>
                  <a:ext uri="{FF2B5EF4-FFF2-40B4-BE49-F238E27FC236}">
                    <a16:creationId xmlns:a16="http://schemas.microsoft.com/office/drawing/2014/main" id="{C91395DB-8431-4185-BA73-EA4E0BA3C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64" name="Freeform 636">
                <a:extLst>
                  <a:ext uri="{FF2B5EF4-FFF2-40B4-BE49-F238E27FC236}">
                    <a16:creationId xmlns:a16="http://schemas.microsoft.com/office/drawing/2014/main" id="{6C1A6BFF-1596-467D-B628-513AB6141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65" name="Rectangle 637">
                <a:extLst>
                  <a:ext uri="{FF2B5EF4-FFF2-40B4-BE49-F238E27FC236}">
                    <a16:creationId xmlns:a16="http://schemas.microsoft.com/office/drawing/2014/main" id="{B1C7850E-8264-4522-8477-4547A4B37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66" name="Freeform 638">
                <a:extLst>
                  <a:ext uri="{FF2B5EF4-FFF2-40B4-BE49-F238E27FC236}">
                    <a16:creationId xmlns:a16="http://schemas.microsoft.com/office/drawing/2014/main" id="{E464F7F0-DCB6-4922-B629-E96C398F0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67" name="Rectangle 639">
                <a:extLst>
                  <a:ext uri="{FF2B5EF4-FFF2-40B4-BE49-F238E27FC236}">
                    <a16:creationId xmlns:a16="http://schemas.microsoft.com/office/drawing/2014/main" id="{706871B2-D6C6-4526-9C08-6AF7655DD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68" name="Freeform 640">
                <a:extLst>
                  <a:ext uri="{FF2B5EF4-FFF2-40B4-BE49-F238E27FC236}">
                    <a16:creationId xmlns:a16="http://schemas.microsoft.com/office/drawing/2014/main" id="{2E452622-5982-4722-A01C-158DD4CA4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69" name="Rectangle 641">
                <a:extLst>
                  <a:ext uri="{FF2B5EF4-FFF2-40B4-BE49-F238E27FC236}">
                    <a16:creationId xmlns:a16="http://schemas.microsoft.com/office/drawing/2014/main" id="{973BA4A2-C982-4001-8571-FF09C4AA3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70" name="Freeform 642">
                <a:extLst>
                  <a:ext uri="{FF2B5EF4-FFF2-40B4-BE49-F238E27FC236}">
                    <a16:creationId xmlns:a16="http://schemas.microsoft.com/office/drawing/2014/main" id="{3C27DC77-7CFA-4860-80C4-4924444AF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71" name="Rectangle 643">
                <a:extLst>
                  <a:ext uri="{FF2B5EF4-FFF2-40B4-BE49-F238E27FC236}">
                    <a16:creationId xmlns:a16="http://schemas.microsoft.com/office/drawing/2014/main" id="{B6259974-7E6B-4284-A429-AE2619E485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72" name="Freeform 644">
                <a:extLst>
                  <a:ext uri="{FF2B5EF4-FFF2-40B4-BE49-F238E27FC236}">
                    <a16:creationId xmlns:a16="http://schemas.microsoft.com/office/drawing/2014/main" id="{9B5AEEF4-3822-4C3E-81A6-3F6095A08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73" name="Rectangle 645">
                <a:extLst>
                  <a:ext uri="{FF2B5EF4-FFF2-40B4-BE49-F238E27FC236}">
                    <a16:creationId xmlns:a16="http://schemas.microsoft.com/office/drawing/2014/main" id="{44900070-98A0-4578-9298-7666F757C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74" name="Freeform 646">
                <a:extLst>
                  <a:ext uri="{FF2B5EF4-FFF2-40B4-BE49-F238E27FC236}">
                    <a16:creationId xmlns:a16="http://schemas.microsoft.com/office/drawing/2014/main" id="{B2092DD7-2F2D-4B88-8FBF-A477550B1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75" name="Rectangle 647">
                <a:extLst>
                  <a:ext uri="{FF2B5EF4-FFF2-40B4-BE49-F238E27FC236}">
                    <a16:creationId xmlns:a16="http://schemas.microsoft.com/office/drawing/2014/main" id="{FCE54BBB-A6AB-45B5-87C0-94EA42B67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76" name="Freeform 648">
                <a:extLst>
                  <a:ext uri="{FF2B5EF4-FFF2-40B4-BE49-F238E27FC236}">
                    <a16:creationId xmlns:a16="http://schemas.microsoft.com/office/drawing/2014/main" id="{46F744A5-E482-4918-B12D-0ECB19D86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77" name="Rectangle 649">
                <a:extLst>
                  <a:ext uri="{FF2B5EF4-FFF2-40B4-BE49-F238E27FC236}">
                    <a16:creationId xmlns:a16="http://schemas.microsoft.com/office/drawing/2014/main" id="{DB6D25BD-7D65-4DE9-BD94-E1B9728C1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78" name="Freeform 650">
                <a:extLst>
                  <a:ext uri="{FF2B5EF4-FFF2-40B4-BE49-F238E27FC236}">
                    <a16:creationId xmlns:a16="http://schemas.microsoft.com/office/drawing/2014/main" id="{FC7E4583-D4F3-43CF-8960-2E851F690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79" name="Rectangle 651">
                <a:extLst>
                  <a:ext uri="{FF2B5EF4-FFF2-40B4-BE49-F238E27FC236}">
                    <a16:creationId xmlns:a16="http://schemas.microsoft.com/office/drawing/2014/main" id="{CBF74F15-B515-4FE9-94D8-3E51EFFC9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80" name="Freeform 652">
                <a:extLst>
                  <a:ext uri="{FF2B5EF4-FFF2-40B4-BE49-F238E27FC236}">
                    <a16:creationId xmlns:a16="http://schemas.microsoft.com/office/drawing/2014/main" id="{708B5973-9EC5-4419-A835-BAA6AAEA6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81" name="Rectangle 653">
                <a:extLst>
                  <a:ext uri="{FF2B5EF4-FFF2-40B4-BE49-F238E27FC236}">
                    <a16:creationId xmlns:a16="http://schemas.microsoft.com/office/drawing/2014/main" id="{95F9928F-824F-4356-9864-95ED609E3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82" name="Freeform 654">
                <a:extLst>
                  <a:ext uri="{FF2B5EF4-FFF2-40B4-BE49-F238E27FC236}">
                    <a16:creationId xmlns:a16="http://schemas.microsoft.com/office/drawing/2014/main" id="{E8659C0C-C87C-43A7-AD1C-7B7BF2CE6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83" name="Rectangle 655">
                <a:extLst>
                  <a:ext uri="{FF2B5EF4-FFF2-40B4-BE49-F238E27FC236}">
                    <a16:creationId xmlns:a16="http://schemas.microsoft.com/office/drawing/2014/main" id="{852F98F3-60AD-4647-830A-07DE7560F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84" name="Freeform 656">
                <a:extLst>
                  <a:ext uri="{FF2B5EF4-FFF2-40B4-BE49-F238E27FC236}">
                    <a16:creationId xmlns:a16="http://schemas.microsoft.com/office/drawing/2014/main" id="{45F16761-5854-4C26-B796-45F3AC4C5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85" name="Rectangle 657">
                <a:extLst>
                  <a:ext uri="{FF2B5EF4-FFF2-40B4-BE49-F238E27FC236}">
                    <a16:creationId xmlns:a16="http://schemas.microsoft.com/office/drawing/2014/main" id="{5785090E-ABCE-4E5C-ADB2-9A4D17EC6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86" name="Freeform 658">
                <a:extLst>
                  <a:ext uri="{FF2B5EF4-FFF2-40B4-BE49-F238E27FC236}">
                    <a16:creationId xmlns:a16="http://schemas.microsoft.com/office/drawing/2014/main" id="{865AC943-1D0D-46B6-9F41-2A6E8DE99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87" name="Rectangle 659">
                <a:extLst>
                  <a:ext uri="{FF2B5EF4-FFF2-40B4-BE49-F238E27FC236}">
                    <a16:creationId xmlns:a16="http://schemas.microsoft.com/office/drawing/2014/main" id="{11B937DA-309C-4ECB-B140-2D829F177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88" name="Freeform 660">
                <a:extLst>
                  <a:ext uri="{FF2B5EF4-FFF2-40B4-BE49-F238E27FC236}">
                    <a16:creationId xmlns:a16="http://schemas.microsoft.com/office/drawing/2014/main" id="{0C28436C-F9AE-43CA-8057-26E46B3C3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89" name="Rectangle 661">
                <a:extLst>
                  <a:ext uri="{FF2B5EF4-FFF2-40B4-BE49-F238E27FC236}">
                    <a16:creationId xmlns:a16="http://schemas.microsoft.com/office/drawing/2014/main" id="{0681C92C-3BC8-4BAF-B66D-A1C7BF537A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90" name="Freeform 662">
                <a:extLst>
                  <a:ext uri="{FF2B5EF4-FFF2-40B4-BE49-F238E27FC236}">
                    <a16:creationId xmlns:a16="http://schemas.microsoft.com/office/drawing/2014/main" id="{CA57DA1B-1D87-4A61-BC48-F3A3EDB8E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91" name="Rectangle 663">
                <a:extLst>
                  <a:ext uri="{FF2B5EF4-FFF2-40B4-BE49-F238E27FC236}">
                    <a16:creationId xmlns:a16="http://schemas.microsoft.com/office/drawing/2014/main" id="{53814809-9884-4FD7-BFD2-730621CDE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92" name="Freeform 664">
                <a:extLst>
                  <a:ext uri="{FF2B5EF4-FFF2-40B4-BE49-F238E27FC236}">
                    <a16:creationId xmlns:a16="http://schemas.microsoft.com/office/drawing/2014/main" id="{FE6425FE-6491-44A2-AE30-0983DE834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93" name="Rectangle 665">
                <a:extLst>
                  <a:ext uri="{FF2B5EF4-FFF2-40B4-BE49-F238E27FC236}">
                    <a16:creationId xmlns:a16="http://schemas.microsoft.com/office/drawing/2014/main" id="{A1794883-C50A-4145-9C32-C71E88043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94" name="Freeform 666">
                <a:extLst>
                  <a:ext uri="{FF2B5EF4-FFF2-40B4-BE49-F238E27FC236}">
                    <a16:creationId xmlns:a16="http://schemas.microsoft.com/office/drawing/2014/main" id="{9C9231AD-B156-4B0F-A5C9-6CF7F39A4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95" name="Rectangle 667">
                <a:extLst>
                  <a:ext uri="{FF2B5EF4-FFF2-40B4-BE49-F238E27FC236}">
                    <a16:creationId xmlns:a16="http://schemas.microsoft.com/office/drawing/2014/main" id="{A86548A9-95ED-45B4-9503-C3B7486C16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96" name="Freeform 668">
                <a:extLst>
                  <a:ext uri="{FF2B5EF4-FFF2-40B4-BE49-F238E27FC236}">
                    <a16:creationId xmlns:a16="http://schemas.microsoft.com/office/drawing/2014/main" id="{17B637D5-16C3-413D-8551-D23D97858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97" name="Rectangle 669">
                <a:extLst>
                  <a:ext uri="{FF2B5EF4-FFF2-40B4-BE49-F238E27FC236}">
                    <a16:creationId xmlns:a16="http://schemas.microsoft.com/office/drawing/2014/main" id="{71BF9647-3F8D-4454-8299-FB3FABA2C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98" name="Freeform 670">
                <a:extLst>
                  <a:ext uri="{FF2B5EF4-FFF2-40B4-BE49-F238E27FC236}">
                    <a16:creationId xmlns:a16="http://schemas.microsoft.com/office/drawing/2014/main" id="{F0461BAD-677B-45AE-9067-E72298E76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99" name="Rectangle 671">
                <a:extLst>
                  <a:ext uri="{FF2B5EF4-FFF2-40B4-BE49-F238E27FC236}">
                    <a16:creationId xmlns:a16="http://schemas.microsoft.com/office/drawing/2014/main" id="{BE88DCAC-DC29-44E9-B46E-D63213CE80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00" name="Freeform 672">
                <a:extLst>
                  <a:ext uri="{FF2B5EF4-FFF2-40B4-BE49-F238E27FC236}">
                    <a16:creationId xmlns:a16="http://schemas.microsoft.com/office/drawing/2014/main" id="{DF377D70-8092-45F0-B147-D6777E1B4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01" name="Rectangle 673">
                <a:extLst>
                  <a:ext uri="{FF2B5EF4-FFF2-40B4-BE49-F238E27FC236}">
                    <a16:creationId xmlns:a16="http://schemas.microsoft.com/office/drawing/2014/main" id="{94249C2B-9091-45AF-BDF2-313482C44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02" name="Freeform 674">
                <a:extLst>
                  <a:ext uri="{FF2B5EF4-FFF2-40B4-BE49-F238E27FC236}">
                    <a16:creationId xmlns:a16="http://schemas.microsoft.com/office/drawing/2014/main" id="{A9B9DEFE-5215-42F9-857B-EB433EC66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03" name="Rectangle 675">
                <a:extLst>
                  <a:ext uri="{FF2B5EF4-FFF2-40B4-BE49-F238E27FC236}">
                    <a16:creationId xmlns:a16="http://schemas.microsoft.com/office/drawing/2014/main" id="{89EB092E-B09C-46D0-A266-4C95634F9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04" name="Freeform 676">
                <a:extLst>
                  <a:ext uri="{FF2B5EF4-FFF2-40B4-BE49-F238E27FC236}">
                    <a16:creationId xmlns:a16="http://schemas.microsoft.com/office/drawing/2014/main" id="{621C1AF6-B1D6-4FF1-8531-8A5288372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05" name="Rectangle 677">
                <a:extLst>
                  <a:ext uri="{FF2B5EF4-FFF2-40B4-BE49-F238E27FC236}">
                    <a16:creationId xmlns:a16="http://schemas.microsoft.com/office/drawing/2014/main" id="{B97B4D3C-9945-41B3-B9E0-F3ECEE11E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06" name="Freeform 678">
                <a:extLst>
                  <a:ext uri="{FF2B5EF4-FFF2-40B4-BE49-F238E27FC236}">
                    <a16:creationId xmlns:a16="http://schemas.microsoft.com/office/drawing/2014/main" id="{1CC819C0-C02B-4828-8399-83F5AFF65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07" name="Rectangle 679">
                <a:extLst>
                  <a:ext uri="{FF2B5EF4-FFF2-40B4-BE49-F238E27FC236}">
                    <a16:creationId xmlns:a16="http://schemas.microsoft.com/office/drawing/2014/main" id="{491404B6-6D9C-45F3-8C98-8B9FBBD8D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08" name="Freeform 680">
                <a:extLst>
                  <a:ext uri="{FF2B5EF4-FFF2-40B4-BE49-F238E27FC236}">
                    <a16:creationId xmlns:a16="http://schemas.microsoft.com/office/drawing/2014/main" id="{C16B10C6-3F4B-45A8-9190-FE168639D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09" name="Rectangle 681">
                <a:extLst>
                  <a:ext uri="{FF2B5EF4-FFF2-40B4-BE49-F238E27FC236}">
                    <a16:creationId xmlns:a16="http://schemas.microsoft.com/office/drawing/2014/main" id="{CF512C31-617E-4AED-8738-79D0C1950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10" name="Freeform 682">
                <a:extLst>
                  <a:ext uri="{FF2B5EF4-FFF2-40B4-BE49-F238E27FC236}">
                    <a16:creationId xmlns:a16="http://schemas.microsoft.com/office/drawing/2014/main" id="{0F11EFC5-0772-49EF-B471-F82C3E371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11" name="Rectangle 683">
                <a:extLst>
                  <a:ext uri="{FF2B5EF4-FFF2-40B4-BE49-F238E27FC236}">
                    <a16:creationId xmlns:a16="http://schemas.microsoft.com/office/drawing/2014/main" id="{D8E2E941-18AF-4215-AECA-10B80A2B9C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12" name="Freeform 684">
                <a:extLst>
                  <a:ext uri="{FF2B5EF4-FFF2-40B4-BE49-F238E27FC236}">
                    <a16:creationId xmlns:a16="http://schemas.microsoft.com/office/drawing/2014/main" id="{062BD3C5-58BB-4363-8690-8CA9E91DB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13" name="Rectangle 685">
                <a:extLst>
                  <a:ext uri="{FF2B5EF4-FFF2-40B4-BE49-F238E27FC236}">
                    <a16:creationId xmlns:a16="http://schemas.microsoft.com/office/drawing/2014/main" id="{08B8EBE7-54EE-4AAC-813B-51846A126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14" name="Freeform 686">
                <a:extLst>
                  <a:ext uri="{FF2B5EF4-FFF2-40B4-BE49-F238E27FC236}">
                    <a16:creationId xmlns:a16="http://schemas.microsoft.com/office/drawing/2014/main" id="{0E75DB27-A01E-431A-871F-1036E35E0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15" name="Rectangle 687">
                <a:extLst>
                  <a:ext uri="{FF2B5EF4-FFF2-40B4-BE49-F238E27FC236}">
                    <a16:creationId xmlns:a16="http://schemas.microsoft.com/office/drawing/2014/main" id="{E04EE73E-4C8A-4800-84B9-C96AB7220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16" name="Freeform 688">
                <a:extLst>
                  <a:ext uri="{FF2B5EF4-FFF2-40B4-BE49-F238E27FC236}">
                    <a16:creationId xmlns:a16="http://schemas.microsoft.com/office/drawing/2014/main" id="{D9A58E45-02BA-4CE0-B699-70AF6C214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17" name="Rectangle 689">
                <a:extLst>
                  <a:ext uri="{FF2B5EF4-FFF2-40B4-BE49-F238E27FC236}">
                    <a16:creationId xmlns:a16="http://schemas.microsoft.com/office/drawing/2014/main" id="{179895C6-037C-4646-9E37-400C49E8E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18" name="Freeform 690">
                <a:extLst>
                  <a:ext uri="{FF2B5EF4-FFF2-40B4-BE49-F238E27FC236}">
                    <a16:creationId xmlns:a16="http://schemas.microsoft.com/office/drawing/2014/main" id="{C74CB72C-6E52-41A4-A303-1323540D8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19" name="Rectangle 691">
                <a:extLst>
                  <a:ext uri="{FF2B5EF4-FFF2-40B4-BE49-F238E27FC236}">
                    <a16:creationId xmlns:a16="http://schemas.microsoft.com/office/drawing/2014/main" id="{B2FD1A5D-F07E-435A-BD57-CD35FADF1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20" name="Freeform 692">
                <a:extLst>
                  <a:ext uri="{FF2B5EF4-FFF2-40B4-BE49-F238E27FC236}">
                    <a16:creationId xmlns:a16="http://schemas.microsoft.com/office/drawing/2014/main" id="{7F9C20E6-0FC9-402F-B78C-4C1F15325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21" name="Rectangle 693">
                <a:extLst>
                  <a:ext uri="{FF2B5EF4-FFF2-40B4-BE49-F238E27FC236}">
                    <a16:creationId xmlns:a16="http://schemas.microsoft.com/office/drawing/2014/main" id="{116FA58C-05E4-4704-AC2C-5A2F21092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22" name="Freeform 694">
                <a:extLst>
                  <a:ext uri="{FF2B5EF4-FFF2-40B4-BE49-F238E27FC236}">
                    <a16:creationId xmlns:a16="http://schemas.microsoft.com/office/drawing/2014/main" id="{B44F02E7-CAB2-48BA-9F32-E4818F6BE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23" name="Rectangle 695">
                <a:extLst>
                  <a:ext uri="{FF2B5EF4-FFF2-40B4-BE49-F238E27FC236}">
                    <a16:creationId xmlns:a16="http://schemas.microsoft.com/office/drawing/2014/main" id="{F9EB2BAD-630B-4A17-8435-75EECF4EA6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24" name="Freeform 696">
                <a:extLst>
                  <a:ext uri="{FF2B5EF4-FFF2-40B4-BE49-F238E27FC236}">
                    <a16:creationId xmlns:a16="http://schemas.microsoft.com/office/drawing/2014/main" id="{26503613-7788-4D9D-9537-52C60D3D7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25" name="Rectangle 697">
                <a:extLst>
                  <a:ext uri="{FF2B5EF4-FFF2-40B4-BE49-F238E27FC236}">
                    <a16:creationId xmlns:a16="http://schemas.microsoft.com/office/drawing/2014/main" id="{91AC5A23-10FB-4156-892D-38BF088F64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26" name="Freeform 698">
                <a:extLst>
                  <a:ext uri="{FF2B5EF4-FFF2-40B4-BE49-F238E27FC236}">
                    <a16:creationId xmlns:a16="http://schemas.microsoft.com/office/drawing/2014/main" id="{54BB84F3-2FA6-41A2-AC96-F74294BF9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27" name="Rectangle 699">
                <a:extLst>
                  <a:ext uri="{FF2B5EF4-FFF2-40B4-BE49-F238E27FC236}">
                    <a16:creationId xmlns:a16="http://schemas.microsoft.com/office/drawing/2014/main" id="{4C26C8BC-B013-4414-BB1E-1188EC249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28" name="Freeform 700">
                <a:extLst>
                  <a:ext uri="{FF2B5EF4-FFF2-40B4-BE49-F238E27FC236}">
                    <a16:creationId xmlns:a16="http://schemas.microsoft.com/office/drawing/2014/main" id="{078CAFF2-7BB3-4AEE-AFC7-37EC8D10C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29" name="Rectangle 701">
                <a:extLst>
                  <a:ext uri="{FF2B5EF4-FFF2-40B4-BE49-F238E27FC236}">
                    <a16:creationId xmlns:a16="http://schemas.microsoft.com/office/drawing/2014/main" id="{B50C1428-E1B1-49AE-8E0B-5C1237552F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30" name="Freeform 702">
                <a:extLst>
                  <a:ext uri="{FF2B5EF4-FFF2-40B4-BE49-F238E27FC236}">
                    <a16:creationId xmlns:a16="http://schemas.microsoft.com/office/drawing/2014/main" id="{0F8FB8BF-231E-47DA-BCA0-3C85CF5D6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31" name="Rectangle 703">
                <a:extLst>
                  <a:ext uri="{FF2B5EF4-FFF2-40B4-BE49-F238E27FC236}">
                    <a16:creationId xmlns:a16="http://schemas.microsoft.com/office/drawing/2014/main" id="{2870CB1E-8207-4638-B388-EB724C1AC0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32" name="Freeform 704">
                <a:extLst>
                  <a:ext uri="{FF2B5EF4-FFF2-40B4-BE49-F238E27FC236}">
                    <a16:creationId xmlns:a16="http://schemas.microsoft.com/office/drawing/2014/main" id="{E1C18CD5-B25B-4F22-88CC-72A809B5F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33" name="Rectangle 705">
                <a:extLst>
                  <a:ext uri="{FF2B5EF4-FFF2-40B4-BE49-F238E27FC236}">
                    <a16:creationId xmlns:a16="http://schemas.microsoft.com/office/drawing/2014/main" id="{DA2660AF-340F-45A3-8B40-0DF97AA31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34" name="Freeform 706">
                <a:extLst>
                  <a:ext uri="{FF2B5EF4-FFF2-40B4-BE49-F238E27FC236}">
                    <a16:creationId xmlns:a16="http://schemas.microsoft.com/office/drawing/2014/main" id="{F5988D3C-E2EE-4716-97DE-30119ED4A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35" name="Rectangle 707">
                <a:extLst>
                  <a:ext uri="{FF2B5EF4-FFF2-40B4-BE49-F238E27FC236}">
                    <a16:creationId xmlns:a16="http://schemas.microsoft.com/office/drawing/2014/main" id="{82BD1ED0-0AF4-4F71-96EB-6F8507C316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36" name="Freeform 708">
                <a:extLst>
                  <a:ext uri="{FF2B5EF4-FFF2-40B4-BE49-F238E27FC236}">
                    <a16:creationId xmlns:a16="http://schemas.microsoft.com/office/drawing/2014/main" id="{E2E4DC2E-120A-4B93-8323-F0F549E98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37" name="Rectangle 709">
                <a:extLst>
                  <a:ext uri="{FF2B5EF4-FFF2-40B4-BE49-F238E27FC236}">
                    <a16:creationId xmlns:a16="http://schemas.microsoft.com/office/drawing/2014/main" id="{D56EF1F8-A5D3-4DEF-A9A0-8A0D6C8EA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38" name="Freeform 710">
                <a:extLst>
                  <a:ext uri="{FF2B5EF4-FFF2-40B4-BE49-F238E27FC236}">
                    <a16:creationId xmlns:a16="http://schemas.microsoft.com/office/drawing/2014/main" id="{A70A980C-4EEC-4A24-A550-CF21011BD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39" name="Rectangle 711">
                <a:extLst>
                  <a:ext uri="{FF2B5EF4-FFF2-40B4-BE49-F238E27FC236}">
                    <a16:creationId xmlns:a16="http://schemas.microsoft.com/office/drawing/2014/main" id="{F93786BA-3549-49C8-BE9D-3D4F019E2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40" name="Freeform 712">
                <a:extLst>
                  <a:ext uri="{FF2B5EF4-FFF2-40B4-BE49-F238E27FC236}">
                    <a16:creationId xmlns:a16="http://schemas.microsoft.com/office/drawing/2014/main" id="{FB5350BC-9BA3-47FD-A383-184805BCC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0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0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41" name="Rectangle 713">
                <a:extLst>
                  <a:ext uri="{FF2B5EF4-FFF2-40B4-BE49-F238E27FC236}">
                    <a16:creationId xmlns:a16="http://schemas.microsoft.com/office/drawing/2014/main" id="{9FB21606-07EE-4F58-903D-E416AD790E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42" name="Freeform 714">
                <a:extLst>
                  <a:ext uri="{FF2B5EF4-FFF2-40B4-BE49-F238E27FC236}">
                    <a16:creationId xmlns:a16="http://schemas.microsoft.com/office/drawing/2014/main" id="{F7CD3E99-C2DC-4A98-8853-88B9F2C98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43" name="Rectangle 715">
                <a:extLst>
                  <a:ext uri="{FF2B5EF4-FFF2-40B4-BE49-F238E27FC236}">
                    <a16:creationId xmlns:a16="http://schemas.microsoft.com/office/drawing/2014/main" id="{AC321199-9A05-402B-B274-D4C775315D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44" name="Freeform 716">
                <a:extLst>
                  <a:ext uri="{FF2B5EF4-FFF2-40B4-BE49-F238E27FC236}">
                    <a16:creationId xmlns:a16="http://schemas.microsoft.com/office/drawing/2014/main" id="{8E8E2695-D49E-4559-8BF3-76EB401C2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45" name="Rectangle 717">
                <a:extLst>
                  <a:ext uri="{FF2B5EF4-FFF2-40B4-BE49-F238E27FC236}">
                    <a16:creationId xmlns:a16="http://schemas.microsoft.com/office/drawing/2014/main" id="{7DB38459-6EB0-4381-9BF1-FDB2249D9C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46" name="Freeform 718">
                <a:extLst>
                  <a:ext uri="{FF2B5EF4-FFF2-40B4-BE49-F238E27FC236}">
                    <a16:creationId xmlns:a16="http://schemas.microsoft.com/office/drawing/2014/main" id="{284D2BA9-9AD1-4DFF-BB81-5B7A6CBA1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47" name="Rectangle 719">
                <a:extLst>
                  <a:ext uri="{FF2B5EF4-FFF2-40B4-BE49-F238E27FC236}">
                    <a16:creationId xmlns:a16="http://schemas.microsoft.com/office/drawing/2014/main" id="{ADEE97E6-6EBD-4F51-8A38-FE73E2960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48" name="Freeform 720">
                <a:extLst>
                  <a:ext uri="{FF2B5EF4-FFF2-40B4-BE49-F238E27FC236}">
                    <a16:creationId xmlns:a16="http://schemas.microsoft.com/office/drawing/2014/main" id="{3FDBEAB5-B4DA-47E4-8006-4942E334F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49" name="Rectangle 721">
                <a:extLst>
                  <a:ext uri="{FF2B5EF4-FFF2-40B4-BE49-F238E27FC236}">
                    <a16:creationId xmlns:a16="http://schemas.microsoft.com/office/drawing/2014/main" id="{0A2207F7-4B0A-40D8-8732-7E21328E5B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50" name="Freeform 722">
                <a:extLst>
                  <a:ext uri="{FF2B5EF4-FFF2-40B4-BE49-F238E27FC236}">
                    <a16:creationId xmlns:a16="http://schemas.microsoft.com/office/drawing/2014/main" id="{5FB19DB1-2447-41A3-A0EB-DACDF39B8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51" name="Rectangle 723">
                <a:extLst>
                  <a:ext uri="{FF2B5EF4-FFF2-40B4-BE49-F238E27FC236}">
                    <a16:creationId xmlns:a16="http://schemas.microsoft.com/office/drawing/2014/main" id="{FBE0D62E-E1FD-4CFD-8279-844BCF12C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52" name="Freeform 724">
                <a:extLst>
                  <a:ext uri="{FF2B5EF4-FFF2-40B4-BE49-F238E27FC236}">
                    <a16:creationId xmlns:a16="http://schemas.microsoft.com/office/drawing/2014/main" id="{8E331BC2-55AC-414B-8914-40B34B48B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53" name="Rectangle 725">
                <a:extLst>
                  <a:ext uri="{FF2B5EF4-FFF2-40B4-BE49-F238E27FC236}">
                    <a16:creationId xmlns:a16="http://schemas.microsoft.com/office/drawing/2014/main" id="{3C9A034F-D89F-44A0-8CF4-6855785C8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54" name="Freeform 726">
                <a:extLst>
                  <a:ext uri="{FF2B5EF4-FFF2-40B4-BE49-F238E27FC236}">
                    <a16:creationId xmlns:a16="http://schemas.microsoft.com/office/drawing/2014/main" id="{8E57ABAF-6366-4466-9EA4-B8CE8E1C7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55" name="Rectangle 727">
                <a:extLst>
                  <a:ext uri="{FF2B5EF4-FFF2-40B4-BE49-F238E27FC236}">
                    <a16:creationId xmlns:a16="http://schemas.microsoft.com/office/drawing/2014/main" id="{51F34EEC-AAEC-4A0E-BE06-7E92C03A1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56" name="Freeform 728">
                <a:extLst>
                  <a:ext uri="{FF2B5EF4-FFF2-40B4-BE49-F238E27FC236}">
                    <a16:creationId xmlns:a16="http://schemas.microsoft.com/office/drawing/2014/main" id="{73C53A99-3BBE-4ACA-B9A1-62A1C0375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57" name="Rectangle 729">
                <a:extLst>
                  <a:ext uri="{FF2B5EF4-FFF2-40B4-BE49-F238E27FC236}">
                    <a16:creationId xmlns:a16="http://schemas.microsoft.com/office/drawing/2014/main" id="{AB8A1DE4-74E5-4C9F-8707-0DB061C6DC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58" name="Freeform 730">
                <a:extLst>
                  <a:ext uri="{FF2B5EF4-FFF2-40B4-BE49-F238E27FC236}">
                    <a16:creationId xmlns:a16="http://schemas.microsoft.com/office/drawing/2014/main" id="{100753C4-E5EB-4C33-AB1F-A25883A20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59" name="Rectangle 731">
                <a:extLst>
                  <a:ext uri="{FF2B5EF4-FFF2-40B4-BE49-F238E27FC236}">
                    <a16:creationId xmlns:a16="http://schemas.microsoft.com/office/drawing/2014/main" id="{5FA39D61-3438-42D2-B283-CFB4B0835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60" name="Freeform 732">
                <a:extLst>
                  <a:ext uri="{FF2B5EF4-FFF2-40B4-BE49-F238E27FC236}">
                    <a16:creationId xmlns:a16="http://schemas.microsoft.com/office/drawing/2014/main" id="{F11589EE-411A-415E-9C4B-53114E7E7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61" name="Rectangle 733">
                <a:extLst>
                  <a:ext uri="{FF2B5EF4-FFF2-40B4-BE49-F238E27FC236}">
                    <a16:creationId xmlns:a16="http://schemas.microsoft.com/office/drawing/2014/main" id="{440C52B6-9015-489C-902E-03943DB844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62" name="Freeform 734">
                <a:extLst>
                  <a:ext uri="{FF2B5EF4-FFF2-40B4-BE49-F238E27FC236}">
                    <a16:creationId xmlns:a16="http://schemas.microsoft.com/office/drawing/2014/main" id="{9C50CED8-9072-4BDA-8857-0071C0762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63" name="Rectangle 735">
                <a:extLst>
                  <a:ext uri="{FF2B5EF4-FFF2-40B4-BE49-F238E27FC236}">
                    <a16:creationId xmlns:a16="http://schemas.microsoft.com/office/drawing/2014/main" id="{22B0D145-77B7-4F7E-AF3B-C9265AB8C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64" name="Freeform 736">
                <a:extLst>
                  <a:ext uri="{FF2B5EF4-FFF2-40B4-BE49-F238E27FC236}">
                    <a16:creationId xmlns:a16="http://schemas.microsoft.com/office/drawing/2014/main" id="{1CB0A5CE-9538-4C8E-879D-E92C18000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65" name="Rectangle 737">
                <a:extLst>
                  <a:ext uri="{FF2B5EF4-FFF2-40B4-BE49-F238E27FC236}">
                    <a16:creationId xmlns:a16="http://schemas.microsoft.com/office/drawing/2014/main" id="{0FAC5A81-4677-4BE3-A898-99ECE2AAE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66" name="Freeform 738">
                <a:extLst>
                  <a:ext uri="{FF2B5EF4-FFF2-40B4-BE49-F238E27FC236}">
                    <a16:creationId xmlns:a16="http://schemas.microsoft.com/office/drawing/2014/main" id="{273C45F2-95B5-436E-9F07-FDA689D36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67" name="Rectangle 739">
                <a:extLst>
                  <a:ext uri="{FF2B5EF4-FFF2-40B4-BE49-F238E27FC236}">
                    <a16:creationId xmlns:a16="http://schemas.microsoft.com/office/drawing/2014/main" id="{98C57E40-EA13-40D9-9B19-FF88A6DB3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68" name="Freeform 740">
                <a:extLst>
                  <a:ext uri="{FF2B5EF4-FFF2-40B4-BE49-F238E27FC236}">
                    <a16:creationId xmlns:a16="http://schemas.microsoft.com/office/drawing/2014/main" id="{205633A4-4B1B-418F-9963-61009CF5E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69" name="Rectangle 741">
                <a:extLst>
                  <a:ext uri="{FF2B5EF4-FFF2-40B4-BE49-F238E27FC236}">
                    <a16:creationId xmlns:a16="http://schemas.microsoft.com/office/drawing/2014/main" id="{412A7DB2-8D7B-460E-8669-F19684C072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70" name="Freeform 742">
                <a:extLst>
                  <a:ext uri="{FF2B5EF4-FFF2-40B4-BE49-F238E27FC236}">
                    <a16:creationId xmlns:a16="http://schemas.microsoft.com/office/drawing/2014/main" id="{D5B28E5D-45CA-4F1B-B66B-142869B44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71" name="Rectangle 743">
                <a:extLst>
                  <a:ext uri="{FF2B5EF4-FFF2-40B4-BE49-F238E27FC236}">
                    <a16:creationId xmlns:a16="http://schemas.microsoft.com/office/drawing/2014/main" id="{181E91F0-3C11-4E2D-8174-85E308A06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72" name="Freeform 744">
                <a:extLst>
                  <a:ext uri="{FF2B5EF4-FFF2-40B4-BE49-F238E27FC236}">
                    <a16:creationId xmlns:a16="http://schemas.microsoft.com/office/drawing/2014/main" id="{547CC17D-B5FD-44ED-A8A2-A45A0ADFA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73" name="Rectangle 745">
                <a:extLst>
                  <a:ext uri="{FF2B5EF4-FFF2-40B4-BE49-F238E27FC236}">
                    <a16:creationId xmlns:a16="http://schemas.microsoft.com/office/drawing/2014/main" id="{D5F998D4-2A2C-4194-83A2-87F6EBF2E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74" name="Freeform 746">
                <a:extLst>
                  <a:ext uri="{FF2B5EF4-FFF2-40B4-BE49-F238E27FC236}">
                    <a16:creationId xmlns:a16="http://schemas.microsoft.com/office/drawing/2014/main" id="{8519C62A-7578-447F-8CD1-DD7FB3439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75" name="Rectangle 747">
                <a:extLst>
                  <a:ext uri="{FF2B5EF4-FFF2-40B4-BE49-F238E27FC236}">
                    <a16:creationId xmlns:a16="http://schemas.microsoft.com/office/drawing/2014/main" id="{B254159F-78DD-4398-825B-22776A2F3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76" name="Freeform 748">
                <a:extLst>
                  <a:ext uri="{FF2B5EF4-FFF2-40B4-BE49-F238E27FC236}">
                    <a16:creationId xmlns:a16="http://schemas.microsoft.com/office/drawing/2014/main" id="{4BA4EFA8-1F3E-4879-8865-0D05D56E6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77" name="Rectangle 749">
                <a:extLst>
                  <a:ext uri="{FF2B5EF4-FFF2-40B4-BE49-F238E27FC236}">
                    <a16:creationId xmlns:a16="http://schemas.microsoft.com/office/drawing/2014/main" id="{678BD098-B270-4B69-8184-F5EF533CE2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78" name="Freeform 750">
                <a:extLst>
                  <a:ext uri="{FF2B5EF4-FFF2-40B4-BE49-F238E27FC236}">
                    <a16:creationId xmlns:a16="http://schemas.microsoft.com/office/drawing/2014/main" id="{A425D734-0CD2-4E34-98A3-603400CD3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79" name="Rectangle 751">
                <a:extLst>
                  <a:ext uri="{FF2B5EF4-FFF2-40B4-BE49-F238E27FC236}">
                    <a16:creationId xmlns:a16="http://schemas.microsoft.com/office/drawing/2014/main" id="{0BBD498D-1831-4C17-843D-678DC3310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80" name="Freeform 752">
                <a:extLst>
                  <a:ext uri="{FF2B5EF4-FFF2-40B4-BE49-F238E27FC236}">
                    <a16:creationId xmlns:a16="http://schemas.microsoft.com/office/drawing/2014/main" id="{69447DEE-8C96-4AE5-95FA-AB054348A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81" name="Rectangle 753">
                <a:extLst>
                  <a:ext uri="{FF2B5EF4-FFF2-40B4-BE49-F238E27FC236}">
                    <a16:creationId xmlns:a16="http://schemas.microsoft.com/office/drawing/2014/main" id="{1C41A788-FA53-4F65-A5CB-4F671564D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82" name="Freeform 754">
                <a:extLst>
                  <a:ext uri="{FF2B5EF4-FFF2-40B4-BE49-F238E27FC236}">
                    <a16:creationId xmlns:a16="http://schemas.microsoft.com/office/drawing/2014/main" id="{0D4DC32A-19BD-4A40-B039-30D45A165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83" name="Rectangle 755">
                <a:extLst>
                  <a:ext uri="{FF2B5EF4-FFF2-40B4-BE49-F238E27FC236}">
                    <a16:creationId xmlns:a16="http://schemas.microsoft.com/office/drawing/2014/main" id="{B8FC6609-7D88-4ABE-B746-0E864651F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84" name="Freeform 756">
                <a:extLst>
                  <a:ext uri="{FF2B5EF4-FFF2-40B4-BE49-F238E27FC236}">
                    <a16:creationId xmlns:a16="http://schemas.microsoft.com/office/drawing/2014/main" id="{61B0C3F5-1D42-4035-9244-5AAB8A3CA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85" name="Rectangle 757">
                <a:extLst>
                  <a:ext uri="{FF2B5EF4-FFF2-40B4-BE49-F238E27FC236}">
                    <a16:creationId xmlns:a16="http://schemas.microsoft.com/office/drawing/2014/main" id="{27746F26-E835-4CA2-AE48-7FF3002F1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86" name="Freeform 758">
                <a:extLst>
                  <a:ext uri="{FF2B5EF4-FFF2-40B4-BE49-F238E27FC236}">
                    <a16:creationId xmlns:a16="http://schemas.microsoft.com/office/drawing/2014/main" id="{D9A2B3AE-E922-4E93-B18D-3A5C51A91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87" name="Rectangle 759">
                <a:extLst>
                  <a:ext uri="{FF2B5EF4-FFF2-40B4-BE49-F238E27FC236}">
                    <a16:creationId xmlns:a16="http://schemas.microsoft.com/office/drawing/2014/main" id="{D7813443-8705-4D97-9B78-4BF932A66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88" name="Freeform 760">
                <a:extLst>
                  <a:ext uri="{FF2B5EF4-FFF2-40B4-BE49-F238E27FC236}">
                    <a16:creationId xmlns:a16="http://schemas.microsoft.com/office/drawing/2014/main" id="{2EA195EE-D253-4D9E-90EC-A5B2EFA57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89" name="Rectangle 761">
                <a:extLst>
                  <a:ext uri="{FF2B5EF4-FFF2-40B4-BE49-F238E27FC236}">
                    <a16:creationId xmlns:a16="http://schemas.microsoft.com/office/drawing/2014/main" id="{ABFF9880-0042-489B-A5A1-0A3EE6CD4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90" name="Freeform 762">
                <a:extLst>
                  <a:ext uri="{FF2B5EF4-FFF2-40B4-BE49-F238E27FC236}">
                    <a16:creationId xmlns:a16="http://schemas.microsoft.com/office/drawing/2014/main" id="{E0F0A36F-1115-495E-9602-62A8E489D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91" name="Rectangle 763">
                <a:extLst>
                  <a:ext uri="{FF2B5EF4-FFF2-40B4-BE49-F238E27FC236}">
                    <a16:creationId xmlns:a16="http://schemas.microsoft.com/office/drawing/2014/main" id="{E77213EF-D4E6-4D6A-933C-8C0030933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92" name="Freeform 764">
                <a:extLst>
                  <a:ext uri="{FF2B5EF4-FFF2-40B4-BE49-F238E27FC236}">
                    <a16:creationId xmlns:a16="http://schemas.microsoft.com/office/drawing/2014/main" id="{2F058F33-BDE9-4381-BD25-B1EC99B1F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93" name="Rectangle 765">
                <a:extLst>
                  <a:ext uri="{FF2B5EF4-FFF2-40B4-BE49-F238E27FC236}">
                    <a16:creationId xmlns:a16="http://schemas.microsoft.com/office/drawing/2014/main" id="{DA4CDEFD-713B-4978-AB3C-D0F927A569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94" name="Freeform 766">
                <a:extLst>
                  <a:ext uri="{FF2B5EF4-FFF2-40B4-BE49-F238E27FC236}">
                    <a16:creationId xmlns:a16="http://schemas.microsoft.com/office/drawing/2014/main" id="{5F1B4384-3E78-434A-B806-33BBA45EE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95" name="Rectangle 767">
                <a:extLst>
                  <a:ext uri="{FF2B5EF4-FFF2-40B4-BE49-F238E27FC236}">
                    <a16:creationId xmlns:a16="http://schemas.microsoft.com/office/drawing/2014/main" id="{E8E982A0-1DB5-4884-94D2-51A798102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96" name="Freeform 768">
                <a:extLst>
                  <a:ext uri="{FF2B5EF4-FFF2-40B4-BE49-F238E27FC236}">
                    <a16:creationId xmlns:a16="http://schemas.microsoft.com/office/drawing/2014/main" id="{FD9241B1-AEFF-4934-96FD-1E6224239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97" name="Rectangle 769">
                <a:extLst>
                  <a:ext uri="{FF2B5EF4-FFF2-40B4-BE49-F238E27FC236}">
                    <a16:creationId xmlns:a16="http://schemas.microsoft.com/office/drawing/2014/main" id="{22D06452-1C13-4812-AEA5-C6DB718DF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98" name="Freeform 770">
                <a:extLst>
                  <a:ext uri="{FF2B5EF4-FFF2-40B4-BE49-F238E27FC236}">
                    <a16:creationId xmlns:a16="http://schemas.microsoft.com/office/drawing/2014/main" id="{E7E582BE-4EEB-47D3-8837-DEA6E5A46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99" name="Rectangle 771">
                <a:extLst>
                  <a:ext uri="{FF2B5EF4-FFF2-40B4-BE49-F238E27FC236}">
                    <a16:creationId xmlns:a16="http://schemas.microsoft.com/office/drawing/2014/main" id="{B69C68D3-2395-48EC-80F6-4DF53EA65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00" name="Freeform 772">
                <a:extLst>
                  <a:ext uri="{FF2B5EF4-FFF2-40B4-BE49-F238E27FC236}">
                    <a16:creationId xmlns:a16="http://schemas.microsoft.com/office/drawing/2014/main" id="{0E24A311-03B7-447C-94DD-7361B98B1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01" name="Rectangle 773">
                <a:extLst>
                  <a:ext uri="{FF2B5EF4-FFF2-40B4-BE49-F238E27FC236}">
                    <a16:creationId xmlns:a16="http://schemas.microsoft.com/office/drawing/2014/main" id="{B6DA64F1-3D7A-4C58-B566-18007B3B46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02" name="Freeform 774">
                <a:extLst>
                  <a:ext uri="{FF2B5EF4-FFF2-40B4-BE49-F238E27FC236}">
                    <a16:creationId xmlns:a16="http://schemas.microsoft.com/office/drawing/2014/main" id="{264938E4-34B0-4278-9A0C-A721BECBB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03" name="Rectangle 775">
                <a:extLst>
                  <a:ext uri="{FF2B5EF4-FFF2-40B4-BE49-F238E27FC236}">
                    <a16:creationId xmlns:a16="http://schemas.microsoft.com/office/drawing/2014/main" id="{E51029D7-CF62-4ED1-9984-D565BED7B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04" name="Freeform 776">
                <a:extLst>
                  <a:ext uri="{FF2B5EF4-FFF2-40B4-BE49-F238E27FC236}">
                    <a16:creationId xmlns:a16="http://schemas.microsoft.com/office/drawing/2014/main" id="{5B5C3EF7-BB19-4993-849A-4C63CF643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05" name="Rectangle 777">
                <a:extLst>
                  <a:ext uri="{FF2B5EF4-FFF2-40B4-BE49-F238E27FC236}">
                    <a16:creationId xmlns:a16="http://schemas.microsoft.com/office/drawing/2014/main" id="{D510699D-E898-436A-8FF5-C42FC0A49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06" name="Freeform 778">
                <a:extLst>
                  <a:ext uri="{FF2B5EF4-FFF2-40B4-BE49-F238E27FC236}">
                    <a16:creationId xmlns:a16="http://schemas.microsoft.com/office/drawing/2014/main" id="{935C1ADF-35A0-49E9-A18F-D2B6A48AC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07" name="Rectangle 779">
                <a:extLst>
                  <a:ext uri="{FF2B5EF4-FFF2-40B4-BE49-F238E27FC236}">
                    <a16:creationId xmlns:a16="http://schemas.microsoft.com/office/drawing/2014/main" id="{EC4CEDAA-28D0-4ED8-A8E2-E0ADED996B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08" name="Freeform 780">
                <a:extLst>
                  <a:ext uri="{FF2B5EF4-FFF2-40B4-BE49-F238E27FC236}">
                    <a16:creationId xmlns:a16="http://schemas.microsoft.com/office/drawing/2014/main" id="{2D402B75-974A-49E2-AFEC-5B0B0C071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09" name="Rectangle 781">
                <a:extLst>
                  <a:ext uri="{FF2B5EF4-FFF2-40B4-BE49-F238E27FC236}">
                    <a16:creationId xmlns:a16="http://schemas.microsoft.com/office/drawing/2014/main" id="{76D81E02-D98D-4C9C-96C6-C1A7B2D94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10" name="Freeform 782">
                <a:extLst>
                  <a:ext uri="{FF2B5EF4-FFF2-40B4-BE49-F238E27FC236}">
                    <a16:creationId xmlns:a16="http://schemas.microsoft.com/office/drawing/2014/main" id="{F5F0A798-5FCF-4565-B2BC-ACF4B8838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11" name="Rectangle 783">
                <a:extLst>
                  <a:ext uri="{FF2B5EF4-FFF2-40B4-BE49-F238E27FC236}">
                    <a16:creationId xmlns:a16="http://schemas.microsoft.com/office/drawing/2014/main" id="{4DCE6382-EEAC-4029-ADAC-513940C94E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12" name="Freeform 784">
                <a:extLst>
                  <a:ext uri="{FF2B5EF4-FFF2-40B4-BE49-F238E27FC236}">
                    <a16:creationId xmlns:a16="http://schemas.microsoft.com/office/drawing/2014/main" id="{16274809-9D17-4541-A47B-AEB1BD246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13" name="Rectangle 785">
                <a:extLst>
                  <a:ext uri="{FF2B5EF4-FFF2-40B4-BE49-F238E27FC236}">
                    <a16:creationId xmlns:a16="http://schemas.microsoft.com/office/drawing/2014/main" id="{F1B88073-B114-43B8-BFC5-B44EB9B89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14" name="Freeform 786">
                <a:extLst>
                  <a:ext uri="{FF2B5EF4-FFF2-40B4-BE49-F238E27FC236}">
                    <a16:creationId xmlns:a16="http://schemas.microsoft.com/office/drawing/2014/main" id="{7897523F-5399-4F49-951E-55C415467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15" name="Rectangle 787">
                <a:extLst>
                  <a:ext uri="{FF2B5EF4-FFF2-40B4-BE49-F238E27FC236}">
                    <a16:creationId xmlns:a16="http://schemas.microsoft.com/office/drawing/2014/main" id="{E03AF6A6-4C22-418D-802A-00C43708B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16" name="Freeform 788">
                <a:extLst>
                  <a:ext uri="{FF2B5EF4-FFF2-40B4-BE49-F238E27FC236}">
                    <a16:creationId xmlns:a16="http://schemas.microsoft.com/office/drawing/2014/main" id="{834A9A17-8268-4843-9D6C-6DD1A820D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17" name="Rectangle 789">
                <a:extLst>
                  <a:ext uri="{FF2B5EF4-FFF2-40B4-BE49-F238E27FC236}">
                    <a16:creationId xmlns:a16="http://schemas.microsoft.com/office/drawing/2014/main" id="{3407A10D-EC8F-4A8D-A6A8-42E8E060C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18" name="Freeform 790">
                <a:extLst>
                  <a:ext uri="{FF2B5EF4-FFF2-40B4-BE49-F238E27FC236}">
                    <a16:creationId xmlns:a16="http://schemas.microsoft.com/office/drawing/2014/main" id="{721107CB-BA9F-43E2-AA03-B31E6457C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19" name="Rectangle 791">
                <a:extLst>
                  <a:ext uri="{FF2B5EF4-FFF2-40B4-BE49-F238E27FC236}">
                    <a16:creationId xmlns:a16="http://schemas.microsoft.com/office/drawing/2014/main" id="{7CF9AB07-5331-452B-BA37-7D9365946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20" name="Freeform 792">
                <a:extLst>
                  <a:ext uri="{FF2B5EF4-FFF2-40B4-BE49-F238E27FC236}">
                    <a16:creationId xmlns:a16="http://schemas.microsoft.com/office/drawing/2014/main" id="{B4115CBD-B991-4BED-833E-6DD84C21E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21" name="Rectangle 793">
                <a:extLst>
                  <a:ext uri="{FF2B5EF4-FFF2-40B4-BE49-F238E27FC236}">
                    <a16:creationId xmlns:a16="http://schemas.microsoft.com/office/drawing/2014/main" id="{6F69AC68-3B3E-4911-B0C7-7B9BBD3AA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22" name="Freeform 794">
                <a:extLst>
                  <a:ext uri="{FF2B5EF4-FFF2-40B4-BE49-F238E27FC236}">
                    <a16:creationId xmlns:a16="http://schemas.microsoft.com/office/drawing/2014/main" id="{2DF6503B-84FE-48AD-A209-0E0A5CFB6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23" name="Rectangle 795">
                <a:extLst>
                  <a:ext uri="{FF2B5EF4-FFF2-40B4-BE49-F238E27FC236}">
                    <a16:creationId xmlns:a16="http://schemas.microsoft.com/office/drawing/2014/main" id="{599B5E16-1EA4-465A-B376-3BAF91CFD3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24" name="Freeform 796">
                <a:extLst>
                  <a:ext uri="{FF2B5EF4-FFF2-40B4-BE49-F238E27FC236}">
                    <a16:creationId xmlns:a16="http://schemas.microsoft.com/office/drawing/2014/main" id="{5375957A-C8E0-43DF-81E3-CEAC52743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25" name="Rectangle 797">
                <a:extLst>
                  <a:ext uri="{FF2B5EF4-FFF2-40B4-BE49-F238E27FC236}">
                    <a16:creationId xmlns:a16="http://schemas.microsoft.com/office/drawing/2014/main" id="{C1C2A752-C5C7-4382-A816-192D25B32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26" name="Freeform 798">
                <a:extLst>
                  <a:ext uri="{FF2B5EF4-FFF2-40B4-BE49-F238E27FC236}">
                    <a16:creationId xmlns:a16="http://schemas.microsoft.com/office/drawing/2014/main" id="{580DF284-63FA-414B-8A34-8AAAF2EBF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27" name="Rectangle 799">
                <a:extLst>
                  <a:ext uri="{FF2B5EF4-FFF2-40B4-BE49-F238E27FC236}">
                    <a16:creationId xmlns:a16="http://schemas.microsoft.com/office/drawing/2014/main" id="{4D9911E1-68FA-4BF5-8BD6-26026A37C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28" name="Freeform 800">
                <a:extLst>
                  <a:ext uri="{FF2B5EF4-FFF2-40B4-BE49-F238E27FC236}">
                    <a16:creationId xmlns:a16="http://schemas.microsoft.com/office/drawing/2014/main" id="{8C2B774D-F09C-409F-ADC0-25923FD9D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29" name="Rectangle 801">
                <a:extLst>
                  <a:ext uri="{FF2B5EF4-FFF2-40B4-BE49-F238E27FC236}">
                    <a16:creationId xmlns:a16="http://schemas.microsoft.com/office/drawing/2014/main" id="{596BB559-0EF9-4AF6-B79B-D1E4363C2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30" name="Freeform 802">
                <a:extLst>
                  <a:ext uri="{FF2B5EF4-FFF2-40B4-BE49-F238E27FC236}">
                    <a16:creationId xmlns:a16="http://schemas.microsoft.com/office/drawing/2014/main" id="{1A393B78-8295-4CF1-8B87-13BC26FB1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31" name="Rectangle 803">
                <a:extLst>
                  <a:ext uri="{FF2B5EF4-FFF2-40B4-BE49-F238E27FC236}">
                    <a16:creationId xmlns:a16="http://schemas.microsoft.com/office/drawing/2014/main" id="{6F8F218E-AE1F-42A9-BE13-D750BCC05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32" name="Freeform 804">
                <a:extLst>
                  <a:ext uri="{FF2B5EF4-FFF2-40B4-BE49-F238E27FC236}">
                    <a16:creationId xmlns:a16="http://schemas.microsoft.com/office/drawing/2014/main" id="{BC2F5B1E-229A-427A-8076-048D1FC31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33" name="Rectangle 805">
                <a:extLst>
                  <a:ext uri="{FF2B5EF4-FFF2-40B4-BE49-F238E27FC236}">
                    <a16:creationId xmlns:a16="http://schemas.microsoft.com/office/drawing/2014/main" id="{02DA006E-F00D-403E-AF73-D7B875D80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34" name="Freeform 806">
                <a:extLst>
                  <a:ext uri="{FF2B5EF4-FFF2-40B4-BE49-F238E27FC236}">
                    <a16:creationId xmlns:a16="http://schemas.microsoft.com/office/drawing/2014/main" id="{0819A279-D464-48AA-AF05-8565B5C3A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35" name="Rectangle 807">
                <a:extLst>
                  <a:ext uri="{FF2B5EF4-FFF2-40B4-BE49-F238E27FC236}">
                    <a16:creationId xmlns:a16="http://schemas.microsoft.com/office/drawing/2014/main" id="{C0BE6285-70A6-46F4-809B-0FEEE313B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9" name="Group 1009">
              <a:extLst>
                <a:ext uri="{FF2B5EF4-FFF2-40B4-BE49-F238E27FC236}">
                  <a16:creationId xmlns:a16="http://schemas.microsoft.com/office/drawing/2014/main" id="{C5F82711-7F4B-471D-98D1-E356FF50D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613" y="3248026"/>
              <a:ext cx="9525" cy="3175"/>
              <a:chOff x="1327" y="2046"/>
              <a:chExt cx="6" cy="2"/>
            </a:xfrm>
          </p:grpSpPr>
          <p:sp>
            <p:nvSpPr>
              <p:cNvPr id="4236" name="Freeform 809">
                <a:extLst>
                  <a:ext uri="{FF2B5EF4-FFF2-40B4-BE49-F238E27FC236}">
                    <a16:creationId xmlns:a16="http://schemas.microsoft.com/office/drawing/2014/main" id="{3A3B6A17-DCAF-4E74-A558-BD3B6D302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37" name="Rectangle 810">
                <a:extLst>
                  <a:ext uri="{FF2B5EF4-FFF2-40B4-BE49-F238E27FC236}">
                    <a16:creationId xmlns:a16="http://schemas.microsoft.com/office/drawing/2014/main" id="{CB63A7DA-3347-4650-A7F9-C66BA0738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38" name="Freeform 811">
                <a:extLst>
                  <a:ext uri="{FF2B5EF4-FFF2-40B4-BE49-F238E27FC236}">
                    <a16:creationId xmlns:a16="http://schemas.microsoft.com/office/drawing/2014/main" id="{82ECB233-C610-4C3F-B90E-37850F6EA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39" name="Rectangle 812">
                <a:extLst>
                  <a:ext uri="{FF2B5EF4-FFF2-40B4-BE49-F238E27FC236}">
                    <a16:creationId xmlns:a16="http://schemas.microsoft.com/office/drawing/2014/main" id="{0B895E36-CC3C-43C3-B83B-2350A172B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40" name="Freeform 813">
                <a:extLst>
                  <a:ext uri="{FF2B5EF4-FFF2-40B4-BE49-F238E27FC236}">
                    <a16:creationId xmlns:a16="http://schemas.microsoft.com/office/drawing/2014/main" id="{B1C71007-D65B-4DCA-B3FA-5BB81D737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41" name="Rectangle 814">
                <a:extLst>
                  <a:ext uri="{FF2B5EF4-FFF2-40B4-BE49-F238E27FC236}">
                    <a16:creationId xmlns:a16="http://schemas.microsoft.com/office/drawing/2014/main" id="{B4276B97-A6A7-4AB0-AC26-CA4D6578AF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42" name="Freeform 815">
                <a:extLst>
                  <a:ext uri="{FF2B5EF4-FFF2-40B4-BE49-F238E27FC236}">
                    <a16:creationId xmlns:a16="http://schemas.microsoft.com/office/drawing/2014/main" id="{1BFDA946-E0A3-4D60-825A-D600C4D21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43" name="Rectangle 816">
                <a:extLst>
                  <a:ext uri="{FF2B5EF4-FFF2-40B4-BE49-F238E27FC236}">
                    <a16:creationId xmlns:a16="http://schemas.microsoft.com/office/drawing/2014/main" id="{86CC8AAB-BB71-4E40-95EF-AA84D2C1D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44" name="Freeform 817">
                <a:extLst>
                  <a:ext uri="{FF2B5EF4-FFF2-40B4-BE49-F238E27FC236}">
                    <a16:creationId xmlns:a16="http://schemas.microsoft.com/office/drawing/2014/main" id="{E43643CA-0F02-416B-ADB5-0D3364FC7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45" name="Rectangle 818">
                <a:extLst>
                  <a:ext uri="{FF2B5EF4-FFF2-40B4-BE49-F238E27FC236}">
                    <a16:creationId xmlns:a16="http://schemas.microsoft.com/office/drawing/2014/main" id="{73004681-5E66-4E4C-909D-E237D01319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46" name="Freeform 819">
                <a:extLst>
                  <a:ext uri="{FF2B5EF4-FFF2-40B4-BE49-F238E27FC236}">
                    <a16:creationId xmlns:a16="http://schemas.microsoft.com/office/drawing/2014/main" id="{DDDEA637-C625-4E26-AF4F-9CA18BEA3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47" name="Rectangle 820">
                <a:extLst>
                  <a:ext uri="{FF2B5EF4-FFF2-40B4-BE49-F238E27FC236}">
                    <a16:creationId xmlns:a16="http://schemas.microsoft.com/office/drawing/2014/main" id="{73775EFD-94F1-4D16-BA0E-02BB20EF5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48" name="Freeform 821">
                <a:extLst>
                  <a:ext uri="{FF2B5EF4-FFF2-40B4-BE49-F238E27FC236}">
                    <a16:creationId xmlns:a16="http://schemas.microsoft.com/office/drawing/2014/main" id="{CC5BAD63-5DC9-4215-AF5D-BA0DD4C65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49" name="Rectangle 822">
                <a:extLst>
                  <a:ext uri="{FF2B5EF4-FFF2-40B4-BE49-F238E27FC236}">
                    <a16:creationId xmlns:a16="http://schemas.microsoft.com/office/drawing/2014/main" id="{CBFE07B8-6EE6-480F-A250-34D671F06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50" name="Freeform 823">
                <a:extLst>
                  <a:ext uri="{FF2B5EF4-FFF2-40B4-BE49-F238E27FC236}">
                    <a16:creationId xmlns:a16="http://schemas.microsoft.com/office/drawing/2014/main" id="{185BDA94-4EFC-413E-AD9A-EE0BE946C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51" name="Rectangle 824">
                <a:extLst>
                  <a:ext uri="{FF2B5EF4-FFF2-40B4-BE49-F238E27FC236}">
                    <a16:creationId xmlns:a16="http://schemas.microsoft.com/office/drawing/2014/main" id="{EA202BC8-B839-48AE-A49A-D606A0F2EB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52" name="Freeform 825">
                <a:extLst>
                  <a:ext uri="{FF2B5EF4-FFF2-40B4-BE49-F238E27FC236}">
                    <a16:creationId xmlns:a16="http://schemas.microsoft.com/office/drawing/2014/main" id="{FC58F334-9FDE-4598-9271-3095F3CBD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53" name="Rectangle 826">
                <a:extLst>
                  <a:ext uri="{FF2B5EF4-FFF2-40B4-BE49-F238E27FC236}">
                    <a16:creationId xmlns:a16="http://schemas.microsoft.com/office/drawing/2014/main" id="{FE437478-DC8C-4C07-A198-62A77EAE7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54" name="Freeform 827">
                <a:extLst>
                  <a:ext uri="{FF2B5EF4-FFF2-40B4-BE49-F238E27FC236}">
                    <a16:creationId xmlns:a16="http://schemas.microsoft.com/office/drawing/2014/main" id="{C4F599AC-4864-41CD-926D-C3245B2F6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55" name="Rectangle 828">
                <a:extLst>
                  <a:ext uri="{FF2B5EF4-FFF2-40B4-BE49-F238E27FC236}">
                    <a16:creationId xmlns:a16="http://schemas.microsoft.com/office/drawing/2014/main" id="{B704BDA5-F505-45D5-92AF-0F4CB239A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56" name="Freeform 829">
                <a:extLst>
                  <a:ext uri="{FF2B5EF4-FFF2-40B4-BE49-F238E27FC236}">
                    <a16:creationId xmlns:a16="http://schemas.microsoft.com/office/drawing/2014/main" id="{0404B85A-6B4B-47F2-8D8B-17EC8EC6E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57" name="Rectangle 830">
                <a:extLst>
                  <a:ext uri="{FF2B5EF4-FFF2-40B4-BE49-F238E27FC236}">
                    <a16:creationId xmlns:a16="http://schemas.microsoft.com/office/drawing/2014/main" id="{DE893428-D52B-411F-BF8C-B5325E996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58" name="Freeform 831">
                <a:extLst>
                  <a:ext uri="{FF2B5EF4-FFF2-40B4-BE49-F238E27FC236}">
                    <a16:creationId xmlns:a16="http://schemas.microsoft.com/office/drawing/2014/main" id="{057C4351-BD62-4CF7-BCD5-A1D07CB57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59" name="Rectangle 832">
                <a:extLst>
                  <a:ext uri="{FF2B5EF4-FFF2-40B4-BE49-F238E27FC236}">
                    <a16:creationId xmlns:a16="http://schemas.microsoft.com/office/drawing/2014/main" id="{A009A96A-72D2-4C1C-8C3E-8D97727F9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60" name="Freeform 833">
                <a:extLst>
                  <a:ext uri="{FF2B5EF4-FFF2-40B4-BE49-F238E27FC236}">
                    <a16:creationId xmlns:a16="http://schemas.microsoft.com/office/drawing/2014/main" id="{7DD9F62B-5706-4BE5-966D-D4032FD95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61" name="Rectangle 834">
                <a:extLst>
                  <a:ext uri="{FF2B5EF4-FFF2-40B4-BE49-F238E27FC236}">
                    <a16:creationId xmlns:a16="http://schemas.microsoft.com/office/drawing/2014/main" id="{7F26DE6D-8D91-4EA4-BE80-F1E6BB71F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62" name="Freeform 835">
                <a:extLst>
                  <a:ext uri="{FF2B5EF4-FFF2-40B4-BE49-F238E27FC236}">
                    <a16:creationId xmlns:a16="http://schemas.microsoft.com/office/drawing/2014/main" id="{2AD6CFC0-6EEA-44EC-93C7-EB2AE216B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63" name="Rectangle 836">
                <a:extLst>
                  <a:ext uri="{FF2B5EF4-FFF2-40B4-BE49-F238E27FC236}">
                    <a16:creationId xmlns:a16="http://schemas.microsoft.com/office/drawing/2014/main" id="{760D1F52-4E06-42E3-8CF3-4B5210A4E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64" name="Freeform 837">
                <a:extLst>
                  <a:ext uri="{FF2B5EF4-FFF2-40B4-BE49-F238E27FC236}">
                    <a16:creationId xmlns:a16="http://schemas.microsoft.com/office/drawing/2014/main" id="{B60EEFD9-ECE2-43DF-87FD-102D03C3C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65" name="Rectangle 838">
                <a:extLst>
                  <a:ext uri="{FF2B5EF4-FFF2-40B4-BE49-F238E27FC236}">
                    <a16:creationId xmlns:a16="http://schemas.microsoft.com/office/drawing/2014/main" id="{C7826191-5485-4BD5-A0C6-DA6395EBA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66" name="Freeform 839">
                <a:extLst>
                  <a:ext uri="{FF2B5EF4-FFF2-40B4-BE49-F238E27FC236}">
                    <a16:creationId xmlns:a16="http://schemas.microsoft.com/office/drawing/2014/main" id="{91CA7B17-299C-4B1C-BFBB-EBA2FC216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67" name="Rectangle 840">
                <a:extLst>
                  <a:ext uri="{FF2B5EF4-FFF2-40B4-BE49-F238E27FC236}">
                    <a16:creationId xmlns:a16="http://schemas.microsoft.com/office/drawing/2014/main" id="{44A44FDB-6214-4DB7-BBFA-3D0F96087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68" name="Freeform 841">
                <a:extLst>
                  <a:ext uri="{FF2B5EF4-FFF2-40B4-BE49-F238E27FC236}">
                    <a16:creationId xmlns:a16="http://schemas.microsoft.com/office/drawing/2014/main" id="{595B3CDA-3FAA-4A92-99B9-2634A50C8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69" name="Rectangle 842">
                <a:extLst>
                  <a:ext uri="{FF2B5EF4-FFF2-40B4-BE49-F238E27FC236}">
                    <a16:creationId xmlns:a16="http://schemas.microsoft.com/office/drawing/2014/main" id="{B7D9BC85-32AD-4FBC-9E80-733ABF4C2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70" name="Freeform 843">
                <a:extLst>
                  <a:ext uri="{FF2B5EF4-FFF2-40B4-BE49-F238E27FC236}">
                    <a16:creationId xmlns:a16="http://schemas.microsoft.com/office/drawing/2014/main" id="{A3BD95FE-F2CA-4F62-86F8-4D10F2386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71" name="Rectangle 844">
                <a:extLst>
                  <a:ext uri="{FF2B5EF4-FFF2-40B4-BE49-F238E27FC236}">
                    <a16:creationId xmlns:a16="http://schemas.microsoft.com/office/drawing/2014/main" id="{1F17454A-F01A-4889-9C06-88ABA4D8F2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72" name="Freeform 845">
                <a:extLst>
                  <a:ext uri="{FF2B5EF4-FFF2-40B4-BE49-F238E27FC236}">
                    <a16:creationId xmlns:a16="http://schemas.microsoft.com/office/drawing/2014/main" id="{AD8F3046-05FA-4025-AFEF-4A32FB750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73" name="Rectangle 846">
                <a:extLst>
                  <a:ext uri="{FF2B5EF4-FFF2-40B4-BE49-F238E27FC236}">
                    <a16:creationId xmlns:a16="http://schemas.microsoft.com/office/drawing/2014/main" id="{B5F5D7D2-C5EB-46E9-B58C-9B0DDBC77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74" name="Freeform 847">
                <a:extLst>
                  <a:ext uri="{FF2B5EF4-FFF2-40B4-BE49-F238E27FC236}">
                    <a16:creationId xmlns:a16="http://schemas.microsoft.com/office/drawing/2014/main" id="{9587618D-36E7-47A8-9E13-7C6C93AE5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75" name="Rectangle 848">
                <a:extLst>
                  <a:ext uri="{FF2B5EF4-FFF2-40B4-BE49-F238E27FC236}">
                    <a16:creationId xmlns:a16="http://schemas.microsoft.com/office/drawing/2014/main" id="{C3D6536E-A17F-4C59-BBD4-15EAAACC2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76" name="Freeform 849">
                <a:extLst>
                  <a:ext uri="{FF2B5EF4-FFF2-40B4-BE49-F238E27FC236}">
                    <a16:creationId xmlns:a16="http://schemas.microsoft.com/office/drawing/2014/main" id="{4990AE4F-593A-4E9B-893D-934A1EB12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77" name="Rectangle 850">
                <a:extLst>
                  <a:ext uri="{FF2B5EF4-FFF2-40B4-BE49-F238E27FC236}">
                    <a16:creationId xmlns:a16="http://schemas.microsoft.com/office/drawing/2014/main" id="{1B8F9E89-78E8-498C-9879-F6D9768D9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78" name="Freeform 851">
                <a:extLst>
                  <a:ext uri="{FF2B5EF4-FFF2-40B4-BE49-F238E27FC236}">
                    <a16:creationId xmlns:a16="http://schemas.microsoft.com/office/drawing/2014/main" id="{FCB3BE17-76E0-4908-BF71-FA46BC75E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79" name="Rectangle 852">
                <a:extLst>
                  <a:ext uri="{FF2B5EF4-FFF2-40B4-BE49-F238E27FC236}">
                    <a16:creationId xmlns:a16="http://schemas.microsoft.com/office/drawing/2014/main" id="{421C4583-629A-4A79-929C-256ADBCDF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80" name="Freeform 853">
                <a:extLst>
                  <a:ext uri="{FF2B5EF4-FFF2-40B4-BE49-F238E27FC236}">
                    <a16:creationId xmlns:a16="http://schemas.microsoft.com/office/drawing/2014/main" id="{7FA604E6-4507-49E1-8871-A210E4F19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81" name="Rectangle 854">
                <a:extLst>
                  <a:ext uri="{FF2B5EF4-FFF2-40B4-BE49-F238E27FC236}">
                    <a16:creationId xmlns:a16="http://schemas.microsoft.com/office/drawing/2014/main" id="{C86F4091-9C93-4F23-8B80-9937F94F1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82" name="Freeform 855">
                <a:extLst>
                  <a:ext uri="{FF2B5EF4-FFF2-40B4-BE49-F238E27FC236}">
                    <a16:creationId xmlns:a16="http://schemas.microsoft.com/office/drawing/2014/main" id="{3EDD2C8A-7FA1-48F2-BDD5-997E33B16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83" name="Rectangle 856">
                <a:extLst>
                  <a:ext uri="{FF2B5EF4-FFF2-40B4-BE49-F238E27FC236}">
                    <a16:creationId xmlns:a16="http://schemas.microsoft.com/office/drawing/2014/main" id="{293E3FB2-45E3-4981-BAE0-054A622775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84" name="Freeform 857">
                <a:extLst>
                  <a:ext uri="{FF2B5EF4-FFF2-40B4-BE49-F238E27FC236}">
                    <a16:creationId xmlns:a16="http://schemas.microsoft.com/office/drawing/2014/main" id="{8EF8C65A-9CA0-40DF-8223-192892774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85" name="Rectangle 858">
                <a:extLst>
                  <a:ext uri="{FF2B5EF4-FFF2-40B4-BE49-F238E27FC236}">
                    <a16:creationId xmlns:a16="http://schemas.microsoft.com/office/drawing/2014/main" id="{EEB5C059-1016-42AC-9ED3-01AAF1313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86" name="Freeform 859">
                <a:extLst>
                  <a:ext uri="{FF2B5EF4-FFF2-40B4-BE49-F238E27FC236}">
                    <a16:creationId xmlns:a16="http://schemas.microsoft.com/office/drawing/2014/main" id="{8B09E415-7F13-468E-9E21-347C67D2C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87" name="Rectangle 860">
                <a:extLst>
                  <a:ext uri="{FF2B5EF4-FFF2-40B4-BE49-F238E27FC236}">
                    <a16:creationId xmlns:a16="http://schemas.microsoft.com/office/drawing/2014/main" id="{EEE83925-06ED-4C91-B43A-16EEEAD19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88" name="Freeform 861">
                <a:extLst>
                  <a:ext uri="{FF2B5EF4-FFF2-40B4-BE49-F238E27FC236}">
                    <a16:creationId xmlns:a16="http://schemas.microsoft.com/office/drawing/2014/main" id="{C1236D4B-8B0B-4D4A-B821-2E9DF1A3A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89" name="Rectangle 862">
                <a:extLst>
                  <a:ext uri="{FF2B5EF4-FFF2-40B4-BE49-F238E27FC236}">
                    <a16:creationId xmlns:a16="http://schemas.microsoft.com/office/drawing/2014/main" id="{158E1B41-4F61-4A6C-9FD5-39F8FD4B6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90" name="Freeform 863">
                <a:extLst>
                  <a:ext uri="{FF2B5EF4-FFF2-40B4-BE49-F238E27FC236}">
                    <a16:creationId xmlns:a16="http://schemas.microsoft.com/office/drawing/2014/main" id="{E754AFE7-9F6B-4CED-BE0A-0131DA231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91" name="Rectangle 864">
                <a:extLst>
                  <a:ext uri="{FF2B5EF4-FFF2-40B4-BE49-F238E27FC236}">
                    <a16:creationId xmlns:a16="http://schemas.microsoft.com/office/drawing/2014/main" id="{23C4ECD8-62B4-4E3E-9064-136C1CF01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92" name="Freeform 865">
                <a:extLst>
                  <a:ext uri="{FF2B5EF4-FFF2-40B4-BE49-F238E27FC236}">
                    <a16:creationId xmlns:a16="http://schemas.microsoft.com/office/drawing/2014/main" id="{55538807-4EEE-492C-B315-C16F05C34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93" name="Rectangle 866">
                <a:extLst>
                  <a:ext uri="{FF2B5EF4-FFF2-40B4-BE49-F238E27FC236}">
                    <a16:creationId xmlns:a16="http://schemas.microsoft.com/office/drawing/2014/main" id="{22EC968C-CB91-472D-A126-9E4B905C82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94" name="Freeform 867">
                <a:extLst>
                  <a:ext uri="{FF2B5EF4-FFF2-40B4-BE49-F238E27FC236}">
                    <a16:creationId xmlns:a16="http://schemas.microsoft.com/office/drawing/2014/main" id="{2350E090-0123-4859-9F3B-273F8FD1A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95" name="Rectangle 868">
                <a:extLst>
                  <a:ext uri="{FF2B5EF4-FFF2-40B4-BE49-F238E27FC236}">
                    <a16:creationId xmlns:a16="http://schemas.microsoft.com/office/drawing/2014/main" id="{79A913A4-D2A5-4A3D-96FA-36B2FC6DA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96" name="Freeform 869">
                <a:extLst>
                  <a:ext uri="{FF2B5EF4-FFF2-40B4-BE49-F238E27FC236}">
                    <a16:creationId xmlns:a16="http://schemas.microsoft.com/office/drawing/2014/main" id="{0F7510CF-53AA-4612-97B2-B70D2E73B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97" name="Rectangle 870">
                <a:extLst>
                  <a:ext uri="{FF2B5EF4-FFF2-40B4-BE49-F238E27FC236}">
                    <a16:creationId xmlns:a16="http://schemas.microsoft.com/office/drawing/2014/main" id="{95739BFF-C999-4F2F-8B56-96AC44E29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98" name="Freeform 871">
                <a:extLst>
                  <a:ext uri="{FF2B5EF4-FFF2-40B4-BE49-F238E27FC236}">
                    <a16:creationId xmlns:a16="http://schemas.microsoft.com/office/drawing/2014/main" id="{BD7F5154-4088-43E0-A2B9-A97A45D24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99" name="Rectangle 872">
                <a:extLst>
                  <a:ext uri="{FF2B5EF4-FFF2-40B4-BE49-F238E27FC236}">
                    <a16:creationId xmlns:a16="http://schemas.microsoft.com/office/drawing/2014/main" id="{D7A86778-6159-4EFE-8E70-C24D40A7E7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00" name="Freeform 873">
                <a:extLst>
                  <a:ext uri="{FF2B5EF4-FFF2-40B4-BE49-F238E27FC236}">
                    <a16:creationId xmlns:a16="http://schemas.microsoft.com/office/drawing/2014/main" id="{96E22F74-8AB4-4E9B-AD23-EAE230E72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01" name="Rectangle 874">
                <a:extLst>
                  <a:ext uri="{FF2B5EF4-FFF2-40B4-BE49-F238E27FC236}">
                    <a16:creationId xmlns:a16="http://schemas.microsoft.com/office/drawing/2014/main" id="{0ABBA443-F533-4A3D-B032-41EDCD493B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02" name="Freeform 875">
                <a:extLst>
                  <a:ext uri="{FF2B5EF4-FFF2-40B4-BE49-F238E27FC236}">
                    <a16:creationId xmlns:a16="http://schemas.microsoft.com/office/drawing/2014/main" id="{33EC32DF-0FF2-4FF3-8ECB-143CDA89C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03" name="Rectangle 876">
                <a:extLst>
                  <a:ext uri="{FF2B5EF4-FFF2-40B4-BE49-F238E27FC236}">
                    <a16:creationId xmlns:a16="http://schemas.microsoft.com/office/drawing/2014/main" id="{4656CA20-4FB3-4534-9685-CBBDD8020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04" name="Freeform 877">
                <a:extLst>
                  <a:ext uri="{FF2B5EF4-FFF2-40B4-BE49-F238E27FC236}">
                    <a16:creationId xmlns:a16="http://schemas.microsoft.com/office/drawing/2014/main" id="{2BB7FE24-3B32-498C-AD56-D803ECA8D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05" name="Rectangle 878">
                <a:extLst>
                  <a:ext uri="{FF2B5EF4-FFF2-40B4-BE49-F238E27FC236}">
                    <a16:creationId xmlns:a16="http://schemas.microsoft.com/office/drawing/2014/main" id="{AF308B01-34D3-46BB-9987-3EE32249DB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06" name="Freeform 879">
                <a:extLst>
                  <a:ext uri="{FF2B5EF4-FFF2-40B4-BE49-F238E27FC236}">
                    <a16:creationId xmlns:a16="http://schemas.microsoft.com/office/drawing/2014/main" id="{4C10C499-3705-422E-83FF-734A0DA37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07" name="Rectangle 880">
                <a:extLst>
                  <a:ext uri="{FF2B5EF4-FFF2-40B4-BE49-F238E27FC236}">
                    <a16:creationId xmlns:a16="http://schemas.microsoft.com/office/drawing/2014/main" id="{0C8FC6D9-9946-41C0-B910-82862B0DA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08" name="Freeform 881">
                <a:extLst>
                  <a:ext uri="{FF2B5EF4-FFF2-40B4-BE49-F238E27FC236}">
                    <a16:creationId xmlns:a16="http://schemas.microsoft.com/office/drawing/2014/main" id="{F0E746B9-A8B8-4B9A-8CF9-6E1F9C6E5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09" name="Rectangle 882">
                <a:extLst>
                  <a:ext uri="{FF2B5EF4-FFF2-40B4-BE49-F238E27FC236}">
                    <a16:creationId xmlns:a16="http://schemas.microsoft.com/office/drawing/2014/main" id="{3900E86C-A1B0-44C5-9C04-BDC2C27B8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10" name="Freeform 883">
                <a:extLst>
                  <a:ext uri="{FF2B5EF4-FFF2-40B4-BE49-F238E27FC236}">
                    <a16:creationId xmlns:a16="http://schemas.microsoft.com/office/drawing/2014/main" id="{8A6BE239-8186-4A99-B0CB-A2FBD1491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11" name="Rectangle 884">
                <a:extLst>
                  <a:ext uri="{FF2B5EF4-FFF2-40B4-BE49-F238E27FC236}">
                    <a16:creationId xmlns:a16="http://schemas.microsoft.com/office/drawing/2014/main" id="{9FF88BF2-3D0A-4276-AE02-6AC0A74E35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12" name="Freeform 885">
                <a:extLst>
                  <a:ext uri="{FF2B5EF4-FFF2-40B4-BE49-F238E27FC236}">
                    <a16:creationId xmlns:a16="http://schemas.microsoft.com/office/drawing/2014/main" id="{C8B8C54E-B70E-496A-A881-03A77B6B5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13" name="Rectangle 886">
                <a:extLst>
                  <a:ext uri="{FF2B5EF4-FFF2-40B4-BE49-F238E27FC236}">
                    <a16:creationId xmlns:a16="http://schemas.microsoft.com/office/drawing/2014/main" id="{CD3E2CB3-314B-4D5D-A566-CD1B42E18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14" name="Freeform 887">
                <a:extLst>
                  <a:ext uri="{FF2B5EF4-FFF2-40B4-BE49-F238E27FC236}">
                    <a16:creationId xmlns:a16="http://schemas.microsoft.com/office/drawing/2014/main" id="{DA39C449-CEAE-482C-A9E5-CF6FB7827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15" name="Rectangle 888">
                <a:extLst>
                  <a:ext uri="{FF2B5EF4-FFF2-40B4-BE49-F238E27FC236}">
                    <a16:creationId xmlns:a16="http://schemas.microsoft.com/office/drawing/2014/main" id="{0A94E104-60C3-40B8-9A71-054205F0F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16" name="Freeform 889">
                <a:extLst>
                  <a:ext uri="{FF2B5EF4-FFF2-40B4-BE49-F238E27FC236}">
                    <a16:creationId xmlns:a16="http://schemas.microsoft.com/office/drawing/2014/main" id="{896797E6-5314-4291-8C2E-4204603E3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17" name="Rectangle 890">
                <a:extLst>
                  <a:ext uri="{FF2B5EF4-FFF2-40B4-BE49-F238E27FC236}">
                    <a16:creationId xmlns:a16="http://schemas.microsoft.com/office/drawing/2014/main" id="{11BB7D25-CEEA-44E2-AA43-025132645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18" name="Freeform 891">
                <a:extLst>
                  <a:ext uri="{FF2B5EF4-FFF2-40B4-BE49-F238E27FC236}">
                    <a16:creationId xmlns:a16="http://schemas.microsoft.com/office/drawing/2014/main" id="{03158FDA-B763-44DD-8D84-750E7C216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19" name="Rectangle 892">
                <a:extLst>
                  <a:ext uri="{FF2B5EF4-FFF2-40B4-BE49-F238E27FC236}">
                    <a16:creationId xmlns:a16="http://schemas.microsoft.com/office/drawing/2014/main" id="{54DB6EFD-26D3-4DA4-B606-A6FC668E1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20" name="Freeform 893">
                <a:extLst>
                  <a:ext uri="{FF2B5EF4-FFF2-40B4-BE49-F238E27FC236}">
                    <a16:creationId xmlns:a16="http://schemas.microsoft.com/office/drawing/2014/main" id="{140E4F99-5B79-482A-B812-90E97468D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21" name="Rectangle 894">
                <a:extLst>
                  <a:ext uri="{FF2B5EF4-FFF2-40B4-BE49-F238E27FC236}">
                    <a16:creationId xmlns:a16="http://schemas.microsoft.com/office/drawing/2014/main" id="{F986F5FB-A046-441A-9446-8904AF8CC0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22" name="Freeform 895">
                <a:extLst>
                  <a:ext uri="{FF2B5EF4-FFF2-40B4-BE49-F238E27FC236}">
                    <a16:creationId xmlns:a16="http://schemas.microsoft.com/office/drawing/2014/main" id="{02F77D3E-57DD-4332-8D95-FB11A75A0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23" name="Rectangle 896">
                <a:extLst>
                  <a:ext uri="{FF2B5EF4-FFF2-40B4-BE49-F238E27FC236}">
                    <a16:creationId xmlns:a16="http://schemas.microsoft.com/office/drawing/2014/main" id="{17361A39-7DEA-440A-BE05-AB6362D3D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24" name="Freeform 897">
                <a:extLst>
                  <a:ext uri="{FF2B5EF4-FFF2-40B4-BE49-F238E27FC236}">
                    <a16:creationId xmlns:a16="http://schemas.microsoft.com/office/drawing/2014/main" id="{F5DDF0DA-3C6A-4476-9D6C-BD0A166CD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25" name="Rectangle 898">
                <a:extLst>
                  <a:ext uri="{FF2B5EF4-FFF2-40B4-BE49-F238E27FC236}">
                    <a16:creationId xmlns:a16="http://schemas.microsoft.com/office/drawing/2014/main" id="{A74329BE-46EC-4492-AEDB-7CB6A5675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26" name="Freeform 899">
                <a:extLst>
                  <a:ext uri="{FF2B5EF4-FFF2-40B4-BE49-F238E27FC236}">
                    <a16:creationId xmlns:a16="http://schemas.microsoft.com/office/drawing/2014/main" id="{44353E0F-1637-43B3-BEFD-702DB7147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27" name="Rectangle 900">
                <a:extLst>
                  <a:ext uri="{FF2B5EF4-FFF2-40B4-BE49-F238E27FC236}">
                    <a16:creationId xmlns:a16="http://schemas.microsoft.com/office/drawing/2014/main" id="{52F19B9F-0DD4-49B4-AE09-70A12FEDF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28" name="Freeform 901">
                <a:extLst>
                  <a:ext uri="{FF2B5EF4-FFF2-40B4-BE49-F238E27FC236}">
                    <a16:creationId xmlns:a16="http://schemas.microsoft.com/office/drawing/2014/main" id="{A3BB37CE-BFED-461B-8DC3-D5356C6B0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29" name="Rectangle 902">
                <a:extLst>
                  <a:ext uri="{FF2B5EF4-FFF2-40B4-BE49-F238E27FC236}">
                    <a16:creationId xmlns:a16="http://schemas.microsoft.com/office/drawing/2014/main" id="{C8C2D4E4-0955-4DED-A3DE-507B72CF4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30" name="Freeform 903">
                <a:extLst>
                  <a:ext uri="{FF2B5EF4-FFF2-40B4-BE49-F238E27FC236}">
                    <a16:creationId xmlns:a16="http://schemas.microsoft.com/office/drawing/2014/main" id="{CDCB796F-FF9E-4A96-956C-6473916FD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31" name="Rectangle 904">
                <a:extLst>
                  <a:ext uri="{FF2B5EF4-FFF2-40B4-BE49-F238E27FC236}">
                    <a16:creationId xmlns:a16="http://schemas.microsoft.com/office/drawing/2014/main" id="{D463F5D3-2B39-4871-985F-7FD7251830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32" name="Freeform 905">
                <a:extLst>
                  <a:ext uri="{FF2B5EF4-FFF2-40B4-BE49-F238E27FC236}">
                    <a16:creationId xmlns:a16="http://schemas.microsoft.com/office/drawing/2014/main" id="{E9AF4CD7-9A71-491F-BEFE-AF565BB36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33" name="Rectangle 906">
                <a:extLst>
                  <a:ext uri="{FF2B5EF4-FFF2-40B4-BE49-F238E27FC236}">
                    <a16:creationId xmlns:a16="http://schemas.microsoft.com/office/drawing/2014/main" id="{07E814C7-7214-41C1-816F-FA1C1D650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34" name="Freeform 907">
                <a:extLst>
                  <a:ext uri="{FF2B5EF4-FFF2-40B4-BE49-F238E27FC236}">
                    <a16:creationId xmlns:a16="http://schemas.microsoft.com/office/drawing/2014/main" id="{E7AAF2FA-AA3E-40AA-8632-7DC1307B2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35" name="Rectangle 908">
                <a:extLst>
                  <a:ext uri="{FF2B5EF4-FFF2-40B4-BE49-F238E27FC236}">
                    <a16:creationId xmlns:a16="http://schemas.microsoft.com/office/drawing/2014/main" id="{252708F1-2182-43C7-B391-438AA81175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36" name="Freeform 909">
                <a:extLst>
                  <a:ext uri="{FF2B5EF4-FFF2-40B4-BE49-F238E27FC236}">
                    <a16:creationId xmlns:a16="http://schemas.microsoft.com/office/drawing/2014/main" id="{6D825BCD-19D2-4294-B6DD-2ECCBD8A7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37" name="Rectangle 910">
                <a:extLst>
                  <a:ext uri="{FF2B5EF4-FFF2-40B4-BE49-F238E27FC236}">
                    <a16:creationId xmlns:a16="http://schemas.microsoft.com/office/drawing/2014/main" id="{5021070E-CEA9-4738-8A18-8F05AF6DE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38" name="Freeform 911">
                <a:extLst>
                  <a:ext uri="{FF2B5EF4-FFF2-40B4-BE49-F238E27FC236}">
                    <a16:creationId xmlns:a16="http://schemas.microsoft.com/office/drawing/2014/main" id="{E9D1DDDD-C94C-4FFA-B8FA-4494C949F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39" name="Rectangle 912">
                <a:extLst>
                  <a:ext uri="{FF2B5EF4-FFF2-40B4-BE49-F238E27FC236}">
                    <a16:creationId xmlns:a16="http://schemas.microsoft.com/office/drawing/2014/main" id="{775B3770-CE66-425A-A938-A6567F547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40" name="Freeform 913">
                <a:extLst>
                  <a:ext uri="{FF2B5EF4-FFF2-40B4-BE49-F238E27FC236}">
                    <a16:creationId xmlns:a16="http://schemas.microsoft.com/office/drawing/2014/main" id="{139C1035-0873-4894-8594-AB62305A44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41" name="Rectangle 914">
                <a:extLst>
                  <a:ext uri="{FF2B5EF4-FFF2-40B4-BE49-F238E27FC236}">
                    <a16:creationId xmlns:a16="http://schemas.microsoft.com/office/drawing/2014/main" id="{F4E81E75-DC9B-4AF5-8104-D82A75559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42" name="Freeform 915">
                <a:extLst>
                  <a:ext uri="{FF2B5EF4-FFF2-40B4-BE49-F238E27FC236}">
                    <a16:creationId xmlns:a16="http://schemas.microsoft.com/office/drawing/2014/main" id="{BB951988-5145-4D16-B876-28432DE36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43" name="Rectangle 916">
                <a:extLst>
                  <a:ext uri="{FF2B5EF4-FFF2-40B4-BE49-F238E27FC236}">
                    <a16:creationId xmlns:a16="http://schemas.microsoft.com/office/drawing/2014/main" id="{E80E2A89-874C-4406-984C-540E79609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44" name="Freeform 917">
                <a:extLst>
                  <a:ext uri="{FF2B5EF4-FFF2-40B4-BE49-F238E27FC236}">
                    <a16:creationId xmlns:a16="http://schemas.microsoft.com/office/drawing/2014/main" id="{4B373990-B425-4681-9C49-A0359AB93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45" name="Rectangle 918">
                <a:extLst>
                  <a:ext uri="{FF2B5EF4-FFF2-40B4-BE49-F238E27FC236}">
                    <a16:creationId xmlns:a16="http://schemas.microsoft.com/office/drawing/2014/main" id="{509422A0-1812-4038-A519-F8DBED073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46" name="Freeform 919">
                <a:extLst>
                  <a:ext uri="{FF2B5EF4-FFF2-40B4-BE49-F238E27FC236}">
                    <a16:creationId xmlns:a16="http://schemas.microsoft.com/office/drawing/2014/main" id="{51EBF429-98C3-49C3-9493-D2855DE6A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47" name="Rectangle 920">
                <a:extLst>
                  <a:ext uri="{FF2B5EF4-FFF2-40B4-BE49-F238E27FC236}">
                    <a16:creationId xmlns:a16="http://schemas.microsoft.com/office/drawing/2014/main" id="{118625A1-8BFB-43F0-B226-57A03F59A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48" name="Freeform 921">
                <a:extLst>
                  <a:ext uri="{FF2B5EF4-FFF2-40B4-BE49-F238E27FC236}">
                    <a16:creationId xmlns:a16="http://schemas.microsoft.com/office/drawing/2014/main" id="{EF1C4C15-DD9C-47C7-A481-C0099FCBB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49" name="Rectangle 922">
                <a:extLst>
                  <a:ext uri="{FF2B5EF4-FFF2-40B4-BE49-F238E27FC236}">
                    <a16:creationId xmlns:a16="http://schemas.microsoft.com/office/drawing/2014/main" id="{397B305B-BF9A-45E3-B17D-3B1CDAFAD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50" name="Freeform 923">
                <a:extLst>
                  <a:ext uri="{FF2B5EF4-FFF2-40B4-BE49-F238E27FC236}">
                    <a16:creationId xmlns:a16="http://schemas.microsoft.com/office/drawing/2014/main" id="{E7F19349-41FF-4503-9E6C-A35421CE0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51" name="Rectangle 924">
                <a:extLst>
                  <a:ext uri="{FF2B5EF4-FFF2-40B4-BE49-F238E27FC236}">
                    <a16:creationId xmlns:a16="http://schemas.microsoft.com/office/drawing/2014/main" id="{5FA28494-84FF-4F5D-AD56-37F52B32D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52" name="Freeform 925">
                <a:extLst>
                  <a:ext uri="{FF2B5EF4-FFF2-40B4-BE49-F238E27FC236}">
                    <a16:creationId xmlns:a16="http://schemas.microsoft.com/office/drawing/2014/main" id="{2FCD472C-FCE9-40F9-ADF5-518BFBB71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53" name="Rectangle 926">
                <a:extLst>
                  <a:ext uri="{FF2B5EF4-FFF2-40B4-BE49-F238E27FC236}">
                    <a16:creationId xmlns:a16="http://schemas.microsoft.com/office/drawing/2014/main" id="{A06646A2-FB80-4715-B259-6827AB098D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54" name="Freeform 927">
                <a:extLst>
                  <a:ext uri="{FF2B5EF4-FFF2-40B4-BE49-F238E27FC236}">
                    <a16:creationId xmlns:a16="http://schemas.microsoft.com/office/drawing/2014/main" id="{F0DC4A3B-D9F8-4B45-8C45-26914F329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55" name="Rectangle 928">
                <a:extLst>
                  <a:ext uri="{FF2B5EF4-FFF2-40B4-BE49-F238E27FC236}">
                    <a16:creationId xmlns:a16="http://schemas.microsoft.com/office/drawing/2014/main" id="{1609306C-D230-41A4-B4D3-9F614FF01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56" name="Freeform 929">
                <a:extLst>
                  <a:ext uri="{FF2B5EF4-FFF2-40B4-BE49-F238E27FC236}">
                    <a16:creationId xmlns:a16="http://schemas.microsoft.com/office/drawing/2014/main" id="{97341B77-C565-4ED7-B093-E9EAD066D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57" name="Rectangle 930">
                <a:extLst>
                  <a:ext uri="{FF2B5EF4-FFF2-40B4-BE49-F238E27FC236}">
                    <a16:creationId xmlns:a16="http://schemas.microsoft.com/office/drawing/2014/main" id="{6F686883-68DF-46D7-A100-8DD158E1E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58" name="Freeform 931">
                <a:extLst>
                  <a:ext uri="{FF2B5EF4-FFF2-40B4-BE49-F238E27FC236}">
                    <a16:creationId xmlns:a16="http://schemas.microsoft.com/office/drawing/2014/main" id="{DBD4ED88-3EC4-4065-B98A-6E3C1B7A1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59" name="Rectangle 932">
                <a:extLst>
                  <a:ext uri="{FF2B5EF4-FFF2-40B4-BE49-F238E27FC236}">
                    <a16:creationId xmlns:a16="http://schemas.microsoft.com/office/drawing/2014/main" id="{F51FD796-2F78-4121-B76E-D4AF4B9E4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60" name="Freeform 933">
                <a:extLst>
                  <a:ext uri="{FF2B5EF4-FFF2-40B4-BE49-F238E27FC236}">
                    <a16:creationId xmlns:a16="http://schemas.microsoft.com/office/drawing/2014/main" id="{D321E4E9-3809-4003-9B89-9F474F010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0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0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61" name="Rectangle 934">
                <a:extLst>
                  <a:ext uri="{FF2B5EF4-FFF2-40B4-BE49-F238E27FC236}">
                    <a16:creationId xmlns:a16="http://schemas.microsoft.com/office/drawing/2014/main" id="{9B67E978-A446-44A1-A72D-8299A934D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62" name="Freeform 935">
                <a:extLst>
                  <a:ext uri="{FF2B5EF4-FFF2-40B4-BE49-F238E27FC236}">
                    <a16:creationId xmlns:a16="http://schemas.microsoft.com/office/drawing/2014/main" id="{148D97D7-32AF-49AA-9192-73FE53178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63" name="Rectangle 936">
                <a:extLst>
                  <a:ext uri="{FF2B5EF4-FFF2-40B4-BE49-F238E27FC236}">
                    <a16:creationId xmlns:a16="http://schemas.microsoft.com/office/drawing/2014/main" id="{6DD1BCD8-C668-4F55-9046-9C8849E38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64" name="Freeform 937">
                <a:extLst>
                  <a:ext uri="{FF2B5EF4-FFF2-40B4-BE49-F238E27FC236}">
                    <a16:creationId xmlns:a16="http://schemas.microsoft.com/office/drawing/2014/main" id="{6E000362-442E-4545-AE69-C98FFF505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65" name="Rectangle 938">
                <a:extLst>
                  <a:ext uri="{FF2B5EF4-FFF2-40B4-BE49-F238E27FC236}">
                    <a16:creationId xmlns:a16="http://schemas.microsoft.com/office/drawing/2014/main" id="{64C2D289-10DB-42AE-8150-D4169D1298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66" name="Freeform 939">
                <a:extLst>
                  <a:ext uri="{FF2B5EF4-FFF2-40B4-BE49-F238E27FC236}">
                    <a16:creationId xmlns:a16="http://schemas.microsoft.com/office/drawing/2014/main" id="{52DD934D-ADFF-414E-9639-2E5BDA2E7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67" name="Rectangle 940">
                <a:extLst>
                  <a:ext uri="{FF2B5EF4-FFF2-40B4-BE49-F238E27FC236}">
                    <a16:creationId xmlns:a16="http://schemas.microsoft.com/office/drawing/2014/main" id="{641B495C-E934-4906-9E9C-4F58A1A2B7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68" name="Freeform 941">
                <a:extLst>
                  <a:ext uri="{FF2B5EF4-FFF2-40B4-BE49-F238E27FC236}">
                    <a16:creationId xmlns:a16="http://schemas.microsoft.com/office/drawing/2014/main" id="{D9DD1266-1BEF-4A5F-9660-E9DA1FDF7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69" name="Rectangle 942">
                <a:extLst>
                  <a:ext uri="{FF2B5EF4-FFF2-40B4-BE49-F238E27FC236}">
                    <a16:creationId xmlns:a16="http://schemas.microsoft.com/office/drawing/2014/main" id="{A67CE444-66CE-4687-994B-32FC6327B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70" name="Freeform 943">
                <a:extLst>
                  <a:ext uri="{FF2B5EF4-FFF2-40B4-BE49-F238E27FC236}">
                    <a16:creationId xmlns:a16="http://schemas.microsoft.com/office/drawing/2014/main" id="{7C1CF4D5-FEBD-4573-8863-50A85D2EE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71" name="Rectangle 944">
                <a:extLst>
                  <a:ext uri="{FF2B5EF4-FFF2-40B4-BE49-F238E27FC236}">
                    <a16:creationId xmlns:a16="http://schemas.microsoft.com/office/drawing/2014/main" id="{87FC2FB7-2D04-434B-992E-9511E2229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72" name="Freeform 945">
                <a:extLst>
                  <a:ext uri="{FF2B5EF4-FFF2-40B4-BE49-F238E27FC236}">
                    <a16:creationId xmlns:a16="http://schemas.microsoft.com/office/drawing/2014/main" id="{84CDF44B-14D6-4BF7-8043-667504048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73" name="Rectangle 946">
                <a:extLst>
                  <a:ext uri="{FF2B5EF4-FFF2-40B4-BE49-F238E27FC236}">
                    <a16:creationId xmlns:a16="http://schemas.microsoft.com/office/drawing/2014/main" id="{0CE808B4-BECA-4F32-BED3-1900E0ECF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74" name="Freeform 947">
                <a:extLst>
                  <a:ext uri="{FF2B5EF4-FFF2-40B4-BE49-F238E27FC236}">
                    <a16:creationId xmlns:a16="http://schemas.microsoft.com/office/drawing/2014/main" id="{7507CCE1-E50D-4BE4-B290-2715C66D6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75" name="Rectangle 948">
                <a:extLst>
                  <a:ext uri="{FF2B5EF4-FFF2-40B4-BE49-F238E27FC236}">
                    <a16:creationId xmlns:a16="http://schemas.microsoft.com/office/drawing/2014/main" id="{C0FF6CE3-31EC-4A75-B1D6-DAE70274A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76" name="Freeform 949">
                <a:extLst>
                  <a:ext uri="{FF2B5EF4-FFF2-40B4-BE49-F238E27FC236}">
                    <a16:creationId xmlns:a16="http://schemas.microsoft.com/office/drawing/2014/main" id="{13C9D0BF-6EC4-4704-92E1-80B3AF759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77" name="Rectangle 950">
                <a:extLst>
                  <a:ext uri="{FF2B5EF4-FFF2-40B4-BE49-F238E27FC236}">
                    <a16:creationId xmlns:a16="http://schemas.microsoft.com/office/drawing/2014/main" id="{9EF1BC68-95CB-41AE-8DA0-C988A6BD5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78" name="Freeform 951">
                <a:extLst>
                  <a:ext uri="{FF2B5EF4-FFF2-40B4-BE49-F238E27FC236}">
                    <a16:creationId xmlns:a16="http://schemas.microsoft.com/office/drawing/2014/main" id="{B5ACC2A9-A1BB-4DEC-BA87-577FBC155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79" name="Rectangle 952">
                <a:extLst>
                  <a:ext uri="{FF2B5EF4-FFF2-40B4-BE49-F238E27FC236}">
                    <a16:creationId xmlns:a16="http://schemas.microsoft.com/office/drawing/2014/main" id="{B795EAC2-F66A-4279-900F-C6744574B7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80" name="Freeform 953">
                <a:extLst>
                  <a:ext uri="{FF2B5EF4-FFF2-40B4-BE49-F238E27FC236}">
                    <a16:creationId xmlns:a16="http://schemas.microsoft.com/office/drawing/2014/main" id="{2EDBFF5C-A068-4670-BEE7-211D4653C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81" name="Rectangle 954">
                <a:extLst>
                  <a:ext uri="{FF2B5EF4-FFF2-40B4-BE49-F238E27FC236}">
                    <a16:creationId xmlns:a16="http://schemas.microsoft.com/office/drawing/2014/main" id="{DFE1B25C-CFD5-4F74-B745-677DE957B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82" name="Freeform 955">
                <a:extLst>
                  <a:ext uri="{FF2B5EF4-FFF2-40B4-BE49-F238E27FC236}">
                    <a16:creationId xmlns:a16="http://schemas.microsoft.com/office/drawing/2014/main" id="{7B86364A-9255-4E25-A5A2-C3B0A0CDC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83" name="Rectangle 956">
                <a:extLst>
                  <a:ext uri="{FF2B5EF4-FFF2-40B4-BE49-F238E27FC236}">
                    <a16:creationId xmlns:a16="http://schemas.microsoft.com/office/drawing/2014/main" id="{C8FDE73E-37A8-4EB3-8C02-9CDEE6CEB3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84" name="Freeform 957">
                <a:extLst>
                  <a:ext uri="{FF2B5EF4-FFF2-40B4-BE49-F238E27FC236}">
                    <a16:creationId xmlns:a16="http://schemas.microsoft.com/office/drawing/2014/main" id="{088F0365-3D95-49C3-ADD0-C2CF3F1F1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85" name="Rectangle 958">
                <a:extLst>
                  <a:ext uri="{FF2B5EF4-FFF2-40B4-BE49-F238E27FC236}">
                    <a16:creationId xmlns:a16="http://schemas.microsoft.com/office/drawing/2014/main" id="{1C8C3634-7827-4551-82D4-60C98D2544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86" name="Freeform 959">
                <a:extLst>
                  <a:ext uri="{FF2B5EF4-FFF2-40B4-BE49-F238E27FC236}">
                    <a16:creationId xmlns:a16="http://schemas.microsoft.com/office/drawing/2014/main" id="{0D321A95-CA52-4CD8-B064-129F18D47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87" name="Rectangle 960">
                <a:extLst>
                  <a:ext uri="{FF2B5EF4-FFF2-40B4-BE49-F238E27FC236}">
                    <a16:creationId xmlns:a16="http://schemas.microsoft.com/office/drawing/2014/main" id="{4A66994F-EAFB-4F2A-A073-58C5BEAC0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88" name="Freeform 961">
                <a:extLst>
                  <a:ext uri="{FF2B5EF4-FFF2-40B4-BE49-F238E27FC236}">
                    <a16:creationId xmlns:a16="http://schemas.microsoft.com/office/drawing/2014/main" id="{F9094DEE-865F-45A0-B1E8-F73AB2550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89" name="Rectangle 962">
                <a:extLst>
                  <a:ext uri="{FF2B5EF4-FFF2-40B4-BE49-F238E27FC236}">
                    <a16:creationId xmlns:a16="http://schemas.microsoft.com/office/drawing/2014/main" id="{14E632D5-0E9D-459C-B4D7-8D37B9E53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90" name="Freeform 963">
                <a:extLst>
                  <a:ext uri="{FF2B5EF4-FFF2-40B4-BE49-F238E27FC236}">
                    <a16:creationId xmlns:a16="http://schemas.microsoft.com/office/drawing/2014/main" id="{60664497-9716-46B0-B4B7-23C9E7504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91" name="Rectangle 964">
                <a:extLst>
                  <a:ext uri="{FF2B5EF4-FFF2-40B4-BE49-F238E27FC236}">
                    <a16:creationId xmlns:a16="http://schemas.microsoft.com/office/drawing/2014/main" id="{2D58106F-4C00-4FB4-9290-33668EFF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92" name="Freeform 965">
                <a:extLst>
                  <a:ext uri="{FF2B5EF4-FFF2-40B4-BE49-F238E27FC236}">
                    <a16:creationId xmlns:a16="http://schemas.microsoft.com/office/drawing/2014/main" id="{CD80AF20-DA52-4B72-B40E-AEDCD9476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93" name="Rectangle 966">
                <a:extLst>
                  <a:ext uri="{FF2B5EF4-FFF2-40B4-BE49-F238E27FC236}">
                    <a16:creationId xmlns:a16="http://schemas.microsoft.com/office/drawing/2014/main" id="{9AF71EDE-BAAF-4A77-AD87-F64C1F87DC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94" name="Freeform 967">
                <a:extLst>
                  <a:ext uri="{FF2B5EF4-FFF2-40B4-BE49-F238E27FC236}">
                    <a16:creationId xmlns:a16="http://schemas.microsoft.com/office/drawing/2014/main" id="{BB2569B3-EABE-4501-AD88-F17F3D8AC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95" name="Rectangle 968">
                <a:extLst>
                  <a:ext uri="{FF2B5EF4-FFF2-40B4-BE49-F238E27FC236}">
                    <a16:creationId xmlns:a16="http://schemas.microsoft.com/office/drawing/2014/main" id="{7D7D6ADC-7EBD-4EF6-8F2B-208856BD1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96" name="Freeform 969">
                <a:extLst>
                  <a:ext uri="{FF2B5EF4-FFF2-40B4-BE49-F238E27FC236}">
                    <a16:creationId xmlns:a16="http://schemas.microsoft.com/office/drawing/2014/main" id="{5EDD462F-34B5-4EDF-B7C0-D20FA4EDB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97" name="Rectangle 970">
                <a:extLst>
                  <a:ext uri="{FF2B5EF4-FFF2-40B4-BE49-F238E27FC236}">
                    <a16:creationId xmlns:a16="http://schemas.microsoft.com/office/drawing/2014/main" id="{27E4BD08-3517-4EC8-B307-8A2696BAF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98" name="Freeform 971">
                <a:extLst>
                  <a:ext uri="{FF2B5EF4-FFF2-40B4-BE49-F238E27FC236}">
                    <a16:creationId xmlns:a16="http://schemas.microsoft.com/office/drawing/2014/main" id="{F2BD8C1D-DD6C-470C-8BF8-BE7289559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99" name="Rectangle 972">
                <a:extLst>
                  <a:ext uri="{FF2B5EF4-FFF2-40B4-BE49-F238E27FC236}">
                    <a16:creationId xmlns:a16="http://schemas.microsoft.com/office/drawing/2014/main" id="{2884EADF-491D-4613-AD84-EBEE8BF6C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00" name="Freeform 973">
                <a:extLst>
                  <a:ext uri="{FF2B5EF4-FFF2-40B4-BE49-F238E27FC236}">
                    <a16:creationId xmlns:a16="http://schemas.microsoft.com/office/drawing/2014/main" id="{D13F834E-F914-4544-9506-0F24C5FDC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01" name="Rectangle 974">
                <a:extLst>
                  <a:ext uri="{FF2B5EF4-FFF2-40B4-BE49-F238E27FC236}">
                    <a16:creationId xmlns:a16="http://schemas.microsoft.com/office/drawing/2014/main" id="{F61B98BF-BD43-4663-86E7-4E27976BE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02" name="Freeform 975">
                <a:extLst>
                  <a:ext uri="{FF2B5EF4-FFF2-40B4-BE49-F238E27FC236}">
                    <a16:creationId xmlns:a16="http://schemas.microsoft.com/office/drawing/2014/main" id="{84E390A2-26EA-47A2-9EE9-6B801EDD5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03" name="Rectangle 976">
                <a:extLst>
                  <a:ext uri="{FF2B5EF4-FFF2-40B4-BE49-F238E27FC236}">
                    <a16:creationId xmlns:a16="http://schemas.microsoft.com/office/drawing/2014/main" id="{155750E9-0FB2-4E40-B46B-A861034B0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04" name="Freeform 977">
                <a:extLst>
                  <a:ext uri="{FF2B5EF4-FFF2-40B4-BE49-F238E27FC236}">
                    <a16:creationId xmlns:a16="http://schemas.microsoft.com/office/drawing/2014/main" id="{5305ECD2-CE7D-45E9-BD08-484EB7E6A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05" name="Rectangle 978">
                <a:extLst>
                  <a:ext uri="{FF2B5EF4-FFF2-40B4-BE49-F238E27FC236}">
                    <a16:creationId xmlns:a16="http://schemas.microsoft.com/office/drawing/2014/main" id="{F88915FC-EBEB-41CD-BC25-354B6DD96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06" name="Freeform 979">
                <a:extLst>
                  <a:ext uri="{FF2B5EF4-FFF2-40B4-BE49-F238E27FC236}">
                    <a16:creationId xmlns:a16="http://schemas.microsoft.com/office/drawing/2014/main" id="{26FD9E50-B01D-4C97-A6DF-7EB408A32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07" name="Rectangle 980">
                <a:extLst>
                  <a:ext uri="{FF2B5EF4-FFF2-40B4-BE49-F238E27FC236}">
                    <a16:creationId xmlns:a16="http://schemas.microsoft.com/office/drawing/2014/main" id="{1554C708-9B48-4D78-834F-8E9869AF0B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08" name="Freeform 981">
                <a:extLst>
                  <a:ext uri="{FF2B5EF4-FFF2-40B4-BE49-F238E27FC236}">
                    <a16:creationId xmlns:a16="http://schemas.microsoft.com/office/drawing/2014/main" id="{791EC902-C7FA-4312-AF0C-6416EAB1C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0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09" name="Rectangle 982">
                <a:extLst>
                  <a:ext uri="{FF2B5EF4-FFF2-40B4-BE49-F238E27FC236}">
                    <a16:creationId xmlns:a16="http://schemas.microsoft.com/office/drawing/2014/main" id="{E0D65AB3-F046-48FA-AFEB-95CEA22852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10" name="Freeform 983">
                <a:extLst>
                  <a:ext uri="{FF2B5EF4-FFF2-40B4-BE49-F238E27FC236}">
                    <a16:creationId xmlns:a16="http://schemas.microsoft.com/office/drawing/2014/main" id="{452B9DDA-6EB3-4905-BDA2-EEFABF2B5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11" name="Rectangle 984">
                <a:extLst>
                  <a:ext uri="{FF2B5EF4-FFF2-40B4-BE49-F238E27FC236}">
                    <a16:creationId xmlns:a16="http://schemas.microsoft.com/office/drawing/2014/main" id="{ED16952D-455F-4697-BAFB-288FE5E025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12" name="Freeform 985">
                <a:extLst>
                  <a:ext uri="{FF2B5EF4-FFF2-40B4-BE49-F238E27FC236}">
                    <a16:creationId xmlns:a16="http://schemas.microsoft.com/office/drawing/2014/main" id="{7FD56813-35FB-4288-A160-8A0E6CAED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13" name="Rectangle 986">
                <a:extLst>
                  <a:ext uri="{FF2B5EF4-FFF2-40B4-BE49-F238E27FC236}">
                    <a16:creationId xmlns:a16="http://schemas.microsoft.com/office/drawing/2014/main" id="{23475312-D5B3-41D5-8DEE-19BD10CB9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14" name="Freeform 987">
                <a:extLst>
                  <a:ext uri="{FF2B5EF4-FFF2-40B4-BE49-F238E27FC236}">
                    <a16:creationId xmlns:a16="http://schemas.microsoft.com/office/drawing/2014/main" id="{35A014EF-E5F4-4E3A-9A9B-EA3D8B20C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15" name="Rectangle 988">
                <a:extLst>
                  <a:ext uri="{FF2B5EF4-FFF2-40B4-BE49-F238E27FC236}">
                    <a16:creationId xmlns:a16="http://schemas.microsoft.com/office/drawing/2014/main" id="{8CBE51A9-C7CD-4D71-A441-429AAA69D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16" name="Freeform 989">
                <a:extLst>
                  <a:ext uri="{FF2B5EF4-FFF2-40B4-BE49-F238E27FC236}">
                    <a16:creationId xmlns:a16="http://schemas.microsoft.com/office/drawing/2014/main" id="{18A0AF84-BBDA-4CF6-B608-0308CE81CB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17" name="Rectangle 990">
                <a:extLst>
                  <a:ext uri="{FF2B5EF4-FFF2-40B4-BE49-F238E27FC236}">
                    <a16:creationId xmlns:a16="http://schemas.microsoft.com/office/drawing/2014/main" id="{9332B679-B1BA-4E2C-B228-B7E1F0811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18" name="Freeform 991">
                <a:extLst>
                  <a:ext uri="{FF2B5EF4-FFF2-40B4-BE49-F238E27FC236}">
                    <a16:creationId xmlns:a16="http://schemas.microsoft.com/office/drawing/2014/main" id="{69F0804D-FAB9-419E-B0EF-45DE66675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19" name="Rectangle 992">
                <a:extLst>
                  <a:ext uri="{FF2B5EF4-FFF2-40B4-BE49-F238E27FC236}">
                    <a16:creationId xmlns:a16="http://schemas.microsoft.com/office/drawing/2014/main" id="{F5A88753-6A78-4289-805C-567344B9D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20" name="Freeform 993">
                <a:extLst>
                  <a:ext uri="{FF2B5EF4-FFF2-40B4-BE49-F238E27FC236}">
                    <a16:creationId xmlns:a16="http://schemas.microsoft.com/office/drawing/2014/main" id="{61255199-CCC1-472F-B7DC-84F20C432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21" name="Rectangle 994">
                <a:extLst>
                  <a:ext uri="{FF2B5EF4-FFF2-40B4-BE49-F238E27FC236}">
                    <a16:creationId xmlns:a16="http://schemas.microsoft.com/office/drawing/2014/main" id="{731382B4-65E3-4906-A8C0-54B20A504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22" name="Freeform 995">
                <a:extLst>
                  <a:ext uri="{FF2B5EF4-FFF2-40B4-BE49-F238E27FC236}">
                    <a16:creationId xmlns:a16="http://schemas.microsoft.com/office/drawing/2014/main" id="{B55FF3A0-B92E-4B7A-89B7-ED2877AF1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23" name="Rectangle 996">
                <a:extLst>
                  <a:ext uri="{FF2B5EF4-FFF2-40B4-BE49-F238E27FC236}">
                    <a16:creationId xmlns:a16="http://schemas.microsoft.com/office/drawing/2014/main" id="{5CE81458-6D4D-4008-A0E6-77DA7A82F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24" name="Freeform 997">
                <a:extLst>
                  <a:ext uri="{FF2B5EF4-FFF2-40B4-BE49-F238E27FC236}">
                    <a16:creationId xmlns:a16="http://schemas.microsoft.com/office/drawing/2014/main" id="{4882B8D0-A1A7-42FB-83D2-67D92A5F1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25" name="Rectangle 998">
                <a:extLst>
                  <a:ext uri="{FF2B5EF4-FFF2-40B4-BE49-F238E27FC236}">
                    <a16:creationId xmlns:a16="http://schemas.microsoft.com/office/drawing/2014/main" id="{312A411C-AD15-4831-8C69-8406ABA06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26" name="Freeform 999">
                <a:extLst>
                  <a:ext uri="{FF2B5EF4-FFF2-40B4-BE49-F238E27FC236}">
                    <a16:creationId xmlns:a16="http://schemas.microsoft.com/office/drawing/2014/main" id="{8B9E2B6E-5F60-4B93-A12C-D798DAC71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27" name="Rectangle 1000">
                <a:extLst>
                  <a:ext uri="{FF2B5EF4-FFF2-40B4-BE49-F238E27FC236}">
                    <a16:creationId xmlns:a16="http://schemas.microsoft.com/office/drawing/2014/main" id="{3F5EFF31-9681-4E9A-9C5E-9DED72531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28" name="Freeform 1001">
                <a:extLst>
                  <a:ext uri="{FF2B5EF4-FFF2-40B4-BE49-F238E27FC236}">
                    <a16:creationId xmlns:a16="http://schemas.microsoft.com/office/drawing/2014/main" id="{2D274C7B-E51E-4F45-90C7-698062255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29" name="Rectangle 1002">
                <a:extLst>
                  <a:ext uri="{FF2B5EF4-FFF2-40B4-BE49-F238E27FC236}">
                    <a16:creationId xmlns:a16="http://schemas.microsoft.com/office/drawing/2014/main" id="{3DE0D9D2-30E7-48D3-BC0D-BAEBBE84C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30" name="Freeform 1003">
                <a:extLst>
                  <a:ext uri="{FF2B5EF4-FFF2-40B4-BE49-F238E27FC236}">
                    <a16:creationId xmlns:a16="http://schemas.microsoft.com/office/drawing/2014/main" id="{1AD6EEE8-A39F-44DF-B838-C44996C94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31" name="Rectangle 1004">
                <a:extLst>
                  <a:ext uri="{FF2B5EF4-FFF2-40B4-BE49-F238E27FC236}">
                    <a16:creationId xmlns:a16="http://schemas.microsoft.com/office/drawing/2014/main" id="{E01A5DFA-F489-43A1-9415-04C7DE414F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32" name="Freeform 1005">
                <a:extLst>
                  <a:ext uri="{FF2B5EF4-FFF2-40B4-BE49-F238E27FC236}">
                    <a16:creationId xmlns:a16="http://schemas.microsoft.com/office/drawing/2014/main" id="{9E40C048-4C1F-44B8-BF29-9BF08FF67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33" name="Rectangle 1006">
                <a:extLst>
                  <a:ext uri="{FF2B5EF4-FFF2-40B4-BE49-F238E27FC236}">
                    <a16:creationId xmlns:a16="http://schemas.microsoft.com/office/drawing/2014/main" id="{337FB506-1D95-4A47-9E6A-8EDE17DB44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34" name="Freeform 1007">
                <a:extLst>
                  <a:ext uri="{FF2B5EF4-FFF2-40B4-BE49-F238E27FC236}">
                    <a16:creationId xmlns:a16="http://schemas.microsoft.com/office/drawing/2014/main" id="{1F01DE5C-D698-4123-B3AF-5163A535A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35" name="Rectangle 1008">
                <a:extLst>
                  <a:ext uri="{FF2B5EF4-FFF2-40B4-BE49-F238E27FC236}">
                    <a16:creationId xmlns:a16="http://schemas.microsoft.com/office/drawing/2014/main" id="{AC8F89BC-F057-4C01-8786-AAE38CFA3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10" name="Group 1210">
              <a:extLst>
                <a:ext uri="{FF2B5EF4-FFF2-40B4-BE49-F238E27FC236}">
                  <a16:creationId xmlns:a16="http://schemas.microsoft.com/office/drawing/2014/main" id="{643F7E06-CBC0-438A-A25C-DF778F10B0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78038" y="2720976"/>
              <a:ext cx="39688" cy="530225"/>
              <a:chOff x="1309" y="1714"/>
              <a:chExt cx="25" cy="334"/>
            </a:xfrm>
          </p:grpSpPr>
          <p:sp>
            <p:nvSpPr>
              <p:cNvPr id="4036" name="Freeform 1010">
                <a:extLst>
                  <a:ext uri="{FF2B5EF4-FFF2-40B4-BE49-F238E27FC236}">
                    <a16:creationId xmlns:a16="http://schemas.microsoft.com/office/drawing/2014/main" id="{FD17A86F-8DE7-49E1-8915-CCE2E9EA3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37" name="Rectangle 1011">
                <a:extLst>
                  <a:ext uri="{FF2B5EF4-FFF2-40B4-BE49-F238E27FC236}">
                    <a16:creationId xmlns:a16="http://schemas.microsoft.com/office/drawing/2014/main" id="{D760319D-319F-4A09-94C9-91266F04E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38" name="Freeform 1012">
                <a:extLst>
                  <a:ext uri="{FF2B5EF4-FFF2-40B4-BE49-F238E27FC236}">
                    <a16:creationId xmlns:a16="http://schemas.microsoft.com/office/drawing/2014/main" id="{1512BEB2-DD8A-48C9-BA9C-B33CA7F92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39" name="Rectangle 1013">
                <a:extLst>
                  <a:ext uri="{FF2B5EF4-FFF2-40B4-BE49-F238E27FC236}">
                    <a16:creationId xmlns:a16="http://schemas.microsoft.com/office/drawing/2014/main" id="{FC50CEC1-B5ED-4C5A-97F7-4EA659234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40" name="Freeform 1014">
                <a:extLst>
                  <a:ext uri="{FF2B5EF4-FFF2-40B4-BE49-F238E27FC236}">
                    <a16:creationId xmlns:a16="http://schemas.microsoft.com/office/drawing/2014/main" id="{6EC768A2-494F-4239-B465-5B3F4F0FD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41" name="Rectangle 1015">
                <a:extLst>
                  <a:ext uri="{FF2B5EF4-FFF2-40B4-BE49-F238E27FC236}">
                    <a16:creationId xmlns:a16="http://schemas.microsoft.com/office/drawing/2014/main" id="{66B74654-FFB7-4FF2-A826-93195F38C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42" name="Freeform 1016">
                <a:extLst>
                  <a:ext uri="{FF2B5EF4-FFF2-40B4-BE49-F238E27FC236}">
                    <a16:creationId xmlns:a16="http://schemas.microsoft.com/office/drawing/2014/main" id="{CEA112AB-A15C-4604-9AF4-AFDDD47CC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43" name="Rectangle 1017">
                <a:extLst>
                  <a:ext uri="{FF2B5EF4-FFF2-40B4-BE49-F238E27FC236}">
                    <a16:creationId xmlns:a16="http://schemas.microsoft.com/office/drawing/2014/main" id="{C74E340C-FB7A-40C2-B643-3A2CDE8C3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44" name="Freeform 1018">
                <a:extLst>
                  <a:ext uri="{FF2B5EF4-FFF2-40B4-BE49-F238E27FC236}">
                    <a16:creationId xmlns:a16="http://schemas.microsoft.com/office/drawing/2014/main" id="{520A9D41-36BD-43C5-B16E-13054D06F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20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45" name="Rectangle 1019">
                <a:extLst>
                  <a:ext uri="{FF2B5EF4-FFF2-40B4-BE49-F238E27FC236}">
                    <a16:creationId xmlns:a16="http://schemas.microsoft.com/office/drawing/2014/main" id="{5CAC0E92-0CEE-47F0-B725-7D6C6A0B9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46" name="Freeform 1020">
                <a:extLst>
                  <a:ext uri="{FF2B5EF4-FFF2-40B4-BE49-F238E27FC236}">
                    <a16:creationId xmlns:a16="http://schemas.microsoft.com/office/drawing/2014/main" id="{2ACFA53A-A51F-4868-AC37-587249226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0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0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47" name="Rectangle 1021">
                <a:extLst>
                  <a:ext uri="{FF2B5EF4-FFF2-40B4-BE49-F238E27FC236}">
                    <a16:creationId xmlns:a16="http://schemas.microsoft.com/office/drawing/2014/main" id="{D0FE990F-34DD-4E32-89E5-1A64F9C2D0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48" name="Freeform 1022">
                <a:extLst>
                  <a:ext uri="{FF2B5EF4-FFF2-40B4-BE49-F238E27FC236}">
                    <a16:creationId xmlns:a16="http://schemas.microsoft.com/office/drawing/2014/main" id="{F1448374-E331-48A8-9F47-C49ED213A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49" name="Rectangle 1023">
                <a:extLst>
                  <a:ext uri="{FF2B5EF4-FFF2-40B4-BE49-F238E27FC236}">
                    <a16:creationId xmlns:a16="http://schemas.microsoft.com/office/drawing/2014/main" id="{F1EED128-8315-4DF6-A3BB-431FE55065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50" name="Freeform 1024">
                <a:extLst>
                  <a:ext uri="{FF2B5EF4-FFF2-40B4-BE49-F238E27FC236}">
                    <a16:creationId xmlns:a16="http://schemas.microsoft.com/office/drawing/2014/main" id="{899D4CE6-DCBC-4846-A544-ABE07A72A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51" name="Rectangle 1025">
                <a:extLst>
                  <a:ext uri="{FF2B5EF4-FFF2-40B4-BE49-F238E27FC236}">
                    <a16:creationId xmlns:a16="http://schemas.microsoft.com/office/drawing/2014/main" id="{2BE05D36-E144-47E3-A1F3-5887EE9169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52" name="Freeform 1026">
                <a:extLst>
                  <a:ext uri="{FF2B5EF4-FFF2-40B4-BE49-F238E27FC236}">
                    <a16:creationId xmlns:a16="http://schemas.microsoft.com/office/drawing/2014/main" id="{905CB27D-FA1B-48B3-8C45-F0B04B10D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53" name="Rectangle 1027">
                <a:extLst>
                  <a:ext uri="{FF2B5EF4-FFF2-40B4-BE49-F238E27FC236}">
                    <a16:creationId xmlns:a16="http://schemas.microsoft.com/office/drawing/2014/main" id="{0F40D7B5-1301-4F8E-B9A3-A057D99118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54" name="Freeform 1028">
                <a:extLst>
                  <a:ext uri="{FF2B5EF4-FFF2-40B4-BE49-F238E27FC236}">
                    <a16:creationId xmlns:a16="http://schemas.microsoft.com/office/drawing/2014/main" id="{F5979B52-936D-4C11-A427-F5865BB8D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55" name="Rectangle 1029">
                <a:extLst>
                  <a:ext uri="{FF2B5EF4-FFF2-40B4-BE49-F238E27FC236}">
                    <a16:creationId xmlns:a16="http://schemas.microsoft.com/office/drawing/2014/main" id="{2F41F70D-1F2A-4BA5-AC83-096D1A9CB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56" name="Freeform 1030">
                <a:extLst>
                  <a:ext uri="{FF2B5EF4-FFF2-40B4-BE49-F238E27FC236}">
                    <a16:creationId xmlns:a16="http://schemas.microsoft.com/office/drawing/2014/main" id="{81FB7FDB-4104-4195-9F20-114C5A9DF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57" name="Rectangle 1031">
                <a:extLst>
                  <a:ext uri="{FF2B5EF4-FFF2-40B4-BE49-F238E27FC236}">
                    <a16:creationId xmlns:a16="http://schemas.microsoft.com/office/drawing/2014/main" id="{D0E135D5-8EEF-4F09-961C-CE30C09CA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58" name="Freeform 1032">
                <a:extLst>
                  <a:ext uri="{FF2B5EF4-FFF2-40B4-BE49-F238E27FC236}">
                    <a16:creationId xmlns:a16="http://schemas.microsoft.com/office/drawing/2014/main" id="{3BB69E2C-DEC6-4090-BE4B-18A2BBDFC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59" name="Rectangle 1033">
                <a:extLst>
                  <a:ext uri="{FF2B5EF4-FFF2-40B4-BE49-F238E27FC236}">
                    <a16:creationId xmlns:a16="http://schemas.microsoft.com/office/drawing/2014/main" id="{70EE1E8D-EA91-4515-8B48-851E738996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60" name="Freeform 1034">
                <a:extLst>
                  <a:ext uri="{FF2B5EF4-FFF2-40B4-BE49-F238E27FC236}">
                    <a16:creationId xmlns:a16="http://schemas.microsoft.com/office/drawing/2014/main" id="{B86061A2-A95A-4EB8-B3CB-E3CA31E7E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61" name="Rectangle 1035">
                <a:extLst>
                  <a:ext uri="{FF2B5EF4-FFF2-40B4-BE49-F238E27FC236}">
                    <a16:creationId xmlns:a16="http://schemas.microsoft.com/office/drawing/2014/main" id="{28A85182-1588-4C55-AA48-3BB4909F9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62" name="Freeform 1036">
                <a:extLst>
                  <a:ext uri="{FF2B5EF4-FFF2-40B4-BE49-F238E27FC236}">
                    <a16:creationId xmlns:a16="http://schemas.microsoft.com/office/drawing/2014/main" id="{B37E3E7A-3FB7-4C15-BABC-8F6157B35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63" name="Rectangle 1037">
                <a:extLst>
                  <a:ext uri="{FF2B5EF4-FFF2-40B4-BE49-F238E27FC236}">
                    <a16:creationId xmlns:a16="http://schemas.microsoft.com/office/drawing/2014/main" id="{63F2493C-DDBF-44F1-A9FA-DD386FB75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64" name="Freeform 1038">
                <a:extLst>
                  <a:ext uri="{FF2B5EF4-FFF2-40B4-BE49-F238E27FC236}">
                    <a16:creationId xmlns:a16="http://schemas.microsoft.com/office/drawing/2014/main" id="{31059AF6-F62D-48A8-9B6B-410B5573E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65" name="Rectangle 1039">
                <a:extLst>
                  <a:ext uri="{FF2B5EF4-FFF2-40B4-BE49-F238E27FC236}">
                    <a16:creationId xmlns:a16="http://schemas.microsoft.com/office/drawing/2014/main" id="{80D0B984-EFB5-4DC8-91D9-5832E5B97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66" name="Freeform 1040">
                <a:extLst>
                  <a:ext uri="{FF2B5EF4-FFF2-40B4-BE49-F238E27FC236}">
                    <a16:creationId xmlns:a16="http://schemas.microsoft.com/office/drawing/2014/main" id="{EF52650C-6A82-40C0-9805-AD5CB9509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67" name="Rectangle 1041">
                <a:extLst>
                  <a:ext uri="{FF2B5EF4-FFF2-40B4-BE49-F238E27FC236}">
                    <a16:creationId xmlns:a16="http://schemas.microsoft.com/office/drawing/2014/main" id="{137A44F5-CF27-4ACB-BBFD-323BC9417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68" name="Freeform 1042">
                <a:extLst>
                  <a:ext uri="{FF2B5EF4-FFF2-40B4-BE49-F238E27FC236}">
                    <a16:creationId xmlns:a16="http://schemas.microsoft.com/office/drawing/2014/main" id="{AA2CC9B5-0437-4072-93E9-45ECC6638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69" name="Rectangle 1043">
                <a:extLst>
                  <a:ext uri="{FF2B5EF4-FFF2-40B4-BE49-F238E27FC236}">
                    <a16:creationId xmlns:a16="http://schemas.microsoft.com/office/drawing/2014/main" id="{508966E5-663A-4242-BA1B-B7D91F1AD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70" name="Freeform 1044">
                <a:extLst>
                  <a:ext uri="{FF2B5EF4-FFF2-40B4-BE49-F238E27FC236}">
                    <a16:creationId xmlns:a16="http://schemas.microsoft.com/office/drawing/2014/main" id="{898B59D9-1DE5-4C55-BEEE-814A1266B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71" name="Rectangle 1045">
                <a:extLst>
                  <a:ext uri="{FF2B5EF4-FFF2-40B4-BE49-F238E27FC236}">
                    <a16:creationId xmlns:a16="http://schemas.microsoft.com/office/drawing/2014/main" id="{45ED38D2-326C-4E86-981B-9DA5A5EA9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72" name="Freeform 1046">
                <a:extLst>
                  <a:ext uri="{FF2B5EF4-FFF2-40B4-BE49-F238E27FC236}">
                    <a16:creationId xmlns:a16="http://schemas.microsoft.com/office/drawing/2014/main" id="{DC0B98F2-E550-45FC-88D5-DDDCAFBDF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73" name="Rectangle 1047">
                <a:extLst>
                  <a:ext uri="{FF2B5EF4-FFF2-40B4-BE49-F238E27FC236}">
                    <a16:creationId xmlns:a16="http://schemas.microsoft.com/office/drawing/2014/main" id="{71BF303A-9616-4E65-A3C6-A59400C71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74" name="Freeform 1048">
                <a:extLst>
                  <a:ext uri="{FF2B5EF4-FFF2-40B4-BE49-F238E27FC236}">
                    <a16:creationId xmlns:a16="http://schemas.microsoft.com/office/drawing/2014/main" id="{D1664042-5DD2-476F-8775-D4CF4C4F2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75" name="Rectangle 1049">
                <a:extLst>
                  <a:ext uri="{FF2B5EF4-FFF2-40B4-BE49-F238E27FC236}">
                    <a16:creationId xmlns:a16="http://schemas.microsoft.com/office/drawing/2014/main" id="{5F15A1D8-E4ED-420D-8858-39F85968F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76" name="Freeform 1050">
                <a:extLst>
                  <a:ext uri="{FF2B5EF4-FFF2-40B4-BE49-F238E27FC236}">
                    <a16:creationId xmlns:a16="http://schemas.microsoft.com/office/drawing/2014/main" id="{553D6CD2-C8E1-493C-B408-8B22208A8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77" name="Rectangle 1051">
                <a:extLst>
                  <a:ext uri="{FF2B5EF4-FFF2-40B4-BE49-F238E27FC236}">
                    <a16:creationId xmlns:a16="http://schemas.microsoft.com/office/drawing/2014/main" id="{C3074B70-0326-4061-AEB8-7BEC02DF86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78" name="Freeform 1052">
                <a:extLst>
                  <a:ext uri="{FF2B5EF4-FFF2-40B4-BE49-F238E27FC236}">
                    <a16:creationId xmlns:a16="http://schemas.microsoft.com/office/drawing/2014/main" id="{23032A09-92D8-48DF-9C95-EFBBB851F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79" name="Rectangle 1053">
                <a:extLst>
                  <a:ext uri="{FF2B5EF4-FFF2-40B4-BE49-F238E27FC236}">
                    <a16:creationId xmlns:a16="http://schemas.microsoft.com/office/drawing/2014/main" id="{2CFE6F16-A321-486C-843E-4789C7CE78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80" name="Freeform 1054">
                <a:extLst>
                  <a:ext uri="{FF2B5EF4-FFF2-40B4-BE49-F238E27FC236}">
                    <a16:creationId xmlns:a16="http://schemas.microsoft.com/office/drawing/2014/main" id="{DD5E25FC-A25C-45E3-A811-B62E1C076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81" name="Rectangle 1055">
                <a:extLst>
                  <a:ext uri="{FF2B5EF4-FFF2-40B4-BE49-F238E27FC236}">
                    <a16:creationId xmlns:a16="http://schemas.microsoft.com/office/drawing/2014/main" id="{83D84F26-F958-4169-BA0D-AA34FBC6F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82" name="Freeform 1056">
                <a:extLst>
                  <a:ext uri="{FF2B5EF4-FFF2-40B4-BE49-F238E27FC236}">
                    <a16:creationId xmlns:a16="http://schemas.microsoft.com/office/drawing/2014/main" id="{EAE25082-3D39-4D01-8ADB-536B4D8AB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83" name="Rectangle 1057">
                <a:extLst>
                  <a:ext uri="{FF2B5EF4-FFF2-40B4-BE49-F238E27FC236}">
                    <a16:creationId xmlns:a16="http://schemas.microsoft.com/office/drawing/2014/main" id="{38CAD953-9F35-466E-A8D7-4416086E4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84" name="Freeform 1058">
                <a:extLst>
                  <a:ext uri="{FF2B5EF4-FFF2-40B4-BE49-F238E27FC236}">
                    <a16:creationId xmlns:a16="http://schemas.microsoft.com/office/drawing/2014/main" id="{0842E507-F6AB-4742-BB15-7C1831F91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85" name="Rectangle 1059">
                <a:extLst>
                  <a:ext uri="{FF2B5EF4-FFF2-40B4-BE49-F238E27FC236}">
                    <a16:creationId xmlns:a16="http://schemas.microsoft.com/office/drawing/2014/main" id="{D20E3D80-6922-447D-8313-6C0A89BCF7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2046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86" name="Freeform 1060">
                <a:extLst>
                  <a:ext uri="{FF2B5EF4-FFF2-40B4-BE49-F238E27FC236}">
                    <a16:creationId xmlns:a16="http://schemas.microsoft.com/office/drawing/2014/main" id="{7CD08F19-BF5E-4947-9465-639E995DD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04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87" name="Freeform 1061">
                <a:extLst>
                  <a:ext uri="{FF2B5EF4-FFF2-40B4-BE49-F238E27FC236}">
                    <a16:creationId xmlns:a16="http://schemas.microsoft.com/office/drawing/2014/main" id="{ADB4EAA8-BF68-4624-B385-885960DAC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9" y="171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0 w 1"/>
                  <a:gd name="T13" fmla="*/ 1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2 h 2"/>
                  <a:gd name="T20" fmla="*/ 0 w 1"/>
                  <a:gd name="T21" fmla="*/ 2 h 2"/>
                  <a:gd name="T22" fmla="*/ 0 w 1"/>
                  <a:gd name="T23" fmla="*/ 2 h 2"/>
                  <a:gd name="T24" fmla="*/ 0 w 1"/>
                  <a:gd name="T25" fmla="*/ 2 h 2"/>
                  <a:gd name="T26" fmla="*/ 0 w 1"/>
                  <a:gd name="T27" fmla="*/ 2 h 2"/>
                  <a:gd name="T28" fmla="*/ 0 w 1"/>
                  <a:gd name="T29" fmla="*/ 2 h 2"/>
                  <a:gd name="T30" fmla="*/ 0 w 1"/>
                  <a:gd name="T31" fmla="*/ 2 h 2"/>
                  <a:gd name="T32" fmla="*/ 1 w 1"/>
                  <a:gd name="T33" fmla="*/ 2 h 2"/>
                  <a:gd name="T34" fmla="*/ 1 w 1"/>
                  <a:gd name="T3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88" name="Rectangle 1062">
                <a:extLst>
                  <a:ext uri="{FF2B5EF4-FFF2-40B4-BE49-F238E27FC236}">
                    <a16:creationId xmlns:a16="http://schemas.microsoft.com/office/drawing/2014/main" id="{DB85BBB7-CF23-4790-A64C-10B86F9F2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89" name="Freeform 1063">
                <a:extLst>
                  <a:ext uri="{FF2B5EF4-FFF2-40B4-BE49-F238E27FC236}">
                    <a16:creationId xmlns:a16="http://schemas.microsoft.com/office/drawing/2014/main" id="{17E610D5-DC08-4B91-AD64-5EBFCE2BC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90" name="Rectangle 1064">
                <a:extLst>
                  <a:ext uri="{FF2B5EF4-FFF2-40B4-BE49-F238E27FC236}">
                    <a16:creationId xmlns:a16="http://schemas.microsoft.com/office/drawing/2014/main" id="{67D61FD6-58CA-4C3E-B279-E6A04F1350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91" name="Freeform 1065">
                <a:extLst>
                  <a:ext uri="{FF2B5EF4-FFF2-40B4-BE49-F238E27FC236}">
                    <a16:creationId xmlns:a16="http://schemas.microsoft.com/office/drawing/2014/main" id="{F2275466-3613-427C-A2AA-81913ABED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92" name="Rectangle 1066">
                <a:extLst>
                  <a:ext uri="{FF2B5EF4-FFF2-40B4-BE49-F238E27FC236}">
                    <a16:creationId xmlns:a16="http://schemas.microsoft.com/office/drawing/2014/main" id="{DF1AB1C2-9134-4261-9186-5B4FCE5C5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93" name="Freeform 1067">
                <a:extLst>
                  <a:ext uri="{FF2B5EF4-FFF2-40B4-BE49-F238E27FC236}">
                    <a16:creationId xmlns:a16="http://schemas.microsoft.com/office/drawing/2014/main" id="{1FCB3639-90EB-4DDE-BEA9-FFDF49F27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94" name="Rectangle 1068">
                <a:extLst>
                  <a:ext uri="{FF2B5EF4-FFF2-40B4-BE49-F238E27FC236}">
                    <a16:creationId xmlns:a16="http://schemas.microsoft.com/office/drawing/2014/main" id="{8A2D463F-5D2C-44C6-9774-AA71498114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95" name="Freeform 1069">
                <a:extLst>
                  <a:ext uri="{FF2B5EF4-FFF2-40B4-BE49-F238E27FC236}">
                    <a16:creationId xmlns:a16="http://schemas.microsoft.com/office/drawing/2014/main" id="{D8C65015-6B7B-441C-93B1-82DD43488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96" name="Rectangle 1070">
                <a:extLst>
                  <a:ext uri="{FF2B5EF4-FFF2-40B4-BE49-F238E27FC236}">
                    <a16:creationId xmlns:a16="http://schemas.microsoft.com/office/drawing/2014/main" id="{B74EB7E2-AA77-43F7-A3D2-1023F9B6B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97" name="Freeform 1071">
                <a:extLst>
                  <a:ext uri="{FF2B5EF4-FFF2-40B4-BE49-F238E27FC236}">
                    <a16:creationId xmlns:a16="http://schemas.microsoft.com/office/drawing/2014/main" id="{4B3A82ED-28E7-4D13-AE7C-7800FA919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98" name="Rectangle 1072">
                <a:extLst>
                  <a:ext uri="{FF2B5EF4-FFF2-40B4-BE49-F238E27FC236}">
                    <a16:creationId xmlns:a16="http://schemas.microsoft.com/office/drawing/2014/main" id="{89E27D73-FD24-4C8D-875B-BDC061F0A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99" name="Freeform 1073">
                <a:extLst>
                  <a:ext uri="{FF2B5EF4-FFF2-40B4-BE49-F238E27FC236}">
                    <a16:creationId xmlns:a16="http://schemas.microsoft.com/office/drawing/2014/main" id="{F20A6BD1-7019-4212-AA31-546F8A2E0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00" name="Rectangle 1074">
                <a:extLst>
                  <a:ext uri="{FF2B5EF4-FFF2-40B4-BE49-F238E27FC236}">
                    <a16:creationId xmlns:a16="http://schemas.microsoft.com/office/drawing/2014/main" id="{75AC0D9E-550B-40BD-BA2D-E15983F4E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01" name="Freeform 1075">
                <a:extLst>
                  <a:ext uri="{FF2B5EF4-FFF2-40B4-BE49-F238E27FC236}">
                    <a16:creationId xmlns:a16="http://schemas.microsoft.com/office/drawing/2014/main" id="{B848A892-2B75-4477-A872-14C066D90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02" name="Rectangle 1076">
                <a:extLst>
                  <a:ext uri="{FF2B5EF4-FFF2-40B4-BE49-F238E27FC236}">
                    <a16:creationId xmlns:a16="http://schemas.microsoft.com/office/drawing/2014/main" id="{3642961D-0549-426E-8729-0F6FA54C9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03" name="Freeform 1077">
                <a:extLst>
                  <a:ext uri="{FF2B5EF4-FFF2-40B4-BE49-F238E27FC236}">
                    <a16:creationId xmlns:a16="http://schemas.microsoft.com/office/drawing/2014/main" id="{2DF1AABF-F0D0-4A44-9493-89D59B6EC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04" name="Rectangle 1078">
                <a:extLst>
                  <a:ext uri="{FF2B5EF4-FFF2-40B4-BE49-F238E27FC236}">
                    <a16:creationId xmlns:a16="http://schemas.microsoft.com/office/drawing/2014/main" id="{4B2E91F0-FAC4-4E02-98C6-92089F3787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05" name="Freeform 1079">
                <a:extLst>
                  <a:ext uri="{FF2B5EF4-FFF2-40B4-BE49-F238E27FC236}">
                    <a16:creationId xmlns:a16="http://schemas.microsoft.com/office/drawing/2014/main" id="{4F96AC83-55F9-4C7C-B20C-32CE7A3DD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06" name="Rectangle 1080">
                <a:extLst>
                  <a:ext uri="{FF2B5EF4-FFF2-40B4-BE49-F238E27FC236}">
                    <a16:creationId xmlns:a16="http://schemas.microsoft.com/office/drawing/2014/main" id="{3E3DAF6F-74EC-48CB-B1FA-321605001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07" name="Freeform 1081">
                <a:extLst>
                  <a:ext uri="{FF2B5EF4-FFF2-40B4-BE49-F238E27FC236}">
                    <a16:creationId xmlns:a16="http://schemas.microsoft.com/office/drawing/2014/main" id="{6FC5527A-F2A1-488B-8614-531DDCE00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08" name="Rectangle 1082">
                <a:extLst>
                  <a:ext uri="{FF2B5EF4-FFF2-40B4-BE49-F238E27FC236}">
                    <a16:creationId xmlns:a16="http://schemas.microsoft.com/office/drawing/2014/main" id="{C933F9F8-ECBE-47F6-871E-4A88C19CB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09" name="Freeform 1083">
                <a:extLst>
                  <a:ext uri="{FF2B5EF4-FFF2-40B4-BE49-F238E27FC236}">
                    <a16:creationId xmlns:a16="http://schemas.microsoft.com/office/drawing/2014/main" id="{F964F8E2-30F2-4B22-8752-ADA61AA62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10" name="Rectangle 1084">
                <a:extLst>
                  <a:ext uri="{FF2B5EF4-FFF2-40B4-BE49-F238E27FC236}">
                    <a16:creationId xmlns:a16="http://schemas.microsoft.com/office/drawing/2014/main" id="{0C526A66-C605-4446-8093-A4541AD6A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11" name="Freeform 1085">
                <a:extLst>
                  <a:ext uri="{FF2B5EF4-FFF2-40B4-BE49-F238E27FC236}">
                    <a16:creationId xmlns:a16="http://schemas.microsoft.com/office/drawing/2014/main" id="{52C4F804-784C-4881-B31C-67C6B514E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12" name="Rectangle 1086">
                <a:extLst>
                  <a:ext uri="{FF2B5EF4-FFF2-40B4-BE49-F238E27FC236}">
                    <a16:creationId xmlns:a16="http://schemas.microsoft.com/office/drawing/2014/main" id="{43E061CA-A267-48C2-BBA8-E8A9919F21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13" name="Freeform 1087">
                <a:extLst>
                  <a:ext uri="{FF2B5EF4-FFF2-40B4-BE49-F238E27FC236}">
                    <a16:creationId xmlns:a16="http://schemas.microsoft.com/office/drawing/2014/main" id="{E5399B8C-4A1B-41B3-811A-148BDCF01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14" name="Rectangle 1088">
                <a:extLst>
                  <a:ext uri="{FF2B5EF4-FFF2-40B4-BE49-F238E27FC236}">
                    <a16:creationId xmlns:a16="http://schemas.microsoft.com/office/drawing/2014/main" id="{AD43665A-C2A2-4625-A431-8786F44AA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15" name="Freeform 1089">
                <a:extLst>
                  <a:ext uri="{FF2B5EF4-FFF2-40B4-BE49-F238E27FC236}">
                    <a16:creationId xmlns:a16="http://schemas.microsoft.com/office/drawing/2014/main" id="{A55FE131-CD91-4FD0-9322-ABAAE55BD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16" name="Rectangle 1090">
                <a:extLst>
                  <a:ext uri="{FF2B5EF4-FFF2-40B4-BE49-F238E27FC236}">
                    <a16:creationId xmlns:a16="http://schemas.microsoft.com/office/drawing/2014/main" id="{61571F6D-C869-4E4E-BA7C-0DBC08886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17" name="Freeform 1091">
                <a:extLst>
                  <a:ext uri="{FF2B5EF4-FFF2-40B4-BE49-F238E27FC236}">
                    <a16:creationId xmlns:a16="http://schemas.microsoft.com/office/drawing/2014/main" id="{7DE24F36-EDEB-4026-ADE7-DB745720C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18" name="Rectangle 1092">
                <a:extLst>
                  <a:ext uri="{FF2B5EF4-FFF2-40B4-BE49-F238E27FC236}">
                    <a16:creationId xmlns:a16="http://schemas.microsoft.com/office/drawing/2014/main" id="{FCD2A2CC-AAA6-4A48-A87F-BFFDF1A6E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19" name="Freeform 1093">
                <a:extLst>
                  <a:ext uri="{FF2B5EF4-FFF2-40B4-BE49-F238E27FC236}">
                    <a16:creationId xmlns:a16="http://schemas.microsoft.com/office/drawing/2014/main" id="{8E9EA0CB-BDEA-446D-90E4-08A4AC9C1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20" name="Rectangle 1094">
                <a:extLst>
                  <a:ext uri="{FF2B5EF4-FFF2-40B4-BE49-F238E27FC236}">
                    <a16:creationId xmlns:a16="http://schemas.microsoft.com/office/drawing/2014/main" id="{D088170F-E8AB-46C0-9C49-6B236945B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21" name="Freeform 1095">
                <a:extLst>
                  <a:ext uri="{FF2B5EF4-FFF2-40B4-BE49-F238E27FC236}">
                    <a16:creationId xmlns:a16="http://schemas.microsoft.com/office/drawing/2014/main" id="{40BCCBA6-E642-4D64-BF94-90F367EF5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22" name="Rectangle 1096">
                <a:extLst>
                  <a:ext uri="{FF2B5EF4-FFF2-40B4-BE49-F238E27FC236}">
                    <a16:creationId xmlns:a16="http://schemas.microsoft.com/office/drawing/2014/main" id="{9C75C80A-E767-4317-BC5A-C64935564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23" name="Freeform 1097">
                <a:extLst>
                  <a:ext uri="{FF2B5EF4-FFF2-40B4-BE49-F238E27FC236}">
                    <a16:creationId xmlns:a16="http://schemas.microsoft.com/office/drawing/2014/main" id="{104AD5B0-C578-47EA-A1E6-722CBF5B8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24" name="Rectangle 1098">
                <a:extLst>
                  <a:ext uri="{FF2B5EF4-FFF2-40B4-BE49-F238E27FC236}">
                    <a16:creationId xmlns:a16="http://schemas.microsoft.com/office/drawing/2014/main" id="{2FCEBE74-661A-4392-96D2-EFCA109D8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25" name="Freeform 1099">
                <a:extLst>
                  <a:ext uri="{FF2B5EF4-FFF2-40B4-BE49-F238E27FC236}">
                    <a16:creationId xmlns:a16="http://schemas.microsoft.com/office/drawing/2014/main" id="{412F75A3-BD37-4AC4-88BB-A7F4339C2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26" name="Rectangle 1100">
                <a:extLst>
                  <a:ext uri="{FF2B5EF4-FFF2-40B4-BE49-F238E27FC236}">
                    <a16:creationId xmlns:a16="http://schemas.microsoft.com/office/drawing/2014/main" id="{554AB67C-B481-4B6D-A37F-F90B4ED72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27" name="Freeform 1101">
                <a:extLst>
                  <a:ext uri="{FF2B5EF4-FFF2-40B4-BE49-F238E27FC236}">
                    <a16:creationId xmlns:a16="http://schemas.microsoft.com/office/drawing/2014/main" id="{F01DE2DA-6E07-44C9-8706-A3F8DEB79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28" name="Rectangle 1102">
                <a:extLst>
                  <a:ext uri="{FF2B5EF4-FFF2-40B4-BE49-F238E27FC236}">
                    <a16:creationId xmlns:a16="http://schemas.microsoft.com/office/drawing/2014/main" id="{2CD8ED81-A0AC-42D1-889F-BF46F7635F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29" name="Freeform 1103">
                <a:extLst>
                  <a:ext uri="{FF2B5EF4-FFF2-40B4-BE49-F238E27FC236}">
                    <a16:creationId xmlns:a16="http://schemas.microsoft.com/office/drawing/2014/main" id="{A280E7DA-0C51-4A28-A59A-6C6EC78C0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30" name="Rectangle 1104">
                <a:extLst>
                  <a:ext uri="{FF2B5EF4-FFF2-40B4-BE49-F238E27FC236}">
                    <a16:creationId xmlns:a16="http://schemas.microsoft.com/office/drawing/2014/main" id="{532DFCFD-4617-4C79-ACB3-77C0D7C23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31" name="Freeform 1105">
                <a:extLst>
                  <a:ext uri="{FF2B5EF4-FFF2-40B4-BE49-F238E27FC236}">
                    <a16:creationId xmlns:a16="http://schemas.microsoft.com/office/drawing/2014/main" id="{8A54A9CE-0252-49D6-BCA0-284B906C1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32" name="Rectangle 1106">
                <a:extLst>
                  <a:ext uri="{FF2B5EF4-FFF2-40B4-BE49-F238E27FC236}">
                    <a16:creationId xmlns:a16="http://schemas.microsoft.com/office/drawing/2014/main" id="{DC383562-25E1-40AC-A368-2075DE3BA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33" name="Freeform 1107">
                <a:extLst>
                  <a:ext uri="{FF2B5EF4-FFF2-40B4-BE49-F238E27FC236}">
                    <a16:creationId xmlns:a16="http://schemas.microsoft.com/office/drawing/2014/main" id="{E2E9FB82-E567-4D12-826F-9A3A6328C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34" name="Rectangle 1108">
                <a:extLst>
                  <a:ext uri="{FF2B5EF4-FFF2-40B4-BE49-F238E27FC236}">
                    <a16:creationId xmlns:a16="http://schemas.microsoft.com/office/drawing/2014/main" id="{B201FCF7-0AB7-4EDE-BB4B-AEAAE95881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35" name="Freeform 1109">
                <a:extLst>
                  <a:ext uri="{FF2B5EF4-FFF2-40B4-BE49-F238E27FC236}">
                    <a16:creationId xmlns:a16="http://schemas.microsoft.com/office/drawing/2014/main" id="{A10E7D58-FA2D-418B-AE0A-7E9E76A11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36" name="Rectangle 1110">
                <a:extLst>
                  <a:ext uri="{FF2B5EF4-FFF2-40B4-BE49-F238E27FC236}">
                    <a16:creationId xmlns:a16="http://schemas.microsoft.com/office/drawing/2014/main" id="{D76DDEFB-63B4-4F36-99BD-08385D19A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37" name="Freeform 1111">
                <a:extLst>
                  <a:ext uri="{FF2B5EF4-FFF2-40B4-BE49-F238E27FC236}">
                    <a16:creationId xmlns:a16="http://schemas.microsoft.com/office/drawing/2014/main" id="{8681EEBF-541F-49B8-BD50-AEEB704B8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38" name="Rectangle 1112">
                <a:extLst>
                  <a:ext uri="{FF2B5EF4-FFF2-40B4-BE49-F238E27FC236}">
                    <a16:creationId xmlns:a16="http://schemas.microsoft.com/office/drawing/2014/main" id="{81378BD0-EFCE-44A3-9D44-CFFBD780DB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39" name="Freeform 1113">
                <a:extLst>
                  <a:ext uri="{FF2B5EF4-FFF2-40B4-BE49-F238E27FC236}">
                    <a16:creationId xmlns:a16="http://schemas.microsoft.com/office/drawing/2014/main" id="{52EE566C-C08B-4C16-B9A0-63D6C6B45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40" name="Rectangle 1114">
                <a:extLst>
                  <a:ext uri="{FF2B5EF4-FFF2-40B4-BE49-F238E27FC236}">
                    <a16:creationId xmlns:a16="http://schemas.microsoft.com/office/drawing/2014/main" id="{23968BFE-7941-456C-A8F6-BE3EC7025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41" name="Freeform 1115">
                <a:extLst>
                  <a:ext uri="{FF2B5EF4-FFF2-40B4-BE49-F238E27FC236}">
                    <a16:creationId xmlns:a16="http://schemas.microsoft.com/office/drawing/2014/main" id="{E5338A7E-8AF8-47A1-8164-F6873A1A4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42" name="Rectangle 1116">
                <a:extLst>
                  <a:ext uri="{FF2B5EF4-FFF2-40B4-BE49-F238E27FC236}">
                    <a16:creationId xmlns:a16="http://schemas.microsoft.com/office/drawing/2014/main" id="{A1170FA4-4CF6-4422-90C6-4D3439C85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43" name="Freeform 1117">
                <a:extLst>
                  <a:ext uri="{FF2B5EF4-FFF2-40B4-BE49-F238E27FC236}">
                    <a16:creationId xmlns:a16="http://schemas.microsoft.com/office/drawing/2014/main" id="{817D4DFE-59A3-4B5D-916C-B42A6AF69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44" name="Rectangle 1118">
                <a:extLst>
                  <a:ext uri="{FF2B5EF4-FFF2-40B4-BE49-F238E27FC236}">
                    <a16:creationId xmlns:a16="http://schemas.microsoft.com/office/drawing/2014/main" id="{D9A416D7-BD32-49D9-968C-75D9949239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45" name="Freeform 1119">
                <a:extLst>
                  <a:ext uri="{FF2B5EF4-FFF2-40B4-BE49-F238E27FC236}">
                    <a16:creationId xmlns:a16="http://schemas.microsoft.com/office/drawing/2014/main" id="{9824CD4B-EFA4-49AD-80FD-3B523EE6F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46" name="Rectangle 1120">
                <a:extLst>
                  <a:ext uri="{FF2B5EF4-FFF2-40B4-BE49-F238E27FC236}">
                    <a16:creationId xmlns:a16="http://schemas.microsoft.com/office/drawing/2014/main" id="{B9910AAD-E29D-43EB-8E89-9F9FEC5B3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47" name="Freeform 1121">
                <a:extLst>
                  <a:ext uri="{FF2B5EF4-FFF2-40B4-BE49-F238E27FC236}">
                    <a16:creationId xmlns:a16="http://schemas.microsoft.com/office/drawing/2014/main" id="{B491EB6D-86C0-4459-9F2B-032367554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48" name="Rectangle 1122">
                <a:extLst>
                  <a:ext uri="{FF2B5EF4-FFF2-40B4-BE49-F238E27FC236}">
                    <a16:creationId xmlns:a16="http://schemas.microsoft.com/office/drawing/2014/main" id="{320851E2-476A-46BD-A4B0-62FB71049E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49" name="Freeform 1123">
                <a:extLst>
                  <a:ext uri="{FF2B5EF4-FFF2-40B4-BE49-F238E27FC236}">
                    <a16:creationId xmlns:a16="http://schemas.microsoft.com/office/drawing/2014/main" id="{69D3FBA3-E53E-496E-95FF-239E28D49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50" name="Rectangle 1124">
                <a:extLst>
                  <a:ext uri="{FF2B5EF4-FFF2-40B4-BE49-F238E27FC236}">
                    <a16:creationId xmlns:a16="http://schemas.microsoft.com/office/drawing/2014/main" id="{F21AFCD5-A356-4DB6-8562-28E67CFC5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51" name="Freeform 1125">
                <a:extLst>
                  <a:ext uri="{FF2B5EF4-FFF2-40B4-BE49-F238E27FC236}">
                    <a16:creationId xmlns:a16="http://schemas.microsoft.com/office/drawing/2014/main" id="{76BD8D45-A181-4464-AABB-C7B908040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52" name="Rectangle 1126">
                <a:extLst>
                  <a:ext uri="{FF2B5EF4-FFF2-40B4-BE49-F238E27FC236}">
                    <a16:creationId xmlns:a16="http://schemas.microsoft.com/office/drawing/2014/main" id="{E455E68B-BDBE-4F5E-9439-699BCAEE2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53" name="Freeform 1127">
                <a:extLst>
                  <a:ext uri="{FF2B5EF4-FFF2-40B4-BE49-F238E27FC236}">
                    <a16:creationId xmlns:a16="http://schemas.microsoft.com/office/drawing/2014/main" id="{AE7EA278-8FFF-42B5-BEDF-0DAACF680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54" name="Rectangle 1128">
                <a:extLst>
                  <a:ext uri="{FF2B5EF4-FFF2-40B4-BE49-F238E27FC236}">
                    <a16:creationId xmlns:a16="http://schemas.microsoft.com/office/drawing/2014/main" id="{75E94DBE-6A1A-4711-9FE6-B3BF0A39E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55" name="Freeform 1129">
                <a:extLst>
                  <a:ext uri="{FF2B5EF4-FFF2-40B4-BE49-F238E27FC236}">
                    <a16:creationId xmlns:a16="http://schemas.microsoft.com/office/drawing/2014/main" id="{B7F8F7D9-60EC-47E4-AF50-D768DCA59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56" name="Rectangle 1130">
                <a:extLst>
                  <a:ext uri="{FF2B5EF4-FFF2-40B4-BE49-F238E27FC236}">
                    <a16:creationId xmlns:a16="http://schemas.microsoft.com/office/drawing/2014/main" id="{6BBCFE74-42AF-46C7-A7C4-8B2FEB2422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57" name="Freeform 1131">
                <a:extLst>
                  <a:ext uri="{FF2B5EF4-FFF2-40B4-BE49-F238E27FC236}">
                    <a16:creationId xmlns:a16="http://schemas.microsoft.com/office/drawing/2014/main" id="{7716E64C-532B-4E2B-B09B-3F75B3BA7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58" name="Rectangle 1132">
                <a:extLst>
                  <a:ext uri="{FF2B5EF4-FFF2-40B4-BE49-F238E27FC236}">
                    <a16:creationId xmlns:a16="http://schemas.microsoft.com/office/drawing/2014/main" id="{C73790B1-A1C4-4D03-B26A-FCA9C4C211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59" name="Freeform 1133">
                <a:extLst>
                  <a:ext uri="{FF2B5EF4-FFF2-40B4-BE49-F238E27FC236}">
                    <a16:creationId xmlns:a16="http://schemas.microsoft.com/office/drawing/2014/main" id="{C35E942F-D23D-45AE-A7E8-3B823DE9E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60" name="Rectangle 1134">
                <a:extLst>
                  <a:ext uri="{FF2B5EF4-FFF2-40B4-BE49-F238E27FC236}">
                    <a16:creationId xmlns:a16="http://schemas.microsoft.com/office/drawing/2014/main" id="{87809896-85A7-4730-8B46-84D69B964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61" name="Freeform 1135">
                <a:extLst>
                  <a:ext uri="{FF2B5EF4-FFF2-40B4-BE49-F238E27FC236}">
                    <a16:creationId xmlns:a16="http://schemas.microsoft.com/office/drawing/2014/main" id="{3ECAC1F4-DC35-460E-B491-6B804A369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62" name="Rectangle 1136">
                <a:extLst>
                  <a:ext uri="{FF2B5EF4-FFF2-40B4-BE49-F238E27FC236}">
                    <a16:creationId xmlns:a16="http://schemas.microsoft.com/office/drawing/2014/main" id="{F4DA50FF-3890-4E16-827C-57A83F06B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63" name="Freeform 1137">
                <a:extLst>
                  <a:ext uri="{FF2B5EF4-FFF2-40B4-BE49-F238E27FC236}">
                    <a16:creationId xmlns:a16="http://schemas.microsoft.com/office/drawing/2014/main" id="{4BCEBFC6-F016-4BEE-8AC2-54ED6CE92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64" name="Rectangle 1138">
                <a:extLst>
                  <a:ext uri="{FF2B5EF4-FFF2-40B4-BE49-F238E27FC236}">
                    <a16:creationId xmlns:a16="http://schemas.microsoft.com/office/drawing/2014/main" id="{917786BB-3B6A-408A-93F1-D2B3BD718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65" name="Freeform 1139">
                <a:extLst>
                  <a:ext uri="{FF2B5EF4-FFF2-40B4-BE49-F238E27FC236}">
                    <a16:creationId xmlns:a16="http://schemas.microsoft.com/office/drawing/2014/main" id="{1B39F599-1C79-45B9-A033-328969D64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0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0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66" name="Rectangle 1140">
                <a:extLst>
                  <a:ext uri="{FF2B5EF4-FFF2-40B4-BE49-F238E27FC236}">
                    <a16:creationId xmlns:a16="http://schemas.microsoft.com/office/drawing/2014/main" id="{72F79557-12C5-439D-9B0F-79B360268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67" name="Freeform 1141">
                <a:extLst>
                  <a:ext uri="{FF2B5EF4-FFF2-40B4-BE49-F238E27FC236}">
                    <a16:creationId xmlns:a16="http://schemas.microsoft.com/office/drawing/2014/main" id="{7D0B231F-BF40-42DA-A766-1A0E79C77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68" name="Rectangle 1142">
                <a:extLst>
                  <a:ext uri="{FF2B5EF4-FFF2-40B4-BE49-F238E27FC236}">
                    <a16:creationId xmlns:a16="http://schemas.microsoft.com/office/drawing/2014/main" id="{BA4125F4-7635-4E0F-A6B1-D71202459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69" name="Freeform 1143">
                <a:extLst>
                  <a:ext uri="{FF2B5EF4-FFF2-40B4-BE49-F238E27FC236}">
                    <a16:creationId xmlns:a16="http://schemas.microsoft.com/office/drawing/2014/main" id="{76B0ADDD-049C-4FDF-AE84-EB70C8DC8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70" name="Rectangle 1144">
                <a:extLst>
                  <a:ext uri="{FF2B5EF4-FFF2-40B4-BE49-F238E27FC236}">
                    <a16:creationId xmlns:a16="http://schemas.microsoft.com/office/drawing/2014/main" id="{28D6CE2F-ED45-42E7-8E08-3F91E4B35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71" name="Freeform 1145">
                <a:extLst>
                  <a:ext uri="{FF2B5EF4-FFF2-40B4-BE49-F238E27FC236}">
                    <a16:creationId xmlns:a16="http://schemas.microsoft.com/office/drawing/2014/main" id="{DDAD3DDE-B632-4EFE-8DA7-08D66638B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72" name="Rectangle 1146">
                <a:extLst>
                  <a:ext uri="{FF2B5EF4-FFF2-40B4-BE49-F238E27FC236}">
                    <a16:creationId xmlns:a16="http://schemas.microsoft.com/office/drawing/2014/main" id="{8890EDD1-D941-487E-949C-125BBE22D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73" name="Freeform 1147">
                <a:extLst>
                  <a:ext uri="{FF2B5EF4-FFF2-40B4-BE49-F238E27FC236}">
                    <a16:creationId xmlns:a16="http://schemas.microsoft.com/office/drawing/2014/main" id="{A64C45B4-0B8B-4171-A510-4F8360A42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74" name="Rectangle 1148">
                <a:extLst>
                  <a:ext uri="{FF2B5EF4-FFF2-40B4-BE49-F238E27FC236}">
                    <a16:creationId xmlns:a16="http://schemas.microsoft.com/office/drawing/2014/main" id="{4FA9F6D8-84C2-45C4-957D-0B50345F46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75" name="Freeform 1149">
                <a:extLst>
                  <a:ext uri="{FF2B5EF4-FFF2-40B4-BE49-F238E27FC236}">
                    <a16:creationId xmlns:a16="http://schemas.microsoft.com/office/drawing/2014/main" id="{26CE8415-D665-451D-9CA1-E85570D78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76" name="Rectangle 1150">
                <a:extLst>
                  <a:ext uri="{FF2B5EF4-FFF2-40B4-BE49-F238E27FC236}">
                    <a16:creationId xmlns:a16="http://schemas.microsoft.com/office/drawing/2014/main" id="{73F0A4B1-E2D4-4179-89F5-F1BB12942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77" name="Freeform 1151">
                <a:extLst>
                  <a:ext uri="{FF2B5EF4-FFF2-40B4-BE49-F238E27FC236}">
                    <a16:creationId xmlns:a16="http://schemas.microsoft.com/office/drawing/2014/main" id="{2A5ECA1B-E428-4AF0-B488-10428C4A2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78" name="Rectangle 1152">
                <a:extLst>
                  <a:ext uri="{FF2B5EF4-FFF2-40B4-BE49-F238E27FC236}">
                    <a16:creationId xmlns:a16="http://schemas.microsoft.com/office/drawing/2014/main" id="{83287197-C901-47DD-92A3-129796680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79" name="Freeform 1153">
                <a:extLst>
                  <a:ext uri="{FF2B5EF4-FFF2-40B4-BE49-F238E27FC236}">
                    <a16:creationId xmlns:a16="http://schemas.microsoft.com/office/drawing/2014/main" id="{D099FE19-9E9A-4FE4-9C83-B62F2D5B5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80" name="Rectangle 1154">
                <a:extLst>
                  <a:ext uri="{FF2B5EF4-FFF2-40B4-BE49-F238E27FC236}">
                    <a16:creationId xmlns:a16="http://schemas.microsoft.com/office/drawing/2014/main" id="{6FBF8663-294A-45C9-A78D-426DBDFB80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81" name="Freeform 1155">
                <a:extLst>
                  <a:ext uri="{FF2B5EF4-FFF2-40B4-BE49-F238E27FC236}">
                    <a16:creationId xmlns:a16="http://schemas.microsoft.com/office/drawing/2014/main" id="{A0D49003-4879-44A4-A013-6E45A75AF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82" name="Rectangle 1156">
                <a:extLst>
                  <a:ext uri="{FF2B5EF4-FFF2-40B4-BE49-F238E27FC236}">
                    <a16:creationId xmlns:a16="http://schemas.microsoft.com/office/drawing/2014/main" id="{136874F1-4C46-4B67-BB9D-72854A224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83" name="Freeform 1157">
                <a:extLst>
                  <a:ext uri="{FF2B5EF4-FFF2-40B4-BE49-F238E27FC236}">
                    <a16:creationId xmlns:a16="http://schemas.microsoft.com/office/drawing/2014/main" id="{46841CB6-B08E-4057-8AB0-AAC564F60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84" name="Rectangle 1158">
                <a:extLst>
                  <a:ext uri="{FF2B5EF4-FFF2-40B4-BE49-F238E27FC236}">
                    <a16:creationId xmlns:a16="http://schemas.microsoft.com/office/drawing/2014/main" id="{C03A1A7C-10DD-4F4D-8D7D-33DE84139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85" name="Freeform 1159">
                <a:extLst>
                  <a:ext uri="{FF2B5EF4-FFF2-40B4-BE49-F238E27FC236}">
                    <a16:creationId xmlns:a16="http://schemas.microsoft.com/office/drawing/2014/main" id="{641374F0-CBA3-4274-907B-F0878C7EF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86" name="Rectangle 1160">
                <a:extLst>
                  <a:ext uri="{FF2B5EF4-FFF2-40B4-BE49-F238E27FC236}">
                    <a16:creationId xmlns:a16="http://schemas.microsoft.com/office/drawing/2014/main" id="{E2AEC1F2-D4FE-4BA0-8EBF-6E69377B7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87" name="Freeform 1161">
                <a:extLst>
                  <a:ext uri="{FF2B5EF4-FFF2-40B4-BE49-F238E27FC236}">
                    <a16:creationId xmlns:a16="http://schemas.microsoft.com/office/drawing/2014/main" id="{028BCFFC-0DC0-451A-989B-058C5A6CA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88" name="Rectangle 1162">
                <a:extLst>
                  <a:ext uri="{FF2B5EF4-FFF2-40B4-BE49-F238E27FC236}">
                    <a16:creationId xmlns:a16="http://schemas.microsoft.com/office/drawing/2014/main" id="{2A1B183F-86D2-4B2D-B5EE-E8CA7B188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89" name="Freeform 1163">
                <a:extLst>
                  <a:ext uri="{FF2B5EF4-FFF2-40B4-BE49-F238E27FC236}">
                    <a16:creationId xmlns:a16="http://schemas.microsoft.com/office/drawing/2014/main" id="{9B84E624-054A-4F5A-A470-C3FF1CBD8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90" name="Rectangle 1164">
                <a:extLst>
                  <a:ext uri="{FF2B5EF4-FFF2-40B4-BE49-F238E27FC236}">
                    <a16:creationId xmlns:a16="http://schemas.microsoft.com/office/drawing/2014/main" id="{1658BC2B-859C-4FEC-9BEF-D1A7FADA0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91" name="Freeform 1165">
                <a:extLst>
                  <a:ext uri="{FF2B5EF4-FFF2-40B4-BE49-F238E27FC236}">
                    <a16:creationId xmlns:a16="http://schemas.microsoft.com/office/drawing/2014/main" id="{92887A01-54B9-4FC3-A014-91DE5CB05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92" name="Rectangle 1166">
                <a:extLst>
                  <a:ext uri="{FF2B5EF4-FFF2-40B4-BE49-F238E27FC236}">
                    <a16:creationId xmlns:a16="http://schemas.microsoft.com/office/drawing/2014/main" id="{3E46395A-4042-4C93-AFDF-FB138A4F2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93" name="Freeform 1167">
                <a:extLst>
                  <a:ext uri="{FF2B5EF4-FFF2-40B4-BE49-F238E27FC236}">
                    <a16:creationId xmlns:a16="http://schemas.microsoft.com/office/drawing/2014/main" id="{26D72760-CFE7-4AED-8139-A113815A4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94" name="Rectangle 1168">
                <a:extLst>
                  <a:ext uri="{FF2B5EF4-FFF2-40B4-BE49-F238E27FC236}">
                    <a16:creationId xmlns:a16="http://schemas.microsoft.com/office/drawing/2014/main" id="{2EE6BA5A-DEEA-4BC4-839B-5398DF540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95" name="Freeform 1169">
                <a:extLst>
                  <a:ext uri="{FF2B5EF4-FFF2-40B4-BE49-F238E27FC236}">
                    <a16:creationId xmlns:a16="http://schemas.microsoft.com/office/drawing/2014/main" id="{E27D7E39-EEF8-4A4F-8A84-E8A268D08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96" name="Rectangle 1170">
                <a:extLst>
                  <a:ext uri="{FF2B5EF4-FFF2-40B4-BE49-F238E27FC236}">
                    <a16:creationId xmlns:a16="http://schemas.microsoft.com/office/drawing/2014/main" id="{EEA75B3C-617C-4824-903C-DC441E1B3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97" name="Freeform 1171">
                <a:extLst>
                  <a:ext uri="{FF2B5EF4-FFF2-40B4-BE49-F238E27FC236}">
                    <a16:creationId xmlns:a16="http://schemas.microsoft.com/office/drawing/2014/main" id="{D598AA79-0C2C-46A4-AF51-2DF3053A9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98" name="Rectangle 1172">
                <a:extLst>
                  <a:ext uri="{FF2B5EF4-FFF2-40B4-BE49-F238E27FC236}">
                    <a16:creationId xmlns:a16="http://schemas.microsoft.com/office/drawing/2014/main" id="{C87E4AC0-83E5-4267-ADB1-70C5FC84E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99" name="Freeform 1173">
                <a:extLst>
                  <a:ext uri="{FF2B5EF4-FFF2-40B4-BE49-F238E27FC236}">
                    <a16:creationId xmlns:a16="http://schemas.microsoft.com/office/drawing/2014/main" id="{3EFB89CE-FEA4-4326-8041-5E69A8FB7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00" name="Rectangle 1174">
                <a:extLst>
                  <a:ext uri="{FF2B5EF4-FFF2-40B4-BE49-F238E27FC236}">
                    <a16:creationId xmlns:a16="http://schemas.microsoft.com/office/drawing/2014/main" id="{919B9BB9-988C-4441-88B0-C688C373B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01" name="Freeform 1175">
                <a:extLst>
                  <a:ext uri="{FF2B5EF4-FFF2-40B4-BE49-F238E27FC236}">
                    <a16:creationId xmlns:a16="http://schemas.microsoft.com/office/drawing/2014/main" id="{985870D8-C7A0-4456-9C69-DF5D06FFD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02" name="Rectangle 1176">
                <a:extLst>
                  <a:ext uri="{FF2B5EF4-FFF2-40B4-BE49-F238E27FC236}">
                    <a16:creationId xmlns:a16="http://schemas.microsoft.com/office/drawing/2014/main" id="{529F7AF5-C682-42D7-8049-7D81B7E2D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03" name="Freeform 1177">
                <a:extLst>
                  <a:ext uri="{FF2B5EF4-FFF2-40B4-BE49-F238E27FC236}">
                    <a16:creationId xmlns:a16="http://schemas.microsoft.com/office/drawing/2014/main" id="{AD10A5E8-EA0D-48A1-B0DB-6D767732E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04" name="Rectangle 1178">
                <a:extLst>
                  <a:ext uri="{FF2B5EF4-FFF2-40B4-BE49-F238E27FC236}">
                    <a16:creationId xmlns:a16="http://schemas.microsoft.com/office/drawing/2014/main" id="{F356CC22-90E9-4E53-889A-44574A547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05" name="Freeform 1179">
                <a:extLst>
                  <a:ext uri="{FF2B5EF4-FFF2-40B4-BE49-F238E27FC236}">
                    <a16:creationId xmlns:a16="http://schemas.microsoft.com/office/drawing/2014/main" id="{00F2F9CC-4E32-46F8-AC95-C45C5561B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06" name="Rectangle 1180">
                <a:extLst>
                  <a:ext uri="{FF2B5EF4-FFF2-40B4-BE49-F238E27FC236}">
                    <a16:creationId xmlns:a16="http://schemas.microsoft.com/office/drawing/2014/main" id="{D2308152-04D0-4F07-AD92-B5BD9C68E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07" name="Freeform 1181">
                <a:extLst>
                  <a:ext uri="{FF2B5EF4-FFF2-40B4-BE49-F238E27FC236}">
                    <a16:creationId xmlns:a16="http://schemas.microsoft.com/office/drawing/2014/main" id="{DA435D6F-3EE5-4E19-AF42-89C47E273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08" name="Rectangle 1182">
                <a:extLst>
                  <a:ext uri="{FF2B5EF4-FFF2-40B4-BE49-F238E27FC236}">
                    <a16:creationId xmlns:a16="http://schemas.microsoft.com/office/drawing/2014/main" id="{9F4763E5-508E-4F12-ACC3-A4C4258E3C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09" name="Freeform 1183">
                <a:extLst>
                  <a:ext uri="{FF2B5EF4-FFF2-40B4-BE49-F238E27FC236}">
                    <a16:creationId xmlns:a16="http://schemas.microsoft.com/office/drawing/2014/main" id="{B7B7FC6F-325F-40B2-84FF-C3CC0E29D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10" name="Rectangle 1184">
                <a:extLst>
                  <a:ext uri="{FF2B5EF4-FFF2-40B4-BE49-F238E27FC236}">
                    <a16:creationId xmlns:a16="http://schemas.microsoft.com/office/drawing/2014/main" id="{B4AD8A1D-E067-4312-92F8-AAA40D508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11" name="Freeform 1185">
                <a:extLst>
                  <a:ext uri="{FF2B5EF4-FFF2-40B4-BE49-F238E27FC236}">
                    <a16:creationId xmlns:a16="http://schemas.microsoft.com/office/drawing/2014/main" id="{5782DA66-8044-498A-9402-A7B2ABDD4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12" name="Rectangle 1186">
                <a:extLst>
                  <a:ext uri="{FF2B5EF4-FFF2-40B4-BE49-F238E27FC236}">
                    <a16:creationId xmlns:a16="http://schemas.microsoft.com/office/drawing/2014/main" id="{70534151-9772-438F-88F9-ACFD77B66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13" name="Freeform 1187">
                <a:extLst>
                  <a:ext uri="{FF2B5EF4-FFF2-40B4-BE49-F238E27FC236}">
                    <a16:creationId xmlns:a16="http://schemas.microsoft.com/office/drawing/2014/main" id="{E5B4BB3B-DB62-4AEF-BE9F-CD4001C88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14" name="Rectangle 1188">
                <a:extLst>
                  <a:ext uri="{FF2B5EF4-FFF2-40B4-BE49-F238E27FC236}">
                    <a16:creationId xmlns:a16="http://schemas.microsoft.com/office/drawing/2014/main" id="{D6CFDA95-9FC0-41EA-8CC1-A81822500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15" name="Freeform 1189">
                <a:extLst>
                  <a:ext uri="{FF2B5EF4-FFF2-40B4-BE49-F238E27FC236}">
                    <a16:creationId xmlns:a16="http://schemas.microsoft.com/office/drawing/2014/main" id="{BFE4A815-9162-465D-BBC2-3E0B7BD94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16" name="Rectangle 1190">
                <a:extLst>
                  <a:ext uri="{FF2B5EF4-FFF2-40B4-BE49-F238E27FC236}">
                    <a16:creationId xmlns:a16="http://schemas.microsoft.com/office/drawing/2014/main" id="{69D72DD4-883A-4623-889E-F769EDB70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17" name="Freeform 1191">
                <a:extLst>
                  <a:ext uri="{FF2B5EF4-FFF2-40B4-BE49-F238E27FC236}">
                    <a16:creationId xmlns:a16="http://schemas.microsoft.com/office/drawing/2014/main" id="{40F3D11C-77DD-4165-9924-B06828E3F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18" name="Rectangle 1192">
                <a:extLst>
                  <a:ext uri="{FF2B5EF4-FFF2-40B4-BE49-F238E27FC236}">
                    <a16:creationId xmlns:a16="http://schemas.microsoft.com/office/drawing/2014/main" id="{D86A42A9-1004-43F6-8B99-A1B3FE270A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19" name="Freeform 1193">
                <a:extLst>
                  <a:ext uri="{FF2B5EF4-FFF2-40B4-BE49-F238E27FC236}">
                    <a16:creationId xmlns:a16="http://schemas.microsoft.com/office/drawing/2014/main" id="{0EDBBF5B-0828-44DC-ADF0-6C25A502A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20" name="Rectangle 1194">
                <a:extLst>
                  <a:ext uri="{FF2B5EF4-FFF2-40B4-BE49-F238E27FC236}">
                    <a16:creationId xmlns:a16="http://schemas.microsoft.com/office/drawing/2014/main" id="{A1E61DF0-6C0E-41A5-B58E-7BF0D857A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21" name="Freeform 1195">
                <a:extLst>
                  <a:ext uri="{FF2B5EF4-FFF2-40B4-BE49-F238E27FC236}">
                    <a16:creationId xmlns:a16="http://schemas.microsoft.com/office/drawing/2014/main" id="{F6ED4AE1-3CF2-468B-BB02-18684AACF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22" name="Rectangle 1196">
                <a:extLst>
                  <a:ext uri="{FF2B5EF4-FFF2-40B4-BE49-F238E27FC236}">
                    <a16:creationId xmlns:a16="http://schemas.microsoft.com/office/drawing/2014/main" id="{962BB505-3CCF-4468-847F-614633497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23" name="Freeform 1197">
                <a:extLst>
                  <a:ext uri="{FF2B5EF4-FFF2-40B4-BE49-F238E27FC236}">
                    <a16:creationId xmlns:a16="http://schemas.microsoft.com/office/drawing/2014/main" id="{89D1D833-1068-4351-AF02-BB3D68BFB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24" name="Rectangle 1198">
                <a:extLst>
                  <a:ext uri="{FF2B5EF4-FFF2-40B4-BE49-F238E27FC236}">
                    <a16:creationId xmlns:a16="http://schemas.microsoft.com/office/drawing/2014/main" id="{A6B4A257-6369-464A-8EDA-FDC652AB77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25" name="Freeform 1199">
                <a:extLst>
                  <a:ext uri="{FF2B5EF4-FFF2-40B4-BE49-F238E27FC236}">
                    <a16:creationId xmlns:a16="http://schemas.microsoft.com/office/drawing/2014/main" id="{09D1FB7D-C239-4B1F-80B6-773E7640C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26" name="Rectangle 1200">
                <a:extLst>
                  <a:ext uri="{FF2B5EF4-FFF2-40B4-BE49-F238E27FC236}">
                    <a16:creationId xmlns:a16="http://schemas.microsoft.com/office/drawing/2014/main" id="{C39804F7-6856-4D88-8095-03FEB87AF9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27" name="Freeform 1201">
                <a:extLst>
                  <a:ext uri="{FF2B5EF4-FFF2-40B4-BE49-F238E27FC236}">
                    <a16:creationId xmlns:a16="http://schemas.microsoft.com/office/drawing/2014/main" id="{7B4390E0-BC9B-4527-BFA4-8D1D91401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28" name="Rectangle 1202">
                <a:extLst>
                  <a:ext uri="{FF2B5EF4-FFF2-40B4-BE49-F238E27FC236}">
                    <a16:creationId xmlns:a16="http://schemas.microsoft.com/office/drawing/2014/main" id="{C2BBDC45-7711-456D-83A3-AD1BC4C2A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29" name="Freeform 1203">
                <a:extLst>
                  <a:ext uri="{FF2B5EF4-FFF2-40B4-BE49-F238E27FC236}">
                    <a16:creationId xmlns:a16="http://schemas.microsoft.com/office/drawing/2014/main" id="{91B5BA87-933F-4AC4-8EC4-F1F91F15A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30" name="Rectangle 1204">
                <a:extLst>
                  <a:ext uri="{FF2B5EF4-FFF2-40B4-BE49-F238E27FC236}">
                    <a16:creationId xmlns:a16="http://schemas.microsoft.com/office/drawing/2014/main" id="{F42BC81D-B8B6-4002-AE7A-090AEB9FA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31" name="Freeform 1205">
                <a:extLst>
                  <a:ext uri="{FF2B5EF4-FFF2-40B4-BE49-F238E27FC236}">
                    <a16:creationId xmlns:a16="http://schemas.microsoft.com/office/drawing/2014/main" id="{D2E46A94-BC97-47A0-AAB0-CF068C5D3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32" name="Rectangle 1206">
                <a:extLst>
                  <a:ext uri="{FF2B5EF4-FFF2-40B4-BE49-F238E27FC236}">
                    <a16:creationId xmlns:a16="http://schemas.microsoft.com/office/drawing/2014/main" id="{8C137AAE-5E43-4791-97CA-004BCF5E5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33" name="Freeform 1207">
                <a:extLst>
                  <a:ext uri="{FF2B5EF4-FFF2-40B4-BE49-F238E27FC236}">
                    <a16:creationId xmlns:a16="http://schemas.microsoft.com/office/drawing/2014/main" id="{34F034E1-B6AF-45D9-B5C1-98948FFE6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34" name="Rectangle 1208">
                <a:extLst>
                  <a:ext uri="{FF2B5EF4-FFF2-40B4-BE49-F238E27FC236}">
                    <a16:creationId xmlns:a16="http://schemas.microsoft.com/office/drawing/2014/main" id="{8F7C9B6D-86F1-4683-B3D6-1DCA5A03B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35" name="Freeform 1209">
                <a:extLst>
                  <a:ext uri="{FF2B5EF4-FFF2-40B4-BE49-F238E27FC236}">
                    <a16:creationId xmlns:a16="http://schemas.microsoft.com/office/drawing/2014/main" id="{DDD0BDE5-F261-47A7-BAC7-7A87DD585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11" name="Group 1411">
              <a:extLst>
                <a:ext uri="{FF2B5EF4-FFF2-40B4-BE49-F238E27FC236}">
                  <a16:creationId xmlns:a16="http://schemas.microsoft.com/office/drawing/2014/main" id="{58CFFAC8-C59F-4CA3-8F35-FC9B0AF2D8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84388" y="2720976"/>
              <a:ext cx="9525" cy="3175"/>
              <a:chOff x="1313" y="1714"/>
              <a:chExt cx="6" cy="2"/>
            </a:xfrm>
          </p:grpSpPr>
          <p:sp>
            <p:nvSpPr>
              <p:cNvPr id="3836" name="Rectangle 1211">
                <a:extLst>
                  <a:ext uri="{FF2B5EF4-FFF2-40B4-BE49-F238E27FC236}">
                    <a16:creationId xmlns:a16="http://schemas.microsoft.com/office/drawing/2014/main" id="{DE6187FD-CADD-43AE-9601-131043B78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37" name="Freeform 1212">
                <a:extLst>
                  <a:ext uri="{FF2B5EF4-FFF2-40B4-BE49-F238E27FC236}">
                    <a16:creationId xmlns:a16="http://schemas.microsoft.com/office/drawing/2014/main" id="{D404B4C4-6FBA-4E2F-9272-EFB06084C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38" name="Rectangle 1213">
                <a:extLst>
                  <a:ext uri="{FF2B5EF4-FFF2-40B4-BE49-F238E27FC236}">
                    <a16:creationId xmlns:a16="http://schemas.microsoft.com/office/drawing/2014/main" id="{CB326866-CD7C-449D-B6C5-1E9E5A3907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39" name="Freeform 1214">
                <a:extLst>
                  <a:ext uri="{FF2B5EF4-FFF2-40B4-BE49-F238E27FC236}">
                    <a16:creationId xmlns:a16="http://schemas.microsoft.com/office/drawing/2014/main" id="{3F5F291A-A100-4D0F-9D47-B1B387369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40" name="Rectangle 1215">
                <a:extLst>
                  <a:ext uri="{FF2B5EF4-FFF2-40B4-BE49-F238E27FC236}">
                    <a16:creationId xmlns:a16="http://schemas.microsoft.com/office/drawing/2014/main" id="{DB50E158-30D0-4208-8C91-12956B1E46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41" name="Freeform 1216">
                <a:extLst>
                  <a:ext uri="{FF2B5EF4-FFF2-40B4-BE49-F238E27FC236}">
                    <a16:creationId xmlns:a16="http://schemas.microsoft.com/office/drawing/2014/main" id="{646D6A4F-5CD2-4143-A6C9-C455A93E9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42" name="Rectangle 1217">
                <a:extLst>
                  <a:ext uri="{FF2B5EF4-FFF2-40B4-BE49-F238E27FC236}">
                    <a16:creationId xmlns:a16="http://schemas.microsoft.com/office/drawing/2014/main" id="{4730CEFF-21DA-4949-9762-AA389FD5B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43" name="Freeform 1218">
                <a:extLst>
                  <a:ext uri="{FF2B5EF4-FFF2-40B4-BE49-F238E27FC236}">
                    <a16:creationId xmlns:a16="http://schemas.microsoft.com/office/drawing/2014/main" id="{50B89845-BCFF-4879-98D2-7359AB62D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44" name="Rectangle 1219">
                <a:extLst>
                  <a:ext uri="{FF2B5EF4-FFF2-40B4-BE49-F238E27FC236}">
                    <a16:creationId xmlns:a16="http://schemas.microsoft.com/office/drawing/2014/main" id="{F9C0335B-9CB9-4586-8200-C974177FC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45" name="Freeform 1220">
                <a:extLst>
                  <a:ext uri="{FF2B5EF4-FFF2-40B4-BE49-F238E27FC236}">
                    <a16:creationId xmlns:a16="http://schemas.microsoft.com/office/drawing/2014/main" id="{CB88662E-9B5F-49DE-A816-42CFD26E9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46" name="Rectangle 1221">
                <a:extLst>
                  <a:ext uri="{FF2B5EF4-FFF2-40B4-BE49-F238E27FC236}">
                    <a16:creationId xmlns:a16="http://schemas.microsoft.com/office/drawing/2014/main" id="{43F2A2C1-377B-4087-ACE0-CEF747A07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47" name="Freeform 1222">
                <a:extLst>
                  <a:ext uri="{FF2B5EF4-FFF2-40B4-BE49-F238E27FC236}">
                    <a16:creationId xmlns:a16="http://schemas.microsoft.com/office/drawing/2014/main" id="{3A1921BE-53B2-4373-8F92-DC4880C2D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48" name="Rectangle 1223">
                <a:extLst>
                  <a:ext uri="{FF2B5EF4-FFF2-40B4-BE49-F238E27FC236}">
                    <a16:creationId xmlns:a16="http://schemas.microsoft.com/office/drawing/2014/main" id="{3F447D59-E8F4-4D7A-8EF3-D5A3E7E12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49" name="Freeform 1224">
                <a:extLst>
                  <a:ext uri="{FF2B5EF4-FFF2-40B4-BE49-F238E27FC236}">
                    <a16:creationId xmlns:a16="http://schemas.microsoft.com/office/drawing/2014/main" id="{EB08C9B2-CC1B-4C39-AC12-EEEE0C020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50" name="Rectangle 1225">
                <a:extLst>
                  <a:ext uri="{FF2B5EF4-FFF2-40B4-BE49-F238E27FC236}">
                    <a16:creationId xmlns:a16="http://schemas.microsoft.com/office/drawing/2014/main" id="{D88B450C-1ABE-4FA0-ACA8-0DFD21B95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51" name="Freeform 1226">
                <a:extLst>
                  <a:ext uri="{FF2B5EF4-FFF2-40B4-BE49-F238E27FC236}">
                    <a16:creationId xmlns:a16="http://schemas.microsoft.com/office/drawing/2014/main" id="{31AE8E2F-214E-455E-AD36-4AD65D5E0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0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0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52" name="Rectangle 1227">
                <a:extLst>
                  <a:ext uri="{FF2B5EF4-FFF2-40B4-BE49-F238E27FC236}">
                    <a16:creationId xmlns:a16="http://schemas.microsoft.com/office/drawing/2014/main" id="{DA934E00-4E39-48BA-9768-D127FA67F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53" name="Freeform 1228">
                <a:extLst>
                  <a:ext uri="{FF2B5EF4-FFF2-40B4-BE49-F238E27FC236}">
                    <a16:creationId xmlns:a16="http://schemas.microsoft.com/office/drawing/2014/main" id="{CDE7699D-F526-485F-9C6A-FD636C470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54" name="Rectangle 1229">
                <a:extLst>
                  <a:ext uri="{FF2B5EF4-FFF2-40B4-BE49-F238E27FC236}">
                    <a16:creationId xmlns:a16="http://schemas.microsoft.com/office/drawing/2014/main" id="{4ACF0885-9822-499F-A827-6A8202E26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55" name="Freeform 1230">
                <a:extLst>
                  <a:ext uri="{FF2B5EF4-FFF2-40B4-BE49-F238E27FC236}">
                    <a16:creationId xmlns:a16="http://schemas.microsoft.com/office/drawing/2014/main" id="{C46A3259-D286-4FC3-843F-91D9D464E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56" name="Rectangle 1231">
                <a:extLst>
                  <a:ext uri="{FF2B5EF4-FFF2-40B4-BE49-F238E27FC236}">
                    <a16:creationId xmlns:a16="http://schemas.microsoft.com/office/drawing/2014/main" id="{81576445-A144-439A-B0AD-7654026E5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57" name="Freeform 1232">
                <a:extLst>
                  <a:ext uri="{FF2B5EF4-FFF2-40B4-BE49-F238E27FC236}">
                    <a16:creationId xmlns:a16="http://schemas.microsoft.com/office/drawing/2014/main" id="{93914A2B-034C-4F7A-A1FA-A751C8CC7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58" name="Rectangle 1233">
                <a:extLst>
                  <a:ext uri="{FF2B5EF4-FFF2-40B4-BE49-F238E27FC236}">
                    <a16:creationId xmlns:a16="http://schemas.microsoft.com/office/drawing/2014/main" id="{BD2FA09E-2434-4EE4-8E4C-0AC116CA6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59" name="Freeform 1234">
                <a:extLst>
                  <a:ext uri="{FF2B5EF4-FFF2-40B4-BE49-F238E27FC236}">
                    <a16:creationId xmlns:a16="http://schemas.microsoft.com/office/drawing/2014/main" id="{DE3A03D3-5A7E-4655-AB55-C58E0D5F9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60" name="Rectangle 1235">
                <a:extLst>
                  <a:ext uri="{FF2B5EF4-FFF2-40B4-BE49-F238E27FC236}">
                    <a16:creationId xmlns:a16="http://schemas.microsoft.com/office/drawing/2014/main" id="{49B3F450-E3AD-48DA-A280-4DB1796D9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61" name="Freeform 1236">
                <a:extLst>
                  <a:ext uri="{FF2B5EF4-FFF2-40B4-BE49-F238E27FC236}">
                    <a16:creationId xmlns:a16="http://schemas.microsoft.com/office/drawing/2014/main" id="{B2EC15E7-AF59-4410-AB12-99A1E5E10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62" name="Rectangle 1237">
                <a:extLst>
                  <a:ext uri="{FF2B5EF4-FFF2-40B4-BE49-F238E27FC236}">
                    <a16:creationId xmlns:a16="http://schemas.microsoft.com/office/drawing/2014/main" id="{6C01D69B-91C3-4640-8762-C062AE01D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63" name="Freeform 1238">
                <a:extLst>
                  <a:ext uri="{FF2B5EF4-FFF2-40B4-BE49-F238E27FC236}">
                    <a16:creationId xmlns:a16="http://schemas.microsoft.com/office/drawing/2014/main" id="{8E76EE40-13F2-4C12-9252-9466060B5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64" name="Rectangle 1239">
                <a:extLst>
                  <a:ext uri="{FF2B5EF4-FFF2-40B4-BE49-F238E27FC236}">
                    <a16:creationId xmlns:a16="http://schemas.microsoft.com/office/drawing/2014/main" id="{235F8A2B-5D43-4DF4-9CF7-667A4C2B6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65" name="Freeform 1240">
                <a:extLst>
                  <a:ext uri="{FF2B5EF4-FFF2-40B4-BE49-F238E27FC236}">
                    <a16:creationId xmlns:a16="http://schemas.microsoft.com/office/drawing/2014/main" id="{4C3C1F18-6877-4DC8-B1D2-E429BA742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66" name="Rectangle 1241">
                <a:extLst>
                  <a:ext uri="{FF2B5EF4-FFF2-40B4-BE49-F238E27FC236}">
                    <a16:creationId xmlns:a16="http://schemas.microsoft.com/office/drawing/2014/main" id="{B404A52C-2209-4D1E-B7A6-C3163A3405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67" name="Freeform 1242">
                <a:extLst>
                  <a:ext uri="{FF2B5EF4-FFF2-40B4-BE49-F238E27FC236}">
                    <a16:creationId xmlns:a16="http://schemas.microsoft.com/office/drawing/2014/main" id="{F541E6E0-8B63-475D-91C5-94FCAF26B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68" name="Rectangle 1243">
                <a:extLst>
                  <a:ext uri="{FF2B5EF4-FFF2-40B4-BE49-F238E27FC236}">
                    <a16:creationId xmlns:a16="http://schemas.microsoft.com/office/drawing/2014/main" id="{4C5CB973-07E9-4A96-B299-25445D1226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69" name="Freeform 1244">
                <a:extLst>
                  <a:ext uri="{FF2B5EF4-FFF2-40B4-BE49-F238E27FC236}">
                    <a16:creationId xmlns:a16="http://schemas.microsoft.com/office/drawing/2014/main" id="{478E8CA2-FEF4-4020-8B01-A667EE6E0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70" name="Rectangle 1245">
                <a:extLst>
                  <a:ext uri="{FF2B5EF4-FFF2-40B4-BE49-F238E27FC236}">
                    <a16:creationId xmlns:a16="http://schemas.microsoft.com/office/drawing/2014/main" id="{323123F4-8CFF-4414-A59A-931D7ED101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71" name="Freeform 1246">
                <a:extLst>
                  <a:ext uri="{FF2B5EF4-FFF2-40B4-BE49-F238E27FC236}">
                    <a16:creationId xmlns:a16="http://schemas.microsoft.com/office/drawing/2014/main" id="{8341DFF2-2CF3-44AC-9D5E-12DFEBC22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72" name="Rectangle 1247">
                <a:extLst>
                  <a:ext uri="{FF2B5EF4-FFF2-40B4-BE49-F238E27FC236}">
                    <a16:creationId xmlns:a16="http://schemas.microsoft.com/office/drawing/2014/main" id="{2D4DD113-5C8C-4EF2-A67F-54631FC91E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73" name="Freeform 1248">
                <a:extLst>
                  <a:ext uri="{FF2B5EF4-FFF2-40B4-BE49-F238E27FC236}">
                    <a16:creationId xmlns:a16="http://schemas.microsoft.com/office/drawing/2014/main" id="{9C3ECD56-F223-4B85-9F2F-845C8F17B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74" name="Rectangle 1249">
                <a:extLst>
                  <a:ext uri="{FF2B5EF4-FFF2-40B4-BE49-F238E27FC236}">
                    <a16:creationId xmlns:a16="http://schemas.microsoft.com/office/drawing/2014/main" id="{35F2A43F-77B0-44E3-9834-DCE6DD909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75" name="Freeform 1250">
                <a:extLst>
                  <a:ext uri="{FF2B5EF4-FFF2-40B4-BE49-F238E27FC236}">
                    <a16:creationId xmlns:a16="http://schemas.microsoft.com/office/drawing/2014/main" id="{1DACE921-5087-4FC9-A6DF-E7105970E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76" name="Rectangle 1251">
                <a:extLst>
                  <a:ext uri="{FF2B5EF4-FFF2-40B4-BE49-F238E27FC236}">
                    <a16:creationId xmlns:a16="http://schemas.microsoft.com/office/drawing/2014/main" id="{9A47DA98-C37C-4FB2-A8F8-CEA4F9DD6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77" name="Freeform 1252">
                <a:extLst>
                  <a:ext uri="{FF2B5EF4-FFF2-40B4-BE49-F238E27FC236}">
                    <a16:creationId xmlns:a16="http://schemas.microsoft.com/office/drawing/2014/main" id="{39D1D3CA-B4ED-42F4-95F0-4A6DCACD5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78" name="Rectangle 1253">
                <a:extLst>
                  <a:ext uri="{FF2B5EF4-FFF2-40B4-BE49-F238E27FC236}">
                    <a16:creationId xmlns:a16="http://schemas.microsoft.com/office/drawing/2014/main" id="{F55130BB-32E2-4BC6-9123-C261AB87B8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79" name="Freeform 1254">
                <a:extLst>
                  <a:ext uri="{FF2B5EF4-FFF2-40B4-BE49-F238E27FC236}">
                    <a16:creationId xmlns:a16="http://schemas.microsoft.com/office/drawing/2014/main" id="{6BCDE3F8-89D5-41AA-BBE3-04968F698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80" name="Rectangle 1255">
                <a:extLst>
                  <a:ext uri="{FF2B5EF4-FFF2-40B4-BE49-F238E27FC236}">
                    <a16:creationId xmlns:a16="http://schemas.microsoft.com/office/drawing/2014/main" id="{93A007FA-EF56-4973-9C28-608F93FD95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81" name="Freeform 1256">
                <a:extLst>
                  <a:ext uri="{FF2B5EF4-FFF2-40B4-BE49-F238E27FC236}">
                    <a16:creationId xmlns:a16="http://schemas.microsoft.com/office/drawing/2014/main" id="{7C7D969E-3B80-4EE4-90C7-FC6A418F6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82" name="Rectangle 1257">
                <a:extLst>
                  <a:ext uri="{FF2B5EF4-FFF2-40B4-BE49-F238E27FC236}">
                    <a16:creationId xmlns:a16="http://schemas.microsoft.com/office/drawing/2014/main" id="{70E29E2A-1F8B-4324-846B-8E439716C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83" name="Freeform 1258">
                <a:extLst>
                  <a:ext uri="{FF2B5EF4-FFF2-40B4-BE49-F238E27FC236}">
                    <a16:creationId xmlns:a16="http://schemas.microsoft.com/office/drawing/2014/main" id="{142A3DA8-B8FB-4D7E-BA72-11E2423AD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84" name="Rectangle 1259">
                <a:extLst>
                  <a:ext uri="{FF2B5EF4-FFF2-40B4-BE49-F238E27FC236}">
                    <a16:creationId xmlns:a16="http://schemas.microsoft.com/office/drawing/2014/main" id="{6EFFFAA3-C0B7-4480-9613-3BD4685FE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85" name="Freeform 1260">
                <a:extLst>
                  <a:ext uri="{FF2B5EF4-FFF2-40B4-BE49-F238E27FC236}">
                    <a16:creationId xmlns:a16="http://schemas.microsoft.com/office/drawing/2014/main" id="{600AB698-B178-46F5-B0F4-6A9F00902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86" name="Rectangle 1261">
                <a:extLst>
                  <a:ext uri="{FF2B5EF4-FFF2-40B4-BE49-F238E27FC236}">
                    <a16:creationId xmlns:a16="http://schemas.microsoft.com/office/drawing/2014/main" id="{EEFD5A96-9BD9-40F2-9942-31EE25C82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87" name="Freeform 1262">
                <a:extLst>
                  <a:ext uri="{FF2B5EF4-FFF2-40B4-BE49-F238E27FC236}">
                    <a16:creationId xmlns:a16="http://schemas.microsoft.com/office/drawing/2014/main" id="{04E0A75A-1E32-40C4-8B2A-C499DCF77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88" name="Rectangle 1263">
                <a:extLst>
                  <a:ext uri="{FF2B5EF4-FFF2-40B4-BE49-F238E27FC236}">
                    <a16:creationId xmlns:a16="http://schemas.microsoft.com/office/drawing/2014/main" id="{DE79DEF4-9001-4F4E-B07A-4112F4474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89" name="Freeform 1264">
                <a:extLst>
                  <a:ext uri="{FF2B5EF4-FFF2-40B4-BE49-F238E27FC236}">
                    <a16:creationId xmlns:a16="http://schemas.microsoft.com/office/drawing/2014/main" id="{2E248035-54B8-4B2E-B425-3531F030C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90" name="Rectangle 1265">
                <a:extLst>
                  <a:ext uri="{FF2B5EF4-FFF2-40B4-BE49-F238E27FC236}">
                    <a16:creationId xmlns:a16="http://schemas.microsoft.com/office/drawing/2014/main" id="{7C04E1C6-2AB3-49C9-AFF4-355898DFDD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91" name="Freeform 1266">
                <a:extLst>
                  <a:ext uri="{FF2B5EF4-FFF2-40B4-BE49-F238E27FC236}">
                    <a16:creationId xmlns:a16="http://schemas.microsoft.com/office/drawing/2014/main" id="{D594FB40-6E20-4796-9772-A7FC68B16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92" name="Rectangle 1267">
                <a:extLst>
                  <a:ext uri="{FF2B5EF4-FFF2-40B4-BE49-F238E27FC236}">
                    <a16:creationId xmlns:a16="http://schemas.microsoft.com/office/drawing/2014/main" id="{0963A340-71B4-4ED8-93EA-AE5BCF64DD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93" name="Freeform 1268">
                <a:extLst>
                  <a:ext uri="{FF2B5EF4-FFF2-40B4-BE49-F238E27FC236}">
                    <a16:creationId xmlns:a16="http://schemas.microsoft.com/office/drawing/2014/main" id="{C2F92A0C-66E4-4982-8A1A-FB8A37D8A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94" name="Rectangle 1269">
                <a:extLst>
                  <a:ext uri="{FF2B5EF4-FFF2-40B4-BE49-F238E27FC236}">
                    <a16:creationId xmlns:a16="http://schemas.microsoft.com/office/drawing/2014/main" id="{12F7E737-E95C-4326-BEDC-1ABB1312B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95" name="Freeform 1270">
                <a:extLst>
                  <a:ext uri="{FF2B5EF4-FFF2-40B4-BE49-F238E27FC236}">
                    <a16:creationId xmlns:a16="http://schemas.microsoft.com/office/drawing/2014/main" id="{ECFCEC5E-DFB6-41A1-92D4-F13CEF725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96" name="Rectangle 1271">
                <a:extLst>
                  <a:ext uri="{FF2B5EF4-FFF2-40B4-BE49-F238E27FC236}">
                    <a16:creationId xmlns:a16="http://schemas.microsoft.com/office/drawing/2014/main" id="{0A40AFB6-6FF5-4A34-A748-35199214AB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97" name="Freeform 1272">
                <a:extLst>
                  <a:ext uri="{FF2B5EF4-FFF2-40B4-BE49-F238E27FC236}">
                    <a16:creationId xmlns:a16="http://schemas.microsoft.com/office/drawing/2014/main" id="{B999AE30-63CC-48FB-9A03-1EE4136CA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98" name="Rectangle 1273">
                <a:extLst>
                  <a:ext uri="{FF2B5EF4-FFF2-40B4-BE49-F238E27FC236}">
                    <a16:creationId xmlns:a16="http://schemas.microsoft.com/office/drawing/2014/main" id="{065EDBBC-FA81-487B-9A24-E10EC2788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99" name="Freeform 1274">
                <a:extLst>
                  <a:ext uri="{FF2B5EF4-FFF2-40B4-BE49-F238E27FC236}">
                    <a16:creationId xmlns:a16="http://schemas.microsoft.com/office/drawing/2014/main" id="{47867DEC-4ED7-4E71-9F86-62B33DFB5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00" name="Rectangle 1275">
                <a:extLst>
                  <a:ext uri="{FF2B5EF4-FFF2-40B4-BE49-F238E27FC236}">
                    <a16:creationId xmlns:a16="http://schemas.microsoft.com/office/drawing/2014/main" id="{93BD6CFE-FBCF-42BC-90F0-FB56218A27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01" name="Freeform 1276">
                <a:extLst>
                  <a:ext uri="{FF2B5EF4-FFF2-40B4-BE49-F238E27FC236}">
                    <a16:creationId xmlns:a16="http://schemas.microsoft.com/office/drawing/2014/main" id="{3A96CCF9-1340-47FD-87C0-4C3A5D46C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02" name="Rectangle 1277">
                <a:extLst>
                  <a:ext uri="{FF2B5EF4-FFF2-40B4-BE49-F238E27FC236}">
                    <a16:creationId xmlns:a16="http://schemas.microsoft.com/office/drawing/2014/main" id="{06D25317-B49E-4A66-BADC-2A90FBAC6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03" name="Freeform 1278">
                <a:extLst>
                  <a:ext uri="{FF2B5EF4-FFF2-40B4-BE49-F238E27FC236}">
                    <a16:creationId xmlns:a16="http://schemas.microsoft.com/office/drawing/2014/main" id="{08141C7C-65DE-41E7-9986-EF1F9D3ED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04" name="Rectangle 1279">
                <a:extLst>
                  <a:ext uri="{FF2B5EF4-FFF2-40B4-BE49-F238E27FC236}">
                    <a16:creationId xmlns:a16="http://schemas.microsoft.com/office/drawing/2014/main" id="{844D848A-FE0A-4D5E-A13D-45AE7F0D8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05" name="Freeform 1280">
                <a:extLst>
                  <a:ext uri="{FF2B5EF4-FFF2-40B4-BE49-F238E27FC236}">
                    <a16:creationId xmlns:a16="http://schemas.microsoft.com/office/drawing/2014/main" id="{D0407A70-D7B7-4780-81AC-7AF1C62AF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06" name="Rectangle 1281">
                <a:extLst>
                  <a:ext uri="{FF2B5EF4-FFF2-40B4-BE49-F238E27FC236}">
                    <a16:creationId xmlns:a16="http://schemas.microsoft.com/office/drawing/2014/main" id="{440B559F-CB7D-41A8-831F-37E0170CC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07" name="Freeform 1282">
                <a:extLst>
                  <a:ext uri="{FF2B5EF4-FFF2-40B4-BE49-F238E27FC236}">
                    <a16:creationId xmlns:a16="http://schemas.microsoft.com/office/drawing/2014/main" id="{3432D366-C6BB-464E-A3D9-7D790C7DE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08" name="Rectangle 1283">
                <a:extLst>
                  <a:ext uri="{FF2B5EF4-FFF2-40B4-BE49-F238E27FC236}">
                    <a16:creationId xmlns:a16="http://schemas.microsoft.com/office/drawing/2014/main" id="{7420183A-345D-48B7-981B-188A51F02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09" name="Freeform 1284">
                <a:extLst>
                  <a:ext uri="{FF2B5EF4-FFF2-40B4-BE49-F238E27FC236}">
                    <a16:creationId xmlns:a16="http://schemas.microsoft.com/office/drawing/2014/main" id="{96648A83-3C97-4D7C-A2EA-6EDD6DE0F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10" name="Rectangle 1285">
                <a:extLst>
                  <a:ext uri="{FF2B5EF4-FFF2-40B4-BE49-F238E27FC236}">
                    <a16:creationId xmlns:a16="http://schemas.microsoft.com/office/drawing/2014/main" id="{E931E6A5-217E-4DD1-9A26-F86A34774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11" name="Freeform 1286">
                <a:extLst>
                  <a:ext uri="{FF2B5EF4-FFF2-40B4-BE49-F238E27FC236}">
                    <a16:creationId xmlns:a16="http://schemas.microsoft.com/office/drawing/2014/main" id="{A6433EC6-2B88-42AA-9581-5259EBCCF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12" name="Rectangle 1287">
                <a:extLst>
                  <a:ext uri="{FF2B5EF4-FFF2-40B4-BE49-F238E27FC236}">
                    <a16:creationId xmlns:a16="http://schemas.microsoft.com/office/drawing/2014/main" id="{6F0E672A-1CAD-415C-A78C-C111C66FA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13" name="Freeform 1288">
                <a:extLst>
                  <a:ext uri="{FF2B5EF4-FFF2-40B4-BE49-F238E27FC236}">
                    <a16:creationId xmlns:a16="http://schemas.microsoft.com/office/drawing/2014/main" id="{DEFB4A37-E1EE-4E3C-AF54-531BC164B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14" name="Rectangle 1289">
                <a:extLst>
                  <a:ext uri="{FF2B5EF4-FFF2-40B4-BE49-F238E27FC236}">
                    <a16:creationId xmlns:a16="http://schemas.microsoft.com/office/drawing/2014/main" id="{1264C69D-9B1B-4CFF-B60E-CA55B8F5F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15" name="Freeform 1290">
                <a:extLst>
                  <a:ext uri="{FF2B5EF4-FFF2-40B4-BE49-F238E27FC236}">
                    <a16:creationId xmlns:a16="http://schemas.microsoft.com/office/drawing/2014/main" id="{B150FC1A-C4AC-4A2C-93AC-8E8DA2800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16" name="Rectangle 1291">
                <a:extLst>
                  <a:ext uri="{FF2B5EF4-FFF2-40B4-BE49-F238E27FC236}">
                    <a16:creationId xmlns:a16="http://schemas.microsoft.com/office/drawing/2014/main" id="{FF3F5399-931F-4942-8248-5C06AE466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17" name="Freeform 1292">
                <a:extLst>
                  <a:ext uri="{FF2B5EF4-FFF2-40B4-BE49-F238E27FC236}">
                    <a16:creationId xmlns:a16="http://schemas.microsoft.com/office/drawing/2014/main" id="{DCD071ED-DA3B-4A33-9D4E-31AEDA689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18" name="Rectangle 1293">
                <a:extLst>
                  <a:ext uri="{FF2B5EF4-FFF2-40B4-BE49-F238E27FC236}">
                    <a16:creationId xmlns:a16="http://schemas.microsoft.com/office/drawing/2014/main" id="{5C010F38-868D-4711-80C2-F13359A52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19" name="Freeform 1294">
                <a:extLst>
                  <a:ext uri="{FF2B5EF4-FFF2-40B4-BE49-F238E27FC236}">
                    <a16:creationId xmlns:a16="http://schemas.microsoft.com/office/drawing/2014/main" id="{BFB13DD3-A807-4483-8A29-DF3579186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20" name="Rectangle 1295">
                <a:extLst>
                  <a:ext uri="{FF2B5EF4-FFF2-40B4-BE49-F238E27FC236}">
                    <a16:creationId xmlns:a16="http://schemas.microsoft.com/office/drawing/2014/main" id="{18A7B50C-D63C-4528-A7B0-FD5DE5B5B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21" name="Freeform 1296">
                <a:extLst>
                  <a:ext uri="{FF2B5EF4-FFF2-40B4-BE49-F238E27FC236}">
                    <a16:creationId xmlns:a16="http://schemas.microsoft.com/office/drawing/2014/main" id="{94D626CC-BD6C-497C-824C-9F377C700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22" name="Rectangle 1297">
                <a:extLst>
                  <a:ext uri="{FF2B5EF4-FFF2-40B4-BE49-F238E27FC236}">
                    <a16:creationId xmlns:a16="http://schemas.microsoft.com/office/drawing/2014/main" id="{EB37036C-6882-4F19-9104-3BCDFD142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23" name="Freeform 1298">
                <a:extLst>
                  <a:ext uri="{FF2B5EF4-FFF2-40B4-BE49-F238E27FC236}">
                    <a16:creationId xmlns:a16="http://schemas.microsoft.com/office/drawing/2014/main" id="{D0BEEF48-7DB7-41C4-ADB7-BD615421B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24" name="Rectangle 1299">
                <a:extLst>
                  <a:ext uri="{FF2B5EF4-FFF2-40B4-BE49-F238E27FC236}">
                    <a16:creationId xmlns:a16="http://schemas.microsoft.com/office/drawing/2014/main" id="{0B3B5F22-7E90-4985-8A30-81AEE1E0F3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25" name="Freeform 1300">
                <a:extLst>
                  <a:ext uri="{FF2B5EF4-FFF2-40B4-BE49-F238E27FC236}">
                    <a16:creationId xmlns:a16="http://schemas.microsoft.com/office/drawing/2014/main" id="{1BEC4AE4-CC73-4FB6-8291-898560231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26" name="Rectangle 1301">
                <a:extLst>
                  <a:ext uri="{FF2B5EF4-FFF2-40B4-BE49-F238E27FC236}">
                    <a16:creationId xmlns:a16="http://schemas.microsoft.com/office/drawing/2014/main" id="{FF4E4E30-DE5B-4471-A6C9-20BD44709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27" name="Freeform 1302">
                <a:extLst>
                  <a:ext uri="{FF2B5EF4-FFF2-40B4-BE49-F238E27FC236}">
                    <a16:creationId xmlns:a16="http://schemas.microsoft.com/office/drawing/2014/main" id="{73DEA5D6-AD8E-4357-9658-0851408C7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28" name="Rectangle 1303">
                <a:extLst>
                  <a:ext uri="{FF2B5EF4-FFF2-40B4-BE49-F238E27FC236}">
                    <a16:creationId xmlns:a16="http://schemas.microsoft.com/office/drawing/2014/main" id="{F52746A4-2566-431F-B754-32BF62712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29" name="Freeform 1304">
                <a:extLst>
                  <a:ext uri="{FF2B5EF4-FFF2-40B4-BE49-F238E27FC236}">
                    <a16:creationId xmlns:a16="http://schemas.microsoft.com/office/drawing/2014/main" id="{FB5CD768-EF2C-44DE-A0A8-5E34AE65D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30" name="Rectangle 1305">
                <a:extLst>
                  <a:ext uri="{FF2B5EF4-FFF2-40B4-BE49-F238E27FC236}">
                    <a16:creationId xmlns:a16="http://schemas.microsoft.com/office/drawing/2014/main" id="{A7BE1AF1-47FE-4F61-8A91-88114C8C6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31" name="Freeform 1306">
                <a:extLst>
                  <a:ext uri="{FF2B5EF4-FFF2-40B4-BE49-F238E27FC236}">
                    <a16:creationId xmlns:a16="http://schemas.microsoft.com/office/drawing/2014/main" id="{495E1F94-3FB1-4B2E-99E4-D4A8C867A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32" name="Rectangle 1307">
                <a:extLst>
                  <a:ext uri="{FF2B5EF4-FFF2-40B4-BE49-F238E27FC236}">
                    <a16:creationId xmlns:a16="http://schemas.microsoft.com/office/drawing/2014/main" id="{DE721704-7AA8-4974-B793-5A426D782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33" name="Freeform 1308">
                <a:extLst>
                  <a:ext uri="{FF2B5EF4-FFF2-40B4-BE49-F238E27FC236}">
                    <a16:creationId xmlns:a16="http://schemas.microsoft.com/office/drawing/2014/main" id="{BDDEEC72-8AD3-4C93-8C75-96DE3F279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34" name="Rectangle 1309">
                <a:extLst>
                  <a:ext uri="{FF2B5EF4-FFF2-40B4-BE49-F238E27FC236}">
                    <a16:creationId xmlns:a16="http://schemas.microsoft.com/office/drawing/2014/main" id="{1D81821F-3F77-4829-B1DE-CABCC15D7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35" name="Freeform 1310">
                <a:extLst>
                  <a:ext uri="{FF2B5EF4-FFF2-40B4-BE49-F238E27FC236}">
                    <a16:creationId xmlns:a16="http://schemas.microsoft.com/office/drawing/2014/main" id="{2AD680BB-7B19-48C3-AA37-290799DE7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36" name="Rectangle 1311">
                <a:extLst>
                  <a:ext uri="{FF2B5EF4-FFF2-40B4-BE49-F238E27FC236}">
                    <a16:creationId xmlns:a16="http://schemas.microsoft.com/office/drawing/2014/main" id="{4E0DDBC7-482D-4C43-9394-7E10F64539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37" name="Freeform 1312">
                <a:extLst>
                  <a:ext uri="{FF2B5EF4-FFF2-40B4-BE49-F238E27FC236}">
                    <a16:creationId xmlns:a16="http://schemas.microsoft.com/office/drawing/2014/main" id="{E9E470A0-DC17-4B74-8376-9CE105855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38" name="Rectangle 1313">
                <a:extLst>
                  <a:ext uri="{FF2B5EF4-FFF2-40B4-BE49-F238E27FC236}">
                    <a16:creationId xmlns:a16="http://schemas.microsoft.com/office/drawing/2014/main" id="{B98D4F03-4CFF-4BCF-9301-3F88B896BD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39" name="Freeform 1314">
                <a:extLst>
                  <a:ext uri="{FF2B5EF4-FFF2-40B4-BE49-F238E27FC236}">
                    <a16:creationId xmlns:a16="http://schemas.microsoft.com/office/drawing/2014/main" id="{044DD5C3-4448-48BA-8BDA-990595C77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40" name="Rectangle 1315">
                <a:extLst>
                  <a:ext uri="{FF2B5EF4-FFF2-40B4-BE49-F238E27FC236}">
                    <a16:creationId xmlns:a16="http://schemas.microsoft.com/office/drawing/2014/main" id="{05BD9B78-2561-49DC-AC06-62A260904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41" name="Freeform 1316">
                <a:extLst>
                  <a:ext uri="{FF2B5EF4-FFF2-40B4-BE49-F238E27FC236}">
                    <a16:creationId xmlns:a16="http://schemas.microsoft.com/office/drawing/2014/main" id="{3F6C6AB6-D008-4EA7-B93A-A5E320226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42" name="Rectangle 1317">
                <a:extLst>
                  <a:ext uri="{FF2B5EF4-FFF2-40B4-BE49-F238E27FC236}">
                    <a16:creationId xmlns:a16="http://schemas.microsoft.com/office/drawing/2014/main" id="{4CC6CD9A-4F03-48CD-AB3D-EBB4C0B04E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43" name="Freeform 1318">
                <a:extLst>
                  <a:ext uri="{FF2B5EF4-FFF2-40B4-BE49-F238E27FC236}">
                    <a16:creationId xmlns:a16="http://schemas.microsoft.com/office/drawing/2014/main" id="{83D310C2-E3A4-4B21-AFA4-8872E53F8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44" name="Rectangle 1319">
                <a:extLst>
                  <a:ext uri="{FF2B5EF4-FFF2-40B4-BE49-F238E27FC236}">
                    <a16:creationId xmlns:a16="http://schemas.microsoft.com/office/drawing/2014/main" id="{F80F9ABB-63BA-42E7-BA4C-60ABD11E4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45" name="Freeform 1320">
                <a:extLst>
                  <a:ext uri="{FF2B5EF4-FFF2-40B4-BE49-F238E27FC236}">
                    <a16:creationId xmlns:a16="http://schemas.microsoft.com/office/drawing/2014/main" id="{63E52388-FF56-4DFE-ADEA-B34FF7044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46" name="Rectangle 1321">
                <a:extLst>
                  <a:ext uri="{FF2B5EF4-FFF2-40B4-BE49-F238E27FC236}">
                    <a16:creationId xmlns:a16="http://schemas.microsoft.com/office/drawing/2014/main" id="{94441D9C-5454-4E1C-B1CA-EEA9ED82C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47" name="Freeform 1322">
                <a:extLst>
                  <a:ext uri="{FF2B5EF4-FFF2-40B4-BE49-F238E27FC236}">
                    <a16:creationId xmlns:a16="http://schemas.microsoft.com/office/drawing/2014/main" id="{D3F67D41-2942-4670-91F7-F45FC70B2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48" name="Rectangle 1323">
                <a:extLst>
                  <a:ext uri="{FF2B5EF4-FFF2-40B4-BE49-F238E27FC236}">
                    <a16:creationId xmlns:a16="http://schemas.microsoft.com/office/drawing/2014/main" id="{3B55395F-1021-4DFB-96BF-7E3951704F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49" name="Freeform 1324">
                <a:extLst>
                  <a:ext uri="{FF2B5EF4-FFF2-40B4-BE49-F238E27FC236}">
                    <a16:creationId xmlns:a16="http://schemas.microsoft.com/office/drawing/2014/main" id="{8B371673-D782-4014-BFD9-25D0DA88A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50" name="Rectangle 1325">
                <a:extLst>
                  <a:ext uri="{FF2B5EF4-FFF2-40B4-BE49-F238E27FC236}">
                    <a16:creationId xmlns:a16="http://schemas.microsoft.com/office/drawing/2014/main" id="{12FADF6E-B136-4A6A-8794-61D2CADFB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51" name="Freeform 1326">
                <a:extLst>
                  <a:ext uri="{FF2B5EF4-FFF2-40B4-BE49-F238E27FC236}">
                    <a16:creationId xmlns:a16="http://schemas.microsoft.com/office/drawing/2014/main" id="{9A7B97DB-9DF4-4B2D-BF57-267959A1A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52" name="Rectangle 1327">
                <a:extLst>
                  <a:ext uri="{FF2B5EF4-FFF2-40B4-BE49-F238E27FC236}">
                    <a16:creationId xmlns:a16="http://schemas.microsoft.com/office/drawing/2014/main" id="{6830F6C3-DC0C-4735-BB0A-8FFAC099C5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53" name="Freeform 1328">
                <a:extLst>
                  <a:ext uri="{FF2B5EF4-FFF2-40B4-BE49-F238E27FC236}">
                    <a16:creationId xmlns:a16="http://schemas.microsoft.com/office/drawing/2014/main" id="{757D148B-0AEC-43A3-9066-08319EAA0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54" name="Rectangle 1329">
                <a:extLst>
                  <a:ext uri="{FF2B5EF4-FFF2-40B4-BE49-F238E27FC236}">
                    <a16:creationId xmlns:a16="http://schemas.microsoft.com/office/drawing/2014/main" id="{68DDB6F1-F38F-4286-8860-74DCE2789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55" name="Freeform 1330">
                <a:extLst>
                  <a:ext uri="{FF2B5EF4-FFF2-40B4-BE49-F238E27FC236}">
                    <a16:creationId xmlns:a16="http://schemas.microsoft.com/office/drawing/2014/main" id="{23DF132B-06FA-4A98-9CD7-BD72FF722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56" name="Rectangle 1331">
                <a:extLst>
                  <a:ext uri="{FF2B5EF4-FFF2-40B4-BE49-F238E27FC236}">
                    <a16:creationId xmlns:a16="http://schemas.microsoft.com/office/drawing/2014/main" id="{73DCE310-FA58-4D9D-B652-02934FA4D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57" name="Freeform 1332">
                <a:extLst>
                  <a:ext uri="{FF2B5EF4-FFF2-40B4-BE49-F238E27FC236}">
                    <a16:creationId xmlns:a16="http://schemas.microsoft.com/office/drawing/2014/main" id="{33272F7D-71BD-4D13-A2AE-C40116AE6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58" name="Rectangle 1333">
                <a:extLst>
                  <a:ext uri="{FF2B5EF4-FFF2-40B4-BE49-F238E27FC236}">
                    <a16:creationId xmlns:a16="http://schemas.microsoft.com/office/drawing/2014/main" id="{EA497555-541E-490C-9267-EDF02AB09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59" name="Freeform 1334">
                <a:extLst>
                  <a:ext uri="{FF2B5EF4-FFF2-40B4-BE49-F238E27FC236}">
                    <a16:creationId xmlns:a16="http://schemas.microsoft.com/office/drawing/2014/main" id="{A18615C8-6365-4803-8A56-7FD98A41A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60" name="Rectangle 1335">
                <a:extLst>
                  <a:ext uri="{FF2B5EF4-FFF2-40B4-BE49-F238E27FC236}">
                    <a16:creationId xmlns:a16="http://schemas.microsoft.com/office/drawing/2014/main" id="{F6097EC6-E8FD-4597-90A8-E75588361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61" name="Freeform 1336">
                <a:extLst>
                  <a:ext uri="{FF2B5EF4-FFF2-40B4-BE49-F238E27FC236}">
                    <a16:creationId xmlns:a16="http://schemas.microsoft.com/office/drawing/2014/main" id="{D60DA6C2-8AF3-45F4-8AB5-790AEC4CD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62" name="Rectangle 1337">
                <a:extLst>
                  <a:ext uri="{FF2B5EF4-FFF2-40B4-BE49-F238E27FC236}">
                    <a16:creationId xmlns:a16="http://schemas.microsoft.com/office/drawing/2014/main" id="{AA8BB806-71AB-42EA-9A98-D8CC1F748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63" name="Freeform 1338">
                <a:extLst>
                  <a:ext uri="{FF2B5EF4-FFF2-40B4-BE49-F238E27FC236}">
                    <a16:creationId xmlns:a16="http://schemas.microsoft.com/office/drawing/2014/main" id="{F2CEFBC6-E6A9-4653-B63F-0B17FF776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64" name="Rectangle 1339">
                <a:extLst>
                  <a:ext uri="{FF2B5EF4-FFF2-40B4-BE49-F238E27FC236}">
                    <a16:creationId xmlns:a16="http://schemas.microsoft.com/office/drawing/2014/main" id="{050F9358-9102-4AD7-A444-95FACA57CB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65" name="Freeform 1340">
                <a:extLst>
                  <a:ext uri="{FF2B5EF4-FFF2-40B4-BE49-F238E27FC236}">
                    <a16:creationId xmlns:a16="http://schemas.microsoft.com/office/drawing/2014/main" id="{D90255A5-066C-40E7-9A81-26642929E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66" name="Rectangle 1341">
                <a:extLst>
                  <a:ext uri="{FF2B5EF4-FFF2-40B4-BE49-F238E27FC236}">
                    <a16:creationId xmlns:a16="http://schemas.microsoft.com/office/drawing/2014/main" id="{2588B24F-8D8A-4048-9947-17C9ACA442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67" name="Freeform 1342">
                <a:extLst>
                  <a:ext uri="{FF2B5EF4-FFF2-40B4-BE49-F238E27FC236}">
                    <a16:creationId xmlns:a16="http://schemas.microsoft.com/office/drawing/2014/main" id="{4E9F3398-19E8-43E0-8DAF-9948CD4DB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68" name="Rectangle 1343">
                <a:extLst>
                  <a:ext uri="{FF2B5EF4-FFF2-40B4-BE49-F238E27FC236}">
                    <a16:creationId xmlns:a16="http://schemas.microsoft.com/office/drawing/2014/main" id="{E209F9D5-B533-44D4-82F9-DA22A00C8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69" name="Freeform 1344">
                <a:extLst>
                  <a:ext uri="{FF2B5EF4-FFF2-40B4-BE49-F238E27FC236}">
                    <a16:creationId xmlns:a16="http://schemas.microsoft.com/office/drawing/2014/main" id="{315D6D35-912C-49B8-8A0E-8F39E0ED9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70" name="Rectangle 1345">
                <a:extLst>
                  <a:ext uri="{FF2B5EF4-FFF2-40B4-BE49-F238E27FC236}">
                    <a16:creationId xmlns:a16="http://schemas.microsoft.com/office/drawing/2014/main" id="{0AFAB611-F8D4-44E3-B9B9-7D316E06B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71" name="Freeform 1346">
                <a:extLst>
                  <a:ext uri="{FF2B5EF4-FFF2-40B4-BE49-F238E27FC236}">
                    <a16:creationId xmlns:a16="http://schemas.microsoft.com/office/drawing/2014/main" id="{634FEFC9-CAFA-4EEF-A30F-EC104811D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72" name="Rectangle 1347">
                <a:extLst>
                  <a:ext uri="{FF2B5EF4-FFF2-40B4-BE49-F238E27FC236}">
                    <a16:creationId xmlns:a16="http://schemas.microsoft.com/office/drawing/2014/main" id="{57B6394A-211B-4241-82B1-8C9CBC00CA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73" name="Freeform 1348">
                <a:extLst>
                  <a:ext uri="{FF2B5EF4-FFF2-40B4-BE49-F238E27FC236}">
                    <a16:creationId xmlns:a16="http://schemas.microsoft.com/office/drawing/2014/main" id="{D224AA11-A566-47A6-AC8E-D1767AD8B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74" name="Rectangle 1349">
                <a:extLst>
                  <a:ext uri="{FF2B5EF4-FFF2-40B4-BE49-F238E27FC236}">
                    <a16:creationId xmlns:a16="http://schemas.microsoft.com/office/drawing/2014/main" id="{BAC1D4F0-AADD-4431-AB02-C2443DBDF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75" name="Freeform 1350">
                <a:extLst>
                  <a:ext uri="{FF2B5EF4-FFF2-40B4-BE49-F238E27FC236}">
                    <a16:creationId xmlns:a16="http://schemas.microsoft.com/office/drawing/2014/main" id="{421D822E-6901-4B66-B6F4-EBE78E490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76" name="Rectangle 1351">
                <a:extLst>
                  <a:ext uri="{FF2B5EF4-FFF2-40B4-BE49-F238E27FC236}">
                    <a16:creationId xmlns:a16="http://schemas.microsoft.com/office/drawing/2014/main" id="{F7547701-27DD-4B1F-BB96-AFD7E769F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77" name="Freeform 1352">
                <a:extLst>
                  <a:ext uri="{FF2B5EF4-FFF2-40B4-BE49-F238E27FC236}">
                    <a16:creationId xmlns:a16="http://schemas.microsoft.com/office/drawing/2014/main" id="{5FBBC32E-6170-40F2-B14D-5DF52781A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78" name="Rectangle 1353">
                <a:extLst>
                  <a:ext uri="{FF2B5EF4-FFF2-40B4-BE49-F238E27FC236}">
                    <a16:creationId xmlns:a16="http://schemas.microsoft.com/office/drawing/2014/main" id="{284372E9-66E3-4968-968D-0616412EB2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79" name="Freeform 1354">
                <a:extLst>
                  <a:ext uri="{FF2B5EF4-FFF2-40B4-BE49-F238E27FC236}">
                    <a16:creationId xmlns:a16="http://schemas.microsoft.com/office/drawing/2014/main" id="{0ABAC273-75FE-4CCD-BB5D-91BF50F62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80" name="Rectangle 1355">
                <a:extLst>
                  <a:ext uri="{FF2B5EF4-FFF2-40B4-BE49-F238E27FC236}">
                    <a16:creationId xmlns:a16="http://schemas.microsoft.com/office/drawing/2014/main" id="{3966E9E8-32E0-4E4C-9444-581015346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81" name="Freeform 1356">
                <a:extLst>
                  <a:ext uri="{FF2B5EF4-FFF2-40B4-BE49-F238E27FC236}">
                    <a16:creationId xmlns:a16="http://schemas.microsoft.com/office/drawing/2014/main" id="{21145F4E-4715-4665-94A4-E4F4B3D71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82" name="Rectangle 1357">
                <a:extLst>
                  <a:ext uri="{FF2B5EF4-FFF2-40B4-BE49-F238E27FC236}">
                    <a16:creationId xmlns:a16="http://schemas.microsoft.com/office/drawing/2014/main" id="{5C144E4D-40F4-477D-B09F-EDCE26979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83" name="Freeform 1358">
                <a:extLst>
                  <a:ext uri="{FF2B5EF4-FFF2-40B4-BE49-F238E27FC236}">
                    <a16:creationId xmlns:a16="http://schemas.microsoft.com/office/drawing/2014/main" id="{9496BB8A-68D4-4C3F-9803-AEAAC5A46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84" name="Rectangle 1359">
                <a:extLst>
                  <a:ext uri="{FF2B5EF4-FFF2-40B4-BE49-F238E27FC236}">
                    <a16:creationId xmlns:a16="http://schemas.microsoft.com/office/drawing/2014/main" id="{181AAF22-49BB-41FB-AF30-4EF6610E9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85" name="Freeform 1360">
                <a:extLst>
                  <a:ext uri="{FF2B5EF4-FFF2-40B4-BE49-F238E27FC236}">
                    <a16:creationId xmlns:a16="http://schemas.microsoft.com/office/drawing/2014/main" id="{CAADA615-C555-4EFC-8FDC-4C5A296B1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0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0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86" name="Rectangle 1361">
                <a:extLst>
                  <a:ext uri="{FF2B5EF4-FFF2-40B4-BE49-F238E27FC236}">
                    <a16:creationId xmlns:a16="http://schemas.microsoft.com/office/drawing/2014/main" id="{9E1AC19B-1BDC-4AF4-9FCF-99D9861B3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87" name="Freeform 1362">
                <a:extLst>
                  <a:ext uri="{FF2B5EF4-FFF2-40B4-BE49-F238E27FC236}">
                    <a16:creationId xmlns:a16="http://schemas.microsoft.com/office/drawing/2014/main" id="{43B580CF-FCC5-48A3-9451-EA1A32915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88" name="Rectangle 1363">
                <a:extLst>
                  <a:ext uri="{FF2B5EF4-FFF2-40B4-BE49-F238E27FC236}">
                    <a16:creationId xmlns:a16="http://schemas.microsoft.com/office/drawing/2014/main" id="{C8CB7E59-91F9-4FCE-80EC-682BF6543B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89" name="Freeform 1364">
                <a:extLst>
                  <a:ext uri="{FF2B5EF4-FFF2-40B4-BE49-F238E27FC236}">
                    <a16:creationId xmlns:a16="http://schemas.microsoft.com/office/drawing/2014/main" id="{FAE15879-97A2-4B27-9669-13867CD4D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90" name="Rectangle 1365">
                <a:extLst>
                  <a:ext uri="{FF2B5EF4-FFF2-40B4-BE49-F238E27FC236}">
                    <a16:creationId xmlns:a16="http://schemas.microsoft.com/office/drawing/2014/main" id="{88E9886A-6C9B-4FE4-8D40-4229B20932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91" name="Freeform 1366">
                <a:extLst>
                  <a:ext uri="{FF2B5EF4-FFF2-40B4-BE49-F238E27FC236}">
                    <a16:creationId xmlns:a16="http://schemas.microsoft.com/office/drawing/2014/main" id="{A8FFF3B7-5E05-4753-A822-5544BABDC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92" name="Rectangle 1367">
                <a:extLst>
                  <a:ext uri="{FF2B5EF4-FFF2-40B4-BE49-F238E27FC236}">
                    <a16:creationId xmlns:a16="http://schemas.microsoft.com/office/drawing/2014/main" id="{ED820D8D-59ED-40EB-8D81-CA38C23A4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93" name="Freeform 1368">
                <a:extLst>
                  <a:ext uri="{FF2B5EF4-FFF2-40B4-BE49-F238E27FC236}">
                    <a16:creationId xmlns:a16="http://schemas.microsoft.com/office/drawing/2014/main" id="{B527ED1A-A98F-49B1-83A9-7D54AD7F4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94" name="Rectangle 1369">
                <a:extLst>
                  <a:ext uri="{FF2B5EF4-FFF2-40B4-BE49-F238E27FC236}">
                    <a16:creationId xmlns:a16="http://schemas.microsoft.com/office/drawing/2014/main" id="{0F7CA2D8-5737-4502-982D-0B32016F23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95" name="Freeform 1370">
                <a:extLst>
                  <a:ext uri="{FF2B5EF4-FFF2-40B4-BE49-F238E27FC236}">
                    <a16:creationId xmlns:a16="http://schemas.microsoft.com/office/drawing/2014/main" id="{CCDB20A0-31C0-4A8C-8870-4E80C4E2D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96" name="Rectangle 1371">
                <a:extLst>
                  <a:ext uri="{FF2B5EF4-FFF2-40B4-BE49-F238E27FC236}">
                    <a16:creationId xmlns:a16="http://schemas.microsoft.com/office/drawing/2014/main" id="{0B04747D-750B-4B39-845F-0B0C78C26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97" name="Freeform 1372">
                <a:extLst>
                  <a:ext uri="{FF2B5EF4-FFF2-40B4-BE49-F238E27FC236}">
                    <a16:creationId xmlns:a16="http://schemas.microsoft.com/office/drawing/2014/main" id="{7A213573-5D52-4D29-8838-3A2ECEDCB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98" name="Rectangle 1373">
                <a:extLst>
                  <a:ext uri="{FF2B5EF4-FFF2-40B4-BE49-F238E27FC236}">
                    <a16:creationId xmlns:a16="http://schemas.microsoft.com/office/drawing/2014/main" id="{9481626A-12AD-4027-8F20-7F4B5EB59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99" name="Freeform 1374">
                <a:extLst>
                  <a:ext uri="{FF2B5EF4-FFF2-40B4-BE49-F238E27FC236}">
                    <a16:creationId xmlns:a16="http://schemas.microsoft.com/office/drawing/2014/main" id="{F2EDE11D-C08C-4BBE-A4D4-F31596681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00" name="Rectangle 1375">
                <a:extLst>
                  <a:ext uri="{FF2B5EF4-FFF2-40B4-BE49-F238E27FC236}">
                    <a16:creationId xmlns:a16="http://schemas.microsoft.com/office/drawing/2014/main" id="{801A4B4F-898F-439D-B5F6-3720A2E0E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01" name="Freeform 1376">
                <a:extLst>
                  <a:ext uri="{FF2B5EF4-FFF2-40B4-BE49-F238E27FC236}">
                    <a16:creationId xmlns:a16="http://schemas.microsoft.com/office/drawing/2014/main" id="{3E5D4F21-D7C0-4802-B14A-366880CC4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02" name="Rectangle 1377">
                <a:extLst>
                  <a:ext uri="{FF2B5EF4-FFF2-40B4-BE49-F238E27FC236}">
                    <a16:creationId xmlns:a16="http://schemas.microsoft.com/office/drawing/2014/main" id="{B17DECCF-0AEB-4151-8EB0-370934700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03" name="Freeform 1378">
                <a:extLst>
                  <a:ext uri="{FF2B5EF4-FFF2-40B4-BE49-F238E27FC236}">
                    <a16:creationId xmlns:a16="http://schemas.microsoft.com/office/drawing/2014/main" id="{04BA5AFF-C5EE-45AF-B38C-B5D92FB72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04" name="Rectangle 1379">
                <a:extLst>
                  <a:ext uri="{FF2B5EF4-FFF2-40B4-BE49-F238E27FC236}">
                    <a16:creationId xmlns:a16="http://schemas.microsoft.com/office/drawing/2014/main" id="{1B70C795-CA57-4AE4-B82D-14F9EFB14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05" name="Freeform 1380">
                <a:extLst>
                  <a:ext uri="{FF2B5EF4-FFF2-40B4-BE49-F238E27FC236}">
                    <a16:creationId xmlns:a16="http://schemas.microsoft.com/office/drawing/2014/main" id="{90BE7E50-147C-4793-85CE-7969D544E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06" name="Rectangle 1381">
                <a:extLst>
                  <a:ext uri="{FF2B5EF4-FFF2-40B4-BE49-F238E27FC236}">
                    <a16:creationId xmlns:a16="http://schemas.microsoft.com/office/drawing/2014/main" id="{275A2109-E419-4353-ABB5-974717AEF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07" name="Freeform 1382">
                <a:extLst>
                  <a:ext uri="{FF2B5EF4-FFF2-40B4-BE49-F238E27FC236}">
                    <a16:creationId xmlns:a16="http://schemas.microsoft.com/office/drawing/2014/main" id="{9FF90893-6A21-4605-8417-DC5781493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08" name="Rectangle 1383">
                <a:extLst>
                  <a:ext uri="{FF2B5EF4-FFF2-40B4-BE49-F238E27FC236}">
                    <a16:creationId xmlns:a16="http://schemas.microsoft.com/office/drawing/2014/main" id="{969BE708-ED9B-49B9-BD5C-1F13D8200B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09" name="Freeform 1384">
                <a:extLst>
                  <a:ext uri="{FF2B5EF4-FFF2-40B4-BE49-F238E27FC236}">
                    <a16:creationId xmlns:a16="http://schemas.microsoft.com/office/drawing/2014/main" id="{34BC35D4-BC07-4509-B3DB-38635A3DE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10" name="Rectangle 1385">
                <a:extLst>
                  <a:ext uri="{FF2B5EF4-FFF2-40B4-BE49-F238E27FC236}">
                    <a16:creationId xmlns:a16="http://schemas.microsoft.com/office/drawing/2014/main" id="{1B0349FD-1994-41AD-970C-DA715A7AC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11" name="Freeform 1386">
                <a:extLst>
                  <a:ext uri="{FF2B5EF4-FFF2-40B4-BE49-F238E27FC236}">
                    <a16:creationId xmlns:a16="http://schemas.microsoft.com/office/drawing/2014/main" id="{63858D1B-E07D-46FB-BAFE-807740D98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12" name="Rectangle 1387">
                <a:extLst>
                  <a:ext uri="{FF2B5EF4-FFF2-40B4-BE49-F238E27FC236}">
                    <a16:creationId xmlns:a16="http://schemas.microsoft.com/office/drawing/2014/main" id="{81FB90E9-893E-46FB-A94C-1B642D4AA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13" name="Freeform 1388">
                <a:extLst>
                  <a:ext uri="{FF2B5EF4-FFF2-40B4-BE49-F238E27FC236}">
                    <a16:creationId xmlns:a16="http://schemas.microsoft.com/office/drawing/2014/main" id="{BEE57B76-C26A-482E-BDAF-781C8B07A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14" name="Rectangle 1389">
                <a:extLst>
                  <a:ext uri="{FF2B5EF4-FFF2-40B4-BE49-F238E27FC236}">
                    <a16:creationId xmlns:a16="http://schemas.microsoft.com/office/drawing/2014/main" id="{3B53A1CA-89A3-4126-9D1B-0E75FF7CD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15" name="Freeform 1390">
                <a:extLst>
                  <a:ext uri="{FF2B5EF4-FFF2-40B4-BE49-F238E27FC236}">
                    <a16:creationId xmlns:a16="http://schemas.microsoft.com/office/drawing/2014/main" id="{C0A5E76F-DFBE-4447-A86A-27C01E97D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16" name="Rectangle 1391">
                <a:extLst>
                  <a:ext uri="{FF2B5EF4-FFF2-40B4-BE49-F238E27FC236}">
                    <a16:creationId xmlns:a16="http://schemas.microsoft.com/office/drawing/2014/main" id="{6AB42448-88EF-44E2-BCCB-372623D699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17" name="Freeform 1392">
                <a:extLst>
                  <a:ext uri="{FF2B5EF4-FFF2-40B4-BE49-F238E27FC236}">
                    <a16:creationId xmlns:a16="http://schemas.microsoft.com/office/drawing/2014/main" id="{4E2C2A05-F88B-41E5-9D99-FD77F94C4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18" name="Rectangle 1393">
                <a:extLst>
                  <a:ext uri="{FF2B5EF4-FFF2-40B4-BE49-F238E27FC236}">
                    <a16:creationId xmlns:a16="http://schemas.microsoft.com/office/drawing/2014/main" id="{6D076F7A-3831-45E1-9ACD-F5AD57FFF6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19" name="Freeform 1394">
                <a:extLst>
                  <a:ext uri="{FF2B5EF4-FFF2-40B4-BE49-F238E27FC236}">
                    <a16:creationId xmlns:a16="http://schemas.microsoft.com/office/drawing/2014/main" id="{4B625029-1013-4CB9-89A6-77B5733D5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20" name="Rectangle 1395">
                <a:extLst>
                  <a:ext uri="{FF2B5EF4-FFF2-40B4-BE49-F238E27FC236}">
                    <a16:creationId xmlns:a16="http://schemas.microsoft.com/office/drawing/2014/main" id="{A9CC1B18-40E2-4A41-A1CD-F624786A69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21" name="Freeform 1396">
                <a:extLst>
                  <a:ext uri="{FF2B5EF4-FFF2-40B4-BE49-F238E27FC236}">
                    <a16:creationId xmlns:a16="http://schemas.microsoft.com/office/drawing/2014/main" id="{20EB3B99-6B8A-42AF-88BF-C833442EE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22" name="Rectangle 1397">
                <a:extLst>
                  <a:ext uri="{FF2B5EF4-FFF2-40B4-BE49-F238E27FC236}">
                    <a16:creationId xmlns:a16="http://schemas.microsoft.com/office/drawing/2014/main" id="{3A202070-7C71-40C2-BDAB-468F91D19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23" name="Freeform 1398">
                <a:extLst>
                  <a:ext uri="{FF2B5EF4-FFF2-40B4-BE49-F238E27FC236}">
                    <a16:creationId xmlns:a16="http://schemas.microsoft.com/office/drawing/2014/main" id="{93765DFA-F555-4974-A2FC-F68861C56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24" name="Rectangle 1399">
                <a:extLst>
                  <a:ext uri="{FF2B5EF4-FFF2-40B4-BE49-F238E27FC236}">
                    <a16:creationId xmlns:a16="http://schemas.microsoft.com/office/drawing/2014/main" id="{B7EE7D15-E2ED-486E-B7FD-2F217D88EC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25" name="Freeform 1400">
                <a:extLst>
                  <a:ext uri="{FF2B5EF4-FFF2-40B4-BE49-F238E27FC236}">
                    <a16:creationId xmlns:a16="http://schemas.microsoft.com/office/drawing/2014/main" id="{146FE478-A14A-44B1-AD34-C1E2F2A33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26" name="Rectangle 1401">
                <a:extLst>
                  <a:ext uri="{FF2B5EF4-FFF2-40B4-BE49-F238E27FC236}">
                    <a16:creationId xmlns:a16="http://schemas.microsoft.com/office/drawing/2014/main" id="{7F041081-A643-4A15-BA80-9A0436F4DE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27" name="Freeform 1402">
                <a:extLst>
                  <a:ext uri="{FF2B5EF4-FFF2-40B4-BE49-F238E27FC236}">
                    <a16:creationId xmlns:a16="http://schemas.microsoft.com/office/drawing/2014/main" id="{290E62B0-B012-4910-BCB1-6AC84A9B8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28" name="Rectangle 1403">
                <a:extLst>
                  <a:ext uri="{FF2B5EF4-FFF2-40B4-BE49-F238E27FC236}">
                    <a16:creationId xmlns:a16="http://schemas.microsoft.com/office/drawing/2014/main" id="{65C8FFC0-A94E-49AB-B440-75912B252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29" name="Freeform 1404">
                <a:extLst>
                  <a:ext uri="{FF2B5EF4-FFF2-40B4-BE49-F238E27FC236}">
                    <a16:creationId xmlns:a16="http://schemas.microsoft.com/office/drawing/2014/main" id="{4B94077E-F927-40B0-BAE4-6CBC2A3B2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30" name="Rectangle 1405">
                <a:extLst>
                  <a:ext uri="{FF2B5EF4-FFF2-40B4-BE49-F238E27FC236}">
                    <a16:creationId xmlns:a16="http://schemas.microsoft.com/office/drawing/2014/main" id="{07DF2E2C-113A-44A8-809A-C5E06FDC3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31" name="Freeform 1406">
                <a:extLst>
                  <a:ext uri="{FF2B5EF4-FFF2-40B4-BE49-F238E27FC236}">
                    <a16:creationId xmlns:a16="http://schemas.microsoft.com/office/drawing/2014/main" id="{770DD6CC-FD1D-470D-99CD-F4764F47B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32" name="Rectangle 1407">
                <a:extLst>
                  <a:ext uri="{FF2B5EF4-FFF2-40B4-BE49-F238E27FC236}">
                    <a16:creationId xmlns:a16="http://schemas.microsoft.com/office/drawing/2014/main" id="{EA141069-61AD-4C47-9F1F-BF0486BE9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33" name="Freeform 1408">
                <a:extLst>
                  <a:ext uri="{FF2B5EF4-FFF2-40B4-BE49-F238E27FC236}">
                    <a16:creationId xmlns:a16="http://schemas.microsoft.com/office/drawing/2014/main" id="{2C1B0467-D42A-421E-B1B5-CCF3F13D8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34" name="Rectangle 1409">
                <a:extLst>
                  <a:ext uri="{FF2B5EF4-FFF2-40B4-BE49-F238E27FC236}">
                    <a16:creationId xmlns:a16="http://schemas.microsoft.com/office/drawing/2014/main" id="{770DCEBB-1E99-4ED8-B382-30B1F08A5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35" name="Freeform 1410">
                <a:extLst>
                  <a:ext uri="{FF2B5EF4-FFF2-40B4-BE49-F238E27FC236}">
                    <a16:creationId xmlns:a16="http://schemas.microsoft.com/office/drawing/2014/main" id="{DA542056-C78C-4080-92B8-ED0BB2063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12" name="Group 1612">
              <a:extLst>
                <a:ext uri="{FF2B5EF4-FFF2-40B4-BE49-F238E27FC236}">
                  <a16:creationId xmlns:a16="http://schemas.microsoft.com/office/drawing/2014/main" id="{4FC85AC6-6113-4675-BDF4-0F013F74BD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92325" y="2720976"/>
              <a:ext cx="7938" cy="3175"/>
              <a:chOff x="1318" y="1714"/>
              <a:chExt cx="5" cy="2"/>
            </a:xfrm>
          </p:grpSpPr>
          <p:sp>
            <p:nvSpPr>
              <p:cNvPr id="3636" name="Rectangle 1412">
                <a:extLst>
                  <a:ext uri="{FF2B5EF4-FFF2-40B4-BE49-F238E27FC236}">
                    <a16:creationId xmlns:a16="http://schemas.microsoft.com/office/drawing/2014/main" id="{45A719B5-3A0D-40A2-8D35-E7FF2DF8D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37" name="Freeform 1413">
                <a:extLst>
                  <a:ext uri="{FF2B5EF4-FFF2-40B4-BE49-F238E27FC236}">
                    <a16:creationId xmlns:a16="http://schemas.microsoft.com/office/drawing/2014/main" id="{B2296DF6-9A5E-49F3-9018-6B36AE492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38" name="Rectangle 1414">
                <a:extLst>
                  <a:ext uri="{FF2B5EF4-FFF2-40B4-BE49-F238E27FC236}">
                    <a16:creationId xmlns:a16="http://schemas.microsoft.com/office/drawing/2014/main" id="{2825BA6E-C4C4-4C6E-838A-3B2A3ECAA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39" name="Freeform 1415">
                <a:extLst>
                  <a:ext uri="{FF2B5EF4-FFF2-40B4-BE49-F238E27FC236}">
                    <a16:creationId xmlns:a16="http://schemas.microsoft.com/office/drawing/2014/main" id="{0517A539-9B9C-48E9-A331-E226257B2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40" name="Rectangle 1416">
                <a:extLst>
                  <a:ext uri="{FF2B5EF4-FFF2-40B4-BE49-F238E27FC236}">
                    <a16:creationId xmlns:a16="http://schemas.microsoft.com/office/drawing/2014/main" id="{7CCAD351-233B-4533-A2BE-50994B321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41" name="Freeform 1417">
                <a:extLst>
                  <a:ext uri="{FF2B5EF4-FFF2-40B4-BE49-F238E27FC236}">
                    <a16:creationId xmlns:a16="http://schemas.microsoft.com/office/drawing/2014/main" id="{37817A63-1DF8-4E0C-A842-F4A6F20CF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42" name="Rectangle 1418">
                <a:extLst>
                  <a:ext uri="{FF2B5EF4-FFF2-40B4-BE49-F238E27FC236}">
                    <a16:creationId xmlns:a16="http://schemas.microsoft.com/office/drawing/2014/main" id="{D153D154-04F9-436B-92FB-424244B7D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43" name="Freeform 1419">
                <a:extLst>
                  <a:ext uri="{FF2B5EF4-FFF2-40B4-BE49-F238E27FC236}">
                    <a16:creationId xmlns:a16="http://schemas.microsoft.com/office/drawing/2014/main" id="{723771DE-A60E-4947-AE18-D09730DE0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44" name="Rectangle 1420">
                <a:extLst>
                  <a:ext uri="{FF2B5EF4-FFF2-40B4-BE49-F238E27FC236}">
                    <a16:creationId xmlns:a16="http://schemas.microsoft.com/office/drawing/2014/main" id="{BEC98952-EB10-4478-BE40-AADC770C8E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45" name="Freeform 1421">
                <a:extLst>
                  <a:ext uri="{FF2B5EF4-FFF2-40B4-BE49-F238E27FC236}">
                    <a16:creationId xmlns:a16="http://schemas.microsoft.com/office/drawing/2014/main" id="{D3ACA11E-634D-46B4-BAAF-9705DFEBF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46" name="Rectangle 1422">
                <a:extLst>
                  <a:ext uri="{FF2B5EF4-FFF2-40B4-BE49-F238E27FC236}">
                    <a16:creationId xmlns:a16="http://schemas.microsoft.com/office/drawing/2014/main" id="{F07DD85B-EA09-4FE1-81FF-225E2D99A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47" name="Freeform 1423">
                <a:extLst>
                  <a:ext uri="{FF2B5EF4-FFF2-40B4-BE49-F238E27FC236}">
                    <a16:creationId xmlns:a16="http://schemas.microsoft.com/office/drawing/2014/main" id="{6F77BED3-4910-4C0C-BBD9-6ADFDEC97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48" name="Rectangle 1424">
                <a:extLst>
                  <a:ext uri="{FF2B5EF4-FFF2-40B4-BE49-F238E27FC236}">
                    <a16:creationId xmlns:a16="http://schemas.microsoft.com/office/drawing/2014/main" id="{BC19C18A-A01A-441C-8C3B-496685B922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49" name="Freeform 1425">
                <a:extLst>
                  <a:ext uri="{FF2B5EF4-FFF2-40B4-BE49-F238E27FC236}">
                    <a16:creationId xmlns:a16="http://schemas.microsoft.com/office/drawing/2014/main" id="{0F8569B2-F24E-46F4-8CE7-22904EAF4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50" name="Rectangle 1426">
                <a:extLst>
                  <a:ext uri="{FF2B5EF4-FFF2-40B4-BE49-F238E27FC236}">
                    <a16:creationId xmlns:a16="http://schemas.microsoft.com/office/drawing/2014/main" id="{72934412-85A6-48B1-BE83-8BEFC05081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51" name="Freeform 1427">
                <a:extLst>
                  <a:ext uri="{FF2B5EF4-FFF2-40B4-BE49-F238E27FC236}">
                    <a16:creationId xmlns:a16="http://schemas.microsoft.com/office/drawing/2014/main" id="{686DF9AF-D258-4AAC-A392-F03E21FA6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52" name="Rectangle 1428">
                <a:extLst>
                  <a:ext uri="{FF2B5EF4-FFF2-40B4-BE49-F238E27FC236}">
                    <a16:creationId xmlns:a16="http://schemas.microsoft.com/office/drawing/2014/main" id="{EFB75FFB-2270-42A2-B3B5-9D682272B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53" name="Freeform 1429">
                <a:extLst>
                  <a:ext uri="{FF2B5EF4-FFF2-40B4-BE49-F238E27FC236}">
                    <a16:creationId xmlns:a16="http://schemas.microsoft.com/office/drawing/2014/main" id="{C489082E-757B-4CA1-A9B3-819915EA1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54" name="Rectangle 1430">
                <a:extLst>
                  <a:ext uri="{FF2B5EF4-FFF2-40B4-BE49-F238E27FC236}">
                    <a16:creationId xmlns:a16="http://schemas.microsoft.com/office/drawing/2014/main" id="{4E33D17A-7FAF-42B6-A97D-3C1A62BE8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55" name="Freeform 1431">
                <a:extLst>
                  <a:ext uri="{FF2B5EF4-FFF2-40B4-BE49-F238E27FC236}">
                    <a16:creationId xmlns:a16="http://schemas.microsoft.com/office/drawing/2014/main" id="{2847A194-2458-4DC5-AD46-90FC6A79F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56" name="Rectangle 1432">
                <a:extLst>
                  <a:ext uri="{FF2B5EF4-FFF2-40B4-BE49-F238E27FC236}">
                    <a16:creationId xmlns:a16="http://schemas.microsoft.com/office/drawing/2014/main" id="{53B0759C-9B15-4A0A-BF86-A7CD8E82C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57" name="Freeform 1433">
                <a:extLst>
                  <a:ext uri="{FF2B5EF4-FFF2-40B4-BE49-F238E27FC236}">
                    <a16:creationId xmlns:a16="http://schemas.microsoft.com/office/drawing/2014/main" id="{270CF0BB-20DD-4AF4-8AB7-C70E44070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58" name="Rectangle 1434">
                <a:extLst>
                  <a:ext uri="{FF2B5EF4-FFF2-40B4-BE49-F238E27FC236}">
                    <a16:creationId xmlns:a16="http://schemas.microsoft.com/office/drawing/2014/main" id="{3D9C874C-B25B-4944-A7A9-5A57030AD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59" name="Freeform 1435">
                <a:extLst>
                  <a:ext uri="{FF2B5EF4-FFF2-40B4-BE49-F238E27FC236}">
                    <a16:creationId xmlns:a16="http://schemas.microsoft.com/office/drawing/2014/main" id="{EADC9372-26DF-4ADD-8757-6C9DBEDA4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60" name="Rectangle 1436">
                <a:extLst>
                  <a:ext uri="{FF2B5EF4-FFF2-40B4-BE49-F238E27FC236}">
                    <a16:creationId xmlns:a16="http://schemas.microsoft.com/office/drawing/2014/main" id="{6F8642F7-28B8-4B3D-926D-A18766A2D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61" name="Freeform 1437">
                <a:extLst>
                  <a:ext uri="{FF2B5EF4-FFF2-40B4-BE49-F238E27FC236}">
                    <a16:creationId xmlns:a16="http://schemas.microsoft.com/office/drawing/2014/main" id="{D886804D-80A0-4EF2-BB22-C9BF2BB28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62" name="Rectangle 1438">
                <a:extLst>
                  <a:ext uri="{FF2B5EF4-FFF2-40B4-BE49-F238E27FC236}">
                    <a16:creationId xmlns:a16="http://schemas.microsoft.com/office/drawing/2014/main" id="{FBC121E2-F39E-40C3-813A-79C43553E2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63" name="Freeform 1439">
                <a:extLst>
                  <a:ext uri="{FF2B5EF4-FFF2-40B4-BE49-F238E27FC236}">
                    <a16:creationId xmlns:a16="http://schemas.microsoft.com/office/drawing/2014/main" id="{14F0469B-3B94-45D3-9338-F76648E38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64" name="Rectangle 1440">
                <a:extLst>
                  <a:ext uri="{FF2B5EF4-FFF2-40B4-BE49-F238E27FC236}">
                    <a16:creationId xmlns:a16="http://schemas.microsoft.com/office/drawing/2014/main" id="{0E2D867A-6CEA-477A-9BF8-774BBA07F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65" name="Freeform 1441">
                <a:extLst>
                  <a:ext uri="{FF2B5EF4-FFF2-40B4-BE49-F238E27FC236}">
                    <a16:creationId xmlns:a16="http://schemas.microsoft.com/office/drawing/2014/main" id="{1ED970FF-C583-4B0C-84D0-CC150117D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66" name="Rectangle 1442">
                <a:extLst>
                  <a:ext uri="{FF2B5EF4-FFF2-40B4-BE49-F238E27FC236}">
                    <a16:creationId xmlns:a16="http://schemas.microsoft.com/office/drawing/2014/main" id="{6FCF5F2B-41E4-4D2E-996D-56175A6F7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67" name="Freeform 1443">
                <a:extLst>
                  <a:ext uri="{FF2B5EF4-FFF2-40B4-BE49-F238E27FC236}">
                    <a16:creationId xmlns:a16="http://schemas.microsoft.com/office/drawing/2014/main" id="{81929E61-8DAF-4BBE-9104-2E0A4F9A9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68" name="Rectangle 1444">
                <a:extLst>
                  <a:ext uri="{FF2B5EF4-FFF2-40B4-BE49-F238E27FC236}">
                    <a16:creationId xmlns:a16="http://schemas.microsoft.com/office/drawing/2014/main" id="{6EE6D466-3B4F-4A7C-A2EB-C667D04F5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69" name="Freeform 1445">
                <a:extLst>
                  <a:ext uri="{FF2B5EF4-FFF2-40B4-BE49-F238E27FC236}">
                    <a16:creationId xmlns:a16="http://schemas.microsoft.com/office/drawing/2014/main" id="{50E56C05-CA3E-42CD-B76F-8BBF4B6BF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70" name="Rectangle 1446">
                <a:extLst>
                  <a:ext uri="{FF2B5EF4-FFF2-40B4-BE49-F238E27FC236}">
                    <a16:creationId xmlns:a16="http://schemas.microsoft.com/office/drawing/2014/main" id="{2603FA65-ABD5-4190-A5B6-594E080D8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71" name="Freeform 1447">
                <a:extLst>
                  <a:ext uri="{FF2B5EF4-FFF2-40B4-BE49-F238E27FC236}">
                    <a16:creationId xmlns:a16="http://schemas.microsoft.com/office/drawing/2014/main" id="{EF3E0825-1137-45C2-9F2D-000EA042B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72" name="Rectangle 1448">
                <a:extLst>
                  <a:ext uri="{FF2B5EF4-FFF2-40B4-BE49-F238E27FC236}">
                    <a16:creationId xmlns:a16="http://schemas.microsoft.com/office/drawing/2014/main" id="{D2113B48-5032-4089-BE42-C8A46A459E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73" name="Freeform 1449">
                <a:extLst>
                  <a:ext uri="{FF2B5EF4-FFF2-40B4-BE49-F238E27FC236}">
                    <a16:creationId xmlns:a16="http://schemas.microsoft.com/office/drawing/2014/main" id="{3668E85B-3E40-4813-9EE4-FF98C480B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74" name="Rectangle 1450">
                <a:extLst>
                  <a:ext uri="{FF2B5EF4-FFF2-40B4-BE49-F238E27FC236}">
                    <a16:creationId xmlns:a16="http://schemas.microsoft.com/office/drawing/2014/main" id="{E8D404B6-A763-40D7-82A7-44BC60251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75" name="Freeform 1451">
                <a:extLst>
                  <a:ext uri="{FF2B5EF4-FFF2-40B4-BE49-F238E27FC236}">
                    <a16:creationId xmlns:a16="http://schemas.microsoft.com/office/drawing/2014/main" id="{B01A4207-0ADB-4D27-8A7A-4059F401A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76" name="Rectangle 1452">
                <a:extLst>
                  <a:ext uri="{FF2B5EF4-FFF2-40B4-BE49-F238E27FC236}">
                    <a16:creationId xmlns:a16="http://schemas.microsoft.com/office/drawing/2014/main" id="{BBB2E7D9-6F0E-4478-BC3D-80331175A0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77" name="Freeform 1453">
                <a:extLst>
                  <a:ext uri="{FF2B5EF4-FFF2-40B4-BE49-F238E27FC236}">
                    <a16:creationId xmlns:a16="http://schemas.microsoft.com/office/drawing/2014/main" id="{3F36D79F-F870-4D8E-ACF1-C252843D2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78" name="Rectangle 1454">
                <a:extLst>
                  <a:ext uri="{FF2B5EF4-FFF2-40B4-BE49-F238E27FC236}">
                    <a16:creationId xmlns:a16="http://schemas.microsoft.com/office/drawing/2014/main" id="{2D4EC364-3680-4CC1-B06C-1E27AB6B19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79" name="Freeform 1455">
                <a:extLst>
                  <a:ext uri="{FF2B5EF4-FFF2-40B4-BE49-F238E27FC236}">
                    <a16:creationId xmlns:a16="http://schemas.microsoft.com/office/drawing/2014/main" id="{1C40A1BA-4126-4224-B738-41C88BCE0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80" name="Rectangle 1456">
                <a:extLst>
                  <a:ext uri="{FF2B5EF4-FFF2-40B4-BE49-F238E27FC236}">
                    <a16:creationId xmlns:a16="http://schemas.microsoft.com/office/drawing/2014/main" id="{E09A15C3-8C45-4FF6-9AF8-39ED73104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81" name="Freeform 1457">
                <a:extLst>
                  <a:ext uri="{FF2B5EF4-FFF2-40B4-BE49-F238E27FC236}">
                    <a16:creationId xmlns:a16="http://schemas.microsoft.com/office/drawing/2014/main" id="{2E20A16F-3D1D-499A-AE43-920F333FC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82" name="Rectangle 1458">
                <a:extLst>
                  <a:ext uri="{FF2B5EF4-FFF2-40B4-BE49-F238E27FC236}">
                    <a16:creationId xmlns:a16="http://schemas.microsoft.com/office/drawing/2014/main" id="{3EE2E413-6A24-40F0-92B0-15A8075F5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83" name="Freeform 1459">
                <a:extLst>
                  <a:ext uri="{FF2B5EF4-FFF2-40B4-BE49-F238E27FC236}">
                    <a16:creationId xmlns:a16="http://schemas.microsoft.com/office/drawing/2014/main" id="{60610E1B-1867-4020-A7CE-C16D4A0B3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84" name="Rectangle 1460">
                <a:extLst>
                  <a:ext uri="{FF2B5EF4-FFF2-40B4-BE49-F238E27FC236}">
                    <a16:creationId xmlns:a16="http://schemas.microsoft.com/office/drawing/2014/main" id="{2E01EF90-33FE-4349-9E07-210FB07B6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85" name="Freeform 1461">
                <a:extLst>
                  <a:ext uri="{FF2B5EF4-FFF2-40B4-BE49-F238E27FC236}">
                    <a16:creationId xmlns:a16="http://schemas.microsoft.com/office/drawing/2014/main" id="{7CC14A16-4E0D-4822-9E7C-AE50AE1F1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86" name="Rectangle 1462">
                <a:extLst>
                  <a:ext uri="{FF2B5EF4-FFF2-40B4-BE49-F238E27FC236}">
                    <a16:creationId xmlns:a16="http://schemas.microsoft.com/office/drawing/2014/main" id="{3A2AC9DF-33C8-46B5-B207-4F9106B1E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87" name="Freeform 1463">
                <a:extLst>
                  <a:ext uri="{FF2B5EF4-FFF2-40B4-BE49-F238E27FC236}">
                    <a16:creationId xmlns:a16="http://schemas.microsoft.com/office/drawing/2014/main" id="{E43F2B11-074C-45D7-9B03-5D2D45C67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88" name="Rectangle 1464">
                <a:extLst>
                  <a:ext uri="{FF2B5EF4-FFF2-40B4-BE49-F238E27FC236}">
                    <a16:creationId xmlns:a16="http://schemas.microsoft.com/office/drawing/2014/main" id="{8812183F-F775-446E-8918-77EE9E80E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89" name="Freeform 1465">
                <a:extLst>
                  <a:ext uri="{FF2B5EF4-FFF2-40B4-BE49-F238E27FC236}">
                    <a16:creationId xmlns:a16="http://schemas.microsoft.com/office/drawing/2014/main" id="{B1C067B4-6DAE-4467-8464-75A325FD8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90" name="Rectangle 1466">
                <a:extLst>
                  <a:ext uri="{FF2B5EF4-FFF2-40B4-BE49-F238E27FC236}">
                    <a16:creationId xmlns:a16="http://schemas.microsoft.com/office/drawing/2014/main" id="{64B72BE4-09C1-4E87-A5A9-F1202D7F1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91" name="Freeform 1467">
                <a:extLst>
                  <a:ext uri="{FF2B5EF4-FFF2-40B4-BE49-F238E27FC236}">
                    <a16:creationId xmlns:a16="http://schemas.microsoft.com/office/drawing/2014/main" id="{1639AFAC-F271-4246-A569-D9C85ABEB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92" name="Rectangle 1468">
                <a:extLst>
                  <a:ext uri="{FF2B5EF4-FFF2-40B4-BE49-F238E27FC236}">
                    <a16:creationId xmlns:a16="http://schemas.microsoft.com/office/drawing/2014/main" id="{C360A076-8487-4C76-9EDF-3044E1DDA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93" name="Freeform 1469">
                <a:extLst>
                  <a:ext uri="{FF2B5EF4-FFF2-40B4-BE49-F238E27FC236}">
                    <a16:creationId xmlns:a16="http://schemas.microsoft.com/office/drawing/2014/main" id="{1ED1B67E-DF69-4C8D-9FF4-D1EDA8635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94" name="Rectangle 1470">
                <a:extLst>
                  <a:ext uri="{FF2B5EF4-FFF2-40B4-BE49-F238E27FC236}">
                    <a16:creationId xmlns:a16="http://schemas.microsoft.com/office/drawing/2014/main" id="{632AA475-D916-4F41-A240-7DA65744D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95" name="Freeform 1471">
                <a:extLst>
                  <a:ext uri="{FF2B5EF4-FFF2-40B4-BE49-F238E27FC236}">
                    <a16:creationId xmlns:a16="http://schemas.microsoft.com/office/drawing/2014/main" id="{892D0D5F-A794-459E-8BD0-F70F79CCD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96" name="Rectangle 1472">
                <a:extLst>
                  <a:ext uri="{FF2B5EF4-FFF2-40B4-BE49-F238E27FC236}">
                    <a16:creationId xmlns:a16="http://schemas.microsoft.com/office/drawing/2014/main" id="{29E40F66-371E-4EB3-9A38-E9A658863F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97" name="Freeform 1473">
                <a:extLst>
                  <a:ext uri="{FF2B5EF4-FFF2-40B4-BE49-F238E27FC236}">
                    <a16:creationId xmlns:a16="http://schemas.microsoft.com/office/drawing/2014/main" id="{BC21DE2C-5F4F-48F5-A196-6BC486411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98" name="Rectangle 1474">
                <a:extLst>
                  <a:ext uri="{FF2B5EF4-FFF2-40B4-BE49-F238E27FC236}">
                    <a16:creationId xmlns:a16="http://schemas.microsoft.com/office/drawing/2014/main" id="{3D347921-EAEA-4F85-85FD-F916FDE1C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99" name="Freeform 1475">
                <a:extLst>
                  <a:ext uri="{FF2B5EF4-FFF2-40B4-BE49-F238E27FC236}">
                    <a16:creationId xmlns:a16="http://schemas.microsoft.com/office/drawing/2014/main" id="{BA01CCFF-E67D-4450-9542-5CEFC7AB5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00" name="Rectangle 1476">
                <a:extLst>
                  <a:ext uri="{FF2B5EF4-FFF2-40B4-BE49-F238E27FC236}">
                    <a16:creationId xmlns:a16="http://schemas.microsoft.com/office/drawing/2014/main" id="{3821CBDB-459E-47DD-9C90-25C132148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01" name="Freeform 1477">
                <a:extLst>
                  <a:ext uri="{FF2B5EF4-FFF2-40B4-BE49-F238E27FC236}">
                    <a16:creationId xmlns:a16="http://schemas.microsoft.com/office/drawing/2014/main" id="{34E6053A-CF7D-4982-BC76-B8F1F07C0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02" name="Rectangle 1478">
                <a:extLst>
                  <a:ext uri="{FF2B5EF4-FFF2-40B4-BE49-F238E27FC236}">
                    <a16:creationId xmlns:a16="http://schemas.microsoft.com/office/drawing/2014/main" id="{07865040-34F9-41A6-ABDA-5C8E968A6D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03" name="Freeform 1479">
                <a:extLst>
                  <a:ext uri="{FF2B5EF4-FFF2-40B4-BE49-F238E27FC236}">
                    <a16:creationId xmlns:a16="http://schemas.microsoft.com/office/drawing/2014/main" id="{94220428-4399-4F05-8316-E5CEA3D14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04" name="Rectangle 1480">
                <a:extLst>
                  <a:ext uri="{FF2B5EF4-FFF2-40B4-BE49-F238E27FC236}">
                    <a16:creationId xmlns:a16="http://schemas.microsoft.com/office/drawing/2014/main" id="{E3D6149D-DE85-4C4F-A489-0FCC45071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05" name="Freeform 1481">
                <a:extLst>
                  <a:ext uri="{FF2B5EF4-FFF2-40B4-BE49-F238E27FC236}">
                    <a16:creationId xmlns:a16="http://schemas.microsoft.com/office/drawing/2014/main" id="{A5FD583F-3DA2-4A1D-B047-D99454812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06" name="Rectangle 1482">
                <a:extLst>
                  <a:ext uri="{FF2B5EF4-FFF2-40B4-BE49-F238E27FC236}">
                    <a16:creationId xmlns:a16="http://schemas.microsoft.com/office/drawing/2014/main" id="{342E6EF1-022A-42CF-A13F-D33AE6CBC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07" name="Freeform 1483">
                <a:extLst>
                  <a:ext uri="{FF2B5EF4-FFF2-40B4-BE49-F238E27FC236}">
                    <a16:creationId xmlns:a16="http://schemas.microsoft.com/office/drawing/2014/main" id="{44CCFC87-0E84-4460-9A48-A03218CEE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08" name="Rectangle 1484">
                <a:extLst>
                  <a:ext uri="{FF2B5EF4-FFF2-40B4-BE49-F238E27FC236}">
                    <a16:creationId xmlns:a16="http://schemas.microsoft.com/office/drawing/2014/main" id="{F43BC02B-EBB9-4449-A4C4-1D3BD5203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09" name="Freeform 1485">
                <a:extLst>
                  <a:ext uri="{FF2B5EF4-FFF2-40B4-BE49-F238E27FC236}">
                    <a16:creationId xmlns:a16="http://schemas.microsoft.com/office/drawing/2014/main" id="{54EEC1B3-3BE3-4405-B93F-7AC2EF1AC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10" name="Rectangle 1486">
                <a:extLst>
                  <a:ext uri="{FF2B5EF4-FFF2-40B4-BE49-F238E27FC236}">
                    <a16:creationId xmlns:a16="http://schemas.microsoft.com/office/drawing/2014/main" id="{482F159D-176E-4833-A7D0-E31E137740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11" name="Freeform 1487">
                <a:extLst>
                  <a:ext uri="{FF2B5EF4-FFF2-40B4-BE49-F238E27FC236}">
                    <a16:creationId xmlns:a16="http://schemas.microsoft.com/office/drawing/2014/main" id="{CD99EDB2-B1BB-48B5-8CBD-4EE52420D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12" name="Rectangle 1488">
                <a:extLst>
                  <a:ext uri="{FF2B5EF4-FFF2-40B4-BE49-F238E27FC236}">
                    <a16:creationId xmlns:a16="http://schemas.microsoft.com/office/drawing/2014/main" id="{4D2A3332-8415-471B-A9CD-842975058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13" name="Freeform 1489">
                <a:extLst>
                  <a:ext uri="{FF2B5EF4-FFF2-40B4-BE49-F238E27FC236}">
                    <a16:creationId xmlns:a16="http://schemas.microsoft.com/office/drawing/2014/main" id="{F5B0A7D8-2E43-413B-9E9A-D33FC85EC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14" name="Rectangle 1490">
                <a:extLst>
                  <a:ext uri="{FF2B5EF4-FFF2-40B4-BE49-F238E27FC236}">
                    <a16:creationId xmlns:a16="http://schemas.microsoft.com/office/drawing/2014/main" id="{CE7B2227-8CF7-4938-B85B-56207F9B5A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15" name="Freeform 1491">
                <a:extLst>
                  <a:ext uri="{FF2B5EF4-FFF2-40B4-BE49-F238E27FC236}">
                    <a16:creationId xmlns:a16="http://schemas.microsoft.com/office/drawing/2014/main" id="{C1E9580C-108E-4EFD-8311-E7BD05CBA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16" name="Rectangle 1492">
                <a:extLst>
                  <a:ext uri="{FF2B5EF4-FFF2-40B4-BE49-F238E27FC236}">
                    <a16:creationId xmlns:a16="http://schemas.microsoft.com/office/drawing/2014/main" id="{E2AD9051-0BE1-4937-A5A2-C87D3861E7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17" name="Freeform 1493">
                <a:extLst>
                  <a:ext uri="{FF2B5EF4-FFF2-40B4-BE49-F238E27FC236}">
                    <a16:creationId xmlns:a16="http://schemas.microsoft.com/office/drawing/2014/main" id="{0AC7643D-630E-4CE5-9FA8-F2CC4E925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18" name="Rectangle 1494">
                <a:extLst>
                  <a:ext uri="{FF2B5EF4-FFF2-40B4-BE49-F238E27FC236}">
                    <a16:creationId xmlns:a16="http://schemas.microsoft.com/office/drawing/2014/main" id="{7B901639-0531-41F0-A420-CEBAA8088E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19" name="Freeform 1495">
                <a:extLst>
                  <a:ext uri="{FF2B5EF4-FFF2-40B4-BE49-F238E27FC236}">
                    <a16:creationId xmlns:a16="http://schemas.microsoft.com/office/drawing/2014/main" id="{C3F541E2-E6F1-475F-A177-8757C2210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20" name="Rectangle 1496">
                <a:extLst>
                  <a:ext uri="{FF2B5EF4-FFF2-40B4-BE49-F238E27FC236}">
                    <a16:creationId xmlns:a16="http://schemas.microsoft.com/office/drawing/2014/main" id="{7CEC266C-9611-4951-BDA8-8202D9D1E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21" name="Freeform 1497">
                <a:extLst>
                  <a:ext uri="{FF2B5EF4-FFF2-40B4-BE49-F238E27FC236}">
                    <a16:creationId xmlns:a16="http://schemas.microsoft.com/office/drawing/2014/main" id="{7ADE0852-8F7D-4B45-ACCA-C8AFE79FF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22" name="Rectangle 1498">
                <a:extLst>
                  <a:ext uri="{FF2B5EF4-FFF2-40B4-BE49-F238E27FC236}">
                    <a16:creationId xmlns:a16="http://schemas.microsoft.com/office/drawing/2014/main" id="{118C4A74-089B-41E0-817D-128739C1E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23" name="Freeform 1499">
                <a:extLst>
                  <a:ext uri="{FF2B5EF4-FFF2-40B4-BE49-F238E27FC236}">
                    <a16:creationId xmlns:a16="http://schemas.microsoft.com/office/drawing/2014/main" id="{1FD18D67-1810-40C5-827C-98D69DE9D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24" name="Rectangle 1500">
                <a:extLst>
                  <a:ext uri="{FF2B5EF4-FFF2-40B4-BE49-F238E27FC236}">
                    <a16:creationId xmlns:a16="http://schemas.microsoft.com/office/drawing/2014/main" id="{4D0C30F4-1862-4513-AAB7-DD312E3A4E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25" name="Freeform 1501">
                <a:extLst>
                  <a:ext uri="{FF2B5EF4-FFF2-40B4-BE49-F238E27FC236}">
                    <a16:creationId xmlns:a16="http://schemas.microsoft.com/office/drawing/2014/main" id="{14A20E81-BEB1-4B7E-8F94-64018A058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26" name="Rectangle 1502">
                <a:extLst>
                  <a:ext uri="{FF2B5EF4-FFF2-40B4-BE49-F238E27FC236}">
                    <a16:creationId xmlns:a16="http://schemas.microsoft.com/office/drawing/2014/main" id="{E333E427-8623-4845-AB61-25F19C66C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27" name="Freeform 1503">
                <a:extLst>
                  <a:ext uri="{FF2B5EF4-FFF2-40B4-BE49-F238E27FC236}">
                    <a16:creationId xmlns:a16="http://schemas.microsoft.com/office/drawing/2014/main" id="{0B920729-F350-4016-8BAB-7F3881D76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28" name="Rectangle 1504">
                <a:extLst>
                  <a:ext uri="{FF2B5EF4-FFF2-40B4-BE49-F238E27FC236}">
                    <a16:creationId xmlns:a16="http://schemas.microsoft.com/office/drawing/2014/main" id="{CD8EEF73-AADD-4A55-ACA2-67633F0F5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29" name="Freeform 1505">
                <a:extLst>
                  <a:ext uri="{FF2B5EF4-FFF2-40B4-BE49-F238E27FC236}">
                    <a16:creationId xmlns:a16="http://schemas.microsoft.com/office/drawing/2014/main" id="{E9CC604C-BD8E-4AFA-91A9-495372888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30" name="Rectangle 1506">
                <a:extLst>
                  <a:ext uri="{FF2B5EF4-FFF2-40B4-BE49-F238E27FC236}">
                    <a16:creationId xmlns:a16="http://schemas.microsoft.com/office/drawing/2014/main" id="{10E6364D-E264-4E8A-BF00-7351681D16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31" name="Freeform 1507">
                <a:extLst>
                  <a:ext uri="{FF2B5EF4-FFF2-40B4-BE49-F238E27FC236}">
                    <a16:creationId xmlns:a16="http://schemas.microsoft.com/office/drawing/2014/main" id="{2D118EA9-746F-4F76-8510-6C2C23629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32" name="Rectangle 1508">
                <a:extLst>
                  <a:ext uri="{FF2B5EF4-FFF2-40B4-BE49-F238E27FC236}">
                    <a16:creationId xmlns:a16="http://schemas.microsoft.com/office/drawing/2014/main" id="{9AD49133-7B96-485B-9426-850D24988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33" name="Freeform 1509">
                <a:extLst>
                  <a:ext uri="{FF2B5EF4-FFF2-40B4-BE49-F238E27FC236}">
                    <a16:creationId xmlns:a16="http://schemas.microsoft.com/office/drawing/2014/main" id="{CA586EF6-293B-4690-B0A0-3A0248963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34" name="Rectangle 1510">
                <a:extLst>
                  <a:ext uri="{FF2B5EF4-FFF2-40B4-BE49-F238E27FC236}">
                    <a16:creationId xmlns:a16="http://schemas.microsoft.com/office/drawing/2014/main" id="{FA5F1481-37C1-4817-82EA-C00CEF7553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35" name="Freeform 1511">
                <a:extLst>
                  <a:ext uri="{FF2B5EF4-FFF2-40B4-BE49-F238E27FC236}">
                    <a16:creationId xmlns:a16="http://schemas.microsoft.com/office/drawing/2014/main" id="{B65A91AC-170D-43B0-B088-FA4BE98C5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36" name="Rectangle 1512">
                <a:extLst>
                  <a:ext uri="{FF2B5EF4-FFF2-40B4-BE49-F238E27FC236}">
                    <a16:creationId xmlns:a16="http://schemas.microsoft.com/office/drawing/2014/main" id="{A8B350B2-9576-4360-80A3-DC2EEE6267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37" name="Freeform 1513">
                <a:extLst>
                  <a:ext uri="{FF2B5EF4-FFF2-40B4-BE49-F238E27FC236}">
                    <a16:creationId xmlns:a16="http://schemas.microsoft.com/office/drawing/2014/main" id="{2379BEB5-37D6-4FC1-9F78-FB8DF485B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38" name="Rectangle 1514">
                <a:extLst>
                  <a:ext uri="{FF2B5EF4-FFF2-40B4-BE49-F238E27FC236}">
                    <a16:creationId xmlns:a16="http://schemas.microsoft.com/office/drawing/2014/main" id="{672760E8-743D-4417-A9B8-1A625A9394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39" name="Freeform 1515">
                <a:extLst>
                  <a:ext uri="{FF2B5EF4-FFF2-40B4-BE49-F238E27FC236}">
                    <a16:creationId xmlns:a16="http://schemas.microsoft.com/office/drawing/2014/main" id="{B667DD65-8FCA-446E-AD90-44DAA02FF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40" name="Rectangle 1516">
                <a:extLst>
                  <a:ext uri="{FF2B5EF4-FFF2-40B4-BE49-F238E27FC236}">
                    <a16:creationId xmlns:a16="http://schemas.microsoft.com/office/drawing/2014/main" id="{58160C18-E118-4FDF-8D1E-B71B5BD8D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41" name="Freeform 1517">
                <a:extLst>
                  <a:ext uri="{FF2B5EF4-FFF2-40B4-BE49-F238E27FC236}">
                    <a16:creationId xmlns:a16="http://schemas.microsoft.com/office/drawing/2014/main" id="{D85CAC33-6C26-4F0A-819C-D49789E61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42" name="Rectangle 1518">
                <a:extLst>
                  <a:ext uri="{FF2B5EF4-FFF2-40B4-BE49-F238E27FC236}">
                    <a16:creationId xmlns:a16="http://schemas.microsoft.com/office/drawing/2014/main" id="{645B39D6-7803-4F32-ABAE-ACEFE529F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43" name="Freeform 1519">
                <a:extLst>
                  <a:ext uri="{FF2B5EF4-FFF2-40B4-BE49-F238E27FC236}">
                    <a16:creationId xmlns:a16="http://schemas.microsoft.com/office/drawing/2014/main" id="{0A74C32E-FAE2-4450-813B-B290B617C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44" name="Rectangle 1520">
                <a:extLst>
                  <a:ext uri="{FF2B5EF4-FFF2-40B4-BE49-F238E27FC236}">
                    <a16:creationId xmlns:a16="http://schemas.microsoft.com/office/drawing/2014/main" id="{A66D0D08-A3EB-459E-800A-4B0F8428A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45" name="Freeform 1521">
                <a:extLst>
                  <a:ext uri="{FF2B5EF4-FFF2-40B4-BE49-F238E27FC236}">
                    <a16:creationId xmlns:a16="http://schemas.microsoft.com/office/drawing/2014/main" id="{B371B12B-E8D0-4CC2-A9FA-3B9EB7A3B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46" name="Rectangle 1522">
                <a:extLst>
                  <a:ext uri="{FF2B5EF4-FFF2-40B4-BE49-F238E27FC236}">
                    <a16:creationId xmlns:a16="http://schemas.microsoft.com/office/drawing/2014/main" id="{CBEF0CF8-AC0D-4B74-8642-80BEEA863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47" name="Freeform 1523">
                <a:extLst>
                  <a:ext uri="{FF2B5EF4-FFF2-40B4-BE49-F238E27FC236}">
                    <a16:creationId xmlns:a16="http://schemas.microsoft.com/office/drawing/2014/main" id="{D34B3E41-2169-4E55-AB4E-4335469D9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48" name="Rectangle 1524">
                <a:extLst>
                  <a:ext uri="{FF2B5EF4-FFF2-40B4-BE49-F238E27FC236}">
                    <a16:creationId xmlns:a16="http://schemas.microsoft.com/office/drawing/2014/main" id="{0BB54C09-60D2-4CB0-AD81-4AD86535C4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49" name="Freeform 1525">
                <a:extLst>
                  <a:ext uri="{FF2B5EF4-FFF2-40B4-BE49-F238E27FC236}">
                    <a16:creationId xmlns:a16="http://schemas.microsoft.com/office/drawing/2014/main" id="{A47FDB92-E2EC-44B1-B425-136B8CA1B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50" name="Rectangle 1526">
                <a:extLst>
                  <a:ext uri="{FF2B5EF4-FFF2-40B4-BE49-F238E27FC236}">
                    <a16:creationId xmlns:a16="http://schemas.microsoft.com/office/drawing/2014/main" id="{822C8822-64B7-43F8-9706-41540350C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51" name="Freeform 1527">
                <a:extLst>
                  <a:ext uri="{FF2B5EF4-FFF2-40B4-BE49-F238E27FC236}">
                    <a16:creationId xmlns:a16="http://schemas.microsoft.com/office/drawing/2014/main" id="{2AEAC928-F886-45E5-AAE0-966E2AFC6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52" name="Rectangle 1528">
                <a:extLst>
                  <a:ext uri="{FF2B5EF4-FFF2-40B4-BE49-F238E27FC236}">
                    <a16:creationId xmlns:a16="http://schemas.microsoft.com/office/drawing/2014/main" id="{8849B272-B001-4FCC-BD2C-A988533BAA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53" name="Freeform 1529">
                <a:extLst>
                  <a:ext uri="{FF2B5EF4-FFF2-40B4-BE49-F238E27FC236}">
                    <a16:creationId xmlns:a16="http://schemas.microsoft.com/office/drawing/2014/main" id="{CBD02FAC-7ABF-4916-A926-C9BCEEF7D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54" name="Rectangle 1530">
                <a:extLst>
                  <a:ext uri="{FF2B5EF4-FFF2-40B4-BE49-F238E27FC236}">
                    <a16:creationId xmlns:a16="http://schemas.microsoft.com/office/drawing/2014/main" id="{7798DA96-5126-4254-ADE9-187DAFD4B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55" name="Freeform 1531">
                <a:extLst>
                  <a:ext uri="{FF2B5EF4-FFF2-40B4-BE49-F238E27FC236}">
                    <a16:creationId xmlns:a16="http://schemas.microsoft.com/office/drawing/2014/main" id="{1CAAF539-8B48-4583-81D9-E8C59A76E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56" name="Rectangle 1532">
                <a:extLst>
                  <a:ext uri="{FF2B5EF4-FFF2-40B4-BE49-F238E27FC236}">
                    <a16:creationId xmlns:a16="http://schemas.microsoft.com/office/drawing/2014/main" id="{46545A00-15B3-4037-B6B9-3F3480659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57" name="Freeform 1533">
                <a:extLst>
                  <a:ext uri="{FF2B5EF4-FFF2-40B4-BE49-F238E27FC236}">
                    <a16:creationId xmlns:a16="http://schemas.microsoft.com/office/drawing/2014/main" id="{1E3D420B-5827-4EBA-AD8D-0A35E55C0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58" name="Rectangle 1534">
                <a:extLst>
                  <a:ext uri="{FF2B5EF4-FFF2-40B4-BE49-F238E27FC236}">
                    <a16:creationId xmlns:a16="http://schemas.microsoft.com/office/drawing/2014/main" id="{CF94B672-48BB-4759-A911-01A84EC69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59" name="Freeform 1535">
                <a:extLst>
                  <a:ext uri="{FF2B5EF4-FFF2-40B4-BE49-F238E27FC236}">
                    <a16:creationId xmlns:a16="http://schemas.microsoft.com/office/drawing/2014/main" id="{78E56A85-C678-4FBA-91D9-8E4B614C5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60" name="Rectangle 1536">
                <a:extLst>
                  <a:ext uri="{FF2B5EF4-FFF2-40B4-BE49-F238E27FC236}">
                    <a16:creationId xmlns:a16="http://schemas.microsoft.com/office/drawing/2014/main" id="{F9DB300B-DF23-4078-9BFB-1C7B117ECD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61" name="Freeform 1537">
                <a:extLst>
                  <a:ext uri="{FF2B5EF4-FFF2-40B4-BE49-F238E27FC236}">
                    <a16:creationId xmlns:a16="http://schemas.microsoft.com/office/drawing/2014/main" id="{AF9686DE-599F-422F-A5D1-126FEA840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62" name="Rectangle 1538">
                <a:extLst>
                  <a:ext uri="{FF2B5EF4-FFF2-40B4-BE49-F238E27FC236}">
                    <a16:creationId xmlns:a16="http://schemas.microsoft.com/office/drawing/2014/main" id="{062D5D09-2569-4513-97C7-217F0B977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63" name="Freeform 1539">
                <a:extLst>
                  <a:ext uri="{FF2B5EF4-FFF2-40B4-BE49-F238E27FC236}">
                    <a16:creationId xmlns:a16="http://schemas.microsoft.com/office/drawing/2014/main" id="{43ADED94-117A-4870-9E1C-67C38114B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64" name="Rectangle 1540">
                <a:extLst>
                  <a:ext uri="{FF2B5EF4-FFF2-40B4-BE49-F238E27FC236}">
                    <a16:creationId xmlns:a16="http://schemas.microsoft.com/office/drawing/2014/main" id="{7E7A4F0A-6068-43EA-8EF3-C7341B24A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65" name="Freeform 1541">
                <a:extLst>
                  <a:ext uri="{FF2B5EF4-FFF2-40B4-BE49-F238E27FC236}">
                    <a16:creationId xmlns:a16="http://schemas.microsoft.com/office/drawing/2014/main" id="{611ED109-6ACA-4832-A310-DFE1503AC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66" name="Rectangle 1542">
                <a:extLst>
                  <a:ext uri="{FF2B5EF4-FFF2-40B4-BE49-F238E27FC236}">
                    <a16:creationId xmlns:a16="http://schemas.microsoft.com/office/drawing/2014/main" id="{D9CA2335-9025-443C-A2BE-2612748F7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67" name="Freeform 1543">
                <a:extLst>
                  <a:ext uri="{FF2B5EF4-FFF2-40B4-BE49-F238E27FC236}">
                    <a16:creationId xmlns:a16="http://schemas.microsoft.com/office/drawing/2014/main" id="{CF193790-C1DF-4688-8D41-456D02357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68" name="Rectangle 1544">
                <a:extLst>
                  <a:ext uri="{FF2B5EF4-FFF2-40B4-BE49-F238E27FC236}">
                    <a16:creationId xmlns:a16="http://schemas.microsoft.com/office/drawing/2014/main" id="{D109A2E6-94E1-47F6-9419-CF0148EC2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69" name="Freeform 1545">
                <a:extLst>
                  <a:ext uri="{FF2B5EF4-FFF2-40B4-BE49-F238E27FC236}">
                    <a16:creationId xmlns:a16="http://schemas.microsoft.com/office/drawing/2014/main" id="{EA192776-8F59-412A-9C31-6F2C22DEB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70" name="Rectangle 1546">
                <a:extLst>
                  <a:ext uri="{FF2B5EF4-FFF2-40B4-BE49-F238E27FC236}">
                    <a16:creationId xmlns:a16="http://schemas.microsoft.com/office/drawing/2014/main" id="{48C1E7E1-50F9-4538-83AB-B74C3C187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71" name="Freeform 1547">
                <a:extLst>
                  <a:ext uri="{FF2B5EF4-FFF2-40B4-BE49-F238E27FC236}">
                    <a16:creationId xmlns:a16="http://schemas.microsoft.com/office/drawing/2014/main" id="{9FB702C2-B1CF-4CE8-A958-CCE4CA091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72" name="Rectangle 1548">
                <a:extLst>
                  <a:ext uri="{FF2B5EF4-FFF2-40B4-BE49-F238E27FC236}">
                    <a16:creationId xmlns:a16="http://schemas.microsoft.com/office/drawing/2014/main" id="{C14435C3-93AF-4506-A529-C7F8DD6108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73" name="Freeform 1549">
                <a:extLst>
                  <a:ext uri="{FF2B5EF4-FFF2-40B4-BE49-F238E27FC236}">
                    <a16:creationId xmlns:a16="http://schemas.microsoft.com/office/drawing/2014/main" id="{F2BBEDB8-1A79-4DCD-A794-63FD9DCD7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74" name="Rectangle 1550">
                <a:extLst>
                  <a:ext uri="{FF2B5EF4-FFF2-40B4-BE49-F238E27FC236}">
                    <a16:creationId xmlns:a16="http://schemas.microsoft.com/office/drawing/2014/main" id="{2E01EA6B-E78D-4FB7-8EBF-3E13FFF7C5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75" name="Freeform 1551">
                <a:extLst>
                  <a:ext uri="{FF2B5EF4-FFF2-40B4-BE49-F238E27FC236}">
                    <a16:creationId xmlns:a16="http://schemas.microsoft.com/office/drawing/2014/main" id="{59A3156B-CA77-47D6-BB2E-F6FA1CF2C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76" name="Rectangle 1552">
                <a:extLst>
                  <a:ext uri="{FF2B5EF4-FFF2-40B4-BE49-F238E27FC236}">
                    <a16:creationId xmlns:a16="http://schemas.microsoft.com/office/drawing/2014/main" id="{ECBB8505-90D6-4FFB-BEF3-3ECB82ECEB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77" name="Freeform 1553">
                <a:extLst>
                  <a:ext uri="{FF2B5EF4-FFF2-40B4-BE49-F238E27FC236}">
                    <a16:creationId xmlns:a16="http://schemas.microsoft.com/office/drawing/2014/main" id="{8BE8F0A5-B5EE-4E06-8C72-3C4E19AF2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78" name="Rectangle 1554">
                <a:extLst>
                  <a:ext uri="{FF2B5EF4-FFF2-40B4-BE49-F238E27FC236}">
                    <a16:creationId xmlns:a16="http://schemas.microsoft.com/office/drawing/2014/main" id="{D51D9525-D4F7-45B0-B8F0-463BCAF32B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79" name="Freeform 1555">
                <a:extLst>
                  <a:ext uri="{FF2B5EF4-FFF2-40B4-BE49-F238E27FC236}">
                    <a16:creationId xmlns:a16="http://schemas.microsoft.com/office/drawing/2014/main" id="{761F899C-AE78-4F01-B1BE-5BCF5C393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80" name="Rectangle 1556">
                <a:extLst>
                  <a:ext uri="{FF2B5EF4-FFF2-40B4-BE49-F238E27FC236}">
                    <a16:creationId xmlns:a16="http://schemas.microsoft.com/office/drawing/2014/main" id="{85E9F155-0A05-4268-BEDE-44DF1D1ED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81" name="Freeform 1557">
                <a:extLst>
                  <a:ext uri="{FF2B5EF4-FFF2-40B4-BE49-F238E27FC236}">
                    <a16:creationId xmlns:a16="http://schemas.microsoft.com/office/drawing/2014/main" id="{6C2AB3D3-E893-4A92-8BAE-6C48C663D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82" name="Rectangle 1558">
                <a:extLst>
                  <a:ext uri="{FF2B5EF4-FFF2-40B4-BE49-F238E27FC236}">
                    <a16:creationId xmlns:a16="http://schemas.microsoft.com/office/drawing/2014/main" id="{B27FE80E-3BE1-46A5-919E-A1C993AE2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83" name="Freeform 1559">
                <a:extLst>
                  <a:ext uri="{FF2B5EF4-FFF2-40B4-BE49-F238E27FC236}">
                    <a16:creationId xmlns:a16="http://schemas.microsoft.com/office/drawing/2014/main" id="{CCD83CD0-6EAE-476E-970F-3C11DFAD2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84" name="Rectangle 1560">
                <a:extLst>
                  <a:ext uri="{FF2B5EF4-FFF2-40B4-BE49-F238E27FC236}">
                    <a16:creationId xmlns:a16="http://schemas.microsoft.com/office/drawing/2014/main" id="{69964C65-FFCB-4EB2-BAEB-D888A17D8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85" name="Freeform 1561">
                <a:extLst>
                  <a:ext uri="{FF2B5EF4-FFF2-40B4-BE49-F238E27FC236}">
                    <a16:creationId xmlns:a16="http://schemas.microsoft.com/office/drawing/2014/main" id="{A0FE270F-509C-49FB-B6ED-7C7168D5E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86" name="Rectangle 1562">
                <a:extLst>
                  <a:ext uri="{FF2B5EF4-FFF2-40B4-BE49-F238E27FC236}">
                    <a16:creationId xmlns:a16="http://schemas.microsoft.com/office/drawing/2014/main" id="{80E40458-0EFB-40D4-AF30-C7F1CEE25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87" name="Freeform 1563">
                <a:extLst>
                  <a:ext uri="{FF2B5EF4-FFF2-40B4-BE49-F238E27FC236}">
                    <a16:creationId xmlns:a16="http://schemas.microsoft.com/office/drawing/2014/main" id="{C455FCC1-8600-48FF-BEC0-6E89B10E8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88" name="Rectangle 1564">
                <a:extLst>
                  <a:ext uri="{FF2B5EF4-FFF2-40B4-BE49-F238E27FC236}">
                    <a16:creationId xmlns:a16="http://schemas.microsoft.com/office/drawing/2014/main" id="{664540A5-82AC-4BC3-B334-5FFCE4E747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89" name="Freeform 1565">
                <a:extLst>
                  <a:ext uri="{FF2B5EF4-FFF2-40B4-BE49-F238E27FC236}">
                    <a16:creationId xmlns:a16="http://schemas.microsoft.com/office/drawing/2014/main" id="{A69D517F-C70F-4910-A61D-D321C103F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90" name="Rectangle 1566">
                <a:extLst>
                  <a:ext uri="{FF2B5EF4-FFF2-40B4-BE49-F238E27FC236}">
                    <a16:creationId xmlns:a16="http://schemas.microsoft.com/office/drawing/2014/main" id="{25A6518A-3B29-4DEF-84E2-8EC1718A43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91" name="Freeform 1567">
                <a:extLst>
                  <a:ext uri="{FF2B5EF4-FFF2-40B4-BE49-F238E27FC236}">
                    <a16:creationId xmlns:a16="http://schemas.microsoft.com/office/drawing/2014/main" id="{936A33BC-55BF-40CC-B3A4-6F31432AC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92" name="Rectangle 1568">
                <a:extLst>
                  <a:ext uri="{FF2B5EF4-FFF2-40B4-BE49-F238E27FC236}">
                    <a16:creationId xmlns:a16="http://schemas.microsoft.com/office/drawing/2014/main" id="{EEF7FB77-1E62-4C34-8FE3-39D8674C7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93" name="Freeform 1569">
                <a:extLst>
                  <a:ext uri="{FF2B5EF4-FFF2-40B4-BE49-F238E27FC236}">
                    <a16:creationId xmlns:a16="http://schemas.microsoft.com/office/drawing/2014/main" id="{451AF862-700A-40CD-A3CC-92122857C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94" name="Rectangle 1570">
                <a:extLst>
                  <a:ext uri="{FF2B5EF4-FFF2-40B4-BE49-F238E27FC236}">
                    <a16:creationId xmlns:a16="http://schemas.microsoft.com/office/drawing/2014/main" id="{4A8590AB-D798-48EA-ABA7-8EFA743E7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95" name="Freeform 1571">
                <a:extLst>
                  <a:ext uri="{FF2B5EF4-FFF2-40B4-BE49-F238E27FC236}">
                    <a16:creationId xmlns:a16="http://schemas.microsoft.com/office/drawing/2014/main" id="{C691FDC6-1BB4-4A51-A548-10D50AD21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96" name="Rectangle 1572">
                <a:extLst>
                  <a:ext uri="{FF2B5EF4-FFF2-40B4-BE49-F238E27FC236}">
                    <a16:creationId xmlns:a16="http://schemas.microsoft.com/office/drawing/2014/main" id="{0A5B2936-BA28-4A13-9A02-CDCFE206F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97" name="Freeform 1573">
                <a:extLst>
                  <a:ext uri="{FF2B5EF4-FFF2-40B4-BE49-F238E27FC236}">
                    <a16:creationId xmlns:a16="http://schemas.microsoft.com/office/drawing/2014/main" id="{9CD107EC-B45A-4901-BD80-DDD5EFF70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98" name="Rectangle 1574">
                <a:extLst>
                  <a:ext uri="{FF2B5EF4-FFF2-40B4-BE49-F238E27FC236}">
                    <a16:creationId xmlns:a16="http://schemas.microsoft.com/office/drawing/2014/main" id="{2362A16A-034C-4852-BA39-6873763F7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99" name="Freeform 1575">
                <a:extLst>
                  <a:ext uri="{FF2B5EF4-FFF2-40B4-BE49-F238E27FC236}">
                    <a16:creationId xmlns:a16="http://schemas.microsoft.com/office/drawing/2014/main" id="{99880AA6-4E9E-4745-9EF9-CE037645B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00" name="Rectangle 1576">
                <a:extLst>
                  <a:ext uri="{FF2B5EF4-FFF2-40B4-BE49-F238E27FC236}">
                    <a16:creationId xmlns:a16="http://schemas.microsoft.com/office/drawing/2014/main" id="{7B9E5944-8B9D-4039-9279-B86A19490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01" name="Freeform 1577">
                <a:extLst>
                  <a:ext uri="{FF2B5EF4-FFF2-40B4-BE49-F238E27FC236}">
                    <a16:creationId xmlns:a16="http://schemas.microsoft.com/office/drawing/2014/main" id="{CE58BCF6-4841-43DA-AB60-BCF8E0821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02" name="Rectangle 1578">
                <a:extLst>
                  <a:ext uri="{FF2B5EF4-FFF2-40B4-BE49-F238E27FC236}">
                    <a16:creationId xmlns:a16="http://schemas.microsoft.com/office/drawing/2014/main" id="{80E12B72-E68B-4AA3-A4CE-C1E5911AD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03" name="Freeform 1579">
                <a:extLst>
                  <a:ext uri="{FF2B5EF4-FFF2-40B4-BE49-F238E27FC236}">
                    <a16:creationId xmlns:a16="http://schemas.microsoft.com/office/drawing/2014/main" id="{9FB8EA8F-A54E-46D5-8DDF-032C3657A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04" name="Rectangle 1580">
                <a:extLst>
                  <a:ext uri="{FF2B5EF4-FFF2-40B4-BE49-F238E27FC236}">
                    <a16:creationId xmlns:a16="http://schemas.microsoft.com/office/drawing/2014/main" id="{EBDAEB23-8179-4372-A257-24F2E0E773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05" name="Freeform 1581">
                <a:extLst>
                  <a:ext uri="{FF2B5EF4-FFF2-40B4-BE49-F238E27FC236}">
                    <a16:creationId xmlns:a16="http://schemas.microsoft.com/office/drawing/2014/main" id="{31ED9DD7-C67B-42B0-A589-1AB38941E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0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0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06" name="Rectangle 1582">
                <a:extLst>
                  <a:ext uri="{FF2B5EF4-FFF2-40B4-BE49-F238E27FC236}">
                    <a16:creationId xmlns:a16="http://schemas.microsoft.com/office/drawing/2014/main" id="{71535D22-E49B-43ED-B845-D34F32339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07" name="Freeform 1583">
                <a:extLst>
                  <a:ext uri="{FF2B5EF4-FFF2-40B4-BE49-F238E27FC236}">
                    <a16:creationId xmlns:a16="http://schemas.microsoft.com/office/drawing/2014/main" id="{B45F8F14-29CE-4106-9C66-D7167F0E9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08" name="Rectangle 1584">
                <a:extLst>
                  <a:ext uri="{FF2B5EF4-FFF2-40B4-BE49-F238E27FC236}">
                    <a16:creationId xmlns:a16="http://schemas.microsoft.com/office/drawing/2014/main" id="{221977E9-DB92-49C4-B8DD-54840C455B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09" name="Freeform 1585">
                <a:extLst>
                  <a:ext uri="{FF2B5EF4-FFF2-40B4-BE49-F238E27FC236}">
                    <a16:creationId xmlns:a16="http://schemas.microsoft.com/office/drawing/2014/main" id="{0ACFA75A-A4BE-43ED-8531-E5B8D1485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10" name="Rectangle 1586">
                <a:extLst>
                  <a:ext uri="{FF2B5EF4-FFF2-40B4-BE49-F238E27FC236}">
                    <a16:creationId xmlns:a16="http://schemas.microsoft.com/office/drawing/2014/main" id="{4CFA2715-B427-4E4D-AB99-E58923860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11" name="Freeform 1587">
                <a:extLst>
                  <a:ext uri="{FF2B5EF4-FFF2-40B4-BE49-F238E27FC236}">
                    <a16:creationId xmlns:a16="http://schemas.microsoft.com/office/drawing/2014/main" id="{A967AD3D-AB83-44F7-8F4E-2B48EAB1E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12" name="Rectangle 1588">
                <a:extLst>
                  <a:ext uri="{FF2B5EF4-FFF2-40B4-BE49-F238E27FC236}">
                    <a16:creationId xmlns:a16="http://schemas.microsoft.com/office/drawing/2014/main" id="{C500E2AA-4A76-49DC-BB83-39298EACB5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13" name="Freeform 1589">
                <a:extLst>
                  <a:ext uri="{FF2B5EF4-FFF2-40B4-BE49-F238E27FC236}">
                    <a16:creationId xmlns:a16="http://schemas.microsoft.com/office/drawing/2014/main" id="{6FB8669E-2C96-47F0-BF69-FD4F09087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14" name="Rectangle 1590">
                <a:extLst>
                  <a:ext uri="{FF2B5EF4-FFF2-40B4-BE49-F238E27FC236}">
                    <a16:creationId xmlns:a16="http://schemas.microsoft.com/office/drawing/2014/main" id="{619885DD-E56D-4ABA-A8B5-E1A58382A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15" name="Freeform 1591">
                <a:extLst>
                  <a:ext uri="{FF2B5EF4-FFF2-40B4-BE49-F238E27FC236}">
                    <a16:creationId xmlns:a16="http://schemas.microsoft.com/office/drawing/2014/main" id="{FCAE8C12-8184-4525-B729-10867DDA5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16" name="Rectangle 1592">
                <a:extLst>
                  <a:ext uri="{FF2B5EF4-FFF2-40B4-BE49-F238E27FC236}">
                    <a16:creationId xmlns:a16="http://schemas.microsoft.com/office/drawing/2014/main" id="{9D8A09C6-2041-4486-BD5B-4F43AC382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17" name="Freeform 1593">
                <a:extLst>
                  <a:ext uri="{FF2B5EF4-FFF2-40B4-BE49-F238E27FC236}">
                    <a16:creationId xmlns:a16="http://schemas.microsoft.com/office/drawing/2014/main" id="{D99BF362-F388-4474-80C0-111CE0D3B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18" name="Rectangle 1594">
                <a:extLst>
                  <a:ext uri="{FF2B5EF4-FFF2-40B4-BE49-F238E27FC236}">
                    <a16:creationId xmlns:a16="http://schemas.microsoft.com/office/drawing/2014/main" id="{C472D36E-749C-4AA3-893F-A97D7663F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19" name="Freeform 1595">
                <a:extLst>
                  <a:ext uri="{FF2B5EF4-FFF2-40B4-BE49-F238E27FC236}">
                    <a16:creationId xmlns:a16="http://schemas.microsoft.com/office/drawing/2014/main" id="{81B5A02B-36FC-472F-96C3-847B961AE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20" name="Rectangle 1596">
                <a:extLst>
                  <a:ext uri="{FF2B5EF4-FFF2-40B4-BE49-F238E27FC236}">
                    <a16:creationId xmlns:a16="http://schemas.microsoft.com/office/drawing/2014/main" id="{87388CA9-D57E-4A5C-A0F3-C55B442D1D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21" name="Freeform 1597">
                <a:extLst>
                  <a:ext uri="{FF2B5EF4-FFF2-40B4-BE49-F238E27FC236}">
                    <a16:creationId xmlns:a16="http://schemas.microsoft.com/office/drawing/2014/main" id="{821FECFC-3BA4-4EF2-8DF9-C864000EF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22" name="Rectangle 1598">
                <a:extLst>
                  <a:ext uri="{FF2B5EF4-FFF2-40B4-BE49-F238E27FC236}">
                    <a16:creationId xmlns:a16="http://schemas.microsoft.com/office/drawing/2014/main" id="{EA1F5934-40D8-45B3-BDD5-6E2057FF6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23" name="Freeform 1599">
                <a:extLst>
                  <a:ext uri="{FF2B5EF4-FFF2-40B4-BE49-F238E27FC236}">
                    <a16:creationId xmlns:a16="http://schemas.microsoft.com/office/drawing/2014/main" id="{F6AEE3DE-1366-43DB-A3FD-06AC147E2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24" name="Rectangle 1600">
                <a:extLst>
                  <a:ext uri="{FF2B5EF4-FFF2-40B4-BE49-F238E27FC236}">
                    <a16:creationId xmlns:a16="http://schemas.microsoft.com/office/drawing/2014/main" id="{B1D445FE-F14E-4758-B041-29329C6FC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25" name="Freeform 1601">
                <a:extLst>
                  <a:ext uri="{FF2B5EF4-FFF2-40B4-BE49-F238E27FC236}">
                    <a16:creationId xmlns:a16="http://schemas.microsoft.com/office/drawing/2014/main" id="{252863D6-65D1-4350-842C-C2F2013C6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26" name="Rectangle 1602">
                <a:extLst>
                  <a:ext uri="{FF2B5EF4-FFF2-40B4-BE49-F238E27FC236}">
                    <a16:creationId xmlns:a16="http://schemas.microsoft.com/office/drawing/2014/main" id="{F70A4425-4796-4214-9BA5-6F91D3C13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27" name="Freeform 1603">
                <a:extLst>
                  <a:ext uri="{FF2B5EF4-FFF2-40B4-BE49-F238E27FC236}">
                    <a16:creationId xmlns:a16="http://schemas.microsoft.com/office/drawing/2014/main" id="{320AA239-4702-4CDB-B0B3-3962C42F7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28" name="Rectangle 1604">
                <a:extLst>
                  <a:ext uri="{FF2B5EF4-FFF2-40B4-BE49-F238E27FC236}">
                    <a16:creationId xmlns:a16="http://schemas.microsoft.com/office/drawing/2014/main" id="{ABF98639-4485-4EED-BCCB-810C84EE01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29" name="Freeform 1605">
                <a:extLst>
                  <a:ext uri="{FF2B5EF4-FFF2-40B4-BE49-F238E27FC236}">
                    <a16:creationId xmlns:a16="http://schemas.microsoft.com/office/drawing/2014/main" id="{2F788215-247F-49C8-AE62-6B7F6D340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30" name="Rectangle 1606">
                <a:extLst>
                  <a:ext uri="{FF2B5EF4-FFF2-40B4-BE49-F238E27FC236}">
                    <a16:creationId xmlns:a16="http://schemas.microsoft.com/office/drawing/2014/main" id="{EE92EED9-7770-4274-8DAB-16643692E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31" name="Freeform 1607">
                <a:extLst>
                  <a:ext uri="{FF2B5EF4-FFF2-40B4-BE49-F238E27FC236}">
                    <a16:creationId xmlns:a16="http://schemas.microsoft.com/office/drawing/2014/main" id="{9FFD2D5F-CEC2-4738-9064-8AD6F8864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32" name="Rectangle 1608">
                <a:extLst>
                  <a:ext uri="{FF2B5EF4-FFF2-40B4-BE49-F238E27FC236}">
                    <a16:creationId xmlns:a16="http://schemas.microsoft.com/office/drawing/2014/main" id="{62F12AFD-B557-47EA-A85B-7558C9054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33" name="Freeform 1609">
                <a:extLst>
                  <a:ext uri="{FF2B5EF4-FFF2-40B4-BE49-F238E27FC236}">
                    <a16:creationId xmlns:a16="http://schemas.microsoft.com/office/drawing/2014/main" id="{E4216B11-EB65-4AD6-9CAE-289B05067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34" name="Rectangle 1610">
                <a:extLst>
                  <a:ext uri="{FF2B5EF4-FFF2-40B4-BE49-F238E27FC236}">
                    <a16:creationId xmlns:a16="http://schemas.microsoft.com/office/drawing/2014/main" id="{E18DA0E8-474E-4621-B4CF-FC3946557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35" name="Freeform 1611">
                <a:extLst>
                  <a:ext uri="{FF2B5EF4-FFF2-40B4-BE49-F238E27FC236}">
                    <a16:creationId xmlns:a16="http://schemas.microsoft.com/office/drawing/2014/main" id="{35E10447-5D0E-4D5E-AEFC-CF4FBB66F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13" name="Group 1813">
              <a:extLst>
                <a:ext uri="{FF2B5EF4-FFF2-40B4-BE49-F238E27FC236}">
                  <a16:creationId xmlns:a16="http://schemas.microsoft.com/office/drawing/2014/main" id="{9259819C-B8EE-40C0-9860-6B6157236F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98675" y="2720976"/>
              <a:ext cx="9525" cy="3175"/>
              <a:chOff x="1322" y="1714"/>
              <a:chExt cx="6" cy="2"/>
            </a:xfrm>
          </p:grpSpPr>
          <p:sp>
            <p:nvSpPr>
              <p:cNvPr id="3436" name="Rectangle 1613">
                <a:extLst>
                  <a:ext uri="{FF2B5EF4-FFF2-40B4-BE49-F238E27FC236}">
                    <a16:creationId xmlns:a16="http://schemas.microsoft.com/office/drawing/2014/main" id="{AA8265DF-D973-4037-B313-1F9838667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37" name="Freeform 1614">
                <a:extLst>
                  <a:ext uri="{FF2B5EF4-FFF2-40B4-BE49-F238E27FC236}">
                    <a16:creationId xmlns:a16="http://schemas.microsoft.com/office/drawing/2014/main" id="{14FB3783-4AA9-4EDE-BF23-75BA695BC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38" name="Rectangle 1615">
                <a:extLst>
                  <a:ext uri="{FF2B5EF4-FFF2-40B4-BE49-F238E27FC236}">
                    <a16:creationId xmlns:a16="http://schemas.microsoft.com/office/drawing/2014/main" id="{1DC9B334-4E1A-4BCE-9391-2775ED71E2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39" name="Freeform 1616">
                <a:extLst>
                  <a:ext uri="{FF2B5EF4-FFF2-40B4-BE49-F238E27FC236}">
                    <a16:creationId xmlns:a16="http://schemas.microsoft.com/office/drawing/2014/main" id="{ED54AFAE-7256-4B7D-80FF-E19E0AC2C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40" name="Rectangle 1617">
                <a:extLst>
                  <a:ext uri="{FF2B5EF4-FFF2-40B4-BE49-F238E27FC236}">
                    <a16:creationId xmlns:a16="http://schemas.microsoft.com/office/drawing/2014/main" id="{C8B24738-0772-45EE-8DCC-B3EA250690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41" name="Freeform 1618">
                <a:extLst>
                  <a:ext uri="{FF2B5EF4-FFF2-40B4-BE49-F238E27FC236}">
                    <a16:creationId xmlns:a16="http://schemas.microsoft.com/office/drawing/2014/main" id="{5B27873D-1B0B-4629-9651-1AB54DB05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42" name="Rectangle 1619">
                <a:extLst>
                  <a:ext uri="{FF2B5EF4-FFF2-40B4-BE49-F238E27FC236}">
                    <a16:creationId xmlns:a16="http://schemas.microsoft.com/office/drawing/2014/main" id="{4A151AEA-A1F6-47F5-9C5F-4C80ED3EB1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43" name="Freeform 1620">
                <a:extLst>
                  <a:ext uri="{FF2B5EF4-FFF2-40B4-BE49-F238E27FC236}">
                    <a16:creationId xmlns:a16="http://schemas.microsoft.com/office/drawing/2014/main" id="{6EA5F2EA-56DC-4F1E-ADD5-A0B128BEE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44" name="Rectangle 1621">
                <a:extLst>
                  <a:ext uri="{FF2B5EF4-FFF2-40B4-BE49-F238E27FC236}">
                    <a16:creationId xmlns:a16="http://schemas.microsoft.com/office/drawing/2014/main" id="{5002D56A-F3CD-4ACF-BF0F-1647F559F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45" name="Freeform 1622">
                <a:extLst>
                  <a:ext uri="{FF2B5EF4-FFF2-40B4-BE49-F238E27FC236}">
                    <a16:creationId xmlns:a16="http://schemas.microsoft.com/office/drawing/2014/main" id="{92BDBFE5-9C6A-477B-8796-040FF4F97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46" name="Rectangle 1623">
                <a:extLst>
                  <a:ext uri="{FF2B5EF4-FFF2-40B4-BE49-F238E27FC236}">
                    <a16:creationId xmlns:a16="http://schemas.microsoft.com/office/drawing/2014/main" id="{254883DF-3AB2-48B5-AC04-6B92A583E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47" name="Freeform 1624">
                <a:extLst>
                  <a:ext uri="{FF2B5EF4-FFF2-40B4-BE49-F238E27FC236}">
                    <a16:creationId xmlns:a16="http://schemas.microsoft.com/office/drawing/2014/main" id="{6B7AF9CB-D1FB-412F-A9E2-2C3D1C984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48" name="Rectangle 1625">
                <a:extLst>
                  <a:ext uri="{FF2B5EF4-FFF2-40B4-BE49-F238E27FC236}">
                    <a16:creationId xmlns:a16="http://schemas.microsoft.com/office/drawing/2014/main" id="{10853813-2BEF-47C7-8569-875C1E8B4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49" name="Freeform 1626">
                <a:extLst>
                  <a:ext uri="{FF2B5EF4-FFF2-40B4-BE49-F238E27FC236}">
                    <a16:creationId xmlns:a16="http://schemas.microsoft.com/office/drawing/2014/main" id="{358AA025-5766-4989-A8BF-A6C908CB1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50" name="Rectangle 1627">
                <a:extLst>
                  <a:ext uri="{FF2B5EF4-FFF2-40B4-BE49-F238E27FC236}">
                    <a16:creationId xmlns:a16="http://schemas.microsoft.com/office/drawing/2014/main" id="{622E2561-184F-42A7-BD01-FB0DDFF00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51" name="Freeform 1628">
                <a:extLst>
                  <a:ext uri="{FF2B5EF4-FFF2-40B4-BE49-F238E27FC236}">
                    <a16:creationId xmlns:a16="http://schemas.microsoft.com/office/drawing/2014/main" id="{C68316AA-DA6C-463E-B2A4-949F3D6CC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52" name="Rectangle 1629">
                <a:extLst>
                  <a:ext uri="{FF2B5EF4-FFF2-40B4-BE49-F238E27FC236}">
                    <a16:creationId xmlns:a16="http://schemas.microsoft.com/office/drawing/2014/main" id="{5D593618-62A1-4A0B-98BF-01CA55F132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53" name="Freeform 1630">
                <a:extLst>
                  <a:ext uri="{FF2B5EF4-FFF2-40B4-BE49-F238E27FC236}">
                    <a16:creationId xmlns:a16="http://schemas.microsoft.com/office/drawing/2014/main" id="{091BBF79-E0F0-470B-AA39-8C2D695A6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54" name="Rectangle 1631">
                <a:extLst>
                  <a:ext uri="{FF2B5EF4-FFF2-40B4-BE49-F238E27FC236}">
                    <a16:creationId xmlns:a16="http://schemas.microsoft.com/office/drawing/2014/main" id="{790CC5BD-D596-4F3E-9326-33100E1C3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55" name="Freeform 1632">
                <a:extLst>
                  <a:ext uri="{FF2B5EF4-FFF2-40B4-BE49-F238E27FC236}">
                    <a16:creationId xmlns:a16="http://schemas.microsoft.com/office/drawing/2014/main" id="{433BDDA3-36AC-4B5A-BC47-4F3D7C013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56" name="Rectangle 1633">
                <a:extLst>
                  <a:ext uri="{FF2B5EF4-FFF2-40B4-BE49-F238E27FC236}">
                    <a16:creationId xmlns:a16="http://schemas.microsoft.com/office/drawing/2014/main" id="{868A6B5A-C99B-4917-8166-62E1DEEB5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57" name="Freeform 1634">
                <a:extLst>
                  <a:ext uri="{FF2B5EF4-FFF2-40B4-BE49-F238E27FC236}">
                    <a16:creationId xmlns:a16="http://schemas.microsoft.com/office/drawing/2014/main" id="{602B3B9A-A78D-4094-9A78-8A8DD9E77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58" name="Rectangle 1635">
                <a:extLst>
                  <a:ext uri="{FF2B5EF4-FFF2-40B4-BE49-F238E27FC236}">
                    <a16:creationId xmlns:a16="http://schemas.microsoft.com/office/drawing/2014/main" id="{37BD4F05-DB71-4E79-B2CF-E75D29DCB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59" name="Freeform 1636">
                <a:extLst>
                  <a:ext uri="{FF2B5EF4-FFF2-40B4-BE49-F238E27FC236}">
                    <a16:creationId xmlns:a16="http://schemas.microsoft.com/office/drawing/2014/main" id="{571BFD16-B01E-462A-9528-4ADADB495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60" name="Rectangle 1637">
                <a:extLst>
                  <a:ext uri="{FF2B5EF4-FFF2-40B4-BE49-F238E27FC236}">
                    <a16:creationId xmlns:a16="http://schemas.microsoft.com/office/drawing/2014/main" id="{7EF67908-86EA-47D5-98D0-A2D757F629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61" name="Freeform 1638">
                <a:extLst>
                  <a:ext uri="{FF2B5EF4-FFF2-40B4-BE49-F238E27FC236}">
                    <a16:creationId xmlns:a16="http://schemas.microsoft.com/office/drawing/2014/main" id="{5B5BC75B-05A2-4243-B304-A71FE733E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62" name="Rectangle 1639">
                <a:extLst>
                  <a:ext uri="{FF2B5EF4-FFF2-40B4-BE49-F238E27FC236}">
                    <a16:creationId xmlns:a16="http://schemas.microsoft.com/office/drawing/2014/main" id="{9D434967-A763-4C30-86C6-D0B2E3CAB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63" name="Freeform 1640">
                <a:extLst>
                  <a:ext uri="{FF2B5EF4-FFF2-40B4-BE49-F238E27FC236}">
                    <a16:creationId xmlns:a16="http://schemas.microsoft.com/office/drawing/2014/main" id="{13E47B36-99EC-41FB-9A1E-5732D667D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64" name="Rectangle 1641">
                <a:extLst>
                  <a:ext uri="{FF2B5EF4-FFF2-40B4-BE49-F238E27FC236}">
                    <a16:creationId xmlns:a16="http://schemas.microsoft.com/office/drawing/2014/main" id="{717EDD80-E048-4101-9EC2-7608235B3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65" name="Freeform 1642">
                <a:extLst>
                  <a:ext uri="{FF2B5EF4-FFF2-40B4-BE49-F238E27FC236}">
                    <a16:creationId xmlns:a16="http://schemas.microsoft.com/office/drawing/2014/main" id="{61EC450C-B10C-4F3F-A225-BB2273827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66" name="Rectangle 1643">
                <a:extLst>
                  <a:ext uri="{FF2B5EF4-FFF2-40B4-BE49-F238E27FC236}">
                    <a16:creationId xmlns:a16="http://schemas.microsoft.com/office/drawing/2014/main" id="{93F1C637-8464-4A71-B7DD-E0632AB79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67" name="Freeform 1644">
                <a:extLst>
                  <a:ext uri="{FF2B5EF4-FFF2-40B4-BE49-F238E27FC236}">
                    <a16:creationId xmlns:a16="http://schemas.microsoft.com/office/drawing/2014/main" id="{42337BB3-6C04-4791-8585-E140C5F73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68" name="Rectangle 1645">
                <a:extLst>
                  <a:ext uri="{FF2B5EF4-FFF2-40B4-BE49-F238E27FC236}">
                    <a16:creationId xmlns:a16="http://schemas.microsoft.com/office/drawing/2014/main" id="{FF9D347B-1AB7-44C0-94BF-0BC83A900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69" name="Freeform 1646">
                <a:extLst>
                  <a:ext uri="{FF2B5EF4-FFF2-40B4-BE49-F238E27FC236}">
                    <a16:creationId xmlns:a16="http://schemas.microsoft.com/office/drawing/2014/main" id="{90802910-0110-4366-80C1-B295C6CD7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70" name="Rectangle 1647">
                <a:extLst>
                  <a:ext uri="{FF2B5EF4-FFF2-40B4-BE49-F238E27FC236}">
                    <a16:creationId xmlns:a16="http://schemas.microsoft.com/office/drawing/2014/main" id="{3EFC6FDF-2E81-46E6-9568-83EA97E96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71" name="Freeform 1648">
                <a:extLst>
                  <a:ext uri="{FF2B5EF4-FFF2-40B4-BE49-F238E27FC236}">
                    <a16:creationId xmlns:a16="http://schemas.microsoft.com/office/drawing/2014/main" id="{3C271501-DA79-43E0-9729-67B8BF3B8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72" name="Rectangle 1649">
                <a:extLst>
                  <a:ext uri="{FF2B5EF4-FFF2-40B4-BE49-F238E27FC236}">
                    <a16:creationId xmlns:a16="http://schemas.microsoft.com/office/drawing/2014/main" id="{0E29FDA2-CEA8-4F88-8395-8225DD64E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73" name="Freeform 1650">
                <a:extLst>
                  <a:ext uri="{FF2B5EF4-FFF2-40B4-BE49-F238E27FC236}">
                    <a16:creationId xmlns:a16="http://schemas.microsoft.com/office/drawing/2014/main" id="{2AD13D44-1429-4EC7-B88F-DD7BEC834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74" name="Rectangle 1651">
                <a:extLst>
                  <a:ext uri="{FF2B5EF4-FFF2-40B4-BE49-F238E27FC236}">
                    <a16:creationId xmlns:a16="http://schemas.microsoft.com/office/drawing/2014/main" id="{319DA690-18DE-4966-A429-3FD3FA5E5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75" name="Freeform 1652">
                <a:extLst>
                  <a:ext uri="{FF2B5EF4-FFF2-40B4-BE49-F238E27FC236}">
                    <a16:creationId xmlns:a16="http://schemas.microsoft.com/office/drawing/2014/main" id="{39EECA02-ABE8-444D-A284-3DBDAB601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76" name="Rectangle 1653">
                <a:extLst>
                  <a:ext uri="{FF2B5EF4-FFF2-40B4-BE49-F238E27FC236}">
                    <a16:creationId xmlns:a16="http://schemas.microsoft.com/office/drawing/2014/main" id="{416FFE11-86DC-4A57-9CDC-7804CEC51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77" name="Freeform 1654">
                <a:extLst>
                  <a:ext uri="{FF2B5EF4-FFF2-40B4-BE49-F238E27FC236}">
                    <a16:creationId xmlns:a16="http://schemas.microsoft.com/office/drawing/2014/main" id="{49CD5EF7-C06C-4D6A-B667-A1E889AD1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78" name="Rectangle 1655">
                <a:extLst>
                  <a:ext uri="{FF2B5EF4-FFF2-40B4-BE49-F238E27FC236}">
                    <a16:creationId xmlns:a16="http://schemas.microsoft.com/office/drawing/2014/main" id="{71B388F7-2F36-43E7-B0C6-4AF0A8B156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79" name="Freeform 1656">
                <a:extLst>
                  <a:ext uri="{FF2B5EF4-FFF2-40B4-BE49-F238E27FC236}">
                    <a16:creationId xmlns:a16="http://schemas.microsoft.com/office/drawing/2014/main" id="{1A91AC60-7776-4119-9036-E2DBE36F3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80" name="Rectangle 1657">
                <a:extLst>
                  <a:ext uri="{FF2B5EF4-FFF2-40B4-BE49-F238E27FC236}">
                    <a16:creationId xmlns:a16="http://schemas.microsoft.com/office/drawing/2014/main" id="{5FA3AEF4-C76B-4525-9413-3DFB093DB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81" name="Freeform 1658">
                <a:extLst>
                  <a:ext uri="{FF2B5EF4-FFF2-40B4-BE49-F238E27FC236}">
                    <a16:creationId xmlns:a16="http://schemas.microsoft.com/office/drawing/2014/main" id="{C30739FC-42FD-4388-BA70-2880542D8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82" name="Rectangle 1659">
                <a:extLst>
                  <a:ext uri="{FF2B5EF4-FFF2-40B4-BE49-F238E27FC236}">
                    <a16:creationId xmlns:a16="http://schemas.microsoft.com/office/drawing/2014/main" id="{D19D09EC-F521-4B31-8E1B-FB62B0873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83" name="Freeform 1660">
                <a:extLst>
                  <a:ext uri="{FF2B5EF4-FFF2-40B4-BE49-F238E27FC236}">
                    <a16:creationId xmlns:a16="http://schemas.microsoft.com/office/drawing/2014/main" id="{47CE429A-9520-4CB0-8750-804E27D4E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84" name="Rectangle 1661">
                <a:extLst>
                  <a:ext uri="{FF2B5EF4-FFF2-40B4-BE49-F238E27FC236}">
                    <a16:creationId xmlns:a16="http://schemas.microsoft.com/office/drawing/2014/main" id="{A139F920-6625-45B3-B3AF-DD3EE955C0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85" name="Freeform 1662">
                <a:extLst>
                  <a:ext uri="{FF2B5EF4-FFF2-40B4-BE49-F238E27FC236}">
                    <a16:creationId xmlns:a16="http://schemas.microsoft.com/office/drawing/2014/main" id="{9327B8B7-7D27-43BF-A0E4-64E0BCA57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86" name="Rectangle 1663">
                <a:extLst>
                  <a:ext uri="{FF2B5EF4-FFF2-40B4-BE49-F238E27FC236}">
                    <a16:creationId xmlns:a16="http://schemas.microsoft.com/office/drawing/2014/main" id="{AE07D70F-5DF1-45D0-B34F-E0CD4D3A22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87" name="Freeform 1664">
                <a:extLst>
                  <a:ext uri="{FF2B5EF4-FFF2-40B4-BE49-F238E27FC236}">
                    <a16:creationId xmlns:a16="http://schemas.microsoft.com/office/drawing/2014/main" id="{48730A7D-7F5E-4B7C-932F-61C32CB93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88" name="Rectangle 1665">
                <a:extLst>
                  <a:ext uri="{FF2B5EF4-FFF2-40B4-BE49-F238E27FC236}">
                    <a16:creationId xmlns:a16="http://schemas.microsoft.com/office/drawing/2014/main" id="{405C5561-4F23-44EF-AAC6-65790B4C3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89" name="Freeform 1666">
                <a:extLst>
                  <a:ext uri="{FF2B5EF4-FFF2-40B4-BE49-F238E27FC236}">
                    <a16:creationId xmlns:a16="http://schemas.microsoft.com/office/drawing/2014/main" id="{9799EA2B-C004-4B3C-86E1-C4E1F7B64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90" name="Rectangle 1667">
                <a:extLst>
                  <a:ext uri="{FF2B5EF4-FFF2-40B4-BE49-F238E27FC236}">
                    <a16:creationId xmlns:a16="http://schemas.microsoft.com/office/drawing/2014/main" id="{727909F1-A957-4BF6-B258-B66A47BE2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91" name="Freeform 1668">
                <a:extLst>
                  <a:ext uri="{FF2B5EF4-FFF2-40B4-BE49-F238E27FC236}">
                    <a16:creationId xmlns:a16="http://schemas.microsoft.com/office/drawing/2014/main" id="{31235408-CA26-4D5D-AE04-2FE159DC2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92" name="Rectangle 1669">
                <a:extLst>
                  <a:ext uri="{FF2B5EF4-FFF2-40B4-BE49-F238E27FC236}">
                    <a16:creationId xmlns:a16="http://schemas.microsoft.com/office/drawing/2014/main" id="{83420573-D233-4959-8786-4D768202A5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93" name="Freeform 1670">
                <a:extLst>
                  <a:ext uri="{FF2B5EF4-FFF2-40B4-BE49-F238E27FC236}">
                    <a16:creationId xmlns:a16="http://schemas.microsoft.com/office/drawing/2014/main" id="{2AD0911F-D69C-43A2-BD07-2752E165E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94" name="Rectangle 1671">
                <a:extLst>
                  <a:ext uri="{FF2B5EF4-FFF2-40B4-BE49-F238E27FC236}">
                    <a16:creationId xmlns:a16="http://schemas.microsoft.com/office/drawing/2014/main" id="{934DBCCF-7265-469D-A864-F57A06719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95" name="Freeform 1672">
                <a:extLst>
                  <a:ext uri="{FF2B5EF4-FFF2-40B4-BE49-F238E27FC236}">
                    <a16:creationId xmlns:a16="http://schemas.microsoft.com/office/drawing/2014/main" id="{8D393A0C-A906-4642-985A-E2481BEA0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96" name="Rectangle 1673">
                <a:extLst>
                  <a:ext uri="{FF2B5EF4-FFF2-40B4-BE49-F238E27FC236}">
                    <a16:creationId xmlns:a16="http://schemas.microsoft.com/office/drawing/2014/main" id="{964C4A1D-0CD1-4994-A46B-75E3FCC0F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97" name="Freeform 1674">
                <a:extLst>
                  <a:ext uri="{FF2B5EF4-FFF2-40B4-BE49-F238E27FC236}">
                    <a16:creationId xmlns:a16="http://schemas.microsoft.com/office/drawing/2014/main" id="{140D2331-EF9E-452C-928A-EF2CB7C3C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98" name="Rectangle 1675">
                <a:extLst>
                  <a:ext uri="{FF2B5EF4-FFF2-40B4-BE49-F238E27FC236}">
                    <a16:creationId xmlns:a16="http://schemas.microsoft.com/office/drawing/2014/main" id="{A55D30F3-B109-4D28-B2AB-57C534186D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99" name="Freeform 1676">
                <a:extLst>
                  <a:ext uri="{FF2B5EF4-FFF2-40B4-BE49-F238E27FC236}">
                    <a16:creationId xmlns:a16="http://schemas.microsoft.com/office/drawing/2014/main" id="{52787064-B95A-44C8-A46E-5500C9A7F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00" name="Rectangle 1677">
                <a:extLst>
                  <a:ext uri="{FF2B5EF4-FFF2-40B4-BE49-F238E27FC236}">
                    <a16:creationId xmlns:a16="http://schemas.microsoft.com/office/drawing/2014/main" id="{4937BD54-59D1-446A-AE52-834DB8E60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01" name="Freeform 1678">
                <a:extLst>
                  <a:ext uri="{FF2B5EF4-FFF2-40B4-BE49-F238E27FC236}">
                    <a16:creationId xmlns:a16="http://schemas.microsoft.com/office/drawing/2014/main" id="{D5749FEF-B7AB-463B-95B1-66355328B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02" name="Rectangle 1679">
                <a:extLst>
                  <a:ext uri="{FF2B5EF4-FFF2-40B4-BE49-F238E27FC236}">
                    <a16:creationId xmlns:a16="http://schemas.microsoft.com/office/drawing/2014/main" id="{BFBB4062-C990-4E17-AA35-495597645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03" name="Freeform 1680">
                <a:extLst>
                  <a:ext uri="{FF2B5EF4-FFF2-40B4-BE49-F238E27FC236}">
                    <a16:creationId xmlns:a16="http://schemas.microsoft.com/office/drawing/2014/main" id="{1B921E0C-91F3-4812-818D-9BA841350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04" name="Rectangle 1681">
                <a:extLst>
                  <a:ext uri="{FF2B5EF4-FFF2-40B4-BE49-F238E27FC236}">
                    <a16:creationId xmlns:a16="http://schemas.microsoft.com/office/drawing/2014/main" id="{25DAE95C-F275-4C69-980D-9E7D26FF9E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05" name="Freeform 1682">
                <a:extLst>
                  <a:ext uri="{FF2B5EF4-FFF2-40B4-BE49-F238E27FC236}">
                    <a16:creationId xmlns:a16="http://schemas.microsoft.com/office/drawing/2014/main" id="{A4B88D34-4161-4051-9F12-49797CB5E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06" name="Rectangle 1683">
                <a:extLst>
                  <a:ext uri="{FF2B5EF4-FFF2-40B4-BE49-F238E27FC236}">
                    <a16:creationId xmlns:a16="http://schemas.microsoft.com/office/drawing/2014/main" id="{DE090B99-6B08-41BF-841C-EA0E8D70A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07" name="Freeform 1684">
                <a:extLst>
                  <a:ext uri="{FF2B5EF4-FFF2-40B4-BE49-F238E27FC236}">
                    <a16:creationId xmlns:a16="http://schemas.microsoft.com/office/drawing/2014/main" id="{C0E0BE89-6695-4514-8292-5FC78923F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08" name="Rectangle 1685">
                <a:extLst>
                  <a:ext uri="{FF2B5EF4-FFF2-40B4-BE49-F238E27FC236}">
                    <a16:creationId xmlns:a16="http://schemas.microsoft.com/office/drawing/2014/main" id="{E7ED04AD-7714-4A2B-9898-354E6D5123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09" name="Freeform 1686">
                <a:extLst>
                  <a:ext uri="{FF2B5EF4-FFF2-40B4-BE49-F238E27FC236}">
                    <a16:creationId xmlns:a16="http://schemas.microsoft.com/office/drawing/2014/main" id="{332B418F-61C0-4648-91A6-A638E0FE7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10" name="Rectangle 1687">
                <a:extLst>
                  <a:ext uri="{FF2B5EF4-FFF2-40B4-BE49-F238E27FC236}">
                    <a16:creationId xmlns:a16="http://schemas.microsoft.com/office/drawing/2014/main" id="{BA759652-E7DC-487E-AC9C-BC42B906E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11" name="Freeform 1688">
                <a:extLst>
                  <a:ext uri="{FF2B5EF4-FFF2-40B4-BE49-F238E27FC236}">
                    <a16:creationId xmlns:a16="http://schemas.microsoft.com/office/drawing/2014/main" id="{10E7085F-D656-4AC0-8180-67D3BCE7C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12" name="Rectangle 1689">
                <a:extLst>
                  <a:ext uri="{FF2B5EF4-FFF2-40B4-BE49-F238E27FC236}">
                    <a16:creationId xmlns:a16="http://schemas.microsoft.com/office/drawing/2014/main" id="{3B9E4CBA-9EBE-45F0-908A-AAA4593F29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13" name="Freeform 1690">
                <a:extLst>
                  <a:ext uri="{FF2B5EF4-FFF2-40B4-BE49-F238E27FC236}">
                    <a16:creationId xmlns:a16="http://schemas.microsoft.com/office/drawing/2014/main" id="{8DFED44D-07CC-4392-BD75-0F48226E5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14" name="Rectangle 1691">
                <a:extLst>
                  <a:ext uri="{FF2B5EF4-FFF2-40B4-BE49-F238E27FC236}">
                    <a16:creationId xmlns:a16="http://schemas.microsoft.com/office/drawing/2014/main" id="{313037F1-0EB6-449F-AD7E-A17E9ED54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15" name="Freeform 1692">
                <a:extLst>
                  <a:ext uri="{FF2B5EF4-FFF2-40B4-BE49-F238E27FC236}">
                    <a16:creationId xmlns:a16="http://schemas.microsoft.com/office/drawing/2014/main" id="{0D330945-B785-4422-A759-D6150DF28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16" name="Rectangle 1693">
                <a:extLst>
                  <a:ext uri="{FF2B5EF4-FFF2-40B4-BE49-F238E27FC236}">
                    <a16:creationId xmlns:a16="http://schemas.microsoft.com/office/drawing/2014/main" id="{E14FE354-66D9-48A9-B1EC-3918CACF8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17" name="Freeform 1694">
                <a:extLst>
                  <a:ext uri="{FF2B5EF4-FFF2-40B4-BE49-F238E27FC236}">
                    <a16:creationId xmlns:a16="http://schemas.microsoft.com/office/drawing/2014/main" id="{3A958348-E454-4EBB-B5FA-0DC1A0735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18" name="Rectangle 1695">
                <a:extLst>
                  <a:ext uri="{FF2B5EF4-FFF2-40B4-BE49-F238E27FC236}">
                    <a16:creationId xmlns:a16="http://schemas.microsoft.com/office/drawing/2014/main" id="{AF1AE2B7-AEF9-4717-88CA-41DF8C5B4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19" name="Freeform 1696">
                <a:extLst>
                  <a:ext uri="{FF2B5EF4-FFF2-40B4-BE49-F238E27FC236}">
                    <a16:creationId xmlns:a16="http://schemas.microsoft.com/office/drawing/2014/main" id="{9CCB56DD-5808-44CC-8F6F-4749479F3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20" name="Rectangle 1697">
                <a:extLst>
                  <a:ext uri="{FF2B5EF4-FFF2-40B4-BE49-F238E27FC236}">
                    <a16:creationId xmlns:a16="http://schemas.microsoft.com/office/drawing/2014/main" id="{9316336F-C877-45BF-BCAD-00C0C09F9C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21" name="Freeform 1698">
                <a:extLst>
                  <a:ext uri="{FF2B5EF4-FFF2-40B4-BE49-F238E27FC236}">
                    <a16:creationId xmlns:a16="http://schemas.microsoft.com/office/drawing/2014/main" id="{D91A25D1-D560-4BC4-BE9D-153F3EB7D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22" name="Rectangle 1699">
                <a:extLst>
                  <a:ext uri="{FF2B5EF4-FFF2-40B4-BE49-F238E27FC236}">
                    <a16:creationId xmlns:a16="http://schemas.microsoft.com/office/drawing/2014/main" id="{E4E78C18-4C9A-4F71-A2D4-6D0E56E7C4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23" name="Freeform 1700">
                <a:extLst>
                  <a:ext uri="{FF2B5EF4-FFF2-40B4-BE49-F238E27FC236}">
                    <a16:creationId xmlns:a16="http://schemas.microsoft.com/office/drawing/2014/main" id="{212A536D-C6AC-4653-8EB2-20CF68496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24" name="Rectangle 1701">
                <a:extLst>
                  <a:ext uri="{FF2B5EF4-FFF2-40B4-BE49-F238E27FC236}">
                    <a16:creationId xmlns:a16="http://schemas.microsoft.com/office/drawing/2014/main" id="{BBAAB641-CE09-44E5-AD5C-82429DC55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25" name="Freeform 1702">
                <a:extLst>
                  <a:ext uri="{FF2B5EF4-FFF2-40B4-BE49-F238E27FC236}">
                    <a16:creationId xmlns:a16="http://schemas.microsoft.com/office/drawing/2014/main" id="{CBFD2E1D-1AA0-4DF9-93E3-1C6037FAB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26" name="Rectangle 1703">
                <a:extLst>
                  <a:ext uri="{FF2B5EF4-FFF2-40B4-BE49-F238E27FC236}">
                    <a16:creationId xmlns:a16="http://schemas.microsoft.com/office/drawing/2014/main" id="{C8083280-4EA4-4985-A6BC-41E20F29BD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27" name="Freeform 1704">
                <a:extLst>
                  <a:ext uri="{FF2B5EF4-FFF2-40B4-BE49-F238E27FC236}">
                    <a16:creationId xmlns:a16="http://schemas.microsoft.com/office/drawing/2014/main" id="{A9F811F3-4E20-47EB-8DF2-BFDD3040C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28" name="Rectangle 1705">
                <a:extLst>
                  <a:ext uri="{FF2B5EF4-FFF2-40B4-BE49-F238E27FC236}">
                    <a16:creationId xmlns:a16="http://schemas.microsoft.com/office/drawing/2014/main" id="{3FE08B3A-90FD-446B-BC52-E3F93E6B5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29" name="Freeform 1706">
                <a:extLst>
                  <a:ext uri="{FF2B5EF4-FFF2-40B4-BE49-F238E27FC236}">
                    <a16:creationId xmlns:a16="http://schemas.microsoft.com/office/drawing/2014/main" id="{625A365D-DC21-4F50-80DE-193F923D3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30" name="Rectangle 1707">
                <a:extLst>
                  <a:ext uri="{FF2B5EF4-FFF2-40B4-BE49-F238E27FC236}">
                    <a16:creationId xmlns:a16="http://schemas.microsoft.com/office/drawing/2014/main" id="{5D8112D2-D6AE-4329-8DB9-D24EFA2078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31" name="Freeform 1708">
                <a:extLst>
                  <a:ext uri="{FF2B5EF4-FFF2-40B4-BE49-F238E27FC236}">
                    <a16:creationId xmlns:a16="http://schemas.microsoft.com/office/drawing/2014/main" id="{4849D480-5793-456B-8556-2363A84EA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32" name="Rectangle 1709">
                <a:extLst>
                  <a:ext uri="{FF2B5EF4-FFF2-40B4-BE49-F238E27FC236}">
                    <a16:creationId xmlns:a16="http://schemas.microsoft.com/office/drawing/2014/main" id="{604D9B8A-7AAC-476E-86F9-AC4B2BA63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33" name="Freeform 1710">
                <a:extLst>
                  <a:ext uri="{FF2B5EF4-FFF2-40B4-BE49-F238E27FC236}">
                    <a16:creationId xmlns:a16="http://schemas.microsoft.com/office/drawing/2014/main" id="{9C32232E-2357-40A6-9953-FD7A8DD21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34" name="Rectangle 1711">
                <a:extLst>
                  <a:ext uri="{FF2B5EF4-FFF2-40B4-BE49-F238E27FC236}">
                    <a16:creationId xmlns:a16="http://schemas.microsoft.com/office/drawing/2014/main" id="{5EBAC1EC-8BF6-4D2A-9026-F170ABB3B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35" name="Freeform 1712">
                <a:extLst>
                  <a:ext uri="{FF2B5EF4-FFF2-40B4-BE49-F238E27FC236}">
                    <a16:creationId xmlns:a16="http://schemas.microsoft.com/office/drawing/2014/main" id="{1DB0E544-DE4B-48F4-8495-585555DAF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36" name="Rectangle 1713">
                <a:extLst>
                  <a:ext uri="{FF2B5EF4-FFF2-40B4-BE49-F238E27FC236}">
                    <a16:creationId xmlns:a16="http://schemas.microsoft.com/office/drawing/2014/main" id="{C97F684C-6ADA-4AE8-8187-7F08E3365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37" name="Freeform 1714">
                <a:extLst>
                  <a:ext uri="{FF2B5EF4-FFF2-40B4-BE49-F238E27FC236}">
                    <a16:creationId xmlns:a16="http://schemas.microsoft.com/office/drawing/2014/main" id="{9632B862-8B0D-4877-A6EA-73854071E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38" name="Rectangle 1715">
                <a:extLst>
                  <a:ext uri="{FF2B5EF4-FFF2-40B4-BE49-F238E27FC236}">
                    <a16:creationId xmlns:a16="http://schemas.microsoft.com/office/drawing/2014/main" id="{DA601CE8-C41F-4DC9-897C-9696D52F5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39" name="Freeform 1716">
                <a:extLst>
                  <a:ext uri="{FF2B5EF4-FFF2-40B4-BE49-F238E27FC236}">
                    <a16:creationId xmlns:a16="http://schemas.microsoft.com/office/drawing/2014/main" id="{BE87BF2D-AAF1-4C43-873F-A1EFFA58F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40" name="Rectangle 1717">
                <a:extLst>
                  <a:ext uri="{FF2B5EF4-FFF2-40B4-BE49-F238E27FC236}">
                    <a16:creationId xmlns:a16="http://schemas.microsoft.com/office/drawing/2014/main" id="{FB0C1CEA-E57C-4083-8B88-02C0C7F58A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41" name="Freeform 1718">
                <a:extLst>
                  <a:ext uri="{FF2B5EF4-FFF2-40B4-BE49-F238E27FC236}">
                    <a16:creationId xmlns:a16="http://schemas.microsoft.com/office/drawing/2014/main" id="{14204B44-0A53-49E9-959A-1CF2BD29B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42" name="Rectangle 1719">
                <a:extLst>
                  <a:ext uri="{FF2B5EF4-FFF2-40B4-BE49-F238E27FC236}">
                    <a16:creationId xmlns:a16="http://schemas.microsoft.com/office/drawing/2014/main" id="{C7A0DD29-BF7F-4D71-9C42-3ECF16BAF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43" name="Freeform 1720">
                <a:extLst>
                  <a:ext uri="{FF2B5EF4-FFF2-40B4-BE49-F238E27FC236}">
                    <a16:creationId xmlns:a16="http://schemas.microsoft.com/office/drawing/2014/main" id="{4D131808-01CB-4D3A-8850-A17C5D025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44" name="Rectangle 1721">
                <a:extLst>
                  <a:ext uri="{FF2B5EF4-FFF2-40B4-BE49-F238E27FC236}">
                    <a16:creationId xmlns:a16="http://schemas.microsoft.com/office/drawing/2014/main" id="{2BCF07F3-6891-4C1F-A26C-B3A9D04CC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45" name="Freeform 1722">
                <a:extLst>
                  <a:ext uri="{FF2B5EF4-FFF2-40B4-BE49-F238E27FC236}">
                    <a16:creationId xmlns:a16="http://schemas.microsoft.com/office/drawing/2014/main" id="{D454A766-767C-4041-B987-E8BA11C9B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46" name="Rectangle 1723">
                <a:extLst>
                  <a:ext uri="{FF2B5EF4-FFF2-40B4-BE49-F238E27FC236}">
                    <a16:creationId xmlns:a16="http://schemas.microsoft.com/office/drawing/2014/main" id="{C3790283-A181-477E-A7FE-F2B64BEB2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47" name="Freeform 1724">
                <a:extLst>
                  <a:ext uri="{FF2B5EF4-FFF2-40B4-BE49-F238E27FC236}">
                    <a16:creationId xmlns:a16="http://schemas.microsoft.com/office/drawing/2014/main" id="{2A508319-ABF5-479F-BF0C-996D8FD56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48" name="Rectangle 1725">
                <a:extLst>
                  <a:ext uri="{FF2B5EF4-FFF2-40B4-BE49-F238E27FC236}">
                    <a16:creationId xmlns:a16="http://schemas.microsoft.com/office/drawing/2014/main" id="{3748A301-4E3D-4D3C-85A8-A4F9D414B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49" name="Freeform 1726">
                <a:extLst>
                  <a:ext uri="{FF2B5EF4-FFF2-40B4-BE49-F238E27FC236}">
                    <a16:creationId xmlns:a16="http://schemas.microsoft.com/office/drawing/2014/main" id="{5AC3E242-3F92-4952-BB4C-4A2660E5A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50" name="Rectangle 1727">
                <a:extLst>
                  <a:ext uri="{FF2B5EF4-FFF2-40B4-BE49-F238E27FC236}">
                    <a16:creationId xmlns:a16="http://schemas.microsoft.com/office/drawing/2014/main" id="{C228F0BB-EA30-4D03-AAA9-F7920C014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51" name="Freeform 1728">
                <a:extLst>
                  <a:ext uri="{FF2B5EF4-FFF2-40B4-BE49-F238E27FC236}">
                    <a16:creationId xmlns:a16="http://schemas.microsoft.com/office/drawing/2014/main" id="{562545B4-8767-4E1B-9DF6-2AE181DEE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52" name="Rectangle 1729">
                <a:extLst>
                  <a:ext uri="{FF2B5EF4-FFF2-40B4-BE49-F238E27FC236}">
                    <a16:creationId xmlns:a16="http://schemas.microsoft.com/office/drawing/2014/main" id="{03D6A745-6D4A-4F68-B6D0-40690DAB3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53" name="Freeform 1730">
                <a:extLst>
                  <a:ext uri="{FF2B5EF4-FFF2-40B4-BE49-F238E27FC236}">
                    <a16:creationId xmlns:a16="http://schemas.microsoft.com/office/drawing/2014/main" id="{F4BA6BB0-EEED-46F0-B668-21242F6CD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54" name="Rectangle 1731">
                <a:extLst>
                  <a:ext uri="{FF2B5EF4-FFF2-40B4-BE49-F238E27FC236}">
                    <a16:creationId xmlns:a16="http://schemas.microsoft.com/office/drawing/2014/main" id="{35CA2495-080B-4BCF-8167-45ADFD58E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55" name="Freeform 1732">
                <a:extLst>
                  <a:ext uri="{FF2B5EF4-FFF2-40B4-BE49-F238E27FC236}">
                    <a16:creationId xmlns:a16="http://schemas.microsoft.com/office/drawing/2014/main" id="{DF651DD6-4FD7-49EC-9360-50C9ABA19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56" name="Rectangle 1733">
                <a:extLst>
                  <a:ext uri="{FF2B5EF4-FFF2-40B4-BE49-F238E27FC236}">
                    <a16:creationId xmlns:a16="http://schemas.microsoft.com/office/drawing/2014/main" id="{85A8A6DF-E0C4-4515-8C8C-83420A870A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57" name="Freeform 1734">
                <a:extLst>
                  <a:ext uri="{FF2B5EF4-FFF2-40B4-BE49-F238E27FC236}">
                    <a16:creationId xmlns:a16="http://schemas.microsoft.com/office/drawing/2014/main" id="{2BFFC6C2-CF0A-4CE1-B83B-9B0F7745E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58" name="Rectangle 1735">
                <a:extLst>
                  <a:ext uri="{FF2B5EF4-FFF2-40B4-BE49-F238E27FC236}">
                    <a16:creationId xmlns:a16="http://schemas.microsoft.com/office/drawing/2014/main" id="{A86043B1-FE8B-4E05-8140-AC3C6ADD3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59" name="Freeform 1736">
                <a:extLst>
                  <a:ext uri="{FF2B5EF4-FFF2-40B4-BE49-F238E27FC236}">
                    <a16:creationId xmlns:a16="http://schemas.microsoft.com/office/drawing/2014/main" id="{D4D4ABD2-028A-4EDF-9C6C-935CFF20C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60" name="Rectangle 1737">
                <a:extLst>
                  <a:ext uri="{FF2B5EF4-FFF2-40B4-BE49-F238E27FC236}">
                    <a16:creationId xmlns:a16="http://schemas.microsoft.com/office/drawing/2014/main" id="{C7107036-DDF3-4783-A62D-9B12EA6BF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61" name="Freeform 1738">
                <a:extLst>
                  <a:ext uri="{FF2B5EF4-FFF2-40B4-BE49-F238E27FC236}">
                    <a16:creationId xmlns:a16="http://schemas.microsoft.com/office/drawing/2014/main" id="{6C94E51C-CA3A-4EEC-A6DF-C03FAF792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62" name="Rectangle 1739">
                <a:extLst>
                  <a:ext uri="{FF2B5EF4-FFF2-40B4-BE49-F238E27FC236}">
                    <a16:creationId xmlns:a16="http://schemas.microsoft.com/office/drawing/2014/main" id="{56E610E0-573A-4A0B-BE6E-0048879EE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63" name="Freeform 1740">
                <a:extLst>
                  <a:ext uri="{FF2B5EF4-FFF2-40B4-BE49-F238E27FC236}">
                    <a16:creationId xmlns:a16="http://schemas.microsoft.com/office/drawing/2014/main" id="{E7236857-DB69-4775-8A64-6629F70CE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64" name="Rectangle 1741">
                <a:extLst>
                  <a:ext uri="{FF2B5EF4-FFF2-40B4-BE49-F238E27FC236}">
                    <a16:creationId xmlns:a16="http://schemas.microsoft.com/office/drawing/2014/main" id="{2B60E0BD-A7DC-434C-A946-FF7D66833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65" name="Freeform 1742">
                <a:extLst>
                  <a:ext uri="{FF2B5EF4-FFF2-40B4-BE49-F238E27FC236}">
                    <a16:creationId xmlns:a16="http://schemas.microsoft.com/office/drawing/2014/main" id="{41D54BCA-86E7-4CF4-858F-5D3ABC6F1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66" name="Rectangle 1743">
                <a:extLst>
                  <a:ext uri="{FF2B5EF4-FFF2-40B4-BE49-F238E27FC236}">
                    <a16:creationId xmlns:a16="http://schemas.microsoft.com/office/drawing/2014/main" id="{9E92781B-47AC-45F0-A2FA-9CD9629D5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67" name="Freeform 1744">
                <a:extLst>
                  <a:ext uri="{FF2B5EF4-FFF2-40B4-BE49-F238E27FC236}">
                    <a16:creationId xmlns:a16="http://schemas.microsoft.com/office/drawing/2014/main" id="{42930FFA-BE52-4BCD-9510-C078E23BE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68" name="Rectangle 1745">
                <a:extLst>
                  <a:ext uri="{FF2B5EF4-FFF2-40B4-BE49-F238E27FC236}">
                    <a16:creationId xmlns:a16="http://schemas.microsoft.com/office/drawing/2014/main" id="{683FD8C0-F5D0-42C2-9C89-75E5B31C46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69" name="Freeform 1746">
                <a:extLst>
                  <a:ext uri="{FF2B5EF4-FFF2-40B4-BE49-F238E27FC236}">
                    <a16:creationId xmlns:a16="http://schemas.microsoft.com/office/drawing/2014/main" id="{C1461175-3BA7-4C0E-936F-6B6D69294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70" name="Rectangle 1747">
                <a:extLst>
                  <a:ext uri="{FF2B5EF4-FFF2-40B4-BE49-F238E27FC236}">
                    <a16:creationId xmlns:a16="http://schemas.microsoft.com/office/drawing/2014/main" id="{187284C9-B385-4385-9D40-C621DA3A1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71" name="Freeform 1748">
                <a:extLst>
                  <a:ext uri="{FF2B5EF4-FFF2-40B4-BE49-F238E27FC236}">
                    <a16:creationId xmlns:a16="http://schemas.microsoft.com/office/drawing/2014/main" id="{13E3EBA3-755D-4ED6-B5A4-0074DCF5B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72" name="Rectangle 1749">
                <a:extLst>
                  <a:ext uri="{FF2B5EF4-FFF2-40B4-BE49-F238E27FC236}">
                    <a16:creationId xmlns:a16="http://schemas.microsoft.com/office/drawing/2014/main" id="{D6CBBE88-1608-4C02-8DB4-3AD722DA3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73" name="Freeform 1750">
                <a:extLst>
                  <a:ext uri="{FF2B5EF4-FFF2-40B4-BE49-F238E27FC236}">
                    <a16:creationId xmlns:a16="http://schemas.microsoft.com/office/drawing/2014/main" id="{61462807-36A3-4DC1-8F2C-844BBD2DD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74" name="Rectangle 1751">
                <a:extLst>
                  <a:ext uri="{FF2B5EF4-FFF2-40B4-BE49-F238E27FC236}">
                    <a16:creationId xmlns:a16="http://schemas.microsoft.com/office/drawing/2014/main" id="{9E5CBDC9-768E-4E8C-9AF6-E4D6AEE8EA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75" name="Freeform 1752">
                <a:extLst>
                  <a:ext uri="{FF2B5EF4-FFF2-40B4-BE49-F238E27FC236}">
                    <a16:creationId xmlns:a16="http://schemas.microsoft.com/office/drawing/2014/main" id="{7854BA5A-5F35-4E70-9189-982F9117F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0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0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76" name="Rectangle 1753">
                <a:extLst>
                  <a:ext uri="{FF2B5EF4-FFF2-40B4-BE49-F238E27FC236}">
                    <a16:creationId xmlns:a16="http://schemas.microsoft.com/office/drawing/2014/main" id="{E9D180C8-8D00-46F3-8D8D-CE35D5263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77" name="Freeform 1754">
                <a:extLst>
                  <a:ext uri="{FF2B5EF4-FFF2-40B4-BE49-F238E27FC236}">
                    <a16:creationId xmlns:a16="http://schemas.microsoft.com/office/drawing/2014/main" id="{40AA9CC2-B01C-43E5-9EE8-AFB400E7C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78" name="Rectangle 1755">
                <a:extLst>
                  <a:ext uri="{FF2B5EF4-FFF2-40B4-BE49-F238E27FC236}">
                    <a16:creationId xmlns:a16="http://schemas.microsoft.com/office/drawing/2014/main" id="{044DBD4E-F143-4850-B028-88784E070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79" name="Freeform 1756">
                <a:extLst>
                  <a:ext uri="{FF2B5EF4-FFF2-40B4-BE49-F238E27FC236}">
                    <a16:creationId xmlns:a16="http://schemas.microsoft.com/office/drawing/2014/main" id="{91EDB4B2-36CF-453C-A4E8-9D6521AB0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80" name="Rectangle 1757">
                <a:extLst>
                  <a:ext uri="{FF2B5EF4-FFF2-40B4-BE49-F238E27FC236}">
                    <a16:creationId xmlns:a16="http://schemas.microsoft.com/office/drawing/2014/main" id="{D99446EC-37E3-4BA6-8307-76CC96B287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81" name="Freeform 1758">
                <a:extLst>
                  <a:ext uri="{FF2B5EF4-FFF2-40B4-BE49-F238E27FC236}">
                    <a16:creationId xmlns:a16="http://schemas.microsoft.com/office/drawing/2014/main" id="{93B8D5A9-A6D0-4786-A0C4-56A2CF28C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82" name="Rectangle 1759">
                <a:extLst>
                  <a:ext uri="{FF2B5EF4-FFF2-40B4-BE49-F238E27FC236}">
                    <a16:creationId xmlns:a16="http://schemas.microsoft.com/office/drawing/2014/main" id="{28CCB34E-642C-4582-A484-6A146C594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83" name="Freeform 1760">
                <a:extLst>
                  <a:ext uri="{FF2B5EF4-FFF2-40B4-BE49-F238E27FC236}">
                    <a16:creationId xmlns:a16="http://schemas.microsoft.com/office/drawing/2014/main" id="{8712699F-EE86-46CB-9D8B-782BC2C90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84" name="Rectangle 1761">
                <a:extLst>
                  <a:ext uri="{FF2B5EF4-FFF2-40B4-BE49-F238E27FC236}">
                    <a16:creationId xmlns:a16="http://schemas.microsoft.com/office/drawing/2014/main" id="{7587F8D0-1BB6-423B-828B-E7CAE7540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85" name="Freeform 1762">
                <a:extLst>
                  <a:ext uri="{FF2B5EF4-FFF2-40B4-BE49-F238E27FC236}">
                    <a16:creationId xmlns:a16="http://schemas.microsoft.com/office/drawing/2014/main" id="{DB5853A0-09F7-4DA9-ABB3-4CC5AFA44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86" name="Rectangle 1763">
                <a:extLst>
                  <a:ext uri="{FF2B5EF4-FFF2-40B4-BE49-F238E27FC236}">
                    <a16:creationId xmlns:a16="http://schemas.microsoft.com/office/drawing/2014/main" id="{DECF9CD9-24A2-4AD6-932C-65522210C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87" name="Freeform 1764">
                <a:extLst>
                  <a:ext uri="{FF2B5EF4-FFF2-40B4-BE49-F238E27FC236}">
                    <a16:creationId xmlns:a16="http://schemas.microsoft.com/office/drawing/2014/main" id="{D4AAE3EE-ACED-4E2C-B8C7-DF9DA86BB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88" name="Rectangle 1765">
                <a:extLst>
                  <a:ext uri="{FF2B5EF4-FFF2-40B4-BE49-F238E27FC236}">
                    <a16:creationId xmlns:a16="http://schemas.microsoft.com/office/drawing/2014/main" id="{00585CDA-B019-4A59-A902-41B3D370A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89" name="Freeform 1766">
                <a:extLst>
                  <a:ext uri="{FF2B5EF4-FFF2-40B4-BE49-F238E27FC236}">
                    <a16:creationId xmlns:a16="http://schemas.microsoft.com/office/drawing/2014/main" id="{0A6884AD-11BE-4C3D-846E-40D684C17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90" name="Rectangle 1767">
                <a:extLst>
                  <a:ext uri="{FF2B5EF4-FFF2-40B4-BE49-F238E27FC236}">
                    <a16:creationId xmlns:a16="http://schemas.microsoft.com/office/drawing/2014/main" id="{610CE66A-4F96-4FDB-9031-E91C58964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91" name="Freeform 1768">
                <a:extLst>
                  <a:ext uri="{FF2B5EF4-FFF2-40B4-BE49-F238E27FC236}">
                    <a16:creationId xmlns:a16="http://schemas.microsoft.com/office/drawing/2014/main" id="{5DE6F9EE-6302-421F-BADA-6B0DD9D3A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92" name="Rectangle 1769">
                <a:extLst>
                  <a:ext uri="{FF2B5EF4-FFF2-40B4-BE49-F238E27FC236}">
                    <a16:creationId xmlns:a16="http://schemas.microsoft.com/office/drawing/2014/main" id="{630E66D0-0238-41D8-90BA-B1E5F8DDE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93" name="Freeform 1770">
                <a:extLst>
                  <a:ext uri="{FF2B5EF4-FFF2-40B4-BE49-F238E27FC236}">
                    <a16:creationId xmlns:a16="http://schemas.microsoft.com/office/drawing/2014/main" id="{00DF6323-BA9D-48A3-80F9-6FE70D629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94" name="Rectangle 1771">
                <a:extLst>
                  <a:ext uri="{FF2B5EF4-FFF2-40B4-BE49-F238E27FC236}">
                    <a16:creationId xmlns:a16="http://schemas.microsoft.com/office/drawing/2014/main" id="{C1523059-9763-41D3-B260-13A1C8780C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95" name="Freeform 1772">
                <a:extLst>
                  <a:ext uri="{FF2B5EF4-FFF2-40B4-BE49-F238E27FC236}">
                    <a16:creationId xmlns:a16="http://schemas.microsoft.com/office/drawing/2014/main" id="{7275BAB3-2A3B-4D42-B9D7-2F9026D2D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96" name="Rectangle 1773">
                <a:extLst>
                  <a:ext uri="{FF2B5EF4-FFF2-40B4-BE49-F238E27FC236}">
                    <a16:creationId xmlns:a16="http://schemas.microsoft.com/office/drawing/2014/main" id="{C581B036-EF53-4A57-B85B-47EE9CDF0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97" name="Freeform 1774">
                <a:extLst>
                  <a:ext uri="{FF2B5EF4-FFF2-40B4-BE49-F238E27FC236}">
                    <a16:creationId xmlns:a16="http://schemas.microsoft.com/office/drawing/2014/main" id="{8EA3A1F1-BED4-415D-9D77-8A7798F33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98" name="Rectangle 1775">
                <a:extLst>
                  <a:ext uri="{FF2B5EF4-FFF2-40B4-BE49-F238E27FC236}">
                    <a16:creationId xmlns:a16="http://schemas.microsoft.com/office/drawing/2014/main" id="{80A3AF56-B92F-4194-B39D-BA104EB33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99" name="Freeform 1776">
                <a:extLst>
                  <a:ext uri="{FF2B5EF4-FFF2-40B4-BE49-F238E27FC236}">
                    <a16:creationId xmlns:a16="http://schemas.microsoft.com/office/drawing/2014/main" id="{DBAFD3D7-4448-4600-A7A2-ACABB4DDF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00" name="Rectangle 1777">
                <a:extLst>
                  <a:ext uri="{FF2B5EF4-FFF2-40B4-BE49-F238E27FC236}">
                    <a16:creationId xmlns:a16="http://schemas.microsoft.com/office/drawing/2014/main" id="{8CED6755-EC33-478A-B3E1-7064C5AAA6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01" name="Freeform 1778">
                <a:extLst>
                  <a:ext uri="{FF2B5EF4-FFF2-40B4-BE49-F238E27FC236}">
                    <a16:creationId xmlns:a16="http://schemas.microsoft.com/office/drawing/2014/main" id="{2C3D8F55-2FD4-4049-83B5-D4B3C8B33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02" name="Rectangle 1779">
                <a:extLst>
                  <a:ext uri="{FF2B5EF4-FFF2-40B4-BE49-F238E27FC236}">
                    <a16:creationId xmlns:a16="http://schemas.microsoft.com/office/drawing/2014/main" id="{85D44679-965B-4752-8A1F-FE6CD216B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03" name="Freeform 1780">
                <a:extLst>
                  <a:ext uri="{FF2B5EF4-FFF2-40B4-BE49-F238E27FC236}">
                    <a16:creationId xmlns:a16="http://schemas.microsoft.com/office/drawing/2014/main" id="{9AF68923-CAAA-4CF7-BE51-13971F22A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04" name="Rectangle 1781">
                <a:extLst>
                  <a:ext uri="{FF2B5EF4-FFF2-40B4-BE49-F238E27FC236}">
                    <a16:creationId xmlns:a16="http://schemas.microsoft.com/office/drawing/2014/main" id="{C2F89710-832A-4D06-964E-730BB732C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05" name="Freeform 1782">
                <a:extLst>
                  <a:ext uri="{FF2B5EF4-FFF2-40B4-BE49-F238E27FC236}">
                    <a16:creationId xmlns:a16="http://schemas.microsoft.com/office/drawing/2014/main" id="{58C3FB13-A208-450E-A714-E7B6C1658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06" name="Rectangle 1783">
                <a:extLst>
                  <a:ext uri="{FF2B5EF4-FFF2-40B4-BE49-F238E27FC236}">
                    <a16:creationId xmlns:a16="http://schemas.microsoft.com/office/drawing/2014/main" id="{C149406E-815B-40EF-81B1-19DA48D78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07" name="Freeform 1784">
                <a:extLst>
                  <a:ext uri="{FF2B5EF4-FFF2-40B4-BE49-F238E27FC236}">
                    <a16:creationId xmlns:a16="http://schemas.microsoft.com/office/drawing/2014/main" id="{C080BD63-2C37-40E8-8B8F-F53DB24E6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08" name="Rectangle 1785">
                <a:extLst>
                  <a:ext uri="{FF2B5EF4-FFF2-40B4-BE49-F238E27FC236}">
                    <a16:creationId xmlns:a16="http://schemas.microsoft.com/office/drawing/2014/main" id="{BB370FFB-AC1A-4BD3-BDD0-A9870722F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09" name="Freeform 1786">
                <a:extLst>
                  <a:ext uri="{FF2B5EF4-FFF2-40B4-BE49-F238E27FC236}">
                    <a16:creationId xmlns:a16="http://schemas.microsoft.com/office/drawing/2014/main" id="{3A6F71CD-A219-4EB0-94F1-2AD8C1AFC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10" name="Rectangle 1787">
                <a:extLst>
                  <a:ext uri="{FF2B5EF4-FFF2-40B4-BE49-F238E27FC236}">
                    <a16:creationId xmlns:a16="http://schemas.microsoft.com/office/drawing/2014/main" id="{03350D7B-8C0D-4411-ACBD-DD604D2368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11" name="Freeform 1788">
                <a:extLst>
                  <a:ext uri="{FF2B5EF4-FFF2-40B4-BE49-F238E27FC236}">
                    <a16:creationId xmlns:a16="http://schemas.microsoft.com/office/drawing/2014/main" id="{639C0173-B4C3-4B16-B2AA-DFCFBD3F3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12" name="Rectangle 1789">
                <a:extLst>
                  <a:ext uri="{FF2B5EF4-FFF2-40B4-BE49-F238E27FC236}">
                    <a16:creationId xmlns:a16="http://schemas.microsoft.com/office/drawing/2014/main" id="{BD513FFD-639E-45FA-8C2D-71E0C43A35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13" name="Freeform 1790">
                <a:extLst>
                  <a:ext uri="{FF2B5EF4-FFF2-40B4-BE49-F238E27FC236}">
                    <a16:creationId xmlns:a16="http://schemas.microsoft.com/office/drawing/2014/main" id="{D64DCF5B-383F-4E07-929C-0788EF899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14" name="Rectangle 1791">
                <a:extLst>
                  <a:ext uri="{FF2B5EF4-FFF2-40B4-BE49-F238E27FC236}">
                    <a16:creationId xmlns:a16="http://schemas.microsoft.com/office/drawing/2014/main" id="{5EDF6AFC-079F-4C64-9426-614FD92E1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15" name="Freeform 1792">
                <a:extLst>
                  <a:ext uri="{FF2B5EF4-FFF2-40B4-BE49-F238E27FC236}">
                    <a16:creationId xmlns:a16="http://schemas.microsoft.com/office/drawing/2014/main" id="{A29E3074-0E91-4FC5-8BFC-CFDA38BC6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16" name="Rectangle 1793">
                <a:extLst>
                  <a:ext uri="{FF2B5EF4-FFF2-40B4-BE49-F238E27FC236}">
                    <a16:creationId xmlns:a16="http://schemas.microsoft.com/office/drawing/2014/main" id="{A2A6AE97-8DDB-40B8-8BFF-4CDD57101D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17" name="Freeform 1794">
                <a:extLst>
                  <a:ext uri="{FF2B5EF4-FFF2-40B4-BE49-F238E27FC236}">
                    <a16:creationId xmlns:a16="http://schemas.microsoft.com/office/drawing/2014/main" id="{9238263A-DC8B-413A-9E24-66A3C37B5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18" name="Rectangle 1795">
                <a:extLst>
                  <a:ext uri="{FF2B5EF4-FFF2-40B4-BE49-F238E27FC236}">
                    <a16:creationId xmlns:a16="http://schemas.microsoft.com/office/drawing/2014/main" id="{2BCBD0ED-7AEF-4179-B541-7A1EC7C56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19" name="Freeform 1796">
                <a:extLst>
                  <a:ext uri="{FF2B5EF4-FFF2-40B4-BE49-F238E27FC236}">
                    <a16:creationId xmlns:a16="http://schemas.microsoft.com/office/drawing/2014/main" id="{0A9FC8BB-C2DD-4A86-B547-A7D4A18DE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20" name="Rectangle 1797">
                <a:extLst>
                  <a:ext uri="{FF2B5EF4-FFF2-40B4-BE49-F238E27FC236}">
                    <a16:creationId xmlns:a16="http://schemas.microsoft.com/office/drawing/2014/main" id="{09360857-2001-4646-9C63-A40F0AA350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21" name="Freeform 1798">
                <a:extLst>
                  <a:ext uri="{FF2B5EF4-FFF2-40B4-BE49-F238E27FC236}">
                    <a16:creationId xmlns:a16="http://schemas.microsoft.com/office/drawing/2014/main" id="{54F38637-8B98-454A-8313-7BCFD23B6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22" name="Rectangle 1799">
                <a:extLst>
                  <a:ext uri="{FF2B5EF4-FFF2-40B4-BE49-F238E27FC236}">
                    <a16:creationId xmlns:a16="http://schemas.microsoft.com/office/drawing/2014/main" id="{503C5A5E-2688-412E-9FDF-6CFBED825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23" name="Freeform 1800">
                <a:extLst>
                  <a:ext uri="{FF2B5EF4-FFF2-40B4-BE49-F238E27FC236}">
                    <a16:creationId xmlns:a16="http://schemas.microsoft.com/office/drawing/2014/main" id="{2F041515-747D-4759-B747-5E6986075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24" name="Rectangle 1801">
                <a:extLst>
                  <a:ext uri="{FF2B5EF4-FFF2-40B4-BE49-F238E27FC236}">
                    <a16:creationId xmlns:a16="http://schemas.microsoft.com/office/drawing/2014/main" id="{8058C2DE-B99A-436B-B260-FAED3D59F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25" name="Freeform 1802">
                <a:extLst>
                  <a:ext uri="{FF2B5EF4-FFF2-40B4-BE49-F238E27FC236}">
                    <a16:creationId xmlns:a16="http://schemas.microsoft.com/office/drawing/2014/main" id="{83E3290F-830C-42C0-A2E9-D8425E355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26" name="Rectangle 1803">
                <a:extLst>
                  <a:ext uri="{FF2B5EF4-FFF2-40B4-BE49-F238E27FC236}">
                    <a16:creationId xmlns:a16="http://schemas.microsoft.com/office/drawing/2014/main" id="{941504A5-E696-4010-AE57-E33D47221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27" name="Freeform 1804">
                <a:extLst>
                  <a:ext uri="{FF2B5EF4-FFF2-40B4-BE49-F238E27FC236}">
                    <a16:creationId xmlns:a16="http://schemas.microsoft.com/office/drawing/2014/main" id="{DB63FA68-DD2C-4066-95EF-B161D212B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28" name="Rectangle 1805">
                <a:extLst>
                  <a:ext uri="{FF2B5EF4-FFF2-40B4-BE49-F238E27FC236}">
                    <a16:creationId xmlns:a16="http://schemas.microsoft.com/office/drawing/2014/main" id="{63087CD3-B03B-4E17-9976-C84018310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29" name="Freeform 1806">
                <a:extLst>
                  <a:ext uri="{FF2B5EF4-FFF2-40B4-BE49-F238E27FC236}">
                    <a16:creationId xmlns:a16="http://schemas.microsoft.com/office/drawing/2014/main" id="{FA3E538C-0484-405D-839E-02080121A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30" name="Rectangle 1807">
                <a:extLst>
                  <a:ext uri="{FF2B5EF4-FFF2-40B4-BE49-F238E27FC236}">
                    <a16:creationId xmlns:a16="http://schemas.microsoft.com/office/drawing/2014/main" id="{B8C305F7-5ECD-45EA-91B0-0DDFD25D1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31" name="Freeform 1808">
                <a:extLst>
                  <a:ext uri="{FF2B5EF4-FFF2-40B4-BE49-F238E27FC236}">
                    <a16:creationId xmlns:a16="http://schemas.microsoft.com/office/drawing/2014/main" id="{3F3EFD9E-2B57-4B12-95FB-5AFC3EE04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32" name="Rectangle 1809">
                <a:extLst>
                  <a:ext uri="{FF2B5EF4-FFF2-40B4-BE49-F238E27FC236}">
                    <a16:creationId xmlns:a16="http://schemas.microsoft.com/office/drawing/2014/main" id="{171D5FB9-A390-4820-AA85-C72A364C1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33" name="Freeform 1810">
                <a:extLst>
                  <a:ext uri="{FF2B5EF4-FFF2-40B4-BE49-F238E27FC236}">
                    <a16:creationId xmlns:a16="http://schemas.microsoft.com/office/drawing/2014/main" id="{A7832567-F7F7-43D9-94F0-15E2BCF2B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34" name="Rectangle 1811">
                <a:extLst>
                  <a:ext uri="{FF2B5EF4-FFF2-40B4-BE49-F238E27FC236}">
                    <a16:creationId xmlns:a16="http://schemas.microsoft.com/office/drawing/2014/main" id="{0F5B0419-05E5-4E9C-848E-FEAA6AB6D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35" name="Freeform 1812">
                <a:extLst>
                  <a:ext uri="{FF2B5EF4-FFF2-40B4-BE49-F238E27FC236}">
                    <a16:creationId xmlns:a16="http://schemas.microsoft.com/office/drawing/2014/main" id="{D4D06E03-02C6-41D9-8427-3C9E59236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14" name="Group 2014">
              <a:extLst>
                <a:ext uri="{FF2B5EF4-FFF2-40B4-BE49-F238E27FC236}">
                  <a16:creationId xmlns:a16="http://schemas.microsoft.com/office/drawing/2014/main" id="{15DB3D29-5ED7-4F4C-A732-02826739FE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613" y="2720976"/>
              <a:ext cx="9525" cy="3175"/>
              <a:chOff x="1327" y="1714"/>
              <a:chExt cx="6" cy="2"/>
            </a:xfrm>
          </p:grpSpPr>
          <p:sp>
            <p:nvSpPr>
              <p:cNvPr id="3236" name="Rectangle 1814">
                <a:extLst>
                  <a:ext uri="{FF2B5EF4-FFF2-40B4-BE49-F238E27FC236}">
                    <a16:creationId xmlns:a16="http://schemas.microsoft.com/office/drawing/2014/main" id="{3A5EEA4C-446C-478C-9C4C-4DA17C331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37" name="Freeform 1815">
                <a:extLst>
                  <a:ext uri="{FF2B5EF4-FFF2-40B4-BE49-F238E27FC236}">
                    <a16:creationId xmlns:a16="http://schemas.microsoft.com/office/drawing/2014/main" id="{B67CF9D7-E5C4-40AD-A86F-5B2634C79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38" name="Rectangle 1816">
                <a:extLst>
                  <a:ext uri="{FF2B5EF4-FFF2-40B4-BE49-F238E27FC236}">
                    <a16:creationId xmlns:a16="http://schemas.microsoft.com/office/drawing/2014/main" id="{9E76DD5F-D63F-4CD2-A91C-ED235F2BE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39" name="Freeform 1817">
                <a:extLst>
                  <a:ext uri="{FF2B5EF4-FFF2-40B4-BE49-F238E27FC236}">
                    <a16:creationId xmlns:a16="http://schemas.microsoft.com/office/drawing/2014/main" id="{99E8AEB1-01CB-4119-AEC1-14A4C037C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40" name="Rectangle 1818">
                <a:extLst>
                  <a:ext uri="{FF2B5EF4-FFF2-40B4-BE49-F238E27FC236}">
                    <a16:creationId xmlns:a16="http://schemas.microsoft.com/office/drawing/2014/main" id="{76DAD18C-35C6-4717-A346-1DE33020E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41" name="Freeform 1819">
                <a:extLst>
                  <a:ext uri="{FF2B5EF4-FFF2-40B4-BE49-F238E27FC236}">
                    <a16:creationId xmlns:a16="http://schemas.microsoft.com/office/drawing/2014/main" id="{D52A4542-5CBB-4EB3-80E9-31839AE31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42" name="Rectangle 1820">
                <a:extLst>
                  <a:ext uri="{FF2B5EF4-FFF2-40B4-BE49-F238E27FC236}">
                    <a16:creationId xmlns:a16="http://schemas.microsoft.com/office/drawing/2014/main" id="{7F06B2E3-74F0-41E4-9CBF-D896604A9D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43" name="Freeform 1821">
                <a:extLst>
                  <a:ext uri="{FF2B5EF4-FFF2-40B4-BE49-F238E27FC236}">
                    <a16:creationId xmlns:a16="http://schemas.microsoft.com/office/drawing/2014/main" id="{D92684BB-11F5-4B06-B62F-A73E3B7B1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44" name="Rectangle 1822">
                <a:extLst>
                  <a:ext uri="{FF2B5EF4-FFF2-40B4-BE49-F238E27FC236}">
                    <a16:creationId xmlns:a16="http://schemas.microsoft.com/office/drawing/2014/main" id="{7843117B-B96F-4840-9122-70108D99E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45" name="Freeform 1823">
                <a:extLst>
                  <a:ext uri="{FF2B5EF4-FFF2-40B4-BE49-F238E27FC236}">
                    <a16:creationId xmlns:a16="http://schemas.microsoft.com/office/drawing/2014/main" id="{EEE8F05B-BA6C-4697-A9C8-1EA41EA05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46" name="Rectangle 1824">
                <a:extLst>
                  <a:ext uri="{FF2B5EF4-FFF2-40B4-BE49-F238E27FC236}">
                    <a16:creationId xmlns:a16="http://schemas.microsoft.com/office/drawing/2014/main" id="{2606CDE5-1450-4061-9167-7002ECA7D6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47" name="Freeform 1825">
                <a:extLst>
                  <a:ext uri="{FF2B5EF4-FFF2-40B4-BE49-F238E27FC236}">
                    <a16:creationId xmlns:a16="http://schemas.microsoft.com/office/drawing/2014/main" id="{98806775-90E1-4ED3-90C4-0B559603F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48" name="Rectangle 1826">
                <a:extLst>
                  <a:ext uri="{FF2B5EF4-FFF2-40B4-BE49-F238E27FC236}">
                    <a16:creationId xmlns:a16="http://schemas.microsoft.com/office/drawing/2014/main" id="{EE69665E-6BB9-4230-86EF-060555928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49" name="Freeform 1827">
                <a:extLst>
                  <a:ext uri="{FF2B5EF4-FFF2-40B4-BE49-F238E27FC236}">
                    <a16:creationId xmlns:a16="http://schemas.microsoft.com/office/drawing/2014/main" id="{92B568A0-A205-4557-8BF4-AD9D4FBEC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50" name="Rectangle 1828">
                <a:extLst>
                  <a:ext uri="{FF2B5EF4-FFF2-40B4-BE49-F238E27FC236}">
                    <a16:creationId xmlns:a16="http://schemas.microsoft.com/office/drawing/2014/main" id="{9C024263-EA42-4298-83ED-6D572B90D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51" name="Freeform 1829">
                <a:extLst>
                  <a:ext uri="{FF2B5EF4-FFF2-40B4-BE49-F238E27FC236}">
                    <a16:creationId xmlns:a16="http://schemas.microsoft.com/office/drawing/2014/main" id="{3C83B2DB-DCC1-4A7A-98A3-BEFBEA024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52" name="Rectangle 1830">
                <a:extLst>
                  <a:ext uri="{FF2B5EF4-FFF2-40B4-BE49-F238E27FC236}">
                    <a16:creationId xmlns:a16="http://schemas.microsoft.com/office/drawing/2014/main" id="{2B5A08AC-3347-493C-B288-DB65D234A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53" name="Freeform 1831">
                <a:extLst>
                  <a:ext uri="{FF2B5EF4-FFF2-40B4-BE49-F238E27FC236}">
                    <a16:creationId xmlns:a16="http://schemas.microsoft.com/office/drawing/2014/main" id="{1C723A1F-76E6-4844-ADE8-71F0C4B1F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54" name="Rectangle 1832">
                <a:extLst>
                  <a:ext uri="{FF2B5EF4-FFF2-40B4-BE49-F238E27FC236}">
                    <a16:creationId xmlns:a16="http://schemas.microsoft.com/office/drawing/2014/main" id="{A7F8A53D-570F-40F4-9E82-D4757E60B7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55" name="Freeform 1833">
                <a:extLst>
                  <a:ext uri="{FF2B5EF4-FFF2-40B4-BE49-F238E27FC236}">
                    <a16:creationId xmlns:a16="http://schemas.microsoft.com/office/drawing/2014/main" id="{A9048A0C-6395-4755-A485-7D3601D37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56" name="Rectangle 1834">
                <a:extLst>
                  <a:ext uri="{FF2B5EF4-FFF2-40B4-BE49-F238E27FC236}">
                    <a16:creationId xmlns:a16="http://schemas.microsoft.com/office/drawing/2014/main" id="{DE8AF6A5-C531-40A4-805D-79FCB3CDB6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57" name="Freeform 1835">
                <a:extLst>
                  <a:ext uri="{FF2B5EF4-FFF2-40B4-BE49-F238E27FC236}">
                    <a16:creationId xmlns:a16="http://schemas.microsoft.com/office/drawing/2014/main" id="{58C6165A-9231-40AE-A458-554044208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58" name="Rectangle 1836">
                <a:extLst>
                  <a:ext uri="{FF2B5EF4-FFF2-40B4-BE49-F238E27FC236}">
                    <a16:creationId xmlns:a16="http://schemas.microsoft.com/office/drawing/2014/main" id="{1AE37DD0-3F9D-4336-88CA-B3BFEF212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59" name="Freeform 1837">
                <a:extLst>
                  <a:ext uri="{FF2B5EF4-FFF2-40B4-BE49-F238E27FC236}">
                    <a16:creationId xmlns:a16="http://schemas.microsoft.com/office/drawing/2014/main" id="{97CDF943-D70C-4DCF-AF90-A32A4E829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60" name="Rectangle 1838">
                <a:extLst>
                  <a:ext uri="{FF2B5EF4-FFF2-40B4-BE49-F238E27FC236}">
                    <a16:creationId xmlns:a16="http://schemas.microsoft.com/office/drawing/2014/main" id="{BEE4DB28-E049-4081-A0FB-BBC479222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61" name="Freeform 1839">
                <a:extLst>
                  <a:ext uri="{FF2B5EF4-FFF2-40B4-BE49-F238E27FC236}">
                    <a16:creationId xmlns:a16="http://schemas.microsoft.com/office/drawing/2014/main" id="{3720F45B-32CE-4635-BA3B-66101130B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62" name="Rectangle 1840">
                <a:extLst>
                  <a:ext uri="{FF2B5EF4-FFF2-40B4-BE49-F238E27FC236}">
                    <a16:creationId xmlns:a16="http://schemas.microsoft.com/office/drawing/2014/main" id="{02207686-DD7F-4352-92DA-8E9C2DC8E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63" name="Freeform 1841">
                <a:extLst>
                  <a:ext uri="{FF2B5EF4-FFF2-40B4-BE49-F238E27FC236}">
                    <a16:creationId xmlns:a16="http://schemas.microsoft.com/office/drawing/2014/main" id="{A6871721-707A-403E-A7B5-184BF213B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64" name="Rectangle 1842">
                <a:extLst>
                  <a:ext uri="{FF2B5EF4-FFF2-40B4-BE49-F238E27FC236}">
                    <a16:creationId xmlns:a16="http://schemas.microsoft.com/office/drawing/2014/main" id="{BDE1C85B-DC61-4C2D-8198-1D4A45DAA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65" name="Freeform 1843">
                <a:extLst>
                  <a:ext uri="{FF2B5EF4-FFF2-40B4-BE49-F238E27FC236}">
                    <a16:creationId xmlns:a16="http://schemas.microsoft.com/office/drawing/2014/main" id="{14458F38-5380-478D-9921-31F5EEED1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66" name="Rectangle 1844">
                <a:extLst>
                  <a:ext uri="{FF2B5EF4-FFF2-40B4-BE49-F238E27FC236}">
                    <a16:creationId xmlns:a16="http://schemas.microsoft.com/office/drawing/2014/main" id="{44F41C9A-652B-43E5-A5E8-004A5E0EF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67" name="Freeform 1845">
                <a:extLst>
                  <a:ext uri="{FF2B5EF4-FFF2-40B4-BE49-F238E27FC236}">
                    <a16:creationId xmlns:a16="http://schemas.microsoft.com/office/drawing/2014/main" id="{AD34710B-EF66-4DF1-ABF9-F4C39DFC4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68" name="Rectangle 1846">
                <a:extLst>
                  <a:ext uri="{FF2B5EF4-FFF2-40B4-BE49-F238E27FC236}">
                    <a16:creationId xmlns:a16="http://schemas.microsoft.com/office/drawing/2014/main" id="{26E62A87-2E59-4F28-849C-EFF23E882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69" name="Freeform 1847">
                <a:extLst>
                  <a:ext uri="{FF2B5EF4-FFF2-40B4-BE49-F238E27FC236}">
                    <a16:creationId xmlns:a16="http://schemas.microsoft.com/office/drawing/2014/main" id="{B376DBCE-5AF0-4EE6-994D-7A1DCE8CB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70" name="Rectangle 1848">
                <a:extLst>
                  <a:ext uri="{FF2B5EF4-FFF2-40B4-BE49-F238E27FC236}">
                    <a16:creationId xmlns:a16="http://schemas.microsoft.com/office/drawing/2014/main" id="{2E9A8B4E-B6AE-406A-A0C2-B25CF5ED81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71" name="Freeform 1849">
                <a:extLst>
                  <a:ext uri="{FF2B5EF4-FFF2-40B4-BE49-F238E27FC236}">
                    <a16:creationId xmlns:a16="http://schemas.microsoft.com/office/drawing/2014/main" id="{7BC3938B-09FD-4E4D-99C0-64E9C61AE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72" name="Rectangle 1850">
                <a:extLst>
                  <a:ext uri="{FF2B5EF4-FFF2-40B4-BE49-F238E27FC236}">
                    <a16:creationId xmlns:a16="http://schemas.microsoft.com/office/drawing/2014/main" id="{94BF1582-5F84-4327-8A69-9552EC89C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73" name="Freeform 1851">
                <a:extLst>
                  <a:ext uri="{FF2B5EF4-FFF2-40B4-BE49-F238E27FC236}">
                    <a16:creationId xmlns:a16="http://schemas.microsoft.com/office/drawing/2014/main" id="{4AADA352-0317-4ADF-AA64-35A062A80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74" name="Rectangle 1852">
                <a:extLst>
                  <a:ext uri="{FF2B5EF4-FFF2-40B4-BE49-F238E27FC236}">
                    <a16:creationId xmlns:a16="http://schemas.microsoft.com/office/drawing/2014/main" id="{F12EC595-CFB9-48E0-B2D8-B2E2D6BC9B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75" name="Freeform 1853">
                <a:extLst>
                  <a:ext uri="{FF2B5EF4-FFF2-40B4-BE49-F238E27FC236}">
                    <a16:creationId xmlns:a16="http://schemas.microsoft.com/office/drawing/2014/main" id="{B2ADD910-0F7F-4790-A5A4-FF2BA14A5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76" name="Rectangle 1854">
                <a:extLst>
                  <a:ext uri="{FF2B5EF4-FFF2-40B4-BE49-F238E27FC236}">
                    <a16:creationId xmlns:a16="http://schemas.microsoft.com/office/drawing/2014/main" id="{372572C2-1FE7-4741-B5CD-3442B0589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77" name="Freeform 1855">
                <a:extLst>
                  <a:ext uri="{FF2B5EF4-FFF2-40B4-BE49-F238E27FC236}">
                    <a16:creationId xmlns:a16="http://schemas.microsoft.com/office/drawing/2014/main" id="{1B97ED58-4BC6-46F3-934D-1851EF4E5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78" name="Rectangle 1856">
                <a:extLst>
                  <a:ext uri="{FF2B5EF4-FFF2-40B4-BE49-F238E27FC236}">
                    <a16:creationId xmlns:a16="http://schemas.microsoft.com/office/drawing/2014/main" id="{F0DDF2DA-83C9-4218-A3E6-0DE1E72E9C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79" name="Freeform 1857">
                <a:extLst>
                  <a:ext uri="{FF2B5EF4-FFF2-40B4-BE49-F238E27FC236}">
                    <a16:creationId xmlns:a16="http://schemas.microsoft.com/office/drawing/2014/main" id="{C6FE4700-D7C7-4347-9574-52C6B4EC3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80" name="Rectangle 1858">
                <a:extLst>
                  <a:ext uri="{FF2B5EF4-FFF2-40B4-BE49-F238E27FC236}">
                    <a16:creationId xmlns:a16="http://schemas.microsoft.com/office/drawing/2014/main" id="{99B7EAAC-5F12-461F-B84F-C9422F69BC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81" name="Freeform 1859">
                <a:extLst>
                  <a:ext uri="{FF2B5EF4-FFF2-40B4-BE49-F238E27FC236}">
                    <a16:creationId xmlns:a16="http://schemas.microsoft.com/office/drawing/2014/main" id="{BA3470C5-A0DD-43C8-B8D7-E97EA0C6A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82" name="Rectangle 1860">
                <a:extLst>
                  <a:ext uri="{FF2B5EF4-FFF2-40B4-BE49-F238E27FC236}">
                    <a16:creationId xmlns:a16="http://schemas.microsoft.com/office/drawing/2014/main" id="{45FBD2E1-EA2D-4495-8A77-CED3F7501F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83" name="Freeform 1861">
                <a:extLst>
                  <a:ext uri="{FF2B5EF4-FFF2-40B4-BE49-F238E27FC236}">
                    <a16:creationId xmlns:a16="http://schemas.microsoft.com/office/drawing/2014/main" id="{207EFFF5-6DC8-4F8B-B518-9DB539A96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84" name="Rectangle 1862">
                <a:extLst>
                  <a:ext uri="{FF2B5EF4-FFF2-40B4-BE49-F238E27FC236}">
                    <a16:creationId xmlns:a16="http://schemas.microsoft.com/office/drawing/2014/main" id="{4AE82628-E080-4414-98B6-DE5EFF56DD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85" name="Freeform 1863">
                <a:extLst>
                  <a:ext uri="{FF2B5EF4-FFF2-40B4-BE49-F238E27FC236}">
                    <a16:creationId xmlns:a16="http://schemas.microsoft.com/office/drawing/2014/main" id="{D0E4AB30-51BB-45AC-9218-2CC4D6FF1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86" name="Rectangle 1864">
                <a:extLst>
                  <a:ext uri="{FF2B5EF4-FFF2-40B4-BE49-F238E27FC236}">
                    <a16:creationId xmlns:a16="http://schemas.microsoft.com/office/drawing/2014/main" id="{3BD87A32-D28A-42B7-BE52-3E96E86B0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87" name="Freeform 1865">
                <a:extLst>
                  <a:ext uri="{FF2B5EF4-FFF2-40B4-BE49-F238E27FC236}">
                    <a16:creationId xmlns:a16="http://schemas.microsoft.com/office/drawing/2014/main" id="{2C7B003F-8E53-4193-A81D-E4C4D0F38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88" name="Rectangle 1866">
                <a:extLst>
                  <a:ext uri="{FF2B5EF4-FFF2-40B4-BE49-F238E27FC236}">
                    <a16:creationId xmlns:a16="http://schemas.microsoft.com/office/drawing/2014/main" id="{2B68F489-B469-46DB-8012-1B47F5AFD7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89" name="Freeform 1867">
                <a:extLst>
                  <a:ext uri="{FF2B5EF4-FFF2-40B4-BE49-F238E27FC236}">
                    <a16:creationId xmlns:a16="http://schemas.microsoft.com/office/drawing/2014/main" id="{8B26319D-8588-45CD-9C5C-7F358FE75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90" name="Rectangle 1868">
                <a:extLst>
                  <a:ext uri="{FF2B5EF4-FFF2-40B4-BE49-F238E27FC236}">
                    <a16:creationId xmlns:a16="http://schemas.microsoft.com/office/drawing/2014/main" id="{4130A260-91A8-477A-8525-5E94EC7D6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91" name="Freeform 1869">
                <a:extLst>
                  <a:ext uri="{FF2B5EF4-FFF2-40B4-BE49-F238E27FC236}">
                    <a16:creationId xmlns:a16="http://schemas.microsoft.com/office/drawing/2014/main" id="{0347904A-5834-4893-B173-71BB3F361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92" name="Rectangle 1870">
                <a:extLst>
                  <a:ext uri="{FF2B5EF4-FFF2-40B4-BE49-F238E27FC236}">
                    <a16:creationId xmlns:a16="http://schemas.microsoft.com/office/drawing/2014/main" id="{D4147229-09AC-4AFD-A1BE-F2D5409A8C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93" name="Freeform 1871">
                <a:extLst>
                  <a:ext uri="{FF2B5EF4-FFF2-40B4-BE49-F238E27FC236}">
                    <a16:creationId xmlns:a16="http://schemas.microsoft.com/office/drawing/2014/main" id="{D81D5C80-F431-44C5-ABF8-E33B9DA7D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94" name="Rectangle 1872">
                <a:extLst>
                  <a:ext uri="{FF2B5EF4-FFF2-40B4-BE49-F238E27FC236}">
                    <a16:creationId xmlns:a16="http://schemas.microsoft.com/office/drawing/2014/main" id="{EC1C943C-6EAB-4EA0-9C80-D77891F6C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95" name="Freeform 1873">
                <a:extLst>
                  <a:ext uri="{FF2B5EF4-FFF2-40B4-BE49-F238E27FC236}">
                    <a16:creationId xmlns:a16="http://schemas.microsoft.com/office/drawing/2014/main" id="{6A92EED9-ECED-4B19-9339-C39A88468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96" name="Rectangle 1874">
                <a:extLst>
                  <a:ext uri="{FF2B5EF4-FFF2-40B4-BE49-F238E27FC236}">
                    <a16:creationId xmlns:a16="http://schemas.microsoft.com/office/drawing/2014/main" id="{BBC5AE28-4250-4FCD-B826-EA6B9B2EA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97" name="Freeform 1875">
                <a:extLst>
                  <a:ext uri="{FF2B5EF4-FFF2-40B4-BE49-F238E27FC236}">
                    <a16:creationId xmlns:a16="http://schemas.microsoft.com/office/drawing/2014/main" id="{3C1A290D-EC96-4548-942D-23EA7663F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98" name="Rectangle 1876">
                <a:extLst>
                  <a:ext uri="{FF2B5EF4-FFF2-40B4-BE49-F238E27FC236}">
                    <a16:creationId xmlns:a16="http://schemas.microsoft.com/office/drawing/2014/main" id="{9132A0F6-E307-4B94-8AF6-D443AC71D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99" name="Freeform 1877">
                <a:extLst>
                  <a:ext uri="{FF2B5EF4-FFF2-40B4-BE49-F238E27FC236}">
                    <a16:creationId xmlns:a16="http://schemas.microsoft.com/office/drawing/2014/main" id="{2BDC1B01-7CDB-4463-A59C-B7630E7CF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00" name="Rectangle 1878">
                <a:extLst>
                  <a:ext uri="{FF2B5EF4-FFF2-40B4-BE49-F238E27FC236}">
                    <a16:creationId xmlns:a16="http://schemas.microsoft.com/office/drawing/2014/main" id="{245D0819-5232-46B0-A19D-2946D782F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01" name="Freeform 1879">
                <a:extLst>
                  <a:ext uri="{FF2B5EF4-FFF2-40B4-BE49-F238E27FC236}">
                    <a16:creationId xmlns:a16="http://schemas.microsoft.com/office/drawing/2014/main" id="{B096B3D5-D344-45FF-BF71-2FAAD9D6F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02" name="Rectangle 1880">
                <a:extLst>
                  <a:ext uri="{FF2B5EF4-FFF2-40B4-BE49-F238E27FC236}">
                    <a16:creationId xmlns:a16="http://schemas.microsoft.com/office/drawing/2014/main" id="{120E3123-FDD7-43AB-A6EA-8EAF07794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03" name="Freeform 1881">
                <a:extLst>
                  <a:ext uri="{FF2B5EF4-FFF2-40B4-BE49-F238E27FC236}">
                    <a16:creationId xmlns:a16="http://schemas.microsoft.com/office/drawing/2014/main" id="{EAD0C73A-5FCE-41B4-B0B1-3AD1E265E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04" name="Rectangle 1882">
                <a:extLst>
                  <a:ext uri="{FF2B5EF4-FFF2-40B4-BE49-F238E27FC236}">
                    <a16:creationId xmlns:a16="http://schemas.microsoft.com/office/drawing/2014/main" id="{A26DB216-F492-4F49-BDF1-A6CA66523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05" name="Freeform 1883">
                <a:extLst>
                  <a:ext uri="{FF2B5EF4-FFF2-40B4-BE49-F238E27FC236}">
                    <a16:creationId xmlns:a16="http://schemas.microsoft.com/office/drawing/2014/main" id="{0B6EE081-905F-4100-B92D-0C6DD2E02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06" name="Rectangle 1884">
                <a:extLst>
                  <a:ext uri="{FF2B5EF4-FFF2-40B4-BE49-F238E27FC236}">
                    <a16:creationId xmlns:a16="http://schemas.microsoft.com/office/drawing/2014/main" id="{5B8E79FE-A3B7-4BDF-B9C9-5BD1CC697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07" name="Freeform 1885">
                <a:extLst>
                  <a:ext uri="{FF2B5EF4-FFF2-40B4-BE49-F238E27FC236}">
                    <a16:creationId xmlns:a16="http://schemas.microsoft.com/office/drawing/2014/main" id="{1F0CE441-5E79-4E8B-ACDA-696F85AF8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08" name="Rectangle 1886">
                <a:extLst>
                  <a:ext uri="{FF2B5EF4-FFF2-40B4-BE49-F238E27FC236}">
                    <a16:creationId xmlns:a16="http://schemas.microsoft.com/office/drawing/2014/main" id="{712AAFD2-5CE6-41BC-B8C2-00386E8B3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09" name="Freeform 1887">
                <a:extLst>
                  <a:ext uri="{FF2B5EF4-FFF2-40B4-BE49-F238E27FC236}">
                    <a16:creationId xmlns:a16="http://schemas.microsoft.com/office/drawing/2014/main" id="{537AA346-72FF-4D9B-B453-3DAD97994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10" name="Rectangle 1888">
                <a:extLst>
                  <a:ext uri="{FF2B5EF4-FFF2-40B4-BE49-F238E27FC236}">
                    <a16:creationId xmlns:a16="http://schemas.microsoft.com/office/drawing/2014/main" id="{2FF91456-EB04-4761-8FFF-CB199E0AD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11" name="Freeform 1889">
                <a:extLst>
                  <a:ext uri="{FF2B5EF4-FFF2-40B4-BE49-F238E27FC236}">
                    <a16:creationId xmlns:a16="http://schemas.microsoft.com/office/drawing/2014/main" id="{0CEB5E5F-E59D-415D-B52F-2DD1132AD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12" name="Rectangle 1890">
                <a:extLst>
                  <a:ext uri="{FF2B5EF4-FFF2-40B4-BE49-F238E27FC236}">
                    <a16:creationId xmlns:a16="http://schemas.microsoft.com/office/drawing/2014/main" id="{72471CB2-4218-4790-8A8C-AF3F6D53E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13" name="Freeform 1891">
                <a:extLst>
                  <a:ext uri="{FF2B5EF4-FFF2-40B4-BE49-F238E27FC236}">
                    <a16:creationId xmlns:a16="http://schemas.microsoft.com/office/drawing/2014/main" id="{43D67F46-A587-44B1-BA16-58DEC28EB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14" name="Rectangle 1892">
                <a:extLst>
                  <a:ext uri="{FF2B5EF4-FFF2-40B4-BE49-F238E27FC236}">
                    <a16:creationId xmlns:a16="http://schemas.microsoft.com/office/drawing/2014/main" id="{2D515DE7-0723-43CD-A4C9-B9370055A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15" name="Freeform 1893">
                <a:extLst>
                  <a:ext uri="{FF2B5EF4-FFF2-40B4-BE49-F238E27FC236}">
                    <a16:creationId xmlns:a16="http://schemas.microsoft.com/office/drawing/2014/main" id="{C03EEAF2-2745-467B-B214-A8AA377B0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16" name="Rectangle 1894">
                <a:extLst>
                  <a:ext uri="{FF2B5EF4-FFF2-40B4-BE49-F238E27FC236}">
                    <a16:creationId xmlns:a16="http://schemas.microsoft.com/office/drawing/2014/main" id="{F58AFC09-5017-4C93-879A-47A4C17084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17" name="Freeform 1895">
                <a:extLst>
                  <a:ext uri="{FF2B5EF4-FFF2-40B4-BE49-F238E27FC236}">
                    <a16:creationId xmlns:a16="http://schemas.microsoft.com/office/drawing/2014/main" id="{1933EB95-C6D5-4370-85D3-40F2624C9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18" name="Rectangle 1896">
                <a:extLst>
                  <a:ext uri="{FF2B5EF4-FFF2-40B4-BE49-F238E27FC236}">
                    <a16:creationId xmlns:a16="http://schemas.microsoft.com/office/drawing/2014/main" id="{C6A5D3AB-F796-465A-AB5D-69F866A58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19" name="Freeform 1897">
                <a:extLst>
                  <a:ext uri="{FF2B5EF4-FFF2-40B4-BE49-F238E27FC236}">
                    <a16:creationId xmlns:a16="http://schemas.microsoft.com/office/drawing/2014/main" id="{99E956BD-C892-418F-BDE4-3C44999B6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20" name="Rectangle 1898">
                <a:extLst>
                  <a:ext uri="{FF2B5EF4-FFF2-40B4-BE49-F238E27FC236}">
                    <a16:creationId xmlns:a16="http://schemas.microsoft.com/office/drawing/2014/main" id="{FAF4B0CA-A87B-491A-AA5E-905AA5B21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21" name="Freeform 1899">
                <a:extLst>
                  <a:ext uri="{FF2B5EF4-FFF2-40B4-BE49-F238E27FC236}">
                    <a16:creationId xmlns:a16="http://schemas.microsoft.com/office/drawing/2014/main" id="{C8CCAEB2-1576-477C-B539-5490DC8BD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22" name="Rectangle 1900">
                <a:extLst>
                  <a:ext uri="{FF2B5EF4-FFF2-40B4-BE49-F238E27FC236}">
                    <a16:creationId xmlns:a16="http://schemas.microsoft.com/office/drawing/2014/main" id="{2EE9C163-581B-4BE2-BC13-6D7C9C9CB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23" name="Freeform 1901">
                <a:extLst>
                  <a:ext uri="{FF2B5EF4-FFF2-40B4-BE49-F238E27FC236}">
                    <a16:creationId xmlns:a16="http://schemas.microsoft.com/office/drawing/2014/main" id="{A54A3572-B5CA-4841-BB84-93FB79A56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24" name="Rectangle 1902">
                <a:extLst>
                  <a:ext uri="{FF2B5EF4-FFF2-40B4-BE49-F238E27FC236}">
                    <a16:creationId xmlns:a16="http://schemas.microsoft.com/office/drawing/2014/main" id="{ED516508-38F5-4C61-A1D5-B6F716A3F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25" name="Freeform 1903">
                <a:extLst>
                  <a:ext uri="{FF2B5EF4-FFF2-40B4-BE49-F238E27FC236}">
                    <a16:creationId xmlns:a16="http://schemas.microsoft.com/office/drawing/2014/main" id="{BA5CBD3E-367E-4A21-BE99-F1954D9B7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26" name="Rectangle 1904">
                <a:extLst>
                  <a:ext uri="{FF2B5EF4-FFF2-40B4-BE49-F238E27FC236}">
                    <a16:creationId xmlns:a16="http://schemas.microsoft.com/office/drawing/2014/main" id="{147CDE79-C99B-42E2-A5FF-1D677DA38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27" name="Freeform 1905">
                <a:extLst>
                  <a:ext uri="{FF2B5EF4-FFF2-40B4-BE49-F238E27FC236}">
                    <a16:creationId xmlns:a16="http://schemas.microsoft.com/office/drawing/2014/main" id="{4269EF8E-C178-44CA-B35E-46E05856F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28" name="Rectangle 1906">
                <a:extLst>
                  <a:ext uri="{FF2B5EF4-FFF2-40B4-BE49-F238E27FC236}">
                    <a16:creationId xmlns:a16="http://schemas.microsoft.com/office/drawing/2014/main" id="{5FC91F4E-4DE4-4285-B488-F9E1690BEE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29" name="Freeform 1907">
                <a:extLst>
                  <a:ext uri="{FF2B5EF4-FFF2-40B4-BE49-F238E27FC236}">
                    <a16:creationId xmlns:a16="http://schemas.microsoft.com/office/drawing/2014/main" id="{E3001A3F-5034-4AAB-8C46-456FFDF1C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30" name="Rectangle 1908">
                <a:extLst>
                  <a:ext uri="{FF2B5EF4-FFF2-40B4-BE49-F238E27FC236}">
                    <a16:creationId xmlns:a16="http://schemas.microsoft.com/office/drawing/2014/main" id="{E72CCC5D-AC06-4940-8ABB-6B357FB32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31" name="Freeform 1909">
                <a:extLst>
                  <a:ext uri="{FF2B5EF4-FFF2-40B4-BE49-F238E27FC236}">
                    <a16:creationId xmlns:a16="http://schemas.microsoft.com/office/drawing/2014/main" id="{C6F1D3C3-FF19-4380-BA41-AF36A2E7F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32" name="Rectangle 1910">
                <a:extLst>
                  <a:ext uri="{FF2B5EF4-FFF2-40B4-BE49-F238E27FC236}">
                    <a16:creationId xmlns:a16="http://schemas.microsoft.com/office/drawing/2014/main" id="{B8987E1A-E0AD-4E59-92BC-EE7C7AADD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33" name="Freeform 1911">
                <a:extLst>
                  <a:ext uri="{FF2B5EF4-FFF2-40B4-BE49-F238E27FC236}">
                    <a16:creationId xmlns:a16="http://schemas.microsoft.com/office/drawing/2014/main" id="{6414A774-A252-4F82-9027-43771D971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34" name="Rectangle 1912">
                <a:extLst>
                  <a:ext uri="{FF2B5EF4-FFF2-40B4-BE49-F238E27FC236}">
                    <a16:creationId xmlns:a16="http://schemas.microsoft.com/office/drawing/2014/main" id="{934D3888-D984-4BBD-8DF0-56F20D4ED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35" name="Freeform 1913">
                <a:extLst>
                  <a:ext uri="{FF2B5EF4-FFF2-40B4-BE49-F238E27FC236}">
                    <a16:creationId xmlns:a16="http://schemas.microsoft.com/office/drawing/2014/main" id="{3FAFB5FC-5D65-4F75-9A86-0BAE0324B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36" name="Rectangle 1914">
                <a:extLst>
                  <a:ext uri="{FF2B5EF4-FFF2-40B4-BE49-F238E27FC236}">
                    <a16:creationId xmlns:a16="http://schemas.microsoft.com/office/drawing/2014/main" id="{79F9FDFA-A9FE-453E-9A52-A87C6038B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37" name="Freeform 1915">
                <a:extLst>
                  <a:ext uri="{FF2B5EF4-FFF2-40B4-BE49-F238E27FC236}">
                    <a16:creationId xmlns:a16="http://schemas.microsoft.com/office/drawing/2014/main" id="{70C108E6-AF42-4FB7-AF32-FE6A0668E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38" name="Rectangle 1916">
                <a:extLst>
                  <a:ext uri="{FF2B5EF4-FFF2-40B4-BE49-F238E27FC236}">
                    <a16:creationId xmlns:a16="http://schemas.microsoft.com/office/drawing/2014/main" id="{962CC825-F96B-4A67-875C-FB106CA93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39" name="Freeform 1917">
                <a:extLst>
                  <a:ext uri="{FF2B5EF4-FFF2-40B4-BE49-F238E27FC236}">
                    <a16:creationId xmlns:a16="http://schemas.microsoft.com/office/drawing/2014/main" id="{808D7FF5-D93C-44F5-852B-25ACF7BAF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40" name="Rectangle 1918">
                <a:extLst>
                  <a:ext uri="{FF2B5EF4-FFF2-40B4-BE49-F238E27FC236}">
                    <a16:creationId xmlns:a16="http://schemas.microsoft.com/office/drawing/2014/main" id="{2AB7AA6B-DA0B-4EEA-99A1-ED6603376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41" name="Freeform 1919">
                <a:extLst>
                  <a:ext uri="{FF2B5EF4-FFF2-40B4-BE49-F238E27FC236}">
                    <a16:creationId xmlns:a16="http://schemas.microsoft.com/office/drawing/2014/main" id="{C56B9A70-392C-4F43-A094-8E26F0ACC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42" name="Rectangle 1920">
                <a:extLst>
                  <a:ext uri="{FF2B5EF4-FFF2-40B4-BE49-F238E27FC236}">
                    <a16:creationId xmlns:a16="http://schemas.microsoft.com/office/drawing/2014/main" id="{8AED2853-72A9-45FD-B6AC-89229D043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43" name="Freeform 1921">
                <a:extLst>
                  <a:ext uri="{FF2B5EF4-FFF2-40B4-BE49-F238E27FC236}">
                    <a16:creationId xmlns:a16="http://schemas.microsoft.com/office/drawing/2014/main" id="{2B445EF2-33AA-429D-AFD1-CA67AD79B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44" name="Rectangle 1922">
                <a:extLst>
                  <a:ext uri="{FF2B5EF4-FFF2-40B4-BE49-F238E27FC236}">
                    <a16:creationId xmlns:a16="http://schemas.microsoft.com/office/drawing/2014/main" id="{9D278BF8-FC8A-47EA-A406-0722897D61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45" name="Freeform 1923">
                <a:extLst>
                  <a:ext uri="{FF2B5EF4-FFF2-40B4-BE49-F238E27FC236}">
                    <a16:creationId xmlns:a16="http://schemas.microsoft.com/office/drawing/2014/main" id="{32B3B16A-1373-4DC8-876B-D89AB1A7F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46" name="Rectangle 1924">
                <a:extLst>
                  <a:ext uri="{FF2B5EF4-FFF2-40B4-BE49-F238E27FC236}">
                    <a16:creationId xmlns:a16="http://schemas.microsoft.com/office/drawing/2014/main" id="{599797EB-B0CF-4B60-8AC0-B07475165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47" name="Freeform 1925">
                <a:extLst>
                  <a:ext uri="{FF2B5EF4-FFF2-40B4-BE49-F238E27FC236}">
                    <a16:creationId xmlns:a16="http://schemas.microsoft.com/office/drawing/2014/main" id="{AB078995-ED27-4A48-B338-9EF41A324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48" name="Rectangle 1926">
                <a:extLst>
                  <a:ext uri="{FF2B5EF4-FFF2-40B4-BE49-F238E27FC236}">
                    <a16:creationId xmlns:a16="http://schemas.microsoft.com/office/drawing/2014/main" id="{354AC8AB-C6AF-4C2F-B64F-F06B85537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49" name="Freeform 1927">
                <a:extLst>
                  <a:ext uri="{FF2B5EF4-FFF2-40B4-BE49-F238E27FC236}">
                    <a16:creationId xmlns:a16="http://schemas.microsoft.com/office/drawing/2014/main" id="{78EB8826-4579-4A2C-9CD8-2406F442E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50" name="Rectangle 1928">
                <a:extLst>
                  <a:ext uri="{FF2B5EF4-FFF2-40B4-BE49-F238E27FC236}">
                    <a16:creationId xmlns:a16="http://schemas.microsoft.com/office/drawing/2014/main" id="{C2E31AE8-9267-450E-A81B-3D17F6959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51" name="Freeform 1929">
                <a:extLst>
                  <a:ext uri="{FF2B5EF4-FFF2-40B4-BE49-F238E27FC236}">
                    <a16:creationId xmlns:a16="http://schemas.microsoft.com/office/drawing/2014/main" id="{1078D91A-74BD-46E9-B916-D7886FF88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52" name="Rectangle 1930">
                <a:extLst>
                  <a:ext uri="{FF2B5EF4-FFF2-40B4-BE49-F238E27FC236}">
                    <a16:creationId xmlns:a16="http://schemas.microsoft.com/office/drawing/2014/main" id="{D7E56A11-BD0F-4015-9985-0C81262BC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53" name="Freeform 1931">
                <a:extLst>
                  <a:ext uri="{FF2B5EF4-FFF2-40B4-BE49-F238E27FC236}">
                    <a16:creationId xmlns:a16="http://schemas.microsoft.com/office/drawing/2014/main" id="{08E25B38-CD9D-40A6-8B54-902A58410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54" name="Rectangle 1932">
                <a:extLst>
                  <a:ext uri="{FF2B5EF4-FFF2-40B4-BE49-F238E27FC236}">
                    <a16:creationId xmlns:a16="http://schemas.microsoft.com/office/drawing/2014/main" id="{481023BE-97B6-4062-AB7B-68102319C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55" name="Freeform 1933">
                <a:extLst>
                  <a:ext uri="{FF2B5EF4-FFF2-40B4-BE49-F238E27FC236}">
                    <a16:creationId xmlns:a16="http://schemas.microsoft.com/office/drawing/2014/main" id="{0EEAAC19-D8EA-408B-8C15-939787A6B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56" name="Rectangle 1934">
                <a:extLst>
                  <a:ext uri="{FF2B5EF4-FFF2-40B4-BE49-F238E27FC236}">
                    <a16:creationId xmlns:a16="http://schemas.microsoft.com/office/drawing/2014/main" id="{02DDDF6A-55DE-449F-B820-E381F866AE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57" name="Freeform 1935">
                <a:extLst>
                  <a:ext uri="{FF2B5EF4-FFF2-40B4-BE49-F238E27FC236}">
                    <a16:creationId xmlns:a16="http://schemas.microsoft.com/office/drawing/2014/main" id="{A7DD9A89-8559-48DD-AC40-B7628573C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58" name="Rectangle 1936">
                <a:extLst>
                  <a:ext uri="{FF2B5EF4-FFF2-40B4-BE49-F238E27FC236}">
                    <a16:creationId xmlns:a16="http://schemas.microsoft.com/office/drawing/2014/main" id="{6AD300D8-ACF1-4B49-9168-8923D99FA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59" name="Freeform 1937">
                <a:extLst>
                  <a:ext uri="{FF2B5EF4-FFF2-40B4-BE49-F238E27FC236}">
                    <a16:creationId xmlns:a16="http://schemas.microsoft.com/office/drawing/2014/main" id="{C7A469AA-ACA3-4A60-A1C6-AAFF6197B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60" name="Rectangle 1938">
                <a:extLst>
                  <a:ext uri="{FF2B5EF4-FFF2-40B4-BE49-F238E27FC236}">
                    <a16:creationId xmlns:a16="http://schemas.microsoft.com/office/drawing/2014/main" id="{2A04EA7C-AD3A-4F4D-88A7-5270DFDAC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61" name="Freeform 1939">
                <a:extLst>
                  <a:ext uri="{FF2B5EF4-FFF2-40B4-BE49-F238E27FC236}">
                    <a16:creationId xmlns:a16="http://schemas.microsoft.com/office/drawing/2014/main" id="{C23085AE-42AD-4426-91D5-D8EF340C3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62" name="Rectangle 1940">
                <a:extLst>
                  <a:ext uri="{FF2B5EF4-FFF2-40B4-BE49-F238E27FC236}">
                    <a16:creationId xmlns:a16="http://schemas.microsoft.com/office/drawing/2014/main" id="{7D920D6B-3FD9-493B-B5EF-C2EF9341EF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63" name="Freeform 1941">
                <a:extLst>
                  <a:ext uri="{FF2B5EF4-FFF2-40B4-BE49-F238E27FC236}">
                    <a16:creationId xmlns:a16="http://schemas.microsoft.com/office/drawing/2014/main" id="{B86A38E3-564D-4B3C-A97E-D95F9D953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64" name="Rectangle 1942">
                <a:extLst>
                  <a:ext uri="{FF2B5EF4-FFF2-40B4-BE49-F238E27FC236}">
                    <a16:creationId xmlns:a16="http://schemas.microsoft.com/office/drawing/2014/main" id="{84AF298F-4DAE-412C-9C0E-E4E0D07F8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65" name="Freeform 1943">
                <a:extLst>
                  <a:ext uri="{FF2B5EF4-FFF2-40B4-BE49-F238E27FC236}">
                    <a16:creationId xmlns:a16="http://schemas.microsoft.com/office/drawing/2014/main" id="{F0F6FA8E-F3CE-4EC2-8E9A-6759848BF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66" name="Rectangle 1944">
                <a:extLst>
                  <a:ext uri="{FF2B5EF4-FFF2-40B4-BE49-F238E27FC236}">
                    <a16:creationId xmlns:a16="http://schemas.microsoft.com/office/drawing/2014/main" id="{B8ECDEBC-5739-4E2C-A6DF-5C853C1CB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67" name="Freeform 1945">
                <a:extLst>
                  <a:ext uri="{FF2B5EF4-FFF2-40B4-BE49-F238E27FC236}">
                    <a16:creationId xmlns:a16="http://schemas.microsoft.com/office/drawing/2014/main" id="{40AC288E-1DE8-4A31-AEED-64DA837F4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68" name="Rectangle 1946">
                <a:extLst>
                  <a:ext uri="{FF2B5EF4-FFF2-40B4-BE49-F238E27FC236}">
                    <a16:creationId xmlns:a16="http://schemas.microsoft.com/office/drawing/2014/main" id="{034F424A-94C7-4268-B0F5-272EF1EA0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69" name="Freeform 1947">
                <a:extLst>
                  <a:ext uri="{FF2B5EF4-FFF2-40B4-BE49-F238E27FC236}">
                    <a16:creationId xmlns:a16="http://schemas.microsoft.com/office/drawing/2014/main" id="{3BBC1F48-36CB-491F-9259-21E4907C7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70" name="Rectangle 1948">
                <a:extLst>
                  <a:ext uri="{FF2B5EF4-FFF2-40B4-BE49-F238E27FC236}">
                    <a16:creationId xmlns:a16="http://schemas.microsoft.com/office/drawing/2014/main" id="{2026044D-5855-407D-ADD2-C5387AA8C2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71" name="Freeform 1949">
                <a:extLst>
                  <a:ext uri="{FF2B5EF4-FFF2-40B4-BE49-F238E27FC236}">
                    <a16:creationId xmlns:a16="http://schemas.microsoft.com/office/drawing/2014/main" id="{BD27185A-48F5-41F1-9047-F916C3419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72" name="Rectangle 1950">
                <a:extLst>
                  <a:ext uri="{FF2B5EF4-FFF2-40B4-BE49-F238E27FC236}">
                    <a16:creationId xmlns:a16="http://schemas.microsoft.com/office/drawing/2014/main" id="{0CAF12BB-D441-4ED8-9E2D-70E244FD5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73" name="Freeform 1951">
                <a:extLst>
                  <a:ext uri="{FF2B5EF4-FFF2-40B4-BE49-F238E27FC236}">
                    <a16:creationId xmlns:a16="http://schemas.microsoft.com/office/drawing/2014/main" id="{91C29932-E759-4977-B33C-CD4E06631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74" name="Rectangle 1952">
                <a:extLst>
                  <a:ext uri="{FF2B5EF4-FFF2-40B4-BE49-F238E27FC236}">
                    <a16:creationId xmlns:a16="http://schemas.microsoft.com/office/drawing/2014/main" id="{DEC48CD3-EAA4-4458-AC39-D244E432F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75" name="Freeform 1953">
                <a:extLst>
                  <a:ext uri="{FF2B5EF4-FFF2-40B4-BE49-F238E27FC236}">
                    <a16:creationId xmlns:a16="http://schemas.microsoft.com/office/drawing/2014/main" id="{E48956D5-1F15-4EEB-B360-76C8553DB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76" name="Rectangle 1954">
                <a:extLst>
                  <a:ext uri="{FF2B5EF4-FFF2-40B4-BE49-F238E27FC236}">
                    <a16:creationId xmlns:a16="http://schemas.microsoft.com/office/drawing/2014/main" id="{5F9A0093-5DD0-4392-BED2-571231C87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77" name="Freeform 1955">
                <a:extLst>
                  <a:ext uri="{FF2B5EF4-FFF2-40B4-BE49-F238E27FC236}">
                    <a16:creationId xmlns:a16="http://schemas.microsoft.com/office/drawing/2014/main" id="{3D1942F2-208E-47BE-BD0E-69F8FAC92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78" name="Rectangle 1956">
                <a:extLst>
                  <a:ext uri="{FF2B5EF4-FFF2-40B4-BE49-F238E27FC236}">
                    <a16:creationId xmlns:a16="http://schemas.microsoft.com/office/drawing/2014/main" id="{D6F21E7E-2972-4BFC-BF71-0A26152E77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79" name="Freeform 1957">
                <a:extLst>
                  <a:ext uri="{FF2B5EF4-FFF2-40B4-BE49-F238E27FC236}">
                    <a16:creationId xmlns:a16="http://schemas.microsoft.com/office/drawing/2014/main" id="{2DFE4A81-BF56-46BB-BABB-6787AB7A2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80" name="Rectangle 1958">
                <a:extLst>
                  <a:ext uri="{FF2B5EF4-FFF2-40B4-BE49-F238E27FC236}">
                    <a16:creationId xmlns:a16="http://schemas.microsoft.com/office/drawing/2014/main" id="{BAEBD7B4-1D37-44ED-9E19-3762A1966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81" name="Freeform 1959">
                <a:extLst>
                  <a:ext uri="{FF2B5EF4-FFF2-40B4-BE49-F238E27FC236}">
                    <a16:creationId xmlns:a16="http://schemas.microsoft.com/office/drawing/2014/main" id="{ADC37554-8C3A-4990-B69D-CF6492054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82" name="Rectangle 1960">
                <a:extLst>
                  <a:ext uri="{FF2B5EF4-FFF2-40B4-BE49-F238E27FC236}">
                    <a16:creationId xmlns:a16="http://schemas.microsoft.com/office/drawing/2014/main" id="{1A0A86C1-16EB-4329-BD16-BC5B7C42C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83" name="Freeform 1961">
                <a:extLst>
                  <a:ext uri="{FF2B5EF4-FFF2-40B4-BE49-F238E27FC236}">
                    <a16:creationId xmlns:a16="http://schemas.microsoft.com/office/drawing/2014/main" id="{3C32997A-EF76-491B-9178-5B5C92282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84" name="Rectangle 1962">
                <a:extLst>
                  <a:ext uri="{FF2B5EF4-FFF2-40B4-BE49-F238E27FC236}">
                    <a16:creationId xmlns:a16="http://schemas.microsoft.com/office/drawing/2014/main" id="{30746A32-2D51-4178-A909-248EC1BED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85" name="Freeform 1963">
                <a:extLst>
                  <a:ext uri="{FF2B5EF4-FFF2-40B4-BE49-F238E27FC236}">
                    <a16:creationId xmlns:a16="http://schemas.microsoft.com/office/drawing/2014/main" id="{40BA0638-A272-4030-9B7E-0C2154DCD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86" name="Rectangle 1964">
                <a:extLst>
                  <a:ext uri="{FF2B5EF4-FFF2-40B4-BE49-F238E27FC236}">
                    <a16:creationId xmlns:a16="http://schemas.microsoft.com/office/drawing/2014/main" id="{4B5B356F-AF9F-4CF8-97F5-2A105C504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87" name="Freeform 1965">
                <a:extLst>
                  <a:ext uri="{FF2B5EF4-FFF2-40B4-BE49-F238E27FC236}">
                    <a16:creationId xmlns:a16="http://schemas.microsoft.com/office/drawing/2014/main" id="{18074AE4-A36D-4074-89F9-9DB9C7A57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88" name="Rectangle 1966">
                <a:extLst>
                  <a:ext uri="{FF2B5EF4-FFF2-40B4-BE49-F238E27FC236}">
                    <a16:creationId xmlns:a16="http://schemas.microsoft.com/office/drawing/2014/main" id="{05E1CB2D-881E-4055-838D-338EA47826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89" name="Freeform 1967">
                <a:extLst>
                  <a:ext uri="{FF2B5EF4-FFF2-40B4-BE49-F238E27FC236}">
                    <a16:creationId xmlns:a16="http://schemas.microsoft.com/office/drawing/2014/main" id="{61DFB6B3-D7FD-4586-9BE9-DDC4E3E39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90" name="Rectangle 1968">
                <a:extLst>
                  <a:ext uri="{FF2B5EF4-FFF2-40B4-BE49-F238E27FC236}">
                    <a16:creationId xmlns:a16="http://schemas.microsoft.com/office/drawing/2014/main" id="{8790387C-9F5C-47C4-BC1C-629416E94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91" name="Freeform 1969">
                <a:extLst>
                  <a:ext uri="{FF2B5EF4-FFF2-40B4-BE49-F238E27FC236}">
                    <a16:creationId xmlns:a16="http://schemas.microsoft.com/office/drawing/2014/main" id="{48EA8453-3002-46F2-96ED-72C5AEFCD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92" name="Rectangle 1970">
                <a:extLst>
                  <a:ext uri="{FF2B5EF4-FFF2-40B4-BE49-F238E27FC236}">
                    <a16:creationId xmlns:a16="http://schemas.microsoft.com/office/drawing/2014/main" id="{4295E720-2DDA-440C-90BB-D8CB09AF5A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93" name="Freeform 1971">
                <a:extLst>
                  <a:ext uri="{FF2B5EF4-FFF2-40B4-BE49-F238E27FC236}">
                    <a16:creationId xmlns:a16="http://schemas.microsoft.com/office/drawing/2014/main" id="{159BD9E4-AEFA-4C23-A8DB-E82E8824A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94" name="Rectangle 1972">
                <a:extLst>
                  <a:ext uri="{FF2B5EF4-FFF2-40B4-BE49-F238E27FC236}">
                    <a16:creationId xmlns:a16="http://schemas.microsoft.com/office/drawing/2014/main" id="{0CC71B88-EAF7-4731-A51B-A5B329A820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95" name="Freeform 1973">
                <a:extLst>
                  <a:ext uri="{FF2B5EF4-FFF2-40B4-BE49-F238E27FC236}">
                    <a16:creationId xmlns:a16="http://schemas.microsoft.com/office/drawing/2014/main" id="{DC9A79E2-64FA-405A-87DC-B828B52CA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0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0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96" name="Rectangle 1974">
                <a:extLst>
                  <a:ext uri="{FF2B5EF4-FFF2-40B4-BE49-F238E27FC236}">
                    <a16:creationId xmlns:a16="http://schemas.microsoft.com/office/drawing/2014/main" id="{F3E97864-1A4B-49DE-AF18-5C0D947AE4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97" name="Freeform 1975">
                <a:extLst>
                  <a:ext uri="{FF2B5EF4-FFF2-40B4-BE49-F238E27FC236}">
                    <a16:creationId xmlns:a16="http://schemas.microsoft.com/office/drawing/2014/main" id="{F9CB6E81-15BA-4A02-861A-8A492ABEF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98" name="Rectangle 1976">
                <a:extLst>
                  <a:ext uri="{FF2B5EF4-FFF2-40B4-BE49-F238E27FC236}">
                    <a16:creationId xmlns:a16="http://schemas.microsoft.com/office/drawing/2014/main" id="{BE27036B-9B69-48EB-B5E3-4B8243E5C5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99" name="Freeform 1977">
                <a:extLst>
                  <a:ext uri="{FF2B5EF4-FFF2-40B4-BE49-F238E27FC236}">
                    <a16:creationId xmlns:a16="http://schemas.microsoft.com/office/drawing/2014/main" id="{6318E16A-AF17-4979-929B-5C9E593F8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00" name="Rectangle 1978">
                <a:extLst>
                  <a:ext uri="{FF2B5EF4-FFF2-40B4-BE49-F238E27FC236}">
                    <a16:creationId xmlns:a16="http://schemas.microsoft.com/office/drawing/2014/main" id="{1137B9FD-D0F1-4818-833A-DEC028EF7F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01" name="Freeform 1979">
                <a:extLst>
                  <a:ext uri="{FF2B5EF4-FFF2-40B4-BE49-F238E27FC236}">
                    <a16:creationId xmlns:a16="http://schemas.microsoft.com/office/drawing/2014/main" id="{FD9FCF84-529B-4557-A74B-A541E329B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02" name="Rectangle 1980">
                <a:extLst>
                  <a:ext uri="{FF2B5EF4-FFF2-40B4-BE49-F238E27FC236}">
                    <a16:creationId xmlns:a16="http://schemas.microsoft.com/office/drawing/2014/main" id="{3348B6BA-3751-43C9-8DEF-3DFC31B56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03" name="Freeform 1981">
                <a:extLst>
                  <a:ext uri="{FF2B5EF4-FFF2-40B4-BE49-F238E27FC236}">
                    <a16:creationId xmlns:a16="http://schemas.microsoft.com/office/drawing/2014/main" id="{7501B9F5-4F2D-4CD2-9ECD-96E15AF95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04" name="Rectangle 1982">
                <a:extLst>
                  <a:ext uri="{FF2B5EF4-FFF2-40B4-BE49-F238E27FC236}">
                    <a16:creationId xmlns:a16="http://schemas.microsoft.com/office/drawing/2014/main" id="{6D59D82A-E85B-4970-B642-0506F98348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05" name="Freeform 1983">
                <a:extLst>
                  <a:ext uri="{FF2B5EF4-FFF2-40B4-BE49-F238E27FC236}">
                    <a16:creationId xmlns:a16="http://schemas.microsoft.com/office/drawing/2014/main" id="{E0582A55-151A-4DAC-8F9A-5D81832D8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06" name="Rectangle 1984">
                <a:extLst>
                  <a:ext uri="{FF2B5EF4-FFF2-40B4-BE49-F238E27FC236}">
                    <a16:creationId xmlns:a16="http://schemas.microsoft.com/office/drawing/2014/main" id="{4DA7F3CD-28CD-43AD-84B0-276F5E870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07" name="Freeform 1985">
                <a:extLst>
                  <a:ext uri="{FF2B5EF4-FFF2-40B4-BE49-F238E27FC236}">
                    <a16:creationId xmlns:a16="http://schemas.microsoft.com/office/drawing/2014/main" id="{61F25510-5469-4640-AFC9-F2FF9711F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08" name="Rectangle 1986">
                <a:extLst>
                  <a:ext uri="{FF2B5EF4-FFF2-40B4-BE49-F238E27FC236}">
                    <a16:creationId xmlns:a16="http://schemas.microsoft.com/office/drawing/2014/main" id="{46A66CCB-7291-4693-966B-7F63299FEC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09" name="Freeform 1987">
                <a:extLst>
                  <a:ext uri="{FF2B5EF4-FFF2-40B4-BE49-F238E27FC236}">
                    <a16:creationId xmlns:a16="http://schemas.microsoft.com/office/drawing/2014/main" id="{C4831A5F-D28F-4699-8E7B-A7CAC4041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10" name="Rectangle 1988">
                <a:extLst>
                  <a:ext uri="{FF2B5EF4-FFF2-40B4-BE49-F238E27FC236}">
                    <a16:creationId xmlns:a16="http://schemas.microsoft.com/office/drawing/2014/main" id="{ADDC447F-EE7B-4E62-A9B3-D6B481E1B0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11" name="Freeform 1989">
                <a:extLst>
                  <a:ext uri="{FF2B5EF4-FFF2-40B4-BE49-F238E27FC236}">
                    <a16:creationId xmlns:a16="http://schemas.microsoft.com/office/drawing/2014/main" id="{2173FA00-B037-4669-A89A-90DCF8DED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12" name="Rectangle 1990">
                <a:extLst>
                  <a:ext uri="{FF2B5EF4-FFF2-40B4-BE49-F238E27FC236}">
                    <a16:creationId xmlns:a16="http://schemas.microsoft.com/office/drawing/2014/main" id="{98EAB4A7-5CC9-4F26-AF0A-E4A439B19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13" name="Freeform 1991">
                <a:extLst>
                  <a:ext uri="{FF2B5EF4-FFF2-40B4-BE49-F238E27FC236}">
                    <a16:creationId xmlns:a16="http://schemas.microsoft.com/office/drawing/2014/main" id="{1FC59F6C-EFD8-473B-A970-1D8A7B087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14" name="Rectangle 1992">
                <a:extLst>
                  <a:ext uri="{FF2B5EF4-FFF2-40B4-BE49-F238E27FC236}">
                    <a16:creationId xmlns:a16="http://schemas.microsoft.com/office/drawing/2014/main" id="{19CACBB5-9B57-4B66-86D9-2F3311F2F4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15" name="Freeform 1993">
                <a:extLst>
                  <a:ext uri="{FF2B5EF4-FFF2-40B4-BE49-F238E27FC236}">
                    <a16:creationId xmlns:a16="http://schemas.microsoft.com/office/drawing/2014/main" id="{8CA21FD3-8899-4572-9770-23474DB30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16" name="Rectangle 1994">
                <a:extLst>
                  <a:ext uri="{FF2B5EF4-FFF2-40B4-BE49-F238E27FC236}">
                    <a16:creationId xmlns:a16="http://schemas.microsoft.com/office/drawing/2014/main" id="{08D97497-917B-42DB-82C0-9F8493650E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17" name="Freeform 1995">
                <a:extLst>
                  <a:ext uri="{FF2B5EF4-FFF2-40B4-BE49-F238E27FC236}">
                    <a16:creationId xmlns:a16="http://schemas.microsoft.com/office/drawing/2014/main" id="{2C725DFD-D839-4655-AB08-498340478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18" name="Rectangle 1996">
                <a:extLst>
                  <a:ext uri="{FF2B5EF4-FFF2-40B4-BE49-F238E27FC236}">
                    <a16:creationId xmlns:a16="http://schemas.microsoft.com/office/drawing/2014/main" id="{A74EB73D-C42C-4B61-BC59-DEF9A952F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19" name="Freeform 1997">
                <a:extLst>
                  <a:ext uri="{FF2B5EF4-FFF2-40B4-BE49-F238E27FC236}">
                    <a16:creationId xmlns:a16="http://schemas.microsoft.com/office/drawing/2014/main" id="{9FDE1B73-DC57-436F-8794-1600EE0EE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20" name="Rectangle 1998">
                <a:extLst>
                  <a:ext uri="{FF2B5EF4-FFF2-40B4-BE49-F238E27FC236}">
                    <a16:creationId xmlns:a16="http://schemas.microsoft.com/office/drawing/2014/main" id="{23DBFC05-9D8E-4FE8-9994-F45B91FD0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21" name="Freeform 1999">
                <a:extLst>
                  <a:ext uri="{FF2B5EF4-FFF2-40B4-BE49-F238E27FC236}">
                    <a16:creationId xmlns:a16="http://schemas.microsoft.com/office/drawing/2014/main" id="{E240D54C-937E-43E5-A7CA-CCCEACCA7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22" name="Rectangle 2000">
                <a:extLst>
                  <a:ext uri="{FF2B5EF4-FFF2-40B4-BE49-F238E27FC236}">
                    <a16:creationId xmlns:a16="http://schemas.microsoft.com/office/drawing/2014/main" id="{61E60C79-E446-43A7-9F1F-F3CC7335C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23" name="Freeform 2001">
                <a:extLst>
                  <a:ext uri="{FF2B5EF4-FFF2-40B4-BE49-F238E27FC236}">
                    <a16:creationId xmlns:a16="http://schemas.microsoft.com/office/drawing/2014/main" id="{FA787477-E83F-4BD3-98B8-8312F696F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24" name="Rectangle 2002">
                <a:extLst>
                  <a:ext uri="{FF2B5EF4-FFF2-40B4-BE49-F238E27FC236}">
                    <a16:creationId xmlns:a16="http://schemas.microsoft.com/office/drawing/2014/main" id="{EF3B97DA-C946-407F-8AC0-2ED414B3F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25" name="Freeform 2003">
                <a:extLst>
                  <a:ext uri="{FF2B5EF4-FFF2-40B4-BE49-F238E27FC236}">
                    <a16:creationId xmlns:a16="http://schemas.microsoft.com/office/drawing/2014/main" id="{E92F1D67-9F4D-4EB0-9905-6BEE3317A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26" name="Rectangle 2004">
                <a:extLst>
                  <a:ext uri="{FF2B5EF4-FFF2-40B4-BE49-F238E27FC236}">
                    <a16:creationId xmlns:a16="http://schemas.microsoft.com/office/drawing/2014/main" id="{8F0D453A-BEC0-4C72-825B-E5AD4B1C7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27" name="Freeform 2005">
                <a:extLst>
                  <a:ext uri="{FF2B5EF4-FFF2-40B4-BE49-F238E27FC236}">
                    <a16:creationId xmlns:a16="http://schemas.microsoft.com/office/drawing/2014/main" id="{A49D21D7-89F9-4D06-9B5C-C74267DEB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28" name="Rectangle 2006">
                <a:extLst>
                  <a:ext uri="{FF2B5EF4-FFF2-40B4-BE49-F238E27FC236}">
                    <a16:creationId xmlns:a16="http://schemas.microsoft.com/office/drawing/2014/main" id="{ABC7EDBA-486E-4714-B535-C8DD0D19D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29" name="Freeform 2007">
                <a:extLst>
                  <a:ext uri="{FF2B5EF4-FFF2-40B4-BE49-F238E27FC236}">
                    <a16:creationId xmlns:a16="http://schemas.microsoft.com/office/drawing/2014/main" id="{C4946886-02FE-42E2-AB1F-93FB22B5F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30" name="Rectangle 2008">
                <a:extLst>
                  <a:ext uri="{FF2B5EF4-FFF2-40B4-BE49-F238E27FC236}">
                    <a16:creationId xmlns:a16="http://schemas.microsoft.com/office/drawing/2014/main" id="{8FC95DAC-E78D-40DD-B054-FD30FDF68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31" name="Freeform 2009">
                <a:extLst>
                  <a:ext uri="{FF2B5EF4-FFF2-40B4-BE49-F238E27FC236}">
                    <a16:creationId xmlns:a16="http://schemas.microsoft.com/office/drawing/2014/main" id="{1042FA8E-5048-4C11-B3A5-C83F102AA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32" name="Rectangle 2010">
                <a:extLst>
                  <a:ext uri="{FF2B5EF4-FFF2-40B4-BE49-F238E27FC236}">
                    <a16:creationId xmlns:a16="http://schemas.microsoft.com/office/drawing/2014/main" id="{C6E739EA-BF9B-4A60-ACB4-5BB65C6E9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33" name="Freeform 2011">
                <a:extLst>
                  <a:ext uri="{FF2B5EF4-FFF2-40B4-BE49-F238E27FC236}">
                    <a16:creationId xmlns:a16="http://schemas.microsoft.com/office/drawing/2014/main" id="{33D7DF0E-A60C-4CD0-9CD5-8952EAE28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34" name="Rectangle 2012">
                <a:extLst>
                  <a:ext uri="{FF2B5EF4-FFF2-40B4-BE49-F238E27FC236}">
                    <a16:creationId xmlns:a16="http://schemas.microsoft.com/office/drawing/2014/main" id="{A1AE34AB-43C6-4A72-971D-4A17D7273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35" name="Freeform 2013">
                <a:extLst>
                  <a:ext uri="{FF2B5EF4-FFF2-40B4-BE49-F238E27FC236}">
                    <a16:creationId xmlns:a16="http://schemas.microsoft.com/office/drawing/2014/main" id="{8DA2C9C5-CEB9-4EE1-B6E1-AA1E014F8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15" name="Group 2215">
              <a:extLst>
                <a:ext uri="{FF2B5EF4-FFF2-40B4-BE49-F238E27FC236}">
                  <a16:creationId xmlns:a16="http://schemas.microsoft.com/office/drawing/2014/main" id="{FA68A650-4E54-4B8B-92A7-052A47A90B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78038" y="2193926"/>
              <a:ext cx="39688" cy="530225"/>
              <a:chOff x="1309" y="1382"/>
              <a:chExt cx="25" cy="334"/>
            </a:xfrm>
          </p:grpSpPr>
          <p:sp>
            <p:nvSpPr>
              <p:cNvPr id="3036" name="Rectangle 2015">
                <a:extLst>
                  <a:ext uri="{FF2B5EF4-FFF2-40B4-BE49-F238E27FC236}">
                    <a16:creationId xmlns:a16="http://schemas.microsoft.com/office/drawing/2014/main" id="{BC6DAD4F-4C64-48B2-BC38-241C50BBE4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37" name="Freeform 2016">
                <a:extLst>
                  <a:ext uri="{FF2B5EF4-FFF2-40B4-BE49-F238E27FC236}">
                    <a16:creationId xmlns:a16="http://schemas.microsoft.com/office/drawing/2014/main" id="{D04005B8-F0FA-4B64-B19A-FE59010DF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38" name="Rectangle 2017">
                <a:extLst>
                  <a:ext uri="{FF2B5EF4-FFF2-40B4-BE49-F238E27FC236}">
                    <a16:creationId xmlns:a16="http://schemas.microsoft.com/office/drawing/2014/main" id="{2B969226-7CE6-4540-8C23-4D708F899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39" name="Freeform 2018">
                <a:extLst>
                  <a:ext uri="{FF2B5EF4-FFF2-40B4-BE49-F238E27FC236}">
                    <a16:creationId xmlns:a16="http://schemas.microsoft.com/office/drawing/2014/main" id="{F5AA7604-E3F5-4532-A26F-8648F8059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40" name="Rectangle 2019">
                <a:extLst>
                  <a:ext uri="{FF2B5EF4-FFF2-40B4-BE49-F238E27FC236}">
                    <a16:creationId xmlns:a16="http://schemas.microsoft.com/office/drawing/2014/main" id="{C4E2AE67-6283-4B43-ACA7-1279130F3A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41" name="Freeform 2020">
                <a:extLst>
                  <a:ext uri="{FF2B5EF4-FFF2-40B4-BE49-F238E27FC236}">
                    <a16:creationId xmlns:a16="http://schemas.microsoft.com/office/drawing/2014/main" id="{65FF50C7-6B8A-47DE-9AA5-CF0B278D2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42" name="Rectangle 2021">
                <a:extLst>
                  <a:ext uri="{FF2B5EF4-FFF2-40B4-BE49-F238E27FC236}">
                    <a16:creationId xmlns:a16="http://schemas.microsoft.com/office/drawing/2014/main" id="{74989185-940F-4E75-ABC9-34392C863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43" name="Freeform 2022">
                <a:extLst>
                  <a:ext uri="{FF2B5EF4-FFF2-40B4-BE49-F238E27FC236}">
                    <a16:creationId xmlns:a16="http://schemas.microsoft.com/office/drawing/2014/main" id="{F76A3C59-D528-4D46-8F8C-44D1D70E6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44" name="Rectangle 2023">
                <a:extLst>
                  <a:ext uri="{FF2B5EF4-FFF2-40B4-BE49-F238E27FC236}">
                    <a16:creationId xmlns:a16="http://schemas.microsoft.com/office/drawing/2014/main" id="{37DEE33B-F540-4932-A817-6FC47B140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45" name="Freeform 2024">
                <a:extLst>
                  <a:ext uri="{FF2B5EF4-FFF2-40B4-BE49-F238E27FC236}">
                    <a16:creationId xmlns:a16="http://schemas.microsoft.com/office/drawing/2014/main" id="{BAE18BB1-F8A4-4071-9063-48FAC187D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46" name="Rectangle 2025">
                <a:extLst>
                  <a:ext uri="{FF2B5EF4-FFF2-40B4-BE49-F238E27FC236}">
                    <a16:creationId xmlns:a16="http://schemas.microsoft.com/office/drawing/2014/main" id="{8AB081FE-514E-4E66-9A90-1CB7F5509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47" name="Freeform 2026">
                <a:extLst>
                  <a:ext uri="{FF2B5EF4-FFF2-40B4-BE49-F238E27FC236}">
                    <a16:creationId xmlns:a16="http://schemas.microsoft.com/office/drawing/2014/main" id="{380E7749-F829-4418-8939-76D48EFE2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48" name="Rectangle 2027">
                <a:extLst>
                  <a:ext uri="{FF2B5EF4-FFF2-40B4-BE49-F238E27FC236}">
                    <a16:creationId xmlns:a16="http://schemas.microsoft.com/office/drawing/2014/main" id="{B379D24C-72CC-4584-AB39-6DF0BD3AE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49" name="Freeform 2028">
                <a:extLst>
                  <a:ext uri="{FF2B5EF4-FFF2-40B4-BE49-F238E27FC236}">
                    <a16:creationId xmlns:a16="http://schemas.microsoft.com/office/drawing/2014/main" id="{69A2F316-A90C-479B-B6D0-6D8CA1EAB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50" name="Rectangle 2029">
                <a:extLst>
                  <a:ext uri="{FF2B5EF4-FFF2-40B4-BE49-F238E27FC236}">
                    <a16:creationId xmlns:a16="http://schemas.microsoft.com/office/drawing/2014/main" id="{27ECDF4E-619D-4ADA-B770-3DC98AB13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51" name="Freeform 2030">
                <a:extLst>
                  <a:ext uri="{FF2B5EF4-FFF2-40B4-BE49-F238E27FC236}">
                    <a16:creationId xmlns:a16="http://schemas.microsoft.com/office/drawing/2014/main" id="{2F3C1BF2-3AD2-41A7-AA88-0254FC845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52" name="Rectangle 2031">
                <a:extLst>
                  <a:ext uri="{FF2B5EF4-FFF2-40B4-BE49-F238E27FC236}">
                    <a16:creationId xmlns:a16="http://schemas.microsoft.com/office/drawing/2014/main" id="{297F2CD1-9DB3-49F1-9B78-3D7BDAA2C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53" name="Freeform 2032">
                <a:extLst>
                  <a:ext uri="{FF2B5EF4-FFF2-40B4-BE49-F238E27FC236}">
                    <a16:creationId xmlns:a16="http://schemas.microsoft.com/office/drawing/2014/main" id="{39D71BCC-A3B6-454F-9A3D-4DE954B3C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54" name="Rectangle 2033">
                <a:extLst>
                  <a:ext uri="{FF2B5EF4-FFF2-40B4-BE49-F238E27FC236}">
                    <a16:creationId xmlns:a16="http://schemas.microsoft.com/office/drawing/2014/main" id="{427E9696-E3A4-42A6-8B48-CA07D5B65E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55" name="Freeform 2034">
                <a:extLst>
                  <a:ext uri="{FF2B5EF4-FFF2-40B4-BE49-F238E27FC236}">
                    <a16:creationId xmlns:a16="http://schemas.microsoft.com/office/drawing/2014/main" id="{FD92453C-C150-4E02-A154-8CE423D8C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56" name="Rectangle 2035">
                <a:extLst>
                  <a:ext uri="{FF2B5EF4-FFF2-40B4-BE49-F238E27FC236}">
                    <a16:creationId xmlns:a16="http://schemas.microsoft.com/office/drawing/2014/main" id="{6E08448C-7608-46BA-9918-14C546781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57" name="Freeform 2036">
                <a:extLst>
                  <a:ext uri="{FF2B5EF4-FFF2-40B4-BE49-F238E27FC236}">
                    <a16:creationId xmlns:a16="http://schemas.microsoft.com/office/drawing/2014/main" id="{768A40B3-EEB7-4C64-B399-704F73FF7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58" name="Rectangle 2037">
                <a:extLst>
                  <a:ext uri="{FF2B5EF4-FFF2-40B4-BE49-F238E27FC236}">
                    <a16:creationId xmlns:a16="http://schemas.microsoft.com/office/drawing/2014/main" id="{671413EC-1BB6-4A6B-922B-A04F1ECDD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59" name="Freeform 2038">
                <a:extLst>
                  <a:ext uri="{FF2B5EF4-FFF2-40B4-BE49-F238E27FC236}">
                    <a16:creationId xmlns:a16="http://schemas.microsoft.com/office/drawing/2014/main" id="{0D7E3D2E-8B31-41AE-9AAB-982852FE0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60" name="Rectangle 2039">
                <a:extLst>
                  <a:ext uri="{FF2B5EF4-FFF2-40B4-BE49-F238E27FC236}">
                    <a16:creationId xmlns:a16="http://schemas.microsoft.com/office/drawing/2014/main" id="{F87248AB-E73A-4AA4-8921-C8D133464E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61" name="Freeform 2040">
                <a:extLst>
                  <a:ext uri="{FF2B5EF4-FFF2-40B4-BE49-F238E27FC236}">
                    <a16:creationId xmlns:a16="http://schemas.microsoft.com/office/drawing/2014/main" id="{C66F82B2-8E1E-423B-AEA9-CF0BC1D97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62" name="Rectangle 2041">
                <a:extLst>
                  <a:ext uri="{FF2B5EF4-FFF2-40B4-BE49-F238E27FC236}">
                    <a16:creationId xmlns:a16="http://schemas.microsoft.com/office/drawing/2014/main" id="{A0A43264-2C5D-474A-A892-C824F2313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63" name="Freeform 2042">
                <a:extLst>
                  <a:ext uri="{FF2B5EF4-FFF2-40B4-BE49-F238E27FC236}">
                    <a16:creationId xmlns:a16="http://schemas.microsoft.com/office/drawing/2014/main" id="{5E834837-7F82-4D30-B217-E0F6402E4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64" name="Rectangle 2043">
                <a:extLst>
                  <a:ext uri="{FF2B5EF4-FFF2-40B4-BE49-F238E27FC236}">
                    <a16:creationId xmlns:a16="http://schemas.microsoft.com/office/drawing/2014/main" id="{673CB864-9798-43B6-92CB-E7194F3AA3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65" name="Freeform 2044">
                <a:extLst>
                  <a:ext uri="{FF2B5EF4-FFF2-40B4-BE49-F238E27FC236}">
                    <a16:creationId xmlns:a16="http://schemas.microsoft.com/office/drawing/2014/main" id="{79008C03-FC18-4153-86BA-1E1D8DF6C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66" name="Rectangle 2045">
                <a:extLst>
                  <a:ext uri="{FF2B5EF4-FFF2-40B4-BE49-F238E27FC236}">
                    <a16:creationId xmlns:a16="http://schemas.microsoft.com/office/drawing/2014/main" id="{4A9FDE30-D467-41E3-ADCC-2291F1696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67" name="Freeform 2046">
                <a:extLst>
                  <a:ext uri="{FF2B5EF4-FFF2-40B4-BE49-F238E27FC236}">
                    <a16:creationId xmlns:a16="http://schemas.microsoft.com/office/drawing/2014/main" id="{CC3263AF-66F5-4D27-B6A5-4A3B6E411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68" name="Rectangle 2047">
                <a:extLst>
                  <a:ext uri="{FF2B5EF4-FFF2-40B4-BE49-F238E27FC236}">
                    <a16:creationId xmlns:a16="http://schemas.microsoft.com/office/drawing/2014/main" id="{2DC61103-A804-40A3-8879-2579AC7DA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69" name="Freeform 2048">
                <a:extLst>
                  <a:ext uri="{FF2B5EF4-FFF2-40B4-BE49-F238E27FC236}">
                    <a16:creationId xmlns:a16="http://schemas.microsoft.com/office/drawing/2014/main" id="{1438B91C-FAA4-490B-BE5B-5BD1086B3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70" name="Rectangle 2049">
                <a:extLst>
                  <a:ext uri="{FF2B5EF4-FFF2-40B4-BE49-F238E27FC236}">
                    <a16:creationId xmlns:a16="http://schemas.microsoft.com/office/drawing/2014/main" id="{C23FF8D8-5F25-4180-A439-4F87DF0D7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71" name="Freeform 2050">
                <a:extLst>
                  <a:ext uri="{FF2B5EF4-FFF2-40B4-BE49-F238E27FC236}">
                    <a16:creationId xmlns:a16="http://schemas.microsoft.com/office/drawing/2014/main" id="{0F165881-9B44-497E-AD60-B993FD80C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72" name="Rectangle 2051">
                <a:extLst>
                  <a:ext uri="{FF2B5EF4-FFF2-40B4-BE49-F238E27FC236}">
                    <a16:creationId xmlns:a16="http://schemas.microsoft.com/office/drawing/2014/main" id="{BF328E34-A62A-4E81-9235-EB88C1701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73" name="Freeform 2052">
                <a:extLst>
                  <a:ext uri="{FF2B5EF4-FFF2-40B4-BE49-F238E27FC236}">
                    <a16:creationId xmlns:a16="http://schemas.microsoft.com/office/drawing/2014/main" id="{A3488ECA-3C6D-4A34-8D5D-19924517E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74" name="Rectangle 2053">
                <a:extLst>
                  <a:ext uri="{FF2B5EF4-FFF2-40B4-BE49-F238E27FC236}">
                    <a16:creationId xmlns:a16="http://schemas.microsoft.com/office/drawing/2014/main" id="{5830A1A2-E6B4-4926-93F9-C1A4BC00E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75" name="Freeform 2054">
                <a:extLst>
                  <a:ext uri="{FF2B5EF4-FFF2-40B4-BE49-F238E27FC236}">
                    <a16:creationId xmlns:a16="http://schemas.microsoft.com/office/drawing/2014/main" id="{082F5443-C11D-458E-81B4-B426C3684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76" name="Rectangle 2055">
                <a:extLst>
                  <a:ext uri="{FF2B5EF4-FFF2-40B4-BE49-F238E27FC236}">
                    <a16:creationId xmlns:a16="http://schemas.microsoft.com/office/drawing/2014/main" id="{11E2899D-E48D-4961-85E5-EFD3B266B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77" name="Freeform 2056">
                <a:extLst>
                  <a:ext uri="{FF2B5EF4-FFF2-40B4-BE49-F238E27FC236}">
                    <a16:creationId xmlns:a16="http://schemas.microsoft.com/office/drawing/2014/main" id="{F7B1E7AC-B2FF-4CB3-89D9-83D57522F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78" name="Rectangle 2057">
                <a:extLst>
                  <a:ext uri="{FF2B5EF4-FFF2-40B4-BE49-F238E27FC236}">
                    <a16:creationId xmlns:a16="http://schemas.microsoft.com/office/drawing/2014/main" id="{D852FB98-086E-4219-9FF7-25FA67BDC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79" name="Freeform 2058">
                <a:extLst>
                  <a:ext uri="{FF2B5EF4-FFF2-40B4-BE49-F238E27FC236}">
                    <a16:creationId xmlns:a16="http://schemas.microsoft.com/office/drawing/2014/main" id="{02A0A5A7-6D6F-41DB-9DDC-08EAB8C2E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71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1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80" name="Rectangle 2059">
                <a:extLst>
                  <a:ext uri="{FF2B5EF4-FFF2-40B4-BE49-F238E27FC236}">
                    <a16:creationId xmlns:a16="http://schemas.microsoft.com/office/drawing/2014/main" id="{80E63C45-116C-4C77-818E-A214359DB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81" name="Freeform 2060">
                <a:extLst>
                  <a:ext uri="{FF2B5EF4-FFF2-40B4-BE49-F238E27FC236}">
                    <a16:creationId xmlns:a16="http://schemas.microsoft.com/office/drawing/2014/main" id="{15CC8374-A44B-4655-8ADD-9B837EB83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0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0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82" name="Rectangle 2061">
                <a:extLst>
                  <a:ext uri="{FF2B5EF4-FFF2-40B4-BE49-F238E27FC236}">
                    <a16:creationId xmlns:a16="http://schemas.microsoft.com/office/drawing/2014/main" id="{A5B1F6B8-24F3-4781-B69F-73FC9A2B14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83" name="Freeform 2062">
                <a:extLst>
                  <a:ext uri="{FF2B5EF4-FFF2-40B4-BE49-F238E27FC236}">
                    <a16:creationId xmlns:a16="http://schemas.microsoft.com/office/drawing/2014/main" id="{40DD38A4-AE24-4B7B-8E8B-AEC75237D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84" name="Rectangle 2063">
                <a:extLst>
                  <a:ext uri="{FF2B5EF4-FFF2-40B4-BE49-F238E27FC236}">
                    <a16:creationId xmlns:a16="http://schemas.microsoft.com/office/drawing/2014/main" id="{1D3A12E8-DE40-46AF-881F-2C113B4CD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85" name="Freeform 2064">
                <a:extLst>
                  <a:ext uri="{FF2B5EF4-FFF2-40B4-BE49-F238E27FC236}">
                    <a16:creationId xmlns:a16="http://schemas.microsoft.com/office/drawing/2014/main" id="{4922B140-DFC3-449C-8CBC-DEF4A6D96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86" name="Rectangle 2065">
                <a:extLst>
                  <a:ext uri="{FF2B5EF4-FFF2-40B4-BE49-F238E27FC236}">
                    <a16:creationId xmlns:a16="http://schemas.microsoft.com/office/drawing/2014/main" id="{44B72346-A730-4EDE-B33D-60A8ADC77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87" name="Freeform 2066">
                <a:extLst>
                  <a:ext uri="{FF2B5EF4-FFF2-40B4-BE49-F238E27FC236}">
                    <a16:creationId xmlns:a16="http://schemas.microsoft.com/office/drawing/2014/main" id="{C2E4E686-A0FD-4B63-B099-B9A17CC1B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88" name="Rectangle 2067">
                <a:extLst>
                  <a:ext uri="{FF2B5EF4-FFF2-40B4-BE49-F238E27FC236}">
                    <a16:creationId xmlns:a16="http://schemas.microsoft.com/office/drawing/2014/main" id="{D4B897E2-3D49-42F8-983B-A0B369528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89" name="Freeform 2068">
                <a:extLst>
                  <a:ext uri="{FF2B5EF4-FFF2-40B4-BE49-F238E27FC236}">
                    <a16:creationId xmlns:a16="http://schemas.microsoft.com/office/drawing/2014/main" id="{829FB355-0636-44F9-956B-0B5C967F7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90" name="Rectangle 2069">
                <a:extLst>
                  <a:ext uri="{FF2B5EF4-FFF2-40B4-BE49-F238E27FC236}">
                    <a16:creationId xmlns:a16="http://schemas.microsoft.com/office/drawing/2014/main" id="{8400FA0F-0618-4D67-81E2-4746F20DD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91" name="Freeform 2070">
                <a:extLst>
                  <a:ext uri="{FF2B5EF4-FFF2-40B4-BE49-F238E27FC236}">
                    <a16:creationId xmlns:a16="http://schemas.microsoft.com/office/drawing/2014/main" id="{9E30DFEA-90B8-43C0-B584-5AA72CEBF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92" name="Rectangle 2071">
                <a:extLst>
                  <a:ext uri="{FF2B5EF4-FFF2-40B4-BE49-F238E27FC236}">
                    <a16:creationId xmlns:a16="http://schemas.microsoft.com/office/drawing/2014/main" id="{7D65491A-E600-4E99-ABE5-F09C1BD482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93" name="Freeform 2072">
                <a:extLst>
                  <a:ext uri="{FF2B5EF4-FFF2-40B4-BE49-F238E27FC236}">
                    <a16:creationId xmlns:a16="http://schemas.microsoft.com/office/drawing/2014/main" id="{3EE5FB1C-5F7D-40B8-B34D-47013710A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94" name="Rectangle 2073">
                <a:extLst>
                  <a:ext uri="{FF2B5EF4-FFF2-40B4-BE49-F238E27FC236}">
                    <a16:creationId xmlns:a16="http://schemas.microsoft.com/office/drawing/2014/main" id="{628D53AE-3148-4DE4-B93F-F4242210C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95" name="Freeform 2074">
                <a:extLst>
                  <a:ext uri="{FF2B5EF4-FFF2-40B4-BE49-F238E27FC236}">
                    <a16:creationId xmlns:a16="http://schemas.microsoft.com/office/drawing/2014/main" id="{72396229-F1D7-46D2-9F64-DA2882D1D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96" name="Rectangle 2075">
                <a:extLst>
                  <a:ext uri="{FF2B5EF4-FFF2-40B4-BE49-F238E27FC236}">
                    <a16:creationId xmlns:a16="http://schemas.microsoft.com/office/drawing/2014/main" id="{70579845-0D55-468F-AE06-6679328BF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97" name="Freeform 2076">
                <a:extLst>
                  <a:ext uri="{FF2B5EF4-FFF2-40B4-BE49-F238E27FC236}">
                    <a16:creationId xmlns:a16="http://schemas.microsoft.com/office/drawing/2014/main" id="{1EAAD62B-60F5-47A3-85D0-59EEFF2DF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98" name="Rectangle 2077">
                <a:extLst>
                  <a:ext uri="{FF2B5EF4-FFF2-40B4-BE49-F238E27FC236}">
                    <a16:creationId xmlns:a16="http://schemas.microsoft.com/office/drawing/2014/main" id="{EAAFD859-6B5A-448A-AF8F-64E9490EAB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99" name="Freeform 2078">
                <a:extLst>
                  <a:ext uri="{FF2B5EF4-FFF2-40B4-BE49-F238E27FC236}">
                    <a16:creationId xmlns:a16="http://schemas.microsoft.com/office/drawing/2014/main" id="{0A4B8A92-3FC1-4AB5-8EA6-ED7249CAF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00" name="Rectangle 2079">
                <a:extLst>
                  <a:ext uri="{FF2B5EF4-FFF2-40B4-BE49-F238E27FC236}">
                    <a16:creationId xmlns:a16="http://schemas.microsoft.com/office/drawing/2014/main" id="{9D95F08D-45EB-4B5B-B138-2507554A6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01" name="Freeform 2080">
                <a:extLst>
                  <a:ext uri="{FF2B5EF4-FFF2-40B4-BE49-F238E27FC236}">
                    <a16:creationId xmlns:a16="http://schemas.microsoft.com/office/drawing/2014/main" id="{1DE548C1-1C08-4C8C-AD42-D1841B1CE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02" name="Rectangle 2081">
                <a:extLst>
                  <a:ext uri="{FF2B5EF4-FFF2-40B4-BE49-F238E27FC236}">
                    <a16:creationId xmlns:a16="http://schemas.microsoft.com/office/drawing/2014/main" id="{C53EAACA-5616-4FC5-B4B2-616551C72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03" name="Freeform 2082">
                <a:extLst>
                  <a:ext uri="{FF2B5EF4-FFF2-40B4-BE49-F238E27FC236}">
                    <a16:creationId xmlns:a16="http://schemas.microsoft.com/office/drawing/2014/main" id="{BD32FB0E-F859-4AE2-84CC-8367D4F0B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04" name="Rectangle 2083">
                <a:extLst>
                  <a:ext uri="{FF2B5EF4-FFF2-40B4-BE49-F238E27FC236}">
                    <a16:creationId xmlns:a16="http://schemas.microsoft.com/office/drawing/2014/main" id="{A8DF8702-0265-4F41-9314-7CF6209B3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05" name="Freeform 2084">
                <a:extLst>
                  <a:ext uri="{FF2B5EF4-FFF2-40B4-BE49-F238E27FC236}">
                    <a16:creationId xmlns:a16="http://schemas.microsoft.com/office/drawing/2014/main" id="{B4FFCFEB-4DD5-43FA-B18B-579F07ACF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06" name="Rectangle 2085">
                <a:extLst>
                  <a:ext uri="{FF2B5EF4-FFF2-40B4-BE49-F238E27FC236}">
                    <a16:creationId xmlns:a16="http://schemas.microsoft.com/office/drawing/2014/main" id="{3EDDE308-436A-423E-96CB-CD164D219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07" name="Freeform 2086">
                <a:extLst>
                  <a:ext uri="{FF2B5EF4-FFF2-40B4-BE49-F238E27FC236}">
                    <a16:creationId xmlns:a16="http://schemas.microsoft.com/office/drawing/2014/main" id="{D2A66653-7755-4DBE-9C61-A802DE660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08" name="Rectangle 2087">
                <a:extLst>
                  <a:ext uri="{FF2B5EF4-FFF2-40B4-BE49-F238E27FC236}">
                    <a16:creationId xmlns:a16="http://schemas.microsoft.com/office/drawing/2014/main" id="{1CA91A9C-4B9A-415D-A258-AD0D5232A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09" name="Freeform 2088">
                <a:extLst>
                  <a:ext uri="{FF2B5EF4-FFF2-40B4-BE49-F238E27FC236}">
                    <a16:creationId xmlns:a16="http://schemas.microsoft.com/office/drawing/2014/main" id="{578216B7-3B51-4F3C-BFA4-4039E43CC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10" name="Rectangle 2089">
                <a:extLst>
                  <a:ext uri="{FF2B5EF4-FFF2-40B4-BE49-F238E27FC236}">
                    <a16:creationId xmlns:a16="http://schemas.microsoft.com/office/drawing/2014/main" id="{A595F29F-C50B-4766-AEDD-33548C73B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11" name="Freeform 2090">
                <a:extLst>
                  <a:ext uri="{FF2B5EF4-FFF2-40B4-BE49-F238E27FC236}">
                    <a16:creationId xmlns:a16="http://schemas.microsoft.com/office/drawing/2014/main" id="{7A1542C7-A87A-4909-B75B-4FFA04D3B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12" name="Rectangle 2091">
                <a:extLst>
                  <a:ext uri="{FF2B5EF4-FFF2-40B4-BE49-F238E27FC236}">
                    <a16:creationId xmlns:a16="http://schemas.microsoft.com/office/drawing/2014/main" id="{DEA317BE-3A1E-4413-BAE1-B328397ED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13" name="Freeform 2092">
                <a:extLst>
                  <a:ext uri="{FF2B5EF4-FFF2-40B4-BE49-F238E27FC236}">
                    <a16:creationId xmlns:a16="http://schemas.microsoft.com/office/drawing/2014/main" id="{B49C634E-CF6C-4CB2-A54B-74A3C4E0E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14" name="Rectangle 2093">
                <a:extLst>
                  <a:ext uri="{FF2B5EF4-FFF2-40B4-BE49-F238E27FC236}">
                    <a16:creationId xmlns:a16="http://schemas.microsoft.com/office/drawing/2014/main" id="{A52F4332-4210-4593-98E7-753F51F46A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15" name="Freeform 2094">
                <a:extLst>
                  <a:ext uri="{FF2B5EF4-FFF2-40B4-BE49-F238E27FC236}">
                    <a16:creationId xmlns:a16="http://schemas.microsoft.com/office/drawing/2014/main" id="{D92E0C02-4B50-4468-8BDF-CCE2BA5FD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16" name="Rectangle 2095">
                <a:extLst>
                  <a:ext uri="{FF2B5EF4-FFF2-40B4-BE49-F238E27FC236}">
                    <a16:creationId xmlns:a16="http://schemas.microsoft.com/office/drawing/2014/main" id="{E882DA98-900D-438F-835F-59B1EECF4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17" name="Freeform 2096">
                <a:extLst>
                  <a:ext uri="{FF2B5EF4-FFF2-40B4-BE49-F238E27FC236}">
                    <a16:creationId xmlns:a16="http://schemas.microsoft.com/office/drawing/2014/main" id="{6AF76D42-D24D-4E4F-8E8D-1E5503297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18" name="Rectangle 2097">
                <a:extLst>
                  <a:ext uri="{FF2B5EF4-FFF2-40B4-BE49-F238E27FC236}">
                    <a16:creationId xmlns:a16="http://schemas.microsoft.com/office/drawing/2014/main" id="{6FD53620-F896-4AA2-90D4-A64C8EFFC8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19" name="Freeform 2098">
                <a:extLst>
                  <a:ext uri="{FF2B5EF4-FFF2-40B4-BE49-F238E27FC236}">
                    <a16:creationId xmlns:a16="http://schemas.microsoft.com/office/drawing/2014/main" id="{2E5DDC8C-6AE5-4240-846F-77FD74B82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20" name="Rectangle 2099">
                <a:extLst>
                  <a:ext uri="{FF2B5EF4-FFF2-40B4-BE49-F238E27FC236}">
                    <a16:creationId xmlns:a16="http://schemas.microsoft.com/office/drawing/2014/main" id="{CC3E7866-006D-4381-9B4F-5D8052856E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714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21" name="Freeform 2100">
                <a:extLst>
                  <a:ext uri="{FF2B5EF4-FFF2-40B4-BE49-F238E27FC236}">
                    <a16:creationId xmlns:a16="http://schemas.microsoft.com/office/drawing/2014/main" id="{C21F40D0-4C57-40DD-A819-120FF14AE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71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22" name="Freeform 2101">
                <a:extLst>
                  <a:ext uri="{FF2B5EF4-FFF2-40B4-BE49-F238E27FC236}">
                    <a16:creationId xmlns:a16="http://schemas.microsoft.com/office/drawing/2014/main" id="{639AA7AD-BEF9-4496-ACA0-DB56A8C43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9" y="138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0 w 1"/>
                  <a:gd name="T7" fmla="*/ 1 h 3"/>
                  <a:gd name="T8" fmla="*/ 0 w 1"/>
                  <a:gd name="T9" fmla="*/ 1 h 3"/>
                  <a:gd name="T10" fmla="*/ 0 w 1"/>
                  <a:gd name="T11" fmla="*/ 1 h 3"/>
                  <a:gd name="T12" fmla="*/ 0 w 1"/>
                  <a:gd name="T13" fmla="*/ 1 h 3"/>
                  <a:gd name="T14" fmla="*/ 0 w 1"/>
                  <a:gd name="T15" fmla="*/ 1 h 3"/>
                  <a:gd name="T16" fmla="*/ 0 w 1"/>
                  <a:gd name="T17" fmla="*/ 2 h 3"/>
                  <a:gd name="T18" fmla="*/ 0 w 1"/>
                  <a:gd name="T19" fmla="*/ 2 h 3"/>
                  <a:gd name="T20" fmla="*/ 0 w 1"/>
                  <a:gd name="T21" fmla="*/ 2 h 3"/>
                  <a:gd name="T22" fmla="*/ 0 w 1"/>
                  <a:gd name="T23" fmla="*/ 2 h 3"/>
                  <a:gd name="T24" fmla="*/ 0 w 1"/>
                  <a:gd name="T25" fmla="*/ 2 h 3"/>
                  <a:gd name="T26" fmla="*/ 0 w 1"/>
                  <a:gd name="T27" fmla="*/ 3 h 3"/>
                  <a:gd name="T28" fmla="*/ 0 w 1"/>
                  <a:gd name="T29" fmla="*/ 3 h 3"/>
                  <a:gd name="T30" fmla="*/ 0 w 1"/>
                  <a:gd name="T31" fmla="*/ 3 h 3"/>
                  <a:gd name="T32" fmla="*/ 1 w 1"/>
                  <a:gd name="T33" fmla="*/ 3 h 3"/>
                  <a:gd name="T34" fmla="*/ 1 w 1"/>
                  <a:gd name="T3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23" name="Rectangle 2102">
                <a:extLst>
                  <a:ext uri="{FF2B5EF4-FFF2-40B4-BE49-F238E27FC236}">
                    <a16:creationId xmlns:a16="http://schemas.microsoft.com/office/drawing/2014/main" id="{333E7A38-81ED-40EB-83D2-CCFD2C880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24" name="Freeform 2103">
                <a:extLst>
                  <a:ext uri="{FF2B5EF4-FFF2-40B4-BE49-F238E27FC236}">
                    <a16:creationId xmlns:a16="http://schemas.microsoft.com/office/drawing/2014/main" id="{5AA13616-159E-4073-8AE5-3397541E3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25" name="Rectangle 2104">
                <a:extLst>
                  <a:ext uri="{FF2B5EF4-FFF2-40B4-BE49-F238E27FC236}">
                    <a16:creationId xmlns:a16="http://schemas.microsoft.com/office/drawing/2014/main" id="{F358930A-B331-4F90-ADF8-E387D75E6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26" name="Freeform 2105">
                <a:extLst>
                  <a:ext uri="{FF2B5EF4-FFF2-40B4-BE49-F238E27FC236}">
                    <a16:creationId xmlns:a16="http://schemas.microsoft.com/office/drawing/2014/main" id="{737B627C-6C55-46EA-B3FD-532C497CE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27" name="Rectangle 2106">
                <a:extLst>
                  <a:ext uri="{FF2B5EF4-FFF2-40B4-BE49-F238E27FC236}">
                    <a16:creationId xmlns:a16="http://schemas.microsoft.com/office/drawing/2014/main" id="{715EA4D6-A0C0-43A9-A97B-2BFA39284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28" name="Freeform 2107">
                <a:extLst>
                  <a:ext uri="{FF2B5EF4-FFF2-40B4-BE49-F238E27FC236}">
                    <a16:creationId xmlns:a16="http://schemas.microsoft.com/office/drawing/2014/main" id="{D3858AB3-0E81-47D1-85A0-FAA5C9D6C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29" name="Rectangle 2108">
                <a:extLst>
                  <a:ext uri="{FF2B5EF4-FFF2-40B4-BE49-F238E27FC236}">
                    <a16:creationId xmlns:a16="http://schemas.microsoft.com/office/drawing/2014/main" id="{46BA5942-3D16-4B8E-BAD8-BDF9026354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30" name="Freeform 2109">
                <a:extLst>
                  <a:ext uri="{FF2B5EF4-FFF2-40B4-BE49-F238E27FC236}">
                    <a16:creationId xmlns:a16="http://schemas.microsoft.com/office/drawing/2014/main" id="{3B66B45A-1B29-4B08-A936-BCCCD0CFA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31" name="Rectangle 2110">
                <a:extLst>
                  <a:ext uri="{FF2B5EF4-FFF2-40B4-BE49-F238E27FC236}">
                    <a16:creationId xmlns:a16="http://schemas.microsoft.com/office/drawing/2014/main" id="{41ADAD1F-DE9F-45E7-8DE5-370C55036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32" name="Freeform 2111">
                <a:extLst>
                  <a:ext uri="{FF2B5EF4-FFF2-40B4-BE49-F238E27FC236}">
                    <a16:creationId xmlns:a16="http://schemas.microsoft.com/office/drawing/2014/main" id="{2F5948AD-363C-4202-8216-A97FA0CCB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33" name="Rectangle 2112">
                <a:extLst>
                  <a:ext uri="{FF2B5EF4-FFF2-40B4-BE49-F238E27FC236}">
                    <a16:creationId xmlns:a16="http://schemas.microsoft.com/office/drawing/2014/main" id="{FC0CC706-DF36-4F5B-85C7-2C3026EB30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34" name="Freeform 2113">
                <a:extLst>
                  <a:ext uri="{FF2B5EF4-FFF2-40B4-BE49-F238E27FC236}">
                    <a16:creationId xmlns:a16="http://schemas.microsoft.com/office/drawing/2014/main" id="{117CC7E1-9FDD-4C1C-90F4-9AF879025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35" name="Rectangle 2114">
                <a:extLst>
                  <a:ext uri="{FF2B5EF4-FFF2-40B4-BE49-F238E27FC236}">
                    <a16:creationId xmlns:a16="http://schemas.microsoft.com/office/drawing/2014/main" id="{2F3A5DC3-780D-4540-8F89-247C2C4D3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36" name="Freeform 2115">
                <a:extLst>
                  <a:ext uri="{FF2B5EF4-FFF2-40B4-BE49-F238E27FC236}">
                    <a16:creationId xmlns:a16="http://schemas.microsoft.com/office/drawing/2014/main" id="{5A845451-0150-4141-815F-EE773BD55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37" name="Rectangle 2116">
                <a:extLst>
                  <a:ext uri="{FF2B5EF4-FFF2-40B4-BE49-F238E27FC236}">
                    <a16:creationId xmlns:a16="http://schemas.microsoft.com/office/drawing/2014/main" id="{C97BC95C-F301-44CB-A237-FECA5D26AC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38" name="Freeform 2117">
                <a:extLst>
                  <a:ext uri="{FF2B5EF4-FFF2-40B4-BE49-F238E27FC236}">
                    <a16:creationId xmlns:a16="http://schemas.microsoft.com/office/drawing/2014/main" id="{FB35BE4E-DB24-4237-87A1-18F332164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39" name="Rectangle 2118">
                <a:extLst>
                  <a:ext uri="{FF2B5EF4-FFF2-40B4-BE49-F238E27FC236}">
                    <a16:creationId xmlns:a16="http://schemas.microsoft.com/office/drawing/2014/main" id="{AF345C0C-1810-492D-8537-98E510A34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40" name="Freeform 2119">
                <a:extLst>
                  <a:ext uri="{FF2B5EF4-FFF2-40B4-BE49-F238E27FC236}">
                    <a16:creationId xmlns:a16="http://schemas.microsoft.com/office/drawing/2014/main" id="{FCF44FF0-63B5-4088-B43C-ABC16E021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41" name="Rectangle 2120">
                <a:extLst>
                  <a:ext uri="{FF2B5EF4-FFF2-40B4-BE49-F238E27FC236}">
                    <a16:creationId xmlns:a16="http://schemas.microsoft.com/office/drawing/2014/main" id="{D6C582FA-782D-4393-94DD-036995610A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42" name="Freeform 2121">
                <a:extLst>
                  <a:ext uri="{FF2B5EF4-FFF2-40B4-BE49-F238E27FC236}">
                    <a16:creationId xmlns:a16="http://schemas.microsoft.com/office/drawing/2014/main" id="{A92E83C4-5C74-4E78-9927-3FE908104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43" name="Rectangle 2122">
                <a:extLst>
                  <a:ext uri="{FF2B5EF4-FFF2-40B4-BE49-F238E27FC236}">
                    <a16:creationId xmlns:a16="http://schemas.microsoft.com/office/drawing/2014/main" id="{F220F8FC-6C47-4F21-880A-75A4D1442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44" name="Freeform 2123">
                <a:extLst>
                  <a:ext uri="{FF2B5EF4-FFF2-40B4-BE49-F238E27FC236}">
                    <a16:creationId xmlns:a16="http://schemas.microsoft.com/office/drawing/2014/main" id="{B2B9A0B1-3138-4703-ADF7-7C8393B29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45" name="Rectangle 2124">
                <a:extLst>
                  <a:ext uri="{FF2B5EF4-FFF2-40B4-BE49-F238E27FC236}">
                    <a16:creationId xmlns:a16="http://schemas.microsoft.com/office/drawing/2014/main" id="{3794E7B3-89EC-4605-9211-457410777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46" name="Freeform 2125">
                <a:extLst>
                  <a:ext uri="{FF2B5EF4-FFF2-40B4-BE49-F238E27FC236}">
                    <a16:creationId xmlns:a16="http://schemas.microsoft.com/office/drawing/2014/main" id="{BB55F0D8-0EDC-4A9C-AB4B-5E379C4B6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47" name="Rectangle 2126">
                <a:extLst>
                  <a:ext uri="{FF2B5EF4-FFF2-40B4-BE49-F238E27FC236}">
                    <a16:creationId xmlns:a16="http://schemas.microsoft.com/office/drawing/2014/main" id="{DAC26554-BB04-46E4-BA8B-D592FB0C4E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48" name="Freeform 2127">
                <a:extLst>
                  <a:ext uri="{FF2B5EF4-FFF2-40B4-BE49-F238E27FC236}">
                    <a16:creationId xmlns:a16="http://schemas.microsoft.com/office/drawing/2014/main" id="{AC61CB32-F9C9-487D-A70E-6BB62E4AB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1 w 2"/>
                  <a:gd name="T15" fmla="*/ 2 h 3"/>
                  <a:gd name="T16" fmla="*/ 2 w 2"/>
                  <a:gd name="T17" fmla="*/ 2 h 3"/>
                  <a:gd name="T18" fmla="*/ 1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49" name="Rectangle 2128">
                <a:extLst>
                  <a:ext uri="{FF2B5EF4-FFF2-40B4-BE49-F238E27FC236}">
                    <a16:creationId xmlns:a16="http://schemas.microsoft.com/office/drawing/2014/main" id="{ED0A3071-A287-4C61-8B54-F6EA92D457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50" name="Freeform 2129">
                <a:extLst>
                  <a:ext uri="{FF2B5EF4-FFF2-40B4-BE49-F238E27FC236}">
                    <a16:creationId xmlns:a16="http://schemas.microsoft.com/office/drawing/2014/main" id="{D122781E-5D66-44FC-8332-B3F00AA7F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51" name="Rectangle 2130">
                <a:extLst>
                  <a:ext uri="{FF2B5EF4-FFF2-40B4-BE49-F238E27FC236}">
                    <a16:creationId xmlns:a16="http://schemas.microsoft.com/office/drawing/2014/main" id="{6B4FCBAC-FAF6-454C-AE60-FDA8533D1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52" name="Freeform 2131">
                <a:extLst>
                  <a:ext uri="{FF2B5EF4-FFF2-40B4-BE49-F238E27FC236}">
                    <a16:creationId xmlns:a16="http://schemas.microsoft.com/office/drawing/2014/main" id="{3C2CD157-832A-4F94-802B-DEF8BF3C4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53" name="Rectangle 2132">
                <a:extLst>
                  <a:ext uri="{FF2B5EF4-FFF2-40B4-BE49-F238E27FC236}">
                    <a16:creationId xmlns:a16="http://schemas.microsoft.com/office/drawing/2014/main" id="{EFC786FD-88BA-47D5-8279-F71AFA2C9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54" name="Freeform 2133">
                <a:extLst>
                  <a:ext uri="{FF2B5EF4-FFF2-40B4-BE49-F238E27FC236}">
                    <a16:creationId xmlns:a16="http://schemas.microsoft.com/office/drawing/2014/main" id="{F71FEF47-14C6-40D1-9568-4C5A38196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55" name="Rectangle 2134">
                <a:extLst>
                  <a:ext uri="{FF2B5EF4-FFF2-40B4-BE49-F238E27FC236}">
                    <a16:creationId xmlns:a16="http://schemas.microsoft.com/office/drawing/2014/main" id="{B31277D0-7808-4ADF-8ABB-EDF6BE5129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56" name="Freeform 2135">
                <a:extLst>
                  <a:ext uri="{FF2B5EF4-FFF2-40B4-BE49-F238E27FC236}">
                    <a16:creationId xmlns:a16="http://schemas.microsoft.com/office/drawing/2014/main" id="{15BA5B63-48D2-4838-A51A-34D8356EC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57" name="Rectangle 2136">
                <a:extLst>
                  <a:ext uri="{FF2B5EF4-FFF2-40B4-BE49-F238E27FC236}">
                    <a16:creationId xmlns:a16="http://schemas.microsoft.com/office/drawing/2014/main" id="{55E09216-F264-48FB-A4FD-793A99298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58" name="Freeform 2137">
                <a:extLst>
                  <a:ext uri="{FF2B5EF4-FFF2-40B4-BE49-F238E27FC236}">
                    <a16:creationId xmlns:a16="http://schemas.microsoft.com/office/drawing/2014/main" id="{E4C31C73-1451-4C90-9045-28B2075D1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59" name="Rectangle 2138">
                <a:extLst>
                  <a:ext uri="{FF2B5EF4-FFF2-40B4-BE49-F238E27FC236}">
                    <a16:creationId xmlns:a16="http://schemas.microsoft.com/office/drawing/2014/main" id="{6CFD4369-54AE-402B-9EFD-7F25C28E8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60" name="Freeform 2139">
                <a:extLst>
                  <a:ext uri="{FF2B5EF4-FFF2-40B4-BE49-F238E27FC236}">
                    <a16:creationId xmlns:a16="http://schemas.microsoft.com/office/drawing/2014/main" id="{95284FCB-D873-4FC5-9FCB-9121080F3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61" name="Rectangle 2140">
                <a:extLst>
                  <a:ext uri="{FF2B5EF4-FFF2-40B4-BE49-F238E27FC236}">
                    <a16:creationId xmlns:a16="http://schemas.microsoft.com/office/drawing/2014/main" id="{34CAAF24-0E26-406B-913C-47C8898911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62" name="Freeform 2141">
                <a:extLst>
                  <a:ext uri="{FF2B5EF4-FFF2-40B4-BE49-F238E27FC236}">
                    <a16:creationId xmlns:a16="http://schemas.microsoft.com/office/drawing/2014/main" id="{5608069A-4D6C-41A0-AEF7-3F31D4C55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63" name="Rectangle 2142">
                <a:extLst>
                  <a:ext uri="{FF2B5EF4-FFF2-40B4-BE49-F238E27FC236}">
                    <a16:creationId xmlns:a16="http://schemas.microsoft.com/office/drawing/2014/main" id="{9CB00091-9F16-4C65-BACF-2B451E878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64" name="Freeform 2143">
                <a:extLst>
                  <a:ext uri="{FF2B5EF4-FFF2-40B4-BE49-F238E27FC236}">
                    <a16:creationId xmlns:a16="http://schemas.microsoft.com/office/drawing/2014/main" id="{981797FB-DF8D-4DD9-93CB-587AB7199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65" name="Rectangle 2144">
                <a:extLst>
                  <a:ext uri="{FF2B5EF4-FFF2-40B4-BE49-F238E27FC236}">
                    <a16:creationId xmlns:a16="http://schemas.microsoft.com/office/drawing/2014/main" id="{957F56D3-D1F2-46C4-868C-060AE801DE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66" name="Freeform 2145">
                <a:extLst>
                  <a:ext uri="{FF2B5EF4-FFF2-40B4-BE49-F238E27FC236}">
                    <a16:creationId xmlns:a16="http://schemas.microsoft.com/office/drawing/2014/main" id="{C9B06C17-2980-44F0-8822-C45814A48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67" name="Rectangle 2146">
                <a:extLst>
                  <a:ext uri="{FF2B5EF4-FFF2-40B4-BE49-F238E27FC236}">
                    <a16:creationId xmlns:a16="http://schemas.microsoft.com/office/drawing/2014/main" id="{5DBDCCFB-76F9-40A8-8258-C66827E2A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68" name="Freeform 2147">
                <a:extLst>
                  <a:ext uri="{FF2B5EF4-FFF2-40B4-BE49-F238E27FC236}">
                    <a16:creationId xmlns:a16="http://schemas.microsoft.com/office/drawing/2014/main" id="{BC1E2D67-8F37-41D8-BFEF-E00F3ABFF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69" name="Rectangle 2148">
                <a:extLst>
                  <a:ext uri="{FF2B5EF4-FFF2-40B4-BE49-F238E27FC236}">
                    <a16:creationId xmlns:a16="http://schemas.microsoft.com/office/drawing/2014/main" id="{55F2B82A-D229-470B-B638-5DF72B1CFD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70" name="Freeform 2149">
                <a:extLst>
                  <a:ext uri="{FF2B5EF4-FFF2-40B4-BE49-F238E27FC236}">
                    <a16:creationId xmlns:a16="http://schemas.microsoft.com/office/drawing/2014/main" id="{B043BF4B-7937-4514-9F89-92692BF25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71" name="Rectangle 2150">
                <a:extLst>
                  <a:ext uri="{FF2B5EF4-FFF2-40B4-BE49-F238E27FC236}">
                    <a16:creationId xmlns:a16="http://schemas.microsoft.com/office/drawing/2014/main" id="{E86CC9F6-43B9-4FC2-ADED-3E3D9B903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72" name="Freeform 2151">
                <a:extLst>
                  <a:ext uri="{FF2B5EF4-FFF2-40B4-BE49-F238E27FC236}">
                    <a16:creationId xmlns:a16="http://schemas.microsoft.com/office/drawing/2014/main" id="{FE99169D-3982-4057-83B1-7B0D4A8A7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73" name="Rectangle 2152">
                <a:extLst>
                  <a:ext uri="{FF2B5EF4-FFF2-40B4-BE49-F238E27FC236}">
                    <a16:creationId xmlns:a16="http://schemas.microsoft.com/office/drawing/2014/main" id="{1C8F1AD9-E83C-4D75-910B-4E271267C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74" name="Freeform 2153">
                <a:extLst>
                  <a:ext uri="{FF2B5EF4-FFF2-40B4-BE49-F238E27FC236}">
                    <a16:creationId xmlns:a16="http://schemas.microsoft.com/office/drawing/2014/main" id="{CC1510BE-2964-4094-9205-B7219A63C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75" name="Rectangle 2154">
                <a:extLst>
                  <a:ext uri="{FF2B5EF4-FFF2-40B4-BE49-F238E27FC236}">
                    <a16:creationId xmlns:a16="http://schemas.microsoft.com/office/drawing/2014/main" id="{E8EC34D0-1094-45BC-BDBF-362BE3E5E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76" name="Freeform 2155">
                <a:extLst>
                  <a:ext uri="{FF2B5EF4-FFF2-40B4-BE49-F238E27FC236}">
                    <a16:creationId xmlns:a16="http://schemas.microsoft.com/office/drawing/2014/main" id="{DDF729AA-C42D-4856-9D6F-00FCABF76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77" name="Rectangle 2156">
                <a:extLst>
                  <a:ext uri="{FF2B5EF4-FFF2-40B4-BE49-F238E27FC236}">
                    <a16:creationId xmlns:a16="http://schemas.microsoft.com/office/drawing/2014/main" id="{02F2C6E7-B388-41DE-9D27-7556A7404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78" name="Freeform 2157">
                <a:extLst>
                  <a:ext uri="{FF2B5EF4-FFF2-40B4-BE49-F238E27FC236}">
                    <a16:creationId xmlns:a16="http://schemas.microsoft.com/office/drawing/2014/main" id="{7FFA49E3-B1E2-448D-A6F1-987E8F9ED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79" name="Rectangle 2158">
                <a:extLst>
                  <a:ext uri="{FF2B5EF4-FFF2-40B4-BE49-F238E27FC236}">
                    <a16:creationId xmlns:a16="http://schemas.microsoft.com/office/drawing/2014/main" id="{174EA03D-FDF0-4323-BD0E-3AC3518CF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80" name="Freeform 2159">
                <a:extLst>
                  <a:ext uri="{FF2B5EF4-FFF2-40B4-BE49-F238E27FC236}">
                    <a16:creationId xmlns:a16="http://schemas.microsoft.com/office/drawing/2014/main" id="{0690DB0E-7001-485F-8441-C58F0FFF3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81" name="Rectangle 2160">
                <a:extLst>
                  <a:ext uri="{FF2B5EF4-FFF2-40B4-BE49-F238E27FC236}">
                    <a16:creationId xmlns:a16="http://schemas.microsoft.com/office/drawing/2014/main" id="{DE8D840B-2197-400A-9066-CD3A08443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82" name="Freeform 2161">
                <a:extLst>
                  <a:ext uri="{FF2B5EF4-FFF2-40B4-BE49-F238E27FC236}">
                    <a16:creationId xmlns:a16="http://schemas.microsoft.com/office/drawing/2014/main" id="{9C6136D9-726A-4A31-B9A1-A042DE77E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83" name="Rectangle 2162">
                <a:extLst>
                  <a:ext uri="{FF2B5EF4-FFF2-40B4-BE49-F238E27FC236}">
                    <a16:creationId xmlns:a16="http://schemas.microsoft.com/office/drawing/2014/main" id="{E4135531-57B3-4F1C-BA9C-852A9C0D19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84" name="Freeform 2163">
                <a:extLst>
                  <a:ext uri="{FF2B5EF4-FFF2-40B4-BE49-F238E27FC236}">
                    <a16:creationId xmlns:a16="http://schemas.microsoft.com/office/drawing/2014/main" id="{FA507271-0F47-4381-B8AA-C253D4DC5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85" name="Rectangle 2164">
                <a:extLst>
                  <a:ext uri="{FF2B5EF4-FFF2-40B4-BE49-F238E27FC236}">
                    <a16:creationId xmlns:a16="http://schemas.microsoft.com/office/drawing/2014/main" id="{AD5B8C94-6A99-47CA-8A35-92049D466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86" name="Freeform 2165">
                <a:extLst>
                  <a:ext uri="{FF2B5EF4-FFF2-40B4-BE49-F238E27FC236}">
                    <a16:creationId xmlns:a16="http://schemas.microsoft.com/office/drawing/2014/main" id="{CA30E48E-45CA-4720-93BA-944FD1CF5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87" name="Rectangle 2166">
                <a:extLst>
                  <a:ext uri="{FF2B5EF4-FFF2-40B4-BE49-F238E27FC236}">
                    <a16:creationId xmlns:a16="http://schemas.microsoft.com/office/drawing/2014/main" id="{35CBC091-5A16-4CD2-BC41-C5CCBF36C1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88" name="Freeform 2167">
                <a:extLst>
                  <a:ext uri="{FF2B5EF4-FFF2-40B4-BE49-F238E27FC236}">
                    <a16:creationId xmlns:a16="http://schemas.microsoft.com/office/drawing/2014/main" id="{009C2765-C182-405B-999B-081F73AAE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89" name="Rectangle 2168">
                <a:extLst>
                  <a:ext uri="{FF2B5EF4-FFF2-40B4-BE49-F238E27FC236}">
                    <a16:creationId xmlns:a16="http://schemas.microsoft.com/office/drawing/2014/main" id="{C5B9CBEF-132C-4149-AF27-2607ED23A1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90" name="Freeform 2169">
                <a:extLst>
                  <a:ext uri="{FF2B5EF4-FFF2-40B4-BE49-F238E27FC236}">
                    <a16:creationId xmlns:a16="http://schemas.microsoft.com/office/drawing/2014/main" id="{D11BCA39-3DA9-4DD2-A38B-265A28DED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91" name="Rectangle 2170">
                <a:extLst>
                  <a:ext uri="{FF2B5EF4-FFF2-40B4-BE49-F238E27FC236}">
                    <a16:creationId xmlns:a16="http://schemas.microsoft.com/office/drawing/2014/main" id="{23F1AD8D-01DB-4755-8C2E-11858B092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92" name="Freeform 2171">
                <a:extLst>
                  <a:ext uri="{FF2B5EF4-FFF2-40B4-BE49-F238E27FC236}">
                    <a16:creationId xmlns:a16="http://schemas.microsoft.com/office/drawing/2014/main" id="{7D3C5B1F-9AB1-4D5C-A031-E6D304B22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93" name="Rectangle 2172">
                <a:extLst>
                  <a:ext uri="{FF2B5EF4-FFF2-40B4-BE49-F238E27FC236}">
                    <a16:creationId xmlns:a16="http://schemas.microsoft.com/office/drawing/2014/main" id="{6F412CAA-1252-4FAC-BE71-1BA01FB9D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94" name="Freeform 2173">
                <a:extLst>
                  <a:ext uri="{FF2B5EF4-FFF2-40B4-BE49-F238E27FC236}">
                    <a16:creationId xmlns:a16="http://schemas.microsoft.com/office/drawing/2014/main" id="{E145B61E-AF9A-4EFC-8616-85B7D1F0B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95" name="Rectangle 2174">
                <a:extLst>
                  <a:ext uri="{FF2B5EF4-FFF2-40B4-BE49-F238E27FC236}">
                    <a16:creationId xmlns:a16="http://schemas.microsoft.com/office/drawing/2014/main" id="{B6D0DB83-6977-4223-9C81-BEBA7815F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96" name="Freeform 2175">
                <a:extLst>
                  <a:ext uri="{FF2B5EF4-FFF2-40B4-BE49-F238E27FC236}">
                    <a16:creationId xmlns:a16="http://schemas.microsoft.com/office/drawing/2014/main" id="{E9FD2492-7AC2-4589-8285-9D73A5C74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97" name="Rectangle 2176">
                <a:extLst>
                  <a:ext uri="{FF2B5EF4-FFF2-40B4-BE49-F238E27FC236}">
                    <a16:creationId xmlns:a16="http://schemas.microsoft.com/office/drawing/2014/main" id="{F59B58FC-7B49-4E7B-9DB2-42D2CD925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98" name="Freeform 2177">
                <a:extLst>
                  <a:ext uri="{FF2B5EF4-FFF2-40B4-BE49-F238E27FC236}">
                    <a16:creationId xmlns:a16="http://schemas.microsoft.com/office/drawing/2014/main" id="{40F95961-6517-4993-BCEF-0AD62A1FF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99" name="Rectangle 2178">
                <a:extLst>
                  <a:ext uri="{FF2B5EF4-FFF2-40B4-BE49-F238E27FC236}">
                    <a16:creationId xmlns:a16="http://schemas.microsoft.com/office/drawing/2014/main" id="{D6872851-9757-4D9A-AB41-D3CE14808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00" name="Freeform 2179">
                <a:extLst>
                  <a:ext uri="{FF2B5EF4-FFF2-40B4-BE49-F238E27FC236}">
                    <a16:creationId xmlns:a16="http://schemas.microsoft.com/office/drawing/2014/main" id="{98EB8B08-D34F-4F08-83BD-5819A46E4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0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0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01" name="Rectangle 2180">
                <a:extLst>
                  <a:ext uri="{FF2B5EF4-FFF2-40B4-BE49-F238E27FC236}">
                    <a16:creationId xmlns:a16="http://schemas.microsoft.com/office/drawing/2014/main" id="{8C09EFDA-0BB3-47CD-9684-EA9364801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02" name="Freeform 2181">
                <a:extLst>
                  <a:ext uri="{FF2B5EF4-FFF2-40B4-BE49-F238E27FC236}">
                    <a16:creationId xmlns:a16="http://schemas.microsoft.com/office/drawing/2014/main" id="{D34F078D-B331-4780-8C8B-4DF7EB5F2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03" name="Rectangle 2182">
                <a:extLst>
                  <a:ext uri="{FF2B5EF4-FFF2-40B4-BE49-F238E27FC236}">
                    <a16:creationId xmlns:a16="http://schemas.microsoft.com/office/drawing/2014/main" id="{DE316C1E-1A9B-4736-AB0C-2DEB0FA33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04" name="Freeform 2183">
                <a:extLst>
                  <a:ext uri="{FF2B5EF4-FFF2-40B4-BE49-F238E27FC236}">
                    <a16:creationId xmlns:a16="http://schemas.microsoft.com/office/drawing/2014/main" id="{6C4A2372-4EA4-4118-BB04-54A58E97B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05" name="Rectangle 2184">
                <a:extLst>
                  <a:ext uri="{FF2B5EF4-FFF2-40B4-BE49-F238E27FC236}">
                    <a16:creationId xmlns:a16="http://schemas.microsoft.com/office/drawing/2014/main" id="{3FCA9E7C-7738-4D08-864C-668DC4887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06" name="Freeform 2185">
                <a:extLst>
                  <a:ext uri="{FF2B5EF4-FFF2-40B4-BE49-F238E27FC236}">
                    <a16:creationId xmlns:a16="http://schemas.microsoft.com/office/drawing/2014/main" id="{41916D46-4BAC-4889-B367-C9D107CAE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07" name="Rectangle 2186">
                <a:extLst>
                  <a:ext uri="{FF2B5EF4-FFF2-40B4-BE49-F238E27FC236}">
                    <a16:creationId xmlns:a16="http://schemas.microsoft.com/office/drawing/2014/main" id="{4E915182-8935-4AB5-AC0E-04A8867B4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08" name="Freeform 2187">
                <a:extLst>
                  <a:ext uri="{FF2B5EF4-FFF2-40B4-BE49-F238E27FC236}">
                    <a16:creationId xmlns:a16="http://schemas.microsoft.com/office/drawing/2014/main" id="{1F16ACA2-2F4B-4609-8855-F98BEB486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09" name="Rectangle 2188">
                <a:extLst>
                  <a:ext uri="{FF2B5EF4-FFF2-40B4-BE49-F238E27FC236}">
                    <a16:creationId xmlns:a16="http://schemas.microsoft.com/office/drawing/2014/main" id="{CCBD2012-8425-4E7D-9510-8C71A7934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10" name="Freeform 2189">
                <a:extLst>
                  <a:ext uri="{FF2B5EF4-FFF2-40B4-BE49-F238E27FC236}">
                    <a16:creationId xmlns:a16="http://schemas.microsoft.com/office/drawing/2014/main" id="{A59C31CC-5FEA-4B45-8E00-530CFD32E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11" name="Rectangle 2190">
                <a:extLst>
                  <a:ext uri="{FF2B5EF4-FFF2-40B4-BE49-F238E27FC236}">
                    <a16:creationId xmlns:a16="http://schemas.microsoft.com/office/drawing/2014/main" id="{D1BEC887-F7DD-441D-A3A4-D4073A59E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12" name="Freeform 2191">
                <a:extLst>
                  <a:ext uri="{FF2B5EF4-FFF2-40B4-BE49-F238E27FC236}">
                    <a16:creationId xmlns:a16="http://schemas.microsoft.com/office/drawing/2014/main" id="{8BE648BE-3412-4A35-BA60-F0A69D7D5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13" name="Rectangle 2192">
                <a:extLst>
                  <a:ext uri="{FF2B5EF4-FFF2-40B4-BE49-F238E27FC236}">
                    <a16:creationId xmlns:a16="http://schemas.microsoft.com/office/drawing/2014/main" id="{02A4D7C3-E73E-4914-9A90-A0B13BCB2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14" name="Freeform 2193">
                <a:extLst>
                  <a:ext uri="{FF2B5EF4-FFF2-40B4-BE49-F238E27FC236}">
                    <a16:creationId xmlns:a16="http://schemas.microsoft.com/office/drawing/2014/main" id="{60762908-6DD2-4348-AF01-FF4D9FF7F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15" name="Rectangle 2194">
                <a:extLst>
                  <a:ext uri="{FF2B5EF4-FFF2-40B4-BE49-F238E27FC236}">
                    <a16:creationId xmlns:a16="http://schemas.microsoft.com/office/drawing/2014/main" id="{46270C29-0587-43D1-9039-4F9F6CE6C7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16" name="Freeform 2195">
                <a:extLst>
                  <a:ext uri="{FF2B5EF4-FFF2-40B4-BE49-F238E27FC236}">
                    <a16:creationId xmlns:a16="http://schemas.microsoft.com/office/drawing/2014/main" id="{FAD0805E-2261-44F9-BCE9-75D3167AA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17" name="Rectangle 2196">
                <a:extLst>
                  <a:ext uri="{FF2B5EF4-FFF2-40B4-BE49-F238E27FC236}">
                    <a16:creationId xmlns:a16="http://schemas.microsoft.com/office/drawing/2014/main" id="{5CB5A7A5-7CE8-4873-BD49-BCFF70F9C2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18" name="Freeform 2197">
                <a:extLst>
                  <a:ext uri="{FF2B5EF4-FFF2-40B4-BE49-F238E27FC236}">
                    <a16:creationId xmlns:a16="http://schemas.microsoft.com/office/drawing/2014/main" id="{5C6E1C9D-5EEF-41C2-A3CF-8A13208B0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19" name="Rectangle 2198">
                <a:extLst>
                  <a:ext uri="{FF2B5EF4-FFF2-40B4-BE49-F238E27FC236}">
                    <a16:creationId xmlns:a16="http://schemas.microsoft.com/office/drawing/2014/main" id="{65900F35-6596-4AC8-805D-D3213A6C4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20" name="Freeform 2199">
                <a:extLst>
                  <a:ext uri="{FF2B5EF4-FFF2-40B4-BE49-F238E27FC236}">
                    <a16:creationId xmlns:a16="http://schemas.microsoft.com/office/drawing/2014/main" id="{DD6F434D-9EC3-4D45-99C0-95422B34B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21" name="Rectangle 2200">
                <a:extLst>
                  <a:ext uri="{FF2B5EF4-FFF2-40B4-BE49-F238E27FC236}">
                    <a16:creationId xmlns:a16="http://schemas.microsoft.com/office/drawing/2014/main" id="{64BF397B-F3AD-41E9-960A-97B3BB74C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22" name="Freeform 2201">
                <a:extLst>
                  <a:ext uri="{FF2B5EF4-FFF2-40B4-BE49-F238E27FC236}">
                    <a16:creationId xmlns:a16="http://schemas.microsoft.com/office/drawing/2014/main" id="{E60DAA61-0410-426E-9DE2-BD02E7F2A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23" name="Rectangle 2202">
                <a:extLst>
                  <a:ext uri="{FF2B5EF4-FFF2-40B4-BE49-F238E27FC236}">
                    <a16:creationId xmlns:a16="http://schemas.microsoft.com/office/drawing/2014/main" id="{8BDD70AC-38FF-4403-AC5D-0317433CC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24" name="Freeform 2203">
                <a:extLst>
                  <a:ext uri="{FF2B5EF4-FFF2-40B4-BE49-F238E27FC236}">
                    <a16:creationId xmlns:a16="http://schemas.microsoft.com/office/drawing/2014/main" id="{59678F70-E548-4F0D-9D48-1F5663E23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25" name="Rectangle 2204">
                <a:extLst>
                  <a:ext uri="{FF2B5EF4-FFF2-40B4-BE49-F238E27FC236}">
                    <a16:creationId xmlns:a16="http://schemas.microsoft.com/office/drawing/2014/main" id="{148F1D35-7348-4D03-AED8-BA9E953C5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26" name="Freeform 2205">
                <a:extLst>
                  <a:ext uri="{FF2B5EF4-FFF2-40B4-BE49-F238E27FC236}">
                    <a16:creationId xmlns:a16="http://schemas.microsoft.com/office/drawing/2014/main" id="{7746B6AC-0EC8-4E95-9294-F5C7BEE3F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27" name="Rectangle 2206">
                <a:extLst>
                  <a:ext uri="{FF2B5EF4-FFF2-40B4-BE49-F238E27FC236}">
                    <a16:creationId xmlns:a16="http://schemas.microsoft.com/office/drawing/2014/main" id="{3CB5AFF6-E1D6-4659-8D9A-BB784E7B0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28" name="Freeform 2207">
                <a:extLst>
                  <a:ext uri="{FF2B5EF4-FFF2-40B4-BE49-F238E27FC236}">
                    <a16:creationId xmlns:a16="http://schemas.microsoft.com/office/drawing/2014/main" id="{621F8E55-B628-4D02-BA74-663AF410C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29" name="Rectangle 2208">
                <a:extLst>
                  <a:ext uri="{FF2B5EF4-FFF2-40B4-BE49-F238E27FC236}">
                    <a16:creationId xmlns:a16="http://schemas.microsoft.com/office/drawing/2014/main" id="{29F3CE80-B586-47C4-81A0-BCE38743F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30" name="Freeform 2209">
                <a:extLst>
                  <a:ext uri="{FF2B5EF4-FFF2-40B4-BE49-F238E27FC236}">
                    <a16:creationId xmlns:a16="http://schemas.microsoft.com/office/drawing/2014/main" id="{F8B6A0CD-4FC5-43E5-8547-87B435B58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31" name="Rectangle 2210">
                <a:extLst>
                  <a:ext uri="{FF2B5EF4-FFF2-40B4-BE49-F238E27FC236}">
                    <a16:creationId xmlns:a16="http://schemas.microsoft.com/office/drawing/2014/main" id="{0AB20B4B-26CD-407E-8879-270E65B7CA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32" name="Freeform 2211">
                <a:extLst>
                  <a:ext uri="{FF2B5EF4-FFF2-40B4-BE49-F238E27FC236}">
                    <a16:creationId xmlns:a16="http://schemas.microsoft.com/office/drawing/2014/main" id="{956D7255-9187-4A8D-B450-B862B4E5A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33" name="Rectangle 2212">
                <a:extLst>
                  <a:ext uri="{FF2B5EF4-FFF2-40B4-BE49-F238E27FC236}">
                    <a16:creationId xmlns:a16="http://schemas.microsoft.com/office/drawing/2014/main" id="{67C5A898-2C49-44B8-A871-3205CFED96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34" name="Freeform 2213">
                <a:extLst>
                  <a:ext uri="{FF2B5EF4-FFF2-40B4-BE49-F238E27FC236}">
                    <a16:creationId xmlns:a16="http://schemas.microsoft.com/office/drawing/2014/main" id="{5A1BF20E-440B-4DC7-B07F-1CF498E58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1 w 2"/>
                  <a:gd name="T15" fmla="*/ 2 h 3"/>
                  <a:gd name="T16" fmla="*/ 2 w 2"/>
                  <a:gd name="T17" fmla="*/ 2 h 3"/>
                  <a:gd name="T18" fmla="*/ 1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35" name="Rectangle 2214">
                <a:extLst>
                  <a:ext uri="{FF2B5EF4-FFF2-40B4-BE49-F238E27FC236}">
                    <a16:creationId xmlns:a16="http://schemas.microsoft.com/office/drawing/2014/main" id="{EB0C8005-D7A9-477E-AA57-A12D95627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16" name="Group 2416">
              <a:extLst>
                <a:ext uri="{FF2B5EF4-FFF2-40B4-BE49-F238E27FC236}">
                  <a16:creationId xmlns:a16="http://schemas.microsoft.com/office/drawing/2014/main" id="{1D1C6D12-6FAA-4812-A5BC-80FC307A95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82800" y="2193926"/>
              <a:ext cx="9525" cy="4763"/>
              <a:chOff x="1312" y="1382"/>
              <a:chExt cx="6" cy="3"/>
            </a:xfrm>
          </p:grpSpPr>
          <p:sp>
            <p:nvSpPr>
              <p:cNvPr id="2836" name="Freeform 2216">
                <a:extLst>
                  <a:ext uri="{FF2B5EF4-FFF2-40B4-BE49-F238E27FC236}">
                    <a16:creationId xmlns:a16="http://schemas.microsoft.com/office/drawing/2014/main" id="{6965E80A-5047-44BF-ADDB-1CA863D32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37" name="Rectangle 2217">
                <a:extLst>
                  <a:ext uri="{FF2B5EF4-FFF2-40B4-BE49-F238E27FC236}">
                    <a16:creationId xmlns:a16="http://schemas.microsoft.com/office/drawing/2014/main" id="{E37C7DCC-ABEC-41E8-A496-F9C9E3798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38" name="Freeform 2218">
                <a:extLst>
                  <a:ext uri="{FF2B5EF4-FFF2-40B4-BE49-F238E27FC236}">
                    <a16:creationId xmlns:a16="http://schemas.microsoft.com/office/drawing/2014/main" id="{018A6A36-22ED-4439-B1EC-A39B299BA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39" name="Rectangle 2219">
                <a:extLst>
                  <a:ext uri="{FF2B5EF4-FFF2-40B4-BE49-F238E27FC236}">
                    <a16:creationId xmlns:a16="http://schemas.microsoft.com/office/drawing/2014/main" id="{C414AE3F-89FA-447A-A441-C2826EED7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40" name="Freeform 2220">
                <a:extLst>
                  <a:ext uri="{FF2B5EF4-FFF2-40B4-BE49-F238E27FC236}">
                    <a16:creationId xmlns:a16="http://schemas.microsoft.com/office/drawing/2014/main" id="{008E1619-1F7D-4E49-BEE5-0CC38435C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41" name="Rectangle 2221">
                <a:extLst>
                  <a:ext uri="{FF2B5EF4-FFF2-40B4-BE49-F238E27FC236}">
                    <a16:creationId xmlns:a16="http://schemas.microsoft.com/office/drawing/2014/main" id="{1939843F-01C4-4B6C-84F5-B3A770FB3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42" name="Freeform 2222">
                <a:extLst>
                  <a:ext uri="{FF2B5EF4-FFF2-40B4-BE49-F238E27FC236}">
                    <a16:creationId xmlns:a16="http://schemas.microsoft.com/office/drawing/2014/main" id="{C095CD7D-EE49-4CA8-BE41-645A4B514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43" name="Rectangle 2223">
                <a:extLst>
                  <a:ext uri="{FF2B5EF4-FFF2-40B4-BE49-F238E27FC236}">
                    <a16:creationId xmlns:a16="http://schemas.microsoft.com/office/drawing/2014/main" id="{3EC7F2B1-F2CD-4120-B6BF-AB0B7EFD8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44" name="Freeform 2224">
                <a:extLst>
                  <a:ext uri="{FF2B5EF4-FFF2-40B4-BE49-F238E27FC236}">
                    <a16:creationId xmlns:a16="http://schemas.microsoft.com/office/drawing/2014/main" id="{CBB72379-ADD4-460F-A91C-7346856D5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45" name="Rectangle 2225">
                <a:extLst>
                  <a:ext uri="{FF2B5EF4-FFF2-40B4-BE49-F238E27FC236}">
                    <a16:creationId xmlns:a16="http://schemas.microsoft.com/office/drawing/2014/main" id="{FEA9A5B9-1EAA-4AC0-8886-8B5DF886F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46" name="Freeform 2226">
                <a:extLst>
                  <a:ext uri="{FF2B5EF4-FFF2-40B4-BE49-F238E27FC236}">
                    <a16:creationId xmlns:a16="http://schemas.microsoft.com/office/drawing/2014/main" id="{47EA873B-7FE0-46D3-8A21-8E1E8D304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47" name="Rectangle 2227">
                <a:extLst>
                  <a:ext uri="{FF2B5EF4-FFF2-40B4-BE49-F238E27FC236}">
                    <a16:creationId xmlns:a16="http://schemas.microsoft.com/office/drawing/2014/main" id="{0309A07E-585B-4980-A5A5-5FC67278C7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48" name="Freeform 2228">
                <a:extLst>
                  <a:ext uri="{FF2B5EF4-FFF2-40B4-BE49-F238E27FC236}">
                    <a16:creationId xmlns:a16="http://schemas.microsoft.com/office/drawing/2014/main" id="{F90F9F3E-926B-419F-88E7-C6E8DDFEA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49" name="Rectangle 2229">
                <a:extLst>
                  <a:ext uri="{FF2B5EF4-FFF2-40B4-BE49-F238E27FC236}">
                    <a16:creationId xmlns:a16="http://schemas.microsoft.com/office/drawing/2014/main" id="{F08D7F13-48F0-4485-86CC-EEEBF2975E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50" name="Freeform 2230">
                <a:extLst>
                  <a:ext uri="{FF2B5EF4-FFF2-40B4-BE49-F238E27FC236}">
                    <a16:creationId xmlns:a16="http://schemas.microsoft.com/office/drawing/2014/main" id="{41D10A32-0419-4891-808F-14F1CEBF4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51" name="Rectangle 2231">
                <a:extLst>
                  <a:ext uri="{FF2B5EF4-FFF2-40B4-BE49-F238E27FC236}">
                    <a16:creationId xmlns:a16="http://schemas.microsoft.com/office/drawing/2014/main" id="{DB537888-6E6D-45B9-8AD5-AB5B1F66C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52" name="Freeform 2232">
                <a:extLst>
                  <a:ext uri="{FF2B5EF4-FFF2-40B4-BE49-F238E27FC236}">
                    <a16:creationId xmlns:a16="http://schemas.microsoft.com/office/drawing/2014/main" id="{01CB9BBF-1170-44E5-A64F-0A7602471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53" name="Rectangle 2233">
                <a:extLst>
                  <a:ext uri="{FF2B5EF4-FFF2-40B4-BE49-F238E27FC236}">
                    <a16:creationId xmlns:a16="http://schemas.microsoft.com/office/drawing/2014/main" id="{17DB4B8A-167E-4559-9A32-B1119AB6C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54" name="Freeform 2234">
                <a:extLst>
                  <a:ext uri="{FF2B5EF4-FFF2-40B4-BE49-F238E27FC236}">
                    <a16:creationId xmlns:a16="http://schemas.microsoft.com/office/drawing/2014/main" id="{C45ED85A-CF1F-400A-BA35-28B0F04A6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55" name="Rectangle 2235">
                <a:extLst>
                  <a:ext uri="{FF2B5EF4-FFF2-40B4-BE49-F238E27FC236}">
                    <a16:creationId xmlns:a16="http://schemas.microsoft.com/office/drawing/2014/main" id="{6F4B7C85-46B3-47E8-A397-103789C96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56" name="Freeform 2236">
                <a:extLst>
                  <a:ext uri="{FF2B5EF4-FFF2-40B4-BE49-F238E27FC236}">
                    <a16:creationId xmlns:a16="http://schemas.microsoft.com/office/drawing/2014/main" id="{BEF49A48-D9EB-496B-80C2-693EFBAF1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57" name="Rectangle 2237">
                <a:extLst>
                  <a:ext uri="{FF2B5EF4-FFF2-40B4-BE49-F238E27FC236}">
                    <a16:creationId xmlns:a16="http://schemas.microsoft.com/office/drawing/2014/main" id="{F846E14C-7135-4E82-A4A2-71A9D63C53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58" name="Freeform 2238">
                <a:extLst>
                  <a:ext uri="{FF2B5EF4-FFF2-40B4-BE49-F238E27FC236}">
                    <a16:creationId xmlns:a16="http://schemas.microsoft.com/office/drawing/2014/main" id="{47663A00-745E-4FF4-AA34-756AF3441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59" name="Rectangle 2239">
                <a:extLst>
                  <a:ext uri="{FF2B5EF4-FFF2-40B4-BE49-F238E27FC236}">
                    <a16:creationId xmlns:a16="http://schemas.microsoft.com/office/drawing/2014/main" id="{E0F111E6-DA1D-464E-A569-025CB2486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60" name="Freeform 2240">
                <a:extLst>
                  <a:ext uri="{FF2B5EF4-FFF2-40B4-BE49-F238E27FC236}">
                    <a16:creationId xmlns:a16="http://schemas.microsoft.com/office/drawing/2014/main" id="{F6F15CB7-DA30-496A-9F9E-940C5A388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61" name="Rectangle 2241">
                <a:extLst>
                  <a:ext uri="{FF2B5EF4-FFF2-40B4-BE49-F238E27FC236}">
                    <a16:creationId xmlns:a16="http://schemas.microsoft.com/office/drawing/2014/main" id="{1E43E954-5AC4-4F41-8B65-504738E1D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62" name="Freeform 2242">
                <a:extLst>
                  <a:ext uri="{FF2B5EF4-FFF2-40B4-BE49-F238E27FC236}">
                    <a16:creationId xmlns:a16="http://schemas.microsoft.com/office/drawing/2014/main" id="{34314017-0B3B-4E1E-82D2-187C3BC70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63" name="Rectangle 2243">
                <a:extLst>
                  <a:ext uri="{FF2B5EF4-FFF2-40B4-BE49-F238E27FC236}">
                    <a16:creationId xmlns:a16="http://schemas.microsoft.com/office/drawing/2014/main" id="{BDC27FE5-802C-431D-B1E9-472B21BF3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64" name="Freeform 2244">
                <a:extLst>
                  <a:ext uri="{FF2B5EF4-FFF2-40B4-BE49-F238E27FC236}">
                    <a16:creationId xmlns:a16="http://schemas.microsoft.com/office/drawing/2014/main" id="{4B642842-751A-43BD-B1B9-93B68644D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65" name="Rectangle 2245">
                <a:extLst>
                  <a:ext uri="{FF2B5EF4-FFF2-40B4-BE49-F238E27FC236}">
                    <a16:creationId xmlns:a16="http://schemas.microsoft.com/office/drawing/2014/main" id="{C05F3E9C-27DD-4FF2-A662-08DDAEF6EA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66" name="Freeform 2246">
                <a:extLst>
                  <a:ext uri="{FF2B5EF4-FFF2-40B4-BE49-F238E27FC236}">
                    <a16:creationId xmlns:a16="http://schemas.microsoft.com/office/drawing/2014/main" id="{2058E6BF-E8DC-49F1-AA87-79CB93D42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67" name="Rectangle 2247">
                <a:extLst>
                  <a:ext uri="{FF2B5EF4-FFF2-40B4-BE49-F238E27FC236}">
                    <a16:creationId xmlns:a16="http://schemas.microsoft.com/office/drawing/2014/main" id="{28088214-F909-47D5-B28C-B27FB047F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68" name="Freeform 2248">
                <a:extLst>
                  <a:ext uri="{FF2B5EF4-FFF2-40B4-BE49-F238E27FC236}">
                    <a16:creationId xmlns:a16="http://schemas.microsoft.com/office/drawing/2014/main" id="{C9A2C7DC-FEB0-415E-A8F7-1DC876C32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69" name="Rectangle 2249">
                <a:extLst>
                  <a:ext uri="{FF2B5EF4-FFF2-40B4-BE49-F238E27FC236}">
                    <a16:creationId xmlns:a16="http://schemas.microsoft.com/office/drawing/2014/main" id="{49915270-C73D-4471-9503-84AE55D01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70" name="Freeform 2250">
                <a:extLst>
                  <a:ext uri="{FF2B5EF4-FFF2-40B4-BE49-F238E27FC236}">
                    <a16:creationId xmlns:a16="http://schemas.microsoft.com/office/drawing/2014/main" id="{576A5633-0B33-41F4-BBF8-2E7640317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71" name="Rectangle 2251">
                <a:extLst>
                  <a:ext uri="{FF2B5EF4-FFF2-40B4-BE49-F238E27FC236}">
                    <a16:creationId xmlns:a16="http://schemas.microsoft.com/office/drawing/2014/main" id="{C52225D5-3471-4858-97E6-0DDD562CD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72" name="Freeform 2252">
                <a:extLst>
                  <a:ext uri="{FF2B5EF4-FFF2-40B4-BE49-F238E27FC236}">
                    <a16:creationId xmlns:a16="http://schemas.microsoft.com/office/drawing/2014/main" id="{3CE0D3A8-180D-4179-A8B8-DBF0B2845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73" name="Rectangle 2253">
                <a:extLst>
                  <a:ext uri="{FF2B5EF4-FFF2-40B4-BE49-F238E27FC236}">
                    <a16:creationId xmlns:a16="http://schemas.microsoft.com/office/drawing/2014/main" id="{3858A9C1-E281-43B5-9E6A-C34BD3675D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74" name="Freeform 2254">
                <a:extLst>
                  <a:ext uri="{FF2B5EF4-FFF2-40B4-BE49-F238E27FC236}">
                    <a16:creationId xmlns:a16="http://schemas.microsoft.com/office/drawing/2014/main" id="{E11EC559-8520-4DF8-87B7-72846F74E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75" name="Rectangle 2255">
                <a:extLst>
                  <a:ext uri="{FF2B5EF4-FFF2-40B4-BE49-F238E27FC236}">
                    <a16:creationId xmlns:a16="http://schemas.microsoft.com/office/drawing/2014/main" id="{91900F3E-190D-4B04-9F66-F6AF22D53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76" name="Freeform 2256">
                <a:extLst>
                  <a:ext uri="{FF2B5EF4-FFF2-40B4-BE49-F238E27FC236}">
                    <a16:creationId xmlns:a16="http://schemas.microsoft.com/office/drawing/2014/main" id="{7CFD60CE-D3F3-4A59-A0A5-9B25F0FF8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77" name="Rectangle 2257">
                <a:extLst>
                  <a:ext uri="{FF2B5EF4-FFF2-40B4-BE49-F238E27FC236}">
                    <a16:creationId xmlns:a16="http://schemas.microsoft.com/office/drawing/2014/main" id="{D10A164C-B7BD-4656-A4A4-9F3CDF16D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78" name="Freeform 2258">
                <a:extLst>
                  <a:ext uri="{FF2B5EF4-FFF2-40B4-BE49-F238E27FC236}">
                    <a16:creationId xmlns:a16="http://schemas.microsoft.com/office/drawing/2014/main" id="{1C09D691-6EAB-4073-B36E-0A2B7BB38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79" name="Rectangle 2259">
                <a:extLst>
                  <a:ext uri="{FF2B5EF4-FFF2-40B4-BE49-F238E27FC236}">
                    <a16:creationId xmlns:a16="http://schemas.microsoft.com/office/drawing/2014/main" id="{41F2B6A0-BCC4-4837-BE33-E34F6B5F4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80" name="Freeform 2260">
                <a:extLst>
                  <a:ext uri="{FF2B5EF4-FFF2-40B4-BE49-F238E27FC236}">
                    <a16:creationId xmlns:a16="http://schemas.microsoft.com/office/drawing/2014/main" id="{9883EDFE-5222-4C64-B4A9-D2B9FD5A6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81" name="Rectangle 2261">
                <a:extLst>
                  <a:ext uri="{FF2B5EF4-FFF2-40B4-BE49-F238E27FC236}">
                    <a16:creationId xmlns:a16="http://schemas.microsoft.com/office/drawing/2014/main" id="{88B7E3B0-FD6C-4ABC-9455-97148D015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82" name="Freeform 2262">
                <a:extLst>
                  <a:ext uri="{FF2B5EF4-FFF2-40B4-BE49-F238E27FC236}">
                    <a16:creationId xmlns:a16="http://schemas.microsoft.com/office/drawing/2014/main" id="{94FBCDDF-5928-40FF-B734-A7DDBA3B1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83" name="Rectangle 2263">
                <a:extLst>
                  <a:ext uri="{FF2B5EF4-FFF2-40B4-BE49-F238E27FC236}">
                    <a16:creationId xmlns:a16="http://schemas.microsoft.com/office/drawing/2014/main" id="{3744457C-9D2A-4CE8-AD76-0BA63AF56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84" name="Freeform 2264">
                <a:extLst>
                  <a:ext uri="{FF2B5EF4-FFF2-40B4-BE49-F238E27FC236}">
                    <a16:creationId xmlns:a16="http://schemas.microsoft.com/office/drawing/2014/main" id="{805FA802-B534-4A05-B94D-553015F73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85" name="Rectangle 2265">
                <a:extLst>
                  <a:ext uri="{FF2B5EF4-FFF2-40B4-BE49-F238E27FC236}">
                    <a16:creationId xmlns:a16="http://schemas.microsoft.com/office/drawing/2014/main" id="{15C5D780-484C-4AB0-895E-B623FD660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86" name="Freeform 2266">
                <a:extLst>
                  <a:ext uri="{FF2B5EF4-FFF2-40B4-BE49-F238E27FC236}">
                    <a16:creationId xmlns:a16="http://schemas.microsoft.com/office/drawing/2014/main" id="{2E8A668B-9F9A-47F5-B695-B145E72AC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0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0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87" name="Rectangle 2267">
                <a:extLst>
                  <a:ext uri="{FF2B5EF4-FFF2-40B4-BE49-F238E27FC236}">
                    <a16:creationId xmlns:a16="http://schemas.microsoft.com/office/drawing/2014/main" id="{EBD1067F-2029-49FD-92ED-CF8786A83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88" name="Freeform 2268">
                <a:extLst>
                  <a:ext uri="{FF2B5EF4-FFF2-40B4-BE49-F238E27FC236}">
                    <a16:creationId xmlns:a16="http://schemas.microsoft.com/office/drawing/2014/main" id="{D984E9BD-4C72-476F-88B9-1AB9A7DD6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89" name="Rectangle 2269">
                <a:extLst>
                  <a:ext uri="{FF2B5EF4-FFF2-40B4-BE49-F238E27FC236}">
                    <a16:creationId xmlns:a16="http://schemas.microsoft.com/office/drawing/2014/main" id="{D95147DB-9A9B-49BC-85BB-11304A366C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90" name="Freeform 2270">
                <a:extLst>
                  <a:ext uri="{FF2B5EF4-FFF2-40B4-BE49-F238E27FC236}">
                    <a16:creationId xmlns:a16="http://schemas.microsoft.com/office/drawing/2014/main" id="{7B693E06-B936-4F00-A476-E60045291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91" name="Rectangle 2271">
                <a:extLst>
                  <a:ext uri="{FF2B5EF4-FFF2-40B4-BE49-F238E27FC236}">
                    <a16:creationId xmlns:a16="http://schemas.microsoft.com/office/drawing/2014/main" id="{7E15A763-2B40-4411-B6E5-CF1410654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92" name="Freeform 2272">
                <a:extLst>
                  <a:ext uri="{FF2B5EF4-FFF2-40B4-BE49-F238E27FC236}">
                    <a16:creationId xmlns:a16="http://schemas.microsoft.com/office/drawing/2014/main" id="{7C9397BB-9246-467E-A375-F8267266E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93" name="Rectangle 2273">
                <a:extLst>
                  <a:ext uri="{FF2B5EF4-FFF2-40B4-BE49-F238E27FC236}">
                    <a16:creationId xmlns:a16="http://schemas.microsoft.com/office/drawing/2014/main" id="{61EA0611-7B6F-4E33-BABF-81D2D6278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94" name="Freeform 2274">
                <a:extLst>
                  <a:ext uri="{FF2B5EF4-FFF2-40B4-BE49-F238E27FC236}">
                    <a16:creationId xmlns:a16="http://schemas.microsoft.com/office/drawing/2014/main" id="{5FA377E8-AF2B-49A6-AA88-494864291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95" name="Rectangle 2275">
                <a:extLst>
                  <a:ext uri="{FF2B5EF4-FFF2-40B4-BE49-F238E27FC236}">
                    <a16:creationId xmlns:a16="http://schemas.microsoft.com/office/drawing/2014/main" id="{E9442DCF-6EA5-42B7-B641-E90668CA2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96" name="Freeform 2276">
                <a:extLst>
                  <a:ext uri="{FF2B5EF4-FFF2-40B4-BE49-F238E27FC236}">
                    <a16:creationId xmlns:a16="http://schemas.microsoft.com/office/drawing/2014/main" id="{25F1B362-FB35-49A1-9A67-9BAADD28A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97" name="Rectangle 2277">
                <a:extLst>
                  <a:ext uri="{FF2B5EF4-FFF2-40B4-BE49-F238E27FC236}">
                    <a16:creationId xmlns:a16="http://schemas.microsoft.com/office/drawing/2014/main" id="{E9EB07E6-7345-4A3B-8968-C659C74EF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98" name="Freeform 2278">
                <a:extLst>
                  <a:ext uri="{FF2B5EF4-FFF2-40B4-BE49-F238E27FC236}">
                    <a16:creationId xmlns:a16="http://schemas.microsoft.com/office/drawing/2014/main" id="{434C0457-4296-40C8-B595-9C76DDE33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99" name="Rectangle 2279">
                <a:extLst>
                  <a:ext uri="{FF2B5EF4-FFF2-40B4-BE49-F238E27FC236}">
                    <a16:creationId xmlns:a16="http://schemas.microsoft.com/office/drawing/2014/main" id="{5544AAB6-3FD7-49B6-8EB0-31F764FA4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00" name="Freeform 2280">
                <a:extLst>
                  <a:ext uri="{FF2B5EF4-FFF2-40B4-BE49-F238E27FC236}">
                    <a16:creationId xmlns:a16="http://schemas.microsoft.com/office/drawing/2014/main" id="{13C10ED7-5158-4C69-BFF0-13D956C7A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01" name="Rectangle 2281">
                <a:extLst>
                  <a:ext uri="{FF2B5EF4-FFF2-40B4-BE49-F238E27FC236}">
                    <a16:creationId xmlns:a16="http://schemas.microsoft.com/office/drawing/2014/main" id="{4BD06751-9A8A-471A-B16E-6BCB553E7D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02" name="Freeform 2282">
                <a:extLst>
                  <a:ext uri="{FF2B5EF4-FFF2-40B4-BE49-F238E27FC236}">
                    <a16:creationId xmlns:a16="http://schemas.microsoft.com/office/drawing/2014/main" id="{73611156-970A-45D0-99D4-3A418286D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03" name="Rectangle 2283">
                <a:extLst>
                  <a:ext uri="{FF2B5EF4-FFF2-40B4-BE49-F238E27FC236}">
                    <a16:creationId xmlns:a16="http://schemas.microsoft.com/office/drawing/2014/main" id="{DA2538E0-C224-4C97-BFFF-25E68A4A4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04" name="Freeform 2284">
                <a:extLst>
                  <a:ext uri="{FF2B5EF4-FFF2-40B4-BE49-F238E27FC236}">
                    <a16:creationId xmlns:a16="http://schemas.microsoft.com/office/drawing/2014/main" id="{4BFB97DE-C6FF-4524-96A2-94D2D18EE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05" name="Rectangle 2285">
                <a:extLst>
                  <a:ext uri="{FF2B5EF4-FFF2-40B4-BE49-F238E27FC236}">
                    <a16:creationId xmlns:a16="http://schemas.microsoft.com/office/drawing/2014/main" id="{FF2C00B1-B2D8-4C88-8BC9-86D27C294D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06" name="Freeform 2286">
                <a:extLst>
                  <a:ext uri="{FF2B5EF4-FFF2-40B4-BE49-F238E27FC236}">
                    <a16:creationId xmlns:a16="http://schemas.microsoft.com/office/drawing/2014/main" id="{88D38B1B-60BB-4C84-B4F9-978D9F5E2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07" name="Rectangle 2287">
                <a:extLst>
                  <a:ext uri="{FF2B5EF4-FFF2-40B4-BE49-F238E27FC236}">
                    <a16:creationId xmlns:a16="http://schemas.microsoft.com/office/drawing/2014/main" id="{663F30DD-BB1E-47C7-8518-7BFC24DDC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08" name="Freeform 2288">
                <a:extLst>
                  <a:ext uri="{FF2B5EF4-FFF2-40B4-BE49-F238E27FC236}">
                    <a16:creationId xmlns:a16="http://schemas.microsoft.com/office/drawing/2014/main" id="{2856F491-900E-4F30-8AA6-22341F996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09" name="Rectangle 2289">
                <a:extLst>
                  <a:ext uri="{FF2B5EF4-FFF2-40B4-BE49-F238E27FC236}">
                    <a16:creationId xmlns:a16="http://schemas.microsoft.com/office/drawing/2014/main" id="{F8C81548-3278-4C69-BE95-293B9B3871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10" name="Freeform 2290">
                <a:extLst>
                  <a:ext uri="{FF2B5EF4-FFF2-40B4-BE49-F238E27FC236}">
                    <a16:creationId xmlns:a16="http://schemas.microsoft.com/office/drawing/2014/main" id="{FE269A1B-8450-4F3A-916D-BC2FF8E60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11" name="Rectangle 2291">
                <a:extLst>
                  <a:ext uri="{FF2B5EF4-FFF2-40B4-BE49-F238E27FC236}">
                    <a16:creationId xmlns:a16="http://schemas.microsoft.com/office/drawing/2014/main" id="{244685F5-25F3-4929-94E0-2EAD91F1F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12" name="Freeform 2292">
                <a:extLst>
                  <a:ext uri="{FF2B5EF4-FFF2-40B4-BE49-F238E27FC236}">
                    <a16:creationId xmlns:a16="http://schemas.microsoft.com/office/drawing/2014/main" id="{14C3CB3B-DB87-4929-8087-409E40B25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13" name="Rectangle 2293">
                <a:extLst>
                  <a:ext uri="{FF2B5EF4-FFF2-40B4-BE49-F238E27FC236}">
                    <a16:creationId xmlns:a16="http://schemas.microsoft.com/office/drawing/2014/main" id="{91A81173-B9EC-48A7-86C3-1663D54E0B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14" name="Freeform 2294">
                <a:extLst>
                  <a:ext uri="{FF2B5EF4-FFF2-40B4-BE49-F238E27FC236}">
                    <a16:creationId xmlns:a16="http://schemas.microsoft.com/office/drawing/2014/main" id="{E0D2059A-FD7C-4FB1-AAB7-B2FAC35C3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15" name="Rectangle 2295">
                <a:extLst>
                  <a:ext uri="{FF2B5EF4-FFF2-40B4-BE49-F238E27FC236}">
                    <a16:creationId xmlns:a16="http://schemas.microsoft.com/office/drawing/2014/main" id="{AAA86E9F-D8B3-4FF8-93F3-5199DBE45A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16" name="Freeform 2296">
                <a:extLst>
                  <a:ext uri="{FF2B5EF4-FFF2-40B4-BE49-F238E27FC236}">
                    <a16:creationId xmlns:a16="http://schemas.microsoft.com/office/drawing/2014/main" id="{51B1C0B0-24E0-4451-B0AA-4E7D66F0C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17" name="Rectangle 2297">
                <a:extLst>
                  <a:ext uri="{FF2B5EF4-FFF2-40B4-BE49-F238E27FC236}">
                    <a16:creationId xmlns:a16="http://schemas.microsoft.com/office/drawing/2014/main" id="{CAE00AC0-6FE0-4B1A-A6E8-835446968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18" name="Freeform 2298">
                <a:extLst>
                  <a:ext uri="{FF2B5EF4-FFF2-40B4-BE49-F238E27FC236}">
                    <a16:creationId xmlns:a16="http://schemas.microsoft.com/office/drawing/2014/main" id="{072446A3-0036-4341-9562-80AC47397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19" name="Rectangle 2299">
                <a:extLst>
                  <a:ext uri="{FF2B5EF4-FFF2-40B4-BE49-F238E27FC236}">
                    <a16:creationId xmlns:a16="http://schemas.microsoft.com/office/drawing/2014/main" id="{12950F97-B784-47B9-9F29-4A37A5749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20" name="Freeform 2300">
                <a:extLst>
                  <a:ext uri="{FF2B5EF4-FFF2-40B4-BE49-F238E27FC236}">
                    <a16:creationId xmlns:a16="http://schemas.microsoft.com/office/drawing/2014/main" id="{6CFB1AAD-73BB-4404-8859-AB6A89C68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21" name="Rectangle 2301">
                <a:extLst>
                  <a:ext uri="{FF2B5EF4-FFF2-40B4-BE49-F238E27FC236}">
                    <a16:creationId xmlns:a16="http://schemas.microsoft.com/office/drawing/2014/main" id="{EC18F8B8-4BB7-4DE5-B8E2-276E3EAA0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22" name="Freeform 2302">
                <a:extLst>
                  <a:ext uri="{FF2B5EF4-FFF2-40B4-BE49-F238E27FC236}">
                    <a16:creationId xmlns:a16="http://schemas.microsoft.com/office/drawing/2014/main" id="{F10EEA91-6E10-4248-91F7-F068703E4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23" name="Rectangle 2303">
                <a:extLst>
                  <a:ext uri="{FF2B5EF4-FFF2-40B4-BE49-F238E27FC236}">
                    <a16:creationId xmlns:a16="http://schemas.microsoft.com/office/drawing/2014/main" id="{A55B8B35-F23F-41B3-BF8D-D964EBCD0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24" name="Freeform 2304">
                <a:extLst>
                  <a:ext uri="{FF2B5EF4-FFF2-40B4-BE49-F238E27FC236}">
                    <a16:creationId xmlns:a16="http://schemas.microsoft.com/office/drawing/2014/main" id="{3D210964-A98C-48F2-8765-C1055EF4C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25" name="Rectangle 2305">
                <a:extLst>
                  <a:ext uri="{FF2B5EF4-FFF2-40B4-BE49-F238E27FC236}">
                    <a16:creationId xmlns:a16="http://schemas.microsoft.com/office/drawing/2014/main" id="{E1E7689D-114C-4F1E-AB58-FF8EB6A46C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26" name="Freeform 2306">
                <a:extLst>
                  <a:ext uri="{FF2B5EF4-FFF2-40B4-BE49-F238E27FC236}">
                    <a16:creationId xmlns:a16="http://schemas.microsoft.com/office/drawing/2014/main" id="{EB218CED-734B-4B68-B18C-BCFD8A062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27" name="Rectangle 2307">
                <a:extLst>
                  <a:ext uri="{FF2B5EF4-FFF2-40B4-BE49-F238E27FC236}">
                    <a16:creationId xmlns:a16="http://schemas.microsoft.com/office/drawing/2014/main" id="{90B8BEEB-44EC-401C-B7E6-D35EFF827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28" name="Freeform 2308">
                <a:extLst>
                  <a:ext uri="{FF2B5EF4-FFF2-40B4-BE49-F238E27FC236}">
                    <a16:creationId xmlns:a16="http://schemas.microsoft.com/office/drawing/2014/main" id="{CFBAA3D2-2194-4C0D-9043-4D304D57F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29" name="Rectangle 2309">
                <a:extLst>
                  <a:ext uri="{FF2B5EF4-FFF2-40B4-BE49-F238E27FC236}">
                    <a16:creationId xmlns:a16="http://schemas.microsoft.com/office/drawing/2014/main" id="{8BA07907-FC30-464B-9549-72ADA9E17D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30" name="Freeform 2310">
                <a:extLst>
                  <a:ext uri="{FF2B5EF4-FFF2-40B4-BE49-F238E27FC236}">
                    <a16:creationId xmlns:a16="http://schemas.microsoft.com/office/drawing/2014/main" id="{04568F76-4C11-4572-A0A1-A3E13A3CF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31" name="Rectangle 2311">
                <a:extLst>
                  <a:ext uri="{FF2B5EF4-FFF2-40B4-BE49-F238E27FC236}">
                    <a16:creationId xmlns:a16="http://schemas.microsoft.com/office/drawing/2014/main" id="{14EFC197-1A0A-4094-B308-F8B235D88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32" name="Freeform 2312">
                <a:extLst>
                  <a:ext uri="{FF2B5EF4-FFF2-40B4-BE49-F238E27FC236}">
                    <a16:creationId xmlns:a16="http://schemas.microsoft.com/office/drawing/2014/main" id="{A086701A-6FB1-4D38-B4EC-B3327FE7C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33" name="Rectangle 2313">
                <a:extLst>
                  <a:ext uri="{FF2B5EF4-FFF2-40B4-BE49-F238E27FC236}">
                    <a16:creationId xmlns:a16="http://schemas.microsoft.com/office/drawing/2014/main" id="{ED6C380B-3F26-4E07-A1E3-1F80EC0669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34" name="Freeform 2314">
                <a:extLst>
                  <a:ext uri="{FF2B5EF4-FFF2-40B4-BE49-F238E27FC236}">
                    <a16:creationId xmlns:a16="http://schemas.microsoft.com/office/drawing/2014/main" id="{930B59A2-4BD4-4C21-81AF-77FA306E8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35" name="Rectangle 2315">
                <a:extLst>
                  <a:ext uri="{FF2B5EF4-FFF2-40B4-BE49-F238E27FC236}">
                    <a16:creationId xmlns:a16="http://schemas.microsoft.com/office/drawing/2014/main" id="{9AD4FA3F-09DF-4A2D-8E61-44968E916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36" name="Freeform 2316">
                <a:extLst>
                  <a:ext uri="{FF2B5EF4-FFF2-40B4-BE49-F238E27FC236}">
                    <a16:creationId xmlns:a16="http://schemas.microsoft.com/office/drawing/2014/main" id="{83D5C04A-2377-4BFB-A913-74AA49FC9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37" name="Rectangle 2317">
                <a:extLst>
                  <a:ext uri="{FF2B5EF4-FFF2-40B4-BE49-F238E27FC236}">
                    <a16:creationId xmlns:a16="http://schemas.microsoft.com/office/drawing/2014/main" id="{F8264A7B-51EF-4870-8237-F1F8D5C34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38" name="Freeform 2318">
                <a:extLst>
                  <a:ext uri="{FF2B5EF4-FFF2-40B4-BE49-F238E27FC236}">
                    <a16:creationId xmlns:a16="http://schemas.microsoft.com/office/drawing/2014/main" id="{623550DC-7CDD-4B47-BA00-69CA14A1D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39" name="Rectangle 2319">
                <a:extLst>
                  <a:ext uri="{FF2B5EF4-FFF2-40B4-BE49-F238E27FC236}">
                    <a16:creationId xmlns:a16="http://schemas.microsoft.com/office/drawing/2014/main" id="{847695C7-05A9-42EB-83D7-FD8AC8A568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40" name="Freeform 2320">
                <a:extLst>
                  <a:ext uri="{FF2B5EF4-FFF2-40B4-BE49-F238E27FC236}">
                    <a16:creationId xmlns:a16="http://schemas.microsoft.com/office/drawing/2014/main" id="{A9E036DB-5335-4070-8741-E5515C115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41" name="Rectangle 2321">
                <a:extLst>
                  <a:ext uri="{FF2B5EF4-FFF2-40B4-BE49-F238E27FC236}">
                    <a16:creationId xmlns:a16="http://schemas.microsoft.com/office/drawing/2014/main" id="{2C44A3DB-5AC8-4652-9B54-1ABFD060A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42" name="Freeform 2322">
                <a:extLst>
                  <a:ext uri="{FF2B5EF4-FFF2-40B4-BE49-F238E27FC236}">
                    <a16:creationId xmlns:a16="http://schemas.microsoft.com/office/drawing/2014/main" id="{AC46A632-59E5-4E77-80D3-AC7AECA8F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43" name="Rectangle 2323">
                <a:extLst>
                  <a:ext uri="{FF2B5EF4-FFF2-40B4-BE49-F238E27FC236}">
                    <a16:creationId xmlns:a16="http://schemas.microsoft.com/office/drawing/2014/main" id="{A9E0BC4A-708A-400A-BCC1-EE2A1EC3DB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44" name="Freeform 2324">
                <a:extLst>
                  <a:ext uri="{FF2B5EF4-FFF2-40B4-BE49-F238E27FC236}">
                    <a16:creationId xmlns:a16="http://schemas.microsoft.com/office/drawing/2014/main" id="{B6E61C80-6C73-423E-B26E-CED199EAF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45" name="Rectangle 2325">
                <a:extLst>
                  <a:ext uri="{FF2B5EF4-FFF2-40B4-BE49-F238E27FC236}">
                    <a16:creationId xmlns:a16="http://schemas.microsoft.com/office/drawing/2014/main" id="{5391AC6B-4669-4AA8-A49A-39859FA50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46" name="Freeform 2326">
                <a:extLst>
                  <a:ext uri="{FF2B5EF4-FFF2-40B4-BE49-F238E27FC236}">
                    <a16:creationId xmlns:a16="http://schemas.microsoft.com/office/drawing/2014/main" id="{B9219591-231E-4BA3-88CF-B2F46066F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47" name="Rectangle 2327">
                <a:extLst>
                  <a:ext uri="{FF2B5EF4-FFF2-40B4-BE49-F238E27FC236}">
                    <a16:creationId xmlns:a16="http://schemas.microsoft.com/office/drawing/2014/main" id="{B65B18F8-725F-4BF1-9D0F-EED9E9FA0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48" name="Freeform 2328">
                <a:extLst>
                  <a:ext uri="{FF2B5EF4-FFF2-40B4-BE49-F238E27FC236}">
                    <a16:creationId xmlns:a16="http://schemas.microsoft.com/office/drawing/2014/main" id="{9F570392-752A-4A1A-BC72-8D0BE3233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49" name="Rectangle 2329">
                <a:extLst>
                  <a:ext uri="{FF2B5EF4-FFF2-40B4-BE49-F238E27FC236}">
                    <a16:creationId xmlns:a16="http://schemas.microsoft.com/office/drawing/2014/main" id="{51AA3335-65E1-4AEF-9453-31B9B584A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50" name="Freeform 2330">
                <a:extLst>
                  <a:ext uri="{FF2B5EF4-FFF2-40B4-BE49-F238E27FC236}">
                    <a16:creationId xmlns:a16="http://schemas.microsoft.com/office/drawing/2014/main" id="{64C695EC-FC0D-4E12-9505-2CFBBC6BD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51" name="Rectangle 2331">
                <a:extLst>
                  <a:ext uri="{FF2B5EF4-FFF2-40B4-BE49-F238E27FC236}">
                    <a16:creationId xmlns:a16="http://schemas.microsoft.com/office/drawing/2014/main" id="{1FB78C15-9BC8-4E4F-AB5F-C565C753A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52" name="Freeform 2332">
                <a:extLst>
                  <a:ext uri="{FF2B5EF4-FFF2-40B4-BE49-F238E27FC236}">
                    <a16:creationId xmlns:a16="http://schemas.microsoft.com/office/drawing/2014/main" id="{795EE60C-A860-487D-A93B-85788D83C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53" name="Rectangle 2333">
                <a:extLst>
                  <a:ext uri="{FF2B5EF4-FFF2-40B4-BE49-F238E27FC236}">
                    <a16:creationId xmlns:a16="http://schemas.microsoft.com/office/drawing/2014/main" id="{57138107-E896-44A3-856B-37D8E5962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54" name="Freeform 2334">
                <a:extLst>
                  <a:ext uri="{FF2B5EF4-FFF2-40B4-BE49-F238E27FC236}">
                    <a16:creationId xmlns:a16="http://schemas.microsoft.com/office/drawing/2014/main" id="{E5390B24-7BC4-4ABF-9736-78C962E51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55" name="Rectangle 2335">
                <a:extLst>
                  <a:ext uri="{FF2B5EF4-FFF2-40B4-BE49-F238E27FC236}">
                    <a16:creationId xmlns:a16="http://schemas.microsoft.com/office/drawing/2014/main" id="{91928952-7B04-4184-BE0F-87F4945E0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56" name="Freeform 2336">
                <a:extLst>
                  <a:ext uri="{FF2B5EF4-FFF2-40B4-BE49-F238E27FC236}">
                    <a16:creationId xmlns:a16="http://schemas.microsoft.com/office/drawing/2014/main" id="{8B26D999-F84D-4382-A542-4D4DDEA5A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57" name="Rectangle 2337">
                <a:extLst>
                  <a:ext uri="{FF2B5EF4-FFF2-40B4-BE49-F238E27FC236}">
                    <a16:creationId xmlns:a16="http://schemas.microsoft.com/office/drawing/2014/main" id="{9EE43838-DDF3-4CDF-BF24-18896190E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58" name="Freeform 2338">
                <a:extLst>
                  <a:ext uri="{FF2B5EF4-FFF2-40B4-BE49-F238E27FC236}">
                    <a16:creationId xmlns:a16="http://schemas.microsoft.com/office/drawing/2014/main" id="{FF23CFE0-D3C3-4239-9EB5-01D08A12E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59" name="Rectangle 2339">
                <a:extLst>
                  <a:ext uri="{FF2B5EF4-FFF2-40B4-BE49-F238E27FC236}">
                    <a16:creationId xmlns:a16="http://schemas.microsoft.com/office/drawing/2014/main" id="{D69DBE71-2018-487D-B40D-0657F4C8C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60" name="Freeform 2340">
                <a:extLst>
                  <a:ext uri="{FF2B5EF4-FFF2-40B4-BE49-F238E27FC236}">
                    <a16:creationId xmlns:a16="http://schemas.microsoft.com/office/drawing/2014/main" id="{EB0E8FA5-8D47-4381-975A-D87BB334B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61" name="Rectangle 2341">
                <a:extLst>
                  <a:ext uri="{FF2B5EF4-FFF2-40B4-BE49-F238E27FC236}">
                    <a16:creationId xmlns:a16="http://schemas.microsoft.com/office/drawing/2014/main" id="{EF21496D-F10E-41CE-91DA-5E924BC1CE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62" name="Freeform 2342">
                <a:extLst>
                  <a:ext uri="{FF2B5EF4-FFF2-40B4-BE49-F238E27FC236}">
                    <a16:creationId xmlns:a16="http://schemas.microsoft.com/office/drawing/2014/main" id="{1FAD782E-FC13-4EED-8424-12402E2AF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63" name="Rectangle 2343">
                <a:extLst>
                  <a:ext uri="{FF2B5EF4-FFF2-40B4-BE49-F238E27FC236}">
                    <a16:creationId xmlns:a16="http://schemas.microsoft.com/office/drawing/2014/main" id="{4687A984-F978-4CC5-8D9D-02C77DE33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64" name="Freeform 2344">
                <a:extLst>
                  <a:ext uri="{FF2B5EF4-FFF2-40B4-BE49-F238E27FC236}">
                    <a16:creationId xmlns:a16="http://schemas.microsoft.com/office/drawing/2014/main" id="{AAC7D3D3-9FCA-48C5-94A9-546B5A642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65" name="Rectangle 2345">
                <a:extLst>
                  <a:ext uri="{FF2B5EF4-FFF2-40B4-BE49-F238E27FC236}">
                    <a16:creationId xmlns:a16="http://schemas.microsoft.com/office/drawing/2014/main" id="{BA9D49A9-C984-44AA-92C3-D31DC3316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66" name="Freeform 2346">
                <a:extLst>
                  <a:ext uri="{FF2B5EF4-FFF2-40B4-BE49-F238E27FC236}">
                    <a16:creationId xmlns:a16="http://schemas.microsoft.com/office/drawing/2014/main" id="{C918821C-4752-4A6D-B207-D6FDD30D2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67" name="Rectangle 2347">
                <a:extLst>
                  <a:ext uri="{FF2B5EF4-FFF2-40B4-BE49-F238E27FC236}">
                    <a16:creationId xmlns:a16="http://schemas.microsoft.com/office/drawing/2014/main" id="{4CD999E0-E0BF-4468-BE5D-8ED4BA438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68" name="Freeform 2348">
                <a:extLst>
                  <a:ext uri="{FF2B5EF4-FFF2-40B4-BE49-F238E27FC236}">
                    <a16:creationId xmlns:a16="http://schemas.microsoft.com/office/drawing/2014/main" id="{1AF61BAE-DD1B-4C4D-AD5D-0E554A83A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1 w 2"/>
                  <a:gd name="T15" fmla="*/ 2 h 3"/>
                  <a:gd name="T16" fmla="*/ 2 w 2"/>
                  <a:gd name="T17" fmla="*/ 2 h 3"/>
                  <a:gd name="T18" fmla="*/ 1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69" name="Rectangle 2349">
                <a:extLst>
                  <a:ext uri="{FF2B5EF4-FFF2-40B4-BE49-F238E27FC236}">
                    <a16:creationId xmlns:a16="http://schemas.microsoft.com/office/drawing/2014/main" id="{A1E60039-76F9-44C6-880E-5A518B007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70" name="Freeform 2350">
                <a:extLst>
                  <a:ext uri="{FF2B5EF4-FFF2-40B4-BE49-F238E27FC236}">
                    <a16:creationId xmlns:a16="http://schemas.microsoft.com/office/drawing/2014/main" id="{3E60D7FE-46C2-445D-AD8E-4A4431047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71" name="Rectangle 2351">
                <a:extLst>
                  <a:ext uri="{FF2B5EF4-FFF2-40B4-BE49-F238E27FC236}">
                    <a16:creationId xmlns:a16="http://schemas.microsoft.com/office/drawing/2014/main" id="{10BBACBE-CA29-4F17-9DE9-860CA7088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72" name="Freeform 2352">
                <a:extLst>
                  <a:ext uri="{FF2B5EF4-FFF2-40B4-BE49-F238E27FC236}">
                    <a16:creationId xmlns:a16="http://schemas.microsoft.com/office/drawing/2014/main" id="{0CDF4FC5-3933-43A4-B48E-A6B3FDC6A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73" name="Rectangle 2353">
                <a:extLst>
                  <a:ext uri="{FF2B5EF4-FFF2-40B4-BE49-F238E27FC236}">
                    <a16:creationId xmlns:a16="http://schemas.microsoft.com/office/drawing/2014/main" id="{41001ABA-CBD4-4081-A35D-89CE9F7D47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74" name="Freeform 2354">
                <a:extLst>
                  <a:ext uri="{FF2B5EF4-FFF2-40B4-BE49-F238E27FC236}">
                    <a16:creationId xmlns:a16="http://schemas.microsoft.com/office/drawing/2014/main" id="{BB86CB3E-BF65-489B-87C5-14C5396EC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75" name="Rectangle 2355">
                <a:extLst>
                  <a:ext uri="{FF2B5EF4-FFF2-40B4-BE49-F238E27FC236}">
                    <a16:creationId xmlns:a16="http://schemas.microsoft.com/office/drawing/2014/main" id="{9209A42B-404B-4999-86F8-83AD499DD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76" name="Freeform 2356">
                <a:extLst>
                  <a:ext uri="{FF2B5EF4-FFF2-40B4-BE49-F238E27FC236}">
                    <a16:creationId xmlns:a16="http://schemas.microsoft.com/office/drawing/2014/main" id="{B02A6CCE-DA2E-4AF4-8789-3F7877DBB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77" name="Rectangle 2357">
                <a:extLst>
                  <a:ext uri="{FF2B5EF4-FFF2-40B4-BE49-F238E27FC236}">
                    <a16:creationId xmlns:a16="http://schemas.microsoft.com/office/drawing/2014/main" id="{256B75B9-595C-4DCB-ACD8-7C250C6F5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78" name="Freeform 2358">
                <a:extLst>
                  <a:ext uri="{FF2B5EF4-FFF2-40B4-BE49-F238E27FC236}">
                    <a16:creationId xmlns:a16="http://schemas.microsoft.com/office/drawing/2014/main" id="{C3A4B4BB-0FDB-4992-9320-B21396B4C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79" name="Rectangle 2359">
                <a:extLst>
                  <a:ext uri="{FF2B5EF4-FFF2-40B4-BE49-F238E27FC236}">
                    <a16:creationId xmlns:a16="http://schemas.microsoft.com/office/drawing/2014/main" id="{23879D7C-EEFC-4B75-AB49-AEED5DE8B7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80" name="Freeform 2360">
                <a:extLst>
                  <a:ext uri="{FF2B5EF4-FFF2-40B4-BE49-F238E27FC236}">
                    <a16:creationId xmlns:a16="http://schemas.microsoft.com/office/drawing/2014/main" id="{314EA1F6-1AE1-417C-8189-66C915CA1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81" name="Rectangle 2361">
                <a:extLst>
                  <a:ext uri="{FF2B5EF4-FFF2-40B4-BE49-F238E27FC236}">
                    <a16:creationId xmlns:a16="http://schemas.microsoft.com/office/drawing/2014/main" id="{965FB665-2CBA-4439-B9A3-4A86730FF0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82" name="Freeform 2362">
                <a:extLst>
                  <a:ext uri="{FF2B5EF4-FFF2-40B4-BE49-F238E27FC236}">
                    <a16:creationId xmlns:a16="http://schemas.microsoft.com/office/drawing/2014/main" id="{8CF94286-BAF6-41F5-961A-0B62E1F69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83" name="Rectangle 2363">
                <a:extLst>
                  <a:ext uri="{FF2B5EF4-FFF2-40B4-BE49-F238E27FC236}">
                    <a16:creationId xmlns:a16="http://schemas.microsoft.com/office/drawing/2014/main" id="{67318883-AA93-4D47-A8C1-7F9B996FD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84" name="Freeform 2364">
                <a:extLst>
                  <a:ext uri="{FF2B5EF4-FFF2-40B4-BE49-F238E27FC236}">
                    <a16:creationId xmlns:a16="http://schemas.microsoft.com/office/drawing/2014/main" id="{5ED39AF1-5336-4DA3-9AAC-384C194EB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85" name="Rectangle 2365">
                <a:extLst>
                  <a:ext uri="{FF2B5EF4-FFF2-40B4-BE49-F238E27FC236}">
                    <a16:creationId xmlns:a16="http://schemas.microsoft.com/office/drawing/2014/main" id="{BD39242F-26A1-43DB-B69A-175C38B15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86" name="Freeform 2366">
                <a:extLst>
                  <a:ext uri="{FF2B5EF4-FFF2-40B4-BE49-F238E27FC236}">
                    <a16:creationId xmlns:a16="http://schemas.microsoft.com/office/drawing/2014/main" id="{213B2C57-735A-496F-B51F-37A1EBBA9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87" name="Rectangle 2367">
                <a:extLst>
                  <a:ext uri="{FF2B5EF4-FFF2-40B4-BE49-F238E27FC236}">
                    <a16:creationId xmlns:a16="http://schemas.microsoft.com/office/drawing/2014/main" id="{DD4E76EA-8E90-4923-9FBD-C666EB21D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88" name="Freeform 2368">
                <a:extLst>
                  <a:ext uri="{FF2B5EF4-FFF2-40B4-BE49-F238E27FC236}">
                    <a16:creationId xmlns:a16="http://schemas.microsoft.com/office/drawing/2014/main" id="{1DC01B5F-4838-4498-A6A8-02E790391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89" name="Rectangle 2369">
                <a:extLst>
                  <a:ext uri="{FF2B5EF4-FFF2-40B4-BE49-F238E27FC236}">
                    <a16:creationId xmlns:a16="http://schemas.microsoft.com/office/drawing/2014/main" id="{D73B9697-AE33-49A9-ACF5-2E7D907DF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90" name="Freeform 2370">
                <a:extLst>
                  <a:ext uri="{FF2B5EF4-FFF2-40B4-BE49-F238E27FC236}">
                    <a16:creationId xmlns:a16="http://schemas.microsoft.com/office/drawing/2014/main" id="{751E6B17-4C83-4D11-A70F-B4E370A78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91" name="Rectangle 2371">
                <a:extLst>
                  <a:ext uri="{FF2B5EF4-FFF2-40B4-BE49-F238E27FC236}">
                    <a16:creationId xmlns:a16="http://schemas.microsoft.com/office/drawing/2014/main" id="{ED6FA50C-ADD2-4AC2-B6D2-8E3CD4CFE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92" name="Freeform 2372">
                <a:extLst>
                  <a:ext uri="{FF2B5EF4-FFF2-40B4-BE49-F238E27FC236}">
                    <a16:creationId xmlns:a16="http://schemas.microsoft.com/office/drawing/2014/main" id="{85692DBE-B862-418F-8E6A-191C733AC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93" name="Rectangle 2373">
                <a:extLst>
                  <a:ext uri="{FF2B5EF4-FFF2-40B4-BE49-F238E27FC236}">
                    <a16:creationId xmlns:a16="http://schemas.microsoft.com/office/drawing/2014/main" id="{490B35CA-751A-478D-9FC5-9FE2A9632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94" name="Freeform 2374">
                <a:extLst>
                  <a:ext uri="{FF2B5EF4-FFF2-40B4-BE49-F238E27FC236}">
                    <a16:creationId xmlns:a16="http://schemas.microsoft.com/office/drawing/2014/main" id="{F4CF1F39-9526-49ED-A0CE-516F75867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95" name="Rectangle 2375">
                <a:extLst>
                  <a:ext uri="{FF2B5EF4-FFF2-40B4-BE49-F238E27FC236}">
                    <a16:creationId xmlns:a16="http://schemas.microsoft.com/office/drawing/2014/main" id="{AC91BB93-F67E-4788-9BF0-75224A720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96" name="Freeform 2376">
                <a:extLst>
                  <a:ext uri="{FF2B5EF4-FFF2-40B4-BE49-F238E27FC236}">
                    <a16:creationId xmlns:a16="http://schemas.microsoft.com/office/drawing/2014/main" id="{C1B1FD66-6541-44DC-B3E8-207A7EAE1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97" name="Rectangle 2377">
                <a:extLst>
                  <a:ext uri="{FF2B5EF4-FFF2-40B4-BE49-F238E27FC236}">
                    <a16:creationId xmlns:a16="http://schemas.microsoft.com/office/drawing/2014/main" id="{53FC37FD-9208-48FA-A980-7C2998F72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98" name="Freeform 2378">
                <a:extLst>
                  <a:ext uri="{FF2B5EF4-FFF2-40B4-BE49-F238E27FC236}">
                    <a16:creationId xmlns:a16="http://schemas.microsoft.com/office/drawing/2014/main" id="{A5753EB0-091E-446D-A87C-96753CD0B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99" name="Rectangle 2379">
                <a:extLst>
                  <a:ext uri="{FF2B5EF4-FFF2-40B4-BE49-F238E27FC236}">
                    <a16:creationId xmlns:a16="http://schemas.microsoft.com/office/drawing/2014/main" id="{CD07F2B9-FFA6-4CF6-BB7C-4763657E13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00" name="Freeform 2380">
                <a:extLst>
                  <a:ext uri="{FF2B5EF4-FFF2-40B4-BE49-F238E27FC236}">
                    <a16:creationId xmlns:a16="http://schemas.microsoft.com/office/drawing/2014/main" id="{CFE93386-470B-405D-A332-39DD38082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01" name="Rectangle 2381">
                <a:extLst>
                  <a:ext uri="{FF2B5EF4-FFF2-40B4-BE49-F238E27FC236}">
                    <a16:creationId xmlns:a16="http://schemas.microsoft.com/office/drawing/2014/main" id="{2DB5E54F-FC2B-47C2-9854-FA5D02AF86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02" name="Freeform 2382">
                <a:extLst>
                  <a:ext uri="{FF2B5EF4-FFF2-40B4-BE49-F238E27FC236}">
                    <a16:creationId xmlns:a16="http://schemas.microsoft.com/office/drawing/2014/main" id="{FEE28463-5F04-4283-A4DA-C5079E2BE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03" name="Rectangle 2383">
                <a:extLst>
                  <a:ext uri="{FF2B5EF4-FFF2-40B4-BE49-F238E27FC236}">
                    <a16:creationId xmlns:a16="http://schemas.microsoft.com/office/drawing/2014/main" id="{AD2DE266-65C1-4F76-8369-99CE827E0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04" name="Freeform 2384">
                <a:extLst>
                  <a:ext uri="{FF2B5EF4-FFF2-40B4-BE49-F238E27FC236}">
                    <a16:creationId xmlns:a16="http://schemas.microsoft.com/office/drawing/2014/main" id="{A05074CF-2A93-4BDC-89AE-D34C4B582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05" name="Rectangle 2385">
                <a:extLst>
                  <a:ext uri="{FF2B5EF4-FFF2-40B4-BE49-F238E27FC236}">
                    <a16:creationId xmlns:a16="http://schemas.microsoft.com/office/drawing/2014/main" id="{9DF374CA-AFD4-48D7-B059-4BEB9EA25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06" name="Freeform 2386">
                <a:extLst>
                  <a:ext uri="{FF2B5EF4-FFF2-40B4-BE49-F238E27FC236}">
                    <a16:creationId xmlns:a16="http://schemas.microsoft.com/office/drawing/2014/main" id="{E09469D1-E1E6-4D1B-91FB-129812B13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07" name="Rectangle 2387">
                <a:extLst>
                  <a:ext uri="{FF2B5EF4-FFF2-40B4-BE49-F238E27FC236}">
                    <a16:creationId xmlns:a16="http://schemas.microsoft.com/office/drawing/2014/main" id="{5F4C4852-A0CD-4BC8-8CBC-1FCB3BF09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08" name="Freeform 2388">
                <a:extLst>
                  <a:ext uri="{FF2B5EF4-FFF2-40B4-BE49-F238E27FC236}">
                    <a16:creationId xmlns:a16="http://schemas.microsoft.com/office/drawing/2014/main" id="{FAD241EA-BF81-47F5-B448-2790DB0C2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09" name="Rectangle 2389">
                <a:extLst>
                  <a:ext uri="{FF2B5EF4-FFF2-40B4-BE49-F238E27FC236}">
                    <a16:creationId xmlns:a16="http://schemas.microsoft.com/office/drawing/2014/main" id="{E3D00F4E-9580-47FB-92D5-F1ECF05FB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10" name="Freeform 2390">
                <a:extLst>
                  <a:ext uri="{FF2B5EF4-FFF2-40B4-BE49-F238E27FC236}">
                    <a16:creationId xmlns:a16="http://schemas.microsoft.com/office/drawing/2014/main" id="{5BEB8622-3DA8-4093-8C86-1F8735AC0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11" name="Rectangle 2391">
                <a:extLst>
                  <a:ext uri="{FF2B5EF4-FFF2-40B4-BE49-F238E27FC236}">
                    <a16:creationId xmlns:a16="http://schemas.microsoft.com/office/drawing/2014/main" id="{3084F3FC-B51B-4E42-A2BE-A9E15586DF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12" name="Freeform 2392">
                <a:extLst>
                  <a:ext uri="{FF2B5EF4-FFF2-40B4-BE49-F238E27FC236}">
                    <a16:creationId xmlns:a16="http://schemas.microsoft.com/office/drawing/2014/main" id="{422E34D2-90CC-457F-BDFE-E5A02D087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13" name="Rectangle 2393">
                <a:extLst>
                  <a:ext uri="{FF2B5EF4-FFF2-40B4-BE49-F238E27FC236}">
                    <a16:creationId xmlns:a16="http://schemas.microsoft.com/office/drawing/2014/main" id="{8E097563-B7D2-44D4-B702-5982FE4E2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14" name="Freeform 2394">
                <a:extLst>
                  <a:ext uri="{FF2B5EF4-FFF2-40B4-BE49-F238E27FC236}">
                    <a16:creationId xmlns:a16="http://schemas.microsoft.com/office/drawing/2014/main" id="{699DCFE1-4DB4-43A2-A0DB-9537B03E5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15" name="Rectangle 2395">
                <a:extLst>
                  <a:ext uri="{FF2B5EF4-FFF2-40B4-BE49-F238E27FC236}">
                    <a16:creationId xmlns:a16="http://schemas.microsoft.com/office/drawing/2014/main" id="{62FF82AC-91DF-4D41-A54F-DD05B2545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16" name="Freeform 2396">
                <a:extLst>
                  <a:ext uri="{FF2B5EF4-FFF2-40B4-BE49-F238E27FC236}">
                    <a16:creationId xmlns:a16="http://schemas.microsoft.com/office/drawing/2014/main" id="{B374997C-AAB1-49EB-9AB7-62612C8B1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17" name="Rectangle 2397">
                <a:extLst>
                  <a:ext uri="{FF2B5EF4-FFF2-40B4-BE49-F238E27FC236}">
                    <a16:creationId xmlns:a16="http://schemas.microsoft.com/office/drawing/2014/main" id="{3783DB80-0FF7-4C69-9010-63CF004E16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18" name="Freeform 2398">
                <a:extLst>
                  <a:ext uri="{FF2B5EF4-FFF2-40B4-BE49-F238E27FC236}">
                    <a16:creationId xmlns:a16="http://schemas.microsoft.com/office/drawing/2014/main" id="{A8B105FB-B14D-4601-A13F-13AF7D796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19" name="Rectangle 2399">
                <a:extLst>
                  <a:ext uri="{FF2B5EF4-FFF2-40B4-BE49-F238E27FC236}">
                    <a16:creationId xmlns:a16="http://schemas.microsoft.com/office/drawing/2014/main" id="{A0514B37-0257-42C8-A04F-972201687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20" name="Freeform 2400">
                <a:extLst>
                  <a:ext uri="{FF2B5EF4-FFF2-40B4-BE49-F238E27FC236}">
                    <a16:creationId xmlns:a16="http://schemas.microsoft.com/office/drawing/2014/main" id="{DDF754D7-25BB-4182-97F9-34F22A48C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0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0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21" name="Rectangle 2401">
                <a:extLst>
                  <a:ext uri="{FF2B5EF4-FFF2-40B4-BE49-F238E27FC236}">
                    <a16:creationId xmlns:a16="http://schemas.microsoft.com/office/drawing/2014/main" id="{0FBC0750-E22B-413B-810E-A0CA99E4E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22" name="Freeform 2402">
                <a:extLst>
                  <a:ext uri="{FF2B5EF4-FFF2-40B4-BE49-F238E27FC236}">
                    <a16:creationId xmlns:a16="http://schemas.microsoft.com/office/drawing/2014/main" id="{5696107A-B00B-439F-B7A5-4C277B9BC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23" name="Rectangle 2403">
                <a:extLst>
                  <a:ext uri="{FF2B5EF4-FFF2-40B4-BE49-F238E27FC236}">
                    <a16:creationId xmlns:a16="http://schemas.microsoft.com/office/drawing/2014/main" id="{EAE48770-57B2-4B0F-8753-37DE1127B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24" name="Freeform 2404">
                <a:extLst>
                  <a:ext uri="{FF2B5EF4-FFF2-40B4-BE49-F238E27FC236}">
                    <a16:creationId xmlns:a16="http://schemas.microsoft.com/office/drawing/2014/main" id="{040AAE51-4F97-480F-B3A2-8D90096E1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25" name="Rectangle 2405">
                <a:extLst>
                  <a:ext uri="{FF2B5EF4-FFF2-40B4-BE49-F238E27FC236}">
                    <a16:creationId xmlns:a16="http://schemas.microsoft.com/office/drawing/2014/main" id="{47C01F1E-09C6-415F-978C-444B1EF5D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26" name="Freeform 2406">
                <a:extLst>
                  <a:ext uri="{FF2B5EF4-FFF2-40B4-BE49-F238E27FC236}">
                    <a16:creationId xmlns:a16="http://schemas.microsoft.com/office/drawing/2014/main" id="{7E91EB77-543E-481F-BD63-F1EF63E44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27" name="Rectangle 2407">
                <a:extLst>
                  <a:ext uri="{FF2B5EF4-FFF2-40B4-BE49-F238E27FC236}">
                    <a16:creationId xmlns:a16="http://schemas.microsoft.com/office/drawing/2014/main" id="{0C355674-F5C4-418F-ACE7-6BD494F3C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28" name="Freeform 2408">
                <a:extLst>
                  <a:ext uri="{FF2B5EF4-FFF2-40B4-BE49-F238E27FC236}">
                    <a16:creationId xmlns:a16="http://schemas.microsoft.com/office/drawing/2014/main" id="{8E4676BD-A0FF-4A64-8E5E-91C7D1D36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29" name="Rectangle 2409">
                <a:extLst>
                  <a:ext uri="{FF2B5EF4-FFF2-40B4-BE49-F238E27FC236}">
                    <a16:creationId xmlns:a16="http://schemas.microsoft.com/office/drawing/2014/main" id="{580D0D04-6CF5-4B37-9853-80F0C110E6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30" name="Freeform 2410">
                <a:extLst>
                  <a:ext uri="{FF2B5EF4-FFF2-40B4-BE49-F238E27FC236}">
                    <a16:creationId xmlns:a16="http://schemas.microsoft.com/office/drawing/2014/main" id="{F03A3AC9-DF1A-4A28-90D1-81028D734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31" name="Rectangle 2411">
                <a:extLst>
                  <a:ext uri="{FF2B5EF4-FFF2-40B4-BE49-F238E27FC236}">
                    <a16:creationId xmlns:a16="http://schemas.microsoft.com/office/drawing/2014/main" id="{DD6F69EC-DB74-4EA4-B869-70BC06487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32" name="Freeform 2412">
                <a:extLst>
                  <a:ext uri="{FF2B5EF4-FFF2-40B4-BE49-F238E27FC236}">
                    <a16:creationId xmlns:a16="http://schemas.microsoft.com/office/drawing/2014/main" id="{DA3C070A-E4B4-4643-9323-DEFEEF13A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33" name="Rectangle 2413">
                <a:extLst>
                  <a:ext uri="{FF2B5EF4-FFF2-40B4-BE49-F238E27FC236}">
                    <a16:creationId xmlns:a16="http://schemas.microsoft.com/office/drawing/2014/main" id="{9F5064D6-E6D9-481C-87A2-E4493B486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34" name="Freeform 2414">
                <a:extLst>
                  <a:ext uri="{FF2B5EF4-FFF2-40B4-BE49-F238E27FC236}">
                    <a16:creationId xmlns:a16="http://schemas.microsoft.com/office/drawing/2014/main" id="{DC3DED8D-616A-40D8-909F-4F81FAE55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35" name="Rectangle 2415">
                <a:extLst>
                  <a:ext uri="{FF2B5EF4-FFF2-40B4-BE49-F238E27FC236}">
                    <a16:creationId xmlns:a16="http://schemas.microsoft.com/office/drawing/2014/main" id="{4BB83EE5-1700-40D6-8DB0-B62751A57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17" name="Group 2617">
              <a:extLst>
                <a:ext uri="{FF2B5EF4-FFF2-40B4-BE49-F238E27FC236}">
                  <a16:creationId xmlns:a16="http://schemas.microsoft.com/office/drawing/2014/main" id="{55158D8A-82D3-4181-B69C-CFD14193F1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90738" y="2193926"/>
              <a:ext cx="7938" cy="4763"/>
              <a:chOff x="1317" y="1382"/>
              <a:chExt cx="5" cy="3"/>
            </a:xfrm>
          </p:grpSpPr>
          <p:sp>
            <p:nvSpPr>
              <p:cNvPr id="2636" name="Freeform 2417">
                <a:extLst>
                  <a:ext uri="{FF2B5EF4-FFF2-40B4-BE49-F238E27FC236}">
                    <a16:creationId xmlns:a16="http://schemas.microsoft.com/office/drawing/2014/main" id="{C1A132E8-2733-4CF7-A631-79E617F7C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37" name="Rectangle 2418">
                <a:extLst>
                  <a:ext uri="{FF2B5EF4-FFF2-40B4-BE49-F238E27FC236}">
                    <a16:creationId xmlns:a16="http://schemas.microsoft.com/office/drawing/2014/main" id="{01C75D1C-736D-49DA-B42C-B3A30CB5E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38" name="Freeform 2419">
                <a:extLst>
                  <a:ext uri="{FF2B5EF4-FFF2-40B4-BE49-F238E27FC236}">
                    <a16:creationId xmlns:a16="http://schemas.microsoft.com/office/drawing/2014/main" id="{A0316A39-9427-48C6-BC7D-3808E0C59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39" name="Rectangle 2420">
                <a:extLst>
                  <a:ext uri="{FF2B5EF4-FFF2-40B4-BE49-F238E27FC236}">
                    <a16:creationId xmlns:a16="http://schemas.microsoft.com/office/drawing/2014/main" id="{114EB276-9F1C-4204-9FE8-2CDBAA0C28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40" name="Freeform 2421">
                <a:extLst>
                  <a:ext uri="{FF2B5EF4-FFF2-40B4-BE49-F238E27FC236}">
                    <a16:creationId xmlns:a16="http://schemas.microsoft.com/office/drawing/2014/main" id="{3B7F7E91-096C-4159-8261-6BDC1D36D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41" name="Rectangle 2422">
                <a:extLst>
                  <a:ext uri="{FF2B5EF4-FFF2-40B4-BE49-F238E27FC236}">
                    <a16:creationId xmlns:a16="http://schemas.microsoft.com/office/drawing/2014/main" id="{A0A6893D-999B-4903-ACF9-7EAA6E8D2A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42" name="Freeform 2423">
                <a:extLst>
                  <a:ext uri="{FF2B5EF4-FFF2-40B4-BE49-F238E27FC236}">
                    <a16:creationId xmlns:a16="http://schemas.microsoft.com/office/drawing/2014/main" id="{4D8679B8-7100-42E6-A6C7-CA4D65A4B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43" name="Rectangle 2424">
                <a:extLst>
                  <a:ext uri="{FF2B5EF4-FFF2-40B4-BE49-F238E27FC236}">
                    <a16:creationId xmlns:a16="http://schemas.microsoft.com/office/drawing/2014/main" id="{A8E94718-E0CF-4E90-AC70-A6C8EC95F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44" name="Freeform 2425">
                <a:extLst>
                  <a:ext uri="{FF2B5EF4-FFF2-40B4-BE49-F238E27FC236}">
                    <a16:creationId xmlns:a16="http://schemas.microsoft.com/office/drawing/2014/main" id="{3A3A2D8D-0A91-45FE-A41D-FC3D8FB10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45" name="Rectangle 2426">
                <a:extLst>
                  <a:ext uri="{FF2B5EF4-FFF2-40B4-BE49-F238E27FC236}">
                    <a16:creationId xmlns:a16="http://schemas.microsoft.com/office/drawing/2014/main" id="{E2D626D2-21AA-4EF6-8EFE-75C78806E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46" name="Freeform 2427">
                <a:extLst>
                  <a:ext uri="{FF2B5EF4-FFF2-40B4-BE49-F238E27FC236}">
                    <a16:creationId xmlns:a16="http://schemas.microsoft.com/office/drawing/2014/main" id="{CB9087C8-1F95-412E-BCFD-D5479D8C5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47" name="Rectangle 2428">
                <a:extLst>
                  <a:ext uri="{FF2B5EF4-FFF2-40B4-BE49-F238E27FC236}">
                    <a16:creationId xmlns:a16="http://schemas.microsoft.com/office/drawing/2014/main" id="{D546C8F1-3B71-43DC-8F5E-03D8A91D3E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48" name="Freeform 2429">
                <a:extLst>
                  <a:ext uri="{FF2B5EF4-FFF2-40B4-BE49-F238E27FC236}">
                    <a16:creationId xmlns:a16="http://schemas.microsoft.com/office/drawing/2014/main" id="{BD46EAA8-219D-4DE5-91F4-CD4111D49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49" name="Rectangle 2430">
                <a:extLst>
                  <a:ext uri="{FF2B5EF4-FFF2-40B4-BE49-F238E27FC236}">
                    <a16:creationId xmlns:a16="http://schemas.microsoft.com/office/drawing/2014/main" id="{32C4C0DA-EB63-4BA7-B089-D8C7189BD7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50" name="Freeform 2431">
                <a:extLst>
                  <a:ext uri="{FF2B5EF4-FFF2-40B4-BE49-F238E27FC236}">
                    <a16:creationId xmlns:a16="http://schemas.microsoft.com/office/drawing/2014/main" id="{27822CFC-6D4D-4318-99DE-9AE13DF14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51" name="Rectangle 2432">
                <a:extLst>
                  <a:ext uri="{FF2B5EF4-FFF2-40B4-BE49-F238E27FC236}">
                    <a16:creationId xmlns:a16="http://schemas.microsoft.com/office/drawing/2014/main" id="{5ED7403B-E918-45A4-94D3-72251A88F4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52" name="Freeform 2433">
                <a:extLst>
                  <a:ext uri="{FF2B5EF4-FFF2-40B4-BE49-F238E27FC236}">
                    <a16:creationId xmlns:a16="http://schemas.microsoft.com/office/drawing/2014/main" id="{3E914FB6-8D31-40BD-B224-DDE58A98F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53" name="Rectangle 2434">
                <a:extLst>
                  <a:ext uri="{FF2B5EF4-FFF2-40B4-BE49-F238E27FC236}">
                    <a16:creationId xmlns:a16="http://schemas.microsoft.com/office/drawing/2014/main" id="{351F2938-8EBB-4B6E-A784-E2FF2A916E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54" name="Freeform 2435">
                <a:extLst>
                  <a:ext uri="{FF2B5EF4-FFF2-40B4-BE49-F238E27FC236}">
                    <a16:creationId xmlns:a16="http://schemas.microsoft.com/office/drawing/2014/main" id="{48E6BA8D-83B4-4971-BF82-C221E983C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1 w 2"/>
                  <a:gd name="T15" fmla="*/ 2 h 3"/>
                  <a:gd name="T16" fmla="*/ 2 w 2"/>
                  <a:gd name="T17" fmla="*/ 2 h 3"/>
                  <a:gd name="T18" fmla="*/ 1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55" name="Rectangle 2436">
                <a:extLst>
                  <a:ext uri="{FF2B5EF4-FFF2-40B4-BE49-F238E27FC236}">
                    <a16:creationId xmlns:a16="http://schemas.microsoft.com/office/drawing/2014/main" id="{228F0763-287D-426A-91F1-EC487218F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56" name="Freeform 2437">
                <a:extLst>
                  <a:ext uri="{FF2B5EF4-FFF2-40B4-BE49-F238E27FC236}">
                    <a16:creationId xmlns:a16="http://schemas.microsoft.com/office/drawing/2014/main" id="{5D732316-FF23-4DA0-A4C3-176F4B6A9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57" name="Rectangle 2438">
                <a:extLst>
                  <a:ext uri="{FF2B5EF4-FFF2-40B4-BE49-F238E27FC236}">
                    <a16:creationId xmlns:a16="http://schemas.microsoft.com/office/drawing/2014/main" id="{D69B0822-74CD-4A08-A430-58530A6FA9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58" name="Freeform 2439">
                <a:extLst>
                  <a:ext uri="{FF2B5EF4-FFF2-40B4-BE49-F238E27FC236}">
                    <a16:creationId xmlns:a16="http://schemas.microsoft.com/office/drawing/2014/main" id="{FB86FB13-799D-4AED-8C45-2181DE8BE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59" name="Rectangle 2440">
                <a:extLst>
                  <a:ext uri="{FF2B5EF4-FFF2-40B4-BE49-F238E27FC236}">
                    <a16:creationId xmlns:a16="http://schemas.microsoft.com/office/drawing/2014/main" id="{BDDBC7AF-D578-4A7A-92EE-0F26FA4B0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60" name="Freeform 2441">
                <a:extLst>
                  <a:ext uri="{FF2B5EF4-FFF2-40B4-BE49-F238E27FC236}">
                    <a16:creationId xmlns:a16="http://schemas.microsoft.com/office/drawing/2014/main" id="{A1EEB78F-B262-4879-9E49-C739BA489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61" name="Rectangle 2442">
                <a:extLst>
                  <a:ext uri="{FF2B5EF4-FFF2-40B4-BE49-F238E27FC236}">
                    <a16:creationId xmlns:a16="http://schemas.microsoft.com/office/drawing/2014/main" id="{24847554-1302-4650-A2E6-DE4581DEA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62" name="Freeform 2443">
                <a:extLst>
                  <a:ext uri="{FF2B5EF4-FFF2-40B4-BE49-F238E27FC236}">
                    <a16:creationId xmlns:a16="http://schemas.microsoft.com/office/drawing/2014/main" id="{C559F2C8-B59D-4316-A5EE-24753A53D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63" name="Rectangle 2444">
                <a:extLst>
                  <a:ext uri="{FF2B5EF4-FFF2-40B4-BE49-F238E27FC236}">
                    <a16:creationId xmlns:a16="http://schemas.microsoft.com/office/drawing/2014/main" id="{0882E2F8-D9F1-43FC-84B6-8A3974392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64" name="Freeform 2445">
                <a:extLst>
                  <a:ext uri="{FF2B5EF4-FFF2-40B4-BE49-F238E27FC236}">
                    <a16:creationId xmlns:a16="http://schemas.microsoft.com/office/drawing/2014/main" id="{F04DD4A2-EA20-4CA3-A24F-EBF4197DF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65" name="Rectangle 2446">
                <a:extLst>
                  <a:ext uri="{FF2B5EF4-FFF2-40B4-BE49-F238E27FC236}">
                    <a16:creationId xmlns:a16="http://schemas.microsoft.com/office/drawing/2014/main" id="{FE4951E6-704F-48AB-B283-8927469315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66" name="Freeform 2447">
                <a:extLst>
                  <a:ext uri="{FF2B5EF4-FFF2-40B4-BE49-F238E27FC236}">
                    <a16:creationId xmlns:a16="http://schemas.microsoft.com/office/drawing/2014/main" id="{11E4BC0C-F3E5-44A3-B7D1-F1EDC1F31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67" name="Rectangle 2448">
                <a:extLst>
                  <a:ext uri="{FF2B5EF4-FFF2-40B4-BE49-F238E27FC236}">
                    <a16:creationId xmlns:a16="http://schemas.microsoft.com/office/drawing/2014/main" id="{9796C971-7A16-46AF-BCEA-C7F9008E6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68" name="Freeform 2449">
                <a:extLst>
                  <a:ext uri="{FF2B5EF4-FFF2-40B4-BE49-F238E27FC236}">
                    <a16:creationId xmlns:a16="http://schemas.microsoft.com/office/drawing/2014/main" id="{1D4B320A-8A9F-46B5-9DC1-210499770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69" name="Rectangle 2450">
                <a:extLst>
                  <a:ext uri="{FF2B5EF4-FFF2-40B4-BE49-F238E27FC236}">
                    <a16:creationId xmlns:a16="http://schemas.microsoft.com/office/drawing/2014/main" id="{006529D1-7A11-485B-ACD8-632966AF2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70" name="Freeform 2451">
                <a:extLst>
                  <a:ext uri="{FF2B5EF4-FFF2-40B4-BE49-F238E27FC236}">
                    <a16:creationId xmlns:a16="http://schemas.microsoft.com/office/drawing/2014/main" id="{8BA9F332-B6C2-4E08-ABEF-D6974ABC8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71" name="Rectangle 2452">
                <a:extLst>
                  <a:ext uri="{FF2B5EF4-FFF2-40B4-BE49-F238E27FC236}">
                    <a16:creationId xmlns:a16="http://schemas.microsoft.com/office/drawing/2014/main" id="{5D035361-9A06-44C7-8C21-F3A34C870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72" name="Freeform 2453">
                <a:extLst>
                  <a:ext uri="{FF2B5EF4-FFF2-40B4-BE49-F238E27FC236}">
                    <a16:creationId xmlns:a16="http://schemas.microsoft.com/office/drawing/2014/main" id="{2FFD03B7-3C8E-44E8-87E6-7A6FFEF19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73" name="Rectangle 2454">
                <a:extLst>
                  <a:ext uri="{FF2B5EF4-FFF2-40B4-BE49-F238E27FC236}">
                    <a16:creationId xmlns:a16="http://schemas.microsoft.com/office/drawing/2014/main" id="{ADEE8311-7923-42FA-B3C6-014BA77B8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74" name="Freeform 2455">
                <a:extLst>
                  <a:ext uri="{FF2B5EF4-FFF2-40B4-BE49-F238E27FC236}">
                    <a16:creationId xmlns:a16="http://schemas.microsoft.com/office/drawing/2014/main" id="{1BF332B1-814C-470B-B9DD-B51D58BDC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75" name="Rectangle 2456">
                <a:extLst>
                  <a:ext uri="{FF2B5EF4-FFF2-40B4-BE49-F238E27FC236}">
                    <a16:creationId xmlns:a16="http://schemas.microsoft.com/office/drawing/2014/main" id="{40257338-1B30-4E3F-A007-DB655AEA4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76" name="Freeform 2457">
                <a:extLst>
                  <a:ext uri="{FF2B5EF4-FFF2-40B4-BE49-F238E27FC236}">
                    <a16:creationId xmlns:a16="http://schemas.microsoft.com/office/drawing/2014/main" id="{D29DF400-C261-48AB-A2A2-B0674C0BC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77" name="Rectangle 2458">
                <a:extLst>
                  <a:ext uri="{FF2B5EF4-FFF2-40B4-BE49-F238E27FC236}">
                    <a16:creationId xmlns:a16="http://schemas.microsoft.com/office/drawing/2014/main" id="{F9FA592D-5249-4672-BACF-45B7CC421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78" name="Freeform 2459">
                <a:extLst>
                  <a:ext uri="{FF2B5EF4-FFF2-40B4-BE49-F238E27FC236}">
                    <a16:creationId xmlns:a16="http://schemas.microsoft.com/office/drawing/2014/main" id="{D5DD2F7E-4F95-4138-987C-6BF432404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79" name="Rectangle 2460">
                <a:extLst>
                  <a:ext uri="{FF2B5EF4-FFF2-40B4-BE49-F238E27FC236}">
                    <a16:creationId xmlns:a16="http://schemas.microsoft.com/office/drawing/2014/main" id="{7150BD93-F7C4-4CF0-8741-EDDFE0566D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80" name="Freeform 2461">
                <a:extLst>
                  <a:ext uri="{FF2B5EF4-FFF2-40B4-BE49-F238E27FC236}">
                    <a16:creationId xmlns:a16="http://schemas.microsoft.com/office/drawing/2014/main" id="{058D2740-F2BF-4B9B-9DD2-FDA4D8C2F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81" name="Rectangle 2462">
                <a:extLst>
                  <a:ext uri="{FF2B5EF4-FFF2-40B4-BE49-F238E27FC236}">
                    <a16:creationId xmlns:a16="http://schemas.microsoft.com/office/drawing/2014/main" id="{60E30A21-FD7A-4781-8AA1-B8970DA6E3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82" name="Freeform 2463">
                <a:extLst>
                  <a:ext uri="{FF2B5EF4-FFF2-40B4-BE49-F238E27FC236}">
                    <a16:creationId xmlns:a16="http://schemas.microsoft.com/office/drawing/2014/main" id="{5B20C863-CF3C-4B61-B0D8-DE94739A9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83" name="Rectangle 2464">
                <a:extLst>
                  <a:ext uri="{FF2B5EF4-FFF2-40B4-BE49-F238E27FC236}">
                    <a16:creationId xmlns:a16="http://schemas.microsoft.com/office/drawing/2014/main" id="{384CD248-FFDA-459E-9234-5D80DE822B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84" name="Freeform 2465">
                <a:extLst>
                  <a:ext uri="{FF2B5EF4-FFF2-40B4-BE49-F238E27FC236}">
                    <a16:creationId xmlns:a16="http://schemas.microsoft.com/office/drawing/2014/main" id="{9C69828B-64CE-48D2-A463-71C9CF991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85" name="Rectangle 2466">
                <a:extLst>
                  <a:ext uri="{FF2B5EF4-FFF2-40B4-BE49-F238E27FC236}">
                    <a16:creationId xmlns:a16="http://schemas.microsoft.com/office/drawing/2014/main" id="{731AA580-CDA0-40B4-9084-6266F3275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86" name="Freeform 2467">
                <a:extLst>
                  <a:ext uri="{FF2B5EF4-FFF2-40B4-BE49-F238E27FC236}">
                    <a16:creationId xmlns:a16="http://schemas.microsoft.com/office/drawing/2014/main" id="{6957A195-05D0-4EA0-B7A5-C16F3FC7E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87" name="Rectangle 2468">
                <a:extLst>
                  <a:ext uri="{FF2B5EF4-FFF2-40B4-BE49-F238E27FC236}">
                    <a16:creationId xmlns:a16="http://schemas.microsoft.com/office/drawing/2014/main" id="{6335D9D7-C013-49A1-BF89-17AD6146C7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88" name="Freeform 2469">
                <a:extLst>
                  <a:ext uri="{FF2B5EF4-FFF2-40B4-BE49-F238E27FC236}">
                    <a16:creationId xmlns:a16="http://schemas.microsoft.com/office/drawing/2014/main" id="{55CF96E1-9F76-47BF-98BE-88634E6B2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89" name="Rectangle 2470">
                <a:extLst>
                  <a:ext uri="{FF2B5EF4-FFF2-40B4-BE49-F238E27FC236}">
                    <a16:creationId xmlns:a16="http://schemas.microsoft.com/office/drawing/2014/main" id="{6403DDDB-2C5E-4F28-BFFD-98C4FE363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90" name="Freeform 2471">
                <a:extLst>
                  <a:ext uri="{FF2B5EF4-FFF2-40B4-BE49-F238E27FC236}">
                    <a16:creationId xmlns:a16="http://schemas.microsoft.com/office/drawing/2014/main" id="{37457E31-EEA7-4ADF-8288-178572D65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91" name="Rectangle 2472">
                <a:extLst>
                  <a:ext uri="{FF2B5EF4-FFF2-40B4-BE49-F238E27FC236}">
                    <a16:creationId xmlns:a16="http://schemas.microsoft.com/office/drawing/2014/main" id="{0759757E-50F6-4276-89CD-340513821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92" name="Freeform 2473">
                <a:extLst>
                  <a:ext uri="{FF2B5EF4-FFF2-40B4-BE49-F238E27FC236}">
                    <a16:creationId xmlns:a16="http://schemas.microsoft.com/office/drawing/2014/main" id="{B78A5A27-E803-4616-8E81-EE57301F4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93" name="Rectangle 2474">
                <a:extLst>
                  <a:ext uri="{FF2B5EF4-FFF2-40B4-BE49-F238E27FC236}">
                    <a16:creationId xmlns:a16="http://schemas.microsoft.com/office/drawing/2014/main" id="{95CDA992-A991-415B-8B20-9F6FC5F5C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94" name="Freeform 2475">
                <a:extLst>
                  <a:ext uri="{FF2B5EF4-FFF2-40B4-BE49-F238E27FC236}">
                    <a16:creationId xmlns:a16="http://schemas.microsoft.com/office/drawing/2014/main" id="{6E37201F-C216-4A2B-AA4A-0CA263FDB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95" name="Rectangle 2476">
                <a:extLst>
                  <a:ext uri="{FF2B5EF4-FFF2-40B4-BE49-F238E27FC236}">
                    <a16:creationId xmlns:a16="http://schemas.microsoft.com/office/drawing/2014/main" id="{3EB13AA9-5914-43B9-8C3D-92FA17472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96" name="Freeform 2477">
                <a:extLst>
                  <a:ext uri="{FF2B5EF4-FFF2-40B4-BE49-F238E27FC236}">
                    <a16:creationId xmlns:a16="http://schemas.microsoft.com/office/drawing/2014/main" id="{81820BED-B3DF-487B-9C60-BF4CF0B02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97" name="Rectangle 2478">
                <a:extLst>
                  <a:ext uri="{FF2B5EF4-FFF2-40B4-BE49-F238E27FC236}">
                    <a16:creationId xmlns:a16="http://schemas.microsoft.com/office/drawing/2014/main" id="{750F672C-3689-4F86-846B-9C1571311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98" name="Freeform 2479">
                <a:extLst>
                  <a:ext uri="{FF2B5EF4-FFF2-40B4-BE49-F238E27FC236}">
                    <a16:creationId xmlns:a16="http://schemas.microsoft.com/office/drawing/2014/main" id="{5136B9A3-7520-4239-AFB6-707ACFD67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99" name="Rectangle 2480">
                <a:extLst>
                  <a:ext uri="{FF2B5EF4-FFF2-40B4-BE49-F238E27FC236}">
                    <a16:creationId xmlns:a16="http://schemas.microsoft.com/office/drawing/2014/main" id="{881647D5-7D2F-4E8A-AC15-959B53998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00" name="Freeform 2481">
                <a:extLst>
                  <a:ext uri="{FF2B5EF4-FFF2-40B4-BE49-F238E27FC236}">
                    <a16:creationId xmlns:a16="http://schemas.microsoft.com/office/drawing/2014/main" id="{CCF6B9AA-AF17-4086-8F82-0A7699549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01" name="Rectangle 2482">
                <a:extLst>
                  <a:ext uri="{FF2B5EF4-FFF2-40B4-BE49-F238E27FC236}">
                    <a16:creationId xmlns:a16="http://schemas.microsoft.com/office/drawing/2014/main" id="{40EF1EEB-F155-4E15-80E5-CA77E98E1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02" name="Freeform 2483">
                <a:extLst>
                  <a:ext uri="{FF2B5EF4-FFF2-40B4-BE49-F238E27FC236}">
                    <a16:creationId xmlns:a16="http://schemas.microsoft.com/office/drawing/2014/main" id="{0956DC6B-3497-44C0-A37A-386EED375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1 w 2"/>
                  <a:gd name="T15" fmla="*/ 2 h 3"/>
                  <a:gd name="T16" fmla="*/ 2 w 2"/>
                  <a:gd name="T17" fmla="*/ 2 h 3"/>
                  <a:gd name="T18" fmla="*/ 1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03" name="Rectangle 2484">
                <a:extLst>
                  <a:ext uri="{FF2B5EF4-FFF2-40B4-BE49-F238E27FC236}">
                    <a16:creationId xmlns:a16="http://schemas.microsoft.com/office/drawing/2014/main" id="{CB5D0544-43C0-40BD-A559-F37DED731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04" name="Freeform 2485">
                <a:extLst>
                  <a:ext uri="{FF2B5EF4-FFF2-40B4-BE49-F238E27FC236}">
                    <a16:creationId xmlns:a16="http://schemas.microsoft.com/office/drawing/2014/main" id="{5680B3D7-3C83-46EF-8D18-7A4957999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05" name="Rectangle 2486">
                <a:extLst>
                  <a:ext uri="{FF2B5EF4-FFF2-40B4-BE49-F238E27FC236}">
                    <a16:creationId xmlns:a16="http://schemas.microsoft.com/office/drawing/2014/main" id="{283164FE-CA9C-482F-82A5-12F8027FA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06" name="Freeform 2487">
                <a:extLst>
                  <a:ext uri="{FF2B5EF4-FFF2-40B4-BE49-F238E27FC236}">
                    <a16:creationId xmlns:a16="http://schemas.microsoft.com/office/drawing/2014/main" id="{05144CC5-E33D-49B8-A063-EC6472A4B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07" name="Rectangle 2488">
                <a:extLst>
                  <a:ext uri="{FF2B5EF4-FFF2-40B4-BE49-F238E27FC236}">
                    <a16:creationId xmlns:a16="http://schemas.microsoft.com/office/drawing/2014/main" id="{7552A83A-52C4-4226-86BC-A24848BED9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08" name="Freeform 2489">
                <a:extLst>
                  <a:ext uri="{FF2B5EF4-FFF2-40B4-BE49-F238E27FC236}">
                    <a16:creationId xmlns:a16="http://schemas.microsoft.com/office/drawing/2014/main" id="{1F3D52B3-2035-4DAA-988D-3BBEA55DF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09" name="Rectangle 2490">
                <a:extLst>
                  <a:ext uri="{FF2B5EF4-FFF2-40B4-BE49-F238E27FC236}">
                    <a16:creationId xmlns:a16="http://schemas.microsoft.com/office/drawing/2014/main" id="{E43E1A58-6565-4A5C-BF64-3524655CB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10" name="Freeform 2491">
                <a:extLst>
                  <a:ext uri="{FF2B5EF4-FFF2-40B4-BE49-F238E27FC236}">
                    <a16:creationId xmlns:a16="http://schemas.microsoft.com/office/drawing/2014/main" id="{DF888D8F-147B-423F-AF3E-FA33A3786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11" name="Rectangle 2492">
                <a:extLst>
                  <a:ext uri="{FF2B5EF4-FFF2-40B4-BE49-F238E27FC236}">
                    <a16:creationId xmlns:a16="http://schemas.microsoft.com/office/drawing/2014/main" id="{7E8272A8-9BBB-4320-AAF6-E922DBFC79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12" name="Freeform 2493">
                <a:extLst>
                  <a:ext uri="{FF2B5EF4-FFF2-40B4-BE49-F238E27FC236}">
                    <a16:creationId xmlns:a16="http://schemas.microsoft.com/office/drawing/2014/main" id="{9F9634BD-0C1B-4A03-9E1D-1A0477E29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13" name="Rectangle 2494">
                <a:extLst>
                  <a:ext uri="{FF2B5EF4-FFF2-40B4-BE49-F238E27FC236}">
                    <a16:creationId xmlns:a16="http://schemas.microsoft.com/office/drawing/2014/main" id="{8E2712FD-E3D0-492F-B74B-49A2802BF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14" name="Freeform 2495">
                <a:extLst>
                  <a:ext uri="{FF2B5EF4-FFF2-40B4-BE49-F238E27FC236}">
                    <a16:creationId xmlns:a16="http://schemas.microsoft.com/office/drawing/2014/main" id="{E3C4BF7F-F705-433E-986A-29DF01E50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15" name="Rectangle 2496">
                <a:extLst>
                  <a:ext uri="{FF2B5EF4-FFF2-40B4-BE49-F238E27FC236}">
                    <a16:creationId xmlns:a16="http://schemas.microsoft.com/office/drawing/2014/main" id="{C51DFE1C-9ADE-47D9-A492-804D097E8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16" name="Freeform 2497">
                <a:extLst>
                  <a:ext uri="{FF2B5EF4-FFF2-40B4-BE49-F238E27FC236}">
                    <a16:creationId xmlns:a16="http://schemas.microsoft.com/office/drawing/2014/main" id="{F1815337-732E-496D-A206-ED4B2AA7F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17" name="Rectangle 2498">
                <a:extLst>
                  <a:ext uri="{FF2B5EF4-FFF2-40B4-BE49-F238E27FC236}">
                    <a16:creationId xmlns:a16="http://schemas.microsoft.com/office/drawing/2014/main" id="{BF202214-9C2F-4C43-A9DC-13A034986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18" name="Freeform 2499">
                <a:extLst>
                  <a:ext uri="{FF2B5EF4-FFF2-40B4-BE49-F238E27FC236}">
                    <a16:creationId xmlns:a16="http://schemas.microsoft.com/office/drawing/2014/main" id="{34590628-C01D-4453-8FDB-CA777F226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19" name="Rectangle 2500">
                <a:extLst>
                  <a:ext uri="{FF2B5EF4-FFF2-40B4-BE49-F238E27FC236}">
                    <a16:creationId xmlns:a16="http://schemas.microsoft.com/office/drawing/2014/main" id="{4594D973-E7AC-44BE-B75D-700C353F3D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20" name="Freeform 2501">
                <a:extLst>
                  <a:ext uri="{FF2B5EF4-FFF2-40B4-BE49-F238E27FC236}">
                    <a16:creationId xmlns:a16="http://schemas.microsoft.com/office/drawing/2014/main" id="{EA436716-C2DD-4553-9B4D-EE0B517F9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21" name="Rectangle 2502">
                <a:extLst>
                  <a:ext uri="{FF2B5EF4-FFF2-40B4-BE49-F238E27FC236}">
                    <a16:creationId xmlns:a16="http://schemas.microsoft.com/office/drawing/2014/main" id="{AC0C083C-FB2C-4306-89E5-796F7F4DA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22" name="Freeform 2503">
                <a:extLst>
                  <a:ext uri="{FF2B5EF4-FFF2-40B4-BE49-F238E27FC236}">
                    <a16:creationId xmlns:a16="http://schemas.microsoft.com/office/drawing/2014/main" id="{2167A02E-5F7F-476E-A4EC-DD2869ED6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23" name="Rectangle 2504">
                <a:extLst>
                  <a:ext uri="{FF2B5EF4-FFF2-40B4-BE49-F238E27FC236}">
                    <a16:creationId xmlns:a16="http://schemas.microsoft.com/office/drawing/2014/main" id="{24737BFF-0859-448A-A41C-D42007F5C4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24" name="Freeform 2505">
                <a:extLst>
                  <a:ext uri="{FF2B5EF4-FFF2-40B4-BE49-F238E27FC236}">
                    <a16:creationId xmlns:a16="http://schemas.microsoft.com/office/drawing/2014/main" id="{8F705ED2-7D6C-414C-BB6A-FC92A9D49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25" name="Rectangle 2506">
                <a:extLst>
                  <a:ext uri="{FF2B5EF4-FFF2-40B4-BE49-F238E27FC236}">
                    <a16:creationId xmlns:a16="http://schemas.microsoft.com/office/drawing/2014/main" id="{B4A6F9D0-EEB5-49B4-89A3-F13933B46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26" name="Freeform 2507">
                <a:extLst>
                  <a:ext uri="{FF2B5EF4-FFF2-40B4-BE49-F238E27FC236}">
                    <a16:creationId xmlns:a16="http://schemas.microsoft.com/office/drawing/2014/main" id="{AAF78C50-40ED-43BB-BEDC-D1C6936BF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27" name="Rectangle 2508">
                <a:extLst>
                  <a:ext uri="{FF2B5EF4-FFF2-40B4-BE49-F238E27FC236}">
                    <a16:creationId xmlns:a16="http://schemas.microsoft.com/office/drawing/2014/main" id="{8B922EF4-AC94-48F1-BE00-41CB1777B9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28" name="Freeform 2509">
                <a:extLst>
                  <a:ext uri="{FF2B5EF4-FFF2-40B4-BE49-F238E27FC236}">
                    <a16:creationId xmlns:a16="http://schemas.microsoft.com/office/drawing/2014/main" id="{3A3DBC95-17BD-4F24-A2F3-2505ED4EC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29" name="Rectangle 2510">
                <a:extLst>
                  <a:ext uri="{FF2B5EF4-FFF2-40B4-BE49-F238E27FC236}">
                    <a16:creationId xmlns:a16="http://schemas.microsoft.com/office/drawing/2014/main" id="{AF1AEECA-2DA4-49DD-930D-78A6ADC146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30" name="Freeform 2511">
                <a:extLst>
                  <a:ext uri="{FF2B5EF4-FFF2-40B4-BE49-F238E27FC236}">
                    <a16:creationId xmlns:a16="http://schemas.microsoft.com/office/drawing/2014/main" id="{07C95330-1A69-47A3-BA0A-89E4720E8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31" name="Rectangle 2512">
                <a:extLst>
                  <a:ext uri="{FF2B5EF4-FFF2-40B4-BE49-F238E27FC236}">
                    <a16:creationId xmlns:a16="http://schemas.microsoft.com/office/drawing/2014/main" id="{1310402B-CFCA-48B4-9104-FAF02CC6B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32" name="Freeform 2513">
                <a:extLst>
                  <a:ext uri="{FF2B5EF4-FFF2-40B4-BE49-F238E27FC236}">
                    <a16:creationId xmlns:a16="http://schemas.microsoft.com/office/drawing/2014/main" id="{E0504E49-1203-485C-81C6-1140520E1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33" name="Rectangle 2514">
                <a:extLst>
                  <a:ext uri="{FF2B5EF4-FFF2-40B4-BE49-F238E27FC236}">
                    <a16:creationId xmlns:a16="http://schemas.microsoft.com/office/drawing/2014/main" id="{EDD51CA6-5703-4EEC-BE2B-94A28CA93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34" name="Freeform 2515">
                <a:extLst>
                  <a:ext uri="{FF2B5EF4-FFF2-40B4-BE49-F238E27FC236}">
                    <a16:creationId xmlns:a16="http://schemas.microsoft.com/office/drawing/2014/main" id="{35F2FCDD-52CD-4ECC-833B-F684E9C73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35" name="Rectangle 2516">
                <a:extLst>
                  <a:ext uri="{FF2B5EF4-FFF2-40B4-BE49-F238E27FC236}">
                    <a16:creationId xmlns:a16="http://schemas.microsoft.com/office/drawing/2014/main" id="{EACE54C3-09FA-4094-BF6F-779273B1B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36" name="Freeform 2517">
                <a:extLst>
                  <a:ext uri="{FF2B5EF4-FFF2-40B4-BE49-F238E27FC236}">
                    <a16:creationId xmlns:a16="http://schemas.microsoft.com/office/drawing/2014/main" id="{EAD16BB7-41DA-468B-9C05-ADB2D4CDD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37" name="Rectangle 2518">
                <a:extLst>
                  <a:ext uri="{FF2B5EF4-FFF2-40B4-BE49-F238E27FC236}">
                    <a16:creationId xmlns:a16="http://schemas.microsoft.com/office/drawing/2014/main" id="{40D36622-9CBE-482A-9C57-0B7B16F4E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38" name="Freeform 2519">
                <a:extLst>
                  <a:ext uri="{FF2B5EF4-FFF2-40B4-BE49-F238E27FC236}">
                    <a16:creationId xmlns:a16="http://schemas.microsoft.com/office/drawing/2014/main" id="{CE54FE40-71C7-4ABF-BF74-22B811EBF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39" name="Rectangle 2520">
                <a:extLst>
                  <a:ext uri="{FF2B5EF4-FFF2-40B4-BE49-F238E27FC236}">
                    <a16:creationId xmlns:a16="http://schemas.microsoft.com/office/drawing/2014/main" id="{6A672BCA-BBD0-4BA7-B0E5-B4CB873AB0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40" name="Freeform 2521">
                <a:extLst>
                  <a:ext uri="{FF2B5EF4-FFF2-40B4-BE49-F238E27FC236}">
                    <a16:creationId xmlns:a16="http://schemas.microsoft.com/office/drawing/2014/main" id="{37679DF9-6B6D-45F5-B00C-FCE583B08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41" name="Rectangle 2522">
                <a:extLst>
                  <a:ext uri="{FF2B5EF4-FFF2-40B4-BE49-F238E27FC236}">
                    <a16:creationId xmlns:a16="http://schemas.microsoft.com/office/drawing/2014/main" id="{5E7F8675-0EDE-475D-8269-8CDED2184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42" name="Freeform 2523">
                <a:extLst>
                  <a:ext uri="{FF2B5EF4-FFF2-40B4-BE49-F238E27FC236}">
                    <a16:creationId xmlns:a16="http://schemas.microsoft.com/office/drawing/2014/main" id="{E091E1B6-80DA-47F5-906B-607E08BCA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43" name="Rectangle 2524">
                <a:extLst>
                  <a:ext uri="{FF2B5EF4-FFF2-40B4-BE49-F238E27FC236}">
                    <a16:creationId xmlns:a16="http://schemas.microsoft.com/office/drawing/2014/main" id="{42BF99C3-B21C-44D8-B84B-87212B50A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44" name="Freeform 2525">
                <a:extLst>
                  <a:ext uri="{FF2B5EF4-FFF2-40B4-BE49-F238E27FC236}">
                    <a16:creationId xmlns:a16="http://schemas.microsoft.com/office/drawing/2014/main" id="{363793A1-85EF-4C06-8EDC-7E94EF5C7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45" name="Rectangle 2526">
                <a:extLst>
                  <a:ext uri="{FF2B5EF4-FFF2-40B4-BE49-F238E27FC236}">
                    <a16:creationId xmlns:a16="http://schemas.microsoft.com/office/drawing/2014/main" id="{96B2EAE1-321A-439C-87FA-41AA6A32D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46" name="Freeform 2527">
                <a:extLst>
                  <a:ext uri="{FF2B5EF4-FFF2-40B4-BE49-F238E27FC236}">
                    <a16:creationId xmlns:a16="http://schemas.microsoft.com/office/drawing/2014/main" id="{39E098D7-DA9A-42D9-960C-9B6973C48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47" name="Rectangle 2528">
                <a:extLst>
                  <a:ext uri="{FF2B5EF4-FFF2-40B4-BE49-F238E27FC236}">
                    <a16:creationId xmlns:a16="http://schemas.microsoft.com/office/drawing/2014/main" id="{87D322F9-4E2E-4F3C-9070-20710DEE2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48" name="Freeform 2529">
                <a:extLst>
                  <a:ext uri="{FF2B5EF4-FFF2-40B4-BE49-F238E27FC236}">
                    <a16:creationId xmlns:a16="http://schemas.microsoft.com/office/drawing/2014/main" id="{2471EF8F-068A-47B5-B14D-A1B5CFCD3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49" name="Rectangle 2530">
                <a:extLst>
                  <a:ext uri="{FF2B5EF4-FFF2-40B4-BE49-F238E27FC236}">
                    <a16:creationId xmlns:a16="http://schemas.microsoft.com/office/drawing/2014/main" id="{EC46AF35-8A70-49E6-959F-3E83BA35F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50" name="Freeform 2531">
                <a:extLst>
                  <a:ext uri="{FF2B5EF4-FFF2-40B4-BE49-F238E27FC236}">
                    <a16:creationId xmlns:a16="http://schemas.microsoft.com/office/drawing/2014/main" id="{F66F7442-9A74-4342-B3F4-BAF298BD9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51" name="Rectangle 2532">
                <a:extLst>
                  <a:ext uri="{FF2B5EF4-FFF2-40B4-BE49-F238E27FC236}">
                    <a16:creationId xmlns:a16="http://schemas.microsoft.com/office/drawing/2014/main" id="{8EAE0A58-1ED8-4C35-9ED9-026BDC176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52" name="Freeform 2533">
                <a:extLst>
                  <a:ext uri="{FF2B5EF4-FFF2-40B4-BE49-F238E27FC236}">
                    <a16:creationId xmlns:a16="http://schemas.microsoft.com/office/drawing/2014/main" id="{E9B15148-189D-4874-9B1B-88CB9DE57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53" name="Rectangle 2534">
                <a:extLst>
                  <a:ext uri="{FF2B5EF4-FFF2-40B4-BE49-F238E27FC236}">
                    <a16:creationId xmlns:a16="http://schemas.microsoft.com/office/drawing/2014/main" id="{0BDD4D45-648B-4CA0-B376-768AB0572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54" name="Freeform 2535">
                <a:extLst>
                  <a:ext uri="{FF2B5EF4-FFF2-40B4-BE49-F238E27FC236}">
                    <a16:creationId xmlns:a16="http://schemas.microsoft.com/office/drawing/2014/main" id="{2B421D2C-036A-46E5-8816-37ADAD344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55" name="Rectangle 2536">
                <a:extLst>
                  <a:ext uri="{FF2B5EF4-FFF2-40B4-BE49-F238E27FC236}">
                    <a16:creationId xmlns:a16="http://schemas.microsoft.com/office/drawing/2014/main" id="{37C28301-0061-4CF5-B1D0-5E0928DEA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56" name="Freeform 2537">
                <a:extLst>
                  <a:ext uri="{FF2B5EF4-FFF2-40B4-BE49-F238E27FC236}">
                    <a16:creationId xmlns:a16="http://schemas.microsoft.com/office/drawing/2014/main" id="{928EC7CC-3495-481F-8598-33B8010BF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57" name="Rectangle 2538">
                <a:extLst>
                  <a:ext uri="{FF2B5EF4-FFF2-40B4-BE49-F238E27FC236}">
                    <a16:creationId xmlns:a16="http://schemas.microsoft.com/office/drawing/2014/main" id="{6D2B92BF-B1DF-4952-9C04-BC031D5E9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58" name="Freeform 2539">
                <a:extLst>
                  <a:ext uri="{FF2B5EF4-FFF2-40B4-BE49-F238E27FC236}">
                    <a16:creationId xmlns:a16="http://schemas.microsoft.com/office/drawing/2014/main" id="{1F4DF8A8-7C37-40D1-8660-4037C6EBF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59" name="Rectangle 2540">
                <a:extLst>
                  <a:ext uri="{FF2B5EF4-FFF2-40B4-BE49-F238E27FC236}">
                    <a16:creationId xmlns:a16="http://schemas.microsoft.com/office/drawing/2014/main" id="{18ACA1A2-4416-4408-BF41-DF3BC6F010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60" name="Freeform 2541">
                <a:extLst>
                  <a:ext uri="{FF2B5EF4-FFF2-40B4-BE49-F238E27FC236}">
                    <a16:creationId xmlns:a16="http://schemas.microsoft.com/office/drawing/2014/main" id="{8CFD1760-513B-4334-B5ED-8EE417128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61" name="Rectangle 2542">
                <a:extLst>
                  <a:ext uri="{FF2B5EF4-FFF2-40B4-BE49-F238E27FC236}">
                    <a16:creationId xmlns:a16="http://schemas.microsoft.com/office/drawing/2014/main" id="{FEAA9703-049C-4021-A605-E570AF0AB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62" name="Freeform 2543">
                <a:extLst>
                  <a:ext uri="{FF2B5EF4-FFF2-40B4-BE49-F238E27FC236}">
                    <a16:creationId xmlns:a16="http://schemas.microsoft.com/office/drawing/2014/main" id="{FCF0FAB3-F49F-4186-A363-71B4BA417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63" name="Rectangle 2544">
                <a:extLst>
                  <a:ext uri="{FF2B5EF4-FFF2-40B4-BE49-F238E27FC236}">
                    <a16:creationId xmlns:a16="http://schemas.microsoft.com/office/drawing/2014/main" id="{CC0BE4AC-3940-47EA-9FDA-52168220F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64" name="Freeform 2545">
                <a:extLst>
                  <a:ext uri="{FF2B5EF4-FFF2-40B4-BE49-F238E27FC236}">
                    <a16:creationId xmlns:a16="http://schemas.microsoft.com/office/drawing/2014/main" id="{79A6086C-66EA-4193-BB67-CB1C9F7B3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65" name="Rectangle 2546">
                <a:extLst>
                  <a:ext uri="{FF2B5EF4-FFF2-40B4-BE49-F238E27FC236}">
                    <a16:creationId xmlns:a16="http://schemas.microsoft.com/office/drawing/2014/main" id="{C806BD22-CA79-46D6-BB6B-C3C2E1D45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66" name="Freeform 2547">
                <a:extLst>
                  <a:ext uri="{FF2B5EF4-FFF2-40B4-BE49-F238E27FC236}">
                    <a16:creationId xmlns:a16="http://schemas.microsoft.com/office/drawing/2014/main" id="{D37C6A91-B989-4895-95E6-3FB692EDB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67" name="Rectangle 2548">
                <a:extLst>
                  <a:ext uri="{FF2B5EF4-FFF2-40B4-BE49-F238E27FC236}">
                    <a16:creationId xmlns:a16="http://schemas.microsoft.com/office/drawing/2014/main" id="{DABC9DD8-C40C-4CCE-96CB-F97B81A22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68" name="Freeform 2549">
                <a:extLst>
                  <a:ext uri="{FF2B5EF4-FFF2-40B4-BE49-F238E27FC236}">
                    <a16:creationId xmlns:a16="http://schemas.microsoft.com/office/drawing/2014/main" id="{B2B4E801-659A-4822-927D-033931FBB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69" name="Rectangle 2550">
                <a:extLst>
                  <a:ext uri="{FF2B5EF4-FFF2-40B4-BE49-F238E27FC236}">
                    <a16:creationId xmlns:a16="http://schemas.microsoft.com/office/drawing/2014/main" id="{32C4B8A0-9F25-41D8-82C9-937B04228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70" name="Freeform 2551">
                <a:extLst>
                  <a:ext uri="{FF2B5EF4-FFF2-40B4-BE49-F238E27FC236}">
                    <a16:creationId xmlns:a16="http://schemas.microsoft.com/office/drawing/2014/main" id="{0BBC3BA4-2416-4EF4-B6F7-A9AD890F9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71" name="Rectangle 2552">
                <a:extLst>
                  <a:ext uri="{FF2B5EF4-FFF2-40B4-BE49-F238E27FC236}">
                    <a16:creationId xmlns:a16="http://schemas.microsoft.com/office/drawing/2014/main" id="{46F925DD-31E6-498D-83CB-5539E7AE4A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72" name="Freeform 2553">
                <a:extLst>
                  <a:ext uri="{FF2B5EF4-FFF2-40B4-BE49-F238E27FC236}">
                    <a16:creationId xmlns:a16="http://schemas.microsoft.com/office/drawing/2014/main" id="{D9DE8490-7E2D-417B-BF79-1EB732504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73" name="Rectangle 2554">
                <a:extLst>
                  <a:ext uri="{FF2B5EF4-FFF2-40B4-BE49-F238E27FC236}">
                    <a16:creationId xmlns:a16="http://schemas.microsoft.com/office/drawing/2014/main" id="{866950F7-AB85-4827-832D-19194C7A5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74" name="Freeform 2555">
                <a:extLst>
                  <a:ext uri="{FF2B5EF4-FFF2-40B4-BE49-F238E27FC236}">
                    <a16:creationId xmlns:a16="http://schemas.microsoft.com/office/drawing/2014/main" id="{50C38A9A-9BA2-4E8A-B0BD-649667D3B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75" name="Rectangle 2556">
                <a:extLst>
                  <a:ext uri="{FF2B5EF4-FFF2-40B4-BE49-F238E27FC236}">
                    <a16:creationId xmlns:a16="http://schemas.microsoft.com/office/drawing/2014/main" id="{88DBC64A-0696-47AC-81AE-A3D11B96B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76" name="Freeform 2557">
                <a:extLst>
                  <a:ext uri="{FF2B5EF4-FFF2-40B4-BE49-F238E27FC236}">
                    <a16:creationId xmlns:a16="http://schemas.microsoft.com/office/drawing/2014/main" id="{E4E3CE4E-4D69-4FEE-AC9E-2A516B6E9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77" name="Rectangle 2558">
                <a:extLst>
                  <a:ext uri="{FF2B5EF4-FFF2-40B4-BE49-F238E27FC236}">
                    <a16:creationId xmlns:a16="http://schemas.microsoft.com/office/drawing/2014/main" id="{4A9D94E2-742E-40C9-B284-B0AE7CB38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78" name="Freeform 2559">
                <a:extLst>
                  <a:ext uri="{FF2B5EF4-FFF2-40B4-BE49-F238E27FC236}">
                    <a16:creationId xmlns:a16="http://schemas.microsoft.com/office/drawing/2014/main" id="{8F28E194-4D9E-4392-A3C7-F858CD15E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79" name="Rectangle 2560">
                <a:extLst>
                  <a:ext uri="{FF2B5EF4-FFF2-40B4-BE49-F238E27FC236}">
                    <a16:creationId xmlns:a16="http://schemas.microsoft.com/office/drawing/2014/main" id="{939BD89C-5ED6-48B0-A9A1-346586F7C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80" name="Freeform 2561">
                <a:extLst>
                  <a:ext uri="{FF2B5EF4-FFF2-40B4-BE49-F238E27FC236}">
                    <a16:creationId xmlns:a16="http://schemas.microsoft.com/office/drawing/2014/main" id="{6272A9E0-3328-41B9-8985-AE5474360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81" name="Rectangle 2562">
                <a:extLst>
                  <a:ext uri="{FF2B5EF4-FFF2-40B4-BE49-F238E27FC236}">
                    <a16:creationId xmlns:a16="http://schemas.microsoft.com/office/drawing/2014/main" id="{5326FA36-6F2D-4195-A75F-5F384895D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82" name="Freeform 2563">
                <a:extLst>
                  <a:ext uri="{FF2B5EF4-FFF2-40B4-BE49-F238E27FC236}">
                    <a16:creationId xmlns:a16="http://schemas.microsoft.com/office/drawing/2014/main" id="{9C1EEE8D-CFBC-4C4C-8780-BC5FC405D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83" name="Rectangle 2564">
                <a:extLst>
                  <a:ext uri="{FF2B5EF4-FFF2-40B4-BE49-F238E27FC236}">
                    <a16:creationId xmlns:a16="http://schemas.microsoft.com/office/drawing/2014/main" id="{463B4538-BDAD-4B99-ADF7-F347B4AB7B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84" name="Freeform 2565">
                <a:extLst>
                  <a:ext uri="{FF2B5EF4-FFF2-40B4-BE49-F238E27FC236}">
                    <a16:creationId xmlns:a16="http://schemas.microsoft.com/office/drawing/2014/main" id="{7F4D072E-6644-4E60-BD85-5AEA196FA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85" name="Rectangle 2566">
                <a:extLst>
                  <a:ext uri="{FF2B5EF4-FFF2-40B4-BE49-F238E27FC236}">
                    <a16:creationId xmlns:a16="http://schemas.microsoft.com/office/drawing/2014/main" id="{DB4B140D-E646-4761-BB83-6FA7E11FC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86" name="Freeform 2567">
                <a:extLst>
                  <a:ext uri="{FF2B5EF4-FFF2-40B4-BE49-F238E27FC236}">
                    <a16:creationId xmlns:a16="http://schemas.microsoft.com/office/drawing/2014/main" id="{8F2B1125-B38B-4500-B92E-9CEA71808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87" name="Rectangle 2568">
                <a:extLst>
                  <a:ext uri="{FF2B5EF4-FFF2-40B4-BE49-F238E27FC236}">
                    <a16:creationId xmlns:a16="http://schemas.microsoft.com/office/drawing/2014/main" id="{8C90A4E4-D293-416E-8466-AF9B8CB97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88" name="Freeform 2569">
                <a:extLst>
                  <a:ext uri="{FF2B5EF4-FFF2-40B4-BE49-F238E27FC236}">
                    <a16:creationId xmlns:a16="http://schemas.microsoft.com/office/drawing/2014/main" id="{79EC3C95-CD5D-468F-86F2-585AB4288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1 w 2"/>
                  <a:gd name="T15" fmla="*/ 2 h 3"/>
                  <a:gd name="T16" fmla="*/ 2 w 2"/>
                  <a:gd name="T17" fmla="*/ 2 h 3"/>
                  <a:gd name="T18" fmla="*/ 1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89" name="Rectangle 2570">
                <a:extLst>
                  <a:ext uri="{FF2B5EF4-FFF2-40B4-BE49-F238E27FC236}">
                    <a16:creationId xmlns:a16="http://schemas.microsoft.com/office/drawing/2014/main" id="{01A5ED8F-B1BF-485A-9F06-E8741B42B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90" name="Freeform 2571">
                <a:extLst>
                  <a:ext uri="{FF2B5EF4-FFF2-40B4-BE49-F238E27FC236}">
                    <a16:creationId xmlns:a16="http://schemas.microsoft.com/office/drawing/2014/main" id="{170A1B52-EC90-4E7E-926B-DE4C51739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91" name="Rectangle 2572">
                <a:extLst>
                  <a:ext uri="{FF2B5EF4-FFF2-40B4-BE49-F238E27FC236}">
                    <a16:creationId xmlns:a16="http://schemas.microsoft.com/office/drawing/2014/main" id="{A497AB2A-64EF-4FC7-B5BD-ACA22BE93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92" name="Freeform 2573">
                <a:extLst>
                  <a:ext uri="{FF2B5EF4-FFF2-40B4-BE49-F238E27FC236}">
                    <a16:creationId xmlns:a16="http://schemas.microsoft.com/office/drawing/2014/main" id="{740710C2-DBF4-47B7-BA68-11547C14E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93" name="Rectangle 2574">
                <a:extLst>
                  <a:ext uri="{FF2B5EF4-FFF2-40B4-BE49-F238E27FC236}">
                    <a16:creationId xmlns:a16="http://schemas.microsoft.com/office/drawing/2014/main" id="{8E66E49D-3049-47CA-9F3A-FA328B5A8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94" name="Freeform 2575">
                <a:extLst>
                  <a:ext uri="{FF2B5EF4-FFF2-40B4-BE49-F238E27FC236}">
                    <a16:creationId xmlns:a16="http://schemas.microsoft.com/office/drawing/2014/main" id="{C1637DCF-0B0E-419F-8693-FA0001722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95" name="Rectangle 2576">
                <a:extLst>
                  <a:ext uri="{FF2B5EF4-FFF2-40B4-BE49-F238E27FC236}">
                    <a16:creationId xmlns:a16="http://schemas.microsoft.com/office/drawing/2014/main" id="{12A78F5B-8F2E-496F-96DC-91ED069CCE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96" name="Freeform 2577">
                <a:extLst>
                  <a:ext uri="{FF2B5EF4-FFF2-40B4-BE49-F238E27FC236}">
                    <a16:creationId xmlns:a16="http://schemas.microsoft.com/office/drawing/2014/main" id="{4C1675C4-D4AD-42E1-AE35-8DC521971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97" name="Rectangle 2578">
                <a:extLst>
                  <a:ext uri="{FF2B5EF4-FFF2-40B4-BE49-F238E27FC236}">
                    <a16:creationId xmlns:a16="http://schemas.microsoft.com/office/drawing/2014/main" id="{06ED9F14-A76D-44ED-97A8-FEB4B77D9E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98" name="Freeform 2579">
                <a:extLst>
                  <a:ext uri="{FF2B5EF4-FFF2-40B4-BE49-F238E27FC236}">
                    <a16:creationId xmlns:a16="http://schemas.microsoft.com/office/drawing/2014/main" id="{8A12D8A4-80B9-48D4-8F6D-28EC0E531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99" name="Rectangle 2580">
                <a:extLst>
                  <a:ext uri="{FF2B5EF4-FFF2-40B4-BE49-F238E27FC236}">
                    <a16:creationId xmlns:a16="http://schemas.microsoft.com/office/drawing/2014/main" id="{1102EE89-A5DD-4158-B9DA-5ADFC4B8E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00" name="Freeform 2581">
                <a:extLst>
                  <a:ext uri="{FF2B5EF4-FFF2-40B4-BE49-F238E27FC236}">
                    <a16:creationId xmlns:a16="http://schemas.microsoft.com/office/drawing/2014/main" id="{E92F048D-2121-4E3D-B286-C19F750A1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01" name="Rectangle 2582">
                <a:extLst>
                  <a:ext uri="{FF2B5EF4-FFF2-40B4-BE49-F238E27FC236}">
                    <a16:creationId xmlns:a16="http://schemas.microsoft.com/office/drawing/2014/main" id="{9E51CD32-B2EE-44D7-A86A-68041EC06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02" name="Freeform 2583">
                <a:extLst>
                  <a:ext uri="{FF2B5EF4-FFF2-40B4-BE49-F238E27FC236}">
                    <a16:creationId xmlns:a16="http://schemas.microsoft.com/office/drawing/2014/main" id="{D51C9C96-BA8D-4366-9AF9-49E2F7091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03" name="Rectangle 2584">
                <a:extLst>
                  <a:ext uri="{FF2B5EF4-FFF2-40B4-BE49-F238E27FC236}">
                    <a16:creationId xmlns:a16="http://schemas.microsoft.com/office/drawing/2014/main" id="{7F82E228-F3CB-4551-93DA-9F6E5AC114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04" name="Freeform 2585">
                <a:extLst>
                  <a:ext uri="{FF2B5EF4-FFF2-40B4-BE49-F238E27FC236}">
                    <a16:creationId xmlns:a16="http://schemas.microsoft.com/office/drawing/2014/main" id="{5444B332-5EF1-44A0-8664-26F35D519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05" name="Rectangle 2586">
                <a:extLst>
                  <a:ext uri="{FF2B5EF4-FFF2-40B4-BE49-F238E27FC236}">
                    <a16:creationId xmlns:a16="http://schemas.microsoft.com/office/drawing/2014/main" id="{3F837DBE-C09B-4A33-83D9-8D0C7B469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06" name="Freeform 2587">
                <a:extLst>
                  <a:ext uri="{FF2B5EF4-FFF2-40B4-BE49-F238E27FC236}">
                    <a16:creationId xmlns:a16="http://schemas.microsoft.com/office/drawing/2014/main" id="{93785E4B-679C-4891-ABB7-8C95C9577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07" name="Rectangle 2588">
                <a:extLst>
                  <a:ext uri="{FF2B5EF4-FFF2-40B4-BE49-F238E27FC236}">
                    <a16:creationId xmlns:a16="http://schemas.microsoft.com/office/drawing/2014/main" id="{34B73089-4F6C-4578-A291-74B270FBAA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08" name="Freeform 2589">
                <a:extLst>
                  <a:ext uri="{FF2B5EF4-FFF2-40B4-BE49-F238E27FC236}">
                    <a16:creationId xmlns:a16="http://schemas.microsoft.com/office/drawing/2014/main" id="{D3295F3F-43A3-4695-B398-4B613AC1F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09" name="Rectangle 2590">
                <a:extLst>
                  <a:ext uri="{FF2B5EF4-FFF2-40B4-BE49-F238E27FC236}">
                    <a16:creationId xmlns:a16="http://schemas.microsoft.com/office/drawing/2014/main" id="{103DA93C-AFCA-4818-A59A-647D263F87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10" name="Freeform 2591">
                <a:extLst>
                  <a:ext uri="{FF2B5EF4-FFF2-40B4-BE49-F238E27FC236}">
                    <a16:creationId xmlns:a16="http://schemas.microsoft.com/office/drawing/2014/main" id="{9B8C5C73-2644-44FF-9559-D884FF0C7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11" name="Rectangle 2592">
                <a:extLst>
                  <a:ext uri="{FF2B5EF4-FFF2-40B4-BE49-F238E27FC236}">
                    <a16:creationId xmlns:a16="http://schemas.microsoft.com/office/drawing/2014/main" id="{96FA4C19-F4F9-4927-AFAB-095CFC9B3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12" name="Freeform 2593">
                <a:extLst>
                  <a:ext uri="{FF2B5EF4-FFF2-40B4-BE49-F238E27FC236}">
                    <a16:creationId xmlns:a16="http://schemas.microsoft.com/office/drawing/2014/main" id="{17B5394B-5084-4199-A93C-D717BEA43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13" name="Rectangle 2594">
                <a:extLst>
                  <a:ext uri="{FF2B5EF4-FFF2-40B4-BE49-F238E27FC236}">
                    <a16:creationId xmlns:a16="http://schemas.microsoft.com/office/drawing/2014/main" id="{3F9A2724-2723-4E25-A870-CEB494C12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14" name="Freeform 2595">
                <a:extLst>
                  <a:ext uri="{FF2B5EF4-FFF2-40B4-BE49-F238E27FC236}">
                    <a16:creationId xmlns:a16="http://schemas.microsoft.com/office/drawing/2014/main" id="{2582A520-B13A-4F41-B969-4ADAE5CE9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15" name="Rectangle 2596">
                <a:extLst>
                  <a:ext uri="{FF2B5EF4-FFF2-40B4-BE49-F238E27FC236}">
                    <a16:creationId xmlns:a16="http://schemas.microsoft.com/office/drawing/2014/main" id="{2DF646CF-0537-432A-97DF-9169951A0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16" name="Freeform 2597">
                <a:extLst>
                  <a:ext uri="{FF2B5EF4-FFF2-40B4-BE49-F238E27FC236}">
                    <a16:creationId xmlns:a16="http://schemas.microsoft.com/office/drawing/2014/main" id="{275D14E4-B187-47E2-B846-0F14D1FD7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17" name="Rectangle 2598">
                <a:extLst>
                  <a:ext uri="{FF2B5EF4-FFF2-40B4-BE49-F238E27FC236}">
                    <a16:creationId xmlns:a16="http://schemas.microsoft.com/office/drawing/2014/main" id="{17198AC0-7EE3-4943-A2CE-3A00B2895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18" name="Freeform 2599">
                <a:extLst>
                  <a:ext uri="{FF2B5EF4-FFF2-40B4-BE49-F238E27FC236}">
                    <a16:creationId xmlns:a16="http://schemas.microsoft.com/office/drawing/2014/main" id="{DBAA937D-25E9-4F92-A8B4-4FF9ABCC8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19" name="Rectangle 2600">
                <a:extLst>
                  <a:ext uri="{FF2B5EF4-FFF2-40B4-BE49-F238E27FC236}">
                    <a16:creationId xmlns:a16="http://schemas.microsoft.com/office/drawing/2014/main" id="{4AF11D15-DC23-4998-A4D1-FC203C447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20" name="Freeform 2601">
                <a:extLst>
                  <a:ext uri="{FF2B5EF4-FFF2-40B4-BE49-F238E27FC236}">
                    <a16:creationId xmlns:a16="http://schemas.microsoft.com/office/drawing/2014/main" id="{019A4CDC-63DE-4CF7-8229-E10CDA84B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21" name="Rectangle 2602">
                <a:extLst>
                  <a:ext uri="{FF2B5EF4-FFF2-40B4-BE49-F238E27FC236}">
                    <a16:creationId xmlns:a16="http://schemas.microsoft.com/office/drawing/2014/main" id="{91C960F0-ACA4-4029-8741-85342113CE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22" name="Freeform 2603">
                <a:extLst>
                  <a:ext uri="{FF2B5EF4-FFF2-40B4-BE49-F238E27FC236}">
                    <a16:creationId xmlns:a16="http://schemas.microsoft.com/office/drawing/2014/main" id="{813079A3-C032-4835-8AF1-04FC80F15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23" name="Rectangle 2604">
                <a:extLst>
                  <a:ext uri="{FF2B5EF4-FFF2-40B4-BE49-F238E27FC236}">
                    <a16:creationId xmlns:a16="http://schemas.microsoft.com/office/drawing/2014/main" id="{123EBF96-283C-4CD4-96DE-5942B6024C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24" name="Freeform 2605">
                <a:extLst>
                  <a:ext uri="{FF2B5EF4-FFF2-40B4-BE49-F238E27FC236}">
                    <a16:creationId xmlns:a16="http://schemas.microsoft.com/office/drawing/2014/main" id="{01D66647-8F97-433E-8340-E98AF9648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25" name="Rectangle 2606">
                <a:extLst>
                  <a:ext uri="{FF2B5EF4-FFF2-40B4-BE49-F238E27FC236}">
                    <a16:creationId xmlns:a16="http://schemas.microsoft.com/office/drawing/2014/main" id="{136337BE-99EB-4342-97D0-D01DD8514E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26" name="Freeform 2607">
                <a:extLst>
                  <a:ext uri="{FF2B5EF4-FFF2-40B4-BE49-F238E27FC236}">
                    <a16:creationId xmlns:a16="http://schemas.microsoft.com/office/drawing/2014/main" id="{8649F00E-ACAE-45B2-A10A-CFC9FE9DA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27" name="Rectangle 2608">
                <a:extLst>
                  <a:ext uri="{FF2B5EF4-FFF2-40B4-BE49-F238E27FC236}">
                    <a16:creationId xmlns:a16="http://schemas.microsoft.com/office/drawing/2014/main" id="{DDF55887-1B2E-4AE4-8601-0F7AB8DDC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28" name="Freeform 2609">
                <a:extLst>
                  <a:ext uri="{FF2B5EF4-FFF2-40B4-BE49-F238E27FC236}">
                    <a16:creationId xmlns:a16="http://schemas.microsoft.com/office/drawing/2014/main" id="{52B10DDA-105B-4DF0-A022-B02C7EAE0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29" name="Rectangle 2610">
                <a:extLst>
                  <a:ext uri="{FF2B5EF4-FFF2-40B4-BE49-F238E27FC236}">
                    <a16:creationId xmlns:a16="http://schemas.microsoft.com/office/drawing/2014/main" id="{4C6C08D8-6BB5-49CB-8774-04704B55C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30" name="Freeform 2611">
                <a:extLst>
                  <a:ext uri="{FF2B5EF4-FFF2-40B4-BE49-F238E27FC236}">
                    <a16:creationId xmlns:a16="http://schemas.microsoft.com/office/drawing/2014/main" id="{F560FAD1-B900-464A-9717-E8B4183C4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31" name="Rectangle 2612">
                <a:extLst>
                  <a:ext uri="{FF2B5EF4-FFF2-40B4-BE49-F238E27FC236}">
                    <a16:creationId xmlns:a16="http://schemas.microsoft.com/office/drawing/2014/main" id="{8221EC56-97CB-4F99-B959-B8706D8E7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32" name="Freeform 2613">
                <a:extLst>
                  <a:ext uri="{FF2B5EF4-FFF2-40B4-BE49-F238E27FC236}">
                    <a16:creationId xmlns:a16="http://schemas.microsoft.com/office/drawing/2014/main" id="{15FC6EEF-0C6F-4B37-A6FD-33AA9C283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33" name="Rectangle 2614">
                <a:extLst>
                  <a:ext uri="{FF2B5EF4-FFF2-40B4-BE49-F238E27FC236}">
                    <a16:creationId xmlns:a16="http://schemas.microsoft.com/office/drawing/2014/main" id="{643812C2-F85C-487D-BD1F-320FEDE1C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34" name="Freeform 2615">
                <a:extLst>
                  <a:ext uri="{FF2B5EF4-FFF2-40B4-BE49-F238E27FC236}">
                    <a16:creationId xmlns:a16="http://schemas.microsoft.com/office/drawing/2014/main" id="{71194C67-8769-4ABE-8117-D309484BC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35" name="Rectangle 2616">
                <a:extLst>
                  <a:ext uri="{FF2B5EF4-FFF2-40B4-BE49-F238E27FC236}">
                    <a16:creationId xmlns:a16="http://schemas.microsoft.com/office/drawing/2014/main" id="{D56F18A6-8C2A-428E-987B-6B2393822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18" name="Group 2818">
              <a:extLst>
                <a:ext uri="{FF2B5EF4-FFF2-40B4-BE49-F238E27FC236}">
                  <a16:creationId xmlns:a16="http://schemas.microsoft.com/office/drawing/2014/main" id="{B62DC301-4B9C-4A3C-9EA6-74CAB80B5B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97088" y="2193926"/>
              <a:ext cx="9525" cy="4763"/>
              <a:chOff x="1321" y="1382"/>
              <a:chExt cx="6" cy="3"/>
            </a:xfrm>
          </p:grpSpPr>
          <p:sp>
            <p:nvSpPr>
              <p:cNvPr id="2436" name="Freeform 2618">
                <a:extLst>
                  <a:ext uri="{FF2B5EF4-FFF2-40B4-BE49-F238E27FC236}">
                    <a16:creationId xmlns:a16="http://schemas.microsoft.com/office/drawing/2014/main" id="{703C0C39-666E-4663-8BF8-8031E203D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37" name="Rectangle 2619">
                <a:extLst>
                  <a:ext uri="{FF2B5EF4-FFF2-40B4-BE49-F238E27FC236}">
                    <a16:creationId xmlns:a16="http://schemas.microsoft.com/office/drawing/2014/main" id="{4090E822-2C39-4194-AEFC-F6CFD5FBF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38" name="Freeform 2620">
                <a:extLst>
                  <a:ext uri="{FF2B5EF4-FFF2-40B4-BE49-F238E27FC236}">
                    <a16:creationId xmlns:a16="http://schemas.microsoft.com/office/drawing/2014/main" id="{2A03DAFD-6F41-4234-9EF3-CAA3C4641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39" name="Rectangle 2621">
                <a:extLst>
                  <a:ext uri="{FF2B5EF4-FFF2-40B4-BE49-F238E27FC236}">
                    <a16:creationId xmlns:a16="http://schemas.microsoft.com/office/drawing/2014/main" id="{3158D155-8167-435F-9012-1300D7542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40" name="Freeform 2622">
                <a:extLst>
                  <a:ext uri="{FF2B5EF4-FFF2-40B4-BE49-F238E27FC236}">
                    <a16:creationId xmlns:a16="http://schemas.microsoft.com/office/drawing/2014/main" id="{3F62EE96-DDA7-4235-BCED-56ED45D8B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0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0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41" name="Rectangle 2623">
                <a:extLst>
                  <a:ext uri="{FF2B5EF4-FFF2-40B4-BE49-F238E27FC236}">
                    <a16:creationId xmlns:a16="http://schemas.microsoft.com/office/drawing/2014/main" id="{88E338B0-695E-48BB-8E1F-940CBC4C3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42" name="Freeform 2624">
                <a:extLst>
                  <a:ext uri="{FF2B5EF4-FFF2-40B4-BE49-F238E27FC236}">
                    <a16:creationId xmlns:a16="http://schemas.microsoft.com/office/drawing/2014/main" id="{039D889A-074F-4905-AFD9-34E694F5C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43" name="Rectangle 2625">
                <a:extLst>
                  <a:ext uri="{FF2B5EF4-FFF2-40B4-BE49-F238E27FC236}">
                    <a16:creationId xmlns:a16="http://schemas.microsoft.com/office/drawing/2014/main" id="{E9E6CE7A-812B-4968-B75B-2577593B87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44" name="Freeform 2626">
                <a:extLst>
                  <a:ext uri="{FF2B5EF4-FFF2-40B4-BE49-F238E27FC236}">
                    <a16:creationId xmlns:a16="http://schemas.microsoft.com/office/drawing/2014/main" id="{DE50166A-B960-48B3-9D04-69130A524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45" name="Rectangle 2627">
                <a:extLst>
                  <a:ext uri="{FF2B5EF4-FFF2-40B4-BE49-F238E27FC236}">
                    <a16:creationId xmlns:a16="http://schemas.microsoft.com/office/drawing/2014/main" id="{89F5E9A2-9549-4A2C-897B-E7BDE4D5D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46" name="Freeform 2628">
                <a:extLst>
                  <a:ext uri="{FF2B5EF4-FFF2-40B4-BE49-F238E27FC236}">
                    <a16:creationId xmlns:a16="http://schemas.microsoft.com/office/drawing/2014/main" id="{AF630D89-4F4D-4240-9BB6-009BF80C6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47" name="Rectangle 2629">
                <a:extLst>
                  <a:ext uri="{FF2B5EF4-FFF2-40B4-BE49-F238E27FC236}">
                    <a16:creationId xmlns:a16="http://schemas.microsoft.com/office/drawing/2014/main" id="{010A5645-C4FE-480D-B5DB-6FB23BAD21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48" name="Freeform 2630">
                <a:extLst>
                  <a:ext uri="{FF2B5EF4-FFF2-40B4-BE49-F238E27FC236}">
                    <a16:creationId xmlns:a16="http://schemas.microsoft.com/office/drawing/2014/main" id="{D330C747-7132-4C47-81AF-7DF59FDB3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49" name="Rectangle 2631">
                <a:extLst>
                  <a:ext uri="{FF2B5EF4-FFF2-40B4-BE49-F238E27FC236}">
                    <a16:creationId xmlns:a16="http://schemas.microsoft.com/office/drawing/2014/main" id="{C08629B3-B0C7-4E5F-BBC9-AC435D4C03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50" name="Freeform 2632">
                <a:extLst>
                  <a:ext uri="{FF2B5EF4-FFF2-40B4-BE49-F238E27FC236}">
                    <a16:creationId xmlns:a16="http://schemas.microsoft.com/office/drawing/2014/main" id="{93085058-6E4C-4585-9BB9-973C89857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51" name="Rectangle 2633">
                <a:extLst>
                  <a:ext uri="{FF2B5EF4-FFF2-40B4-BE49-F238E27FC236}">
                    <a16:creationId xmlns:a16="http://schemas.microsoft.com/office/drawing/2014/main" id="{4ED48C0D-3BE4-464D-B853-BCD54EED5D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52" name="Freeform 2634">
                <a:extLst>
                  <a:ext uri="{FF2B5EF4-FFF2-40B4-BE49-F238E27FC236}">
                    <a16:creationId xmlns:a16="http://schemas.microsoft.com/office/drawing/2014/main" id="{B4FD6F5B-38D6-4160-A36D-5BD8310A6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53" name="Rectangle 2635">
                <a:extLst>
                  <a:ext uri="{FF2B5EF4-FFF2-40B4-BE49-F238E27FC236}">
                    <a16:creationId xmlns:a16="http://schemas.microsoft.com/office/drawing/2014/main" id="{A9534488-4F2B-4852-BC8B-3FAAD5664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54" name="Freeform 2636">
                <a:extLst>
                  <a:ext uri="{FF2B5EF4-FFF2-40B4-BE49-F238E27FC236}">
                    <a16:creationId xmlns:a16="http://schemas.microsoft.com/office/drawing/2014/main" id="{70A947CB-0AC3-41DD-9CF4-CD86FEBB8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55" name="Rectangle 2637">
                <a:extLst>
                  <a:ext uri="{FF2B5EF4-FFF2-40B4-BE49-F238E27FC236}">
                    <a16:creationId xmlns:a16="http://schemas.microsoft.com/office/drawing/2014/main" id="{0D118AD2-1361-46D3-A545-BEF62E8024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56" name="Freeform 2638">
                <a:extLst>
                  <a:ext uri="{FF2B5EF4-FFF2-40B4-BE49-F238E27FC236}">
                    <a16:creationId xmlns:a16="http://schemas.microsoft.com/office/drawing/2014/main" id="{6D3D628B-CB80-429C-9FA0-B46D742D8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57" name="Rectangle 2639">
                <a:extLst>
                  <a:ext uri="{FF2B5EF4-FFF2-40B4-BE49-F238E27FC236}">
                    <a16:creationId xmlns:a16="http://schemas.microsoft.com/office/drawing/2014/main" id="{24927200-9656-41F4-8661-AD1AFDF9DF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58" name="Freeform 2640">
                <a:extLst>
                  <a:ext uri="{FF2B5EF4-FFF2-40B4-BE49-F238E27FC236}">
                    <a16:creationId xmlns:a16="http://schemas.microsoft.com/office/drawing/2014/main" id="{D4B6DCE9-0B80-4922-AFD0-590735F80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59" name="Rectangle 2641">
                <a:extLst>
                  <a:ext uri="{FF2B5EF4-FFF2-40B4-BE49-F238E27FC236}">
                    <a16:creationId xmlns:a16="http://schemas.microsoft.com/office/drawing/2014/main" id="{8D2C64B3-5286-4BF5-9CB4-23FFBB800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60" name="Freeform 2642">
                <a:extLst>
                  <a:ext uri="{FF2B5EF4-FFF2-40B4-BE49-F238E27FC236}">
                    <a16:creationId xmlns:a16="http://schemas.microsoft.com/office/drawing/2014/main" id="{B275509F-6326-430C-9FEE-74CBD4AC5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61" name="Rectangle 2643">
                <a:extLst>
                  <a:ext uri="{FF2B5EF4-FFF2-40B4-BE49-F238E27FC236}">
                    <a16:creationId xmlns:a16="http://schemas.microsoft.com/office/drawing/2014/main" id="{E15DDA53-8D63-4D62-8369-DB39690CAA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62" name="Freeform 2644">
                <a:extLst>
                  <a:ext uri="{FF2B5EF4-FFF2-40B4-BE49-F238E27FC236}">
                    <a16:creationId xmlns:a16="http://schemas.microsoft.com/office/drawing/2014/main" id="{46EB023F-9917-4D8D-A0FA-3757C8243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63" name="Rectangle 2645">
                <a:extLst>
                  <a:ext uri="{FF2B5EF4-FFF2-40B4-BE49-F238E27FC236}">
                    <a16:creationId xmlns:a16="http://schemas.microsoft.com/office/drawing/2014/main" id="{885A2DE4-7A08-4B7F-BF11-BAB40F903A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64" name="Freeform 2646">
                <a:extLst>
                  <a:ext uri="{FF2B5EF4-FFF2-40B4-BE49-F238E27FC236}">
                    <a16:creationId xmlns:a16="http://schemas.microsoft.com/office/drawing/2014/main" id="{90D65DFC-5D8A-45DC-BDD4-B529857BF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65" name="Rectangle 2647">
                <a:extLst>
                  <a:ext uri="{FF2B5EF4-FFF2-40B4-BE49-F238E27FC236}">
                    <a16:creationId xmlns:a16="http://schemas.microsoft.com/office/drawing/2014/main" id="{520B48A0-AE6A-4515-A67F-38FC1E91F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66" name="Freeform 2648">
                <a:extLst>
                  <a:ext uri="{FF2B5EF4-FFF2-40B4-BE49-F238E27FC236}">
                    <a16:creationId xmlns:a16="http://schemas.microsoft.com/office/drawing/2014/main" id="{1DDFA8F2-4C16-4326-BB27-321D1C66D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67" name="Rectangle 2649">
                <a:extLst>
                  <a:ext uri="{FF2B5EF4-FFF2-40B4-BE49-F238E27FC236}">
                    <a16:creationId xmlns:a16="http://schemas.microsoft.com/office/drawing/2014/main" id="{49AD5A85-75EB-431C-A426-7044D0322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68" name="Freeform 2650">
                <a:extLst>
                  <a:ext uri="{FF2B5EF4-FFF2-40B4-BE49-F238E27FC236}">
                    <a16:creationId xmlns:a16="http://schemas.microsoft.com/office/drawing/2014/main" id="{FA64553E-DBAC-4A20-8558-9250F4A9E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69" name="Rectangle 2651">
                <a:extLst>
                  <a:ext uri="{FF2B5EF4-FFF2-40B4-BE49-F238E27FC236}">
                    <a16:creationId xmlns:a16="http://schemas.microsoft.com/office/drawing/2014/main" id="{A8955440-65D0-4EE8-AFB4-B2CDCF891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70" name="Freeform 2652">
                <a:extLst>
                  <a:ext uri="{FF2B5EF4-FFF2-40B4-BE49-F238E27FC236}">
                    <a16:creationId xmlns:a16="http://schemas.microsoft.com/office/drawing/2014/main" id="{9261DA17-92F3-47DD-B158-FBED26DD6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71" name="Rectangle 2653">
                <a:extLst>
                  <a:ext uri="{FF2B5EF4-FFF2-40B4-BE49-F238E27FC236}">
                    <a16:creationId xmlns:a16="http://schemas.microsoft.com/office/drawing/2014/main" id="{B329BFF1-1F6D-45B5-BAB3-680840D1B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72" name="Freeform 2654">
                <a:extLst>
                  <a:ext uri="{FF2B5EF4-FFF2-40B4-BE49-F238E27FC236}">
                    <a16:creationId xmlns:a16="http://schemas.microsoft.com/office/drawing/2014/main" id="{097F5D8B-52A6-4DA8-A7D7-93DDEC804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73" name="Rectangle 2655">
                <a:extLst>
                  <a:ext uri="{FF2B5EF4-FFF2-40B4-BE49-F238E27FC236}">
                    <a16:creationId xmlns:a16="http://schemas.microsoft.com/office/drawing/2014/main" id="{121E8B19-2892-488E-9032-35423474B2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74" name="Freeform 2656">
                <a:extLst>
                  <a:ext uri="{FF2B5EF4-FFF2-40B4-BE49-F238E27FC236}">
                    <a16:creationId xmlns:a16="http://schemas.microsoft.com/office/drawing/2014/main" id="{5F780FC8-A1DA-488D-9703-21FEB54D5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75" name="Rectangle 2657">
                <a:extLst>
                  <a:ext uri="{FF2B5EF4-FFF2-40B4-BE49-F238E27FC236}">
                    <a16:creationId xmlns:a16="http://schemas.microsoft.com/office/drawing/2014/main" id="{BE86A86C-C11C-4524-9F5E-B4D103DD6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76" name="Freeform 2658">
                <a:extLst>
                  <a:ext uri="{FF2B5EF4-FFF2-40B4-BE49-F238E27FC236}">
                    <a16:creationId xmlns:a16="http://schemas.microsoft.com/office/drawing/2014/main" id="{D028F333-9EBF-4B10-89D1-5974F2481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77" name="Rectangle 2659">
                <a:extLst>
                  <a:ext uri="{FF2B5EF4-FFF2-40B4-BE49-F238E27FC236}">
                    <a16:creationId xmlns:a16="http://schemas.microsoft.com/office/drawing/2014/main" id="{94DDA0D9-5070-44F7-B6A1-6D84929DC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78" name="Freeform 2660">
                <a:extLst>
                  <a:ext uri="{FF2B5EF4-FFF2-40B4-BE49-F238E27FC236}">
                    <a16:creationId xmlns:a16="http://schemas.microsoft.com/office/drawing/2014/main" id="{9B75DE54-A0BF-40FC-A27A-846BAFA3A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79" name="Rectangle 2661">
                <a:extLst>
                  <a:ext uri="{FF2B5EF4-FFF2-40B4-BE49-F238E27FC236}">
                    <a16:creationId xmlns:a16="http://schemas.microsoft.com/office/drawing/2014/main" id="{195350CD-9975-4B82-9E4D-873163977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80" name="Freeform 2662">
                <a:extLst>
                  <a:ext uri="{FF2B5EF4-FFF2-40B4-BE49-F238E27FC236}">
                    <a16:creationId xmlns:a16="http://schemas.microsoft.com/office/drawing/2014/main" id="{B2B35120-ECC4-4082-973F-BB16CEECE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81" name="Rectangle 2663">
                <a:extLst>
                  <a:ext uri="{FF2B5EF4-FFF2-40B4-BE49-F238E27FC236}">
                    <a16:creationId xmlns:a16="http://schemas.microsoft.com/office/drawing/2014/main" id="{4860A69B-97D0-494B-8961-5A7015DB1D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82" name="Freeform 2664">
                <a:extLst>
                  <a:ext uri="{FF2B5EF4-FFF2-40B4-BE49-F238E27FC236}">
                    <a16:creationId xmlns:a16="http://schemas.microsoft.com/office/drawing/2014/main" id="{09C4C2C1-F61B-46B3-975E-53229E588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83" name="Rectangle 2665">
                <a:extLst>
                  <a:ext uri="{FF2B5EF4-FFF2-40B4-BE49-F238E27FC236}">
                    <a16:creationId xmlns:a16="http://schemas.microsoft.com/office/drawing/2014/main" id="{09A45C07-D225-4969-B7F9-8A90EA6B0A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84" name="Freeform 2666">
                <a:extLst>
                  <a:ext uri="{FF2B5EF4-FFF2-40B4-BE49-F238E27FC236}">
                    <a16:creationId xmlns:a16="http://schemas.microsoft.com/office/drawing/2014/main" id="{9416EA08-ADC0-473B-B598-BA000095D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85" name="Rectangle 2667">
                <a:extLst>
                  <a:ext uri="{FF2B5EF4-FFF2-40B4-BE49-F238E27FC236}">
                    <a16:creationId xmlns:a16="http://schemas.microsoft.com/office/drawing/2014/main" id="{F1B752FF-C5F0-4785-A242-49208B5BB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86" name="Freeform 2668">
                <a:extLst>
                  <a:ext uri="{FF2B5EF4-FFF2-40B4-BE49-F238E27FC236}">
                    <a16:creationId xmlns:a16="http://schemas.microsoft.com/office/drawing/2014/main" id="{4DFFE610-356A-4A1E-BD09-93314D4FE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87" name="Rectangle 2669">
                <a:extLst>
                  <a:ext uri="{FF2B5EF4-FFF2-40B4-BE49-F238E27FC236}">
                    <a16:creationId xmlns:a16="http://schemas.microsoft.com/office/drawing/2014/main" id="{68059286-40FC-40AA-A33B-D8E2F42B0E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88" name="Freeform 2670">
                <a:extLst>
                  <a:ext uri="{FF2B5EF4-FFF2-40B4-BE49-F238E27FC236}">
                    <a16:creationId xmlns:a16="http://schemas.microsoft.com/office/drawing/2014/main" id="{B739136C-2920-4290-A783-E7170E3CD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89" name="Rectangle 2671">
                <a:extLst>
                  <a:ext uri="{FF2B5EF4-FFF2-40B4-BE49-F238E27FC236}">
                    <a16:creationId xmlns:a16="http://schemas.microsoft.com/office/drawing/2014/main" id="{BA6AE299-D8A7-41FE-A615-FC5A3147D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90" name="Freeform 2672">
                <a:extLst>
                  <a:ext uri="{FF2B5EF4-FFF2-40B4-BE49-F238E27FC236}">
                    <a16:creationId xmlns:a16="http://schemas.microsoft.com/office/drawing/2014/main" id="{6031C8AC-4135-4386-B5A9-BB45B0F05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91" name="Rectangle 2673">
                <a:extLst>
                  <a:ext uri="{FF2B5EF4-FFF2-40B4-BE49-F238E27FC236}">
                    <a16:creationId xmlns:a16="http://schemas.microsoft.com/office/drawing/2014/main" id="{817BEC44-5B8A-47A3-BF8A-E692FF15B3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92" name="Freeform 2674">
                <a:extLst>
                  <a:ext uri="{FF2B5EF4-FFF2-40B4-BE49-F238E27FC236}">
                    <a16:creationId xmlns:a16="http://schemas.microsoft.com/office/drawing/2014/main" id="{4061B81D-F5D5-4EEA-BFCF-CB6FA03EF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93" name="Rectangle 2675">
                <a:extLst>
                  <a:ext uri="{FF2B5EF4-FFF2-40B4-BE49-F238E27FC236}">
                    <a16:creationId xmlns:a16="http://schemas.microsoft.com/office/drawing/2014/main" id="{3276B688-D480-4221-A781-A6DA857834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94" name="Freeform 2676">
                <a:extLst>
                  <a:ext uri="{FF2B5EF4-FFF2-40B4-BE49-F238E27FC236}">
                    <a16:creationId xmlns:a16="http://schemas.microsoft.com/office/drawing/2014/main" id="{29763D6F-4E0C-410B-AEC3-5487DDA69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95" name="Rectangle 2677">
                <a:extLst>
                  <a:ext uri="{FF2B5EF4-FFF2-40B4-BE49-F238E27FC236}">
                    <a16:creationId xmlns:a16="http://schemas.microsoft.com/office/drawing/2014/main" id="{DF449562-39D4-4CBC-8DE5-D98F7D68D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96" name="Freeform 2678">
                <a:extLst>
                  <a:ext uri="{FF2B5EF4-FFF2-40B4-BE49-F238E27FC236}">
                    <a16:creationId xmlns:a16="http://schemas.microsoft.com/office/drawing/2014/main" id="{B6D56234-93DA-4AE2-A378-2A9533D2C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97" name="Rectangle 2679">
                <a:extLst>
                  <a:ext uri="{FF2B5EF4-FFF2-40B4-BE49-F238E27FC236}">
                    <a16:creationId xmlns:a16="http://schemas.microsoft.com/office/drawing/2014/main" id="{99B2B7C3-65C9-4C8A-8AEF-6505832DC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98" name="Freeform 2680">
                <a:extLst>
                  <a:ext uri="{FF2B5EF4-FFF2-40B4-BE49-F238E27FC236}">
                    <a16:creationId xmlns:a16="http://schemas.microsoft.com/office/drawing/2014/main" id="{9DE2CB6F-0C5B-41E4-96A0-F54D5F6B1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99" name="Rectangle 2681">
                <a:extLst>
                  <a:ext uri="{FF2B5EF4-FFF2-40B4-BE49-F238E27FC236}">
                    <a16:creationId xmlns:a16="http://schemas.microsoft.com/office/drawing/2014/main" id="{16ACF0F0-6538-4023-BC63-3661695B7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00" name="Freeform 2682">
                <a:extLst>
                  <a:ext uri="{FF2B5EF4-FFF2-40B4-BE49-F238E27FC236}">
                    <a16:creationId xmlns:a16="http://schemas.microsoft.com/office/drawing/2014/main" id="{454D6FB5-FF71-45B0-B3F0-A0F284310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01" name="Rectangle 2683">
                <a:extLst>
                  <a:ext uri="{FF2B5EF4-FFF2-40B4-BE49-F238E27FC236}">
                    <a16:creationId xmlns:a16="http://schemas.microsoft.com/office/drawing/2014/main" id="{C7998E12-A90B-4BB1-A733-C8986D51C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02" name="Freeform 2684">
                <a:extLst>
                  <a:ext uri="{FF2B5EF4-FFF2-40B4-BE49-F238E27FC236}">
                    <a16:creationId xmlns:a16="http://schemas.microsoft.com/office/drawing/2014/main" id="{9808E0CC-5A23-413E-9051-92E385976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03" name="Rectangle 2685">
                <a:extLst>
                  <a:ext uri="{FF2B5EF4-FFF2-40B4-BE49-F238E27FC236}">
                    <a16:creationId xmlns:a16="http://schemas.microsoft.com/office/drawing/2014/main" id="{15956A79-7AED-42D4-A6E2-1391E70C8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04" name="Freeform 2686">
                <a:extLst>
                  <a:ext uri="{FF2B5EF4-FFF2-40B4-BE49-F238E27FC236}">
                    <a16:creationId xmlns:a16="http://schemas.microsoft.com/office/drawing/2014/main" id="{3E75D481-7309-4FEC-A3AD-10661457B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05" name="Rectangle 2687">
                <a:extLst>
                  <a:ext uri="{FF2B5EF4-FFF2-40B4-BE49-F238E27FC236}">
                    <a16:creationId xmlns:a16="http://schemas.microsoft.com/office/drawing/2014/main" id="{AA095848-2E6B-450F-B073-F2AA36E37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06" name="Freeform 2688">
                <a:extLst>
                  <a:ext uri="{FF2B5EF4-FFF2-40B4-BE49-F238E27FC236}">
                    <a16:creationId xmlns:a16="http://schemas.microsoft.com/office/drawing/2014/main" id="{5013036D-D1EF-4B13-9F77-E98346053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07" name="Rectangle 2689">
                <a:extLst>
                  <a:ext uri="{FF2B5EF4-FFF2-40B4-BE49-F238E27FC236}">
                    <a16:creationId xmlns:a16="http://schemas.microsoft.com/office/drawing/2014/main" id="{69F2968B-91F7-4B6A-9C7A-8BEF11C4A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08" name="Freeform 2690">
                <a:extLst>
                  <a:ext uri="{FF2B5EF4-FFF2-40B4-BE49-F238E27FC236}">
                    <a16:creationId xmlns:a16="http://schemas.microsoft.com/office/drawing/2014/main" id="{3979B07F-DA52-4889-A9F0-A9E991470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09" name="Rectangle 2691">
                <a:extLst>
                  <a:ext uri="{FF2B5EF4-FFF2-40B4-BE49-F238E27FC236}">
                    <a16:creationId xmlns:a16="http://schemas.microsoft.com/office/drawing/2014/main" id="{C09031AF-B019-4A6B-B932-17A10C9C75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10" name="Freeform 2692">
                <a:extLst>
                  <a:ext uri="{FF2B5EF4-FFF2-40B4-BE49-F238E27FC236}">
                    <a16:creationId xmlns:a16="http://schemas.microsoft.com/office/drawing/2014/main" id="{9A693A28-1B47-4B03-9530-72394FFED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11" name="Rectangle 2693">
                <a:extLst>
                  <a:ext uri="{FF2B5EF4-FFF2-40B4-BE49-F238E27FC236}">
                    <a16:creationId xmlns:a16="http://schemas.microsoft.com/office/drawing/2014/main" id="{3CC967D0-A1DD-40D8-A10D-74DAE81031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12" name="Freeform 2694">
                <a:extLst>
                  <a:ext uri="{FF2B5EF4-FFF2-40B4-BE49-F238E27FC236}">
                    <a16:creationId xmlns:a16="http://schemas.microsoft.com/office/drawing/2014/main" id="{EEB9C865-B21E-4C16-B6F6-9ABD4CDD4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13" name="Rectangle 2695">
                <a:extLst>
                  <a:ext uri="{FF2B5EF4-FFF2-40B4-BE49-F238E27FC236}">
                    <a16:creationId xmlns:a16="http://schemas.microsoft.com/office/drawing/2014/main" id="{1BE4806B-B5F2-4AD3-A71D-5E5A6FFC6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14" name="Freeform 2696">
                <a:extLst>
                  <a:ext uri="{FF2B5EF4-FFF2-40B4-BE49-F238E27FC236}">
                    <a16:creationId xmlns:a16="http://schemas.microsoft.com/office/drawing/2014/main" id="{9304F066-4171-472E-A94E-714B6B901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15" name="Rectangle 2697">
                <a:extLst>
                  <a:ext uri="{FF2B5EF4-FFF2-40B4-BE49-F238E27FC236}">
                    <a16:creationId xmlns:a16="http://schemas.microsoft.com/office/drawing/2014/main" id="{9AD41C63-CA21-49D7-88D6-6253E2C117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16" name="Freeform 2698">
                <a:extLst>
                  <a:ext uri="{FF2B5EF4-FFF2-40B4-BE49-F238E27FC236}">
                    <a16:creationId xmlns:a16="http://schemas.microsoft.com/office/drawing/2014/main" id="{99D23D38-3BD3-424F-AD2C-987EC6F0D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17" name="Rectangle 2699">
                <a:extLst>
                  <a:ext uri="{FF2B5EF4-FFF2-40B4-BE49-F238E27FC236}">
                    <a16:creationId xmlns:a16="http://schemas.microsoft.com/office/drawing/2014/main" id="{C48DB309-D78A-4B89-9BF7-96F491F03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18" name="Freeform 2700">
                <a:extLst>
                  <a:ext uri="{FF2B5EF4-FFF2-40B4-BE49-F238E27FC236}">
                    <a16:creationId xmlns:a16="http://schemas.microsoft.com/office/drawing/2014/main" id="{B66CB037-EC88-4ABC-A83D-C2A4CBE5D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19" name="Rectangle 2701">
                <a:extLst>
                  <a:ext uri="{FF2B5EF4-FFF2-40B4-BE49-F238E27FC236}">
                    <a16:creationId xmlns:a16="http://schemas.microsoft.com/office/drawing/2014/main" id="{3362A6C2-D92E-48A4-9E00-5AA8EE4DD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20" name="Freeform 2702">
                <a:extLst>
                  <a:ext uri="{FF2B5EF4-FFF2-40B4-BE49-F238E27FC236}">
                    <a16:creationId xmlns:a16="http://schemas.microsoft.com/office/drawing/2014/main" id="{95D1D66C-285C-4AB0-B029-8D35550CE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21" name="Rectangle 2703">
                <a:extLst>
                  <a:ext uri="{FF2B5EF4-FFF2-40B4-BE49-F238E27FC236}">
                    <a16:creationId xmlns:a16="http://schemas.microsoft.com/office/drawing/2014/main" id="{D4742BE7-A0C8-415A-A1B9-53E37208D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22" name="Freeform 2704">
                <a:extLst>
                  <a:ext uri="{FF2B5EF4-FFF2-40B4-BE49-F238E27FC236}">
                    <a16:creationId xmlns:a16="http://schemas.microsoft.com/office/drawing/2014/main" id="{45E90D9F-5F1A-4FFF-8665-CA2088418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1 w 2"/>
                  <a:gd name="T15" fmla="*/ 2 h 3"/>
                  <a:gd name="T16" fmla="*/ 2 w 2"/>
                  <a:gd name="T17" fmla="*/ 2 h 3"/>
                  <a:gd name="T18" fmla="*/ 1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23" name="Rectangle 2705">
                <a:extLst>
                  <a:ext uri="{FF2B5EF4-FFF2-40B4-BE49-F238E27FC236}">
                    <a16:creationId xmlns:a16="http://schemas.microsoft.com/office/drawing/2014/main" id="{9720A1F9-0053-486A-8615-6C380CEAB4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24" name="Freeform 2706">
                <a:extLst>
                  <a:ext uri="{FF2B5EF4-FFF2-40B4-BE49-F238E27FC236}">
                    <a16:creationId xmlns:a16="http://schemas.microsoft.com/office/drawing/2014/main" id="{A518730C-1522-46A1-A734-AC9B90659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25" name="Rectangle 2707">
                <a:extLst>
                  <a:ext uri="{FF2B5EF4-FFF2-40B4-BE49-F238E27FC236}">
                    <a16:creationId xmlns:a16="http://schemas.microsoft.com/office/drawing/2014/main" id="{D61634D9-8760-48AC-97B1-5CD7EBB7C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26" name="Freeform 2708">
                <a:extLst>
                  <a:ext uri="{FF2B5EF4-FFF2-40B4-BE49-F238E27FC236}">
                    <a16:creationId xmlns:a16="http://schemas.microsoft.com/office/drawing/2014/main" id="{FE6F39A0-C3E8-45E6-9200-C75BA7231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27" name="Rectangle 2709">
                <a:extLst>
                  <a:ext uri="{FF2B5EF4-FFF2-40B4-BE49-F238E27FC236}">
                    <a16:creationId xmlns:a16="http://schemas.microsoft.com/office/drawing/2014/main" id="{C5A3B432-EE49-4597-8F55-AB9DA4DC4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28" name="Freeform 2710">
                <a:extLst>
                  <a:ext uri="{FF2B5EF4-FFF2-40B4-BE49-F238E27FC236}">
                    <a16:creationId xmlns:a16="http://schemas.microsoft.com/office/drawing/2014/main" id="{49F9ED17-ED03-433C-9AFC-221E260F6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29" name="Rectangle 2711">
                <a:extLst>
                  <a:ext uri="{FF2B5EF4-FFF2-40B4-BE49-F238E27FC236}">
                    <a16:creationId xmlns:a16="http://schemas.microsoft.com/office/drawing/2014/main" id="{4B6697E6-9188-45A3-9109-DBE8F17D0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30" name="Freeform 2712">
                <a:extLst>
                  <a:ext uri="{FF2B5EF4-FFF2-40B4-BE49-F238E27FC236}">
                    <a16:creationId xmlns:a16="http://schemas.microsoft.com/office/drawing/2014/main" id="{26D32AF3-796B-4FA9-A02C-1203528D5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31" name="Rectangle 2713">
                <a:extLst>
                  <a:ext uri="{FF2B5EF4-FFF2-40B4-BE49-F238E27FC236}">
                    <a16:creationId xmlns:a16="http://schemas.microsoft.com/office/drawing/2014/main" id="{8DB6F5A7-D9F8-4E69-BD76-DA45E51F7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32" name="Freeform 2714">
                <a:extLst>
                  <a:ext uri="{FF2B5EF4-FFF2-40B4-BE49-F238E27FC236}">
                    <a16:creationId xmlns:a16="http://schemas.microsoft.com/office/drawing/2014/main" id="{DA872E64-70FE-4484-A4BB-C95F94AE0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33" name="Rectangle 2715">
                <a:extLst>
                  <a:ext uri="{FF2B5EF4-FFF2-40B4-BE49-F238E27FC236}">
                    <a16:creationId xmlns:a16="http://schemas.microsoft.com/office/drawing/2014/main" id="{1E1A0477-7C35-475A-80E3-A23C799CB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34" name="Freeform 2716">
                <a:extLst>
                  <a:ext uri="{FF2B5EF4-FFF2-40B4-BE49-F238E27FC236}">
                    <a16:creationId xmlns:a16="http://schemas.microsoft.com/office/drawing/2014/main" id="{84D853FB-D577-473D-A202-9E8004149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35" name="Rectangle 2717">
                <a:extLst>
                  <a:ext uri="{FF2B5EF4-FFF2-40B4-BE49-F238E27FC236}">
                    <a16:creationId xmlns:a16="http://schemas.microsoft.com/office/drawing/2014/main" id="{A8576F1B-90CE-4418-A32F-65EF66569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36" name="Freeform 2718">
                <a:extLst>
                  <a:ext uri="{FF2B5EF4-FFF2-40B4-BE49-F238E27FC236}">
                    <a16:creationId xmlns:a16="http://schemas.microsoft.com/office/drawing/2014/main" id="{344A5EDC-1EA7-406F-95A5-D3605B4E1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37" name="Rectangle 2719">
                <a:extLst>
                  <a:ext uri="{FF2B5EF4-FFF2-40B4-BE49-F238E27FC236}">
                    <a16:creationId xmlns:a16="http://schemas.microsoft.com/office/drawing/2014/main" id="{1F21FA98-84A9-4167-8EAD-D777ABCB80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38" name="Freeform 2720">
                <a:extLst>
                  <a:ext uri="{FF2B5EF4-FFF2-40B4-BE49-F238E27FC236}">
                    <a16:creationId xmlns:a16="http://schemas.microsoft.com/office/drawing/2014/main" id="{C2CF2CA6-1120-421A-911A-1CEF96D45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39" name="Rectangle 2721">
                <a:extLst>
                  <a:ext uri="{FF2B5EF4-FFF2-40B4-BE49-F238E27FC236}">
                    <a16:creationId xmlns:a16="http://schemas.microsoft.com/office/drawing/2014/main" id="{EC46E700-4753-4CFD-9267-47A287EBB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40" name="Freeform 2722">
                <a:extLst>
                  <a:ext uri="{FF2B5EF4-FFF2-40B4-BE49-F238E27FC236}">
                    <a16:creationId xmlns:a16="http://schemas.microsoft.com/office/drawing/2014/main" id="{EE6E61AE-0C3B-4B0C-9EBE-AB3E1EC89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41" name="Rectangle 2723">
                <a:extLst>
                  <a:ext uri="{FF2B5EF4-FFF2-40B4-BE49-F238E27FC236}">
                    <a16:creationId xmlns:a16="http://schemas.microsoft.com/office/drawing/2014/main" id="{4080FADD-4C6E-4B80-9F45-B937285B7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42" name="Freeform 2724">
                <a:extLst>
                  <a:ext uri="{FF2B5EF4-FFF2-40B4-BE49-F238E27FC236}">
                    <a16:creationId xmlns:a16="http://schemas.microsoft.com/office/drawing/2014/main" id="{59142AC2-68EC-4A80-977C-893B54F42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43" name="Rectangle 2725">
                <a:extLst>
                  <a:ext uri="{FF2B5EF4-FFF2-40B4-BE49-F238E27FC236}">
                    <a16:creationId xmlns:a16="http://schemas.microsoft.com/office/drawing/2014/main" id="{AF320C6E-326D-4AFC-9BE2-6683BEB9D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44" name="Freeform 2726">
                <a:extLst>
                  <a:ext uri="{FF2B5EF4-FFF2-40B4-BE49-F238E27FC236}">
                    <a16:creationId xmlns:a16="http://schemas.microsoft.com/office/drawing/2014/main" id="{9B17AC07-6BC1-4A69-BF60-D3BC936FD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45" name="Rectangle 2727">
                <a:extLst>
                  <a:ext uri="{FF2B5EF4-FFF2-40B4-BE49-F238E27FC236}">
                    <a16:creationId xmlns:a16="http://schemas.microsoft.com/office/drawing/2014/main" id="{31298F4E-DFA0-4866-A54F-1CCF89464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46" name="Freeform 2728">
                <a:extLst>
                  <a:ext uri="{FF2B5EF4-FFF2-40B4-BE49-F238E27FC236}">
                    <a16:creationId xmlns:a16="http://schemas.microsoft.com/office/drawing/2014/main" id="{C3D73E74-5D8F-4041-BE38-2EC72D8C1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47" name="Rectangle 2729">
                <a:extLst>
                  <a:ext uri="{FF2B5EF4-FFF2-40B4-BE49-F238E27FC236}">
                    <a16:creationId xmlns:a16="http://schemas.microsoft.com/office/drawing/2014/main" id="{DDD37FD8-B7D5-432E-A84F-0BA70294C8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48" name="Freeform 2730">
                <a:extLst>
                  <a:ext uri="{FF2B5EF4-FFF2-40B4-BE49-F238E27FC236}">
                    <a16:creationId xmlns:a16="http://schemas.microsoft.com/office/drawing/2014/main" id="{365BC314-DF00-4795-AA09-6C991812D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49" name="Rectangle 2731">
                <a:extLst>
                  <a:ext uri="{FF2B5EF4-FFF2-40B4-BE49-F238E27FC236}">
                    <a16:creationId xmlns:a16="http://schemas.microsoft.com/office/drawing/2014/main" id="{729C6D4A-BE55-4205-8C52-5AD525F38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50" name="Freeform 2732">
                <a:extLst>
                  <a:ext uri="{FF2B5EF4-FFF2-40B4-BE49-F238E27FC236}">
                    <a16:creationId xmlns:a16="http://schemas.microsoft.com/office/drawing/2014/main" id="{67E2369F-6D7E-4B4E-8EF8-0CC3BA606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51" name="Rectangle 2733">
                <a:extLst>
                  <a:ext uri="{FF2B5EF4-FFF2-40B4-BE49-F238E27FC236}">
                    <a16:creationId xmlns:a16="http://schemas.microsoft.com/office/drawing/2014/main" id="{7E3F2F54-A7B2-4C07-AC1F-27E32E4B0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52" name="Freeform 2734">
                <a:extLst>
                  <a:ext uri="{FF2B5EF4-FFF2-40B4-BE49-F238E27FC236}">
                    <a16:creationId xmlns:a16="http://schemas.microsoft.com/office/drawing/2014/main" id="{AE82183D-70C3-483D-A320-494721D79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53" name="Rectangle 2735">
                <a:extLst>
                  <a:ext uri="{FF2B5EF4-FFF2-40B4-BE49-F238E27FC236}">
                    <a16:creationId xmlns:a16="http://schemas.microsoft.com/office/drawing/2014/main" id="{7742833D-BA9D-4D42-A233-86EF5961B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54" name="Freeform 2736">
                <a:extLst>
                  <a:ext uri="{FF2B5EF4-FFF2-40B4-BE49-F238E27FC236}">
                    <a16:creationId xmlns:a16="http://schemas.microsoft.com/office/drawing/2014/main" id="{A3C4D142-61D8-4F2C-A1C4-BC34009CB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55" name="Rectangle 2737">
                <a:extLst>
                  <a:ext uri="{FF2B5EF4-FFF2-40B4-BE49-F238E27FC236}">
                    <a16:creationId xmlns:a16="http://schemas.microsoft.com/office/drawing/2014/main" id="{39147511-3FB1-4EA9-BDEB-8380360AD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56" name="Freeform 2738">
                <a:extLst>
                  <a:ext uri="{FF2B5EF4-FFF2-40B4-BE49-F238E27FC236}">
                    <a16:creationId xmlns:a16="http://schemas.microsoft.com/office/drawing/2014/main" id="{7E3F1CE0-2452-47E6-B56F-98324381C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57" name="Rectangle 2739">
                <a:extLst>
                  <a:ext uri="{FF2B5EF4-FFF2-40B4-BE49-F238E27FC236}">
                    <a16:creationId xmlns:a16="http://schemas.microsoft.com/office/drawing/2014/main" id="{5DF44416-819A-4AC6-96FB-DA581FA92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58" name="Freeform 2740">
                <a:extLst>
                  <a:ext uri="{FF2B5EF4-FFF2-40B4-BE49-F238E27FC236}">
                    <a16:creationId xmlns:a16="http://schemas.microsoft.com/office/drawing/2014/main" id="{394272BE-4D6F-4E85-9CF1-EC874358D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59" name="Rectangle 2741">
                <a:extLst>
                  <a:ext uri="{FF2B5EF4-FFF2-40B4-BE49-F238E27FC236}">
                    <a16:creationId xmlns:a16="http://schemas.microsoft.com/office/drawing/2014/main" id="{79AFC762-C049-4DAB-BF33-1B634CF96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60" name="Freeform 2742">
                <a:extLst>
                  <a:ext uri="{FF2B5EF4-FFF2-40B4-BE49-F238E27FC236}">
                    <a16:creationId xmlns:a16="http://schemas.microsoft.com/office/drawing/2014/main" id="{8AB2E148-7BE7-4EEF-B8AC-643F17BCC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61" name="Rectangle 2743">
                <a:extLst>
                  <a:ext uri="{FF2B5EF4-FFF2-40B4-BE49-F238E27FC236}">
                    <a16:creationId xmlns:a16="http://schemas.microsoft.com/office/drawing/2014/main" id="{FA10F211-D1FB-412F-BE20-FF04FF91F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62" name="Freeform 2744">
                <a:extLst>
                  <a:ext uri="{FF2B5EF4-FFF2-40B4-BE49-F238E27FC236}">
                    <a16:creationId xmlns:a16="http://schemas.microsoft.com/office/drawing/2014/main" id="{85604FCC-5DA6-47A5-9E2A-D353288C2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63" name="Rectangle 2745">
                <a:extLst>
                  <a:ext uri="{FF2B5EF4-FFF2-40B4-BE49-F238E27FC236}">
                    <a16:creationId xmlns:a16="http://schemas.microsoft.com/office/drawing/2014/main" id="{F8C394DC-A25D-4EF8-B88B-8F50D91C7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64" name="Freeform 2746">
                <a:extLst>
                  <a:ext uri="{FF2B5EF4-FFF2-40B4-BE49-F238E27FC236}">
                    <a16:creationId xmlns:a16="http://schemas.microsoft.com/office/drawing/2014/main" id="{D990B35A-DE57-4F0C-9FD3-57E6230E0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65" name="Rectangle 2747">
                <a:extLst>
                  <a:ext uri="{FF2B5EF4-FFF2-40B4-BE49-F238E27FC236}">
                    <a16:creationId xmlns:a16="http://schemas.microsoft.com/office/drawing/2014/main" id="{EF5F550A-3374-4BF7-8538-48D22677C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66" name="Freeform 2748">
                <a:extLst>
                  <a:ext uri="{FF2B5EF4-FFF2-40B4-BE49-F238E27FC236}">
                    <a16:creationId xmlns:a16="http://schemas.microsoft.com/office/drawing/2014/main" id="{C303F694-DA7A-41BD-B23E-2278384EB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67" name="Rectangle 2749">
                <a:extLst>
                  <a:ext uri="{FF2B5EF4-FFF2-40B4-BE49-F238E27FC236}">
                    <a16:creationId xmlns:a16="http://schemas.microsoft.com/office/drawing/2014/main" id="{E9C55EED-1217-4FCD-9712-855DDD308D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68" name="Freeform 2750">
                <a:extLst>
                  <a:ext uri="{FF2B5EF4-FFF2-40B4-BE49-F238E27FC236}">
                    <a16:creationId xmlns:a16="http://schemas.microsoft.com/office/drawing/2014/main" id="{D92B86C2-E4BC-4ACA-88CA-DCEA878A0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69" name="Rectangle 2751">
                <a:extLst>
                  <a:ext uri="{FF2B5EF4-FFF2-40B4-BE49-F238E27FC236}">
                    <a16:creationId xmlns:a16="http://schemas.microsoft.com/office/drawing/2014/main" id="{495A5B34-28F4-4191-9E1B-3C87BB9763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70" name="Freeform 2752">
                <a:extLst>
                  <a:ext uri="{FF2B5EF4-FFF2-40B4-BE49-F238E27FC236}">
                    <a16:creationId xmlns:a16="http://schemas.microsoft.com/office/drawing/2014/main" id="{2DBBA529-4787-4828-97FE-73FD295D6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71" name="Rectangle 2753">
                <a:extLst>
                  <a:ext uri="{FF2B5EF4-FFF2-40B4-BE49-F238E27FC236}">
                    <a16:creationId xmlns:a16="http://schemas.microsoft.com/office/drawing/2014/main" id="{7541C177-B94A-4AFD-9A9E-2838E8B8F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72" name="Freeform 2754">
                <a:extLst>
                  <a:ext uri="{FF2B5EF4-FFF2-40B4-BE49-F238E27FC236}">
                    <a16:creationId xmlns:a16="http://schemas.microsoft.com/office/drawing/2014/main" id="{370B63CA-1788-4CC7-9510-DEDF62C3F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73" name="Rectangle 2755">
                <a:extLst>
                  <a:ext uri="{FF2B5EF4-FFF2-40B4-BE49-F238E27FC236}">
                    <a16:creationId xmlns:a16="http://schemas.microsoft.com/office/drawing/2014/main" id="{D99276B1-6356-4792-8800-B7AE71325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74" name="Freeform 2756">
                <a:extLst>
                  <a:ext uri="{FF2B5EF4-FFF2-40B4-BE49-F238E27FC236}">
                    <a16:creationId xmlns:a16="http://schemas.microsoft.com/office/drawing/2014/main" id="{81C36611-2999-47DC-97D7-D4BD9C62A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75" name="Rectangle 2757">
                <a:extLst>
                  <a:ext uri="{FF2B5EF4-FFF2-40B4-BE49-F238E27FC236}">
                    <a16:creationId xmlns:a16="http://schemas.microsoft.com/office/drawing/2014/main" id="{B8BBA73F-34A4-4B75-88CF-7BE09937C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76" name="Freeform 2758">
                <a:extLst>
                  <a:ext uri="{FF2B5EF4-FFF2-40B4-BE49-F238E27FC236}">
                    <a16:creationId xmlns:a16="http://schemas.microsoft.com/office/drawing/2014/main" id="{4F25114F-E776-4B72-B345-C44152EF6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77" name="Rectangle 2759">
                <a:extLst>
                  <a:ext uri="{FF2B5EF4-FFF2-40B4-BE49-F238E27FC236}">
                    <a16:creationId xmlns:a16="http://schemas.microsoft.com/office/drawing/2014/main" id="{B6461D9E-D454-4E26-BFDB-135BF39F3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78" name="Freeform 2760">
                <a:extLst>
                  <a:ext uri="{FF2B5EF4-FFF2-40B4-BE49-F238E27FC236}">
                    <a16:creationId xmlns:a16="http://schemas.microsoft.com/office/drawing/2014/main" id="{12950C18-E677-4C4A-8EC2-AB45B3A7C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79" name="Rectangle 2761">
                <a:extLst>
                  <a:ext uri="{FF2B5EF4-FFF2-40B4-BE49-F238E27FC236}">
                    <a16:creationId xmlns:a16="http://schemas.microsoft.com/office/drawing/2014/main" id="{F91D21C6-581B-4D5E-A758-A85589D95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80" name="Freeform 2762">
                <a:extLst>
                  <a:ext uri="{FF2B5EF4-FFF2-40B4-BE49-F238E27FC236}">
                    <a16:creationId xmlns:a16="http://schemas.microsoft.com/office/drawing/2014/main" id="{597DA85B-7E29-4C8B-9BD2-F66F7580B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81" name="Rectangle 2763">
                <a:extLst>
                  <a:ext uri="{FF2B5EF4-FFF2-40B4-BE49-F238E27FC236}">
                    <a16:creationId xmlns:a16="http://schemas.microsoft.com/office/drawing/2014/main" id="{E5334106-33CD-4925-AB94-1CE14E83F3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82" name="Freeform 2764">
                <a:extLst>
                  <a:ext uri="{FF2B5EF4-FFF2-40B4-BE49-F238E27FC236}">
                    <a16:creationId xmlns:a16="http://schemas.microsoft.com/office/drawing/2014/main" id="{0A3E74BB-160D-4912-BC48-48E555DB3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83" name="Rectangle 2765">
                <a:extLst>
                  <a:ext uri="{FF2B5EF4-FFF2-40B4-BE49-F238E27FC236}">
                    <a16:creationId xmlns:a16="http://schemas.microsoft.com/office/drawing/2014/main" id="{BA6EDF00-07AF-4094-BF89-213F5C0353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84" name="Freeform 2766">
                <a:extLst>
                  <a:ext uri="{FF2B5EF4-FFF2-40B4-BE49-F238E27FC236}">
                    <a16:creationId xmlns:a16="http://schemas.microsoft.com/office/drawing/2014/main" id="{5322078F-21F0-4931-A3EB-7504FEADC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85" name="Rectangle 2767">
                <a:extLst>
                  <a:ext uri="{FF2B5EF4-FFF2-40B4-BE49-F238E27FC236}">
                    <a16:creationId xmlns:a16="http://schemas.microsoft.com/office/drawing/2014/main" id="{27CA16F3-0DBB-4DD5-8D90-EB96A708E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86" name="Freeform 2768">
                <a:extLst>
                  <a:ext uri="{FF2B5EF4-FFF2-40B4-BE49-F238E27FC236}">
                    <a16:creationId xmlns:a16="http://schemas.microsoft.com/office/drawing/2014/main" id="{5A5BBA32-092D-4711-8F58-3A083B416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87" name="Rectangle 2769">
                <a:extLst>
                  <a:ext uri="{FF2B5EF4-FFF2-40B4-BE49-F238E27FC236}">
                    <a16:creationId xmlns:a16="http://schemas.microsoft.com/office/drawing/2014/main" id="{5942C7E5-0056-44A7-B73F-4093445C1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88" name="Freeform 2770">
                <a:extLst>
                  <a:ext uri="{FF2B5EF4-FFF2-40B4-BE49-F238E27FC236}">
                    <a16:creationId xmlns:a16="http://schemas.microsoft.com/office/drawing/2014/main" id="{23208BBB-CC0E-4702-961F-6682EB009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89" name="Rectangle 2771">
                <a:extLst>
                  <a:ext uri="{FF2B5EF4-FFF2-40B4-BE49-F238E27FC236}">
                    <a16:creationId xmlns:a16="http://schemas.microsoft.com/office/drawing/2014/main" id="{966471BF-680D-4357-B31B-66D9D16D2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90" name="Freeform 2772">
                <a:extLst>
                  <a:ext uri="{FF2B5EF4-FFF2-40B4-BE49-F238E27FC236}">
                    <a16:creationId xmlns:a16="http://schemas.microsoft.com/office/drawing/2014/main" id="{6E89B2B4-0446-4FD3-8637-5A1696601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91" name="Rectangle 2773">
                <a:extLst>
                  <a:ext uri="{FF2B5EF4-FFF2-40B4-BE49-F238E27FC236}">
                    <a16:creationId xmlns:a16="http://schemas.microsoft.com/office/drawing/2014/main" id="{E12FC0AC-7E21-496F-A281-225DAF710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92" name="Freeform 2774">
                <a:extLst>
                  <a:ext uri="{FF2B5EF4-FFF2-40B4-BE49-F238E27FC236}">
                    <a16:creationId xmlns:a16="http://schemas.microsoft.com/office/drawing/2014/main" id="{6CC3AF79-B9DE-4D74-9C9B-C811AFCD8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93" name="Rectangle 2775">
                <a:extLst>
                  <a:ext uri="{FF2B5EF4-FFF2-40B4-BE49-F238E27FC236}">
                    <a16:creationId xmlns:a16="http://schemas.microsoft.com/office/drawing/2014/main" id="{1A56C6FA-DF89-4D4D-A162-986301F143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94" name="Freeform 2776">
                <a:extLst>
                  <a:ext uri="{FF2B5EF4-FFF2-40B4-BE49-F238E27FC236}">
                    <a16:creationId xmlns:a16="http://schemas.microsoft.com/office/drawing/2014/main" id="{F0F76918-EB8E-43B3-B1BF-399155EE8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95" name="Rectangle 2777">
                <a:extLst>
                  <a:ext uri="{FF2B5EF4-FFF2-40B4-BE49-F238E27FC236}">
                    <a16:creationId xmlns:a16="http://schemas.microsoft.com/office/drawing/2014/main" id="{1DEABF13-F49F-4CC6-B01D-9CB4F6E7A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96" name="Freeform 2778">
                <a:extLst>
                  <a:ext uri="{FF2B5EF4-FFF2-40B4-BE49-F238E27FC236}">
                    <a16:creationId xmlns:a16="http://schemas.microsoft.com/office/drawing/2014/main" id="{BF69DC2E-8375-415D-B5DB-194D6EC72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97" name="Rectangle 2779">
                <a:extLst>
                  <a:ext uri="{FF2B5EF4-FFF2-40B4-BE49-F238E27FC236}">
                    <a16:creationId xmlns:a16="http://schemas.microsoft.com/office/drawing/2014/main" id="{0D76A62B-7979-4874-BC65-D4F02FDEC6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98" name="Freeform 2780">
                <a:extLst>
                  <a:ext uri="{FF2B5EF4-FFF2-40B4-BE49-F238E27FC236}">
                    <a16:creationId xmlns:a16="http://schemas.microsoft.com/office/drawing/2014/main" id="{4BB4F8C5-AE82-4924-8762-FAB401727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99" name="Rectangle 2781">
                <a:extLst>
                  <a:ext uri="{FF2B5EF4-FFF2-40B4-BE49-F238E27FC236}">
                    <a16:creationId xmlns:a16="http://schemas.microsoft.com/office/drawing/2014/main" id="{B7636E39-FE79-48DE-ACD4-3D08AE63F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00" name="Freeform 2782">
                <a:extLst>
                  <a:ext uri="{FF2B5EF4-FFF2-40B4-BE49-F238E27FC236}">
                    <a16:creationId xmlns:a16="http://schemas.microsoft.com/office/drawing/2014/main" id="{787B1468-0151-46A8-B5B3-EADAD7C18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01" name="Rectangle 2783">
                <a:extLst>
                  <a:ext uri="{FF2B5EF4-FFF2-40B4-BE49-F238E27FC236}">
                    <a16:creationId xmlns:a16="http://schemas.microsoft.com/office/drawing/2014/main" id="{C6870552-0BD9-46E3-896D-AF9BC04B5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02" name="Freeform 2784">
                <a:extLst>
                  <a:ext uri="{FF2B5EF4-FFF2-40B4-BE49-F238E27FC236}">
                    <a16:creationId xmlns:a16="http://schemas.microsoft.com/office/drawing/2014/main" id="{332E3E5A-90FC-4DD4-B68E-844B365F2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03" name="Rectangle 2785">
                <a:extLst>
                  <a:ext uri="{FF2B5EF4-FFF2-40B4-BE49-F238E27FC236}">
                    <a16:creationId xmlns:a16="http://schemas.microsoft.com/office/drawing/2014/main" id="{595908DE-3D49-4B6C-8073-562395572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04" name="Freeform 2786">
                <a:extLst>
                  <a:ext uri="{FF2B5EF4-FFF2-40B4-BE49-F238E27FC236}">
                    <a16:creationId xmlns:a16="http://schemas.microsoft.com/office/drawing/2014/main" id="{91257F08-A22D-4F90-8549-5CD16E31C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05" name="Rectangle 2787">
                <a:extLst>
                  <a:ext uri="{FF2B5EF4-FFF2-40B4-BE49-F238E27FC236}">
                    <a16:creationId xmlns:a16="http://schemas.microsoft.com/office/drawing/2014/main" id="{A058D830-FA94-420A-8DCF-014809C99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06" name="Freeform 2788">
                <a:extLst>
                  <a:ext uri="{FF2B5EF4-FFF2-40B4-BE49-F238E27FC236}">
                    <a16:creationId xmlns:a16="http://schemas.microsoft.com/office/drawing/2014/main" id="{957FCF9B-F94E-45E7-A878-1D24BEAA2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07" name="Rectangle 2789">
                <a:extLst>
                  <a:ext uri="{FF2B5EF4-FFF2-40B4-BE49-F238E27FC236}">
                    <a16:creationId xmlns:a16="http://schemas.microsoft.com/office/drawing/2014/main" id="{27A7DBA7-2CA6-4578-9EC2-A5A4787AEF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08" name="Freeform 2790">
                <a:extLst>
                  <a:ext uri="{FF2B5EF4-FFF2-40B4-BE49-F238E27FC236}">
                    <a16:creationId xmlns:a16="http://schemas.microsoft.com/office/drawing/2014/main" id="{A6F15619-1750-40F7-9619-A0380769F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1 w 2"/>
                  <a:gd name="T15" fmla="*/ 2 h 3"/>
                  <a:gd name="T16" fmla="*/ 2 w 2"/>
                  <a:gd name="T17" fmla="*/ 2 h 3"/>
                  <a:gd name="T18" fmla="*/ 1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09" name="Rectangle 2791">
                <a:extLst>
                  <a:ext uri="{FF2B5EF4-FFF2-40B4-BE49-F238E27FC236}">
                    <a16:creationId xmlns:a16="http://schemas.microsoft.com/office/drawing/2014/main" id="{75C84BE9-7FFA-465E-8218-CEC5D98EF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10" name="Freeform 2792">
                <a:extLst>
                  <a:ext uri="{FF2B5EF4-FFF2-40B4-BE49-F238E27FC236}">
                    <a16:creationId xmlns:a16="http://schemas.microsoft.com/office/drawing/2014/main" id="{BBA18FA0-4AD2-4069-B930-404EF6B2B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0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0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11" name="Rectangle 2793">
                <a:extLst>
                  <a:ext uri="{FF2B5EF4-FFF2-40B4-BE49-F238E27FC236}">
                    <a16:creationId xmlns:a16="http://schemas.microsoft.com/office/drawing/2014/main" id="{7FDA7A70-9E39-4EF7-A12A-F80120507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12" name="Freeform 2794">
                <a:extLst>
                  <a:ext uri="{FF2B5EF4-FFF2-40B4-BE49-F238E27FC236}">
                    <a16:creationId xmlns:a16="http://schemas.microsoft.com/office/drawing/2014/main" id="{D33A421B-5A2B-4E17-A00A-99978308A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13" name="Rectangle 2795">
                <a:extLst>
                  <a:ext uri="{FF2B5EF4-FFF2-40B4-BE49-F238E27FC236}">
                    <a16:creationId xmlns:a16="http://schemas.microsoft.com/office/drawing/2014/main" id="{72A56B00-7DBE-4AD7-BBDC-01A16CA964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14" name="Freeform 2796">
                <a:extLst>
                  <a:ext uri="{FF2B5EF4-FFF2-40B4-BE49-F238E27FC236}">
                    <a16:creationId xmlns:a16="http://schemas.microsoft.com/office/drawing/2014/main" id="{4BDBA348-2223-4AD9-97C9-0E5A0F339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15" name="Rectangle 2797">
                <a:extLst>
                  <a:ext uri="{FF2B5EF4-FFF2-40B4-BE49-F238E27FC236}">
                    <a16:creationId xmlns:a16="http://schemas.microsoft.com/office/drawing/2014/main" id="{E60E7D28-7F99-41E7-B8F0-36C12E64EE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16" name="Freeform 2798">
                <a:extLst>
                  <a:ext uri="{FF2B5EF4-FFF2-40B4-BE49-F238E27FC236}">
                    <a16:creationId xmlns:a16="http://schemas.microsoft.com/office/drawing/2014/main" id="{B12E5694-99D5-4775-9C67-00B61D51A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17" name="Rectangle 2799">
                <a:extLst>
                  <a:ext uri="{FF2B5EF4-FFF2-40B4-BE49-F238E27FC236}">
                    <a16:creationId xmlns:a16="http://schemas.microsoft.com/office/drawing/2014/main" id="{7960A4F7-CD3D-4727-803E-663EA5D1C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18" name="Freeform 2800">
                <a:extLst>
                  <a:ext uri="{FF2B5EF4-FFF2-40B4-BE49-F238E27FC236}">
                    <a16:creationId xmlns:a16="http://schemas.microsoft.com/office/drawing/2014/main" id="{2D80CBFB-12D6-47E5-A60B-47812866A6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19" name="Rectangle 2801">
                <a:extLst>
                  <a:ext uri="{FF2B5EF4-FFF2-40B4-BE49-F238E27FC236}">
                    <a16:creationId xmlns:a16="http://schemas.microsoft.com/office/drawing/2014/main" id="{4CF08B7A-6FAB-4B9B-B8A9-23F8D4512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20" name="Freeform 2802">
                <a:extLst>
                  <a:ext uri="{FF2B5EF4-FFF2-40B4-BE49-F238E27FC236}">
                    <a16:creationId xmlns:a16="http://schemas.microsoft.com/office/drawing/2014/main" id="{26B0BF23-DB7E-4EDD-821F-FC5FE52A5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21" name="Rectangle 2803">
                <a:extLst>
                  <a:ext uri="{FF2B5EF4-FFF2-40B4-BE49-F238E27FC236}">
                    <a16:creationId xmlns:a16="http://schemas.microsoft.com/office/drawing/2014/main" id="{1B2A0E02-A553-4B91-AAF3-2540A865A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22" name="Freeform 2804">
                <a:extLst>
                  <a:ext uri="{FF2B5EF4-FFF2-40B4-BE49-F238E27FC236}">
                    <a16:creationId xmlns:a16="http://schemas.microsoft.com/office/drawing/2014/main" id="{68EA869D-85C1-470F-BA7A-F311417CA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23" name="Rectangle 2805">
                <a:extLst>
                  <a:ext uri="{FF2B5EF4-FFF2-40B4-BE49-F238E27FC236}">
                    <a16:creationId xmlns:a16="http://schemas.microsoft.com/office/drawing/2014/main" id="{19FAB4B0-CFE8-40B8-A5A3-05365892C5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24" name="Freeform 2806">
                <a:extLst>
                  <a:ext uri="{FF2B5EF4-FFF2-40B4-BE49-F238E27FC236}">
                    <a16:creationId xmlns:a16="http://schemas.microsoft.com/office/drawing/2014/main" id="{F7297010-CD20-4283-B696-B9F474BE5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25" name="Rectangle 2807">
                <a:extLst>
                  <a:ext uri="{FF2B5EF4-FFF2-40B4-BE49-F238E27FC236}">
                    <a16:creationId xmlns:a16="http://schemas.microsoft.com/office/drawing/2014/main" id="{F54C29DB-33E2-4101-808C-210DDCB4BA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26" name="Freeform 2808">
                <a:extLst>
                  <a:ext uri="{FF2B5EF4-FFF2-40B4-BE49-F238E27FC236}">
                    <a16:creationId xmlns:a16="http://schemas.microsoft.com/office/drawing/2014/main" id="{6087A7FE-2B17-41CA-96C1-E817D276C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27" name="Rectangle 2809">
                <a:extLst>
                  <a:ext uri="{FF2B5EF4-FFF2-40B4-BE49-F238E27FC236}">
                    <a16:creationId xmlns:a16="http://schemas.microsoft.com/office/drawing/2014/main" id="{FB950068-6DEB-4815-9ACB-E7858D900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28" name="Freeform 2810">
                <a:extLst>
                  <a:ext uri="{FF2B5EF4-FFF2-40B4-BE49-F238E27FC236}">
                    <a16:creationId xmlns:a16="http://schemas.microsoft.com/office/drawing/2014/main" id="{4213C7A3-9927-4918-9C42-B684E4A90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29" name="Rectangle 2811">
                <a:extLst>
                  <a:ext uri="{FF2B5EF4-FFF2-40B4-BE49-F238E27FC236}">
                    <a16:creationId xmlns:a16="http://schemas.microsoft.com/office/drawing/2014/main" id="{5FF9D18E-7C39-4B92-BB2E-0ECBD1D0B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30" name="Freeform 2812">
                <a:extLst>
                  <a:ext uri="{FF2B5EF4-FFF2-40B4-BE49-F238E27FC236}">
                    <a16:creationId xmlns:a16="http://schemas.microsoft.com/office/drawing/2014/main" id="{52650994-EDC8-46F9-8C54-36CFC56A2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31" name="Rectangle 2813">
                <a:extLst>
                  <a:ext uri="{FF2B5EF4-FFF2-40B4-BE49-F238E27FC236}">
                    <a16:creationId xmlns:a16="http://schemas.microsoft.com/office/drawing/2014/main" id="{7508491F-D3E3-4171-9950-6E9CBDF78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32" name="Freeform 2814">
                <a:extLst>
                  <a:ext uri="{FF2B5EF4-FFF2-40B4-BE49-F238E27FC236}">
                    <a16:creationId xmlns:a16="http://schemas.microsoft.com/office/drawing/2014/main" id="{72B3E4B0-4763-459E-A51C-7CBA165CF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33" name="Rectangle 2815">
                <a:extLst>
                  <a:ext uri="{FF2B5EF4-FFF2-40B4-BE49-F238E27FC236}">
                    <a16:creationId xmlns:a16="http://schemas.microsoft.com/office/drawing/2014/main" id="{7B8B8B37-1768-466A-8BFA-1C30C2652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34" name="Freeform 2816">
                <a:extLst>
                  <a:ext uri="{FF2B5EF4-FFF2-40B4-BE49-F238E27FC236}">
                    <a16:creationId xmlns:a16="http://schemas.microsoft.com/office/drawing/2014/main" id="{31406D8C-5727-489E-8DBF-41F618837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35" name="Rectangle 2817">
                <a:extLst>
                  <a:ext uri="{FF2B5EF4-FFF2-40B4-BE49-F238E27FC236}">
                    <a16:creationId xmlns:a16="http://schemas.microsoft.com/office/drawing/2014/main" id="{0EA1F49C-6699-4CE7-9C82-C8BE0A923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19" name="Group 3019">
              <a:extLst>
                <a:ext uri="{FF2B5EF4-FFF2-40B4-BE49-F238E27FC236}">
                  <a16:creationId xmlns:a16="http://schemas.microsoft.com/office/drawing/2014/main" id="{E4C580E0-DA0E-48ED-81C4-69975C4ADB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5025" y="2193926"/>
              <a:ext cx="9525" cy="4763"/>
              <a:chOff x="1326" y="1382"/>
              <a:chExt cx="6" cy="3"/>
            </a:xfrm>
          </p:grpSpPr>
          <p:sp>
            <p:nvSpPr>
              <p:cNvPr id="2236" name="Freeform 2819">
                <a:extLst>
                  <a:ext uri="{FF2B5EF4-FFF2-40B4-BE49-F238E27FC236}">
                    <a16:creationId xmlns:a16="http://schemas.microsoft.com/office/drawing/2014/main" id="{DD0F8D8C-E7BC-49A0-8C68-6C9DE1125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37" name="Rectangle 2820">
                <a:extLst>
                  <a:ext uri="{FF2B5EF4-FFF2-40B4-BE49-F238E27FC236}">
                    <a16:creationId xmlns:a16="http://schemas.microsoft.com/office/drawing/2014/main" id="{6FC12886-6467-46FA-AD28-7FE4E54F1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38" name="Freeform 2821">
                <a:extLst>
                  <a:ext uri="{FF2B5EF4-FFF2-40B4-BE49-F238E27FC236}">
                    <a16:creationId xmlns:a16="http://schemas.microsoft.com/office/drawing/2014/main" id="{03A7A3FE-76C4-4153-A4D5-C47C699E5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39" name="Rectangle 2822">
                <a:extLst>
                  <a:ext uri="{FF2B5EF4-FFF2-40B4-BE49-F238E27FC236}">
                    <a16:creationId xmlns:a16="http://schemas.microsoft.com/office/drawing/2014/main" id="{3208F454-49B5-417D-A926-E0E277E1E2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40" name="Freeform 2823">
                <a:extLst>
                  <a:ext uri="{FF2B5EF4-FFF2-40B4-BE49-F238E27FC236}">
                    <a16:creationId xmlns:a16="http://schemas.microsoft.com/office/drawing/2014/main" id="{6E8D95C2-DD38-43CF-BB13-8CFAB5DCF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41" name="Rectangle 2824">
                <a:extLst>
                  <a:ext uri="{FF2B5EF4-FFF2-40B4-BE49-F238E27FC236}">
                    <a16:creationId xmlns:a16="http://schemas.microsoft.com/office/drawing/2014/main" id="{3B8F35F7-C2EC-4E10-890A-ED3BD08C6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42" name="Freeform 2825">
                <a:extLst>
                  <a:ext uri="{FF2B5EF4-FFF2-40B4-BE49-F238E27FC236}">
                    <a16:creationId xmlns:a16="http://schemas.microsoft.com/office/drawing/2014/main" id="{3F2F9546-479A-4779-9696-CAE43D416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43" name="Rectangle 2826">
                <a:extLst>
                  <a:ext uri="{FF2B5EF4-FFF2-40B4-BE49-F238E27FC236}">
                    <a16:creationId xmlns:a16="http://schemas.microsoft.com/office/drawing/2014/main" id="{9DA9FA95-98A8-4DE1-8755-2B02580F8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44" name="Freeform 2827">
                <a:extLst>
                  <a:ext uri="{FF2B5EF4-FFF2-40B4-BE49-F238E27FC236}">
                    <a16:creationId xmlns:a16="http://schemas.microsoft.com/office/drawing/2014/main" id="{8924E8CD-0795-4039-9E4C-9BA61B493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45" name="Rectangle 2828">
                <a:extLst>
                  <a:ext uri="{FF2B5EF4-FFF2-40B4-BE49-F238E27FC236}">
                    <a16:creationId xmlns:a16="http://schemas.microsoft.com/office/drawing/2014/main" id="{B2755AB4-5ADB-4284-BDB8-0CBD79828E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46" name="Freeform 2829">
                <a:extLst>
                  <a:ext uri="{FF2B5EF4-FFF2-40B4-BE49-F238E27FC236}">
                    <a16:creationId xmlns:a16="http://schemas.microsoft.com/office/drawing/2014/main" id="{418040D5-A865-44F5-851E-C9AA5673E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47" name="Rectangle 2830">
                <a:extLst>
                  <a:ext uri="{FF2B5EF4-FFF2-40B4-BE49-F238E27FC236}">
                    <a16:creationId xmlns:a16="http://schemas.microsoft.com/office/drawing/2014/main" id="{67DD35D4-7BBD-4064-9C22-350A7A9DDA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48" name="Freeform 2831">
                <a:extLst>
                  <a:ext uri="{FF2B5EF4-FFF2-40B4-BE49-F238E27FC236}">
                    <a16:creationId xmlns:a16="http://schemas.microsoft.com/office/drawing/2014/main" id="{FADC5E2B-18AB-4021-8CC0-92120200D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49" name="Rectangle 2832">
                <a:extLst>
                  <a:ext uri="{FF2B5EF4-FFF2-40B4-BE49-F238E27FC236}">
                    <a16:creationId xmlns:a16="http://schemas.microsoft.com/office/drawing/2014/main" id="{306CC023-D85E-4BA3-93CA-68BE847F0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50" name="Freeform 2833">
                <a:extLst>
                  <a:ext uri="{FF2B5EF4-FFF2-40B4-BE49-F238E27FC236}">
                    <a16:creationId xmlns:a16="http://schemas.microsoft.com/office/drawing/2014/main" id="{12DF141D-8677-46D0-AD55-2792339EC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51" name="Rectangle 2834">
                <a:extLst>
                  <a:ext uri="{FF2B5EF4-FFF2-40B4-BE49-F238E27FC236}">
                    <a16:creationId xmlns:a16="http://schemas.microsoft.com/office/drawing/2014/main" id="{F9E6420C-5C1A-4456-8D07-925B03D63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52" name="Freeform 2835">
                <a:extLst>
                  <a:ext uri="{FF2B5EF4-FFF2-40B4-BE49-F238E27FC236}">
                    <a16:creationId xmlns:a16="http://schemas.microsoft.com/office/drawing/2014/main" id="{76976987-6E65-4EED-AF0A-8A17755F4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53" name="Rectangle 2836">
                <a:extLst>
                  <a:ext uri="{FF2B5EF4-FFF2-40B4-BE49-F238E27FC236}">
                    <a16:creationId xmlns:a16="http://schemas.microsoft.com/office/drawing/2014/main" id="{E6462225-B9B7-4FC0-AB47-9991556A1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54" name="Freeform 2837">
                <a:extLst>
                  <a:ext uri="{FF2B5EF4-FFF2-40B4-BE49-F238E27FC236}">
                    <a16:creationId xmlns:a16="http://schemas.microsoft.com/office/drawing/2014/main" id="{E13477F7-E2EB-4EF2-A65A-EB038E159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55" name="Rectangle 2838">
                <a:extLst>
                  <a:ext uri="{FF2B5EF4-FFF2-40B4-BE49-F238E27FC236}">
                    <a16:creationId xmlns:a16="http://schemas.microsoft.com/office/drawing/2014/main" id="{8BBF071C-A5DD-40C3-98AC-3DD9D998D1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56" name="Freeform 2839">
                <a:extLst>
                  <a:ext uri="{FF2B5EF4-FFF2-40B4-BE49-F238E27FC236}">
                    <a16:creationId xmlns:a16="http://schemas.microsoft.com/office/drawing/2014/main" id="{ADA64D7D-1F0F-485B-9D53-C07E547DF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1 w 2"/>
                  <a:gd name="T15" fmla="*/ 2 h 3"/>
                  <a:gd name="T16" fmla="*/ 2 w 2"/>
                  <a:gd name="T17" fmla="*/ 2 h 3"/>
                  <a:gd name="T18" fmla="*/ 1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57" name="Rectangle 2840">
                <a:extLst>
                  <a:ext uri="{FF2B5EF4-FFF2-40B4-BE49-F238E27FC236}">
                    <a16:creationId xmlns:a16="http://schemas.microsoft.com/office/drawing/2014/main" id="{65BA9943-7053-4B29-8EBD-3AD608771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58" name="Freeform 2841">
                <a:extLst>
                  <a:ext uri="{FF2B5EF4-FFF2-40B4-BE49-F238E27FC236}">
                    <a16:creationId xmlns:a16="http://schemas.microsoft.com/office/drawing/2014/main" id="{AF8B9874-F0B5-4831-95E0-A7944905B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59" name="Rectangle 2842">
                <a:extLst>
                  <a:ext uri="{FF2B5EF4-FFF2-40B4-BE49-F238E27FC236}">
                    <a16:creationId xmlns:a16="http://schemas.microsoft.com/office/drawing/2014/main" id="{5A6D8FC8-D804-429E-87A5-4F694247CE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60" name="Freeform 2843">
                <a:extLst>
                  <a:ext uri="{FF2B5EF4-FFF2-40B4-BE49-F238E27FC236}">
                    <a16:creationId xmlns:a16="http://schemas.microsoft.com/office/drawing/2014/main" id="{B795166D-093C-4499-8C14-AB433BFF3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61" name="Rectangle 2844">
                <a:extLst>
                  <a:ext uri="{FF2B5EF4-FFF2-40B4-BE49-F238E27FC236}">
                    <a16:creationId xmlns:a16="http://schemas.microsoft.com/office/drawing/2014/main" id="{DDF7EA03-5009-459E-BCB7-9984C4EBE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62" name="Freeform 2845">
                <a:extLst>
                  <a:ext uri="{FF2B5EF4-FFF2-40B4-BE49-F238E27FC236}">
                    <a16:creationId xmlns:a16="http://schemas.microsoft.com/office/drawing/2014/main" id="{20F29C16-FD5B-4E23-BFE1-BC0692D81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63" name="Rectangle 2846">
                <a:extLst>
                  <a:ext uri="{FF2B5EF4-FFF2-40B4-BE49-F238E27FC236}">
                    <a16:creationId xmlns:a16="http://schemas.microsoft.com/office/drawing/2014/main" id="{7945ADB0-22DE-43DC-9230-2F234FA80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64" name="Freeform 2847">
                <a:extLst>
                  <a:ext uri="{FF2B5EF4-FFF2-40B4-BE49-F238E27FC236}">
                    <a16:creationId xmlns:a16="http://schemas.microsoft.com/office/drawing/2014/main" id="{45340AF2-632C-4B78-89FA-D0A4AB144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65" name="Rectangle 2848">
                <a:extLst>
                  <a:ext uri="{FF2B5EF4-FFF2-40B4-BE49-F238E27FC236}">
                    <a16:creationId xmlns:a16="http://schemas.microsoft.com/office/drawing/2014/main" id="{E2ECA5B2-71C2-41A8-9B0D-CC613F51D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66" name="Freeform 2849">
                <a:extLst>
                  <a:ext uri="{FF2B5EF4-FFF2-40B4-BE49-F238E27FC236}">
                    <a16:creationId xmlns:a16="http://schemas.microsoft.com/office/drawing/2014/main" id="{B5E257CF-448D-4317-850C-155E43775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67" name="Rectangle 2850">
                <a:extLst>
                  <a:ext uri="{FF2B5EF4-FFF2-40B4-BE49-F238E27FC236}">
                    <a16:creationId xmlns:a16="http://schemas.microsoft.com/office/drawing/2014/main" id="{F8035A1A-E2BE-4426-A040-555A6EDE9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68" name="Freeform 2851">
                <a:extLst>
                  <a:ext uri="{FF2B5EF4-FFF2-40B4-BE49-F238E27FC236}">
                    <a16:creationId xmlns:a16="http://schemas.microsoft.com/office/drawing/2014/main" id="{1BBFB6F1-5BC9-4CF7-978F-3E810078C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69" name="Rectangle 2852">
                <a:extLst>
                  <a:ext uri="{FF2B5EF4-FFF2-40B4-BE49-F238E27FC236}">
                    <a16:creationId xmlns:a16="http://schemas.microsoft.com/office/drawing/2014/main" id="{E9B36009-DECC-4605-B571-628161F7A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70" name="Freeform 2853">
                <a:extLst>
                  <a:ext uri="{FF2B5EF4-FFF2-40B4-BE49-F238E27FC236}">
                    <a16:creationId xmlns:a16="http://schemas.microsoft.com/office/drawing/2014/main" id="{A1956A48-E7A2-4EA2-BF1C-C46FB5947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71" name="Rectangle 2854">
                <a:extLst>
                  <a:ext uri="{FF2B5EF4-FFF2-40B4-BE49-F238E27FC236}">
                    <a16:creationId xmlns:a16="http://schemas.microsoft.com/office/drawing/2014/main" id="{5B15C340-4C26-4484-97B0-7F005BBDC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72" name="Freeform 2855">
                <a:extLst>
                  <a:ext uri="{FF2B5EF4-FFF2-40B4-BE49-F238E27FC236}">
                    <a16:creationId xmlns:a16="http://schemas.microsoft.com/office/drawing/2014/main" id="{2F3834BB-BFBC-410E-BA9B-08C4DA98B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73" name="Rectangle 2856">
                <a:extLst>
                  <a:ext uri="{FF2B5EF4-FFF2-40B4-BE49-F238E27FC236}">
                    <a16:creationId xmlns:a16="http://schemas.microsoft.com/office/drawing/2014/main" id="{60B90183-755B-4E49-997A-8AE9B487AE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74" name="Freeform 2857">
                <a:extLst>
                  <a:ext uri="{FF2B5EF4-FFF2-40B4-BE49-F238E27FC236}">
                    <a16:creationId xmlns:a16="http://schemas.microsoft.com/office/drawing/2014/main" id="{826D970C-ABD4-415F-B0F0-75A80E307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75" name="Rectangle 2858">
                <a:extLst>
                  <a:ext uri="{FF2B5EF4-FFF2-40B4-BE49-F238E27FC236}">
                    <a16:creationId xmlns:a16="http://schemas.microsoft.com/office/drawing/2014/main" id="{5366DDF5-EE5B-45F6-AB7D-033A21452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76" name="Freeform 2859">
                <a:extLst>
                  <a:ext uri="{FF2B5EF4-FFF2-40B4-BE49-F238E27FC236}">
                    <a16:creationId xmlns:a16="http://schemas.microsoft.com/office/drawing/2014/main" id="{9FB0F7C4-4B5F-4524-A15B-4094E49BF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77" name="Rectangle 2860">
                <a:extLst>
                  <a:ext uri="{FF2B5EF4-FFF2-40B4-BE49-F238E27FC236}">
                    <a16:creationId xmlns:a16="http://schemas.microsoft.com/office/drawing/2014/main" id="{5D2DD3B2-0B71-43CF-B26A-1294C7D7D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78" name="Freeform 2861">
                <a:extLst>
                  <a:ext uri="{FF2B5EF4-FFF2-40B4-BE49-F238E27FC236}">
                    <a16:creationId xmlns:a16="http://schemas.microsoft.com/office/drawing/2014/main" id="{4A13C63A-F27C-4907-9E28-7DA75139B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79" name="Rectangle 2862">
                <a:extLst>
                  <a:ext uri="{FF2B5EF4-FFF2-40B4-BE49-F238E27FC236}">
                    <a16:creationId xmlns:a16="http://schemas.microsoft.com/office/drawing/2014/main" id="{42A97540-3849-4A21-9186-9E66811EF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80" name="Freeform 2863">
                <a:extLst>
                  <a:ext uri="{FF2B5EF4-FFF2-40B4-BE49-F238E27FC236}">
                    <a16:creationId xmlns:a16="http://schemas.microsoft.com/office/drawing/2014/main" id="{DB47B393-3300-43F0-8190-FF2051E59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81" name="Rectangle 2864">
                <a:extLst>
                  <a:ext uri="{FF2B5EF4-FFF2-40B4-BE49-F238E27FC236}">
                    <a16:creationId xmlns:a16="http://schemas.microsoft.com/office/drawing/2014/main" id="{9507F521-3C15-4DB5-ACB6-6C492A9C5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82" name="Freeform 2865">
                <a:extLst>
                  <a:ext uri="{FF2B5EF4-FFF2-40B4-BE49-F238E27FC236}">
                    <a16:creationId xmlns:a16="http://schemas.microsoft.com/office/drawing/2014/main" id="{BAC14884-3EDE-4CF4-9204-A28B6DAA7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83" name="Rectangle 2866">
                <a:extLst>
                  <a:ext uri="{FF2B5EF4-FFF2-40B4-BE49-F238E27FC236}">
                    <a16:creationId xmlns:a16="http://schemas.microsoft.com/office/drawing/2014/main" id="{22BCB403-7E1D-4D0C-8902-6498C2AAA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84" name="Freeform 2867">
                <a:extLst>
                  <a:ext uri="{FF2B5EF4-FFF2-40B4-BE49-F238E27FC236}">
                    <a16:creationId xmlns:a16="http://schemas.microsoft.com/office/drawing/2014/main" id="{7A55F07A-ACEC-48D7-948D-65ADF4372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85" name="Rectangle 2868">
                <a:extLst>
                  <a:ext uri="{FF2B5EF4-FFF2-40B4-BE49-F238E27FC236}">
                    <a16:creationId xmlns:a16="http://schemas.microsoft.com/office/drawing/2014/main" id="{E0707B20-370F-414C-988E-DEB48D38EC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86" name="Freeform 2869">
                <a:extLst>
                  <a:ext uri="{FF2B5EF4-FFF2-40B4-BE49-F238E27FC236}">
                    <a16:creationId xmlns:a16="http://schemas.microsoft.com/office/drawing/2014/main" id="{BD5D6447-EA5F-43EB-94BD-79989CC83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87" name="Rectangle 2870">
                <a:extLst>
                  <a:ext uri="{FF2B5EF4-FFF2-40B4-BE49-F238E27FC236}">
                    <a16:creationId xmlns:a16="http://schemas.microsoft.com/office/drawing/2014/main" id="{BF855326-4875-43A1-A2D8-E77545F410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88" name="Freeform 2871">
                <a:extLst>
                  <a:ext uri="{FF2B5EF4-FFF2-40B4-BE49-F238E27FC236}">
                    <a16:creationId xmlns:a16="http://schemas.microsoft.com/office/drawing/2014/main" id="{E3A60494-4DE0-4EE0-807C-F3B64C8FC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89" name="Rectangle 2872">
                <a:extLst>
                  <a:ext uri="{FF2B5EF4-FFF2-40B4-BE49-F238E27FC236}">
                    <a16:creationId xmlns:a16="http://schemas.microsoft.com/office/drawing/2014/main" id="{D08B8F2D-6D83-458C-A681-9CB136B6A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90" name="Freeform 2873">
                <a:extLst>
                  <a:ext uri="{FF2B5EF4-FFF2-40B4-BE49-F238E27FC236}">
                    <a16:creationId xmlns:a16="http://schemas.microsoft.com/office/drawing/2014/main" id="{9C08C45F-2344-47FF-852E-4DD2030DD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91" name="Rectangle 2874">
                <a:extLst>
                  <a:ext uri="{FF2B5EF4-FFF2-40B4-BE49-F238E27FC236}">
                    <a16:creationId xmlns:a16="http://schemas.microsoft.com/office/drawing/2014/main" id="{B0BDBEE2-05BD-4AFA-AF74-1423FB45F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92" name="Freeform 2875">
                <a:extLst>
                  <a:ext uri="{FF2B5EF4-FFF2-40B4-BE49-F238E27FC236}">
                    <a16:creationId xmlns:a16="http://schemas.microsoft.com/office/drawing/2014/main" id="{8BAAEB9D-010C-4366-A561-108DA86A8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93" name="Rectangle 2876">
                <a:extLst>
                  <a:ext uri="{FF2B5EF4-FFF2-40B4-BE49-F238E27FC236}">
                    <a16:creationId xmlns:a16="http://schemas.microsoft.com/office/drawing/2014/main" id="{8A3CD400-3FB5-4AB3-9D5E-708FE2AFC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94" name="Freeform 2877">
                <a:extLst>
                  <a:ext uri="{FF2B5EF4-FFF2-40B4-BE49-F238E27FC236}">
                    <a16:creationId xmlns:a16="http://schemas.microsoft.com/office/drawing/2014/main" id="{34AC4833-E68D-4919-BBE4-D6B040A2A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95" name="Rectangle 2878">
                <a:extLst>
                  <a:ext uri="{FF2B5EF4-FFF2-40B4-BE49-F238E27FC236}">
                    <a16:creationId xmlns:a16="http://schemas.microsoft.com/office/drawing/2014/main" id="{053623F8-136A-416C-8103-A8E282C194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96" name="Freeform 2879">
                <a:extLst>
                  <a:ext uri="{FF2B5EF4-FFF2-40B4-BE49-F238E27FC236}">
                    <a16:creationId xmlns:a16="http://schemas.microsoft.com/office/drawing/2014/main" id="{5B9C7B08-7826-4948-9D86-A3D2D744E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97" name="Rectangle 2880">
                <a:extLst>
                  <a:ext uri="{FF2B5EF4-FFF2-40B4-BE49-F238E27FC236}">
                    <a16:creationId xmlns:a16="http://schemas.microsoft.com/office/drawing/2014/main" id="{D0FEFD3D-91FE-4DE7-B59C-4197F4E9CE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98" name="Freeform 2881">
                <a:extLst>
                  <a:ext uri="{FF2B5EF4-FFF2-40B4-BE49-F238E27FC236}">
                    <a16:creationId xmlns:a16="http://schemas.microsoft.com/office/drawing/2014/main" id="{5F6BEC37-4F1C-4CBA-AA02-EC4540748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99" name="Rectangle 2882">
                <a:extLst>
                  <a:ext uri="{FF2B5EF4-FFF2-40B4-BE49-F238E27FC236}">
                    <a16:creationId xmlns:a16="http://schemas.microsoft.com/office/drawing/2014/main" id="{95837E91-BE9D-4AD3-A827-30A064E22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00" name="Freeform 2883">
                <a:extLst>
                  <a:ext uri="{FF2B5EF4-FFF2-40B4-BE49-F238E27FC236}">
                    <a16:creationId xmlns:a16="http://schemas.microsoft.com/office/drawing/2014/main" id="{62537E53-1155-43C0-A5FE-4576F689A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01" name="Rectangle 2884">
                <a:extLst>
                  <a:ext uri="{FF2B5EF4-FFF2-40B4-BE49-F238E27FC236}">
                    <a16:creationId xmlns:a16="http://schemas.microsoft.com/office/drawing/2014/main" id="{7C3CCCD2-4CD8-4F4D-8037-223629695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02" name="Freeform 2885">
                <a:extLst>
                  <a:ext uri="{FF2B5EF4-FFF2-40B4-BE49-F238E27FC236}">
                    <a16:creationId xmlns:a16="http://schemas.microsoft.com/office/drawing/2014/main" id="{C6F65BF2-8ACB-42AA-B4C3-A61520F6D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03" name="Rectangle 2886">
                <a:extLst>
                  <a:ext uri="{FF2B5EF4-FFF2-40B4-BE49-F238E27FC236}">
                    <a16:creationId xmlns:a16="http://schemas.microsoft.com/office/drawing/2014/main" id="{411F7D95-F27D-498A-A7B0-95BBD45F5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04" name="Freeform 2887">
                <a:extLst>
                  <a:ext uri="{FF2B5EF4-FFF2-40B4-BE49-F238E27FC236}">
                    <a16:creationId xmlns:a16="http://schemas.microsoft.com/office/drawing/2014/main" id="{0A7ADC0A-C437-44CF-9FE8-7169B7BAA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05" name="Rectangle 2888">
                <a:extLst>
                  <a:ext uri="{FF2B5EF4-FFF2-40B4-BE49-F238E27FC236}">
                    <a16:creationId xmlns:a16="http://schemas.microsoft.com/office/drawing/2014/main" id="{30BA70BC-3437-4F56-A2C4-5C6782CE2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06" name="Freeform 2889">
                <a:extLst>
                  <a:ext uri="{FF2B5EF4-FFF2-40B4-BE49-F238E27FC236}">
                    <a16:creationId xmlns:a16="http://schemas.microsoft.com/office/drawing/2014/main" id="{88F7A080-5656-4A48-A3EC-F6DB4D05E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07" name="Rectangle 2890">
                <a:extLst>
                  <a:ext uri="{FF2B5EF4-FFF2-40B4-BE49-F238E27FC236}">
                    <a16:creationId xmlns:a16="http://schemas.microsoft.com/office/drawing/2014/main" id="{9B2D5C74-9E81-4DE4-BA4F-65B413C9D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08" name="Freeform 2891">
                <a:extLst>
                  <a:ext uri="{FF2B5EF4-FFF2-40B4-BE49-F238E27FC236}">
                    <a16:creationId xmlns:a16="http://schemas.microsoft.com/office/drawing/2014/main" id="{5DF41304-704D-4C82-B855-F3A24C3C0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09" name="Rectangle 2892">
                <a:extLst>
                  <a:ext uri="{FF2B5EF4-FFF2-40B4-BE49-F238E27FC236}">
                    <a16:creationId xmlns:a16="http://schemas.microsoft.com/office/drawing/2014/main" id="{845C23BF-8D5C-4C38-B15F-56634D367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10" name="Freeform 2893">
                <a:extLst>
                  <a:ext uri="{FF2B5EF4-FFF2-40B4-BE49-F238E27FC236}">
                    <a16:creationId xmlns:a16="http://schemas.microsoft.com/office/drawing/2014/main" id="{0DAF97E3-FB0D-4ABE-82D7-63C989C93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11" name="Rectangle 2894">
                <a:extLst>
                  <a:ext uri="{FF2B5EF4-FFF2-40B4-BE49-F238E27FC236}">
                    <a16:creationId xmlns:a16="http://schemas.microsoft.com/office/drawing/2014/main" id="{98DC8031-3425-4EA0-9937-0C6C8D1747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12" name="Freeform 2895">
                <a:extLst>
                  <a:ext uri="{FF2B5EF4-FFF2-40B4-BE49-F238E27FC236}">
                    <a16:creationId xmlns:a16="http://schemas.microsoft.com/office/drawing/2014/main" id="{EEBB7BE6-3EE1-4E21-B196-8E6513527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13" name="Rectangle 2896">
                <a:extLst>
                  <a:ext uri="{FF2B5EF4-FFF2-40B4-BE49-F238E27FC236}">
                    <a16:creationId xmlns:a16="http://schemas.microsoft.com/office/drawing/2014/main" id="{683A5EAD-FB5E-4B97-B620-68C732875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14" name="Freeform 2897">
                <a:extLst>
                  <a:ext uri="{FF2B5EF4-FFF2-40B4-BE49-F238E27FC236}">
                    <a16:creationId xmlns:a16="http://schemas.microsoft.com/office/drawing/2014/main" id="{5E547FBE-6EC0-411D-9294-DAB07FABB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15" name="Rectangle 2898">
                <a:extLst>
                  <a:ext uri="{FF2B5EF4-FFF2-40B4-BE49-F238E27FC236}">
                    <a16:creationId xmlns:a16="http://schemas.microsoft.com/office/drawing/2014/main" id="{AB62A7E2-144C-4813-827D-3FF366A98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16" name="Freeform 2899">
                <a:extLst>
                  <a:ext uri="{FF2B5EF4-FFF2-40B4-BE49-F238E27FC236}">
                    <a16:creationId xmlns:a16="http://schemas.microsoft.com/office/drawing/2014/main" id="{3D0967D2-CDBA-417F-A0FF-EE8CD4F7F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17" name="Rectangle 2900">
                <a:extLst>
                  <a:ext uri="{FF2B5EF4-FFF2-40B4-BE49-F238E27FC236}">
                    <a16:creationId xmlns:a16="http://schemas.microsoft.com/office/drawing/2014/main" id="{20669EAE-D370-41A4-95FE-8486DBD3FD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18" name="Freeform 2901">
                <a:extLst>
                  <a:ext uri="{FF2B5EF4-FFF2-40B4-BE49-F238E27FC236}">
                    <a16:creationId xmlns:a16="http://schemas.microsoft.com/office/drawing/2014/main" id="{D0963BA4-8C22-4947-A050-5273AC7EC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19" name="Rectangle 2902">
                <a:extLst>
                  <a:ext uri="{FF2B5EF4-FFF2-40B4-BE49-F238E27FC236}">
                    <a16:creationId xmlns:a16="http://schemas.microsoft.com/office/drawing/2014/main" id="{8ACC7839-9DAC-4132-940D-36C321310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20" name="Freeform 2903">
                <a:extLst>
                  <a:ext uri="{FF2B5EF4-FFF2-40B4-BE49-F238E27FC236}">
                    <a16:creationId xmlns:a16="http://schemas.microsoft.com/office/drawing/2014/main" id="{21C52C6F-3CE6-42B9-968C-C10E27F7D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21" name="Rectangle 2904">
                <a:extLst>
                  <a:ext uri="{FF2B5EF4-FFF2-40B4-BE49-F238E27FC236}">
                    <a16:creationId xmlns:a16="http://schemas.microsoft.com/office/drawing/2014/main" id="{7CB1C688-DE52-42C7-A781-392824C59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22" name="Freeform 2905">
                <a:extLst>
                  <a:ext uri="{FF2B5EF4-FFF2-40B4-BE49-F238E27FC236}">
                    <a16:creationId xmlns:a16="http://schemas.microsoft.com/office/drawing/2014/main" id="{1576751A-5AE5-4853-8C55-C708AF5C6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23" name="Rectangle 2906">
                <a:extLst>
                  <a:ext uri="{FF2B5EF4-FFF2-40B4-BE49-F238E27FC236}">
                    <a16:creationId xmlns:a16="http://schemas.microsoft.com/office/drawing/2014/main" id="{C0705527-2F07-4F5A-9576-451E4758BD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24" name="Freeform 2907">
                <a:extLst>
                  <a:ext uri="{FF2B5EF4-FFF2-40B4-BE49-F238E27FC236}">
                    <a16:creationId xmlns:a16="http://schemas.microsoft.com/office/drawing/2014/main" id="{897407D3-635A-49E7-A148-F1355374B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25" name="Rectangle 2908">
                <a:extLst>
                  <a:ext uri="{FF2B5EF4-FFF2-40B4-BE49-F238E27FC236}">
                    <a16:creationId xmlns:a16="http://schemas.microsoft.com/office/drawing/2014/main" id="{E9940FB2-F624-499A-A228-3E6AB0A1C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26" name="Freeform 2909">
                <a:extLst>
                  <a:ext uri="{FF2B5EF4-FFF2-40B4-BE49-F238E27FC236}">
                    <a16:creationId xmlns:a16="http://schemas.microsoft.com/office/drawing/2014/main" id="{A26AF803-7D37-4E8D-88D0-240F1B584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27" name="Rectangle 2910">
                <a:extLst>
                  <a:ext uri="{FF2B5EF4-FFF2-40B4-BE49-F238E27FC236}">
                    <a16:creationId xmlns:a16="http://schemas.microsoft.com/office/drawing/2014/main" id="{2277DC89-67FE-4ECA-9D6B-25630344A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28" name="Freeform 2911">
                <a:extLst>
                  <a:ext uri="{FF2B5EF4-FFF2-40B4-BE49-F238E27FC236}">
                    <a16:creationId xmlns:a16="http://schemas.microsoft.com/office/drawing/2014/main" id="{8A946067-6D3D-47A0-B7EC-311A8E17B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29" name="Rectangle 2912">
                <a:extLst>
                  <a:ext uri="{FF2B5EF4-FFF2-40B4-BE49-F238E27FC236}">
                    <a16:creationId xmlns:a16="http://schemas.microsoft.com/office/drawing/2014/main" id="{61EAAC24-B362-4432-86B7-425E6FA9FE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30" name="Freeform 2913">
                <a:extLst>
                  <a:ext uri="{FF2B5EF4-FFF2-40B4-BE49-F238E27FC236}">
                    <a16:creationId xmlns:a16="http://schemas.microsoft.com/office/drawing/2014/main" id="{A81592F3-D865-41B4-A713-C357707BD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31" name="Rectangle 2914">
                <a:extLst>
                  <a:ext uri="{FF2B5EF4-FFF2-40B4-BE49-F238E27FC236}">
                    <a16:creationId xmlns:a16="http://schemas.microsoft.com/office/drawing/2014/main" id="{91956D52-74B1-434C-87D5-B8E9AD019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32" name="Freeform 2915">
                <a:extLst>
                  <a:ext uri="{FF2B5EF4-FFF2-40B4-BE49-F238E27FC236}">
                    <a16:creationId xmlns:a16="http://schemas.microsoft.com/office/drawing/2014/main" id="{733A1E36-E9E7-4A48-B3B2-0A35996E0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33" name="Rectangle 2916">
                <a:extLst>
                  <a:ext uri="{FF2B5EF4-FFF2-40B4-BE49-F238E27FC236}">
                    <a16:creationId xmlns:a16="http://schemas.microsoft.com/office/drawing/2014/main" id="{8E97C6BA-1347-4BDA-8F45-E83D4CA10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34" name="Freeform 2917">
                <a:extLst>
                  <a:ext uri="{FF2B5EF4-FFF2-40B4-BE49-F238E27FC236}">
                    <a16:creationId xmlns:a16="http://schemas.microsoft.com/office/drawing/2014/main" id="{F82EFF7A-90A4-4167-87F7-F88D5F76A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35" name="Rectangle 2918">
                <a:extLst>
                  <a:ext uri="{FF2B5EF4-FFF2-40B4-BE49-F238E27FC236}">
                    <a16:creationId xmlns:a16="http://schemas.microsoft.com/office/drawing/2014/main" id="{29F8FF64-589E-41EF-B103-9A9E39BDC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36" name="Freeform 2919">
                <a:extLst>
                  <a:ext uri="{FF2B5EF4-FFF2-40B4-BE49-F238E27FC236}">
                    <a16:creationId xmlns:a16="http://schemas.microsoft.com/office/drawing/2014/main" id="{6C8F812F-28BE-4B76-B606-A11CD11D5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37" name="Rectangle 2920">
                <a:extLst>
                  <a:ext uri="{FF2B5EF4-FFF2-40B4-BE49-F238E27FC236}">
                    <a16:creationId xmlns:a16="http://schemas.microsoft.com/office/drawing/2014/main" id="{0D500C26-73C2-4540-BD14-22FC1E897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38" name="Freeform 2921">
                <a:extLst>
                  <a:ext uri="{FF2B5EF4-FFF2-40B4-BE49-F238E27FC236}">
                    <a16:creationId xmlns:a16="http://schemas.microsoft.com/office/drawing/2014/main" id="{E3BC3B85-06F6-4819-8F42-DB7A5B300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39" name="Rectangle 2922">
                <a:extLst>
                  <a:ext uri="{FF2B5EF4-FFF2-40B4-BE49-F238E27FC236}">
                    <a16:creationId xmlns:a16="http://schemas.microsoft.com/office/drawing/2014/main" id="{CBF43D84-3BBF-4288-B0FB-664E886C0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40" name="Freeform 2923">
                <a:extLst>
                  <a:ext uri="{FF2B5EF4-FFF2-40B4-BE49-F238E27FC236}">
                    <a16:creationId xmlns:a16="http://schemas.microsoft.com/office/drawing/2014/main" id="{A7F37BB9-DA84-43F6-B451-B1829D99C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41" name="Rectangle 2924">
                <a:extLst>
                  <a:ext uri="{FF2B5EF4-FFF2-40B4-BE49-F238E27FC236}">
                    <a16:creationId xmlns:a16="http://schemas.microsoft.com/office/drawing/2014/main" id="{649810C3-AC45-446F-9B13-E4083D34C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42" name="Freeform 2925">
                <a:extLst>
                  <a:ext uri="{FF2B5EF4-FFF2-40B4-BE49-F238E27FC236}">
                    <a16:creationId xmlns:a16="http://schemas.microsoft.com/office/drawing/2014/main" id="{844854AF-07E4-4B51-9A11-63773A7D0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1 w 2"/>
                  <a:gd name="T15" fmla="*/ 2 h 3"/>
                  <a:gd name="T16" fmla="*/ 2 w 2"/>
                  <a:gd name="T17" fmla="*/ 2 h 3"/>
                  <a:gd name="T18" fmla="*/ 1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43" name="Rectangle 2926">
                <a:extLst>
                  <a:ext uri="{FF2B5EF4-FFF2-40B4-BE49-F238E27FC236}">
                    <a16:creationId xmlns:a16="http://schemas.microsoft.com/office/drawing/2014/main" id="{16038BD1-0767-436A-BF54-9CA80F531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44" name="Freeform 2927">
                <a:extLst>
                  <a:ext uri="{FF2B5EF4-FFF2-40B4-BE49-F238E27FC236}">
                    <a16:creationId xmlns:a16="http://schemas.microsoft.com/office/drawing/2014/main" id="{79325D0B-950E-47B5-8CC5-9825BF301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45" name="Rectangle 2928">
                <a:extLst>
                  <a:ext uri="{FF2B5EF4-FFF2-40B4-BE49-F238E27FC236}">
                    <a16:creationId xmlns:a16="http://schemas.microsoft.com/office/drawing/2014/main" id="{F3C3604B-7222-484E-8C1F-32E50998D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46" name="Freeform 2929">
                <a:extLst>
                  <a:ext uri="{FF2B5EF4-FFF2-40B4-BE49-F238E27FC236}">
                    <a16:creationId xmlns:a16="http://schemas.microsoft.com/office/drawing/2014/main" id="{E44AC6FA-86E8-4695-8789-2D20B4E09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47" name="Rectangle 2930">
                <a:extLst>
                  <a:ext uri="{FF2B5EF4-FFF2-40B4-BE49-F238E27FC236}">
                    <a16:creationId xmlns:a16="http://schemas.microsoft.com/office/drawing/2014/main" id="{CA4AACB8-3C4C-4065-B5B3-6FFA201475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48" name="Freeform 2931">
                <a:extLst>
                  <a:ext uri="{FF2B5EF4-FFF2-40B4-BE49-F238E27FC236}">
                    <a16:creationId xmlns:a16="http://schemas.microsoft.com/office/drawing/2014/main" id="{EA4A2F8F-469B-42C0-97CC-E57A51B40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49" name="Rectangle 2932">
                <a:extLst>
                  <a:ext uri="{FF2B5EF4-FFF2-40B4-BE49-F238E27FC236}">
                    <a16:creationId xmlns:a16="http://schemas.microsoft.com/office/drawing/2014/main" id="{5C1B9A58-6562-4DE2-BBF4-664E387502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50" name="Freeform 2933">
                <a:extLst>
                  <a:ext uri="{FF2B5EF4-FFF2-40B4-BE49-F238E27FC236}">
                    <a16:creationId xmlns:a16="http://schemas.microsoft.com/office/drawing/2014/main" id="{42B8EB1E-1024-43A9-A0A6-EAEEE999B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51" name="Rectangle 2934">
                <a:extLst>
                  <a:ext uri="{FF2B5EF4-FFF2-40B4-BE49-F238E27FC236}">
                    <a16:creationId xmlns:a16="http://schemas.microsoft.com/office/drawing/2014/main" id="{DE17E302-9022-4ECB-BA71-5EC97A173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52" name="Freeform 2935">
                <a:extLst>
                  <a:ext uri="{FF2B5EF4-FFF2-40B4-BE49-F238E27FC236}">
                    <a16:creationId xmlns:a16="http://schemas.microsoft.com/office/drawing/2014/main" id="{C68A20BD-DA79-4815-BA72-E9182C93F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53" name="Rectangle 2936">
                <a:extLst>
                  <a:ext uri="{FF2B5EF4-FFF2-40B4-BE49-F238E27FC236}">
                    <a16:creationId xmlns:a16="http://schemas.microsoft.com/office/drawing/2014/main" id="{311C6C4D-5C3F-4E97-B564-1049BA38E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54" name="Freeform 2937">
                <a:extLst>
                  <a:ext uri="{FF2B5EF4-FFF2-40B4-BE49-F238E27FC236}">
                    <a16:creationId xmlns:a16="http://schemas.microsoft.com/office/drawing/2014/main" id="{88469050-9BC3-4337-8C6B-FBA526C8F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55" name="Rectangle 2938">
                <a:extLst>
                  <a:ext uri="{FF2B5EF4-FFF2-40B4-BE49-F238E27FC236}">
                    <a16:creationId xmlns:a16="http://schemas.microsoft.com/office/drawing/2014/main" id="{30C302D1-67E2-447F-AED2-30AECD914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56" name="Freeform 2939">
                <a:extLst>
                  <a:ext uri="{FF2B5EF4-FFF2-40B4-BE49-F238E27FC236}">
                    <a16:creationId xmlns:a16="http://schemas.microsoft.com/office/drawing/2014/main" id="{BDD53207-D246-42BD-A799-384FE09A1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57" name="Rectangle 2940">
                <a:extLst>
                  <a:ext uri="{FF2B5EF4-FFF2-40B4-BE49-F238E27FC236}">
                    <a16:creationId xmlns:a16="http://schemas.microsoft.com/office/drawing/2014/main" id="{AAE09D23-BA5F-4E02-9D47-CB58B125B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58" name="Freeform 2941">
                <a:extLst>
                  <a:ext uri="{FF2B5EF4-FFF2-40B4-BE49-F238E27FC236}">
                    <a16:creationId xmlns:a16="http://schemas.microsoft.com/office/drawing/2014/main" id="{C1261F7A-CB33-4CAD-B02B-DC5618FE8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59" name="Rectangle 2942">
                <a:extLst>
                  <a:ext uri="{FF2B5EF4-FFF2-40B4-BE49-F238E27FC236}">
                    <a16:creationId xmlns:a16="http://schemas.microsoft.com/office/drawing/2014/main" id="{2DDEC9B1-140C-43D8-9433-516BFF95B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60" name="Freeform 2943">
                <a:extLst>
                  <a:ext uri="{FF2B5EF4-FFF2-40B4-BE49-F238E27FC236}">
                    <a16:creationId xmlns:a16="http://schemas.microsoft.com/office/drawing/2014/main" id="{30E58D59-1761-497A-B161-9037432C6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61" name="Rectangle 2944">
                <a:extLst>
                  <a:ext uri="{FF2B5EF4-FFF2-40B4-BE49-F238E27FC236}">
                    <a16:creationId xmlns:a16="http://schemas.microsoft.com/office/drawing/2014/main" id="{F152D3B1-3A91-4A81-9261-7FB86A96B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62" name="Freeform 2945">
                <a:extLst>
                  <a:ext uri="{FF2B5EF4-FFF2-40B4-BE49-F238E27FC236}">
                    <a16:creationId xmlns:a16="http://schemas.microsoft.com/office/drawing/2014/main" id="{0154B258-B5AA-4EE0-B0DE-5EB719BD5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63" name="Rectangle 2946">
                <a:extLst>
                  <a:ext uri="{FF2B5EF4-FFF2-40B4-BE49-F238E27FC236}">
                    <a16:creationId xmlns:a16="http://schemas.microsoft.com/office/drawing/2014/main" id="{F9AE2255-75F8-4B2B-B8E4-8D48C1718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64" name="Freeform 2947">
                <a:extLst>
                  <a:ext uri="{FF2B5EF4-FFF2-40B4-BE49-F238E27FC236}">
                    <a16:creationId xmlns:a16="http://schemas.microsoft.com/office/drawing/2014/main" id="{D9968D11-0C2A-4311-9581-7967D370E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65" name="Rectangle 2948">
                <a:extLst>
                  <a:ext uri="{FF2B5EF4-FFF2-40B4-BE49-F238E27FC236}">
                    <a16:creationId xmlns:a16="http://schemas.microsoft.com/office/drawing/2014/main" id="{5F42442E-1AFB-40A4-AAEB-2C563BD1B7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66" name="Freeform 2949">
                <a:extLst>
                  <a:ext uri="{FF2B5EF4-FFF2-40B4-BE49-F238E27FC236}">
                    <a16:creationId xmlns:a16="http://schemas.microsoft.com/office/drawing/2014/main" id="{6DC21D84-04AC-4C2E-8073-A6C0196B1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67" name="Rectangle 2950">
                <a:extLst>
                  <a:ext uri="{FF2B5EF4-FFF2-40B4-BE49-F238E27FC236}">
                    <a16:creationId xmlns:a16="http://schemas.microsoft.com/office/drawing/2014/main" id="{8FB561AA-75EF-4315-87B4-50368C51DD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68" name="Freeform 2951">
                <a:extLst>
                  <a:ext uri="{FF2B5EF4-FFF2-40B4-BE49-F238E27FC236}">
                    <a16:creationId xmlns:a16="http://schemas.microsoft.com/office/drawing/2014/main" id="{1827F97B-9E47-423F-98AC-890EB8FB9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69" name="Rectangle 2952">
                <a:extLst>
                  <a:ext uri="{FF2B5EF4-FFF2-40B4-BE49-F238E27FC236}">
                    <a16:creationId xmlns:a16="http://schemas.microsoft.com/office/drawing/2014/main" id="{9F00D45E-6E55-4FBD-B1D8-2242A9FD4E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70" name="Freeform 2953">
                <a:extLst>
                  <a:ext uri="{FF2B5EF4-FFF2-40B4-BE49-F238E27FC236}">
                    <a16:creationId xmlns:a16="http://schemas.microsoft.com/office/drawing/2014/main" id="{B92464E0-1B70-451E-974B-1940033B6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71" name="Rectangle 2954">
                <a:extLst>
                  <a:ext uri="{FF2B5EF4-FFF2-40B4-BE49-F238E27FC236}">
                    <a16:creationId xmlns:a16="http://schemas.microsoft.com/office/drawing/2014/main" id="{C7692611-8191-457D-9280-589B35ECD4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72" name="Freeform 2955">
                <a:extLst>
                  <a:ext uri="{FF2B5EF4-FFF2-40B4-BE49-F238E27FC236}">
                    <a16:creationId xmlns:a16="http://schemas.microsoft.com/office/drawing/2014/main" id="{CA925CFC-9E74-4BF9-A9EE-9B215E51E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73" name="Rectangle 2956">
                <a:extLst>
                  <a:ext uri="{FF2B5EF4-FFF2-40B4-BE49-F238E27FC236}">
                    <a16:creationId xmlns:a16="http://schemas.microsoft.com/office/drawing/2014/main" id="{0584A355-F33C-4CC7-9043-6C2EFF414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74" name="Freeform 2957">
                <a:extLst>
                  <a:ext uri="{FF2B5EF4-FFF2-40B4-BE49-F238E27FC236}">
                    <a16:creationId xmlns:a16="http://schemas.microsoft.com/office/drawing/2014/main" id="{A70956C5-F67F-404D-8DDF-81BE718AF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75" name="Rectangle 2958">
                <a:extLst>
                  <a:ext uri="{FF2B5EF4-FFF2-40B4-BE49-F238E27FC236}">
                    <a16:creationId xmlns:a16="http://schemas.microsoft.com/office/drawing/2014/main" id="{3297E9D0-D2F8-4360-B33A-D3514779C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76" name="Freeform 2959">
                <a:extLst>
                  <a:ext uri="{FF2B5EF4-FFF2-40B4-BE49-F238E27FC236}">
                    <a16:creationId xmlns:a16="http://schemas.microsoft.com/office/drawing/2014/main" id="{F95965B7-C401-47C3-9AE5-9559C5259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77" name="Rectangle 2960">
                <a:extLst>
                  <a:ext uri="{FF2B5EF4-FFF2-40B4-BE49-F238E27FC236}">
                    <a16:creationId xmlns:a16="http://schemas.microsoft.com/office/drawing/2014/main" id="{845ADEF9-AB9E-49F5-997E-9B9E2CB267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78" name="Freeform 2961">
                <a:extLst>
                  <a:ext uri="{FF2B5EF4-FFF2-40B4-BE49-F238E27FC236}">
                    <a16:creationId xmlns:a16="http://schemas.microsoft.com/office/drawing/2014/main" id="{666CD3D0-AACC-4F59-9EFF-8289F0781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1 w 2"/>
                  <a:gd name="T15" fmla="*/ 2 h 3"/>
                  <a:gd name="T16" fmla="*/ 2 w 2"/>
                  <a:gd name="T17" fmla="*/ 2 h 3"/>
                  <a:gd name="T18" fmla="*/ 1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79" name="Rectangle 2962">
                <a:extLst>
                  <a:ext uri="{FF2B5EF4-FFF2-40B4-BE49-F238E27FC236}">
                    <a16:creationId xmlns:a16="http://schemas.microsoft.com/office/drawing/2014/main" id="{D3A9E5F5-C581-4E1B-8548-04B3E31E54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80" name="Freeform 2963">
                <a:extLst>
                  <a:ext uri="{FF2B5EF4-FFF2-40B4-BE49-F238E27FC236}">
                    <a16:creationId xmlns:a16="http://schemas.microsoft.com/office/drawing/2014/main" id="{19FF15BB-FC79-4DE5-8EA1-3C1D45FF9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81" name="Rectangle 2964">
                <a:extLst>
                  <a:ext uri="{FF2B5EF4-FFF2-40B4-BE49-F238E27FC236}">
                    <a16:creationId xmlns:a16="http://schemas.microsoft.com/office/drawing/2014/main" id="{FA640B89-E287-4735-89A3-D37FB97A7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82" name="Freeform 2965">
                <a:extLst>
                  <a:ext uri="{FF2B5EF4-FFF2-40B4-BE49-F238E27FC236}">
                    <a16:creationId xmlns:a16="http://schemas.microsoft.com/office/drawing/2014/main" id="{B87DB4B4-C47C-42E8-BC5E-6A9DF296F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83" name="Rectangle 2966">
                <a:extLst>
                  <a:ext uri="{FF2B5EF4-FFF2-40B4-BE49-F238E27FC236}">
                    <a16:creationId xmlns:a16="http://schemas.microsoft.com/office/drawing/2014/main" id="{1061270D-D744-4D5F-A5B4-5FAC9C15C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84" name="Freeform 2967">
                <a:extLst>
                  <a:ext uri="{FF2B5EF4-FFF2-40B4-BE49-F238E27FC236}">
                    <a16:creationId xmlns:a16="http://schemas.microsoft.com/office/drawing/2014/main" id="{3E46CFE0-EEF7-4C57-B07A-09CA0C637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85" name="Rectangle 2968">
                <a:extLst>
                  <a:ext uri="{FF2B5EF4-FFF2-40B4-BE49-F238E27FC236}">
                    <a16:creationId xmlns:a16="http://schemas.microsoft.com/office/drawing/2014/main" id="{97B52D32-9AC4-4C1B-BE16-B456522AE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86" name="Freeform 2969">
                <a:extLst>
                  <a:ext uri="{FF2B5EF4-FFF2-40B4-BE49-F238E27FC236}">
                    <a16:creationId xmlns:a16="http://schemas.microsoft.com/office/drawing/2014/main" id="{C6D70FCE-CA4F-4F17-95ED-C533089A1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87" name="Rectangle 2970">
                <a:extLst>
                  <a:ext uri="{FF2B5EF4-FFF2-40B4-BE49-F238E27FC236}">
                    <a16:creationId xmlns:a16="http://schemas.microsoft.com/office/drawing/2014/main" id="{F7B2024E-2862-49D1-9774-EF37485C9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88" name="Freeform 2971">
                <a:extLst>
                  <a:ext uri="{FF2B5EF4-FFF2-40B4-BE49-F238E27FC236}">
                    <a16:creationId xmlns:a16="http://schemas.microsoft.com/office/drawing/2014/main" id="{4A7E2E0B-64D3-4018-8DBE-82E1F2825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89" name="Rectangle 2972">
                <a:extLst>
                  <a:ext uri="{FF2B5EF4-FFF2-40B4-BE49-F238E27FC236}">
                    <a16:creationId xmlns:a16="http://schemas.microsoft.com/office/drawing/2014/main" id="{855B5284-6117-4CC0-8BAE-6CD3B50360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90" name="Freeform 2973">
                <a:extLst>
                  <a:ext uri="{FF2B5EF4-FFF2-40B4-BE49-F238E27FC236}">
                    <a16:creationId xmlns:a16="http://schemas.microsoft.com/office/drawing/2014/main" id="{3127118C-F707-4363-9A9E-40190011F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91" name="Rectangle 2974">
                <a:extLst>
                  <a:ext uri="{FF2B5EF4-FFF2-40B4-BE49-F238E27FC236}">
                    <a16:creationId xmlns:a16="http://schemas.microsoft.com/office/drawing/2014/main" id="{978CF762-4232-471F-8AD0-5D787B3B2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92" name="Freeform 2975">
                <a:extLst>
                  <a:ext uri="{FF2B5EF4-FFF2-40B4-BE49-F238E27FC236}">
                    <a16:creationId xmlns:a16="http://schemas.microsoft.com/office/drawing/2014/main" id="{0AA3D5EA-6689-4885-B264-641DEBDFA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93" name="Rectangle 2976">
                <a:extLst>
                  <a:ext uri="{FF2B5EF4-FFF2-40B4-BE49-F238E27FC236}">
                    <a16:creationId xmlns:a16="http://schemas.microsoft.com/office/drawing/2014/main" id="{47B06BF1-1CD4-4A61-8AF0-C6044F472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94" name="Freeform 2977">
                <a:extLst>
                  <a:ext uri="{FF2B5EF4-FFF2-40B4-BE49-F238E27FC236}">
                    <a16:creationId xmlns:a16="http://schemas.microsoft.com/office/drawing/2014/main" id="{0BAF1242-A153-4AB3-B1AA-8B6B815E0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95" name="Rectangle 2978">
                <a:extLst>
                  <a:ext uri="{FF2B5EF4-FFF2-40B4-BE49-F238E27FC236}">
                    <a16:creationId xmlns:a16="http://schemas.microsoft.com/office/drawing/2014/main" id="{6A05A707-831F-4563-A653-9E9BCA7FA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96" name="Freeform 2979">
                <a:extLst>
                  <a:ext uri="{FF2B5EF4-FFF2-40B4-BE49-F238E27FC236}">
                    <a16:creationId xmlns:a16="http://schemas.microsoft.com/office/drawing/2014/main" id="{70F14D71-EC79-4831-AD30-DBD1E766A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97" name="Rectangle 2980">
                <a:extLst>
                  <a:ext uri="{FF2B5EF4-FFF2-40B4-BE49-F238E27FC236}">
                    <a16:creationId xmlns:a16="http://schemas.microsoft.com/office/drawing/2014/main" id="{3158FBD7-9566-4021-8BFE-335DAA762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98" name="Freeform 2981">
                <a:extLst>
                  <a:ext uri="{FF2B5EF4-FFF2-40B4-BE49-F238E27FC236}">
                    <a16:creationId xmlns:a16="http://schemas.microsoft.com/office/drawing/2014/main" id="{FE866318-4D4A-4622-9B20-31F1F4EDE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99" name="Rectangle 2982">
                <a:extLst>
                  <a:ext uri="{FF2B5EF4-FFF2-40B4-BE49-F238E27FC236}">
                    <a16:creationId xmlns:a16="http://schemas.microsoft.com/office/drawing/2014/main" id="{B62F7E09-C65B-4E44-B656-A35B7F0895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00" name="Freeform 2983">
                <a:extLst>
                  <a:ext uri="{FF2B5EF4-FFF2-40B4-BE49-F238E27FC236}">
                    <a16:creationId xmlns:a16="http://schemas.microsoft.com/office/drawing/2014/main" id="{C6E31FC2-DCC7-4393-9C9B-DA9722CC8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01" name="Rectangle 2984">
                <a:extLst>
                  <a:ext uri="{FF2B5EF4-FFF2-40B4-BE49-F238E27FC236}">
                    <a16:creationId xmlns:a16="http://schemas.microsoft.com/office/drawing/2014/main" id="{5C79C720-DE48-43E6-A4CE-285D15692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02" name="Freeform 2985">
                <a:extLst>
                  <a:ext uri="{FF2B5EF4-FFF2-40B4-BE49-F238E27FC236}">
                    <a16:creationId xmlns:a16="http://schemas.microsoft.com/office/drawing/2014/main" id="{A19FBB60-3A3F-4024-AB58-3C185AFF1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03" name="Rectangle 2986">
                <a:extLst>
                  <a:ext uri="{FF2B5EF4-FFF2-40B4-BE49-F238E27FC236}">
                    <a16:creationId xmlns:a16="http://schemas.microsoft.com/office/drawing/2014/main" id="{AFFFCCE4-1517-4E64-8D64-43405C111B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04" name="Freeform 2987">
                <a:extLst>
                  <a:ext uri="{FF2B5EF4-FFF2-40B4-BE49-F238E27FC236}">
                    <a16:creationId xmlns:a16="http://schemas.microsoft.com/office/drawing/2014/main" id="{F506DF32-A311-446F-9E62-E31E60C6B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05" name="Rectangle 2988">
                <a:extLst>
                  <a:ext uri="{FF2B5EF4-FFF2-40B4-BE49-F238E27FC236}">
                    <a16:creationId xmlns:a16="http://schemas.microsoft.com/office/drawing/2014/main" id="{4E36EA95-0B88-4A3F-8FFF-CFBC86116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06" name="Freeform 2989">
                <a:extLst>
                  <a:ext uri="{FF2B5EF4-FFF2-40B4-BE49-F238E27FC236}">
                    <a16:creationId xmlns:a16="http://schemas.microsoft.com/office/drawing/2014/main" id="{2D49CB2E-3786-4449-8C85-A17F91EE5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07" name="Rectangle 2990">
                <a:extLst>
                  <a:ext uri="{FF2B5EF4-FFF2-40B4-BE49-F238E27FC236}">
                    <a16:creationId xmlns:a16="http://schemas.microsoft.com/office/drawing/2014/main" id="{C7A790BF-D875-44BA-8429-6A5B7FDBBE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08" name="Freeform 2991">
                <a:extLst>
                  <a:ext uri="{FF2B5EF4-FFF2-40B4-BE49-F238E27FC236}">
                    <a16:creationId xmlns:a16="http://schemas.microsoft.com/office/drawing/2014/main" id="{76C9D6CB-2523-4612-9BE7-A4729E533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09" name="Rectangle 2992">
                <a:extLst>
                  <a:ext uri="{FF2B5EF4-FFF2-40B4-BE49-F238E27FC236}">
                    <a16:creationId xmlns:a16="http://schemas.microsoft.com/office/drawing/2014/main" id="{8F27B541-C86A-4EE8-BFB0-DA61599F4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10" name="Freeform 2993">
                <a:extLst>
                  <a:ext uri="{FF2B5EF4-FFF2-40B4-BE49-F238E27FC236}">
                    <a16:creationId xmlns:a16="http://schemas.microsoft.com/office/drawing/2014/main" id="{356DC29B-3D17-4868-9E5C-5753D8BB8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11" name="Rectangle 2994">
                <a:extLst>
                  <a:ext uri="{FF2B5EF4-FFF2-40B4-BE49-F238E27FC236}">
                    <a16:creationId xmlns:a16="http://schemas.microsoft.com/office/drawing/2014/main" id="{39717597-2778-47EF-84E5-32465B3B7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12" name="Freeform 2995">
                <a:extLst>
                  <a:ext uri="{FF2B5EF4-FFF2-40B4-BE49-F238E27FC236}">
                    <a16:creationId xmlns:a16="http://schemas.microsoft.com/office/drawing/2014/main" id="{4D2CE2D3-E92D-41DF-8505-E051E0B19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13" name="Rectangle 2996">
                <a:extLst>
                  <a:ext uri="{FF2B5EF4-FFF2-40B4-BE49-F238E27FC236}">
                    <a16:creationId xmlns:a16="http://schemas.microsoft.com/office/drawing/2014/main" id="{3FDA0F65-6D86-4321-AAD4-1901D2DA31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14" name="Freeform 2997">
                <a:extLst>
                  <a:ext uri="{FF2B5EF4-FFF2-40B4-BE49-F238E27FC236}">
                    <a16:creationId xmlns:a16="http://schemas.microsoft.com/office/drawing/2014/main" id="{B54CD447-95F2-402F-845A-FB3346D21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15" name="Rectangle 2998">
                <a:extLst>
                  <a:ext uri="{FF2B5EF4-FFF2-40B4-BE49-F238E27FC236}">
                    <a16:creationId xmlns:a16="http://schemas.microsoft.com/office/drawing/2014/main" id="{83D51D02-6659-4804-B010-729F0C002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16" name="Freeform 2999">
                <a:extLst>
                  <a:ext uri="{FF2B5EF4-FFF2-40B4-BE49-F238E27FC236}">
                    <a16:creationId xmlns:a16="http://schemas.microsoft.com/office/drawing/2014/main" id="{028A56B3-407F-4BB0-9396-D6ACFA3D0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17" name="Rectangle 3000">
                <a:extLst>
                  <a:ext uri="{FF2B5EF4-FFF2-40B4-BE49-F238E27FC236}">
                    <a16:creationId xmlns:a16="http://schemas.microsoft.com/office/drawing/2014/main" id="{FB7B55DC-D40E-4531-A017-821611F37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18" name="Freeform 3001">
                <a:extLst>
                  <a:ext uri="{FF2B5EF4-FFF2-40B4-BE49-F238E27FC236}">
                    <a16:creationId xmlns:a16="http://schemas.microsoft.com/office/drawing/2014/main" id="{8874615C-7B9D-486B-AB5E-44B6C5730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19" name="Rectangle 3002">
                <a:extLst>
                  <a:ext uri="{FF2B5EF4-FFF2-40B4-BE49-F238E27FC236}">
                    <a16:creationId xmlns:a16="http://schemas.microsoft.com/office/drawing/2014/main" id="{62AE7325-52E9-4713-8FE0-53B6E127F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20" name="Freeform 3003">
                <a:extLst>
                  <a:ext uri="{FF2B5EF4-FFF2-40B4-BE49-F238E27FC236}">
                    <a16:creationId xmlns:a16="http://schemas.microsoft.com/office/drawing/2014/main" id="{179074EC-85E2-45A5-84A1-05D72DACE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21" name="Rectangle 3004">
                <a:extLst>
                  <a:ext uri="{FF2B5EF4-FFF2-40B4-BE49-F238E27FC236}">
                    <a16:creationId xmlns:a16="http://schemas.microsoft.com/office/drawing/2014/main" id="{A9F734ED-714A-4DC2-B629-928874496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22" name="Freeform 3005">
                <a:extLst>
                  <a:ext uri="{FF2B5EF4-FFF2-40B4-BE49-F238E27FC236}">
                    <a16:creationId xmlns:a16="http://schemas.microsoft.com/office/drawing/2014/main" id="{A164B452-F756-4E42-A898-4486DC882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23" name="Rectangle 3006">
                <a:extLst>
                  <a:ext uri="{FF2B5EF4-FFF2-40B4-BE49-F238E27FC236}">
                    <a16:creationId xmlns:a16="http://schemas.microsoft.com/office/drawing/2014/main" id="{AF6E86C2-1227-4AFF-B1FD-E89036027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24" name="Freeform 3007">
                <a:extLst>
                  <a:ext uri="{FF2B5EF4-FFF2-40B4-BE49-F238E27FC236}">
                    <a16:creationId xmlns:a16="http://schemas.microsoft.com/office/drawing/2014/main" id="{DEFDD68F-79A3-4C9D-B372-5131EA366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25" name="Rectangle 3008">
                <a:extLst>
                  <a:ext uri="{FF2B5EF4-FFF2-40B4-BE49-F238E27FC236}">
                    <a16:creationId xmlns:a16="http://schemas.microsoft.com/office/drawing/2014/main" id="{2F6CCE46-798A-4D09-94BC-2A77811CA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26" name="Freeform 3009">
                <a:extLst>
                  <a:ext uri="{FF2B5EF4-FFF2-40B4-BE49-F238E27FC236}">
                    <a16:creationId xmlns:a16="http://schemas.microsoft.com/office/drawing/2014/main" id="{4C8D4DA3-F6FB-4521-B6AD-B2EFAF68B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27" name="Rectangle 3010">
                <a:extLst>
                  <a:ext uri="{FF2B5EF4-FFF2-40B4-BE49-F238E27FC236}">
                    <a16:creationId xmlns:a16="http://schemas.microsoft.com/office/drawing/2014/main" id="{3BCC78D7-F28C-4B4C-9036-D6C5206A1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28" name="Freeform 3011">
                <a:extLst>
                  <a:ext uri="{FF2B5EF4-FFF2-40B4-BE49-F238E27FC236}">
                    <a16:creationId xmlns:a16="http://schemas.microsoft.com/office/drawing/2014/main" id="{A8FF1B86-38F4-4F42-8878-935A03F03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29" name="Rectangle 3012">
                <a:extLst>
                  <a:ext uri="{FF2B5EF4-FFF2-40B4-BE49-F238E27FC236}">
                    <a16:creationId xmlns:a16="http://schemas.microsoft.com/office/drawing/2014/main" id="{392F0239-143E-4C84-94DE-E19EBB8571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30" name="Freeform 3013">
                <a:extLst>
                  <a:ext uri="{FF2B5EF4-FFF2-40B4-BE49-F238E27FC236}">
                    <a16:creationId xmlns:a16="http://schemas.microsoft.com/office/drawing/2014/main" id="{26B8BF3F-44E1-4786-933D-04510A4CC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0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0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31" name="Rectangle 3014">
                <a:extLst>
                  <a:ext uri="{FF2B5EF4-FFF2-40B4-BE49-F238E27FC236}">
                    <a16:creationId xmlns:a16="http://schemas.microsoft.com/office/drawing/2014/main" id="{BE4E4F62-3398-41C7-A711-D4073F7B3F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32" name="Freeform 3015">
                <a:extLst>
                  <a:ext uri="{FF2B5EF4-FFF2-40B4-BE49-F238E27FC236}">
                    <a16:creationId xmlns:a16="http://schemas.microsoft.com/office/drawing/2014/main" id="{A3FCD347-289C-4BBB-BA9C-A9A277D6C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33" name="Rectangle 3016">
                <a:extLst>
                  <a:ext uri="{FF2B5EF4-FFF2-40B4-BE49-F238E27FC236}">
                    <a16:creationId xmlns:a16="http://schemas.microsoft.com/office/drawing/2014/main" id="{9B60F569-DF1F-4195-8A6D-A1BC0F348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34" name="Freeform 3017">
                <a:extLst>
                  <a:ext uri="{FF2B5EF4-FFF2-40B4-BE49-F238E27FC236}">
                    <a16:creationId xmlns:a16="http://schemas.microsoft.com/office/drawing/2014/main" id="{D278874D-7BD7-4234-97F2-E61A3A7A5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35" name="Rectangle 3018">
                <a:extLst>
                  <a:ext uri="{FF2B5EF4-FFF2-40B4-BE49-F238E27FC236}">
                    <a16:creationId xmlns:a16="http://schemas.microsoft.com/office/drawing/2014/main" id="{0C6F00C1-2BF0-4171-B6CA-675D34CD41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0" name="Group 3220">
              <a:extLst>
                <a:ext uri="{FF2B5EF4-FFF2-40B4-BE49-F238E27FC236}">
                  <a16:creationId xmlns:a16="http://schemas.microsoft.com/office/drawing/2014/main" id="{340EFBF7-3AF7-4E6A-92D6-5C3EAED825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78038" y="1668464"/>
              <a:ext cx="39688" cy="530225"/>
              <a:chOff x="1309" y="1051"/>
              <a:chExt cx="25" cy="334"/>
            </a:xfrm>
          </p:grpSpPr>
          <p:sp>
            <p:nvSpPr>
              <p:cNvPr id="2036" name="Freeform 3020">
                <a:extLst>
                  <a:ext uri="{FF2B5EF4-FFF2-40B4-BE49-F238E27FC236}">
                    <a16:creationId xmlns:a16="http://schemas.microsoft.com/office/drawing/2014/main" id="{7B7A6E20-596D-450A-85D4-FFA508897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37" name="Rectangle 3021">
                <a:extLst>
                  <a:ext uri="{FF2B5EF4-FFF2-40B4-BE49-F238E27FC236}">
                    <a16:creationId xmlns:a16="http://schemas.microsoft.com/office/drawing/2014/main" id="{F42B870F-C36B-4751-AE1C-38AE2592E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38" name="Freeform 3022">
                <a:extLst>
                  <a:ext uri="{FF2B5EF4-FFF2-40B4-BE49-F238E27FC236}">
                    <a16:creationId xmlns:a16="http://schemas.microsoft.com/office/drawing/2014/main" id="{90106A54-BEC1-438E-BDEC-06A58F64A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39" name="Rectangle 3023">
                <a:extLst>
                  <a:ext uri="{FF2B5EF4-FFF2-40B4-BE49-F238E27FC236}">
                    <a16:creationId xmlns:a16="http://schemas.microsoft.com/office/drawing/2014/main" id="{F947C99F-CC30-4BDA-811A-65B3B3170D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0" name="Freeform 3024">
                <a:extLst>
                  <a:ext uri="{FF2B5EF4-FFF2-40B4-BE49-F238E27FC236}">
                    <a16:creationId xmlns:a16="http://schemas.microsoft.com/office/drawing/2014/main" id="{3A6EE289-6E0C-4001-8FF2-4C939CBFF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1" name="Rectangle 3025">
                <a:extLst>
                  <a:ext uri="{FF2B5EF4-FFF2-40B4-BE49-F238E27FC236}">
                    <a16:creationId xmlns:a16="http://schemas.microsoft.com/office/drawing/2014/main" id="{1C0E8F81-4447-418E-89ED-F966C69397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2" name="Freeform 3026">
                <a:extLst>
                  <a:ext uri="{FF2B5EF4-FFF2-40B4-BE49-F238E27FC236}">
                    <a16:creationId xmlns:a16="http://schemas.microsoft.com/office/drawing/2014/main" id="{FCD24C21-F4C0-423B-A16B-5E1B1924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3" name="Rectangle 3027">
                <a:extLst>
                  <a:ext uri="{FF2B5EF4-FFF2-40B4-BE49-F238E27FC236}">
                    <a16:creationId xmlns:a16="http://schemas.microsoft.com/office/drawing/2014/main" id="{1A12BBDF-A218-4F96-A4AC-505BACCE5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4" name="Freeform 3028">
                <a:extLst>
                  <a:ext uri="{FF2B5EF4-FFF2-40B4-BE49-F238E27FC236}">
                    <a16:creationId xmlns:a16="http://schemas.microsoft.com/office/drawing/2014/main" id="{BD9D3F3F-E1BD-4287-B87B-4226C07A8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5" name="Rectangle 3029">
                <a:extLst>
                  <a:ext uri="{FF2B5EF4-FFF2-40B4-BE49-F238E27FC236}">
                    <a16:creationId xmlns:a16="http://schemas.microsoft.com/office/drawing/2014/main" id="{55FC1CFE-2581-4139-88EB-3833CEA6F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6" name="Freeform 3030">
                <a:extLst>
                  <a:ext uri="{FF2B5EF4-FFF2-40B4-BE49-F238E27FC236}">
                    <a16:creationId xmlns:a16="http://schemas.microsoft.com/office/drawing/2014/main" id="{20E6EF5E-16AB-493B-BF8C-3FFAE1651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7" name="Rectangle 3031">
                <a:extLst>
                  <a:ext uri="{FF2B5EF4-FFF2-40B4-BE49-F238E27FC236}">
                    <a16:creationId xmlns:a16="http://schemas.microsoft.com/office/drawing/2014/main" id="{0E5071BB-7515-4D93-A140-2D1081CD4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032">
                <a:extLst>
                  <a:ext uri="{FF2B5EF4-FFF2-40B4-BE49-F238E27FC236}">
                    <a16:creationId xmlns:a16="http://schemas.microsoft.com/office/drawing/2014/main" id="{670EB08B-1B1C-4F10-9D89-8D9F3C0F1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Rectangle 3033">
                <a:extLst>
                  <a:ext uri="{FF2B5EF4-FFF2-40B4-BE49-F238E27FC236}">
                    <a16:creationId xmlns:a16="http://schemas.microsoft.com/office/drawing/2014/main" id="{00FD2F24-DCC6-42E5-9CC9-623ADD4019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034">
                <a:extLst>
                  <a:ext uri="{FF2B5EF4-FFF2-40B4-BE49-F238E27FC236}">
                    <a16:creationId xmlns:a16="http://schemas.microsoft.com/office/drawing/2014/main" id="{77AC88BC-6934-4D93-985A-D865FA51E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Rectangle 3035">
                <a:extLst>
                  <a:ext uri="{FF2B5EF4-FFF2-40B4-BE49-F238E27FC236}">
                    <a16:creationId xmlns:a16="http://schemas.microsoft.com/office/drawing/2014/main" id="{085AA1FB-7EBE-48C0-836D-2C38270AC8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036">
                <a:extLst>
                  <a:ext uri="{FF2B5EF4-FFF2-40B4-BE49-F238E27FC236}">
                    <a16:creationId xmlns:a16="http://schemas.microsoft.com/office/drawing/2014/main" id="{03B26C21-F48E-4F8D-AA9E-B28AF5271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Rectangle 3037">
                <a:extLst>
                  <a:ext uri="{FF2B5EF4-FFF2-40B4-BE49-F238E27FC236}">
                    <a16:creationId xmlns:a16="http://schemas.microsoft.com/office/drawing/2014/main" id="{9B9A57EC-DD41-435A-AA3B-D50F8EC84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038">
                <a:extLst>
                  <a:ext uri="{FF2B5EF4-FFF2-40B4-BE49-F238E27FC236}">
                    <a16:creationId xmlns:a16="http://schemas.microsoft.com/office/drawing/2014/main" id="{4DF443CD-0253-40FD-9780-4437711AB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Rectangle 3039">
                <a:extLst>
                  <a:ext uri="{FF2B5EF4-FFF2-40B4-BE49-F238E27FC236}">
                    <a16:creationId xmlns:a16="http://schemas.microsoft.com/office/drawing/2014/main" id="{568CEE15-770C-48E3-860E-AE14A41870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6" name="Freeform 3040">
                <a:extLst>
                  <a:ext uri="{FF2B5EF4-FFF2-40B4-BE49-F238E27FC236}">
                    <a16:creationId xmlns:a16="http://schemas.microsoft.com/office/drawing/2014/main" id="{601842B0-A485-45CD-9820-D310AA9AE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Rectangle 3041">
                <a:extLst>
                  <a:ext uri="{FF2B5EF4-FFF2-40B4-BE49-F238E27FC236}">
                    <a16:creationId xmlns:a16="http://schemas.microsoft.com/office/drawing/2014/main" id="{20785C99-6792-4B32-8AD5-082DCB993C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3042">
                <a:extLst>
                  <a:ext uri="{FF2B5EF4-FFF2-40B4-BE49-F238E27FC236}">
                    <a16:creationId xmlns:a16="http://schemas.microsoft.com/office/drawing/2014/main" id="{7DB35396-63CA-482F-8824-608510B32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Rectangle 3043">
                <a:extLst>
                  <a:ext uri="{FF2B5EF4-FFF2-40B4-BE49-F238E27FC236}">
                    <a16:creationId xmlns:a16="http://schemas.microsoft.com/office/drawing/2014/main" id="{FB184F53-C2D3-4BDA-81D3-E77FC0147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3044">
                <a:extLst>
                  <a:ext uri="{FF2B5EF4-FFF2-40B4-BE49-F238E27FC236}">
                    <a16:creationId xmlns:a16="http://schemas.microsoft.com/office/drawing/2014/main" id="{DF53132C-8E9D-4A33-B443-1672C395E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Rectangle 3045">
                <a:extLst>
                  <a:ext uri="{FF2B5EF4-FFF2-40B4-BE49-F238E27FC236}">
                    <a16:creationId xmlns:a16="http://schemas.microsoft.com/office/drawing/2014/main" id="{49B6C655-8249-4CAD-AEC8-F56FFFBA2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3046">
                <a:extLst>
                  <a:ext uri="{FF2B5EF4-FFF2-40B4-BE49-F238E27FC236}">
                    <a16:creationId xmlns:a16="http://schemas.microsoft.com/office/drawing/2014/main" id="{14DA2C27-5E5C-4A2A-89C5-7DA213D45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Rectangle 3047">
                <a:extLst>
                  <a:ext uri="{FF2B5EF4-FFF2-40B4-BE49-F238E27FC236}">
                    <a16:creationId xmlns:a16="http://schemas.microsoft.com/office/drawing/2014/main" id="{F49FC6C0-33AE-44E1-83DC-5A3D568E35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3048">
                <a:extLst>
                  <a:ext uri="{FF2B5EF4-FFF2-40B4-BE49-F238E27FC236}">
                    <a16:creationId xmlns:a16="http://schemas.microsoft.com/office/drawing/2014/main" id="{C103FC83-7CEF-42AD-B953-D4921E1EC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1 w 2"/>
                  <a:gd name="T15" fmla="*/ 2 h 3"/>
                  <a:gd name="T16" fmla="*/ 2 w 2"/>
                  <a:gd name="T17" fmla="*/ 2 h 3"/>
                  <a:gd name="T18" fmla="*/ 1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Rectangle 3049">
                <a:extLst>
                  <a:ext uri="{FF2B5EF4-FFF2-40B4-BE49-F238E27FC236}">
                    <a16:creationId xmlns:a16="http://schemas.microsoft.com/office/drawing/2014/main" id="{6C73CF28-0B00-40C9-946E-765B09E33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3050">
                <a:extLst>
                  <a:ext uri="{FF2B5EF4-FFF2-40B4-BE49-F238E27FC236}">
                    <a16:creationId xmlns:a16="http://schemas.microsoft.com/office/drawing/2014/main" id="{878FDF88-2862-4A9D-B5DB-45B59436B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Rectangle 3051">
                <a:extLst>
                  <a:ext uri="{FF2B5EF4-FFF2-40B4-BE49-F238E27FC236}">
                    <a16:creationId xmlns:a16="http://schemas.microsoft.com/office/drawing/2014/main" id="{E2990A96-E33F-4493-820D-ADE5037D2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3052">
                <a:extLst>
                  <a:ext uri="{FF2B5EF4-FFF2-40B4-BE49-F238E27FC236}">
                    <a16:creationId xmlns:a16="http://schemas.microsoft.com/office/drawing/2014/main" id="{237BCF12-9E43-47B0-91E2-040A1C3FD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Rectangle 3053">
                <a:extLst>
                  <a:ext uri="{FF2B5EF4-FFF2-40B4-BE49-F238E27FC236}">
                    <a16:creationId xmlns:a16="http://schemas.microsoft.com/office/drawing/2014/main" id="{390BEDC2-E706-4BA6-82CE-C73FD6D6EB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3054">
                <a:extLst>
                  <a:ext uri="{FF2B5EF4-FFF2-40B4-BE49-F238E27FC236}">
                    <a16:creationId xmlns:a16="http://schemas.microsoft.com/office/drawing/2014/main" id="{79988A51-78DC-44F3-8680-8179A94FE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Rectangle 3055">
                <a:extLst>
                  <a:ext uri="{FF2B5EF4-FFF2-40B4-BE49-F238E27FC236}">
                    <a16:creationId xmlns:a16="http://schemas.microsoft.com/office/drawing/2014/main" id="{85E3AD90-375D-4BE9-A76B-84A238F67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3056">
                <a:extLst>
                  <a:ext uri="{FF2B5EF4-FFF2-40B4-BE49-F238E27FC236}">
                    <a16:creationId xmlns:a16="http://schemas.microsoft.com/office/drawing/2014/main" id="{ED7490A5-E7A7-4F73-A2C1-52A71D607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Rectangle 3057">
                <a:extLst>
                  <a:ext uri="{FF2B5EF4-FFF2-40B4-BE49-F238E27FC236}">
                    <a16:creationId xmlns:a16="http://schemas.microsoft.com/office/drawing/2014/main" id="{5812FF44-A7F2-44A7-A145-C8D625C45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3058">
                <a:extLst>
                  <a:ext uri="{FF2B5EF4-FFF2-40B4-BE49-F238E27FC236}">
                    <a16:creationId xmlns:a16="http://schemas.microsoft.com/office/drawing/2014/main" id="{00E41292-CD5D-4CD3-97FF-B16C1FFEF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Rectangle 3059">
                <a:extLst>
                  <a:ext uri="{FF2B5EF4-FFF2-40B4-BE49-F238E27FC236}">
                    <a16:creationId xmlns:a16="http://schemas.microsoft.com/office/drawing/2014/main" id="{54127A56-D91D-4938-9F8D-B312088701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3060">
                <a:extLst>
                  <a:ext uri="{FF2B5EF4-FFF2-40B4-BE49-F238E27FC236}">
                    <a16:creationId xmlns:a16="http://schemas.microsoft.com/office/drawing/2014/main" id="{4CEDDE95-23DC-4348-9580-B4D2689DC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Rectangle 3061">
                <a:extLst>
                  <a:ext uri="{FF2B5EF4-FFF2-40B4-BE49-F238E27FC236}">
                    <a16:creationId xmlns:a16="http://schemas.microsoft.com/office/drawing/2014/main" id="{E64FD734-AF98-4118-8CEE-D41F324807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3062">
                <a:extLst>
                  <a:ext uri="{FF2B5EF4-FFF2-40B4-BE49-F238E27FC236}">
                    <a16:creationId xmlns:a16="http://schemas.microsoft.com/office/drawing/2014/main" id="{357F4484-7072-44FA-9423-CB30814CD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Rectangle 3063">
                <a:extLst>
                  <a:ext uri="{FF2B5EF4-FFF2-40B4-BE49-F238E27FC236}">
                    <a16:creationId xmlns:a16="http://schemas.microsoft.com/office/drawing/2014/main" id="{1CFA47B9-772C-4E39-AC67-2722B7282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3064">
                <a:extLst>
                  <a:ext uri="{FF2B5EF4-FFF2-40B4-BE49-F238E27FC236}">
                    <a16:creationId xmlns:a16="http://schemas.microsoft.com/office/drawing/2014/main" id="{1799E62F-2285-42DC-817F-0A59A326A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1" name="Rectangle 3065">
                <a:extLst>
                  <a:ext uri="{FF2B5EF4-FFF2-40B4-BE49-F238E27FC236}">
                    <a16:creationId xmlns:a16="http://schemas.microsoft.com/office/drawing/2014/main" id="{3D7E50F0-02AA-46C4-8647-AF979D845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2" name="Freeform 3066">
                <a:extLst>
                  <a:ext uri="{FF2B5EF4-FFF2-40B4-BE49-F238E27FC236}">
                    <a16:creationId xmlns:a16="http://schemas.microsoft.com/office/drawing/2014/main" id="{5FE3A69D-79E4-41A1-B9CE-3243F453C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3" name="Rectangle 3067">
                <a:extLst>
                  <a:ext uri="{FF2B5EF4-FFF2-40B4-BE49-F238E27FC236}">
                    <a16:creationId xmlns:a16="http://schemas.microsoft.com/office/drawing/2014/main" id="{382E9CB9-A3ED-4390-8B6C-6AD06743D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3068">
                <a:extLst>
                  <a:ext uri="{FF2B5EF4-FFF2-40B4-BE49-F238E27FC236}">
                    <a16:creationId xmlns:a16="http://schemas.microsoft.com/office/drawing/2014/main" id="{8FDCDD4E-45D9-419D-AB01-2157CC26B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5" name="Rectangle 3069">
                <a:extLst>
                  <a:ext uri="{FF2B5EF4-FFF2-40B4-BE49-F238E27FC236}">
                    <a16:creationId xmlns:a16="http://schemas.microsoft.com/office/drawing/2014/main" id="{1EC2E956-3C23-4A27-BB0E-44ED70D66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6" name="Freeform 3070">
                <a:extLst>
                  <a:ext uri="{FF2B5EF4-FFF2-40B4-BE49-F238E27FC236}">
                    <a16:creationId xmlns:a16="http://schemas.microsoft.com/office/drawing/2014/main" id="{E158C164-09AF-437B-971A-7CB70F0E2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7" name="Rectangle 3071">
                <a:extLst>
                  <a:ext uri="{FF2B5EF4-FFF2-40B4-BE49-F238E27FC236}">
                    <a16:creationId xmlns:a16="http://schemas.microsoft.com/office/drawing/2014/main" id="{2A7B1122-AA7E-4821-A820-9948E616C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8" name="Freeform 3072">
                <a:extLst>
                  <a:ext uri="{FF2B5EF4-FFF2-40B4-BE49-F238E27FC236}">
                    <a16:creationId xmlns:a16="http://schemas.microsoft.com/office/drawing/2014/main" id="{A1464FD3-7D7C-4222-A6F2-57379F7C5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9" name="Rectangle 3073">
                <a:extLst>
                  <a:ext uri="{FF2B5EF4-FFF2-40B4-BE49-F238E27FC236}">
                    <a16:creationId xmlns:a16="http://schemas.microsoft.com/office/drawing/2014/main" id="{5C6D4372-B9FC-472B-9785-CA275ACE8D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90" name="Freeform 3074">
                <a:extLst>
                  <a:ext uri="{FF2B5EF4-FFF2-40B4-BE49-F238E27FC236}">
                    <a16:creationId xmlns:a16="http://schemas.microsoft.com/office/drawing/2014/main" id="{AC2C4C9C-ED7F-420C-8702-767078902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91" name="Rectangle 3075">
                <a:extLst>
                  <a:ext uri="{FF2B5EF4-FFF2-40B4-BE49-F238E27FC236}">
                    <a16:creationId xmlns:a16="http://schemas.microsoft.com/office/drawing/2014/main" id="{A1E7C07F-BF54-408A-B01D-818379DFB9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92" name="Freeform 3076">
                <a:extLst>
                  <a:ext uri="{FF2B5EF4-FFF2-40B4-BE49-F238E27FC236}">
                    <a16:creationId xmlns:a16="http://schemas.microsoft.com/office/drawing/2014/main" id="{C9F9E262-8C55-4F2F-A9B6-80270D1C5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93" name="Rectangle 3077">
                <a:extLst>
                  <a:ext uri="{FF2B5EF4-FFF2-40B4-BE49-F238E27FC236}">
                    <a16:creationId xmlns:a16="http://schemas.microsoft.com/office/drawing/2014/main" id="{E93CA588-523D-4A9E-9E26-5B02281EA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94" name="Freeform 3078">
                <a:extLst>
                  <a:ext uri="{FF2B5EF4-FFF2-40B4-BE49-F238E27FC236}">
                    <a16:creationId xmlns:a16="http://schemas.microsoft.com/office/drawing/2014/main" id="{AB886BE9-448D-4488-9D17-67378EB51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95" name="Rectangle 3079">
                <a:extLst>
                  <a:ext uri="{FF2B5EF4-FFF2-40B4-BE49-F238E27FC236}">
                    <a16:creationId xmlns:a16="http://schemas.microsoft.com/office/drawing/2014/main" id="{5B2AE201-26D7-4BD1-907E-852463F3E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96" name="Freeform 3080">
                <a:extLst>
                  <a:ext uri="{FF2B5EF4-FFF2-40B4-BE49-F238E27FC236}">
                    <a16:creationId xmlns:a16="http://schemas.microsoft.com/office/drawing/2014/main" id="{784FC791-ACD1-47BE-A642-44A5854ED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97" name="Rectangle 3081">
                <a:extLst>
                  <a:ext uri="{FF2B5EF4-FFF2-40B4-BE49-F238E27FC236}">
                    <a16:creationId xmlns:a16="http://schemas.microsoft.com/office/drawing/2014/main" id="{F4C1EBF8-48D4-415F-9691-E12A893918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98" name="Freeform 3082">
                <a:extLst>
                  <a:ext uri="{FF2B5EF4-FFF2-40B4-BE49-F238E27FC236}">
                    <a16:creationId xmlns:a16="http://schemas.microsoft.com/office/drawing/2014/main" id="{83F1C07D-C6BD-496F-B25D-0E0FA65A6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99" name="Rectangle 3083">
                <a:extLst>
                  <a:ext uri="{FF2B5EF4-FFF2-40B4-BE49-F238E27FC236}">
                    <a16:creationId xmlns:a16="http://schemas.microsoft.com/office/drawing/2014/main" id="{C0341029-91CE-4AAD-B511-E65143D41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00" name="Freeform 3084">
                <a:extLst>
                  <a:ext uri="{FF2B5EF4-FFF2-40B4-BE49-F238E27FC236}">
                    <a16:creationId xmlns:a16="http://schemas.microsoft.com/office/drawing/2014/main" id="{1D82C793-5949-43BF-8581-F2DB3CB57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01" name="Rectangle 3085">
                <a:extLst>
                  <a:ext uri="{FF2B5EF4-FFF2-40B4-BE49-F238E27FC236}">
                    <a16:creationId xmlns:a16="http://schemas.microsoft.com/office/drawing/2014/main" id="{7CB4C61C-CBC0-4852-B460-F8DAC1CB9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02" name="Freeform 3086">
                <a:extLst>
                  <a:ext uri="{FF2B5EF4-FFF2-40B4-BE49-F238E27FC236}">
                    <a16:creationId xmlns:a16="http://schemas.microsoft.com/office/drawing/2014/main" id="{B959C6A5-E1A1-4818-8F8A-57A946889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03" name="Rectangle 3087">
                <a:extLst>
                  <a:ext uri="{FF2B5EF4-FFF2-40B4-BE49-F238E27FC236}">
                    <a16:creationId xmlns:a16="http://schemas.microsoft.com/office/drawing/2014/main" id="{18A86D44-22F6-405E-9545-09EDAD279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04" name="Freeform 3088">
                <a:extLst>
                  <a:ext uri="{FF2B5EF4-FFF2-40B4-BE49-F238E27FC236}">
                    <a16:creationId xmlns:a16="http://schemas.microsoft.com/office/drawing/2014/main" id="{D72ED217-522B-49BE-8DF8-FFDFFAB16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05" name="Rectangle 3089">
                <a:extLst>
                  <a:ext uri="{FF2B5EF4-FFF2-40B4-BE49-F238E27FC236}">
                    <a16:creationId xmlns:a16="http://schemas.microsoft.com/office/drawing/2014/main" id="{6BD623A8-2734-43ED-915A-315C62E3E3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06" name="Freeform 3090">
                <a:extLst>
                  <a:ext uri="{FF2B5EF4-FFF2-40B4-BE49-F238E27FC236}">
                    <a16:creationId xmlns:a16="http://schemas.microsoft.com/office/drawing/2014/main" id="{0A671AD9-1F74-45FA-8537-08AA314A4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07" name="Rectangle 3091">
                <a:extLst>
                  <a:ext uri="{FF2B5EF4-FFF2-40B4-BE49-F238E27FC236}">
                    <a16:creationId xmlns:a16="http://schemas.microsoft.com/office/drawing/2014/main" id="{ADF8EB46-0BA2-4CF7-B986-8DAE3FF73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08" name="Freeform 3092">
                <a:extLst>
                  <a:ext uri="{FF2B5EF4-FFF2-40B4-BE49-F238E27FC236}">
                    <a16:creationId xmlns:a16="http://schemas.microsoft.com/office/drawing/2014/main" id="{A66D841B-3D6C-41DC-AAAA-5F77B64B2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09" name="Rectangle 3093">
                <a:extLst>
                  <a:ext uri="{FF2B5EF4-FFF2-40B4-BE49-F238E27FC236}">
                    <a16:creationId xmlns:a16="http://schemas.microsoft.com/office/drawing/2014/main" id="{F104FDAE-0D91-4AC9-93D7-91C684D836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10" name="Freeform 3094">
                <a:extLst>
                  <a:ext uri="{FF2B5EF4-FFF2-40B4-BE49-F238E27FC236}">
                    <a16:creationId xmlns:a16="http://schemas.microsoft.com/office/drawing/2014/main" id="{F66D1805-4BE2-4CE4-AC00-934989A38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11" name="Rectangle 3095">
                <a:extLst>
                  <a:ext uri="{FF2B5EF4-FFF2-40B4-BE49-F238E27FC236}">
                    <a16:creationId xmlns:a16="http://schemas.microsoft.com/office/drawing/2014/main" id="{9E1C4167-C19F-4DD5-9238-DB049C6F1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12" name="Freeform 3096">
                <a:extLst>
                  <a:ext uri="{FF2B5EF4-FFF2-40B4-BE49-F238E27FC236}">
                    <a16:creationId xmlns:a16="http://schemas.microsoft.com/office/drawing/2014/main" id="{2A36AA18-C9F8-4CD3-8CBD-C6D79F3ED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13" name="Rectangle 3097">
                <a:extLst>
                  <a:ext uri="{FF2B5EF4-FFF2-40B4-BE49-F238E27FC236}">
                    <a16:creationId xmlns:a16="http://schemas.microsoft.com/office/drawing/2014/main" id="{C6619D21-DF4D-4859-9283-5149B298B5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14" name="Freeform 3098">
                <a:extLst>
                  <a:ext uri="{FF2B5EF4-FFF2-40B4-BE49-F238E27FC236}">
                    <a16:creationId xmlns:a16="http://schemas.microsoft.com/office/drawing/2014/main" id="{CA08AE6B-B3AE-41A6-B11A-35AA873F3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382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1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15" name="Rectangle 3099">
                <a:extLst>
                  <a:ext uri="{FF2B5EF4-FFF2-40B4-BE49-F238E27FC236}">
                    <a16:creationId xmlns:a16="http://schemas.microsoft.com/office/drawing/2014/main" id="{26048BF1-8D4C-44D3-9820-AC9E9CB19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16" name="Freeform 3100">
                <a:extLst>
                  <a:ext uri="{FF2B5EF4-FFF2-40B4-BE49-F238E27FC236}">
                    <a16:creationId xmlns:a16="http://schemas.microsoft.com/office/drawing/2014/main" id="{C38A879E-8857-4514-9571-2B673ACF6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0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0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17" name="Rectangle 3101">
                <a:extLst>
                  <a:ext uri="{FF2B5EF4-FFF2-40B4-BE49-F238E27FC236}">
                    <a16:creationId xmlns:a16="http://schemas.microsoft.com/office/drawing/2014/main" id="{1054B1DE-14EB-4E55-ABB7-BCD8FA828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18" name="Freeform 3102">
                <a:extLst>
                  <a:ext uri="{FF2B5EF4-FFF2-40B4-BE49-F238E27FC236}">
                    <a16:creationId xmlns:a16="http://schemas.microsoft.com/office/drawing/2014/main" id="{6B5A0542-C244-4104-BC61-BE142570E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19" name="Rectangle 3103">
                <a:extLst>
                  <a:ext uri="{FF2B5EF4-FFF2-40B4-BE49-F238E27FC236}">
                    <a16:creationId xmlns:a16="http://schemas.microsoft.com/office/drawing/2014/main" id="{71D1A07F-FCC8-411B-B244-2A801FEDE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20" name="Freeform 3104">
                <a:extLst>
                  <a:ext uri="{FF2B5EF4-FFF2-40B4-BE49-F238E27FC236}">
                    <a16:creationId xmlns:a16="http://schemas.microsoft.com/office/drawing/2014/main" id="{D3295777-390C-4A17-80A5-C83D1017B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21" name="Rectangle 3105">
                <a:extLst>
                  <a:ext uri="{FF2B5EF4-FFF2-40B4-BE49-F238E27FC236}">
                    <a16:creationId xmlns:a16="http://schemas.microsoft.com/office/drawing/2014/main" id="{3285FE76-AEC2-40FE-B635-7D49EBBE9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22" name="Freeform 3106">
                <a:extLst>
                  <a:ext uri="{FF2B5EF4-FFF2-40B4-BE49-F238E27FC236}">
                    <a16:creationId xmlns:a16="http://schemas.microsoft.com/office/drawing/2014/main" id="{27BAA3DB-15B3-44D5-8365-D8E29C472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23" name="Rectangle 3107">
                <a:extLst>
                  <a:ext uri="{FF2B5EF4-FFF2-40B4-BE49-F238E27FC236}">
                    <a16:creationId xmlns:a16="http://schemas.microsoft.com/office/drawing/2014/main" id="{0F1FA703-F6D1-4CB0-91D1-DF27195E3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24" name="Freeform 3108">
                <a:extLst>
                  <a:ext uri="{FF2B5EF4-FFF2-40B4-BE49-F238E27FC236}">
                    <a16:creationId xmlns:a16="http://schemas.microsoft.com/office/drawing/2014/main" id="{248B4741-6138-42CC-95B9-26E1C35D7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25" name="Rectangle 3109">
                <a:extLst>
                  <a:ext uri="{FF2B5EF4-FFF2-40B4-BE49-F238E27FC236}">
                    <a16:creationId xmlns:a16="http://schemas.microsoft.com/office/drawing/2014/main" id="{71B6565D-8C12-4599-9892-60B12184E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26" name="Freeform 3110">
                <a:extLst>
                  <a:ext uri="{FF2B5EF4-FFF2-40B4-BE49-F238E27FC236}">
                    <a16:creationId xmlns:a16="http://schemas.microsoft.com/office/drawing/2014/main" id="{5D39A13C-1BB4-4DD9-BEAD-2BE6C5597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27" name="Rectangle 3111">
                <a:extLst>
                  <a:ext uri="{FF2B5EF4-FFF2-40B4-BE49-F238E27FC236}">
                    <a16:creationId xmlns:a16="http://schemas.microsoft.com/office/drawing/2014/main" id="{F6F9D9AF-435E-4E0C-BE53-848BEE69AD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28" name="Freeform 3112">
                <a:extLst>
                  <a:ext uri="{FF2B5EF4-FFF2-40B4-BE49-F238E27FC236}">
                    <a16:creationId xmlns:a16="http://schemas.microsoft.com/office/drawing/2014/main" id="{B751929D-FF12-4324-A7FE-9DC4C9EC3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29" name="Rectangle 3113">
                <a:extLst>
                  <a:ext uri="{FF2B5EF4-FFF2-40B4-BE49-F238E27FC236}">
                    <a16:creationId xmlns:a16="http://schemas.microsoft.com/office/drawing/2014/main" id="{184B16C2-6F69-4C3A-B297-090DA4922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30" name="Freeform 3114">
                <a:extLst>
                  <a:ext uri="{FF2B5EF4-FFF2-40B4-BE49-F238E27FC236}">
                    <a16:creationId xmlns:a16="http://schemas.microsoft.com/office/drawing/2014/main" id="{FFAFCF36-8E4B-4A5E-83D0-B041B98EE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31" name="Rectangle 3115">
                <a:extLst>
                  <a:ext uri="{FF2B5EF4-FFF2-40B4-BE49-F238E27FC236}">
                    <a16:creationId xmlns:a16="http://schemas.microsoft.com/office/drawing/2014/main" id="{0722ABA2-17ED-4176-8218-496FD20304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32" name="Freeform 3116">
                <a:extLst>
                  <a:ext uri="{FF2B5EF4-FFF2-40B4-BE49-F238E27FC236}">
                    <a16:creationId xmlns:a16="http://schemas.microsoft.com/office/drawing/2014/main" id="{2A86C293-D703-453E-9426-D30E7FE88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33" name="Rectangle 3117">
                <a:extLst>
                  <a:ext uri="{FF2B5EF4-FFF2-40B4-BE49-F238E27FC236}">
                    <a16:creationId xmlns:a16="http://schemas.microsoft.com/office/drawing/2014/main" id="{4F1BEEA0-6D09-48B8-B82F-2E4AAED9B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34" name="Freeform 3118">
                <a:extLst>
                  <a:ext uri="{FF2B5EF4-FFF2-40B4-BE49-F238E27FC236}">
                    <a16:creationId xmlns:a16="http://schemas.microsoft.com/office/drawing/2014/main" id="{BE90D836-2AB2-4667-9EEF-487F59ED3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35" name="Rectangle 3119">
                <a:extLst>
                  <a:ext uri="{FF2B5EF4-FFF2-40B4-BE49-F238E27FC236}">
                    <a16:creationId xmlns:a16="http://schemas.microsoft.com/office/drawing/2014/main" id="{FC8818C3-2DEB-4FBC-9B06-CD816E87B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36" name="Freeform 3120">
                <a:extLst>
                  <a:ext uri="{FF2B5EF4-FFF2-40B4-BE49-F238E27FC236}">
                    <a16:creationId xmlns:a16="http://schemas.microsoft.com/office/drawing/2014/main" id="{51E4F52E-8E91-4D87-B2BE-F27AB1E38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37" name="Rectangle 3121">
                <a:extLst>
                  <a:ext uri="{FF2B5EF4-FFF2-40B4-BE49-F238E27FC236}">
                    <a16:creationId xmlns:a16="http://schemas.microsoft.com/office/drawing/2014/main" id="{63814E95-C3A6-40BB-BB2B-42045E11C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38" name="Freeform 3122">
                <a:extLst>
                  <a:ext uri="{FF2B5EF4-FFF2-40B4-BE49-F238E27FC236}">
                    <a16:creationId xmlns:a16="http://schemas.microsoft.com/office/drawing/2014/main" id="{1C23ADF9-B98C-4701-8931-B84AF58AE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39" name="Rectangle 3123">
                <a:extLst>
                  <a:ext uri="{FF2B5EF4-FFF2-40B4-BE49-F238E27FC236}">
                    <a16:creationId xmlns:a16="http://schemas.microsoft.com/office/drawing/2014/main" id="{CB352A3D-4577-4D0B-8BAA-04D70B1373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40" name="Freeform 3124">
                <a:extLst>
                  <a:ext uri="{FF2B5EF4-FFF2-40B4-BE49-F238E27FC236}">
                    <a16:creationId xmlns:a16="http://schemas.microsoft.com/office/drawing/2014/main" id="{26C71D80-8170-4AE4-8423-88CD7FB94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41" name="Rectangle 3125">
                <a:extLst>
                  <a:ext uri="{FF2B5EF4-FFF2-40B4-BE49-F238E27FC236}">
                    <a16:creationId xmlns:a16="http://schemas.microsoft.com/office/drawing/2014/main" id="{B45059B8-9AD1-4016-B9A2-FEBB697D0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42" name="Freeform 3126">
                <a:extLst>
                  <a:ext uri="{FF2B5EF4-FFF2-40B4-BE49-F238E27FC236}">
                    <a16:creationId xmlns:a16="http://schemas.microsoft.com/office/drawing/2014/main" id="{40E6907C-916D-4BE2-8FD7-AB0FFE6AE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43" name="Rectangle 3127">
                <a:extLst>
                  <a:ext uri="{FF2B5EF4-FFF2-40B4-BE49-F238E27FC236}">
                    <a16:creationId xmlns:a16="http://schemas.microsoft.com/office/drawing/2014/main" id="{415A4C75-9ECD-4CC6-B7BF-E014E6043F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44" name="Freeform 3128">
                <a:extLst>
                  <a:ext uri="{FF2B5EF4-FFF2-40B4-BE49-F238E27FC236}">
                    <a16:creationId xmlns:a16="http://schemas.microsoft.com/office/drawing/2014/main" id="{EE6815C8-F13F-4D0D-A440-16DC494D5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45" name="Rectangle 3129">
                <a:extLst>
                  <a:ext uri="{FF2B5EF4-FFF2-40B4-BE49-F238E27FC236}">
                    <a16:creationId xmlns:a16="http://schemas.microsoft.com/office/drawing/2014/main" id="{6F913EA5-6F2B-4D46-9B1F-87F9F9A0A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46" name="Freeform 3130">
                <a:extLst>
                  <a:ext uri="{FF2B5EF4-FFF2-40B4-BE49-F238E27FC236}">
                    <a16:creationId xmlns:a16="http://schemas.microsoft.com/office/drawing/2014/main" id="{3652F635-14E6-4E27-BE3B-652416E5A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47" name="Rectangle 3131">
                <a:extLst>
                  <a:ext uri="{FF2B5EF4-FFF2-40B4-BE49-F238E27FC236}">
                    <a16:creationId xmlns:a16="http://schemas.microsoft.com/office/drawing/2014/main" id="{9BB0D4D3-BE2D-4CD3-868D-5B3ABB99E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48" name="Freeform 3132">
                <a:extLst>
                  <a:ext uri="{FF2B5EF4-FFF2-40B4-BE49-F238E27FC236}">
                    <a16:creationId xmlns:a16="http://schemas.microsoft.com/office/drawing/2014/main" id="{95FC2A65-A29D-4E79-8DC6-C36EAB6F5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49" name="Rectangle 3133">
                <a:extLst>
                  <a:ext uri="{FF2B5EF4-FFF2-40B4-BE49-F238E27FC236}">
                    <a16:creationId xmlns:a16="http://schemas.microsoft.com/office/drawing/2014/main" id="{89DB8332-2343-438D-82A7-2D0BB92E4C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50" name="Freeform 3134">
                <a:extLst>
                  <a:ext uri="{FF2B5EF4-FFF2-40B4-BE49-F238E27FC236}">
                    <a16:creationId xmlns:a16="http://schemas.microsoft.com/office/drawing/2014/main" id="{00B20A06-64D4-4760-B27C-556DF9D11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51" name="Rectangle 3135">
                <a:extLst>
                  <a:ext uri="{FF2B5EF4-FFF2-40B4-BE49-F238E27FC236}">
                    <a16:creationId xmlns:a16="http://schemas.microsoft.com/office/drawing/2014/main" id="{E4955BEB-63FB-431B-905D-388AE07C4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52" name="Freeform 3136">
                <a:extLst>
                  <a:ext uri="{FF2B5EF4-FFF2-40B4-BE49-F238E27FC236}">
                    <a16:creationId xmlns:a16="http://schemas.microsoft.com/office/drawing/2014/main" id="{23A684C4-1F87-483B-90E2-C0518B0AC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53" name="Rectangle 3137">
                <a:extLst>
                  <a:ext uri="{FF2B5EF4-FFF2-40B4-BE49-F238E27FC236}">
                    <a16:creationId xmlns:a16="http://schemas.microsoft.com/office/drawing/2014/main" id="{49B5AB9D-5575-43E6-9F94-86A115CEC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54" name="Freeform 3138">
                <a:extLst>
                  <a:ext uri="{FF2B5EF4-FFF2-40B4-BE49-F238E27FC236}">
                    <a16:creationId xmlns:a16="http://schemas.microsoft.com/office/drawing/2014/main" id="{AADA26A1-0DF7-4223-BD99-116D1BD68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55" name="Rectangle 3139">
                <a:extLst>
                  <a:ext uri="{FF2B5EF4-FFF2-40B4-BE49-F238E27FC236}">
                    <a16:creationId xmlns:a16="http://schemas.microsoft.com/office/drawing/2014/main" id="{C59AC0A3-53C6-4EBA-A855-195BA3F3DF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382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56" name="Freeform 3140">
                <a:extLst>
                  <a:ext uri="{FF2B5EF4-FFF2-40B4-BE49-F238E27FC236}">
                    <a16:creationId xmlns:a16="http://schemas.microsoft.com/office/drawing/2014/main" id="{22AAFEE5-A8D9-4F30-A472-5A07D1A17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382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3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2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1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57" name="Freeform 3141">
                <a:extLst>
                  <a:ext uri="{FF2B5EF4-FFF2-40B4-BE49-F238E27FC236}">
                    <a16:creationId xmlns:a16="http://schemas.microsoft.com/office/drawing/2014/main" id="{DF4E7F15-59AF-43BA-9BE3-FCD7DA925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9" y="10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1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1 h 2"/>
                  <a:gd name="T22" fmla="*/ 0 w 1"/>
                  <a:gd name="T23" fmla="*/ 2 h 2"/>
                  <a:gd name="T24" fmla="*/ 0 w 1"/>
                  <a:gd name="T25" fmla="*/ 2 h 2"/>
                  <a:gd name="T26" fmla="*/ 0 w 1"/>
                  <a:gd name="T27" fmla="*/ 2 h 2"/>
                  <a:gd name="T28" fmla="*/ 0 w 1"/>
                  <a:gd name="T29" fmla="*/ 2 h 2"/>
                  <a:gd name="T30" fmla="*/ 0 w 1"/>
                  <a:gd name="T31" fmla="*/ 2 h 2"/>
                  <a:gd name="T32" fmla="*/ 1 w 1"/>
                  <a:gd name="T33" fmla="*/ 2 h 2"/>
                  <a:gd name="T34" fmla="*/ 1 w 1"/>
                  <a:gd name="T3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58" name="Rectangle 3142">
                <a:extLst>
                  <a:ext uri="{FF2B5EF4-FFF2-40B4-BE49-F238E27FC236}">
                    <a16:creationId xmlns:a16="http://schemas.microsoft.com/office/drawing/2014/main" id="{E14D3FB9-D9E5-4910-91B4-AF2354E990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59" name="Freeform 3143">
                <a:extLst>
                  <a:ext uri="{FF2B5EF4-FFF2-40B4-BE49-F238E27FC236}">
                    <a16:creationId xmlns:a16="http://schemas.microsoft.com/office/drawing/2014/main" id="{9E27A1D1-F70B-416F-81C8-15A213B3B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60" name="Rectangle 3144">
                <a:extLst>
                  <a:ext uri="{FF2B5EF4-FFF2-40B4-BE49-F238E27FC236}">
                    <a16:creationId xmlns:a16="http://schemas.microsoft.com/office/drawing/2014/main" id="{DBBB9C46-173C-4EA7-ACE7-23BB851BC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61" name="Freeform 3145">
                <a:extLst>
                  <a:ext uri="{FF2B5EF4-FFF2-40B4-BE49-F238E27FC236}">
                    <a16:creationId xmlns:a16="http://schemas.microsoft.com/office/drawing/2014/main" id="{6BF73EB5-388E-467D-9CF7-7F941439C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62" name="Rectangle 3146">
                <a:extLst>
                  <a:ext uri="{FF2B5EF4-FFF2-40B4-BE49-F238E27FC236}">
                    <a16:creationId xmlns:a16="http://schemas.microsoft.com/office/drawing/2014/main" id="{1AA4B5DA-C9F3-4A1B-9624-EA5733D04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63" name="Freeform 3147">
                <a:extLst>
                  <a:ext uri="{FF2B5EF4-FFF2-40B4-BE49-F238E27FC236}">
                    <a16:creationId xmlns:a16="http://schemas.microsoft.com/office/drawing/2014/main" id="{EC794E1B-0A6B-4D7C-9246-540A190CC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64" name="Rectangle 3148">
                <a:extLst>
                  <a:ext uri="{FF2B5EF4-FFF2-40B4-BE49-F238E27FC236}">
                    <a16:creationId xmlns:a16="http://schemas.microsoft.com/office/drawing/2014/main" id="{E678229A-2F34-4F20-AC94-463C3EEC4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65" name="Freeform 3149">
                <a:extLst>
                  <a:ext uri="{FF2B5EF4-FFF2-40B4-BE49-F238E27FC236}">
                    <a16:creationId xmlns:a16="http://schemas.microsoft.com/office/drawing/2014/main" id="{A560FF28-0A6C-4663-9DA8-D020B4F1B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66" name="Rectangle 3150">
                <a:extLst>
                  <a:ext uri="{FF2B5EF4-FFF2-40B4-BE49-F238E27FC236}">
                    <a16:creationId xmlns:a16="http://schemas.microsoft.com/office/drawing/2014/main" id="{EF117E4B-6357-4BFA-803D-5519D5341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67" name="Freeform 3151">
                <a:extLst>
                  <a:ext uri="{FF2B5EF4-FFF2-40B4-BE49-F238E27FC236}">
                    <a16:creationId xmlns:a16="http://schemas.microsoft.com/office/drawing/2014/main" id="{8DB0110D-C7D1-4D10-8C2D-87A0278CF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68" name="Rectangle 3152">
                <a:extLst>
                  <a:ext uri="{FF2B5EF4-FFF2-40B4-BE49-F238E27FC236}">
                    <a16:creationId xmlns:a16="http://schemas.microsoft.com/office/drawing/2014/main" id="{20A9DD1D-9C22-4E5D-A9CF-FD0A7F4ADA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69" name="Freeform 3153">
                <a:extLst>
                  <a:ext uri="{FF2B5EF4-FFF2-40B4-BE49-F238E27FC236}">
                    <a16:creationId xmlns:a16="http://schemas.microsoft.com/office/drawing/2014/main" id="{DF91CDE6-CA6C-4F69-BA91-DB15D7AF4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70" name="Rectangle 3154">
                <a:extLst>
                  <a:ext uri="{FF2B5EF4-FFF2-40B4-BE49-F238E27FC236}">
                    <a16:creationId xmlns:a16="http://schemas.microsoft.com/office/drawing/2014/main" id="{4E674A5C-B842-4C3F-96FB-C5352F1E15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71" name="Freeform 3155">
                <a:extLst>
                  <a:ext uri="{FF2B5EF4-FFF2-40B4-BE49-F238E27FC236}">
                    <a16:creationId xmlns:a16="http://schemas.microsoft.com/office/drawing/2014/main" id="{95DFEA65-1BDE-451A-8B41-DAB5FF4C1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72" name="Rectangle 3156">
                <a:extLst>
                  <a:ext uri="{FF2B5EF4-FFF2-40B4-BE49-F238E27FC236}">
                    <a16:creationId xmlns:a16="http://schemas.microsoft.com/office/drawing/2014/main" id="{8C5297E9-7913-4595-986A-67CAE11BB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73" name="Freeform 3157">
                <a:extLst>
                  <a:ext uri="{FF2B5EF4-FFF2-40B4-BE49-F238E27FC236}">
                    <a16:creationId xmlns:a16="http://schemas.microsoft.com/office/drawing/2014/main" id="{7D54EAED-2470-428D-B581-ABD2611E0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74" name="Rectangle 3158">
                <a:extLst>
                  <a:ext uri="{FF2B5EF4-FFF2-40B4-BE49-F238E27FC236}">
                    <a16:creationId xmlns:a16="http://schemas.microsoft.com/office/drawing/2014/main" id="{C2DC6064-56E7-4542-8132-A0E7EF0E7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75" name="Freeform 3159">
                <a:extLst>
                  <a:ext uri="{FF2B5EF4-FFF2-40B4-BE49-F238E27FC236}">
                    <a16:creationId xmlns:a16="http://schemas.microsoft.com/office/drawing/2014/main" id="{30CA94E6-1E18-4B32-91E2-C4E05E937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76" name="Rectangle 3160">
                <a:extLst>
                  <a:ext uri="{FF2B5EF4-FFF2-40B4-BE49-F238E27FC236}">
                    <a16:creationId xmlns:a16="http://schemas.microsoft.com/office/drawing/2014/main" id="{595D61CA-AAD8-44F7-B498-B4471CE89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77" name="Freeform 3161">
                <a:extLst>
                  <a:ext uri="{FF2B5EF4-FFF2-40B4-BE49-F238E27FC236}">
                    <a16:creationId xmlns:a16="http://schemas.microsoft.com/office/drawing/2014/main" id="{DFBA5275-F01B-421A-8550-B75719F11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78" name="Rectangle 3162">
                <a:extLst>
                  <a:ext uri="{FF2B5EF4-FFF2-40B4-BE49-F238E27FC236}">
                    <a16:creationId xmlns:a16="http://schemas.microsoft.com/office/drawing/2014/main" id="{D6192AE3-3D13-45F9-BCF1-706C49AF5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79" name="Freeform 3163">
                <a:extLst>
                  <a:ext uri="{FF2B5EF4-FFF2-40B4-BE49-F238E27FC236}">
                    <a16:creationId xmlns:a16="http://schemas.microsoft.com/office/drawing/2014/main" id="{C483D218-1CDF-4729-8FA4-98C68A2F6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80" name="Rectangle 3164">
                <a:extLst>
                  <a:ext uri="{FF2B5EF4-FFF2-40B4-BE49-F238E27FC236}">
                    <a16:creationId xmlns:a16="http://schemas.microsoft.com/office/drawing/2014/main" id="{14CCB21C-D5DE-4CA1-AD0E-77FBD69748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81" name="Freeform 3165">
                <a:extLst>
                  <a:ext uri="{FF2B5EF4-FFF2-40B4-BE49-F238E27FC236}">
                    <a16:creationId xmlns:a16="http://schemas.microsoft.com/office/drawing/2014/main" id="{C141B6B7-AC17-405A-B265-82B0A7911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82" name="Rectangle 3166">
                <a:extLst>
                  <a:ext uri="{FF2B5EF4-FFF2-40B4-BE49-F238E27FC236}">
                    <a16:creationId xmlns:a16="http://schemas.microsoft.com/office/drawing/2014/main" id="{00065361-FF88-4BC5-812B-CFA98CD1D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83" name="Freeform 3167">
                <a:extLst>
                  <a:ext uri="{FF2B5EF4-FFF2-40B4-BE49-F238E27FC236}">
                    <a16:creationId xmlns:a16="http://schemas.microsoft.com/office/drawing/2014/main" id="{0206813B-B396-48B5-A9D1-E5D3A5FB8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84" name="Rectangle 3168">
                <a:extLst>
                  <a:ext uri="{FF2B5EF4-FFF2-40B4-BE49-F238E27FC236}">
                    <a16:creationId xmlns:a16="http://schemas.microsoft.com/office/drawing/2014/main" id="{5C9B5050-AFDE-474C-A6DF-C9DC2435C6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85" name="Freeform 3169">
                <a:extLst>
                  <a:ext uri="{FF2B5EF4-FFF2-40B4-BE49-F238E27FC236}">
                    <a16:creationId xmlns:a16="http://schemas.microsoft.com/office/drawing/2014/main" id="{592D245F-AED8-4417-9A58-3735B9339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86" name="Rectangle 3170">
                <a:extLst>
                  <a:ext uri="{FF2B5EF4-FFF2-40B4-BE49-F238E27FC236}">
                    <a16:creationId xmlns:a16="http://schemas.microsoft.com/office/drawing/2014/main" id="{AC3050FB-3671-4440-B0A3-367F7D43B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87" name="Freeform 3171">
                <a:extLst>
                  <a:ext uri="{FF2B5EF4-FFF2-40B4-BE49-F238E27FC236}">
                    <a16:creationId xmlns:a16="http://schemas.microsoft.com/office/drawing/2014/main" id="{AC119F5E-35D6-4E42-9F1B-268650EA3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88" name="Rectangle 3172">
                <a:extLst>
                  <a:ext uri="{FF2B5EF4-FFF2-40B4-BE49-F238E27FC236}">
                    <a16:creationId xmlns:a16="http://schemas.microsoft.com/office/drawing/2014/main" id="{52F668C4-97F8-4D89-9BAD-B785685716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89" name="Freeform 3173">
                <a:extLst>
                  <a:ext uri="{FF2B5EF4-FFF2-40B4-BE49-F238E27FC236}">
                    <a16:creationId xmlns:a16="http://schemas.microsoft.com/office/drawing/2014/main" id="{83DAE515-35A1-4C76-B9F9-ED4524D01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90" name="Rectangle 3174">
                <a:extLst>
                  <a:ext uri="{FF2B5EF4-FFF2-40B4-BE49-F238E27FC236}">
                    <a16:creationId xmlns:a16="http://schemas.microsoft.com/office/drawing/2014/main" id="{C5368166-671B-4755-88A2-DF399C9BC2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91" name="Freeform 3175">
                <a:extLst>
                  <a:ext uri="{FF2B5EF4-FFF2-40B4-BE49-F238E27FC236}">
                    <a16:creationId xmlns:a16="http://schemas.microsoft.com/office/drawing/2014/main" id="{0A0EC019-AD74-48CC-AA2E-EE627F920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92" name="Rectangle 3176">
                <a:extLst>
                  <a:ext uri="{FF2B5EF4-FFF2-40B4-BE49-F238E27FC236}">
                    <a16:creationId xmlns:a16="http://schemas.microsoft.com/office/drawing/2014/main" id="{95D6A041-9CA6-49EF-AF42-CCF87DEA77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93" name="Freeform 3177">
                <a:extLst>
                  <a:ext uri="{FF2B5EF4-FFF2-40B4-BE49-F238E27FC236}">
                    <a16:creationId xmlns:a16="http://schemas.microsoft.com/office/drawing/2014/main" id="{AE76FDED-5A73-499C-9C44-27A13DB97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94" name="Rectangle 3178">
                <a:extLst>
                  <a:ext uri="{FF2B5EF4-FFF2-40B4-BE49-F238E27FC236}">
                    <a16:creationId xmlns:a16="http://schemas.microsoft.com/office/drawing/2014/main" id="{19F66989-1F28-4D1A-993E-DB7961FB20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95" name="Freeform 3179">
                <a:extLst>
                  <a:ext uri="{FF2B5EF4-FFF2-40B4-BE49-F238E27FC236}">
                    <a16:creationId xmlns:a16="http://schemas.microsoft.com/office/drawing/2014/main" id="{72F0E3D9-D7D9-47BD-B153-FF4A2417F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96" name="Rectangle 3180">
                <a:extLst>
                  <a:ext uri="{FF2B5EF4-FFF2-40B4-BE49-F238E27FC236}">
                    <a16:creationId xmlns:a16="http://schemas.microsoft.com/office/drawing/2014/main" id="{3B64FE97-63C9-4763-85C6-EF2D83EA6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97" name="Freeform 3181">
                <a:extLst>
                  <a:ext uri="{FF2B5EF4-FFF2-40B4-BE49-F238E27FC236}">
                    <a16:creationId xmlns:a16="http://schemas.microsoft.com/office/drawing/2014/main" id="{0351E182-2CEF-412D-8037-F3D962C2C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98" name="Rectangle 3182">
                <a:extLst>
                  <a:ext uri="{FF2B5EF4-FFF2-40B4-BE49-F238E27FC236}">
                    <a16:creationId xmlns:a16="http://schemas.microsoft.com/office/drawing/2014/main" id="{9964D480-8230-4CA9-BFC0-E30B0C4A4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99" name="Freeform 3183">
                <a:extLst>
                  <a:ext uri="{FF2B5EF4-FFF2-40B4-BE49-F238E27FC236}">
                    <a16:creationId xmlns:a16="http://schemas.microsoft.com/office/drawing/2014/main" id="{BCDF5516-55EE-43A7-8684-AF5CCA9EA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00" name="Rectangle 3184">
                <a:extLst>
                  <a:ext uri="{FF2B5EF4-FFF2-40B4-BE49-F238E27FC236}">
                    <a16:creationId xmlns:a16="http://schemas.microsoft.com/office/drawing/2014/main" id="{613D6A83-43E8-4EF1-8E0E-707C36ED72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01" name="Freeform 3185">
                <a:extLst>
                  <a:ext uri="{FF2B5EF4-FFF2-40B4-BE49-F238E27FC236}">
                    <a16:creationId xmlns:a16="http://schemas.microsoft.com/office/drawing/2014/main" id="{1762E5AC-76A1-44D5-A305-E2FACA4E7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02" name="Rectangle 3186">
                <a:extLst>
                  <a:ext uri="{FF2B5EF4-FFF2-40B4-BE49-F238E27FC236}">
                    <a16:creationId xmlns:a16="http://schemas.microsoft.com/office/drawing/2014/main" id="{35AEE11E-4944-4A87-890F-B42AE460B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03" name="Freeform 3187">
                <a:extLst>
                  <a:ext uri="{FF2B5EF4-FFF2-40B4-BE49-F238E27FC236}">
                    <a16:creationId xmlns:a16="http://schemas.microsoft.com/office/drawing/2014/main" id="{AE9B2631-6DC5-4CBD-99F5-0A167289F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04" name="Rectangle 3188">
                <a:extLst>
                  <a:ext uri="{FF2B5EF4-FFF2-40B4-BE49-F238E27FC236}">
                    <a16:creationId xmlns:a16="http://schemas.microsoft.com/office/drawing/2014/main" id="{E9B4BC0E-FB54-4100-B529-6BD1CE7DE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05" name="Freeform 3189">
                <a:extLst>
                  <a:ext uri="{FF2B5EF4-FFF2-40B4-BE49-F238E27FC236}">
                    <a16:creationId xmlns:a16="http://schemas.microsoft.com/office/drawing/2014/main" id="{E7058009-57B2-4A00-8E8B-3C2411C07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06" name="Rectangle 3190">
                <a:extLst>
                  <a:ext uri="{FF2B5EF4-FFF2-40B4-BE49-F238E27FC236}">
                    <a16:creationId xmlns:a16="http://schemas.microsoft.com/office/drawing/2014/main" id="{687F81CD-16B2-4B63-B94B-CF4D7D462C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07" name="Freeform 3191">
                <a:extLst>
                  <a:ext uri="{FF2B5EF4-FFF2-40B4-BE49-F238E27FC236}">
                    <a16:creationId xmlns:a16="http://schemas.microsoft.com/office/drawing/2014/main" id="{3E610F73-B6CC-4CBC-A693-5163E993B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08" name="Rectangle 3192">
                <a:extLst>
                  <a:ext uri="{FF2B5EF4-FFF2-40B4-BE49-F238E27FC236}">
                    <a16:creationId xmlns:a16="http://schemas.microsoft.com/office/drawing/2014/main" id="{E063865C-CCEA-4B77-AF48-D274B6D6F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09" name="Freeform 3193">
                <a:extLst>
                  <a:ext uri="{FF2B5EF4-FFF2-40B4-BE49-F238E27FC236}">
                    <a16:creationId xmlns:a16="http://schemas.microsoft.com/office/drawing/2014/main" id="{85C33A08-8D52-4869-8100-3827C887B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10" name="Rectangle 3194">
                <a:extLst>
                  <a:ext uri="{FF2B5EF4-FFF2-40B4-BE49-F238E27FC236}">
                    <a16:creationId xmlns:a16="http://schemas.microsoft.com/office/drawing/2014/main" id="{758636C6-3139-42B4-9930-1548E46659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11" name="Freeform 3195">
                <a:extLst>
                  <a:ext uri="{FF2B5EF4-FFF2-40B4-BE49-F238E27FC236}">
                    <a16:creationId xmlns:a16="http://schemas.microsoft.com/office/drawing/2014/main" id="{337EF4BB-9BDD-4B19-B723-45F7EA18E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12" name="Rectangle 3196">
                <a:extLst>
                  <a:ext uri="{FF2B5EF4-FFF2-40B4-BE49-F238E27FC236}">
                    <a16:creationId xmlns:a16="http://schemas.microsoft.com/office/drawing/2014/main" id="{309E8E33-8162-4DD5-89F9-6C4832DE7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13" name="Freeform 3197">
                <a:extLst>
                  <a:ext uri="{FF2B5EF4-FFF2-40B4-BE49-F238E27FC236}">
                    <a16:creationId xmlns:a16="http://schemas.microsoft.com/office/drawing/2014/main" id="{556FC03E-6AD6-4A07-B984-AC0C2AF6F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14" name="Rectangle 3198">
                <a:extLst>
                  <a:ext uri="{FF2B5EF4-FFF2-40B4-BE49-F238E27FC236}">
                    <a16:creationId xmlns:a16="http://schemas.microsoft.com/office/drawing/2014/main" id="{CC03A5AD-A499-47F4-AFCE-CF08C74A0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15" name="Freeform 3199">
                <a:extLst>
                  <a:ext uri="{FF2B5EF4-FFF2-40B4-BE49-F238E27FC236}">
                    <a16:creationId xmlns:a16="http://schemas.microsoft.com/office/drawing/2014/main" id="{73064E6C-0385-4381-A0C9-ACD4F5BAE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16" name="Rectangle 3200">
                <a:extLst>
                  <a:ext uri="{FF2B5EF4-FFF2-40B4-BE49-F238E27FC236}">
                    <a16:creationId xmlns:a16="http://schemas.microsoft.com/office/drawing/2014/main" id="{5D583AA6-A2CF-47BD-85F6-993A2C994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17" name="Freeform 3201">
                <a:extLst>
                  <a:ext uri="{FF2B5EF4-FFF2-40B4-BE49-F238E27FC236}">
                    <a16:creationId xmlns:a16="http://schemas.microsoft.com/office/drawing/2014/main" id="{5933EF71-CE0F-4F84-96C3-718AE0C07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18" name="Rectangle 3202">
                <a:extLst>
                  <a:ext uri="{FF2B5EF4-FFF2-40B4-BE49-F238E27FC236}">
                    <a16:creationId xmlns:a16="http://schemas.microsoft.com/office/drawing/2014/main" id="{E66598DB-F740-4C3B-9CAE-3706A6E06E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19" name="Freeform 3203">
                <a:extLst>
                  <a:ext uri="{FF2B5EF4-FFF2-40B4-BE49-F238E27FC236}">
                    <a16:creationId xmlns:a16="http://schemas.microsoft.com/office/drawing/2014/main" id="{CC7CD3BC-D436-4EE1-8C9A-5FE7FBDE0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20" name="Rectangle 3204">
                <a:extLst>
                  <a:ext uri="{FF2B5EF4-FFF2-40B4-BE49-F238E27FC236}">
                    <a16:creationId xmlns:a16="http://schemas.microsoft.com/office/drawing/2014/main" id="{2E6EF3AF-C21B-4924-B306-9F66CD7EAA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21" name="Freeform 3205">
                <a:extLst>
                  <a:ext uri="{FF2B5EF4-FFF2-40B4-BE49-F238E27FC236}">
                    <a16:creationId xmlns:a16="http://schemas.microsoft.com/office/drawing/2014/main" id="{5115CC40-A68A-4324-8963-366CD89E4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22" name="Rectangle 3206">
                <a:extLst>
                  <a:ext uri="{FF2B5EF4-FFF2-40B4-BE49-F238E27FC236}">
                    <a16:creationId xmlns:a16="http://schemas.microsoft.com/office/drawing/2014/main" id="{E52666D4-71A3-4233-BB1C-A2F04F149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23" name="Freeform 3207">
                <a:extLst>
                  <a:ext uri="{FF2B5EF4-FFF2-40B4-BE49-F238E27FC236}">
                    <a16:creationId xmlns:a16="http://schemas.microsoft.com/office/drawing/2014/main" id="{FF109567-380E-4067-B363-226025787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24" name="Rectangle 3208">
                <a:extLst>
                  <a:ext uri="{FF2B5EF4-FFF2-40B4-BE49-F238E27FC236}">
                    <a16:creationId xmlns:a16="http://schemas.microsoft.com/office/drawing/2014/main" id="{E5D373F0-CCEB-484C-A8FB-B315CF3C06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25" name="Freeform 3209">
                <a:extLst>
                  <a:ext uri="{FF2B5EF4-FFF2-40B4-BE49-F238E27FC236}">
                    <a16:creationId xmlns:a16="http://schemas.microsoft.com/office/drawing/2014/main" id="{07DD64E7-F69F-41FF-8785-E084A30B4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26" name="Rectangle 3210">
                <a:extLst>
                  <a:ext uri="{FF2B5EF4-FFF2-40B4-BE49-F238E27FC236}">
                    <a16:creationId xmlns:a16="http://schemas.microsoft.com/office/drawing/2014/main" id="{98BD80C8-D0B7-40C4-AE1D-2F5E573D3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27" name="Freeform 3211">
                <a:extLst>
                  <a:ext uri="{FF2B5EF4-FFF2-40B4-BE49-F238E27FC236}">
                    <a16:creationId xmlns:a16="http://schemas.microsoft.com/office/drawing/2014/main" id="{B3C6F233-F5D5-4853-BF9A-FA91BD675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28" name="Rectangle 3212">
                <a:extLst>
                  <a:ext uri="{FF2B5EF4-FFF2-40B4-BE49-F238E27FC236}">
                    <a16:creationId xmlns:a16="http://schemas.microsoft.com/office/drawing/2014/main" id="{10129DC1-7B0E-4AE6-B1E7-C77DD72CC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29" name="Freeform 3213">
                <a:extLst>
                  <a:ext uri="{FF2B5EF4-FFF2-40B4-BE49-F238E27FC236}">
                    <a16:creationId xmlns:a16="http://schemas.microsoft.com/office/drawing/2014/main" id="{D60EAB2E-D75F-4D22-B220-A78219B35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30" name="Rectangle 3214">
                <a:extLst>
                  <a:ext uri="{FF2B5EF4-FFF2-40B4-BE49-F238E27FC236}">
                    <a16:creationId xmlns:a16="http://schemas.microsoft.com/office/drawing/2014/main" id="{3DD8D967-CA67-4BC4-9EE4-803714DE29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31" name="Freeform 3215">
                <a:extLst>
                  <a:ext uri="{FF2B5EF4-FFF2-40B4-BE49-F238E27FC236}">
                    <a16:creationId xmlns:a16="http://schemas.microsoft.com/office/drawing/2014/main" id="{4936C888-571F-42D8-9899-878912CA1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32" name="Rectangle 3216">
                <a:extLst>
                  <a:ext uri="{FF2B5EF4-FFF2-40B4-BE49-F238E27FC236}">
                    <a16:creationId xmlns:a16="http://schemas.microsoft.com/office/drawing/2014/main" id="{528B9B9E-2389-4687-B680-C4AB8687E7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33" name="Freeform 3217">
                <a:extLst>
                  <a:ext uri="{FF2B5EF4-FFF2-40B4-BE49-F238E27FC236}">
                    <a16:creationId xmlns:a16="http://schemas.microsoft.com/office/drawing/2014/main" id="{1767A05F-3C7E-4BCF-AE61-55963E504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34" name="Rectangle 3218">
                <a:extLst>
                  <a:ext uri="{FF2B5EF4-FFF2-40B4-BE49-F238E27FC236}">
                    <a16:creationId xmlns:a16="http://schemas.microsoft.com/office/drawing/2014/main" id="{0574E021-3FC4-44DD-88EE-9227C1F90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35" name="Freeform 3219">
                <a:extLst>
                  <a:ext uri="{FF2B5EF4-FFF2-40B4-BE49-F238E27FC236}">
                    <a16:creationId xmlns:a16="http://schemas.microsoft.com/office/drawing/2014/main" id="{F4882A54-BA76-400E-BF5E-358C041E4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0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0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" name="Group 3421">
              <a:extLst>
                <a:ext uri="{FF2B5EF4-FFF2-40B4-BE49-F238E27FC236}">
                  <a16:creationId xmlns:a16="http://schemas.microsoft.com/office/drawing/2014/main" id="{71157481-C9B9-408D-BB5F-6E5E3A0000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82800" y="1668464"/>
              <a:ext cx="7938" cy="3175"/>
              <a:chOff x="1312" y="1051"/>
              <a:chExt cx="5" cy="2"/>
            </a:xfrm>
          </p:grpSpPr>
          <p:sp>
            <p:nvSpPr>
              <p:cNvPr id="1836" name="Rectangle 3221">
                <a:extLst>
                  <a:ext uri="{FF2B5EF4-FFF2-40B4-BE49-F238E27FC236}">
                    <a16:creationId xmlns:a16="http://schemas.microsoft.com/office/drawing/2014/main" id="{DBABDCC1-E35C-4109-9C51-22929B56C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37" name="Freeform 3222">
                <a:extLst>
                  <a:ext uri="{FF2B5EF4-FFF2-40B4-BE49-F238E27FC236}">
                    <a16:creationId xmlns:a16="http://schemas.microsoft.com/office/drawing/2014/main" id="{8B197BCA-97CB-4B5A-AF3E-3DBDD20C1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38" name="Rectangle 3223">
                <a:extLst>
                  <a:ext uri="{FF2B5EF4-FFF2-40B4-BE49-F238E27FC236}">
                    <a16:creationId xmlns:a16="http://schemas.microsoft.com/office/drawing/2014/main" id="{B0DE49A0-789F-4DC4-BFE2-FBAA99EF1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39" name="Freeform 3224">
                <a:extLst>
                  <a:ext uri="{FF2B5EF4-FFF2-40B4-BE49-F238E27FC236}">
                    <a16:creationId xmlns:a16="http://schemas.microsoft.com/office/drawing/2014/main" id="{E90EB4B1-3303-4882-9F4F-F7FBB94FE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40" name="Rectangle 3225">
                <a:extLst>
                  <a:ext uri="{FF2B5EF4-FFF2-40B4-BE49-F238E27FC236}">
                    <a16:creationId xmlns:a16="http://schemas.microsoft.com/office/drawing/2014/main" id="{D312FBC9-4387-4590-B1D6-0A85D44F3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41" name="Freeform 3226">
                <a:extLst>
                  <a:ext uri="{FF2B5EF4-FFF2-40B4-BE49-F238E27FC236}">
                    <a16:creationId xmlns:a16="http://schemas.microsoft.com/office/drawing/2014/main" id="{682316AF-34F3-4989-9505-A603E5E48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42" name="Rectangle 3227">
                <a:extLst>
                  <a:ext uri="{FF2B5EF4-FFF2-40B4-BE49-F238E27FC236}">
                    <a16:creationId xmlns:a16="http://schemas.microsoft.com/office/drawing/2014/main" id="{BA48D63F-985F-4B1D-83DD-FC93B4C827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43" name="Freeform 3228">
                <a:extLst>
                  <a:ext uri="{FF2B5EF4-FFF2-40B4-BE49-F238E27FC236}">
                    <a16:creationId xmlns:a16="http://schemas.microsoft.com/office/drawing/2014/main" id="{E58AB3D4-170C-4EB1-BC2F-0F7E61B08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44" name="Rectangle 3229">
                <a:extLst>
                  <a:ext uri="{FF2B5EF4-FFF2-40B4-BE49-F238E27FC236}">
                    <a16:creationId xmlns:a16="http://schemas.microsoft.com/office/drawing/2014/main" id="{6CB495BF-2B63-4094-9437-35DFFA601B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45" name="Freeform 3230">
                <a:extLst>
                  <a:ext uri="{FF2B5EF4-FFF2-40B4-BE49-F238E27FC236}">
                    <a16:creationId xmlns:a16="http://schemas.microsoft.com/office/drawing/2014/main" id="{DAEB0F4F-21EF-43BE-BC7B-1806A27F6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46" name="Rectangle 3231">
                <a:extLst>
                  <a:ext uri="{FF2B5EF4-FFF2-40B4-BE49-F238E27FC236}">
                    <a16:creationId xmlns:a16="http://schemas.microsoft.com/office/drawing/2014/main" id="{AC64D5E5-6888-43D8-BCA6-3AEDAD65D1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47" name="Freeform 3232">
                <a:extLst>
                  <a:ext uri="{FF2B5EF4-FFF2-40B4-BE49-F238E27FC236}">
                    <a16:creationId xmlns:a16="http://schemas.microsoft.com/office/drawing/2014/main" id="{1C4E87B8-EB44-4D1D-A60E-9BD2B2ECB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48" name="Rectangle 3233">
                <a:extLst>
                  <a:ext uri="{FF2B5EF4-FFF2-40B4-BE49-F238E27FC236}">
                    <a16:creationId xmlns:a16="http://schemas.microsoft.com/office/drawing/2014/main" id="{44705D18-362B-4B3F-A823-070594204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49" name="Freeform 3234">
                <a:extLst>
                  <a:ext uri="{FF2B5EF4-FFF2-40B4-BE49-F238E27FC236}">
                    <a16:creationId xmlns:a16="http://schemas.microsoft.com/office/drawing/2014/main" id="{E012C3FF-299D-4074-9A2B-D9DDE7D08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50" name="Rectangle 3235">
                <a:extLst>
                  <a:ext uri="{FF2B5EF4-FFF2-40B4-BE49-F238E27FC236}">
                    <a16:creationId xmlns:a16="http://schemas.microsoft.com/office/drawing/2014/main" id="{3C9F99EA-2C90-44F2-816A-1204BF04F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51" name="Freeform 3236">
                <a:extLst>
                  <a:ext uri="{FF2B5EF4-FFF2-40B4-BE49-F238E27FC236}">
                    <a16:creationId xmlns:a16="http://schemas.microsoft.com/office/drawing/2014/main" id="{DCA257C2-7C48-4A06-BE0C-7F3D44C21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52" name="Rectangle 3237">
                <a:extLst>
                  <a:ext uri="{FF2B5EF4-FFF2-40B4-BE49-F238E27FC236}">
                    <a16:creationId xmlns:a16="http://schemas.microsoft.com/office/drawing/2014/main" id="{5126DFF2-06F4-4E6D-A210-16D83A903D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53" name="Freeform 3238">
                <a:extLst>
                  <a:ext uri="{FF2B5EF4-FFF2-40B4-BE49-F238E27FC236}">
                    <a16:creationId xmlns:a16="http://schemas.microsoft.com/office/drawing/2014/main" id="{7AC6D3CE-3850-490A-AAD3-00239D6E1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54" name="Rectangle 3239">
                <a:extLst>
                  <a:ext uri="{FF2B5EF4-FFF2-40B4-BE49-F238E27FC236}">
                    <a16:creationId xmlns:a16="http://schemas.microsoft.com/office/drawing/2014/main" id="{17EEE056-716D-4C8A-921F-40A8E639E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55" name="Freeform 3240">
                <a:extLst>
                  <a:ext uri="{FF2B5EF4-FFF2-40B4-BE49-F238E27FC236}">
                    <a16:creationId xmlns:a16="http://schemas.microsoft.com/office/drawing/2014/main" id="{97ECFD81-2DC4-4B5A-BAE5-A84A2D9D4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56" name="Rectangle 3241">
                <a:extLst>
                  <a:ext uri="{FF2B5EF4-FFF2-40B4-BE49-F238E27FC236}">
                    <a16:creationId xmlns:a16="http://schemas.microsoft.com/office/drawing/2014/main" id="{275E4D35-7A1C-4F35-AA62-F8959EC87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57" name="Freeform 3242">
                <a:extLst>
                  <a:ext uri="{FF2B5EF4-FFF2-40B4-BE49-F238E27FC236}">
                    <a16:creationId xmlns:a16="http://schemas.microsoft.com/office/drawing/2014/main" id="{5984449E-7109-49C8-95DC-B3C957208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58" name="Rectangle 3243">
                <a:extLst>
                  <a:ext uri="{FF2B5EF4-FFF2-40B4-BE49-F238E27FC236}">
                    <a16:creationId xmlns:a16="http://schemas.microsoft.com/office/drawing/2014/main" id="{866BD5E1-A2FD-4DAE-8768-6E27D7A6B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59" name="Freeform 3244">
                <a:extLst>
                  <a:ext uri="{FF2B5EF4-FFF2-40B4-BE49-F238E27FC236}">
                    <a16:creationId xmlns:a16="http://schemas.microsoft.com/office/drawing/2014/main" id="{231338F1-06B1-4802-ACF9-88398DF5A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60" name="Rectangle 3245">
                <a:extLst>
                  <a:ext uri="{FF2B5EF4-FFF2-40B4-BE49-F238E27FC236}">
                    <a16:creationId xmlns:a16="http://schemas.microsoft.com/office/drawing/2014/main" id="{2A2A8A5D-5DC0-4C68-A9F8-C369F529F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61" name="Freeform 3246">
                <a:extLst>
                  <a:ext uri="{FF2B5EF4-FFF2-40B4-BE49-F238E27FC236}">
                    <a16:creationId xmlns:a16="http://schemas.microsoft.com/office/drawing/2014/main" id="{1DCF32B7-7B15-4BC7-A78F-55D5CC9A2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62" name="Rectangle 3247">
                <a:extLst>
                  <a:ext uri="{FF2B5EF4-FFF2-40B4-BE49-F238E27FC236}">
                    <a16:creationId xmlns:a16="http://schemas.microsoft.com/office/drawing/2014/main" id="{B8E13974-B3BF-4F57-9F3A-330A6C43F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63" name="Freeform 3248">
                <a:extLst>
                  <a:ext uri="{FF2B5EF4-FFF2-40B4-BE49-F238E27FC236}">
                    <a16:creationId xmlns:a16="http://schemas.microsoft.com/office/drawing/2014/main" id="{0B6C7EB6-822E-4E6A-81A0-39F10C63C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64" name="Rectangle 3249">
                <a:extLst>
                  <a:ext uri="{FF2B5EF4-FFF2-40B4-BE49-F238E27FC236}">
                    <a16:creationId xmlns:a16="http://schemas.microsoft.com/office/drawing/2014/main" id="{3F07B33E-9C2D-4004-B2AE-0883D7646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65" name="Freeform 3250">
                <a:extLst>
                  <a:ext uri="{FF2B5EF4-FFF2-40B4-BE49-F238E27FC236}">
                    <a16:creationId xmlns:a16="http://schemas.microsoft.com/office/drawing/2014/main" id="{3764FA80-E8F6-4E9D-8006-1597A2A6F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66" name="Rectangle 3251">
                <a:extLst>
                  <a:ext uri="{FF2B5EF4-FFF2-40B4-BE49-F238E27FC236}">
                    <a16:creationId xmlns:a16="http://schemas.microsoft.com/office/drawing/2014/main" id="{B275AA5D-7397-45CB-882A-28016D087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67" name="Freeform 3252">
                <a:extLst>
                  <a:ext uri="{FF2B5EF4-FFF2-40B4-BE49-F238E27FC236}">
                    <a16:creationId xmlns:a16="http://schemas.microsoft.com/office/drawing/2014/main" id="{A86A09B9-9385-4231-AFF2-7C3A53592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68" name="Rectangle 3253">
                <a:extLst>
                  <a:ext uri="{FF2B5EF4-FFF2-40B4-BE49-F238E27FC236}">
                    <a16:creationId xmlns:a16="http://schemas.microsoft.com/office/drawing/2014/main" id="{BFA0E773-195D-4E78-99B5-90FC9DB57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69" name="Freeform 3254">
                <a:extLst>
                  <a:ext uri="{FF2B5EF4-FFF2-40B4-BE49-F238E27FC236}">
                    <a16:creationId xmlns:a16="http://schemas.microsoft.com/office/drawing/2014/main" id="{5B18BFC7-95AC-4537-9E57-154FBE1F0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70" name="Rectangle 3255">
                <a:extLst>
                  <a:ext uri="{FF2B5EF4-FFF2-40B4-BE49-F238E27FC236}">
                    <a16:creationId xmlns:a16="http://schemas.microsoft.com/office/drawing/2014/main" id="{8C72DE06-4636-435C-A732-0D7B8A89E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71" name="Freeform 3256">
                <a:extLst>
                  <a:ext uri="{FF2B5EF4-FFF2-40B4-BE49-F238E27FC236}">
                    <a16:creationId xmlns:a16="http://schemas.microsoft.com/office/drawing/2014/main" id="{E08CFA49-A33E-4BA3-850E-9A1FCE109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72" name="Rectangle 3257">
                <a:extLst>
                  <a:ext uri="{FF2B5EF4-FFF2-40B4-BE49-F238E27FC236}">
                    <a16:creationId xmlns:a16="http://schemas.microsoft.com/office/drawing/2014/main" id="{5164D070-B976-41A8-B5ED-DE78463BC9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73" name="Freeform 3258">
                <a:extLst>
                  <a:ext uri="{FF2B5EF4-FFF2-40B4-BE49-F238E27FC236}">
                    <a16:creationId xmlns:a16="http://schemas.microsoft.com/office/drawing/2014/main" id="{50A48EB4-99D9-47E0-8EAF-EB4C6CD0F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74" name="Rectangle 3259">
                <a:extLst>
                  <a:ext uri="{FF2B5EF4-FFF2-40B4-BE49-F238E27FC236}">
                    <a16:creationId xmlns:a16="http://schemas.microsoft.com/office/drawing/2014/main" id="{9E75860E-020A-423C-B217-824EF0602C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75" name="Freeform 3260">
                <a:extLst>
                  <a:ext uri="{FF2B5EF4-FFF2-40B4-BE49-F238E27FC236}">
                    <a16:creationId xmlns:a16="http://schemas.microsoft.com/office/drawing/2014/main" id="{C0D3C860-DA27-4BC4-B5C3-DE125C867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76" name="Rectangle 3261">
                <a:extLst>
                  <a:ext uri="{FF2B5EF4-FFF2-40B4-BE49-F238E27FC236}">
                    <a16:creationId xmlns:a16="http://schemas.microsoft.com/office/drawing/2014/main" id="{02A2BC24-1B8B-470C-84D5-77BFED5A3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77" name="Freeform 3262">
                <a:extLst>
                  <a:ext uri="{FF2B5EF4-FFF2-40B4-BE49-F238E27FC236}">
                    <a16:creationId xmlns:a16="http://schemas.microsoft.com/office/drawing/2014/main" id="{5BF11E5D-8B61-41BE-9FFD-97B676BFC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78" name="Rectangle 3263">
                <a:extLst>
                  <a:ext uri="{FF2B5EF4-FFF2-40B4-BE49-F238E27FC236}">
                    <a16:creationId xmlns:a16="http://schemas.microsoft.com/office/drawing/2014/main" id="{5A0641B1-A473-4D52-BB34-E5083C2FC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79" name="Freeform 3264">
                <a:extLst>
                  <a:ext uri="{FF2B5EF4-FFF2-40B4-BE49-F238E27FC236}">
                    <a16:creationId xmlns:a16="http://schemas.microsoft.com/office/drawing/2014/main" id="{1FC798CC-3247-492D-A69B-9B2DFC02B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80" name="Rectangle 3265">
                <a:extLst>
                  <a:ext uri="{FF2B5EF4-FFF2-40B4-BE49-F238E27FC236}">
                    <a16:creationId xmlns:a16="http://schemas.microsoft.com/office/drawing/2014/main" id="{B55A1FBD-D956-4FE3-BE52-4A163A92B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81" name="Freeform 3266">
                <a:extLst>
                  <a:ext uri="{FF2B5EF4-FFF2-40B4-BE49-F238E27FC236}">
                    <a16:creationId xmlns:a16="http://schemas.microsoft.com/office/drawing/2014/main" id="{B9163E25-1E8C-403A-B86A-D55200941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82" name="Rectangle 3267">
                <a:extLst>
                  <a:ext uri="{FF2B5EF4-FFF2-40B4-BE49-F238E27FC236}">
                    <a16:creationId xmlns:a16="http://schemas.microsoft.com/office/drawing/2014/main" id="{F0B9F8A0-575F-4FD3-AEF7-EE586A1A25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83" name="Freeform 3268">
                <a:extLst>
                  <a:ext uri="{FF2B5EF4-FFF2-40B4-BE49-F238E27FC236}">
                    <a16:creationId xmlns:a16="http://schemas.microsoft.com/office/drawing/2014/main" id="{2153F9F7-6D4F-4968-B043-2DAEE1477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84" name="Rectangle 3269">
                <a:extLst>
                  <a:ext uri="{FF2B5EF4-FFF2-40B4-BE49-F238E27FC236}">
                    <a16:creationId xmlns:a16="http://schemas.microsoft.com/office/drawing/2014/main" id="{4C464672-6CF9-4B58-BD30-AE300B9A0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85" name="Freeform 3270">
                <a:extLst>
                  <a:ext uri="{FF2B5EF4-FFF2-40B4-BE49-F238E27FC236}">
                    <a16:creationId xmlns:a16="http://schemas.microsoft.com/office/drawing/2014/main" id="{29B0E065-D4A1-4A59-A7BA-FCF6F44CB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86" name="Rectangle 3271">
                <a:extLst>
                  <a:ext uri="{FF2B5EF4-FFF2-40B4-BE49-F238E27FC236}">
                    <a16:creationId xmlns:a16="http://schemas.microsoft.com/office/drawing/2014/main" id="{4248125E-2928-4750-9428-1F34B58B7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87" name="Freeform 3272">
                <a:extLst>
                  <a:ext uri="{FF2B5EF4-FFF2-40B4-BE49-F238E27FC236}">
                    <a16:creationId xmlns:a16="http://schemas.microsoft.com/office/drawing/2014/main" id="{F7D64132-32F6-4016-8B57-746E47922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88" name="Rectangle 3273">
                <a:extLst>
                  <a:ext uri="{FF2B5EF4-FFF2-40B4-BE49-F238E27FC236}">
                    <a16:creationId xmlns:a16="http://schemas.microsoft.com/office/drawing/2014/main" id="{01C30C41-CC84-44DB-B2CE-54E0B59906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89" name="Freeform 3274">
                <a:extLst>
                  <a:ext uri="{FF2B5EF4-FFF2-40B4-BE49-F238E27FC236}">
                    <a16:creationId xmlns:a16="http://schemas.microsoft.com/office/drawing/2014/main" id="{2D9200C4-A783-4626-972B-DC012E40A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90" name="Rectangle 3275">
                <a:extLst>
                  <a:ext uri="{FF2B5EF4-FFF2-40B4-BE49-F238E27FC236}">
                    <a16:creationId xmlns:a16="http://schemas.microsoft.com/office/drawing/2014/main" id="{FFDDF618-E975-4728-8E50-881B0AD02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91" name="Freeform 3276">
                <a:extLst>
                  <a:ext uri="{FF2B5EF4-FFF2-40B4-BE49-F238E27FC236}">
                    <a16:creationId xmlns:a16="http://schemas.microsoft.com/office/drawing/2014/main" id="{909A75CA-44DB-4F7E-BA8C-9DBABD105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92" name="Rectangle 3277">
                <a:extLst>
                  <a:ext uri="{FF2B5EF4-FFF2-40B4-BE49-F238E27FC236}">
                    <a16:creationId xmlns:a16="http://schemas.microsoft.com/office/drawing/2014/main" id="{BAD1FB19-8061-44FB-B6CE-24EC1C2EA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93" name="Freeform 3278">
                <a:extLst>
                  <a:ext uri="{FF2B5EF4-FFF2-40B4-BE49-F238E27FC236}">
                    <a16:creationId xmlns:a16="http://schemas.microsoft.com/office/drawing/2014/main" id="{1334DE74-AA54-4EEE-A8E6-5A2163FE0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94" name="Rectangle 3279">
                <a:extLst>
                  <a:ext uri="{FF2B5EF4-FFF2-40B4-BE49-F238E27FC236}">
                    <a16:creationId xmlns:a16="http://schemas.microsoft.com/office/drawing/2014/main" id="{32EBDBE8-2AA8-487D-BCA4-C66FEB355F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95" name="Freeform 3280">
                <a:extLst>
                  <a:ext uri="{FF2B5EF4-FFF2-40B4-BE49-F238E27FC236}">
                    <a16:creationId xmlns:a16="http://schemas.microsoft.com/office/drawing/2014/main" id="{908B6253-9040-44C1-9C76-0F80B99E9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96" name="Rectangle 3281">
                <a:extLst>
                  <a:ext uri="{FF2B5EF4-FFF2-40B4-BE49-F238E27FC236}">
                    <a16:creationId xmlns:a16="http://schemas.microsoft.com/office/drawing/2014/main" id="{0D186C45-44BA-43BC-AAC4-1C0BD248B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97" name="Freeform 3282">
                <a:extLst>
                  <a:ext uri="{FF2B5EF4-FFF2-40B4-BE49-F238E27FC236}">
                    <a16:creationId xmlns:a16="http://schemas.microsoft.com/office/drawing/2014/main" id="{4BE4B077-D746-4E5D-A28A-F64E69E83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98" name="Rectangle 3283">
                <a:extLst>
                  <a:ext uri="{FF2B5EF4-FFF2-40B4-BE49-F238E27FC236}">
                    <a16:creationId xmlns:a16="http://schemas.microsoft.com/office/drawing/2014/main" id="{05885BDD-F7E1-40BC-855C-995C78A1C9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99" name="Freeform 3284">
                <a:extLst>
                  <a:ext uri="{FF2B5EF4-FFF2-40B4-BE49-F238E27FC236}">
                    <a16:creationId xmlns:a16="http://schemas.microsoft.com/office/drawing/2014/main" id="{85971DDD-04D0-416C-B7CF-A0F22E189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00" name="Rectangle 3285">
                <a:extLst>
                  <a:ext uri="{FF2B5EF4-FFF2-40B4-BE49-F238E27FC236}">
                    <a16:creationId xmlns:a16="http://schemas.microsoft.com/office/drawing/2014/main" id="{6DF76A40-C355-467B-B8C7-563695C7C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01" name="Freeform 3286">
                <a:extLst>
                  <a:ext uri="{FF2B5EF4-FFF2-40B4-BE49-F238E27FC236}">
                    <a16:creationId xmlns:a16="http://schemas.microsoft.com/office/drawing/2014/main" id="{6D88904A-C45F-4940-B133-74D48A55D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02" name="Rectangle 3287">
                <a:extLst>
                  <a:ext uri="{FF2B5EF4-FFF2-40B4-BE49-F238E27FC236}">
                    <a16:creationId xmlns:a16="http://schemas.microsoft.com/office/drawing/2014/main" id="{6B4306C8-264C-46E1-826D-D8F4DE71F2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03" name="Freeform 3288">
                <a:extLst>
                  <a:ext uri="{FF2B5EF4-FFF2-40B4-BE49-F238E27FC236}">
                    <a16:creationId xmlns:a16="http://schemas.microsoft.com/office/drawing/2014/main" id="{3B1970BB-EF5C-48FF-9D18-336F4BE19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04" name="Rectangle 3289">
                <a:extLst>
                  <a:ext uri="{FF2B5EF4-FFF2-40B4-BE49-F238E27FC236}">
                    <a16:creationId xmlns:a16="http://schemas.microsoft.com/office/drawing/2014/main" id="{15367DB5-5D71-4C44-990A-2639027E2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05" name="Freeform 3290">
                <a:extLst>
                  <a:ext uri="{FF2B5EF4-FFF2-40B4-BE49-F238E27FC236}">
                    <a16:creationId xmlns:a16="http://schemas.microsoft.com/office/drawing/2014/main" id="{93039CD8-C759-4EEC-847A-4593A1956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06" name="Rectangle 3291">
                <a:extLst>
                  <a:ext uri="{FF2B5EF4-FFF2-40B4-BE49-F238E27FC236}">
                    <a16:creationId xmlns:a16="http://schemas.microsoft.com/office/drawing/2014/main" id="{078E4C5C-8D88-4B0D-A34B-BF763DCD9F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07" name="Freeform 3292">
                <a:extLst>
                  <a:ext uri="{FF2B5EF4-FFF2-40B4-BE49-F238E27FC236}">
                    <a16:creationId xmlns:a16="http://schemas.microsoft.com/office/drawing/2014/main" id="{7469EDE8-BDB6-48C3-B84E-2069CF643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08" name="Rectangle 3293">
                <a:extLst>
                  <a:ext uri="{FF2B5EF4-FFF2-40B4-BE49-F238E27FC236}">
                    <a16:creationId xmlns:a16="http://schemas.microsoft.com/office/drawing/2014/main" id="{A32B2C27-F17B-48E1-A46F-D01566085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09" name="Freeform 3294">
                <a:extLst>
                  <a:ext uri="{FF2B5EF4-FFF2-40B4-BE49-F238E27FC236}">
                    <a16:creationId xmlns:a16="http://schemas.microsoft.com/office/drawing/2014/main" id="{DCC14F34-8303-4331-8FC3-F8C176790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10" name="Rectangle 3295">
                <a:extLst>
                  <a:ext uri="{FF2B5EF4-FFF2-40B4-BE49-F238E27FC236}">
                    <a16:creationId xmlns:a16="http://schemas.microsoft.com/office/drawing/2014/main" id="{CBA992B3-79C7-4346-8D00-F4675418D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11" name="Freeform 3296">
                <a:extLst>
                  <a:ext uri="{FF2B5EF4-FFF2-40B4-BE49-F238E27FC236}">
                    <a16:creationId xmlns:a16="http://schemas.microsoft.com/office/drawing/2014/main" id="{D548E69C-3E11-48EF-BE91-E1514CABF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12" name="Rectangle 3297">
                <a:extLst>
                  <a:ext uri="{FF2B5EF4-FFF2-40B4-BE49-F238E27FC236}">
                    <a16:creationId xmlns:a16="http://schemas.microsoft.com/office/drawing/2014/main" id="{50FA6B31-B7DC-4281-BAFF-180523F417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13" name="Freeform 3298">
                <a:extLst>
                  <a:ext uri="{FF2B5EF4-FFF2-40B4-BE49-F238E27FC236}">
                    <a16:creationId xmlns:a16="http://schemas.microsoft.com/office/drawing/2014/main" id="{1DA36349-2427-4A15-821E-729EABCC6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14" name="Rectangle 3299">
                <a:extLst>
                  <a:ext uri="{FF2B5EF4-FFF2-40B4-BE49-F238E27FC236}">
                    <a16:creationId xmlns:a16="http://schemas.microsoft.com/office/drawing/2014/main" id="{0A255D50-521D-42C4-94CF-0738D92A9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15" name="Freeform 3300">
                <a:extLst>
                  <a:ext uri="{FF2B5EF4-FFF2-40B4-BE49-F238E27FC236}">
                    <a16:creationId xmlns:a16="http://schemas.microsoft.com/office/drawing/2014/main" id="{7873171E-0E29-4172-B0DD-EDD927B18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16" name="Rectangle 3301">
                <a:extLst>
                  <a:ext uri="{FF2B5EF4-FFF2-40B4-BE49-F238E27FC236}">
                    <a16:creationId xmlns:a16="http://schemas.microsoft.com/office/drawing/2014/main" id="{1298B9A0-EB73-4296-9E86-DC6B10AFD6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17" name="Freeform 3302">
                <a:extLst>
                  <a:ext uri="{FF2B5EF4-FFF2-40B4-BE49-F238E27FC236}">
                    <a16:creationId xmlns:a16="http://schemas.microsoft.com/office/drawing/2014/main" id="{F4AA6E45-C6D7-4776-A026-F5150B9D7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18" name="Rectangle 3303">
                <a:extLst>
                  <a:ext uri="{FF2B5EF4-FFF2-40B4-BE49-F238E27FC236}">
                    <a16:creationId xmlns:a16="http://schemas.microsoft.com/office/drawing/2014/main" id="{FC636385-1590-463C-8D50-6A0E423DF5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19" name="Freeform 3304">
                <a:extLst>
                  <a:ext uri="{FF2B5EF4-FFF2-40B4-BE49-F238E27FC236}">
                    <a16:creationId xmlns:a16="http://schemas.microsoft.com/office/drawing/2014/main" id="{E53E7F90-8EA4-4F91-855C-E35C22B32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20" name="Rectangle 3305">
                <a:extLst>
                  <a:ext uri="{FF2B5EF4-FFF2-40B4-BE49-F238E27FC236}">
                    <a16:creationId xmlns:a16="http://schemas.microsoft.com/office/drawing/2014/main" id="{A44CC8D9-D142-44D4-A104-F88C54AE9D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21" name="Freeform 3306">
                <a:extLst>
                  <a:ext uri="{FF2B5EF4-FFF2-40B4-BE49-F238E27FC236}">
                    <a16:creationId xmlns:a16="http://schemas.microsoft.com/office/drawing/2014/main" id="{6E0720BC-F0A4-4F7B-BF3F-FBA141C95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0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0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22" name="Rectangle 3307">
                <a:extLst>
                  <a:ext uri="{FF2B5EF4-FFF2-40B4-BE49-F238E27FC236}">
                    <a16:creationId xmlns:a16="http://schemas.microsoft.com/office/drawing/2014/main" id="{12846299-D3AC-47A9-8018-E5F36CC83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23" name="Freeform 3308">
                <a:extLst>
                  <a:ext uri="{FF2B5EF4-FFF2-40B4-BE49-F238E27FC236}">
                    <a16:creationId xmlns:a16="http://schemas.microsoft.com/office/drawing/2014/main" id="{2CE04739-54DF-4E8F-9D4D-C4740723D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24" name="Rectangle 3309">
                <a:extLst>
                  <a:ext uri="{FF2B5EF4-FFF2-40B4-BE49-F238E27FC236}">
                    <a16:creationId xmlns:a16="http://schemas.microsoft.com/office/drawing/2014/main" id="{CEE31DC3-DD95-493A-9C56-A3A2D71F2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25" name="Freeform 3310">
                <a:extLst>
                  <a:ext uri="{FF2B5EF4-FFF2-40B4-BE49-F238E27FC236}">
                    <a16:creationId xmlns:a16="http://schemas.microsoft.com/office/drawing/2014/main" id="{27C35E2F-9850-4F38-B938-7C4D82D07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26" name="Rectangle 3311">
                <a:extLst>
                  <a:ext uri="{FF2B5EF4-FFF2-40B4-BE49-F238E27FC236}">
                    <a16:creationId xmlns:a16="http://schemas.microsoft.com/office/drawing/2014/main" id="{8B3CE215-6D81-4817-872C-A4BFFC66A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27" name="Freeform 3312">
                <a:extLst>
                  <a:ext uri="{FF2B5EF4-FFF2-40B4-BE49-F238E27FC236}">
                    <a16:creationId xmlns:a16="http://schemas.microsoft.com/office/drawing/2014/main" id="{08EF4D53-9E51-400C-9294-AB7DB7F31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28" name="Rectangle 3313">
                <a:extLst>
                  <a:ext uri="{FF2B5EF4-FFF2-40B4-BE49-F238E27FC236}">
                    <a16:creationId xmlns:a16="http://schemas.microsoft.com/office/drawing/2014/main" id="{5122977F-810A-4E29-8FBA-C6266378C4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29" name="Freeform 3314">
                <a:extLst>
                  <a:ext uri="{FF2B5EF4-FFF2-40B4-BE49-F238E27FC236}">
                    <a16:creationId xmlns:a16="http://schemas.microsoft.com/office/drawing/2014/main" id="{C035CF92-3AFE-42E8-BE74-089A4C32A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30" name="Rectangle 3315">
                <a:extLst>
                  <a:ext uri="{FF2B5EF4-FFF2-40B4-BE49-F238E27FC236}">
                    <a16:creationId xmlns:a16="http://schemas.microsoft.com/office/drawing/2014/main" id="{7EE02032-F964-4972-9A99-DD91797D3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31" name="Freeform 3316">
                <a:extLst>
                  <a:ext uri="{FF2B5EF4-FFF2-40B4-BE49-F238E27FC236}">
                    <a16:creationId xmlns:a16="http://schemas.microsoft.com/office/drawing/2014/main" id="{0A274EAD-870D-4A32-943C-1F6BDA772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32" name="Rectangle 3317">
                <a:extLst>
                  <a:ext uri="{FF2B5EF4-FFF2-40B4-BE49-F238E27FC236}">
                    <a16:creationId xmlns:a16="http://schemas.microsoft.com/office/drawing/2014/main" id="{E08957E8-EE68-4D20-B044-ECFEA0EAB7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33" name="Freeform 3318">
                <a:extLst>
                  <a:ext uri="{FF2B5EF4-FFF2-40B4-BE49-F238E27FC236}">
                    <a16:creationId xmlns:a16="http://schemas.microsoft.com/office/drawing/2014/main" id="{B29E8918-24EE-47C4-A52B-6FC04F2C1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34" name="Rectangle 3319">
                <a:extLst>
                  <a:ext uri="{FF2B5EF4-FFF2-40B4-BE49-F238E27FC236}">
                    <a16:creationId xmlns:a16="http://schemas.microsoft.com/office/drawing/2014/main" id="{21D9CAB4-5AEE-4136-9900-482E726BF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35" name="Freeform 3320">
                <a:extLst>
                  <a:ext uri="{FF2B5EF4-FFF2-40B4-BE49-F238E27FC236}">
                    <a16:creationId xmlns:a16="http://schemas.microsoft.com/office/drawing/2014/main" id="{1D60032E-F513-4B1C-945D-3AD1BED6C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36" name="Rectangle 3321">
                <a:extLst>
                  <a:ext uri="{FF2B5EF4-FFF2-40B4-BE49-F238E27FC236}">
                    <a16:creationId xmlns:a16="http://schemas.microsoft.com/office/drawing/2014/main" id="{2156C1DE-5FCA-4A8E-B3FF-D6BA8EAC3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37" name="Freeform 3322">
                <a:extLst>
                  <a:ext uri="{FF2B5EF4-FFF2-40B4-BE49-F238E27FC236}">
                    <a16:creationId xmlns:a16="http://schemas.microsoft.com/office/drawing/2014/main" id="{0F4322BD-F8D6-4AD1-AAC6-B74B70AD2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38" name="Rectangle 3323">
                <a:extLst>
                  <a:ext uri="{FF2B5EF4-FFF2-40B4-BE49-F238E27FC236}">
                    <a16:creationId xmlns:a16="http://schemas.microsoft.com/office/drawing/2014/main" id="{FC92DFFC-5956-4144-B259-E1AB69ECD9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39" name="Freeform 3324">
                <a:extLst>
                  <a:ext uri="{FF2B5EF4-FFF2-40B4-BE49-F238E27FC236}">
                    <a16:creationId xmlns:a16="http://schemas.microsoft.com/office/drawing/2014/main" id="{3B43C0F7-B104-4D6C-BCA0-99F006E14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40" name="Rectangle 3325">
                <a:extLst>
                  <a:ext uri="{FF2B5EF4-FFF2-40B4-BE49-F238E27FC236}">
                    <a16:creationId xmlns:a16="http://schemas.microsoft.com/office/drawing/2014/main" id="{E17CF309-897E-4F82-9F83-9355565AC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41" name="Freeform 3326">
                <a:extLst>
                  <a:ext uri="{FF2B5EF4-FFF2-40B4-BE49-F238E27FC236}">
                    <a16:creationId xmlns:a16="http://schemas.microsoft.com/office/drawing/2014/main" id="{7164DC20-F45A-4289-9CE7-5A6B4BB4B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42" name="Rectangle 3327">
                <a:extLst>
                  <a:ext uri="{FF2B5EF4-FFF2-40B4-BE49-F238E27FC236}">
                    <a16:creationId xmlns:a16="http://schemas.microsoft.com/office/drawing/2014/main" id="{2EB1D8E1-75CB-44B3-BE3B-6CC597F1E6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43" name="Freeform 3328">
                <a:extLst>
                  <a:ext uri="{FF2B5EF4-FFF2-40B4-BE49-F238E27FC236}">
                    <a16:creationId xmlns:a16="http://schemas.microsoft.com/office/drawing/2014/main" id="{2826F6E7-6BBF-4834-BCE8-25ABCC6B8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44" name="Rectangle 3329">
                <a:extLst>
                  <a:ext uri="{FF2B5EF4-FFF2-40B4-BE49-F238E27FC236}">
                    <a16:creationId xmlns:a16="http://schemas.microsoft.com/office/drawing/2014/main" id="{BC983A22-C06E-4164-BE75-102F507F8A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45" name="Freeform 3330">
                <a:extLst>
                  <a:ext uri="{FF2B5EF4-FFF2-40B4-BE49-F238E27FC236}">
                    <a16:creationId xmlns:a16="http://schemas.microsoft.com/office/drawing/2014/main" id="{232D1DF6-EE99-4B8E-A320-0592FE68A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46" name="Rectangle 3331">
                <a:extLst>
                  <a:ext uri="{FF2B5EF4-FFF2-40B4-BE49-F238E27FC236}">
                    <a16:creationId xmlns:a16="http://schemas.microsoft.com/office/drawing/2014/main" id="{C50ABCE7-AF52-4ADB-8240-4FB9B7B68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47" name="Freeform 3332">
                <a:extLst>
                  <a:ext uri="{FF2B5EF4-FFF2-40B4-BE49-F238E27FC236}">
                    <a16:creationId xmlns:a16="http://schemas.microsoft.com/office/drawing/2014/main" id="{5ED1F883-F6A2-4713-B473-8192007AB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48" name="Rectangle 3333">
                <a:extLst>
                  <a:ext uri="{FF2B5EF4-FFF2-40B4-BE49-F238E27FC236}">
                    <a16:creationId xmlns:a16="http://schemas.microsoft.com/office/drawing/2014/main" id="{2ABBBC07-83CF-4924-A849-CB51B7DBF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49" name="Freeform 3334">
                <a:extLst>
                  <a:ext uri="{FF2B5EF4-FFF2-40B4-BE49-F238E27FC236}">
                    <a16:creationId xmlns:a16="http://schemas.microsoft.com/office/drawing/2014/main" id="{59EC6850-24E6-4012-B333-E791C6313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50" name="Rectangle 3335">
                <a:extLst>
                  <a:ext uri="{FF2B5EF4-FFF2-40B4-BE49-F238E27FC236}">
                    <a16:creationId xmlns:a16="http://schemas.microsoft.com/office/drawing/2014/main" id="{FD2F65B2-0E13-44A7-87BD-6BDBD0F62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51" name="Freeform 3336">
                <a:extLst>
                  <a:ext uri="{FF2B5EF4-FFF2-40B4-BE49-F238E27FC236}">
                    <a16:creationId xmlns:a16="http://schemas.microsoft.com/office/drawing/2014/main" id="{7DEAE3D8-74BC-403D-88E1-041BF8F13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52" name="Rectangle 3337">
                <a:extLst>
                  <a:ext uri="{FF2B5EF4-FFF2-40B4-BE49-F238E27FC236}">
                    <a16:creationId xmlns:a16="http://schemas.microsoft.com/office/drawing/2014/main" id="{E9E5CC00-5D1F-46C4-8917-B0F053741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53" name="Freeform 3338">
                <a:extLst>
                  <a:ext uri="{FF2B5EF4-FFF2-40B4-BE49-F238E27FC236}">
                    <a16:creationId xmlns:a16="http://schemas.microsoft.com/office/drawing/2014/main" id="{DB5BC185-90F0-47F3-A949-FE54D5788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54" name="Rectangle 3339">
                <a:extLst>
                  <a:ext uri="{FF2B5EF4-FFF2-40B4-BE49-F238E27FC236}">
                    <a16:creationId xmlns:a16="http://schemas.microsoft.com/office/drawing/2014/main" id="{1BC6B683-B5AE-4817-A031-F4090AE37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55" name="Freeform 3340">
                <a:extLst>
                  <a:ext uri="{FF2B5EF4-FFF2-40B4-BE49-F238E27FC236}">
                    <a16:creationId xmlns:a16="http://schemas.microsoft.com/office/drawing/2014/main" id="{711E0393-E730-4557-8D50-FF8D6AA36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56" name="Rectangle 3341">
                <a:extLst>
                  <a:ext uri="{FF2B5EF4-FFF2-40B4-BE49-F238E27FC236}">
                    <a16:creationId xmlns:a16="http://schemas.microsoft.com/office/drawing/2014/main" id="{8808FD36-3F2C-4F90-A79B-89CD8120B5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57" name="Freeform 3342">
                <a:extLst>
                  <a:ext uri="{FF2B5EF4-FFF2-40B4-BE49-F238E27FC236}">
                    <a16:creationId xmlns:a16="http://schemas.microsoft.com/office/drawing/2014/main" id="{0A5F9F3D-EA12-4E7F-94AB-BE69152BC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58" name="Rectangle 3343">
                <a:extLst>
                  <a:ext uri="{FF2B5EF4-FFF2-40B4-BE49-F238E27FC236}">
                    <a16:creationId xmlns:a16="http://schemas.microsoft.com/office/drawing/2014/main" id="{043F7BF2-B735-40C5-9944-F1B49D3D4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59" name="Freeform 3344">
                <a:extLst>
                  <a:ext uri="{FF2B5EF4-FFF2-40B4-BE49-F238E27FC236}">
                    <a16:creationId xmlns:a16="http://schemas.microsoft.com/office/drawing/2014/main" id="{F1638AA5-55EF-476E-8703-EA547D7DF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60" name="Rectangle 3345">
                <a:extLst>
                  <a:ext uri="{FF2B5EF4-FFF2-40B4-BE49-F238E27FC236}">
                    <a16:creationId xmlns:a16="http://schemas.microsoft.com/office/drawing/2014/main" id="{84C56153-3663-4AFF-AA5D-529B09300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61" name="Freeform 3346">
                <a:extLst>
                  <a:ext uri="{FF2B5EF4-FFF2-40B4-BE49-F238E27FC236}">
                    <a16:creationId xmlns:a16="http://schemas.microsoft.com/office/drawing/2014/main" id="{34CE3A04-B912-47B2-9C25-87FFB9B58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62" name="Rectangle 3347">
                <a:extLst>
                  <a:ext uri="{FF2B5EF4-FFF2-40B4-BE49-F238E27FC236}">
                    <a16:creationId xmlns:a16="http://schemas.microsoft.com/office/drawing/2014/main" id="{C4B79D20-6DF1-4C7A-BB18-45C9E2A01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63" name="Freeform 3348">
                <a:extLst>
                  <a:ext uri="{FF2B5EF4-FFF2-40B4-BE49-F238E27FC236}">
                    <a16:creationId xmlns:a16="http://schemas.microsoft.com/office/drawing/2014/main" id="{17974CCB-F0A9-4881-B190-2F54F43F5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64" name="Rectangle 3349">
                <a:extLst>
                  <a:ext uri="{FF2B5EF4-FFF2-40B4-BE49-F238E27FC236}">
                    <a16:creationId xmlns:a16="http://schemas.microsoft.com/office/drawing/2014/main" id="{2032BD45-0697-4B7B-A224-A6563EEF9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65" name="Freeform 3350">
                <a:extLst>
                  <a:ext uri="{FF2B5EF4-FFF2-40B4-BE49-F238E27FC236}">
                    <a16:creationId xmlns:a16="http://schemas.microsoft.com/office/drawing/2014/main" id="{E6EB13A4-7507-428E-9909-4E409DAEF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66" name="Rectangle 3351">
                <a:extLst>
                  <a:ext uri="{FF2B5EF4-FFF2-40B4-BE49-F238E27FC236}">
                    <a16:creationId xmlns:a16="http://schemas.microsoft.com/office/drawing/2014/main" id="{C2E88387-CE0D-4633-A5AB-11F4B12BF7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67" name="Freeform 3352">
                <a:extLst>
                  <a:ext uri="{FF2B5EF4-FFF2-40B4-BE49-F238E27FC236}">
                    <a16:creationId xmlns:a16="http://schemas.microsoft.com/office/drawing/2014/main" id="{0F25D605-5D6D-4C97-A7E8-1BF3D8F4D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68" name="Rectangle 3353">
                <a:extLst>
                  <a:ext uri="{FF2B5EF4-FFF2-40B4-BE49-F238E27FC236}">
                    <a16:creationId xmlns:a16="http://schemas.microsoft.com/office/drawing/2014/main" id="{C3433085-3B24-42CA-8D43-C2837FA71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69" name="Freeform 3354">
                <a:extLst>
                  <a:ext uri="{FF2B5EF4-FFF2-40B4-BE49-F238E27FC236}">
                    <a16:creationId xmlns:a16="http://schemas.microsoft.com/office/drawing/2014/main" id="{E56CAD69-BEB1-426E-BE5C-49A24F753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70" name="Rectangle 3355">
                <a:extLst>
                  <a:ext uri="{FF2B5EF4-FFF2-40B4-BE49-F238E27FC236}">
                    <a16:creationId xmlns:a16="http://schemas.microsoft.com/office/drawing/2014/main" id="{4F5A4FBC-D76D-4F36-BCB3-25FCF48EE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71" name="Freeform 3356">
                <a:extLst>
                  <a:ext uri="{FF2B5EF4-FFF2-40B4-BE49-F238E27FC236}">
                    <a16:creationId xmlns:a16="http://schemas.microsoft.com/office/drawing/2014/main" id="{17B46BAF-8FFD-46D4-8FF2-717C8B4FE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72" name="Rectangle 3357">
                <a:extLst>
                  <a:ext uri="{FF2B5EF4-FFF2-40B4-BE49-F238E27FC236}">
                    <a16:creationId xmlns:a16="http://schemas.microsoft.com/office/drawing/2014/main" id="{FF3DA725-EED2-41BC-8AD7-6396F386B4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73" name="Freeform 3358">
                <a:extLst>
                  <a:ext uri="{FF2B5EF4-FFF2-40B4-BE49-F238E27FC236}">
                    <a16:creationId xmlns:a16="http://schemas.microsoft.com/office/drawing/2014/main" id="{F6431BE4-6114-4AB3-8978-129B28ECB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74" name="Rectangle 3359">
                <a:extLst>
                  <a:ext uri="{FF2B5EF4-FFF2-40B4-BE49-F238E27FC236}">
                    <a16:creationId xmlns:a16="http://schemas.microsoft.com/office/drawing/2014/main" id="{E846C12A-80AC-42E5-85F2-8ABD31C66E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75" name="Freeform 3360">
                <a:extLst>
                  <a:ext uri="{FF2B5EF4-FFF2-40B4-BE49-F238E27FC236}">
                    <a16:creationId xmlns:a16="http://schemas.microsoft.com/office/drawing/2014/main" id="{0E0E76AA-2A58-45A0-8DD0-2A60B3B97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76" name="Rectangle 3361">
                <a:extLst>
                  <a:ext uri="{FF2B5EF4-FFF2-40B4-BE49-F238E27FC236}">
                    <a16:creationId xmlns:a16="http://schemas.microsoft.com/office/drawing/2014/main" id="{2D23966B-283E-4F0D-A374-3FE8F1596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77" name="Freeform 3362">
                <a:extLst>
                  <a:ext uri="{FF2B5EF4-FFF2-40B4-BE49-F238E27FC236}">
                    <a16:creationId xmlns:a16="http://schemas.microsoft.com/office/drawing/2014/main" id="{BE5C0050-CD81-4810-9B0B-1B5F95D60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78" name="Rectangle 3363">
                <a:extLst>
                  <a:ext uri="{FF2B5EF4-FFF2-40B4-BE49-F238E27FC236}">
                    <a16:creationId xmlns:a16="http://schemas.microsoft.com/office/drawing/2014/main" id="{11646503-C7D9-4DEB-A133-9FFCB54B2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79" name="Freeform 3364">
                <a:extLst>
                  <a:ext uri="{FF2B5EF4-FFF2-40B4-BE49-F238E27FC236}">
                    <a16:creationId xmlns:a16="http://schemas.microsoft.com/office/drawing/2014/main" id="{574A2447-C795-4236-A4FA-3B22792DF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80" name="Rectangle 3365">
                <a:extLst>
                  <a:ext uri="{FF2B5EF4-FFF2-40B4-BE49-F238E27FC236}">
                    <a16:creationId xmlns:a16="http://schemas.microsoft.com/office/drawing/2014/main" id="{13C5AC23-05D6-4639-91C6-7CBF05249D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81" name="Freeform 3366">
                <a:extLst>
                  <a:ext uri="{FF2B5EF4-FFF2-40B4-BE49-F238E27FC236}">
                    <a16:creationId xmlns:a16="http://schemas.microsoft.com/office/drawing/2014/main" id="{D9BEF79F-BE72-4F2A-B11C-A17D25007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82" name="Rectangle 3367">
                <a:extLst>
                  <a:ext uri="{FF2B5EF4-FFF2-40B4-BE49-F238E27FC236}">
                    <a16:creationId xmlns:a16="http://schemas.microsoft.com/office/drawing/2014/main" id="{12C6A893-0A2A-4072-963D-036EF6ABF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83" name="Freeform 3368">
                <a:extLst>
                  <a:ext uri="{FF2B5EF4-FFF2-40B4-BE49-F238E27FC236}">
                    <a16:creationId xmlns:a16="http://schemas.microsoft.com/office/drawing/2014/main" id="{A5EB81EF-CEE0-4EFE-906F-D46045530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84" name="Rectangle 3369">
                <a:extLst>
                  <a:ext uri="{FF2B5EF4-FFF2-40B4-BE49-F238E27FC236}">
                    <a16:creationId xmlns:a16="http://schemas.microsoft.com/office/drawing/2014/main" id="{84893732-07FA-4774-9EEC-0CAF86287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85" name="Freeform 3370">
                <a:extLst>
                  <a:ext uri="{FF2B5EF4-FFF2-40B4-BE49-F238E27FC236}">
                    <a16:creationId xmlns:a16="http://schemas.microsoft.com/office/drawing/2014/main" id="{C01CEDC9-5F85-437A-9DA5-10F9C300A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86" name="Rectangle 3371">
                <a:extLst>
                  <a:ext uri="{FF2B5EF4-FFF2-40B4-BE49-F238E27FC236}">
                    <a16:creationId xmlns:a16="http://schemas.microsoft.com/office/drawing/2014/main" id="{13735340-7E02-4787-BF9B-0DCD916DC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87" name="Freeform 3372">
                <a:extLst>
                  <a:ext uri="{FF2B5EF4-FFF2-40B4-BE49-F238E27FC236}">
                    <a16:creationId xmlns:a16="http://schemas.microsoft.com/office/drawing/2014/main" id="{6B659C1C-8AA8-4638-93EC-A6D258904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88" name="Rectangle 3373">
                <a:extLst>
                  <a:ext uri="{FF2B5EF4-FFF2-40B4-BE49-F238E27FC236}">
                    <a16:creationId xmlns:a16="http://schemas.microsoft.com/office/drawing/2014/main" id="{CED23DC6-988F-4FFB-8F31-BD07F1EB77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89" name="Freeform 3374">
                <a:extLst>
                  <a:ext uri="{FF2B5EF4-FFF2-40B4-BE49-F238E27FC236}">
                    <a16:creationId xmlns:a16="http://schemas.microsoft.com/office/drawing/2014/main" id="{08E358FB-2C15-4317-BF32-65930B3C5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90" name="Rectangle 3375">
                <a:extLst>
                  <a:ext uri="{FF2B5EF4-FFF2-40B4-BE49-F238E27FC236}">
                    <a16:creationId xmlns:a16="http://schemas.microsoft.com/office/drawing/2014/main" id="{23178866-9CA5-4073-86AC-A45C12419A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91" name="Freeform 3376">
                <a:extLst>
                  <a:ext uri="{FF2B5EF4-FFF2-40B4-BE49-F238E27FC236}">
                    <a16:creationId xmlns:a16="http://schemas.microsoft.com/office/drawing/2014/main" id="{CEEEB5BC-EC19-49F6-BB75-F670186F5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92" name="Rectangle 3377">
                <a:extLst>
                  <a:ext uri="{FF2B5EF4-FFF2-40B4-BE49-F238E27FC236}">
                    <a16:creationId xmlns:a16="http://schemas.microsoft.com/office/drawing/2014/main" id="{D27B6F1F-1AB4-4788-852C-8E0F550EB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93" name="Freeform 3378">
                <a:extLst>
                  <a:ext uri="{FF2B5EF4-FFF2-40B4-BE49-F238E27FC236}">
                    <a16:creationId xmlns:a16="http://schemas.microsoft.com/office/drawing/2014/main" id="{7700FDCA-894E-4625-8FC9-3FCC6EB98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94" name="Rectangle 3379">
                <a:extLst>
                  <a:ext uri="{FF2B5EF4-FFF2-40B4-BE49-F238E27FC236}">
                    <a16:creationId xmlns:a16="http://schemas.microsoft.com/office/drawing/2014/main" id="{59FD8D0E-466D-446D-AB9B-56BF4D7D2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95" name="Freeform 3380">
                <a:extLst>
                  <a:ext uri="{FF2B5EF4-FFF2-40B4-BE49-F238E27FC236}">
                    <a16:creationId xmlns:a16="http://schemas.microsoft.com/office/drawing/2014/main" id="{D97535E7-508F-4AA2-A7F2-DB3AA6C88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96" name="Rectangle 3381">
                <a:extLst>
                  <a:ext uri="{FF2B5EF4-FFF2-40B4-BE49-F238E27FC236}">
                    <a16:creationId xmlns:a16="http://schemas.microsoft.com/office/drawing/2014/main" id="{436F2418-5A85-40E6-92CC-BA49D89975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97" name="Freeform 3382">
                <a:extLst>
                  <a:ext uri="{FF2B5EF4-FFF2-40B4-BE49-F238E27FC236}">
                    <a16:creationId xmlns:a16="http://schemas.microsoft.com/office/drawing/2014/main" id="{EFC21AD2-FF05-43EB-BC09-801031E0C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98" name="Rectangle 3383">
                <a:extLst>
                  <a:ext uri="{FF2B5EF4-FFF2-40B4-BE49-F238E27FC236}">
                    <a16:creationId xmlns:a16="http://schemas.microsoft.com/office/drawing/2014/main" id="{DD02C7BA-0FD0-4D99-A13A-F376F3073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99" name="Freeform 3384">
                <a:extLst>
                  <a:ext uri="{FF2B5EF4-FFF2-40B4-BE49-F238E27FC236}">
                    <a16:creationId xmlns:a16="http://schemas.microsoft.com/office/drawing/2014/main" id="{AC50BFB2-B767-4B53-87C8-E48E6FFCF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00" name="Rectangle 3385">
                <a:extLst>
                  <a:ext uri="{FF2B5EF4-FFF2-40B4-BE49-F238E27FC236}">
                    <a16:creationId xmlns:a16="http://schemas.microsoft.com/office/drawing/2014/main" id="{BAA07209-B5A7-4096-956E-ED7689318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01" name="Freeform 3386">
                <a:extLst>
                  <a:ext uri="{FF2B5EF4-FFF2-40B4-BE49-F238E27FC236}">
                    <a16:creationId xmlns:a16="http://schemas.microsoft.com/office/drawing/2014/main" id="{42AF07BA-8D4A-4A0E-8B8D-0E9FE62AC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02" name="Rectangle 3387">
                <a:extLst>
                  <a:ext uri="{FF2B5EF4-FFF2-40B4-BE49-F238E27FC236}">
                    <a16:creationId xmlns:a16="http://schemas.microsoft.com/office/drawing/2014/main" id="{643F547A-DEED-4E74-A31D-CBEFC34D5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03" name="Freeform 3388">
                <a:extLst>
                  <a:ext uri="{FF2B5EF4-FFF2-40B4-BE49-F238E27FC236}">
                    <a16:creationId xmlns:a16="http://schemas.microsoft.com/office/drawing/2014/main" id="{D3DE0C3B-D9C4-4A2F-A231-23675BD3D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04" name="Rectangle 3389">
                <a:extLst>
                  <a:ext uri="{FF2B5EF4-FFF2-40B4-BE49-F238E27FC236}">
                    <a16:creationId xmlns:a16="http://schemas.microsoft.com/office/drawing/2014/main" id="{EA2A3CC2-FA55-4589-8C07-40C875097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05" name="Freeform 3390">
                <a:extLst>
                  <a:ext uri="{FF2B5EF4-FFF2-40B4-BE49-F238E27FC236}">
                    <a16:creationId xmlns:a16="http://schemas.microsoft.com/office/drawing/2014/main" id="{1CC13EA1-868E-4966-8FFC-05937CC55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06" name="Rectangle 3391">
                <a:extLst>
                  <a:ext uri="{FF2B5EF4-FFF2-40B4-BE49-F238E27FC236}">
                    <a16:creationId xmlns:a16="http://schemas.microsoft.com/office/drawing/2014/main" id="{19853387-BE13-4B35-B606-D0543C793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07" name="Freeform 3392">
                <a:extLst>
                  <a:ext uri="{FF2B5EF4-FFF2-40B4-BE49-F238E27FC236}">
                    <a16:creationId xmlns:a16="http://schemas.microsoft.com/office/drawing/2014/main" id="{33430FEA-314A-4B71-9AAC-778E1BE8F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08" name="Rectangle 3393">
                <a:extLst>
                  <a:ext uri="{FF2B5EF4-FFF2-40B4-BE49-F238E27FC236}">
                    <a16:creationId xmlns:a16="http://schemas.microsoft.com/office/drawing/2014/main" id="{A7F6E9DC-20EC-4BAA-8265-A19BB09DB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09" name="Freeform 3394">
                <a:extLst>
                  <a:ext uri="{FF2B5EF4-FFF2-40B4-BE49-F238E27FC236}">
                    <a16:creationId xmlns:a16="http://schemas.microsoft.com/office/drawing/2014/main" id="{967D5E41-4A22-4F1B-BDC4-B60C2377B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10" name="Rectangle 3395">
                <a:extLst>
                  <a:ext uri="{FF2B5EF4-FFF2-40B4-BE49-F238E27FC236}">
                    <a16:creationId xmlns:a16="http://schemas.microsoft.com/office/drawing/2014/main" id="{10E6D1A6-86F0-49DB-87AB-1C2C1B119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11" name="Freeform 3396">
                <a:extLst>
                  <a:ext uri="{FF2B5EF4-FFF2-40B4-BE49-F238E27FC236}">
                    <a16:creationId xmlns:a16="http://schemas.microsoft.com/office/drawing/2014/main" id="{64A9D9DC-0CDC-42DE-9739-51AB2F10C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12" name="Rectangle 3397">
                <a:extLst>
                  <a:ext uri="{FF2B5EF4-FFF2-40B4-BE49-F238E27FC236}">
                    <a16:creationId xmlns:a16="http://schemas.microsoft.com/office/drawing/2014/main" id="{54E16EB2-BC4B-44A3-9176-397E17FE7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13" name="Freeform 3398">
                <a:extLst>
                  <a:ext uri="{FF2B5EF4-FFF2-40B4-BE49-F238E27FC236}">
                    <a16:creationId xmlns:a16="http://schemas.microsoft.com/office/drawing/2014/main" id="{5C8D733A-2717-4B40-BE8D-40F12672D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14" name="Rectangle 3399">
                <a:extLst>
                  <a:ext uri="{FF2B5EF4-FFF2-40B4-BE49-F238E27FC236}">
                    <a16:creationId xmlns:a16="http://schemas.microsoft.com/office/drawing/2014/main" id="{9AF485C0-8CB9-4FF5-8181-32917AAEF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15" name="Freeform 3400">
                <a:extLst>
                  <a:ext uri="{FF2B5EF4-FFF2-40B4-BE49-F238E27FC236}">
                    <a16:creationId xmlns:a16="http://schemas.microsoft.com/office/drawing/2014/main" id="{1516488E-4F57-4894-ABDB-DEB802CDC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16" name="Rectangle 3401">
                <a:extLst>
                  <a:ext uri="{FF2B5EF4-FFF2-40B4-BE49-F238E27FC236}">
                    <a16:creationId xmlns:a16="http://schemas.microsoft.com/office/drawing/2014/main" id="{71EC35C9-554E-42A3-8AC5-58D8741108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17" name="Freeform 3402">
                <a:extLst>
                  <a:ext uri="{FF2B5EF4-FFF2-40B4-BE49-F238E27FC236}">
                    <a16:creationId xmlns:a16="http://schemas.microsoft.com/office/drawing/2014/main" id="{E0088EE3-169C-4F67-A845-738F6C734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18" name="Rectangle 3403">
                <a:extLst>
                  <a:ext uri="{FF2B5EF4-FFF2-40B4-BE49-F238E27FC236}">
                    <a16:creationId xmlns:a16="http://schemas.microsoft.com/office/drawing/2014/main" id="{FE8E315C-3A00-4220-863E-0873E7E96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19" name="Freeform 3404">
                <a:extLst>
                  <a:ext uri="{FF2B5EF4-FFF2-40B4-BE49-F238E27FC236}">
                    <a16:creationId xmlns:a16="http://schemas.microsoft.com/office/drawing/2014/main" id="{C546ED66-8AE9-4998-87F9-C754B3FD1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20" name="Rectangle 3405">
                <a:extLst>
                  <a:ext uri="{FF2B5EF4-FFF2-40B4-BE49-F238E27FC236}">
                    <a16:creationId xmlns:a16="http://schemas.microsoft.com/office/drawing/2014/main" id="{A42B13B2-697C-44CD-9125-61F60AA05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21" name="Freeform 3406">
                <a:extLst>
                  <a:ext uri="{FF2B5EF4-FFF2-40B4-BE49-F238E27FC236}">
                    <a16:creationId xmlns:a16="http://schemas.microsoft.com/office/drawing/2014/main" id="{379AF535-74A8-49FA-AA79-418034242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22" name="Rectangle 3407">
                <a:extLst>
                  <a:ext uri="{FF2B5EF4-FFF2-40B4-BE49-F238E27FC236}">
                    <a16:creationId xmlns:a16="http://schemas.microsoft.com/office/drawing/2014/main" id="{1B960F4F-2EB2-4BC3-B530-B4F179457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23" name="Freeform 3408">
                <a:extLst>
                  <a:ext uri="{FF2B5EF4-FFF2-40B4-BE49-F238E27FC236}">
                    <a16:creationId xmlns:a16="http://schemas.microsoft.com/office/drawing/2014/main" id="{025F705B-A88F-4072-8953-F17551251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24" name="Rectangle 3409">
                <a:extLst>
                  <a:ext uri="{FF2B5EF4-FFF2-40B4-BE49-F238E27FC236}">
                    <a16:creationId xmlns:a16="http://schemas.microsoft.com/office/drawing/2014/main" id="{6D58CC74-C6FB-46E7-A68A-C4865713BA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25" name="Freeform 3410">
                <a:extLst>
                  <a:ext uri="{FF2B5EF4-FFF2-40B4-BE49-F238E27FC236}">
                    <a16:creationId xmlns:a16="http://schemas.microsoft.com/office/drawing/2014/main" id="{0059F22E-2A8D-41F0-B840-C8688F7A6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26" name="Rectangle 3411">
                <a:extLst>
                  <a:ext uri="{FF2B5EF4-FFF2-40B4-BE49-F238E27FC236}">
                    <a16:creationId xmlns:a16="http://schemas.microsoft.com/office/drawing/2014/main" id="{79D60A8F-821F-4FA6-9714-44D51F5C4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27" name="Freeform 3412">
                <a:extLst>
                  <a:ext uri="{FF2B5EF4-FFF2-40B4-BE49-F238E27FC236}">
                    <a16:creationId xmlns:a16="http://schemas.microsoft.com/office/drawing/2014/main" id="{AB6BDCE7-2225-4BDB-B883-6FD8E2CC0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28" name="Rectangle 3413">
                <a:extLst>
                  <a:ext uri="{FF2B5EF4-FFF2-40B4-BE49-F238E27FC236}">
                    <a16:creationId xmlns:a16="http://schemas.microsoft.com/office/drawing/2014/main" id="{DF30A648-6937-4F76-A397-3D78D65A3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29" name="Freeform 3414">
                <a:extLst>
                  <a:ext uri="{FF2B5EF4-FFF2-40B4-BE49-F238E27FC236}">
                    <a16:creationId xmlns:a16="http://schemas.microsoft.com/office/drawing/2014/main" id="{D730608C-BFAD-4AA1-8025-45CA1A215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30" name="Rectangle 3415">
                <a:extLst>
                  <a:ext uri="{FF2B5EF4-FFF2-40B4-BE49-F238E27FC236}">
                    <a16:creationId xmlns:a16="http://schemas.microsoft.com/office/drawing/2014/main" id="{75A03E6E-7F03-458E-BD50-8568D933D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31" name="Freeform 3416">
                <a:extLst>
                  <a:ext uri="{FF2B5EF4-FFF2-40B4-BE49-F238E27FC236}">
                    <a16:creationId xmlns:a16="http://schemas.microsoft.com/office/drawing/2014/main" id="{1B6282FC-95BB-4C43-BDFC-EA29EF6AE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32" name="Rectangle 3417">
                <a:extLst>
                  <a:ext uri="{FF2B5EF4-FFF2-40B4-BE49-F238E27FC236}">
                    <a16:creationId xmlns:a16="http://schemas.microsoft.com/office/drawing/2014/main" id="{07089FE9-AFDE-44B2-BC01-73426DCC13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33" name="Freeform 3418">
                <a:extLst>
                  <a:ext uri="{FF2B5EF4-FFF2-40B4-BE49-F238E27FC236}">
                    <a16:creationId xmlns:a16="http://schemas.microsoft.com/office/drawing/2014/main" id="{FADFD6C4-AFF9-4781-A24C-45DF470B3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34" name="Rectangle 3419">
                <a:extLst>
                  <a:ext uri="{FF2B5EF4-FFF2-40B4-BE49-F238E27FC236}">
                    <a16:creationId xmlns:a16="http://schemas.microsoft.com/office/drawing/2014/main" id="{5171A9D5-6F62-4195-A61E-D7BDEB248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35" name="Freeform 3420">
                <a:extLst>
                  <a:ext uri="{FF2B5EF4-FFF2-40B4-BE49-F238E27FC236}">
                    <a16:creationId xmlns:a16="http://schemas.microsoft.com/office/drawing/2014/main" id="{844D0814-5567-46E8-BF8C-E32EE39AA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2" name="Group 3622">
              <a:extLst>
                <a:ext uri="{FF2B5EF4-FFF2-40B4-BE49-F238E27FC236}">
                  <a16:creationId xmlns:a16="http://schemas.microsoft.com/office/drawing/2014/main" id="{27FF4226-6815-4A5C-A771-AFD97FBDC4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89150" y="1668464"/>
              <a:ext cx="9525" cy="3175"/>
              <a:chOff x="1316" y="1051"/>
              <a:chExt cx="6" cy="2"/>
            </a:xfrm>
          </p:grpSpPr>
          <p:sp>
            <p:nvSpPr>
              <p:cNvPr id="1636" name="Rectangle 3422">
                <a:extLst>
                  <a:ext uri="{FF2B5EF4-FFF2-40B4-BE49-F238E27FC236}">
                    <a16:creationId xmlns:a16="http://schemas.microsoft.com/office/drawing/2014/main" id="{D89960D2-3B56-483C-89C8-CE49B4C29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37" name="Freeform 3423">
                <a:extLst>
                  <a:ext uri="{FF2B5EF4-FFF2-40B4-BE49-F238E27FC236}">
                    <a16:creationId xmlns:a16="http://schemas.microsoft.com/office/drawing/2014/main" id="{E00B5001-A414-4F2E-A8C7-3D3241E22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38" name="Rectangle 3424">
                <a:extLst>
                  <a:ext uri="{FF2B5EF4-FFF2-40B4-BE49-F238E27FC236}">
                    <a16:creationId xmlns:a16="http://schemas.microsoft.com/office/drawing/2014/main" id="{0B8AF943-6043-4B9D-816F-81CA204EE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39" name="Freeform 3425">
                <a:extLst>
                  <a:ext uri="{FF2B5EF4-FFF2-40B4-BE49-F238E27FC236}">
                    <a16:creationId xmlns:a16="http://schemas.microsoft.com/office/drawing/2014/main" id="{3A66C23E-6888-45C5-B74C-C6EF54B81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40" name="Rectangle 3426">
                <a:extLst>
                  <a:ext uri="{FF2B5EF4-FFF2-40B4-BE49-F238E27FC236}">
                    <a16:creationId xmlns:a16="http://schemas.microsoft.com/office/drawing/2014/main" id="{682CFB2B-6ACB-489E-B34F-D0E83B611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41" name="Freeform 3427">
                <a:extLst>
                  <a:ext uri="{FF2B5EF4-FFF2-40B4-BE49-F238E27FC236}">
                    <a16:creationId xmlns:a16="http://schemas.microsoft.com/office/drawing/2014/main" id="{DA9F97DA-78C2-4041-9056-FA29BD685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42" name="Rectangle 3428">
                <a:extLst>
                  <a:ext uri="{FF2B5EF4-FFF2-40B4-BE49-F238E27FC236}">
                    <a16:creationId xmlns:a16="http://schemas.microsoft.com/office/drawing/2014/main" id="{0677E21C-B354-40BD-80F5-EC6CB85A2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43" name="Freeform 3429">
                <a:extLst>
                  <a:ext uri="{FF2B5EF4-FFF2-40B4-BE49-F238E27FC236}">
                    <a16:creationId xmlns:a16="http://schemas.microsoft.com/office/drawing/2014/main" id="{5E7E751A-2E89-43BD-9AD2-8509DAB44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44" name="Rectangle 3430">
                <a:extLst>
                  <a:ext uri="{FF2B5EF4-FFF2-40B4-BE49-F238E27FC236}">
                    <a16:creationId xmlns:a16="http://schemas.microsoft.com/office/drawing/2014/main" id="{7A9BCFB2-4078-4EA9-8A1C-CB065652B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45" name="Freeform 3431">
                <a:extLst>
                  <a:ext uri="{FF2B5EF4-FFF2-40B4-BE49-F238E27FC236}">
                    <a16:creationId xmlns:a16="http://schemas.microsoft.com/office/drawing/2014/main" id="{27450981-C732-4011-BD52-52A24FE8E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46" name="Rectangle 3432">
                <a:extLst>
                  <a:ext uri="{FF2B5EF4-FFF2-40B4-BE49-F238E27FC236}">
                    <a16:creationId xmlns:a16="http://schemas.microsoft.com/office/drawing/2014/main" id="{FCD6FFEF-22D4-4632-845B-EBD45F8DA8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47" name="Freeform 3433">
                <a:extLst>
                  <a:ext uri="{FF2B5EF4-FFF2-40B4-BE49-F238E27FC236}">
                    <a16:creationId xmlns:a16="http://schemas.microsoft.com/office/drawing/2014/main" id="{0017B432-F0B9-4D98-998D-94F6134ED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48" name="Rectangle 3434">
                <a:extLst>
                  <a:ext uri="{FF2B5EF4-FFF2-40B4-BE49-F238E27FC236}">
                    <a16:creationId xmlns:a16="http://schemas.microsoft.com/office/drawing/2014/main" id="{90F2EF68-045E-4174-866F-B5479472A2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49" name="Freeform 3435">
                <a:extLst>
                  <a:ext uri="{FF2B5EF4-FFF2-40B4-BE49-F238E27FC236}">
                    <a16:creationId xmlns:a16="http://schemas.microsoft.com/office/drawing/2014/main" id="{99E36BFF-D442-4E05-A24D-61799396D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50" name="Rectangle 3436">
                <a:extLst>
                  <a:ext uri="{FF2B5EF4-FFF2-40B4-BE49-F238E27FC236}">
                    <a16:creationId xmlns:a16="http://schemas.microsoft.com/office/drawing/2014/main" id="{7632C5D1-0A66-4D19-9B23-C3089AA6BA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51" name="Freeform 3437">
                <a:extLst>
                  <a:ext uri="{FF2B5EF4-FFF2-40B4-BE49-F238E27FC236}">
                    <a16:creationId xmlns:a16="http://schemas.microsoft.com/office/drawing/2014/main" id="{5B68902A-D14C-4163-B8F7-07B600C60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52" name="Rectangle 3438">
                <a:extLst>
                  <a:ext uri="{FF2B5EF4-FFF2-40B4-BE49-F238E27FC236}">
                    <a16:creationId xmlns:a16="http://schemas.microsoft.com/office/drawing/2014/main" id="{8DB11CC2-E89E-4F9E-A239-9F5C80990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53" name="Freeform 3439">
                <a:extLst>
                  <a:ext uri="{FF2B5EF4-FFF2-40B4-BE49-F238E27FC236}">
                    <a16:creationId xmlns:a16="http://schemas.microsoft.com/office/drawing/2014/main" id="{636E308A-076E-4A3C-9CAE-8108049E1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54" name="Rectangle 3440">
                <a:extLst>
                  <a:ext uri="{FF2B5EF4-FFF2-40B4-BE49-F238E27FC236}">
                    <a16:creationId xmlns:a16="http://schemas.microsoft.com/office/drawing/2014/main" id="{AC9006F6-CE16-4371-8C57-FCF63B11E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55" name="Freeform 3441">
                <a:extLst>
                  <a:ext uri="{FF2B5EF4-FFF2-40B4-BE49-F238E27FC236}">
                    <a16:creationId xmlns:a16="http://schemas.microsoft.com/office/drawing/2014/main" id="{39CF661B-7C2A-4216-9B48-0216AE264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0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0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56" name="Rectangle 3442">
                <a:extLst>
                  <a:ext uri="{FF2B5EF4-FFF2-40B4-BE49-F238E27FC236}">
                    <a16:creationId xmlns:a16="http://schemas.microsoft.com/office/drawing/2014/main" id="{B6F4CF9D-024B-453F-AD97-8EED6C6FB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57" name="Freeform 3443">
                <a:extLst>
                  <a:ext uri="{FF2B5EF4-FFF2-40B4-BE49-F238E27FC236}">
                    <a16:creationId xmlns:a16="http://schemas.microsoft.com/office/drawing/2014/main" id="{4A52AFD7-C5D7-4357-896C-ED49C4015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58" name="Rectangle 3444">
                <a:extLst>
                  <a:ext uri="{FF2B5EF4-FFF2-40B4-BE49-F238E27FC236}">
                    <a16:creationId xmlns:a16="http://schemas.microsoft.com/office/drawing/2014/main" id="{E7C21709-F6C8-4F35-924E-20DEF43E31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59" name="Freeform 3445">
                <a:extLst>
                  <a:ext uri="{FF2B5EF4-FFF2-40B4-BE49-F238E27FC236}">
                    <a16:creationId xmlns:a16="http://schemas.microsoft.com/office/drawing/2014/main" id="{48C5CC06-721E-40ED-A3E8-0F6197840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60" name="Rectangle 3446">
                <a:extLst>
                  <a:ext uri="{FF2B5EF4-FFF2-40B4-BE49-F238E27FC236}">
                    <a16:creationId xmlns:a16="http://schemas.microsoft.com/office/drawing/2014/main" id="{8A3E7FB4-82F8-4D3B-A503-106FD2798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61" name="Freeform 3447">
                <a:extLst>
                  <a:ext uri="{FF2B5EF4-FFF2-40B4-BE49-F238E27FC236}">
                    <a16:creationId xmlns:a16="http://schemas.microsoft.com/office/drawing/2014/main" id="{5F1FCB3D-8558-41AF-886E-2885055B4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62" name="Rectangle 3448">
                <a:extLst>
                  <a:ext uri="{FF2B5EF4-FFF2-40B4-BE49-F238E27FC236}">
                    <a16:creationId xmlns:a16="http://schemas.microsoft.com/office/drawing/2014/main" id="{0FAE162E-2145-48BA-BB43-27FFB42F1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63" name="Freeform 3449">
                <a:extLst>
                  <a:ext uri="{FF2B5EF4-FFF2-40B4-BE49-F238E27FC236}">
                    <a16:creationId xmlns:a16="http://schemas.microsoft.com/office/drawing/2014/main" id="{7EAECEA6-9949-4F01-AE19-A344DE69C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64" name="Rectangle 3450">
                <a:extLst>
                  <a:ext uri="{FF2B5EF4-FFF2-40B4-BE49-F238E27FC236}">
                    <a16:creationId xmlns:a16="http://schemas.microsoft.com/office/drawing/2014/main" id="{8DB65C69-14BA-4EDC-B5AA-A5C5D790E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65" name="Freeform 3451">
                <a:extLst>
                  <a:ext uri="{FF2B5EF4-FFF2-40B4-BE49-F238E27FC236}">
                    <a16:creationId xmlns:a16="http://schemas.microsoft.com/office/drawing/2014/main" id="{E07BA012-4CBD-4BAA-BB5F-680F3CEC2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66" name="Rectangle 3452">
                <a:extLst>
                  <a:ext uri="{FF2B5EF4-FFF2-40B4-BE49-F238E27FC236}">
                    <a16:creationId xmlns:a16="http://schemas.microsoft.com/office/drawing/2014/main" id="{38364376-7DED-4D37-B732-DB4142E33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67" name="Freeform 3453">
                <a:extLst>
                  <a:ext uri="{FF2B5EF4-FFF2-40B4-BE49-F238E27FC236}">
                    <a16:creationId xmlns:a16="http://schemas.microsoft.com/office/drawing/2014/main" id="{1F722377-6725-48F3-9747-2ADB5FA91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68" name="Rectangle 3454">
                <a:extLst>
                  <a:ext uri="{FF2B5EF4-FFF2-40B4-BE49-F238E27FC236}">
                    <a16:creationId xmlns:a16="http://schemas.microsoft.com/office/drawing/2014/main" id="{9AE0C9FE-9C6B-46DF-8B9F-E987FDD74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69" name="Freeform 3455">
                <a:extLst>
                  <a:ext uri="{FF2B5EF4-FFF2-40B4-BE49-F238E27FC236}">
                    <a16:creationId xmlns:a16="http://schemas.microsoft.com/office/drawing/2014/main" id="{4C631529-BF63-453D-A7D0-24FF350F4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70" name="Rectangle 3456">
                <a:extLst>
                  <a:ext uri="{FF2B5EF4-FFF2-40B4-BE49-F238E27FC236}">
                    <a16:creationId xmlns:a16="http://schemas.microsoft.com/office/drawing/2014/main" id="{53F78A90-E400-41A4-956C-5F6211453A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71" name="Freeform 3457">
                <a:extLst>
                  <a:ext uri="{FF2B5EF4-FFF2-40B4-BE49-F238E27FC236}">
                    <a16:creationId xmlns:a16="http://schemas.microsoft.com/office/drawing/2014/main" id="{12B7B340-3E24-45B2-9B22-E893D5BC6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72" name="Rectangle 3458">
                <a:extLst>
                  <a:ext uri="{FF2B5EF4-FFF2-40B4-BE49-F238E27FC236}">
                    <a16:creationId xmlns:a16="http://schemas.microsoft.com/office/drawing/2014/main" id="{218DBC53-64A1-432A-871F-9DDE216BC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73" name="Freeform 3459">
                <a:extLst>
                  <a:ext uri="{FF2B5EF4-FFF2-40B4-BE49-F238E27FC236}">
                    <a16:creationId xmlns:a16="http://schemas.microsoft.com/office/drawing/2014/main" id="{5702A018-C034-46DA-AB18-D81E4F4B6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74" name="Rectangle 3460">
                <a:extLst>
                  <a:ext uri="{FF2B5EF4-FFF2-40B4-BE49-F238E27FC236}">
                    <a16:creationId xmlns:a16="http://schemas.microsoft.com/office/drawing/2014/main" id="{D2B86A05-2B0F-42D3-BC58-4FB9FDC65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75" name="Freeform 3461">
                <a:extLst>
                  <a:ext uri="{FF2B5EF4-FFF2-40B4-BE49-F238E27FC236}">
                    <a16:creationId xmlns:a16="http://schemas.microsoft.com/office/drawing/2014/main" id="{46555769-9B47-4FE4-ADB2-01B5A2573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76" name="Rectangle 3462">
                <a:extLst>
                  <a:ext uri="{FF2B5EF4-FFF2-40B4-BE49-F238E27FC236}">
                    <a16:creationId xmlns:a16="http://schemas.microsoft.com/office/drawing/2014/main" id="{6152D4B6-B268-444A-B46B-FCD06FE34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77" name="Freeform 3463">
                <a:extLst>
                  <a:ext uri="{FF2B5EF4-FFF2-40B4-BE49-F238E27FC236}">
                    <a16:creationId xmlns:a16="http://schemas.microsoft.com/office/drawing/2014/main" id="{FD927EEE-86E0-4C92-8B3D-A5203688D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78" name="Rectangle 3464">
                <a:extLst>
                  <a:ext uri="{FF2B5EF4-FFF2-40B4-BE49-F238E27FC236}">
                    <a16:creationId xmlns:a16="http://schemas.microsoft.com/office/drawing/2014/main" id="{C13D472F-D5D0-418B-A6AF-694A9C1C2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79" name="Freeform 3465">
                <a:extLst>
                  <a:ext uri="{FF2B5EF4-FFF2-40B4-BE49-F238E27FC236}">
                    <a16:creationId xmlns:a16="http://schemas.microsoft.com/office/drawing/2014/main" id="{CDF327DE-AA10-4E27-A4C5-F5E304224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80" name="Rectangle 3466">
                <a:extLst>
                  <a:ext uri="{FF2B5EF4-FFF2-40B4-BE49-F238E27FC236}">
                    <a16:creationId xmlns:a16="http://schemas.microsoft.com/office/drawing/2014/main" id="{B684D8BC-E0CD-4654-AF48-25DF5C7A73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81" name="Freeform 3467">
                <a:extLst>
                  <a:ext uri="{FF2B5EF4-FFF2-40B4-BE49-F238E27FC236}">
                    <a16:creationId xmlns:a16="http://schemas.microsoft.com/office/drawing/2014/main" id="{D937FEC9-DE33-4A4D-A3D2-A679FF9E6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82" name="Rectangle 3468">
                <a:extLst>
                  <a:ext uri="{FF2B5EF4-FFF2-40B4-BE49-F238E27FC236}">
                    <a16:creationId xmlns:a16="http://schemas.microsoft.com/office/drawing/2014/main" id="{70A74D98-3CF9-4E6E-A634-701893ACC3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83" name="Freeform 3469">
                <a:extLst>
                  <a:ext uri="{FF2B5EF4-FFF2-40B4-BE49-F238E27FC236}">
                    <a16:creationId xmlns:a16="http://schemas.microsoft.com/office/drawing/2014/main" id="{43894CCB-EE53-4A15-932E-0EC29BA74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84" name="Rectangle 3470">
                <a:extLst>
                  <a:ext uri="{FF2B5EF4-FFF2-40B4-BE49-F238E27FC236}">
                    <a16:creationId xmlns:a16="http://schemas.microsoft.com/office/drawing/2014/main" id="{B19958B9-E85B-47EA-9C10-1E58A8E02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85" name="Freeform 3471">
                <a:extLst>
                  <a:ext uri="{FF2B5EF4-FFF2-40B4-BE49-F238E27FC236}">
                    <a16:creationId xmlns:a16="http://schemas.microsoft.com/office/drawing/2014/main" id="{89C14BDC-9F22-4E75-8AC4-A2C9DEDEB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86" name="Rectangle 3472">
                <a:extLst>
                  <a:ext uri="{FF2B5EF4-FFF2-40B4-BE49-F238E27FC236}">
                    <a16:creationId xmlns:a16="http://schemas.microsoft.com/office/drawing/2014/main" id="{F69FF6D5-15C5-412D-B462-ECF22F819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87" name="Freeform 3473">
                <a:extLst>
                  <a:ext uri="{FF2B5EF4-FFF2-40B4-BE49-F238E27FC236}">
                    <a16:creationId xmlns:a16="http://schemas.microsoft.com/office/drawing/2014/main" id="{D8D3D5F7-FBE0-4525-B392-D4CA6D0E6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88" name="Rectangle 3474">
                <a:extLst>
                  <a:ext uri="{FF2B5EF4-FFF2-40B4-BE49-F238E27FC236}">
                    <a16:creationId xmlns:a16="http://schemas.microsoft.com/office/drawing/2014/main" id="{BDBCEE15-4E55-4826-A369-3FF168150B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89" name="Freeform 3475">
                <a:extLst>
                  <a:ext uri="{FF2B5EF4-FFF2-40B4-BE49-F238E27FC236}">
                    <a16:creationId xmlns:a16="http://schemas.microsoft.com/office/drawing/2014/main" id="{9B519C58-63DB-4C14-884E-880CB95CA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90" name="Rectangle 3476">
                <a:extLst>
                  <a:ext uri="{FF2B5EF4-FFF2-40B4-BE49-F238E27FC236}">
                    <a16:creationId xmlns:a16="http://schemas.microsoft.com/office/drawing/2014/main" id="{B10A6337-CD0F-46A1-BE8D-9070F9ADA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91" name="Freeform 3477">
                <a:extLst>
                  <a:ext uri="{FF2B5EF4-FFF2-40B4-BE49-F238E27FC236}">
                    <a16:creationId xmlns:a16="http://schemas.microsoft.com/office/drawing/2014/main" id="{B35D35AD-7664-4B55-8BBB-970DA25E2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92" name="Rectangle 3478">
                <a:extLst>
                  <a:ext uri="{FF2B5EF4-FFF2-40B4-BE49-F238E27FC236}">
                    <a16:creationId xmlns:a16="http://schemas.microsoft.com/office/drawing/2014/main" id="{9E438A72-E29E-4F44-95C1-315A413021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93" name="Freeform 3479">
                <a:extLst>
                  <a:ext uri="{FF2B5EF4-FFF2-40B4-BE49-F238E27FC236}">
                    <a16:creationId xmlns:a16="http://schemas.microsoft.com/office/drawing/2014/main" id="{FAB4EF5F-EA4F-4CE9-AC81-6AC2C0643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94" name="Rectangle 3480">
                <a:extLst>
                  <a:ext uri="{FF2B5EF4-FFF2-40B4-BE49-F238E27FC236}">
                    <a16:creationId xmlns:a16="http://schemas.microsoft.com/office/drawing/2014/main" id="{19C19E08-7802-4917-BFFC-07446994C9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95" name="Freeform 3481">
                <a:extLst>
                  <a:ext uri="{FF2B5EF4-FFF2-40B4-BE49-F238E27FC236}">
                    <a16:creationId xmlns:a16="http://schemas.microsoft.com/office/drawing/2014/main" id="{E394FB7B-9F84-4B08-8D82-7A2EB879A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96" name="Rectangle 3482">
                <a:extLst>
                  <a:ext uri="{FF2B5EF4-FFF2-40B4-BE49-F238E27FC236}">
                    <a16:creationId xmlns:a16="http://schemas.microsoft.com/office/drawing/2014/main" id="{26913853-BB24-48DB-BCA8-B003B86B79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97" name="Freeform 3483">
                <a:extLst>
                  <a:ext uri="{FF2B5EF4-FFF2-40B4-BE49-F238E27FC236}">
                    <a16:creationId xmlns:a16="http://schemas.microsoft.com/office/drawing/2014/main" id="{4EE94D9E-B9B6-4196-BA83-B5398FC72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98" name="Rectangle 3484">
                <a:extLst>
                  <a:ext uri="{FF2B5EF4-FFF2-40B4-BE49-F238E27FC236}">
                    <a16:creationId xmlns:a16="http://schemas.microsoft.com/office/drawing/2014/main" id="{B68F889F-D9A0-4560-912C-10B600BD2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99" name="Freeform 3485">
                <a:extLst>
                  <a:ext uri="{FF2B5EF4-FFF2-40B4-BE49-F238E27FC236}">
                    <a16:creationId xmlns:a16="http://schemas.microsoft.com/office/drawing/2014/main" id="{F1BCACCF-B881-4363-AD62-3710F664A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00" name="Rectangle 3486">
                <a:extLst>
                  <a:ext uri="{FF2B5EF4-FFF2-40B4-BE49-F238E27FC236}">
                    <a16:creationId xmlns:a16="http://schemas.microsoft.com/office/drawing/2014/main" id="{E1DF8932-E340-4516-B2FC-BCD064D3A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01" name="Freeform 3487">
                <a:extLst>
                  <a:ext uri="{FF2B5EF4-FFF2-40B4-BE49-F238E27FC236}">
                    <a16:creationId xmlns:a16="http://schemas.microsoft.com/office/drawing/2014/main" id="{A80C88EB-1C34-4D03-9C8B-47592005E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02" name="Rectangle 3488">
                <a:extLst>
                  <a:ext uri="{FF2B5EF4-FFF2-40B4-BE49-F238E27FC236}">
                    <a16:creationId xmlns:a16="http://schemas.microsoft.com/office/drawing/2014/main" id="{0D8DE419-7169-4CCD-8ECA-9348294E52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03" name="Freeform 3489">
                <a:extLst>
                  <a:ext uri="{FF2B5EF4-FFF2-40B4-BE49-F238E27FC236}">
                    <a16:creationId xmlns:a16="http://schemas.microsoft.com/office/drawing/2014/main" id="{DBFC60AC-8F5F-409E-8FE9-A05AD37B4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04" name="Rectangle 3490">
                <a:extLst>
                  <a:ext uri="{FF2B5EF4-FFF2-40B4-BE49-F238E27FC236}">
                    <a16:creationId xmlns:a16="http://schemas.microsoft.com/office/drawing/2014/main" id="{D291C2D6-96E2-4D6D-83FF-F6B661F25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05" name="Freeform 3491">
                <a:extLst>
                  <a:ext uri="{FF2B5EF4-FFF2-40B4-BE49-F238E27FC236}">
                    <a16:creationId xmlns:a16="http://schemas.microsoft.com/office/drawing/2014/main" id="{6B9C3D50-9156-4718-90A2-B109CF12D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06" name="Rectangle 3492">
                <a:extLst>
                  <a:ext uri="{FF2B5EF4-FFF2-40B4-BE49-F238E27FC236}">
                    <a16:creationId xmlns:a16="http://schemas.microsoft.com/office/drawing/2014/main" id="{E9C1F9B4-A2AB-4881-9C7E-B7613A07F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07" name="Freeform 3493">
                <a:extLst>
                  <a:ext uri="{FF2B5EF4-FFF2-40B4-BE49-F238E27FC236}">
                    <a16:creationId xmlns:a16="http://schemas.microsoft.com/office/drawing/2014/main" id="{F579C255-A28D-41DF-A601-4C9E92FE7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08" name="Rectangle 3494">
                <a:extLst>
                  <a:ext uri="{FF2B5EF4-FFF2-40B4-BE49-F238E27FC236}">
                    <a16:creationId xmlns:a16="http://schemas.microsoft.com/office/drawing/2014/main" id="{FFBD0805-35C5-46C1-A3E4-96C95FCD4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09" name="Freeform 3495">
                <a:extLst>
                  <a:ext uri="{FF2B5EF4-FFF2-40B4-BE49-F238E27FC236}">
                    <a16:creationId xmlns:a16="http://schemas.microsoft.com/office/drawing/2014/main" id="{AB45CD7F-F1FC-4CD6-BAAB-25ECA2249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10" name="Rectangle 3496">
                <a:extLst>
                  <a:ext uri="{FF2B5EF4-FFF2-40B4-BE49-F238E27FC236}">
                    <a16:creationId xmlns:a16="http://schemas.microsoft.com/office/drawing/2014/main" id="{1E22C31E-3CBE-4A19-9A0A-2560C2509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11" name="Freeform 3497">
                <a:extLst>
                  <a:ext uri="{FF2B5EF4-FFF2-40B4-BE49-F238E27FC236}">
                    <a16:creationId xmlns:a16="http://schemas.microsoft.com/office/drawing/2014/main" id="{BC507D5C-155C-45E6-AA86-040B9C01A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12" name="Rectangle 3498">
                <a:extLst>
                  <a:ext uri="{FF2B5EF4-FFF2-40B4-BE49-F238E27FC236}">
                    <a16:creationId xmlns:a16="http://schemas.microsoft.com/office/drawing/2014/main" id="{2496FBB8-A748-4CC6-A05A-64BD3B20A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13" name="Freeform 3499">
                <a:extLst>
                  <a:ext uri="{FF2B5EF4-FFF2-40B4-BE49-F238E27FC236}">
                    <a16:creationId xmlns:a16="http://schemas.microsoft.com/office/drawing/2014/main" id="{759B881F-FC0B-469F-ACC3-197FF04EB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14" name="Rectangle 3500">
                <a:extLst>
                  <a:ext uri="{FF2B5EF4-FFF2-40B4-BE49-F238E27FC236}">
                    <a16:creationId xmlns:a16="http://schemas.microsoft.com/office/drawing/2014/main" id="{29A8C8EE-665A-4178-8482-EB7495954C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15" name="Freeform 3501">
                <a:extLst>
                  <a:ext uri="{FF2B5EF4-FFF2-40B4-BE49-F238E27FC236}">
                    <a16:creationId xmlns:a16="http://schemas.microsoft.com/office/drawing/2014/main" id="{8A21391B-7AAF-4A95-8D4A-4F345BA26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16" name="Rectangle 3502">
                <a:extLst>
                  <a:ext uri="{FF2B5EF4-FFF2-40B4-BE49-F238E27FC236}">
                    <a16:creationId xmlns:a16="http://schemas.microsoft.com/office/drawing/2014/main" id="{6635B5D7-8322-4B8F-9546-A373019C7C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17" name="Freeform 3503">
                <a:extLst>
                  <a:ext uri="{FF2B5EF4-FFF2-40B4-BE49-F238E27FC236}">
                    <a16:creationId xmlns:a16="http://schemas.microsoft.com/office/drawing/2014/main" id="{E0D1BA1F-E944-4CF6-AAAD-8D99EEF77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18" name="Rectangle 3504">
                <a:extLst>
                  <a:ext uri="{FF2B5EF4-FFF2-40B4-BE49-F238E27FC236}">
                    <a16:creationId xmlns:a16="http://schemas.microsoft.com/office/drawing/2014/main" id="{1E534FD7-7EF9-47B0-9B36-651018B8D8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19" name="Freeform 3505">
                <a:extLst>
                  <a:ext uri="{FF2B5EF4-FFF2-40B4-BE49-F238E27FC236}">
                    <a16:creationId xmlns:a16="http://schemas.microsoft.com/office/drawing/2014/main" id="{055EDE9F-B8E4-4F15-A929-065925510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20" name="Rectangle 3506">
                <a:extLst>
                  <a:ext uri="{FF2B5EF4-FFF2-40B4-BE49-F238E27FC236}">
                    <a16:creationId xmlns:a16="http://schemas.microsoft.com/office/drawing/2014/main" id="{FC26EFAC-78A5-417A-A1EF-2D185D16C2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21" name="Freeform 3507">
                <a:extLst>
                  <a:ext uri="{FF2B5EF4-FFF2-40B4-BE49-F238E27FC236}">
                    <a16:creationId xmlns:a16="http://schemas.microsoft.com/office/drawing/2014/main" id="{2CD438D8-EC07-4086-B8B8-2EF6B57FD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22" name="Rectangle 3508">
                <a:extLst>
                  <a:ext uri="{FF2B5EF4-FFF2-40B4-BE49-F238E27FC236}">
                    <a16:creationId xmlns:a16="http://schemas.microsoft.com/office/drawing/2014/main" id="{3831F726-74F5-4430-AEC1-7772D3DBDB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23" name="Freeform 3509">
                <a:extLst>
                  <a:ext uri="{FF2B5EF4-FFF2-40B4-BE49-F238E27FC236}">
                    <a16:creationId xmlns:a16="http://schemas.microsoft.com/office/drawing/2014/main" id="{528E1D80-9425-40BA-B9C0-89B9970E7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24" name="Rectangle 3510">
                <a:extLst>
                  <a:ext uri="{FF2B5EF4-FFF2-40B4-BE49-F238E27FC236}">
                    <a16:creationId xmlns:a16="http://schemas.microsoft.com/office/drawing/2014/main" id="{882F40E8-FE30-4A59-90AA-23E23D861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25" name="Freeform 3511">
                <a:extLst>
                  <a:ext uri="{FF2B5EF4-FFF2-40B4-BE49-F238E27FC236}">
                    <a16:creationId xmlns:a16="http://schemas.microsoft.com/office/drawing/2014/main" id="{152F1686-D8D1-4F42-94CB-0E56B6FB1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26" name="Rectangle 3512">
                <a:extLst>
                  <a:ext uri="{FF2B5EF4-FFF2-40B4-BE49-F238E27FC236}">
                    <a16:creationId xmlns:a16="http://schemas.microsoft.com/office/drawing/2014/main" id="{4D992885-C948-4888-9B77-9C17081C5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27" name="Freeform 3513">
                <a:extLst>
                  <a:ext uri="{FF2B5EF4-FFF2-40B4-BE49-F238E27FC236}">
                    <a16:creationId xmlns:a16="http://schemas.microsoft.com/office/drawing/2014/main" id="{C9DF6220-6135-485F-BEB7-2EC790F44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28" name="Rectangle 3514">
                <a:extLst>
                  <a:ext uri="{FF2B5EF4-FFF2-40B4-BE49-F238E27FC236}">
                    <a16:creationId xmlns:a16="http://schemas.microsoft.com/office/drawing/2014/main" id="{C2F1AD6D-3346-4E4F-8EB6-45F5848E74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29" name="Freeform 3515">
                <a:extLst>
                  <a:ext uri="{FF2B5EF4-FFF2-40B4-BE49-F238E27FC236}">
                    <a16:creationId xmlns:a16="http://schemas.microsoft.com/office/drawing/2014/main" id="{B3914305-8CCA-47EB-A42E-A0C4ACBF4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30" name="Rectangle 3516">
                <a:extLst>
                  <a:ext uri="{FF2B5EF4-FFF2-40B4-BE49-F238E27FC236}">
                    <a16:creationId xmlns:a16="http://schemas.microsoft.com/office/drawing/2014/main" id="{199B5E0D-3FB8-4224-82ED-8A1BBDC17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31" name="Freeform 3517">
                <a:extLst>
                  <a:ext uri="{FF2B5EF4-FFF2-40B4-BE49-F238E27FC236}">
                    <a16:creationId xmlns:a16="http://schemas.microsoft.com/office/drawing/2014/main" id="{C80D4F5F-AC64-438D-B17D-09456CC03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32" name="Rectangle 3518">
                <a:extLst>
                  <a:ext uri="{FF2B5EF4-FFF2-40B4-BE49-F238E27FC236}">
                    <a16:creationId xmlns:a16="http://schemas.microsoft.com/office/drawing/2014/main" id="{E1040147-3FA2-48BE-9653-0A206E61A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33" name="Freeform 3519">
                <a:extLst>
                  <a:ext uri="{FF2B5EF4-FFF2-40B4-BE49-F238E27FC236}">
                    <a16:creationId xmlns:a16="http://schemas.microsoft.com/office/drawing/2014/main" id="{FFC65615-B207-4286-A6B6-155BD2CA6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34" name="Rectangle 3520">
                <a:extLst>
                  <a:ext uri="{FF2B5EF4-FFF2-40B4-BE49-F238E27FC236}">
                    <a16:creationId xmlns:a16="http://schemas.microsoft.com/office/drawing/2014/main" id="{5D9CFF1A-26F8-48BC-ABF8-EDF8871EB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35" name="Freeform 3521">
                <a:extLst>
                  <a:ext uri="{FF2B5EF4-FFF2-40B4-BE49-F238E27FC236}">
                    <a16:creationId xmlns:a16="http://schemas.microsoft.com/office/drawing/2014/main" id="{7FFAF0A4-B1F1-4D7C-93A2-B353202BD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36" name="Rectangle 3522">
                <a:extLst>
                  <a:ext uri="{FF2B5EF4-FFF2-40B4-BE49-F238E27FC236}">
                    <a16:creationId xmlns:a16="http://schemas.microsoft.com/office/drawing/2014/main" id="{FE6E126C-8D63-43F0-ACD1-ED792537DA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37" name="Freeform 3523">
                <a:extLst>
                  <a:ext uri="{FF2B5EF4-FFF2-40B4-BE49-F238E27FC236}">
                    <a16:creationId xmlns:a16="http://schemas.microsoft.com/office/drawing/2014/main" id="{082105B3-3BB2-45FD-8DFF-8281D2116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38" name="Rectangle 3524">
                <a:extLst>
                  <a:ext uri="{FF2B5EF4-FFF2-40B4-BE49-F238E27FC236}">
                    <a16:creationId xmlns:a16="http://schemas.microsoft.com/office/drawing/2014/main" id="{ABD7FD11-6889-455C-A6C4-62B1D22F8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39" name="Freeform 3525">
                <a:extLst>
                  <a:ext uri="{FF2B5EF4-FFF2-40B4-BE49-F238E27FC236}">
                    <a16:creationId xmlns:a16="http://schemas.microsoft.com/office/drawing/2014/main" id="{621C2364-C5C0-4B95-9F8C-DB1D03FC4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40" name="Rectangle 3526">
                <a:extLst>
                  <a:ext uri="{FF2B5EF4-FFF2-40B4-BE49-F238E27FC236}">
                    <a16:creationId xmlns:a16="http://schemas.microsoft.com/office/drawing/2014/main" id="{29EF2102-B243-4F0C-9BD7-F5E1BDD3D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41" name="Freeform 3527">
                <a:extLst>
                  <a:ext uri="{FF2B5EF4-FFF2-40B4-BE49-F238E27FC236}">
                    <a16:creationId xmlns:a16="http://schemas.microsoft.com/office/drawing/2014/main" id="{E1566377-5798-448E-93EC-19EEA6049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42" name="Rectangle 3528">
                <a:extLst>
                  <a:ext uri="{FF2B5EF4-FFF2-40B4-BE49-F238E27FC236}">
                    <a16:creationId xmlns:a16="http://schemas.microsoft.com/office/drawing/2014/main" id="{C149C968-D545-4895-97C0-EE3D25404F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43" name="Freeform 3529">
                <a:extLst>
                  <a:ext uri="{FF2B5EF4-FFF2-40B4-BE49-F238E27FC236}">
                    <a16:creationId xmlns:a16="http://schemas.microsoft.com/office/drawing/2014/main" id="{35ADA139-2342-45AF-A01B-1FCB61059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44" name="Rectangle 3530">
                <a:extLst>
                  <a:ext uri="{FF2B5EF4-FFF2-40B4-BE49-F238E27FC236}">
                    <a16:creationId xmlns:a16="http://schemas.microsoft.com/office/drawing/2014/main" id="{56BD3BFF-722A-40D3-9EB0-3E760770E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45" name="Freeform 3531">
                <a:extLst>
                  <a:ext uri="{FF2B5EF4-FFF2-40B4-BE49-F238E27FC236}">
                    <a16:creationId xmlns:a16="http://schemas.microsoft.com/office/drawing/2014/main" id="{6877F705-D3E4-4E6A-AE9A-7A03E75C1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46" name="Rectangle 3532">
                <a:extLst>
                  <a:ext uri="{FF2B5EF4-FFF2-40B4-BE49-F238E27FC236}">
                    <a16:creationId xmlns:a16="http://schemas.microsoft.com/office/drawing/2014/main" id="{9647DF49-AD1B-4560-901D-8DE130AA1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47" name="Freeform 3533">
                <a:extLst>
                  <a:ext uri="{FF2B5EF4-FFF2-40B4-BE49-F238E27FC236}">
                    <a16:creationId xmlns:a16="http://schemas.microsoft.com/office/drawing/2014/main" id="{8B48673E-AACC-4F61-A69A-3A645624D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48" name="Rectangle 3534">
                <a:extLst>
                  <a:ext uri="{FF2B5EF4-FFF2-40B4-BE49-F238E27FC236}">
                    <a16:creationId xmlns:a16="http://schemas.microsoft.com/office/drawing/2014/main" id="{10A9FCBC-4350-4EF8-BB76-134C603EB9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49" name="Freeform 3535">
                <a:extLst>
                  <a:ext uri="{FF2B5EF4-FFF2-40B4-BE49-F238E27FC236}">
                    <a16:creationId xmlns:a16="http://schemas.microsoft.com/office/drawing/2014/main" id="{9063A13D-5925-45AD-B22D-DBB0CCBD8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50" name="Rectangle 3536">
                <a:extLst>
                  <a:ext uri="{FF2B5EF4-FFF2-40B4-BE49-F238E27FC236}">
                    <a16:creationId xmlns:a16="http://schemas.microsoft.com/office/drawing/2014/main" id="{94315A62-1572-4A7A-95BF-C2707B647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51" name="Freeform 3537">
                <a:extLst>
                  <a:ext uri="{FF2B5EF4-FFF2-40B4-BE49-F238E27FC236}">
                    <a16:creationId xmlns:a16="http://schemas.microsoft.com/office/drawing/2014/main" id="{60DD96D2-C6DF-4A98-828C-BD7F9D576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52" name="Rectangle 3538">
                <a:extLst>
                  <a:ext uri="{FF2B5EF4-FFF2-40B4-BE49-F238E27FC236}">
                    <a16:creationId xmlns:a16="http://schemas.microsoft.com/office/drawing/2014/main" id="{2F3653DB-B30A-4451-9C2A-14314FCE7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53" name="Freeform 3539">
                <a:extLst>
                  <a:ext uri="{FF2B5EF4-FFF2-40B4-BE49-F238E27FC236}">
                    <a16:creationId xmlns:a16="http://schemas.microsoft.com/office/drawing/2014/main" id="{B7639E25-731E-45B7-83D7-AD9A9D877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54" name="Rectangle 3540">
                <a:extLst>
                  <a:ext uri="{FF2B5EF4-FFF2-40B4-BE49-F238E27FC236}">
                    <a16:creationId xmlns:a16="http://schemas.microsoft.com/office/drawing/2014/main" id="{3AA138C1-3957-441F-A7A6-2E21E692BF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55" name="Freeform 3541">
                <a:extLst>
                  <a:ext uri="{FF2B5EF4-FFF2-40B4-BE49-F238E27FC236}">
                    <a16:creationId xmlns:a16="http://schemas.microsoft.com/office/drawing/2014/main" id="{CCEAF139-6493-43E2-BA2D-03F45E42B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56" name="Rectangle 3542">
                <a:extLst>
                  <a:ext uri="{FF2B5EF4-FFF2-40B4-BE49-F238E27FC236}">
                    <a16:creationId xmlns:a16="http://schemas.microsoft.com/office/drawing/2014/main" id="{E31197D3-423A-46E9-87D4-B0ECD730D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57" name="Freeform 3543">
                <a:extLst>
                  <a:ext uri="{FF2B5EF4-FFF2-40B4-BE49-F238E27FC236}">
                    <a16:creationId xmlns:a16="http://schemas.microsoft.com/office/drawing/2014/main" id="{9091AE86-5D06-4FFD-96E5-B5546B0CB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58" name="Rectangle 3544">
                <a:extLst>
                  <a:ext uri="{FF2B5EF4-FFF2-40B4-BE49-F238E27FC236}">
                    <a16:creationId xmlns:a16="http://schemas.microsoft.com/office/drawing/2014/main" id="{F89453C4-044D-48D7-859D-B7736BB69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59" name="Freeform 3545">
                <a:extLst>
                  <a:ext uri="{FF2B5EF4-FFF2-40B4-BE49-F238E27FC236}">
                    <a16:creationId xmlns:a16="http://schemas.microsoft.com/office/drawing/2014/main" id="{9AFE9012-154F-4E7B-A2D3-CD9103794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60" name="Rectangle 3546">
                <a:extLst>
                  <a:ext uri="{FF2B5EF4-FFF2-40B4-BE49-F238E27FC236}">
                    <a16:creationId xmlns:a16="http://schemas.microsoft.com/office/drawing/2014/main" id="{97F5F2E2-3E4D-4432-B5EC-5160CB999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61" name="Freeform 3547">
                <a:extLst>
                  <a:ext uri="{FF2B5EF4-FFF2-40B4-BE49-F238E27FC236}">
                    <a16:creationId xmlns:a16="http://schemas.microsoft.com/office/drawing/2014/main" id="{A74A12C2-4604-48D3-B352-1F7740A33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62" name="Rectangle 3548">
                <a:extLst>
                  <a:ext uri="{FF2B5EF4-FFF2-40B4-BE49-F238E27FC236}">
                    <a16:creationId xmlns:a16="http://schemas.microsoft.com/office/drawing/2014/main" id="{BFBB75D2-D76D-4121-BCFB-1C4BB2629E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63" name="Freeform 3549">
                <a:extLst>
                  <a:ext uri="{FF2B5EF4-FFF2-40B4-BE49-F238E27FC236}">
                    <a16:creationId xmlns:a16="http://schemas.microsoft.com/office/drawing/2014/main" id="{35C7F93F-EB23-4BE1-909D-7386E638F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64" name="Rectangle 3550">
                <a:extLst>
                  <a:ext uri="{FF2B5EF4-FFF2-40B4-BE49-F238E27FC236}">
                    <a16:creationId xmlns:a16="http://schemas.microsoft.com/office/drawing/2014/main" id="{75E7047D-9292-497F-98E9-4BB887671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65" name="Freeform 3551">
                <a:extLst>
                  <a:ext uri="{FF2B5EF4-FFF2-40B4-BE49-F238E27FC236}">
                    <a16:creationId xmlns:a16="http://schemas.microsoft.com/office/drawing/2014/main" id="{BBB83D19-80AB-49CC-9BC6-9ABD308A3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66" name="Rectangle 3552">
                <a:extLst>
                  <a:ext uri="{FF2B5EF4-FFF2-40B4-BE49-F238E27FC236}">
                    <a16:creationId xmlns:a16="http://schemas.microsoft.com/office/drawing/2014/main" id="{BEC2DD08-6688-44F4-97F4-A012059FF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67" name="Freeform 3553">
                <a:extLst>
                  <a:ext uri="{FF2B5EF4-FFF2-40B4-BE49-F238E27FC236}">
                    <a16:creationId xmlns:a16="http://schemas.microsoft.com/office/drawing/2014/main" id="{708A222D-8DCA-45CB-9E08-8FC585904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68" name="Rectangle 3554">
                <a:extLst>
                  <a:ext uri="{FF2B5EF4-FFF2-40B4-BE49-F238E27FC236}">
                    <a16:creationId xmlns:a16="http://schemas.microsoft.com/office/drawing/2014/main" id="{A07F6D78-9752-43AE-A478-1C9CD9A5BC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69" name="Freeform 3555">
                <a:extLst>
                  <a:ext uri="{FF2B5EF4-FFF2-40B4-BE49-F238E27FC236}">
                    <a16:creationId xmlns:a16="http://schemas.microsoft.com/office/drawing/2014/main" id="{F848FC80-EB4D-42E8-A3FC-919677385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70" name="Rectangle 3556">
                <a:extLst>
                  <a:ext uri="{FF2B5EF4-FFF2-40B4-BE49-F238E27FC236}">
                    <a16:creationId xmlns:a16="http://schemas.microsoft.com/office/drawing/2014/main" id="{D30F50DE-BA40-44FB-904E-4ECCD2541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71" name="Freeform 3557">
                <a:extLst>
                  <a:ext uri="{FF2B5EF4-FFF2-40B4-BE49-F238E27FC236}">
                    <a16:creationId xmlns:a16="http://schemas.microsoft.com/office/drawing/2014/main" id="{4F4AFABC-53E7-4B04-A3DD-1907BADAB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72" name="Rectangle 3558">
                <a:extLst>
                  <a:ext uri="{FF2B5EF4-FFF2-40B4-BE49-F238E27FC236}">
                    <a16:creationId xmlns:a16="http://schemas.microsoft.com/office/drawing/2014/main" id="{A2AA7EE1-41B8-434E-AC67-80AEF4C19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73" name="Freeform 3559">
                <a:extLst>
                  <a:ext uri="{FF2B5EF4-FFF2-40B4-BE49-F238E27FC236}">
                    <a16:creationId xmlns:a16="http://schemas.microsoft.com/office/drawing/2014/main" id="{4001DC87-6758-4F79-B5B5-C4F9577CE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74" name="Rectangle 3560">
                <a:extLst>
                  <a:ext uri="{FF2B5EF4-FFF2-40B4-BE49-F238E27FC236}">
                    <a16:creationId xmlns:a16="http://schemas.microsoft.com/office/drawing/2014/main" id="{0512EEB2-E9F2-47DE-B1D0-E07AA9369B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75" name="Freeform 3561">
                <a:extLst>
                  <a:ext uri="{FF2B5EF4-FFF2-40B4-BE49-F238E27FC236}">
                    <a16:creationId xmlns:a16="http://schemas.microsoft.com/office/drawing/2014/main" id="{4DBC3F1D-EC97-4738-98EC-88E4C9EAB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76" name="Rectangle 3562">
                <a:extLst>
                  <a:ext uri="{FF2B5EF4-FFF2-40B4-BE49-F238E27FC236}">
                    <a16:creationId xmlns:a16="http://schemas.microsoft.com/office/drawing/2014/main" id="{EA334EE8-9392-402C-8B95-4EF770346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77" name="Freeform 3563">
                <a:extLst>
                  <a:ext uri="{FF2B5EF4-FFF2-40B4-BE49-F238E27FC236}">
                    <a16:creationId xmlns:a16="http://schemas.microsoft.com/office/drawing/2014/main" id="{57524C6D-1C56-4EF5-89A3-C6F96549B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78" name="Rectangle 3564">
                <a:extLst>
                  <a:ext uri="{FF2B5EF4-FFF2-40B4-BE49-F238E27FC236}">
                    <a16:creationId xmlns:a16="http://schemas.microsoft.com/office/drawing/2014/main" id="{624C8D47-5402-49CF-879D-071879D61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79" name="Freeform 3565">
                <a:extLst>
                  <a:ext uri="{FF2B5EF4-FFF2-40B4-BE49-F238E27FC236}">
                    <a16:creationId xmlns:a16="http://schemas.microsoft.com/office/drawing/2014/main" id="{322806CB-043B-4D00-A779-E780BDC24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80" name="Rectangle 3566">
                <a:extLst>
                  <a:ext uri="{FF2B5EF4-FFF2-40B4-BE49-F238E27FC236}">
                    <a16:creationId xmlns:a16="http://schemas.microsoft.com/office/drawing/2014/main" id="{4C0A6A63-275F-455B-8696-17336413D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81" name="Freeform 3567">
                <a:extLst>
                  <a:ext uri="{FF2B5EF4-FFF2-40B4-BE49-F238E27FC236}">
                    <a16:creationId xmlns:a16="http://schemas.microsoft.com/office/drawing/2014/main" id="{AA3E47DD-9405-47DB-8350-5B94A5F04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82" name="Rectangle 3568">
                <a:extLst>
                  <a:ext uri="{FF2B5EF4-FFF2-40B4-BE49-F238E27FC236}">
                    <a16:creationId xmlns:a16="http://schemas.microsoft.com/office/drawing/2014/main" id="{F105F55B-D914-44AD-97E3-123F22ADB0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83" name="Freeform 3569">
                <a:extLst>
                  <a:ext uri="{FF2B5EF4-FFF2-40B4-BE49-F238E27FC236}">
                    <a16:creationId xmlns:a16="http://schemas.microsoft.com/office/drawing/2014/main" id="{CEE43613-5599-414C-A008-0A068EE56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84" name="Rectangle 3570">
                <a:extLst>
                  <a:ext uri="{FF2B5EF4-FFF2-40B4-BE49-F238E27FC236}">
                    <a16:creationId xmlns:a16="http://schemas.microsoft.com/office/drawing/2014/main" id="{F422D1EB-8D76-44FE-B07D-DAD0189A3A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85" name="Freeform 3571">
                <a:extLst>
                  <a:ext uri="{FF2B5EF4-FFF2-40B4-BE49-F238E27FC236}">
                    <a16:creationId xmlns:a16="http://schemas.microsoft.com/office/drawing/2014/main" id="{C1F2C3BB-55CD-4DE0-B8AD-795E58B5D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86" name="Rectangle 3572">
                <a:extLst>
                  <a:ext uri="{FF2B5EF4-FFF2-40B4-BE49-F238E27FC236}">
                    <a16:creationId xmlns:a16="http://schemas.microsoft.com/office/drawing/2014/main" id="{B1055825-6124-4A9E-9FC9-59A7D74DB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87" name="Freeform 3573">
                <a:extLst>
                  <a:ext uri="{FF2B5EF4-FFF2-40B4-BE49-F238E27FC236}">
                    <a16:creationId xmlns:a16="http://schemas.microsoft.com/office/drawing/2014/main" id="{E4224611-33A2-4977-8B6A-66BC3B9A0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88" name="Rectangle 3574">
                <a:extLst>
                  <a:ext uri="{FF2B5EF4-FFF2-40B4-BE49-F238E27FC236}">
                    <a16:creationId xmlns:a16="http://schemas.microsoft.com/office/drawing/2014/main" id="{B895BA42-4E60-4F97-AEF8-4389C97D1E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89" name="Freeform 3575">
                <a:extLst>
                  <a:ext uri="{FF2B5EF4-FFF2-40B4-BE49-F238E27FC236}">
                    <a16:creationId xmlns:a16="http://schemas.microsoft.com/office/drawing/2014/main" id="{E6131A0B-9133-4E3E-9E5D-72EA674F1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90" name="Rectangle 3576">
                <a:extLst>
                  <a:ext uri="{FF2B5EF4-FFF2-40B4-BE49-F238E27FC236}">
                    <a16:creationId xmlns:a16="http://schemas.microsoft.com/office/drawing/2014/main" id="{16743131-D06A-4AF0-99DB-B99DBD42F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91" name="Freeform 3577">
                <a:extLst>
                  <a:ext uri="{FF2B5EF4-FFF2-40B4-BE49-F238E27FC236}">
                    <a16:creationId xmlns:a16="http://schemas.microsoft.com/office/drawing/2014/main" id="{2C9ED898-D931-44E0-965A-9F9390436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92" name="Rectangle 3578">
                <a:extLst>
                  <a:ext uri="{FF2B5EF4-FFF2-40B4-BE49-F238E27FC236}">
                    <a16:creationId xmlns:a16="http://schemas.microsoft.com/office/drawing/2014/main" id="{A11E8EEC-CE36-49C1-B246-CB19EC743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93" name="Freeform 3579">
                <a:extLst>
                  <a:ext uri="{FF2B5EF4-FFF2-40B4-BE49-F238E27FC236}">
                    <a16:creationId xmlns:a16="http://schemas.microsoft.com/office/drawing/2014/main" id="{BEE9F98E-B709-414A-B38E-147FF129A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94" name="Rectangle 3580">
                <a:extLst>
                  <a:ext uri="{FF2B5EF4-FFF2-40B4-BE49-F238E27FC236}">
                    <a16:creationId xmlns:a16="http://schemas.microsoft.com/office/drawing/2014/main" id="{1F9FE4DA-40E7-4BB4-8AC3-799CDEB154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95" name="Freeform 3581">
                <a:extLst>
                  <a:ext uri="{FF2B5EF4-FFF2-40B4-BE49-F238E27FC236}">
                    <a16:creationId xmlns:a16="http://schemas.microsoft.com/office/drawing/2014/main" id="{4A942295-342D-444F-A431-549297751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96" name="Rectangle 3582">
                <a:extLst>
                  <a:ext uri="{FF2B5EF4-FFF2-40B4-BE49-F238E27FC236}">
                    <a16:creationId xmlns:a16="http://schemas.microsoft.com/office/drawing/2014/main" id="{D9F8910E-DA12-4354-B936-83EA1C270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97" name="Freeform 3583">
                <a:extLst>
                  <a:ext uri="{FF2B5EF4-FFF2-40B4-BE49-F238E27FC236}">
                    <a16:creationId xmlns:a16="http://schemas.microsoft.com/office/drawing/2014/main" id="{532B132A-ABAC-45C8-A06F-34D195C30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98" name="Rectangle 3584">
                <a:extLst>
                  <a:ext uri="{FF2B5EF4-FFF2-40B4-BE49-F238E27FC236}">
                    <a16:creationId xmlns:a16="http://schemas.microsoft.com/office/drawing/2014/main" id="{7DF07771-B669-402E-9065-B2499F2AB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99" name="Freeform 3585">
                <a:extLst>
                  <a:ext uri="{FF2B5EF4-FFF2-40B4-BE49-F238E27FC236}">
                    <a16:creationId xmlns:a16="http://schemas.microsoft.com/office/drawing/2014/main" id="{A85A9D1F-2903-41DA-87C4-EEB912054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00" name="Rectangle 3586">
                <a:extLst>
                  <a:ext uri="{FF2B5EF4-FFF2-40B4-BE49-F238E27FC236}">
                    <a16:creationId xmlns:a16="http://schemas.microsoft.com/office/drawing/2014/main" id="{58C38623-253A-4E68-B77E-B97BAA85C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01" name="Freeform 3587">
                <a:extLst>
                  <a:ext uri="{FF2B5EF4-FFF2-40B4-BE49-F238E27FC236}">
                    <a16:creationId xmlns:a16="http://schemas.microsoft.com/office/drawing/2014/main" id="{317A9E2A-91B1-4D8C-BDEE-CFBA7BCB0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02" name="Rectangle 3588">
                <a:extLst>
                  <a:ext uri="{FF2B5EF4-FFF2-40B4-BE49-F238E27FC236}">
                    <a16:creationId xmlns:a16="http://schemas.microsoft.com/office/drawing/2014/main" id="{0757FC03-1776-4F61-BE85-5A7B774EE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03" name="Freeform 3589">
                <a:extLst>
                  <a:ext uri="{FF2B5EF4-FFF2-40B4-BE49-F238E27FC236}">
                    <a16:creationId xmlns:a16="http://schemas.microsoft.com/office/drawing/2014/main" id="{DAEB76B0-4BF6-4071-903D-A51AC78B8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04" name="Rectangle 3590">
                <a:extLst>
                  <a:ext uri="{FF2B5EF4-FFF2-40B4-BE49-F238E27FC236}">
                    <a16:creationId xmlns:a16="http://schemas.microsoft.com/office/drawing/2014/main" id="{6FC358F2-7DDD-495A-87C0-FD6F8F180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05" name="Freeform 3591">
                <a:extLst>
                  <a:ext uri="{FF2B5EF4-FFF2-40B4-BE49-F238E27FC236}">
                    <a16:creationId xmlns:a16="http://schemas.microsoft.com/office/drawing/2014/main" id="{3421550D-C239-4BFC-99A1-062E93016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06" name="Rectangle 3592">
                <a:extLst>
                  <a:ext uri="{FF2B5EF4-FFF2-40B4-BE49-F238E27FC236}">
                    <a16:creationId xmlns:a16="http://schemas.microsoft.com/office/drawing/2014/main" id="{D6C7D2C9-B9D9-43E1-AFB6-B400F52EE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07" name="Freeform 3593">
                <a:extLst>
                  <a:ext uri="{FF2B5EF4-FFF2-40B4-BE49-F238E27FC236}">
                    <a16:creationId xmlns:a16="http://schemas.microsoft.com/office/drawing/2014/main" id="{3719752D-2F0A-4EF0-90A2-AD44621C0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08" name="Rectangle 3594">
                <a:extLst>
                  <a:ext uri="{FF2B5EF4-FFF2-40B4-BE49-F238E27FC236}">
                    <a16:creationId xmlns:a16="http://schemas.microsoft.com/office/drawing/2014/main" id="{E789BF89-1959-4812-B2A5-5B568F8A8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09" name="Freeform 3595">
                <a:extLst>
                  <a:ext uri="{FF2B5EF4-FFF2-40B4-BE49-F238E27FC236}">
                    <a16:creationId xmlns:a16="http://schemas.microsoft.com/office/drawing/2014/main" id="{A4A1B7C2-D4DF-4E14-AA2E-0CD2B262A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10" name="Rectangle 3596">
                <a:extLst>
                  <a:ext uri="{FF2B5EF4-FFF2-40B4-BE49-F238E27FC236}">
                    <a16:creationId xmlns:a16="http://schemas.microsoft.com/office/drawing/2014/main" id="{CC3D4F2D-286B-4D12-BF20-6A360F7D21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11" name="Freeform 3597">
                <a:extLst>
                  <a:ext uri="{FF2B5EF4-FFF2-40B4-BE49-F238E27FC236}">
                    <a16:creationId xmlns:a16="http://schemas.microsoft.com/office/drawing/2014/main" id="{17B69AF3-9D55-449B-BDEE-BF10F67EE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12" name="Rectangle 3598">
                <a:extLst>
                  <a:ext uri="{FF2B5EF4-FFF2-40B4-BE49-F238E27FC236}">
                    <a16:creationId xmlns:a16="http://schemas.microsoft.com/office/drawing/2014/main" id="{6181BEF1-CFC7-41A0-B0C4-F8069B64A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13" name="Freeform 3599">
                <a:extLst>
                  <a:ext uri="{FF2B5EF4-FFF2-40B4-BE49-F238E27FC236}">
                    <a16:creationId xmlns:a16="http://schemas.microsoft.com/office/drawing/2014/main" id="{D9D8A354-7EF1-46B8-B766-14D153310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14" name="Rectangle 3600">
                <a:extLst>
                  <a:ext uri="{FF2B5EF4-FFF2-40B4-BE49-F238E27FC236}">
                    <a16:creationId xmlns:a16="http://schemas.microsoft.com/office/drawing/2014/main" id="{2893F6D3-15EE-4ADB-9272-48B9860E95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15" name="Freeform 3601">
                <a:extLst>
                  <a:ext uri="{FF2B5EF4-FFF2-40B4-BE49-F238E27FC236}">
                    <a16:creationId xmlns:a16="http://schemas.microsoft.com/office/drawing/2014/main" id="{42B22DF2-39B0-4F5D-9E4A-41A8DD559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16" name="Rectangle 3602">
                <a:extLst>
                  <a:ext uri="{FF2B5EF4-FFF2-40B4-BE49-F238E27FC236}">
                    <a16:creationId xmlns:a16="http://schemas.microsoft.com/office/drawing/2014/main" id="{27C20858-C576-4B15-B95B-326AB741E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17" name="Freeform 3603">
                <a:extLst>
                  <a:ext uri="{FF2B5EF4-FFF2-40B4-BE49-F238E27FC236}">
                    <a16:creationId xmlns:a16="http://schemas.microsoft.com/office/drawing/2014/main" id="{89B19793-B408-4DD9-BD44-51B74B65B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18" name="Rectangle 3604">
                <a:extLst>
                  <a:ext uri="{FF2B5EF4-FFF2-40B4-BE49-F238E27FC236}">
                    <a16:creationId xmlns:a16="http://schemas.microsoft.com/office/drawing/2014/main" id="{666A0B30-09C8-4FD1-8CC8-01F7BE6D8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19" name="Freeform 3605">
                <a:extLst>
                  <a:ext uri="{FF2B5EF4-FFF2-40B4-BE49-F238E27FC236}">
                    <a16:creationId xmlns:a16="http://schemas.microsoft.com/office/drawing/2014/main" id="{6479F927-0160-48B6-9EC8-06956920B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20" name="Rectangle 3606">
                <a:extLst>
                  <a:ext uri="{FF2B5EF4-FFF2-40B4-BE49-F238E27FC236}">
                    <a16:creationId xmlns:a16="http://schemas.microsoft.com/office/drawing/2014/main" id="{68FF5995-64FA-4C31-8708-7D63B2086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21" name="Freeform 3607">
                <a:extLst>
                  <a:ext uri="{FF2B5EF4-FFF2-40B4-BE49-F238E27FC236}">
                    <a16:creationId xmlns:a16="http://schemas.microsoft.com/office/drawing/2014/main" id="{CF8BF721-15F2-4D58-B121-2AFA4E9CA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22" name="Rectangle 3608">
                <a:extLst>
                  <a:ext uri="{FF2B5EF4-FFF2-40B4-BE49-F238E27FC236}">
                    <a16:creationId xmlns:a16="http://schemas.microsoft.com/office/drawing/2014/main" id="{6E22FB07-4CCD-4A6C-B549-1383FA48D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23" name="Freeform 3609">
                <a:extLst>
                  <a:ext uri="{FF2B5EF4-FFF2-40B4-BE49-F238E27FC236}">
                    <a16:creationId xmlns:a16="http://schemas.microsoft.com/office/drawing/2014/main" id="{FEB2C823-AC74-45FB-B393-4827A9F17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24" name="Rectangle 3610">
                <a:extLst>
                  <a:ext uri="{FF2B5EF4-FFF2-40B4-BE49-F238E27FC236}">
                    <a16:creationId xmlns:a16="http://schemas.microsoft.com/office/drawing/2014/main" id="{96806844-DC8B-464F-AB72-72370091A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25" name="Freeform 3611">
                <a:extLst>
                  <a:ext uri="{FF2B5EF4-FFF2-40B4-BE49-F238E27FC236}">
                    <a16:creationId xmlns:a16="http://schemas.microsoft.com/office/drawing/2014/main" id="{98F291D7-5F59-4D38-B663-1AF8693DD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26" name="Rectangle 3612">
                <a:extLst>
                  <a:ext uri="{FF2B5EF4-FFF2-40B4-BE49-F238E27FC236}">
                    <a16:creationId xmlns:a16="http://schemas.microsoft.com/office/drawing/2014/main" id="{7F99990C-51D6-4BD4-8E37-B97283CE7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27" name="Freeform 3613">
                <a:extLst>
                  <a:ext uri="{FF2B5EF4-FFF2-40B4-BE49-F238E27FC236}">
                    <a16:creationId xmlns:a16="http://schemas.microsoft.com/office/drawing/2014/main" id="{286E4562-52F2-4477-91F7-6F8E20D78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28" name="Rectangle 3614">
                <a:extLst>
                  <a:ext uri="{FF2B5EF4-FFF2-40B4-BE49-F238E27FC236}">
                    <a16:creationId xmlns:a16="http://schemas.microsoft.com/office/drawing/2014/main" id="{8651B798-C04B-4136-9859-06413CE14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29" name="Freeform 3615">
                <a:extLst>
                  <a:ext uri="{FF2B5EF4-FFF2-40B4-BE49-F238E27FC236}">
                    <a16:creationId xmlns:a16="http://schemas.microsoft.com/office/drawing/2014/main" id="{FB75C8C9-7AA3-4BBA-B9C8-EE2220800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30" name="Rectangle 3616">
                <a:extLst>
                  <a:ext uri="{FF2B5EF4-FFF2-40B4-BE49-F238E27FC236}">
                    <a16:creationId xmlns:a16="http://schemas.microsoft.com/office/drawing/2014/main" id="{BD44CE60-AFF9-4BD1-AA2D-2C49209FCD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31" name="Freeform 3617">
                <a:extLst>
                  <a:ext uri="{FF2B5EF4-FFF2-40B4-BE49-F238E27FC236}">
                    <a16:creationId xmlns:a16="http://schemas.microsoft.com/office/drawing/2014/main" id="{B748480F-89CA-45F8-8D66-83BC25839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32" name="Rectangle 3618">
                <a:extLst>
                  <a:ext uri="{FF2B5EF4-FFF2-40B4-BE49-F238E27FC236}">
                    <a16:creationId xmlns:a16="http://schemas.microsoft.com/office/drawing/2014/main" id="{85C38CB8-5E45-46EF-A680-4373568C0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33" name="Freeform 3619">
                <a:extLst>
                  <a:ext uri="{FF2B5EF4-FFF2-40B4-BE49-F238E27FC236}">
                    <a16:creationId xmlns:a16="http://schemas.microsoft.com/office/drawing/2014/main" id="{D41224BF-0440-411B-90FD-F6D7D6BD0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34" name="Rectangle 3620">
                <a:extLst>
                  <a:ext uri="{FF2B5EF4-FFF2-40B4-BE49-F238E27FC236}">
                    <a16:creationId xmlns:a16="http://schemas.microsoft.com/office/drawing/2014/main" id="{92CEBF89-F5C2-49EB-8753-0121DE9BB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35" name="Freeform 3621">
                <a:extLst>
                  <a:ext uri="{FF2B5EF4-FFF2-40B4-BE49-F238E27FC236}">
                    <a16:creationId xmlns:a16="http://schemas.microsoft.com/office/drawing/2014/main" id="{1B9C9078-D240-437C-BBF8-BF2D0FC6B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3" name="Group 3823">
              <a:extLst>
                <a:ext uri="{FF2B5EF4-FFF2-40B4-BE49-F238E27FC236}">
                  <a16:creationId xmlns:a16="http://schemas.microsoft.com/office/drawing/2014/main" id="{D5C13A37-E27B-43C9-B964-D1669C0334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97088" y="1668464"/>
              <a:ext cx="7938" cy="3175"/>
              <a:chOff x="1321" y="1051"/>
              <a:chExt cx="5" cy="2"/>
            </a:xfrm>
          </p:grpSpPr>
          <p:sp>
            <p:nvSpPr>
              <p:cNvPr id="1436" name="Rectangle 3623">
                <a:extLst>
                  <a:ext uri="{FF2B5EF4-FFF2-40B4-BE49-F238E27FC236}">
                    <a16:creationId xmlns:a16="http://schemas.microsoft.com/office/drawing/2014/main" id="{0E9BE2EF-90BE-4D55-B16E-AC124E3A2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7" name="Freeform 3624">
                <a:extLst>
                  <a:ext uri="{FF2B5EF4-FFF2-40B4-BE49-F238E27FC236}">
                    <a16:creationId xmlns:a16="http://schemas.microsoft.com/office/drawing/2014/main" id="{DFADBF46-543B-4C09-AEFB-3ED1149CE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8" name="Rectangle 3625">
                <a:extLst>
                  <a:ext uri="{FF2B5EF4-FFF2-40B4-BE49-F238E27FC236}">
                    <a16:creationId xmlns:a16="http://schemas.microsoft.com/office/drawing/2014/main" id="{89BB7CF8-FDBE-4FBC-810A-5F9F53B037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9" name="Freeform 3626">
                <a:extLst>
                  <a:ext uri="{FF2B5EF4-FFF2-40B4-BE49-F238E27FC236}">
                    <a16:creationId xmlns:a16="http://schemas.microsoft.com/office/drawing/2014/main" id="{7D851B04-0F45-4285-ABFF-16B5E5C28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40" name="Rectangle 3627">
                <a:extLst>
                  <a:ext uri="{FF2B5EF4-FFF2-40B4-BE49-F238E27FC236}">
                    <a16:creationId xmlns:a16="http://schemas.microsoft.com/office/drawing/2014/main" id="{932DED3A-3131-4B17-9450-EFBE9769E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41" name="Freeform 3628">
                <a:extLst>
                  <a:ext uri="{FF2B5EF4-FFF2-40B4-BE49-F238E27FC236}">
                    <a16:creationId xmlns:a16="http://schemas.microsoft.com/office/drawing/2014/main" id="{A5FB1D28-8A5F-4FA2-836D-F0E300093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42" name="Rectangle 3629">
                <a:extLst>
                  <a:ext uri="{FF2B5EF4-FFF2-40B4-BE49-F238E27FC236}">
                    <a16:creationId xmlns:a16="http://schemas.microsoft.com/office/drawing/2014/main" id="{B03CDC0B-5DF3-46F4-A15F-DA177629A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43" name="Freeform 3630">
                <a:extLst>
                  <a:ext uri="{FF2B5EF4-FFF2-40B4-BE49-F238E27FC236}">
                    <a16:creationId xmlns:a16="http://schemas.microsoft.com/office/drawing/2014/main" id="{AA13CEC2-2B7F-4DB3-9981-4C840725F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44" name="Rectangle 3631">
                <a:extLst>
                  <a:ext uri="{FF2B5EF4-FFF2-40B4-BE49-F238E27FC236}">
                    <a16:creationId xmlns:a16="http://schemas.microsoft.com/office/drawing/2014/main" id="{DC0E5741-4F4B-4A32-950D-D6A7B6FDE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45" name="Freeform 3632">
                <a:extLst>
                  <a:ext uri="{FF2B5EF4-FFF2-40B4-BE49-F238E27FC236}">
                    <a16:creationId xmlns:a16="http://schemas.microsoft.com/office/drawing/2014/main" id="{D49E0454-7F7B-4F4C-B1E5-DE68E6A3D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46" name="Rectangle 3633">
                <a:extLst>
                  <a:ext uri="{FF2B5EF4-FFF2-40B4-BE49-F238E27FC236}">
                    <a16:creationId xmlns:a16="http://schemas.microsoft.com/office/drawing/2014/main" id="{06B1F3B6-819F-4D3F-B6F7-F644B9995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47" name="Freeform 3634">
                <a:extLst>
                  <a:ext uri="{FF2B5EF4-FFF2-40B4-BE49-F238E27FC236}">
                    <a16:creationId xmlns:a16="http://schemas.microsoft.com/office/drawing/2014/main" id="{313D7DFA-DF96-4CC6-882A-DCAAA985C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48" name="Rectangle 3635">
                <a:extLst>
                  <a:ext uri="{FF2B5EF4-FFF2-40B4-BE49-F238E27FC236}">
                    <a16:creationId xmlns:a16="http://schemas.microsoft.com/office/drawing/2014/main" id="{D843C473-040C-4333-B6CB-F01E6D1F1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49" name="Freeform 3636">
                <a:extLst>
                  <a:ext uri="{FF2B5EF4-FFF2-40B4-BE49-F238E27FC236}">
                    <a16:creationId xmlns:a16="http://schemas.microsoft.com/office/drawing/2014/main" id="{2B7316A9-21CC-454A-8369-58061DDDD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50" name="Rectangle 3637">
                <a:extLst>
                  <a:ext uri="{FF2B5EF4-FFF2-40B4-BE49-F238E27FC236}">
                    <a16:creationId xmlns:a16="http://schemas.microsoft.com/office/drawing/2014/main" id="{41991BA3-3D24-49E0-BAFC-6E3566CE0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51" name="Freeform 3638">
                <a:extLst>
                  <a:ext uri="{FF2B5EF4-FFF2-40B4-BE49-F238E27FC236}">
                    <a16:creationId xmlns:a16="http://schemas.microsoft.com/office/drawing/2014/main" id="{C49AFE88-F1AC-47BB-AB40-3A0FC87F4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52" name="Rectangle 3639">
                <a:extLst>
                  <a:ext uri="{FF2B5EF4-FFF2-40B4-BE49-F238E27FC236}">
                    <a16:creationId xmlns:a16="http://schemas.microsoft.com/office/drawing/2014/main" id="{FEEDB44A-DEDA-4952-9D2C-0A270712D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53" name="Freeform 3640">
                <a:extLst>
                  <a:ext uri="{FF2B5EF4-FFF2-40B4-BE49-F238E27FC236}">
                    <a16:creationId xmlns:a16="http://schemas.microsoft.com/office/drawing/2014/main" id="{CE6FFA94-FFFC-4A7C-812E-92260AB7E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54" name="Rectangle 3641">
                <a:extLst>
                  <a:ext uri="{FF2B5EF4-FFF2-40B4-BE49-F238E27FC236}">
                    <a16:creationId xmlns:a16="http://schemas.microsoft.com/office/drawing/2014/main" id="{D67375A6-05C5-4C86-9599-C79CE4E58C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55" name="Freeform 3642">
                <a:extLst>
                  <a:ext uri="{FF2B5EF4-FFF2-40B4-BE49-F238E27FC236}">
                    <a16:creationId xmlns:a16="http://schemas.microsoft.com/office/drawing/2014/main" id="{FE24FD71-0AF3-4C7F-ACEC-54EE85AFC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56" name="Rectangle 3643">
                <a:extLst>
                  <a:ext uri="{FF2B5EF4-FFF2-40B4-BE49-F238E27FC236}">
                    <a16:creationId xmlns:a16="http://schemas.microsoft.com/office/drawing/2014/main" id="{7ABBEF72-2121-426A-85AE-F2DF047D36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57" name="Freeform 3644">
                <a:extLst>
                  <a:ext uri="{FF2B5EF4-FFF2-40B4-BE49-F238E27FC236}">
                    <a16:creationId xmlns:a16="http://schemas.microsoft.com/office/drawing/2014/main" id="{7D4F8128-9725-4C2D-8742-D97F825D6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58" name="Rectangle 3645">
                <a:extLst>
                  <a:ext uri="{FF2B5EF4-FFF2-40B4-BE49-F238E27FC236}">
                    <a16:creationId xmlns:a16="http://schemas.microsoft.com/office/drawing/2014/main" id="{92EE6768-42C6-48D6-9EDB-AD94F50D38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59" name="Freeform 3646">
                <a:extLst>
                  <a:ext uri="{FF2B5EF4-FFF2-40B4-BE49-F238E27FC236}">
                    <a16:creationId xmlns:a16="http://schemas.microsoft.com/office/drawing/2014/main" id="{119039FA-ECDD-459A-8B6C-3965B657D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60" name="Rectangle 3647">
                <a:extLst>
                  <a:ext uri="{FF2B5EF4-FFF2-40B4-BE49-F238E27FC236}">
                    <a16:creationId xmlns:a16="http://schemas.microsoft.com/office/drawing/2014/main" id="{B03B1A58-BDBA-45A2-A22A-A99A4805C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61" name="Freeform 3648">
                <a:extLst>
                  <a:ext uri="{FF2B5EF4-FFF2-40B4-BE49-F238E27FC236}">
                    <a16:creationId xmlns:a16="http://schemas.microsoft.com/office/drawing/2014/main" id="{EBE89775-7537-46C4-A7EB-8E35C4879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62" name="Rectangle 3649">
                <a:extLst>
                  <a:ext uri="{FF2B5EF4-FFF2-40B4-BE49-F238E27FC236}">
                    <a16:creationId xmlns:a16="http://schemas.microsoft.com/office/drawing/2014/main" id="{3C767CE7-FFC6-45AF-B5DF-AA28F44195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63" name="Freeform 3650">
                <a:extLst>
                  <a:ext uri="{FF2B5EF4-FFF2-40B4-BE49-F238E27FC236}">
                    <a16:creationId xmlns:a16="http://schemas.microsoft.com/office/drawing/2014/main" id="{3BB66050-F629-4C88-A094-1D983B5D2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64" name="Rectangle 3651">
                <a:extLst>
                  <a:ext uri="{FF2B5EF4-FFF2-40B4-BE49-F238E27FC236}">
                    <a16:creationId xmlns:a16="http://schemas.microsoft.com/office/drawing/2014/main" id="{A0FBF11B-59DC-4D6B-BC2C-0A9024A195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65" name="Freeform 3652">
                <a:extLst>
                  <a:ext uri="{FF2B5EF4-FFF2-40B4-BE49-F238E27FC236}">
                    <a16:creationId xmlns:a16="http://schemas.microsoft.com/office/drawing/2014/main" id="{886D2DE2-DFD7-4180-B8F2-C32D781C0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66" name="Rectangle 3653">
                <a:extLst>
                  <a:ext uri="{FF2B5EF4-FFF2-40B4-BE49-F238E27FC236}">
                    <a16:creationId xmlns:a16="http://schemas.microsoft.com/office/drawing/2014/main" id="{17F5DF3D-B014-447A-882D-DB7F38D21B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67" name="Freeform 3654">
                <a:extLst>
                  <a:ext uri="{FF2B5EF4-FFF2-40B4-BE49-F238E27FC236}">
                    <a16:creationId xmlns:a16="http://schemas.microsoft.com/office/drawing/2014/main" id="{115358E3-4777-42F5-A684-F47869853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68" name="Rectangle 3655">
                <a:extLst>
                  <a:ext uri="{FF2B5EF4-FFF2-40B4-BE49-F238E27FC236}">
                    <a16:creationId xmlns:a16="http://schemas.microsoft.com/office/drawing/2014/main" id="{A9075321-07E9-4827-9D0E-79F407F4D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69" name="Freeform 3656">
                <a:extLst>
                  <a:ext uri="{FF2B5EF4-FFF2-40B4-BE49-F238E27FC236}">
                    <a16:creationId xmlns:a16="http://schemas.microsoft.com/office/drawing/2014/main" id="{D5159019-743C-4696-BE4F-B5D04889F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70" name="Rectangle 3657">
                <a:extLst>
                  <a:ext uri="{FF2B5EF4-FFF2-40B4-BE49-F238E27FC236}">
                    <a16:creationId xmlns:a16="http://schemas.microsoft.com/office/drawing/2014/main" id="{3B999198-C020-4ECB-AEEE-71761B2013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71" name="Freeform 3658">
                <a:extLst>
                  <a:ext uri="{FF2B5EF4-FFF2-40B4-BE49-F238E27FC236}">
                    <a16:creationId xmlns:a16="http://schemas.microsoft.com/office/drawing/2014/main" id="{098E5E24-0E32-4FDD-9104-4903B8EB6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72" name="Rectangle 3659">
                <a:extLst>
                  <a:ext uri="{FF2B5EF4-FFF2-40B4-BE49-F238E27FC236}">
                    <a16:creationId xmlns:a16="http://schemas.microsoft.com/office/drawing/2014/main" id="{9F870D0E-EFD4-470E-A688-5FCD9C28E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73" name="Freeform 3660">
                <a:extLst>
                  <a:ext uri="{FF2B5EF4-FFF2-40B4-BE49-F238E27FC236}">
                    <a16:creationId xmlns:a16="http://schemas.microsoft.com/office/drawing/2014/main" id="{2E992760-CDEA-48D1-B2A1-6BDD03A2E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74" name="Rectangle 3661">
                <a:extLst>
                  <a:ext uri="{FF2B5EF4-FFF2-40B4-BE49-F238E27FC236}">
                    <a16:creationId xmlns:a16="http://schemas.microsoft.com/office/drawing/2014/main" id="{06663345-FFF6-41B4-AB09-77581908A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75" name="Freeform 3662">
                <a:extLst>
                  <a:ext uri="{FF2B5EF4-FFF2-40B4-BE49-F238E27FC236}">
                    <a16:creationId xmlns:a16="http://schemas.microsoft.com/office/drawing/2014/main" id="{46CC16EE-02FF-4BC9-BD4A-0C0BBD161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0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0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76" name="Rectangle 3663">
                <a:extLst>
                  <a:ext uri="{FF2B5EF4-FFF2-40B4-BE49-F238E27FC236}">
                    <a16:creationId xmlns:a16="http://schemas.microsoft.com/office/drawing/2014/main" id="{49E40E24-C514-4734-ADAC-97802D605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77" name="Freeform 3664">
                <a:extLst>
                  <a:ext uri="{FF2B5EF4-FFF2-40B4-BE49-F238E27FC236}">
                    <a16:creationId xmlns:a16="http://schemas.microsoft.com/office/drawing/2014/main" id="{CF6524EC-0DD1-4B8B-B304-7A7CC29BC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78" name="Rectangle 3665">
                <a:extLst>
                  <a:ext uri="{FF2B5EF4-FFF2-40B4-BE49-F238E27FC236}">
                    <a16:creationId xmlns:a16="http://schemas.microsoft.com/office/drawing/2014/main" id="{9C070752-6AA2-4DD9-A02E-043171F4B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79" name="Freeform 3666">
                <a:extLst>
                  <a:ext uri="{FF2B5EF4-FFF2-40B4-BE49-F238E27FC236}">
                    <a16:creationId xmlns:a16="http://schemas.microsoft.com/office/drawing/2014/main" id="{08EF0858-7089-4D16-A331-84209E758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80" name="Rectangle 3667">
                <a:extLst>
                  <a:ext uri="{FF2B5EF4-FFF2-40B4-BE49-F238E27FC236}">
                    <a16:creationId xmlns:a16="http://schemas.microsoft.com/office/drawing/2014/main" id="{06227350-CBC7-46D4-9EAF-FD50A67641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81" name="Freeform 3668">
                <a:extLst>
                  <a:ext uri="{FF2B5EF4-FFF2-40B4-BE49-F238E27FC236}">
                    <a16:creationId xmlns:a16="http://schemas.microsoft.com/office/drawing/2014/main" id="{4E742E2F-8788-4A7D-B956-4FFC7D6B6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82" name="Rectangle 3669">
                <a:extLst>
                  <a:ext uri="{FF2B5EF4-FFF2-40B4-BE49-F238E27FC236}">
                    <a16:creationId xmlns:a16="http://schemas.microsoft.com/office/drawing/2014/main" id="{CE71A27B-389E-4F40-82EE-9FBC7CE56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83" name="Freeform 3670">
                <a:extLst>
                  <a:ext uri="{FF2B5EF4-FFF2-40B4-BE49-F238E27FC236}">
                    <a16:creationId xmlns:a16="http://schemas.microsoft.com/office/drawing/2014/main" id="{E3DB5148-40F4-415A-AF79-E1C92A1CB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84" name="Rectangle 3671">
                <a:extLst>
                  <a:ext uri="{FF2B5EF4-FFF2-40B4-BE49-F238E27FC236}">
                    <a16:creationId xmlns:a16="http://schemas.microsoft.com/office/drawing/2014/main" id="{159A1D33-06BB-4B95-AD1B-1CC149A3A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85" name="Freeform 3672">
                <a:extLst>
                  <a:ext uri="{FF2B5EF4-FFF2-40B4-BE49-F238E27FC236}">
                    <a16:creationId xmlns:a16="http://schemas.microsoft.com/office/drawing/2014/main" id="{1B0AACD0-3D98-49DC-9E97-7781B8FBD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86" name="Rectangle 3673">
                <a:extLst>
                  <a:ext uri="{FF2B5EF4-FFF2-40B4-BE49-F238E27FC236}">
                    <a16:creationId xmlns:a16="http://schemas.microsoft.com/office/drawing/2014/main" id="{09C12C18-B44F-403F-B120-5F84B8F96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87" name="Freeform 3674">
                <a:extLst>
                  <a:ext uri="{FF2B5EF4-FFF2-40B4-BE49-F238E27FC236}">
                    <a16:creationId xmlns:a16="http://schemas.microsoft.com/office/drawing/2014/main" id="{E45D3D05-C45D-44BE-96A7-6535B8984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88" name="Rectangle 3675">
                <a:extLst>
                  <a:ext uri="{FF2B5EF4-FFF2-40B4-BE49-F238E27FC236}">
                    <a16:creationId xmlns:a16="http://schemas.microsoft.com/office/drawing/2014/main" id="{0F1D51E5-11F3-46AF-8C81-E84F105F1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89" name="Freeform 3676">
                <a:extLst>
                  <a:ext uri="{FF2B5EF4-FFF2-40B4-BE49-F238E27FC236}">
                    <a16:creationId xmlns:a16="http://schemas.microsoft.com/office/drawing/2014/main" id="{9EDDDB20-A6F9-4C71-A318-795129377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90" name="Rectangle 3677">
                <a:extLst>
                  <a:ext uri="{FF2B5EF4-FFF2-40B4-BE49-F238E27FC236}">
                    <a16:creationId xmlns:a16="http://schemas.microsoft.com/office/drawing/2014/main" id="{F8AB1DA3-BD18-4F8F-A523-4184EC91B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91" name="Freeform 3678">
                <a:extLst>
                  <a:ext uri="{FF2B5EF4-FFF2-40B4-BE49-F238E27FC236}">
                    <a16:creationId xmlns:a16="http://schemas.microsoft.com/office/drawing/2014/main" id="{AC6D1CC2-2B8A-4417-AA1F-07A11421F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92" name="Rectangle 3679">
                <a:extLst>
                  <a:ext uri="{FF2B5EF4-FFF2-40B4-BE49-F238E27FC236}">
                    <a16:creationId xmlns:a16="http://schemas.microsoft.com/office/drawing/2014/main" id="{B86C425E-FF3C-43EA-B15F-011AFE7BB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93" name="Freeform 3680">
                <a:extLst>
                  <a:ext uri="{FF2B5EF4-FFF2-40B4-BE49-F238E27FC236}">
                    <a16:creationId xmlns:a16="http://schemas.microsoft.com/office/drawing/2014/main" id="{776A9A97-203C-4548-AC4E-D8CF7DBC7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94" name="Rectangle 3681">
                <a:extLst>
                  <a:ext uri="{FF2B5EF4-FFF2-40B4-BE49-F238E27FC236}">
                    <a16:creationId xmlns:a16="http://schemas.microsoft.com/office/drawing/2014/main" id="{C99D7516-487F-40DC-8775-763541374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95" name="Freeform 3682">
                <a:extLst>
                  <a:ext uri="{FF2B5EF4-FFF2-40B4-BE49-F238E27FC236}">
                    <a16:creationId xmlns:a16="http://schemas.microsoft.com/office/drawing/2014/main" id="{18C43084-49D5-455E-8E11-F2CD3B010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96" name="Rectangle 3683">
                <a:extLst>
                  <a:ext uri="{FF2B5EF4-FFF2-40B4-BE49-F238E27FC236}">
                    <a16:creationId xmlns:a16="http://schemas.microsoft.com/office/drawing/2014/main" id="{579E4617-A666-404A-A8D9-BB29F84E32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97" name="Freeform 3684">
                <a:extLst>
                  <a:ext uri="{FF2B5EF4-FFF2-40B4-BE49-F238E27FC236}">
                    <a16:creationId xmlns:a16="http://schemas.microsoft.com/office/drawing/2014/main" id="{42A97687-53D5-4172-95D0-6C988EE3E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98" name="Rectangle 3685">
                <a:extLst>
                  <a:ext uri="{FF2B5EF4-FFF2-40B4-BE49-F238E27FC236}">
                    <a16:creationId xmlns:a16="http://schemas.microsoft.com/office/drawing/2014/main" id="{D999A6BF-550F-4261-993C-323B6FD5BF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99" name="Freeform 3686">
                <a:extLst>
                  <a:ext uri="{FF2B5EF4-FFF2-40B4-BE49-F238E27FC236}">
                    <a16:creationId xmlns:a16="http://schemas.microsoft.com/office/drawing/2014/main" id="{35199E7C-3C43-42D3-A4C1-7AED6322E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00" name="Rectangle 3687">
                <a:extLst>
                  <a:ext uri="{FF2B5EF4-FFF2-40B4-BE49-F238E27FC236}">
                    <a16:creationId xmlns:a16="http://schemas.microsoft.com/office/drawing/2014/main" id="{04B14D10-9C86-4AEA-A39A-866D6A6E1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01" name="Freeform 3688">
                <a:extLst>
                  <a:ext uri="{FF2B5EF4-FFF2-40B4-BE49-F238E27FC236}">
                    <a16:creationId xmlns:a16="http://schemas.microsoft.com/office/drawing/2014/main" id="{A9123796-6D6A-4C07-A5FE-57B7B74F3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02" name="Rectangle 3689">
                <a:extLst>
                  <a:ext uri="{FF2B5EF4-FFF2-40B4-BE49-F238E27FC236}">
                    <a16:creationId xmlns:a16="http://schemas.microsoft.com/office/drawing/2014/main" id="{F0AF57F3-142C-4781-BB35-E09DB6FDDA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03" name="Freeform 3690">
                <a:extLst>
                  <a:ext uri="{FF2B5EF4-FFF2-40B4-BE49-F238E27FC236}">
                    <a16:creationId xmlns:a16="http://schemas.microsoft.com/office/drawing/2014/main" id="{9D8C91C5-D1CF-48BC-988C-6369A3488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04" name="Rectangle 3691">
                <a:extLst>
                  <a:ext uri="{FF2B5EF4-FFF2-40B4-BE49-F238E27FC236}">
                    <a16:creationId xmlns:a16="http://schemas.microsoft.com/office/drawing/2014/main" id="{2A41DF0A-0849-498C-A763-86112555A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05" name="Freeform 3692">
                <a:extLst>
                  <a:ext uri="{FF2B5EF4-FFF2-40B4-BE49-F238E27FC236}">
                    <a16:creationId xmlns:a16="http://schemas.microsoft.com/office/drawing/2014/main" id="{7356AA0D-BCC0-4D3C-A077-F7E560441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06" name="Rectangle 3693">
                <a:extLst>
                  <a:ext uri="{FF2B5EF4-FFF2-40B4-BE49-F238E27FC236}">
                    <a16:creationId xmlns:a16="http://schemas.microsoft.com/office/drawing/2014/main" id="{114C7E2D-EA9E-4D7B-A6F4-856AF69AE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07" name="Freeform 3694">
                <a:extLst>
                  <a:ext uri="{FF2B5EF4-FFF2-40B4-BE49-F238E27FC236}">
                    <a16:creationId xmlns:a16="http://schemas.microsoft.com/office/drawing/2014/main" id="{9A0F4168-0081-4491-9B7E-1C7B5CC25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08" name="Rectangle 3695">
                <a:extLst>
                  <a:ext uri="{FF2B5EF4-FFF2-40B4-BE49-F238E27FC236}">
                    <a16:creationId xmlns:a16="http://schemas.microsoft.com/office/drawing/2014/main" id="{6F39E6DF-7EA6-42FA-9215-C7FAE827E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09" name="Freeform 3696">
                <a:extLst>
                  <a:ext uri="{FF2B5EF4-FFF2-40B4-BE49-F238E27FC236}">
                    <a16:creationId xmlns:a16="http://schemas.microsoft.com/office/drawing/2014/main" id="{13F4B70B-2147-4D51-A44D-1AB3045D3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10" name="Rectangle 3697">
                <a:extLst>
                  <a:ext uri="{FF2B5EF4-FFF2-40B4-BE49-F238E27FC236}">
                    <a16:creationId xmlns:a16="http://schemas.microsoft.com/office/drawing/2014/main" id="{E740FED9-EDE4-439D-8C25-79C74DDF2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11" name="Freeform 3698">
                <a:extLst>
                  <a:ext uri="{FF2B5EF4-FFF2-40B4-BE49-F238E27FC236}">
                    <a16:creationId xmlns:a16="http://schemas.microsoft.com/office/drawing/2014/main" id="{6A6C7342-728B-444A-8DA2-90143D9F5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12" name="Rectangle 3699">
                <a:extLst>
                  <a:ext uri="{FF2B5EF4-FFF2-40B4-BE49-F238E27FC236}">
                    <a16:creationId xmlns:a16="http://schemas.microsoft.com/office/drawing/2014/main" id="{92BF70DB-33AD-4D59-BE47-283BF26644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13" name="Freeform 3700">
                <a:extLst>
                  <a:ext uri="{FF2B5EF4-FFF2-40B4-BE49-F238E27FC236}">
                    <a16:creationId xmlns:a16="http://schemas.microsoft.com/office/drawing/2014/main" id="{5ED79FF6-437A-40BC-B5D5-9F4E51FA3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14" name="Rectangle 3701">
                <a:extLst>
                  <a:ext uri="{FF2B5EF4-FFF2-40B4-BE49-F238E27FC236}">
                    <a16:creationId xmlns:a16="http://schemas.microsoft.com/office/drawing/2014/main" id="{9EDE2856-0FBE-4C3A-8386-612C2AB8CF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15" name="Freeform 3702">
                <a:extLst>
                  <a:ext uri="{FF2B5EF4-FFF2-40B4-BE49-F238E27FC236}">
                    <a16:creationId xmlns:a16="http://schemas.microsoft.com/office/drawing/2014/main" id="{CEBDAB8D-2ED6-4A16-BFB1-7F0D94796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16" name="Rectangle 3703">
                <a:extLst>
                  <a:ext uri="{FF2B5EF4-FFF2-40B4-BE49-F238E27FC236}">
                    <a16:creationId xmlns:a16="http://schemas.microsoft.com/office/drawing/2014/main" id="{742DBF6B-6EB7-4BC7-8E7F-D43C643962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17" name="Freeform 3704">
                <a:extLst>
                  <a:ext uri="{FF2B5EF4-FFF2-40B4-BE49-F238E27FC236}">
                    <a16:creationId xmlns:a16="http://schemas.microsoft.com/office/drawing/2014/main" id="{0442D54B-D1E4-4F39-A45C-406C81492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18" name="Rectangle 3705">
                <a:extLst>
                  <a:ext uri="{FF2B5EF4-FFF2-40B4-BE49-F238E27FC236}">
                    <a16:creationId xmlns:a16="http://schemas.microsoft.com/office/drawing/2014/main" id="{FB5689E8-2CF0-420D-B9DB-E4234BC222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19" name="Freeform 3706">
                <a:extLst>
                  <a:ext uri="{FF2B5EF4-FFF2-40B4-BE49-F238E27FC236}">
                    <a16:creationId xmlns:a16="http://schemas.microsoft.com/office/drawing/2014/main" id="{C4347060-E13C-4A06-B3D8-DC3D7ED86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20" name="Rectangle 3707">
                <a:extLst>
                  <a:ext uri="{FF2B5EF4-FFF2-40B4-BE49-F238E27FC236}">
                    <a16:creationId xmlns:a16="http://schemas.microsoft.com/office/drawing/2014/main" id="{7A6CD071-4B9D-4BF9-A5F4-F74616E5A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21" name="Freeform 3708">
                <a:extLst>
                  <a:ext uri="{FF2B5EF4-FFF2-40B4-BE49-F238E27FC236}">
                    <a16:creationId xmlns:a16="http://schemas.microsoft.com/office/drawing/2014/main" id="{C1928B08-D3EE-4DFB-9E45-E26114CD6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22" name="Rectangle 3709">
                <a:extLst>
                  <a:ext uri="{FF2B5EF4-FFF2-40B4-BE49-F238E27FC236}">
                    <a16:creationId xmlns:a16="http://schemas.microsoft.com/office/drawing/2014/main" id="{913F8D80-98F5-4348-B5B4-293F9A082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23" name="Freeform 3710">
                <a:extLst>
                  <a:ext uri="{FF2B5EF4-FFF2-40B4-BE49-F238E27FC236}">
                    <a16:creationId xmlns:a16="http://schemas.microsoft.com/office/drawing/2014/main" id="{C32466B6-59B1-4515-84B6-BF9803E3F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24" name="Rectangle 3711">
                <a:extLst>
                  <a:ext uri="{FF2B5EF4-FFF2-40B4-BE49-F238E27FC236}">
                    <a16:creationId xmlns:a16="http://schemas.microsoft.com/office/drawing/2014/main" id="{8F4AB140-E6A2-4106-BF4F-161ADD1E5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25" name="Freeform 3712">
                <a:extLst>
                  <a:ext uri="{FF2B5EF4-FFF2-40B4-BE49-F238E27FC236}">
                    <a16:creationId xmlns:a16="http://schemas.microsoft.com/office/drawing/2014/main" id="{B3DE7F39-71C7-4617-BC35-BB3507DBF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26" name="Rectangle 3713">
                <a:extLst>
                  <a:ext uri="{FF2B5EF4-FFF2-40B4-BE49-F238E27FC236}">
                    <a16:creationId xmlns:a16="http://schemas.microsoft.com/office/drawing/2014/main" id="{A4E2E113-42DC-4D47-9B38-F3759DAB1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27" name="Freeform 3714">
                <a:extLst>
                  <a:ext uri="{FF2B5EF4-FFF2-40B4-BE49-F238E27FC236}">
                    <a16:creationId xmlns:a16="http://schemas.microsoft.com/office/drawing/2014/main" id="{863FAE47-B6B2-4CD9-83D7-1D6787AD3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28" name="Rectangle 3715">
                <a:extLst>
                  <a:ext uri="{FF2B5EF4-FFF2-40B4-BE49-F238E27FC236}">
                    <a16:creationId xmlns:a16="http://schemas.microsoft.com/office/drawing/2014/main" id="{FA44C939-1D08-415D-B28B-947EC477F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29" name="Freeform 3716">
                <a:extLst>
                  <a:ext uri="{FF2B5EF4-FFF2-40B4-BE49-F238E27FC236}">
                    <a16:creationId xmlns:a16="http://schemas.microsoft.com/office/drawing/2014/main" id="{82B440B4-492C-4675-9F36-DDAB99D7C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30" name="Rectangle 3717">
                <a:extLst>
                  <a:ext uri="{FF2B5EF4-FFF2-40B4-BE49-F238E27FC236}">
                    <a16:creationId xmlns:a16="http://schemas.microsoft.com/office/drawing/2014/main" id="{AA0D2F89-3020-483F-B24A-114B5A7B7B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31" name="Freeform 3718">
                <a:extLst>
                  <a:ext uri="{FF2B5EF4-FFF2-40B4-BE49-F238E27FC236}">
                    <a16:creationId xmlns:a16="http://schemas.microsoft.com/office/drawing/2014/main" id="{82DB9523-6E88-462C-BC8E-EAEBA1F25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32" name="Rectangle 3719">
                <a:extLst>
                  <a:ext uri="{FF2B5EF4-FFF2-40B4-BE49-F238E27FC236}">
                    <a16:creationId xmlns:a16="http://schemas.microsoft.com/office/drawing/2014/main" id="{92EA700F-3D06-4D97-9349-6F3B5CB83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33" name="Freeform 3720">
                <a:extLst>
                  <a:ext uri="{FF2B5EF4-FFF2-40B4-BE49-F238E27FC236}">
                    <a16:creationId xmlns:a16="http://schemas.microsoft.com/office/drawing/2014/main" id="{96736085-A4CE-46F2-A92F-5D0595005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34" name="Rectangle 3721">
                <a:extLst>
                  <a:ext uri="{FF2B5EF4-FFF2-40B4-BE49-F238E27FC236}">
                    <a16:creationId xmlns:a16="http://schemas.microsoft.com/office/drawing/2014/main" id="{64AAD825-E560-41EB-9951-E89B37298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35" name="Freeform 3722">
                <a:extLst>
                  <a:ext uri="{FF2B5EF4-FFF2-40B4-BE49-F238E27FC236}">
                    <a16:creationId xmlns:a16="http://schemas.microsoft.com/office/drawing/2014/main" id="{6B5F766B-1F94-4AC1-B4FE-DB7016A04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36" name="Rectangle 3723">
                <a:extLst>
                  <a:ext uri="{FF2B5EF4-FFF2-40B4-BE49-F238E27FC236}">
                    <a16:creationId xmlns:a16="http://schemas.microsoft.com/office/drawing/2014/main" id="{DC5E01AA-05A3-471C-95DD-8FD6296E85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37" name="Freeform 3724">
                <a:extLst>
                  <a:ext uri="{FF2B5EF4-FFF2-40B4-BE49-F238E27FC236}">
                    <a16:creationId xmlns:a16="http://schemas.microsoft.com/office/drawing/2014/main" id="{2C6787C0-B4CC-41D6-8884-6011072F5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38" name="Rectangle 3725">
                <a:extLst>
                  <a:ext uri="{FF2B5EF4-FFF2-40B4-BE49-F238E27FC236}">
                    <a16:creationId xmlns:a16="http://schemas.microsoft.com/office/drawing/2014/main" id="{E23126DF-876A-40A9-B15C-4AF50350D8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39" name="Freeform 3726">
                <a:extLst>
                  <a:ext uri="{FF2B5EF4-FFF2-40B4-BE49-F238E27FC236}">
                    <a16:creationId xmlns:a16="http://schemas.microsoft.com/office/drawing/2014/main" id="{7334918A-D846-49DA-8AAD-7DC8948E1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40" name="Rectangle 3727">
                <a:extLst>
                  <a:ext uri="{FF2B5EF4-FFF2-40B4-BE49-F238E27FC236}">
                    <a16:creationId xmlns:a16="http://schemas.microsoft.com/office/drawing/2014/main" id="{C0896A8D-0698-4CB0-A04C-40FB1A7D1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41" name="Freeform 3728">
                <a:extLst>
                  <a:ext uri="{FF2B5EF4-FFF2-40B4-BE49-F238E27FC236}">
                    <a16:creationId xmlns:a16="http://schemas.microsoft.com/office/drawing/2014/main" id="{82350DBE-6154-4C1C-AC60-AC294CD88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42" name="Rectangle 3729">
                <a:extLst>
                  <a:ext uri="{FF2B5EF4-FFF2-40B4-BE49-F238E27FC236}">
                    <a16:creationId xmlns:a16="http://schemas.microsoft.com/office/drawing/2014/main" id="{67E5EBD0-BABE-43FD-86FB-B99F121193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43" name="Freeform 3730">
                <a:extLst>
                  <a:ext uri="{FF2B5EF4-FFF2-40B4-BE49-F238E27FC236}">
                    <a16:creationId xmlns:a16="http://schemas.microsoft.com/office/drawing/2014/main" id="{B01096A4-B551-43C6-AF5A-0E05CD37C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44" name="Rectangle 3731">
                <a:extLst>
                  <a:ext uri="{FF2B5EF4-FFF2-40B4-BE49-F238E27FC236}">
                    <a16:creationId xmlns:a16="http://schemas.microsoft.com/office/drawing/2014/main" id="{5A533E05-ABBC-4EE7-887A-9F03111F8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45" name="Freeform 3732">
                <a:extLst>
                  <a:ext uri="{FF2B5EF4-FFF2-40B4-BE49-F238E27FC236}">
                    <a16:creationId xmlns:a16="http://schemas.microsoft.com/office/drawing/2014/main" id="{B5E3E044-9CEC-4E2A-970C-6C741F689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46" name="Rectangle 3733">
                <a:extLst>
                  <a:ext uri="{FF2B5EF4-FFF2-40B4-BE49-F238E27FC236}">
                    <a16:creationId xmlns:a16="http://schemas.microsoft.com/office/drawing/2014/main" id="{91226F44-0773-494D-A23B-4DB76A4EB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47" name="Freeform 3734">
                <a:extLst>
                  <a:ext uri="{FF2B5EF4-FFF2-40B4-BE49-F238E27FC236}">
                    <a16:creationId xmlns:a16="http://schemas.microsoft.com/office/drawing/2014/main" id="{6951281E-DFBE-4B66-B1A4-2318D3FA3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48" name="Rectangle 3735">
                <a:extLst>
                  <a:ext uri="{FF2B5EF4-FFF2-40B4-BE49-F238E27FC236}">
                    <a16:creationId xmlns:a16="http://schemas.microsoft.com/office/drawing/2014/main" id="{B3CEC1B1-8442-491A-BF1B-467F1209C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49" name="Freeform 3736">
                <a:extLst>
                  <a:ext uri="{FF2B5EF4-FFF2-40B4-BE49-F238E27FC236}">
                    <a16:creationId xmlns:a16="http://schemas.microsoft.com/office/drawing/2014/main" id="{64F0FC32-A16E-4B8C-B1B9-36FD0E7A6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50" name="Rectangle 3737">
                <a:extLst>
                  <a:ext uri="{FF2B5EF4-FFF2-40B4-BE49-F238E27FC236}">
                    <a16:creationId xmlns:a16="http://schemas.microsoft.com/office/drawing/2014/main" id="{39C83D58-A5CC-4080-A17F-6C05BB2219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51" name="Freeform 3738">
                <a:extLst>
                  <a:ext uri="{FF2B5EF4-FFF2-40B4-BE49-F238E27FC236}">
                    <a16:creationId xmlns:a16="http://schemas.microsoft.com/office/drawing/2014/main" id="{20B8CEFA-A2F7-43CE-BA6B-413DA777E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52" name="Rectangle 3739">
                <a:extLst>
                  <a:ext uri="{FF2B5EF4-FFF2-40B4-BE49-F238E27FC236}">
                    <a16:creationId xmlns:a16="http://schemas.microsoft.com/office/drawing/2014/main" id="{72A3647A-23BC-41F6-A726-EA60273B0D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53" name="Freeform 3740">
                <a:extLst>
                  <a:ext uri="{FF2B5EF4-FFF2-40B4-BE49-F238E27FC236}">
                    <a16:creationId xmlns:a16="http://schemas.microsoft.com/office/drawing/2014/main" id="{82C5E596-8554-4BFA-91A6-5E9AFEF6A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54" name="Rectangle 3741">
                <a:extLst>
                  <a:ext uri="{FF2B5EF4-FFF2-40B4-BE49-F238E27FC236}">
                    <a16:creationId xmlns:a16="http://schemas.microsoft.com/office/drawing/2014/main" id="{C9286A9F-3FD4-4372-9696-B94D4EF983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55" name="Freeform 3742">
                <a:extLst>
                  <a:ext uri="{FF2B5EF4-FFF2-40B4-BE49-F238E27FC236}">
                    <a16:creationId xmlns:a16="http://schemas.microsoft.com/office/drawing/2014/main" id="{77F713BA-70E2-4E5E-AEB9-A9EE5277C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56" name="Rectangle 3743">
                <a:extLst>
                  <a:ext uri="{FF2B5EF4-FFF2-40B4-BE49-F238E27FC236}">
                    <a16:creationId xmlns:a16="http://schemas.microsoft.com/office/drawing/2014/main" id="{C6E678AA-1718-450E-9E93-7D5697CD1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57" name="Freeform 3744">
                <a:extLst>
                  <a:ext uri="{FF2B5EF4-FFF2-40B4-BE49-F238E27FC236}">
                    <a16:creationId xmlns:a16="http://schemas.microsoft.com/office/drawing/2014/main" id="{E67F521B-4330-4973-81C7-CA7780099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58" name="Rectangle 3745">
                <a:extLst>
                  <a:ext uri="{FF2B5EF4-FFF2-40B4-BE49-F238E27FC236}">
                    <a16:creationId xmlns:a16="http://schemas.microsoft.com/office/drawing/2014/main" id="{D404CC9B-7455-4D9C-91C6-9F2B63FB7A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59" name="Freeform 3746">
                <a:extLst>
                  <a:ext uri="{FF2B5EF4-FFF2-40B4-BE49-F238E27FC236}">
                    <a16:creationId xmlns:a16="http://schemas.microsoft.com/office/drawing/2014/main" id="{93B74D8F-AD89-4F24-968B-A1A75BF07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60" name="Rectangle 3747">
                <a:extLst>
                  <a:ext uri="{FF2B5EF4-FFF2-40B4-BE49-F238E27FC236}">
                    <a16:creationId xmlns:a16="http://schemas.microsoft.com/office/drawing/2014/main" id="{50584DB6-350B-48E9-B03B-A3163A7D50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61" name="Freeform 3748">
                <a:extLst>
                  <a:ext uri="{FF2B5EF4-FFF2-40B4-BE49-F238E27FC236}">
                    <a16:creationId xmlns:a16="http://schemas.microsoft.com/office/drawing/2014/main" id="{0ECD64A3-AE3B-4F64-9CB1-93FDD3034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62" name="Rectangle 3749">
                <a:extLst>
                  <a:ext uri="{FF2B5EF4-FFF2-40B4-BE49-F238E27FC236}">
                    <a16:creationId xmlns:a16="http://schemas.microsoft.com/office/drawing/2014/main" id="{558D8E4C-5976-490B-94C7-75D809CDD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63" name="Freeform 3750">
                <a:extLst>
                  <a:ext uri="{FF2B5EF4-FFF2-40B4-BE49-F238E27FC236}">
                    <a16:creationId xmlns:a16="http://schemas.microsoft.com/office/drawing/2014/main" id="{EAE3AECC-0537-427B-9713-4EDC7CFD3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64" name="Rectangle 3751">
                <a:extLst>
                  <a:ext uri="{FF2B5EF4-FFF2-40B4-BE49-F238E27FC236}">
                    <a16:creationId xmlns:a16="http://schemas.microsoft.com/office/drawing/2014/main" id="{F0AEA883-10FE-4A83-B4F5-3FEA38202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65" name="Freeform 3752">
                <a:extLst>
                  <a:ext uri="{FF2B5EF4-FFF2-40B4-BE49-F238E27FC236}">
                    <a16:creationId xmlns:a16="http://schemas.microsoft.com/office/drawing/2014/main" id="{19B66707-3954-4943-8DF8-EC47BDD5F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66" name="Rectangle 3753">
                <a:extLst>
                  <a:ext uri="{FF2B5EF4-FFF2-40B4-BE49-F238E27FC236}">
                    <a16:creationId xmlns:a16="http://schemas.microsoft.com/office/drawing/2014/main" id="{E1CDD979-E9F7-457A-85D8-F2DED49A4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67" name="Freeform 3754">
                <a:extLst>
                  <a:ext uri="{FF2B5EF4-FFF2-40B4-BE49-F238E27FC236}">
                    <a16:creationId xmlns:a16="http://schemas.microsoft.com/office/drawing/2014/main" id="{939ADEA9-81EA-4FD7-B78B-B00104EC3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68" name="Rectangle 3755">
                <a:extLst>
                  <a:ext uri="{FF2B5EF4-FFF2-40B4-BE49-F238E27FC236}">
                    <a16:creationId xmlns:a16="http://schemas.microsoft.com/office/drawing/2014/main" id="{AC1F308E-8954-4C22-B121-81635AC3F8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69" name="Freeform 3756">
                <a:extLst>
                  <a:ext uri="{FF2B5EF4-FFF2-40B4-BE49-F238E27FC236}">
                    <a16:creationId xmlns:a16="http://schemas.microsoft.com/office/drawing/2014/main" id="{83F0641D-6496-4B62-B5B6-1557961DC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70" name="Rectangle 3757">
                <a:extLst>
                  <a:ext uri="{FF2B5EF4-FFF2-40B4-BE49-F238E27FC236}">
                    <a16:creationId xmlns:a16="http://schemas.microsoft.com/office/drawing/2014/main" id="{0089E862-1BD8-4A8F-B582-91A5C86F8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71" name="Freeform 3758">
                <a:extLst>
                  <a:ext uri="{FF2B5EF4-FFF2-40B4-BE49-F238E27FC236}">
                    <a16:creationId xmlns:a16="http://schemas.microsoft.com/office/drawing/2014/main" id="{3865A318-99C1-4A66-B86F-26005F54D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72" name="Rectangle 3759">
                <a:extLst>
                  <a:ext uri="{FF2B5EF4-FFF2-40B4-BE49-F238E27FC236}">
                    <a16:creationId xmlns:a16="http://schemas.microsoft.com/office/drawing/2014/main" id="{DEFC1479-74A5-4D9F-AAEB-19B40BE9B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73" name="Freeform 3760">
                <a:extLst>
                  <a:ext uri="{FF2B5EF4-FFF2-40B4-BE49-F238E27FC236}">
                    <a16:creationId xmlns:a16="http://schemas.microsoft.com/office/drawing/2014/main" id="{B7B73D3E-FABB-48DE-BD67-735E74CC4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74" name="Rectangle 3761">
                <a:extLst>
                  <a:ext uri="{FF2B5EF4-FFF2-40B4-BE49-F238E27FC236}">
                    <a16:creationId xmlns:a16="http://schemas.microsoft.com/office/drawing/2014/main" id="{075B420A-1B58-417D-9B9D-16210CDD4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75" name="Freeform 3762">
                <a:extLst>
                  <a:ext uri="{FF2B5EF4-FFF2-40B4-BE49-F238E27FC236}">
                    <a16:creationId xmlns:a16="http://schemas.microsoft.com/office/drawing/2014/main" id="{C75E0958-07F1-43C2-83AC-B73C69EEF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76" name="Rectangle 3763">
                <a:extLst>
                  <a:ext uri="{FF2B5EF4-FFF2-40B4-BE49-F238E27FC236}">
                    <a16:creationId xmlns:a16="http://schemas.microsoft.com/office/drawing/2014/main" id="{452AE3EC-9916-4FD6-AACA-88A13B2BC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77" name="Freeform 3764">
                <a:extLst>
                  <a:ext uri="{FF2B5EF4-FFF2-40B4-BE49-F238E27FC236}">
                    <a16:creationId xmlns:a16="http://schemas.microsoft.com/office/drawing/2014/main" id="{49965333-6036-4473-AED2-F23FF0292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78" name="Rectangle 3765">
                <a:extLst>
                  <a:ext uri="{FF2B5EF4-FFF2-40B4-BE49-F238E27FC236}">
                    <a16:creationId xmlns:a16="http://schemas.microsoft.com/office/drawing/2014/main" id="{319E8873-7B06-412E-923D-0B6B3975E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79" name="Freeform 3766">
                <a:extLst>
                  <a:ext uri="{FF2B5EF4-FFF2-40B4-BE49-F238E27FC236}">
                    <a16:creationId xmlns:a16="http://schemas.microsoft.com/office/drawing/2014/main" id="{3A173B91-33DC-4E32-B282-526BFB76D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80" name="Rectangle 3767">
                <a:extLst>
                  <a:ext uri="{FF2B5EF4-FFF2-40B4-BE49-F238E27FC236}">
                    <a16:creationId xmlns:a16="http://schemas.microsoft.com/office/drawing/2014/main" id="{894BD37B-CDC1-4135-A7D5-1697F20C6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81" name="Freeform 3768">
                <a:extLst>
                  <a:ext uri="{FF2B5EF4-FFF2-40B4-BE49-F238E27FC236}">
                    <a16:creationId xmlns:a16="http://schemas.microsoft.com/office/drawing/2014/main" id="{DFDB45D8-160B-4079-AFAB-2AA39993A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82" name="Rectangle 3769">
                <a:extLst>
                  <a:ext uri="{FF2B5EF4-FFF2-40B4-BE49-F238E27FC236}">
                    <a16:creationId xmlns:a16="http://schemas.microsoft.com/office/drawing/2014/main" id="{61A4A884-F857-47D1-B4FE-71E9703E8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83" name="Freeform 3770">
                <a:extLst>
                  <a:ext uri="{FF2B5EF4-FFF2-40B4-BE49-F238E27FC236}">
                    <a16:creationId xmlns:a16="http://schemas.microsoft.com/office/drawing/2014/main" id="{A4DB697A-D33E-4914-9645-C077D149E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84" name="Rectangle 3771">
                <a:extLst>
                  <a:ext uri="{FF2B5EF4-FFF2-40B4-BE49-F238E27FC236}">
                    <a16:creationId xmlns:a16="http://schemas.microsoft.com/office/drawing/2014/main" id="{9E67F5F8-10A2-413E-B595-B2AE34A84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85" name="Freeform 3772">
                <a:extLst>
                  <a:ext uri="{FF2B5EF4-FFF2-40B4-BE49-F238E27FC236}">
                    <a16:creationId xmlns:a16="http://schemas.microsoft.com/office/drawing/2014/main" id="{043E1698-4C68-49B6-80AE-1CBD0D0E0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86" name="Rectangle 3773">
                <a:extLst>
                  <a:ext uri="{FF2B5EF4-FFF2-40B4-BE49-F238E27FC236}">
                    <a16:creationId xmlns:a16="http://schemas.microsoft.com/office/drawing/2014/main" id="{E9C55886-55BC-4497-805E-08FD17FAA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87" name="Freeform 3774">
                <a:extLst>
                  <a:ext uri="{FF2B5EF4-FFF2-40B4-BE49-F238E27FC236}">
                    <a16:creationId xmlns:a16="http://schemas.microsoft.com/office/drawing/2014/main" id="{F1143C16-C530-4D97-B518-D913693DF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88" name="Rectangle 3775">
                <a:extLst>
                  <a:ext uri="{FF2B5EF4-FFF2-40B4-BE49-F238E27FC236}">
                    <a16:creationId xmlns:a16="http://schemas.microsoft.com/office/drawing/2014/main" id="{CFACA8B8-A380-4237-BA6D-AD07F3D7A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89" name="Freeform 3776">
                <a:extLst>
                  <a:ext uri="{FF2B5EF4-FFF2-40B4-BE49-F238E27FC236}">
                    <a16:creationId xmlns:a16="http://schemas.microsoft.com/office/drawing/2014/main" id="{E014E074-5D3B-423D-AFFC-B202577B4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90" name="Rectangle 3777">
                <a:extLst>
                  <a:ext uri="{FF2B5EF4-FFF2-40B4-BE49-F238E27FC236}">
                    <a16:creationId xmlns:a16="http://schemas.microsoft.com/office/drawing/2014/main" id="{3CCBCB86-2FB5-49DB-A7E8-C2F55F200A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91" name="Freeform 3778">
                <a:extLst>
                  <a:ext uri="{FF2B5EF4-FFF2-40B4-BE49-F238E27FC236}">
                    <a16:creationId xmlns:a16="http://schemas.microsoft.com/office/drawing/2014/main" id="{531A78F5-4FEB-4D69-A942-EB147ED54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92" name="Rectangle 3779">
                <a:extLst>
                  <a:ext uri="{FF2B5EF4-FFF2-40B4-BE49-F238E27FC236}">
                    <a16:creationId xmlns:a16="http://schemas.microsoft.com/office/drawing/2014/main" id="{E888287F-193C-4912-B677-E41E4C12F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93" name="Freeform 3780">
                <a:extLst>
                  <a:ext uri="{FF2B5EF4-FFF2-40B4-BE49-F238E27FC236}">
                    <a16:creationId xmlns:a16="http://schemas.microsoft.com/office/drawing/2014/main" id="{CF86583E-E069-4813-B7B0-F625409C9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94" name="Rectangle 3781">
                <a:extLst>
                  <a:ext uri="{FF2B5EF4-FFF2-40B4-BE49-F238E27FC236}">
                    <a16:creationId xmlns:a16="http://schemas.microsoft.com/office/drawing/2014/main" id="{3E489926-FE7D-4AE0-A826-2074FF7F58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95" name="Freeform 3782">
                <a:extLst>
                  <a:ext uri="{FF2B5EF4-FFF2-40B4-BE49-F238E27FC236}">
                    <a16:creationId xmlns:a16="http://schemas.microsoft.com/office/drawing/2014/main" id="{4D446764-770C-4C9C-BD3D-9E7338E71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96" name="Rectangle 3783">
                <a:extLst>
                  <a:ext uri="{FF2B5EF4-FFF2-40B4-BE49-F238E27FC236}">
                    <a16:creationId xmlns:a16="http://schemas.microsoft.com/office/drawing/2014/main" id="{7F147BC7-8135-4E75-BB13-9BB5428DB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97" name="Freeform 3784">
                <a:extLst>
                  <a:ext uri="{FF2B5EF4-FFF2-40B4-BE49-F238E27FC236}">
                    <a16:creationId xmlns:a16="http://schemas.microsoft.com/office/drawing/2014/main" id="{D8A375EA-2181-458C-85ED-885CB53BA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98" name="Rectangle 3785">
                <a:extLst>
                  <a:ext uri="{FF2B5EF4-FFF2-40B4-BE49-F238E27FC236}">
                    <a16:creationId xmlns:a16="http://schemas.microsoft.com/office/drawing/2014/main" id="{D4630971-86FE-466E-B94D-5F8907D3C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99" name="Freeform 3786">
                <a:extLst>
                  <a:ext uri="{FF2B5EF4-FFF2-40B4-BE49-F238E27FC236}">
                    <a16:creationId xmlns:a16="http://schemas.microsoft.com/office/drawing/2014/main" id="{54E4B627-8FF1-4785-9ACF-5963880AD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00" name="Rectangle 3787">
                <a:extLst>
                  <a:ext uri="{FF2B5EF4-FFF2-40B4-BE49-F238E27FC236}">
                    <a16:creationId xmlns:a16="http://schemas.microsoft.com/office/drawing/2014/main" id="{F3B91010-9963-416A-932E-C39FFCFC7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01" name="Freeform 3788">
                <a:extLst>
                  <a:ext uri="{FF2B5EF4-FFF2-40B4-BE49-F238E27FC236}">
                    <a16:creationId xmlns:a16="http://schemas.microsoft.com/office/drawing/2014/main" id="{DE68474D-AD34-485C-A57E-E546CCF55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02" name="Rectangle 3789">
                <a:extLst>
                  <a:ext uri="{FF2B5EF4-FFF2-40B4-BE49-F238E27FC236}">
                    <a16:creationId xmlns:a16="http://schemas.microsoft.com/office/drawing/2014/main" id="{D846138B-3FF1-4CF7-B285-CD536AE07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03" name="Freeform 3790">
                <a:extLst>
                  <a:ext uri="{FF2B5EF4-FFF2-40B4-BE49-F238E27FC236}">
                    <a16:creationId xmlns:a16="http://schemas.microsoft.com/office/drawing/2014/main" id="{E42BE782-EEF0-4BB3-86BA-4050D2E0E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04" name="Rectangle 3791">
                <a:extLst>
                  <a:ext uri="{FF2B5EF4-FFF2-40B4-BE49-F238E27FC236}">
                    <a16:creationId xmlns:a16="http://schemas.microsoft.com/office/drawing/2014/main" id="{B73605FC-A8C0-47E0-BE6E-E68C75E19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05" name="Freeform 3792">
                <a:extLst>
                  <a:ext uri="{FF2B5EF4-FFF2-40B4-BE49-F238E27FC236}">
                    <a16:creationId xmlns:a16="http://schemas.microsoft.com/office/drawing/2014/main" id="{0A82D6D2-B103-4021-A2C8-6D494311A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06" name="Rectangle 3793">
                <a:extLst>
                  <a:ext uri="{FF2B5EF4-FFF2-40B4-BE49-F238E27FC236}">
                    <a16:creationId xmlns:a16="http://schemas.microsoft.com/office/drawing/2014/main" id="{D5E88741-1389-45DE-AFB8-C41EF52F2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07" name="Freeform 3794">
                <a:extLst>
                  <a:ext uri="{FF2B5EF4-FFF2-40B4-BE49-F238E27FC236}">
                    <a16:creationId xmlns:a16="http://schemas.microsoft.com/office/drawing/2014/main" id="{6B40AB04-939B-4083-B550-958C4C932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08" name="Rectangle 3795">
                <a:extLst>
                  <a:ext uri="{FF2B5EF4-FFF2-40B4-BE49-F238E27FC236}">
                    <a16:creationId xmlns:a16="http://schemas.microsoft.com/office/drawing/2014/main" id="{F3204AD0-DCD6-462B-B074-95E31E138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09" name="Freeform 3796">
                <a:extLst>
                  <a:ext uri="{FF2B5EF4-FFF2-40B4-BE49-F238E27FC236}">
                    <a16:creationId xmlns:a16="http://schemas.microsoft.com/office/drawing/2014/main" id="{0E3B6246-0B1F-4C23-AF46-9DA018E5B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10" name="Rectangle 3797">
                <a:extLst>
                  <a:ext uri="{FF2B5EF4-FFF2-40B4-BE49-F238E27FC236}">
                    <a16:creationId xmlns:a16="http://schemas.microsoft.com/office/drawing/2014/main" id="{D6EAA8A8-458F-4C6A-9A3B-FC2F46B6F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11" name="Freeform 3798">
                <a:extLst>
                  <a:ext uri="{FF2B5EF4-FFF2-40B4-BE49-F238E27FC236}">
                    <a16:creationId xmlns:a16="http://schemas.microsoft.com/office/drawing/2014/main" id="{8742E474-CF42-4F29-9C82-26D085F44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12" name="Rectangle 3799">
                <a:extLst>
                  <a:ext uri="{FF2B5EF4-FFF2-40B4-BE49-F238E27FC236}">
                    <a16:creationId xmlns:a16="http://schemas.microsoft.com/office/drawing/2014/main" id="{8C989DB6-8455-405F-8715-FF83FC0C34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13" name="Freeform 3800">
                <a:extLst>
                  <a:ext uri="{FF2B5EF4-FFF2-40B4-BE49-F238E27FC236}">
                    <a16:creationId xmlns:a16="http://schemas.microsoft.com/office/drawing/2014/main" id="{6EA2FCBE-AF5F-40BD-A429-10ED60A9F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14" name="Rectangle 3801">
                <a:extLst>
                  <a:ext uri="{FF2B5EF4-FFF2-40B4-BE49-F238E27FC236}">
                    <a16:creationId xmlns:a16="http://schemas.microsoft.com/office/drawing/2014/main" id="{B22ABD1F-2616-4A85-A0B8-CE724F9E6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15" name="Freeform 3802">
                <a:extLst>
                  <a:ext uri="{FF2B5EF4-FFF2-40B4-BE49-F238E27FC236}">
                    <a16:creationId xmlns:a16="http://schemas.microsoft.com/office/drawing/2014/main" id="{AF881D6C-E478-444B-AF42-DCE100C51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16" name="Rectangle 3803">
                <a:extLst>
                  <a:ext uri="{FF2B5EF4-FFF2-40B4-BE49-F238E27FC236}">
                    <a16:creationId xmlns:a16="http://schemas.microsoft.com/office/drawing/2014/main" id="{2E5B8AD6-E15F-491C-85D0-67A4C25DF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17" name="Freeform 3804">
                <a:extLst>
                  <a:ext uri="{FF2B5EF4-FFF2-40B4-BE49-F238E27FC236}">
                    <a16:creationId xmlns:a16="http://schemas.microsoft.com/office/drawing/2014/main" id="{D69223C1-5EBC-476C-8415-424BDF475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18" name="Rectangle 3805">
                <a:extLst>
                  <a:ext uri="{FF2B5EF4-FFF2-40B4-BE49-F238E27FC236}">
                    <a16:creationId xmlns:a16="http://schemas.microsoft.com/office/drawing/2014/main" id="{1E6FFF71-A59F-4AD1-A7E6-DA73886EA7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19" name="Freeform 3806">
                <a:extLst>
                  <a:ext uri="{FF2B5EF4-FFF2-40B4-BE49-F238E27FC236}">
                    <a16:creationId xmlns:a16="http://schemas.microsoft.com/office/drawing/2014/main" id="{CF190D59-A350-4B45-BB28-5594A1CEE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20" name="Rectangle 3807">
                <a:extLst>
                  <a:ext uri="{FF2B5EF4-FFF2-40B4-BE49-F238E27FC236}">
                    <a16:creationId xmlns:a16="http://schemas.microsoft.com/office/drawing/2014/main" id="{AE9DE9A9-59D1-4686-95BF-A2AFC8DF3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21" name="Freeform 3808">
                <a:extLst>
                  <a:ext uri="{FF2B5EF4-FFF2-40B4-BE49-F238E27FC236}">
                    <a16:creationId xmlns:a16="http://schemas.microsoft.com/office/drawing/2014/main" id="{14ACF909-AF1E-48DF-9084-1E4993640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22" name="Rectangle 3809">
                <a:extLst>
                  <a:ext uri="{FF2B5EF4-FFF2-40B4-BE49-F238E27FC236}">
                    <a16:creationId xmlns:a16="http://schemas.microsoft.com/office/drawing/2014/main" id="{A1ECF1B5-0935-4543-8240-45FE688A4D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23" name="Freeform 3810">
                <a:extLst>
                  <a:ext uri="{FF2B5EF4-FFF2-40B4-BE49-F238E27FC236}">
                    <a16:creationId xmlns:a16="http://schemas.microsoft.com/office/drawing/2014/main" id="{479F8303-1A18-4DEF-832D-EF39E656F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24" name="Rectangle 3811">
                <a:extLst>
                  <a:ext uri="{FF2B5EF4-FFF2-40B4-BE49-F238E27FC236}">
                    <a16:creationId xmlns:a16="http://schemas.microsoft.com/office/drawing/2014/main" id="{7B61EFB6-D075-432F-8784-36F463B18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25" name="Freeform 3812">
                <a:extLst>
                  <a:ext uri="{FF2B5EF4-FFF2-40B4-BE49-F238E27FC236}">
                    <a16:creationId xmlns:a16="http://schemas.microsoft.com/office/drawing/2014/main" id="{4A5FBCAC-6B64-4F2E-8956-446279CF5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26" name="Rectangle 3813">
                <a:extLst>
                  <a:ext uri="{FF2B5EF4-FFF2-40B4-BE49-F238E27FC236}">
                    <a16:creationId xmlns:a16="http://schemas.microsoft.com/office/drawing/2014/main" id="{3B0D88DA-51BF-4084-8ED9-934398B409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27" name="Freeform 3814">
                <a:extLst>
                  <a:ext uri="{FF2B5EF4-FFF2-40B4-BE49-F238E27FC236}">
                    <a16:creationId xmlns:a16="http://schemas.microsoft.com/office/drawing/2014/main" id="{F96BA2FD-A213-46B2-BFFF-745DB2673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28" name="Rectangle 3815">
                <a:extLst>
                  <a:ext uri="{FF2B5EF4-FFF2-40B4-BE49-F238E27FC236}">
                    <a16:creationId xmlns:a16="http://schemas.microsoft.com/office/drawing/2014/main" id="{78153057-6756-479F-BF7C-94E1E3C10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29" name="Freeform 3816">
                <a:extLst>
                  <a:ext uri="{FF2B5EF4-FFF2-40B4-BE49-F238E27FC236}">
                    <a16:creationId xmlns:a16="http://schemas.microsoft.com/office/drawing/2014/main" id="{B68B5718-1819-49D1-8BDC-FA3629F13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30" name="Rectangle 3817">
                <a:extLst>
                  <a:ext uri="{FF2B5EF4-FFF2-40B4-BE49-F238E27FC236}">
                    <a16:creationId xmlns:a16="http://schemas.microsoft.com/office/drawing/2014/main" id="{959409AB-5F28-47DC-A1F6-FD8898D01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31" name="Freeform 3818">
                <a:extLst>
                  <a:ext uri="{FF2B5EF4-FFF2-40B4-BE49-F238E27FC236}">
                    <a16:creationId xmlns:a16="http://schemas.microsoft.com/office/drawing/2014/main" id="{E24B5B8B-C14E-48ED-9E5A-B0BC8F8D9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32" name="Rectangle 3819">
                <a:extLst>
                  <a:ext uri="{FF2B5EF4-FFF2-40B4-BE49-F238E27FC236}">
                    <a16:creationId xmlns:a16="http://schemas.microsoft.com/office/drawing/2014/main" id="{612146C1-912F-4495-88B0-ABCCF2E32C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33" name="Freeform 3820">
                <a:extLst>
                  <a:ext uri="{FF2B5EF4-FFF2-40B4-BE49-F238E27FC236}">
                    <a16:creationId xmlns:a16="http://schemas.microsoft.com/office/drawing/2014/main" id="{EA03B95D-9902-4F02-92A1-A610DDBD3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34" name="Rectangle 3821">
                <a:extLst>
                  <a:ext uri="{FF2B5EF4-FFF2-40B4-BE49-F238E27FC236}">
                    <a16:creationId xmlns:a16="http://schemas.microsoft.com/office/drawing/2014/main" id="{4B796C48-FE98-46E2-B709-D43F79313D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35" name="Freeform 3822">
                <a:extLst>
                  <a:ext uri="{FF2B5EF4-FFF2-40B4-BE49-F238E27FC236}">
                    <a16:creationId xmlns:a16="http://schemas.microsoft.com/office/drawing/2014/main" id="{A456A40F-FDB5-4F88-AE16-0E8CFD0B5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4" name="Group 4024">
              <a:extLst>
                <a:ext uri="{FF2B5EF4-FFF2-40B4-BE49-F238E27FC236}">
                  <a16:creationId xmlns:a16="http://schemas.microsoft.com/office/drawing/2014/main" id="{44466577-B03F-4127-A395-C106E72A1B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3438" y="1668464"/>
              <a:ext cx="9525" cy="3175"/>
              <a:chOff x="1325" y="1051"/>
              <a:chExt cx="6" cy="2"/>
            </a:xfrm>
          </p:grpSpPr>
          <p:sp>
            <p:nvSpPr>
              <p:cNvPr id="1236" name="Rectangle 3824">
                <a:extLst>
                  <a:ext uri="{FF2B5EF4-FFF2-40B4-BE49-F238E27FC236}">
                    <a16:creationId xmlns:a16="http://schemas.microsoft.com/office/drawing/2014/main" id="{C7421398-A74B-4E7E-BD39-B34A3F4C9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37" name="Freeform 3825">
                <a:extLst>
                  <a:ext uri="{FF2B5EF4-FFF2-40B4-BE49-F238E27FC236}">
                    <a16:creationId xmlns:a16="http://schemas.microsoft.com/office/drawing/2014/main" id="{BEFCB29A-03A8-4A68-ACA2-53654685F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38" name="Rectangle 3826">
                <a:extLst>
                  <a:ext uri="{FF2B5EF4-FFF2-40B4-BE49-F238E27FC236}">
                    <a16:creationId xmlns:a16="http://schemas.microsoft.com/office/drawing/2014/main" id="{B0014010-32AA-4A73-AFCF-09ED5595A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39" name="Freeform 3827">
                <a:extLst>
                  <a:ext uri="{FF2B5EF4-FFF2-40B4-BE49-F238E27FC236}">
                    <a16:creationId xmlns:a16="http://schemas.microsoft.com/office/drawing/2014/main" id="{28981DC7-E1F6-42F7-B75A-12DA535CC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40" name="Rectangle 3828">
                <a:extLst>
                  <a:ext uri="{FF2B5EF4-FFF2-40B4-BE49-F238E27FC236}">
                    <a16:creationId xmlns:a16="http://schemas.microsoft.com/office/drawing/2014/main" id="{A0198F59-EE0E-4B10-A153-4162A3C19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41" name="Freeform 3829">
                <a:extLst>
                  <a:ext uri="{FF2B5EF4-FFF2-40B4-BE49-F238E27FC236}">
                    <a16:creationId xmlns:a16="http://schemas.microsoft.com/office/drawing/2014/main" id="{2467725C-0767-4DE2-AA0A-1A6D053B2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42" name="Rectangle 3830">
                <a:extLst>
                  <a:ext uri="{FF2B5EF4-FFF2-40B4-BE49-F238E27FC236}">
                    <a16:creationId xmlns:a16="http://schemas.microsoft.com/office/drawing/2014/main" id="{363D74F7-631C-4838-9EB3-6C0C3E8C0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43" name="Freeform 3831">
                <a:extLst>
                  <a:ext uri="{FF2B5EF4-FFF2-40B4-BE49-F238E27FC236}">
                    <a16:creationId xmlns:a16="http://schemas.microsoft.com/office/drawing/2014/main" id="{DB250F7F-C228-411D-804E-ADCA30EA8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44" name="Rectangle 3832">
                <a:extLst>
                  <a:ext uri="{FF2B5EF4-FFF2-40B4-BE49-F238E27FC236}">
                    <a16:creationId xmlns:a16="http://schemas.microsoft.com/office/drawing/2014/main" id="{8482DE03-0B38-43B3-B91E-96D5CEF3B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45" name="Freeform 3833">
                <a:extLst>
                  <a:ext uri="{FF2B5EF4-FFF2-40B4-BE49-F238E27FC236}">
                    <a16:creationId xmlns:a16="http://schemas.microsoft.com/office/drawing/2014/main" id="{BB5A5228-0490-4C02-A90A-441C8ADFF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0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0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46" name="Rectangle 3834">
                <a:extLst>
                  <a:ext uri="{FF2B5EF4-FFF2-40B4-BE49-F238E27FC236}">
                    <a16:creationId xmlns:a16="http://schemas.microsoft.com/office/drawing/2014/main" id="{7E1B63CB-2381-42EE-83C6-37C316DC53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47" name="Freeform 3835">
                <a:extLst>
                  <a:ext uri="{FF2B5EF4-FFF2-40B4-BE49-F238E27FC236}">
                    <a16:creationId xmlns:a16="http://schemas.microsoft.com/office/drawing/2014/main" id="{CE67636F-CCDC-44CC-AB15-EB4ECFB5C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48" name="Rectangle 3836">
                <a:extLst>
                  <a:ext uri="{FF2B5EF4-FFF2-40B4-BE49-F238E27FC236}">
                    <a16:creationId xmlns:a16="http://schemas.microsoft.com/office/drawing/2014/main" id="{83DFA6CB-837C-4DE5-9FFB-9CA309288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49" name="Freeform 3837">
                <a:extLst>
                  <a:ext uri="{FF2B5EF4-FFF2-40B4-BE49-F238E27FC236}">
                    <a16:creationId xmlns:a16="http://schemas.microsoft.com/office/drawing/2014/main" id="{CD277B29-B971-458D-BAB4-8F5D982D0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50" name="Rectangle 3838">
                <a:extLst>
                  <a:ext uri="{FF2B5EF4-FFF2-40B4-BE49-F238E27FC236}">
                    <a16:creationId xmlns:a16="http://schemas.microsoft.com/office/drawing/2014/main" id="{A19932FF-36F9-4DF9-B272-9B3A97F21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51" name="Freeform 3839">
                <a:extLst>
                  <a:ext uri="{FF2B5EF4-FFF2-40B4-BE49-F238E27FC236}">
                    <a16:creationId xmlns:a16="http://schemas.microsoft.com/office/drawing/2014/main" id="{4EC3C508-22AC-4DF4-A54D-4E9FF7629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52" name="Rectangle 3840">
                <a:extLst>
                  <a:ext uri="{FF2B5EF4-FFF2-40B4-BE49-F238E27FC236}">
                    <a16:creationId xmlns:a16="http://schemas.microsoft.com/office/drawing/2014/main" id="{2C864171-63EE-4638-8CA0-B1B0B7FD9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53" name="Freeform 3841">
                <a:extLst>
                  <a:ext uri="{FF2B5EF4-FFF2-40B4-BE49-F238E27FC236}">
                    <a16:creationId xmlns:a16="http://schemas.microsoft.com/office/drawing/2014/main" id="{9F863896-8A61-43DA-9D7F-A59C4ECA4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54" name="Rectangle 3842">
                <a:extLst>
                  <a:ext uri="{FF2B5EF4-FFF2-40B4-BE49-F238E27FC236}">
                    <a16:creationId xmlns:a16="http://schemas.microsoft.com/office/drawing/2014/main" id="{82765803-3B28-4F73-AB8C-D07257388C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55" name="Freeform 3843">
                <a:extLst>
                  <a:ext uri="{FF2B5EF4-FFF2-40B4-BE49-F238E27FC236}">
                    <a16:creationId xmlns:a16="http://schemas.microsoft.com/office/drawing/2014/main" id="{A70183B4-9E82-4F0E-92D6-E105C43DB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56" name="Rectangle 3844">
                <a:extLst>
                  <a:ext uri="{FF2B5EF4-FFF2-40B4-BE49-F238E27FC236}">
                    <a16:creationId xmlns:a16="http://schemas.microsoft.com/office/drawing/2014/main" id="{31FA8ED4-52F3-4F38-B5A4-5178305EA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57" name="Freeform 3845">
                <a:extLst>
                  <a:ext uri="{FF2B5EF4-FFF2-40B4-BE49-F238E27FC236}">
                    <a16:creationId xmlns:a16="http://schemas.microsoft.com/office/drawing/2014/main" id="{E69DEE3F-E6B2-42A8-9DE5-2BE9A46E1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58" name="Rectangle 3846">
                <a:extLst>
                  <a:ext uri="{FF2B5EF4-FFF2-40B4-BE49-F238E27FC236}">
                    <a16:creationId xmlns:a16="http://schemas.microsoft.com/office/drawing/2014/main" id="{EBF011F9-FFCD-440F-9CF9-949BBDA214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59" name="Freeform 3847">
                <a:extLst>
                  <a:ext uri="{FF2B5EF4-FFF2-40B4-BE49-F238E27FC236}">
                    <a16:creationId xmlns:a16="http://schemas.microsoft.com/office/drawing/2014/main" id="{391371BA-D986-44AB-B013-491C506C9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60" name="Rectangle 3848">
                <a:extLst>
                  <a:ext uri="{FF2B5EF4-FFF2-40B4-BE49-F238E27FC236}">
                    <a16:creationId xmlns:a16="http://schemas.microsoft.com/office/drawing/2014/main" id="{F3AB646F-2525-44EC-A4D9-FFE7FF3F8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61" name="Freeform 3849">
                <a:extLst>
                  <a:ext uri="{FF2B5EF4-FFF2-40B4-BE49-F238E27FC236}">
                    <a16:creationId xmlns:a16="http://schemas.microsoft.com/office/drawing/2014/main" id="{82E8DB67-2071-4DC4-8DE2-998D72735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62" name="Rectangle 3850">
                <a:extLst>
                  <a:ext uri="{FF2B5EF4-FFF2-40B4-BE49-F238E27FC236}">
                    <a16:creationId xmlns:a16="http://schemas.microsoft.com/office/drawing/2014/main" id="{3D955B7B-749C-4C3B-A013-5E6DDE99F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63" name="Freeform 3851">
                <a:extLst>
                  <a:ext uri="{FF2B5EF4-FFF2-40B4-BE49-F238E27FC236}">
                    <a16:creationId xmlns:a16="http://schemas.microsoft.com/office/drawing/2014/main" id="{0E281D35-E56C-4258-B985-46D96A710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64" name="Rectangle 3852">
                <a:extLst>
                  <a:ext uri="{FF2B5EF4-FFF2-40B4-BE49-F238E27FC236}">
                    <a16:creationId xmlns:a16="http://schemas.microsoft.com/office/drawing/2014/main" id="{77937667-5B9B-4CB9-8BE5-CEE6EB357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65" name="Freeform 3853">
                <a:extLst>
                  <a:ext uri="{FF2B5EF4-FFF2-40B4-BE49-F238E27FC236}">
                    <a16:creationId xmlns:a16="http://schemas.microsoft.com/office/drawing/2014/main" id="{B9B07B21-9470-40BA-AAE7-61705EC5A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66" name="Rectangle 3854">
                <a:extLst>
                  <a:ext uri="{FF2B5EF4-FFF2-40B4-BE49-F238E27FC236}">
                    <a16:creationId xmlns:a16="http://schemas.microsoft.com/office/drawing/2014/main" id="{7D36C0D9-FF20-422E-9447-D69683F60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67" name="Freeform 3855">
                <a:extLst>
                  <a:ext uri="{FF2B5EF4-FFF2-40B4-BE49-F238E27FC236}">
                    <a16:creationId xmlns:a16="http://schemas.microsoft.com/office/drawing/2014/main" id="{FB1AA0C3-4475-4DB4-A24E-6B8AA128C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68" name="Rectangle 3856">
                <a:extLst>
                  <a:ext uri="{FF2B5EF4-FFF2-40B4-BE49-F238E27FC236}">
                    <a16:creationId xmlns:a16="http://schemas.microsoft.com/office/drawing/2014/main" id="{6DB5AD37-528D-4470-9EF5-3B0DC635B6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69" name="Freeform 3857">
                <a:extLst>
                  <a:ext uri="{FF2B5EF4-FFF2-40B4-BE49-F238E27FC236}">
                    <a16:creationId xmlns:a16="http://schemas.microsoft.com/office/drawing/2014/main" id="{2926F0D0-572E-4EF0-9218-327FDF82D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70" name="Rectangle 3858">
                <a:extLst>
                  <a:ext uri="{FF2B5EF4-FFF2-40B4-BE49-F238E27FC236}">
                    <a16:creationId xmlns:a16="http://schemas.microsoft.com/office/drawing/2014/main" id="{D6648F54-BB09-43E8-AA42-F6FA2B8DE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71" name="Freeform 3859">
                <a:extLst>
                  <a:ext uri="{FF2B5EF4-FFF2-40B4-BE49-F238E27FC236}">
                    <a16:creationId xmlns:a16="http://schemas.microsoft.com/office/drawing/2014/main" id="{D50082F8-E9ED-4F13-8BCD-3A2D4F0DA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72" name="Rectangle 3860">
                <a:extLst>
                  <a:ext uri="{FF2B5EF4-FFF2-40B4-BE49-F238E27FC236}">
                    <a16:creationId xmlns:a16="http://schemas.microsoft.com/office/drawing/2014/main" id="{B5C14866-E508-435F-8F64-C89EEF166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73" name="Freeform 3861">
                <a:extLst>
                  <a:ext uri="{FF2B5EF4-FFF2-40B4-BE49-F238E27FC236}">
                    <a16:creationId xmlns:a16="http://schemas.microsoft.com/office/drawing/2014/main" id="{0117150C-C6B9-46FA-960F-EBAC87DB2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74" name="Rectangle 3862">
                <a:extLst>
                  <a:ext uri="{FF2B5EF4-FFF2-40B4-BE49-F238E27FC236}">
                    <a16:creationId xmlns:a16="http://schemas.microsoft.com/office/drawing/2014/main" id="{CBB548C3-07DE-4A94-87C0-9238C6301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75" name="Freeform 3863">
                <a:extLst>
                  <a:ext uri="{FF2B5EF4-FFF2-40B4-BE49-F238E27FC236}">
                    <a16:creationId xmlns:a16="http://schemas.microsoft.com/office/drawing/2014/main" id="{A0C4A7F1-ED96-4DC4-9B2D-3ECCCB6A3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76" name="Rectangle 3864">
                <a:extLst>
                  <a:ext uri="{FF2B5EF4-FFF2-40B4-BE49-F238E27FC236}">
                    <a16:creationId xmlns:a16="http://schemas.microsoft.com/office/drawing/2014/main" id="{23F1933A-3A6F-41AC-8DFF-88B1E70E8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77" name="Freeform 3865">
                <a:extLst>
                  <a:ext uri="{FF2B5EF4-FFF2-40B4-BE49-F238E27FC236}">
                    <a16:creationId xmlns:a16="http://schemas.microsoft.com/office/drawing/2014/main" id="{40DDB507-2617-41C6-922A-B924E578B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78" name="Rectangle 3866">
                <a:extLst>
                  <a:ext uri="{FF2B5EF4-FFF2-40B4-BE49-F238E27FC236}">
                    <a16:creationId xmlns:a16="http://schemas.microsoft.com/office/drawing/2014/main" id="{B7EF3C76-D71B-4C23-A54E-DB810DA83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79" name="Freeform 3867">
                <a:extLst>
                  <a:ext uri="{FF2B5EF4-FFF2-40B4-BE49-F238E27FC236}">
                    <a16:creationId xmlns:a16="http://schemas.microsoft.com/office/drawing/2014/main" id="{33B434D7-A749-4B37-819F-42BB073BB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80" name="Rectangle 3868">
                <a:extLst>
                  <a:ext uri="{FF2B5EF4-FFF2-40B4-BE49-F238E27FC236}">
                    <a16:creationId xmlns:a16="http://schemas.microsoft.com/office/drawing/2014/main" id="{04EDC779-B7D1-4290-84A0-D8E5C96691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81" name="Freeform 3869">
                <a:extLst>
                  <a:ext uri="{FF2B5EF4-FFF2-40B4-BE49-F238E27FC236}">
                    <a16:creationId xmlns:a16="http://schemas.microsoft.com/office/drawing/2014/main" id="{8CA63FF3-950C-49F1-92AE-5B4A9557E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82" name="Rectangle 3870">
                <a:extLst>
                  <a:ext uri="{FF2B5EF4-FFF2-40B4-BE49-F238E27FC236}">
                    <a16:creationId xmlns:a16="http://schemas.microsoft.com/office/drawing/2014/main" id="{486500CD-B65D-4D26-AC10-D4BEB6A55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83" name="Freeform 3871">
                <a:extLst>
                  <a:ext uri="{FF2B5EF4-FFF2-40B4-BE49-F238E27FC236}">
                    <a16:creationId xmlns:a16="http://schemas.microsoft.com/office/drawing/2014/main" id="{1B24695D-6BFE-4E7B-A544-3A56DEFBD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84" name="Rectangle 3872">
                <a:extLst>
                  <a:ext uri="{FF2B5EF4-FFF2-40B4-BE49-F238E27FC236}">
                    <a16:creationId xmlns:a16="http://schemas.microsoft.com/office/drawing/2014/main" id="{597F4B4E-6A0D-47AE-95D4-B24B82A465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85" name="Freeform 3873">
                <a:extLst>
                  <a:ext uri="{FF2B5EF4-FFF2-40B4-BE49-F238E27FC236}">
                    <a16:creationId xmlns:a16="http://schemas.microsoft.com/office/drawing/2014/main" id="{6A13C3D1-CF22-4CED-8A4D-D22F259E0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86" name="Rectangle 3874">
                <a:extLst>
                  <a:ext uri="{FF2B5EF4-FFF2-40B4-BE49-F238E27FC236}">
                    <a16:creationId xmlns:a16="http://schemas.microsoft.com/office/drawing/2014/main" id="{AE44FC83-3234-4143-A6B6-5E9C12D5B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87" name="Freeform 3875">
                <a:extLst>
                  <a:ext uri="{FF2B5EF4-FFF2-40B4-BE49-F238E27FC236}">
                    <a16:creationId xmlns:a16="http://schemas.microsoft.com/office/drawing/2014/main" id="{05683442-A325-45AF-9798-60B314D63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88" name="Rectangle 3876">
                <a:extLst>
                  <a:ext uri="{FF2B5EF4-FFF2-40B4-BE49-F238E27FC236}">
                    <a16:creationId xmlns:a16="http://schemas.microsoft.com/office/drawing/2014/main" id="{AD78272F-9869-444D-86C8-29465C7D1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89" name="Freeform 3877">
                <a:extLst>
                  <a:ext uri="{FF2B5EF4-FFF2-40B4-BE49-F238E27FC236}">
                    <a16:creationId xmlns:a16="http://schemas.microsoft.com/office/drawing/2014/main" id="{0D99B595-EB51-4B1B-ABFA-0C4228A91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90" name="Rectangle 3878">
                <a:extLst>
                  <a:ext uri="{FF2B5EF4-FFF2-40B4-BE49-F238E27FC236}">
                    <a16:creationId xmlns:a16="http://schemas.microsoft.com/office/drawing/2014/main" id="{AA802876-2C02-4AE8-9B09-F8E9FC2DB5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91" name="Freeform 3879">
                <a:extLst>
                  <a:ext uri="{FF2B5EF4-FFF2-40B4-BE49-F238E27FC236}">
                    <a16:creationId xmlns:a16="http://schemas.microsoft.com/office/drawing/2014/main" id="{0CF38C49-E9C4-48F4-9459-A1282D124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92" name="Rectangle 3880">
                <a:extLst>
                  <a:ext uri="{FF2B5EF4-FFF2-40B4-BE49-F238E27FC236}">
                    <a16:creationId xmlns:a16="http://schemas.microsoft.com/office/drawing/2014/main" id="{1FB151C4-56BE-4132-9C2F-1B1538ADD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93" name="Freeform 3881">
                <a:extLst>
                  <a:ext uri="{FF2B5EF4-FFF2-40B4-BE49-F238E27FC236}">
                    <a16:creationId xmlns:a16="http://schemas.microsoft.com/office/drawing/2014/main" id="{D686C150-2B6C-48EB-BABB-07DDB43A7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94" name="Rectangle 3882">
                <a:extLst>
                  <a:ext uri="{FF2B5EF4-FFF2-40B4-BE49-F238E27FC236}">
                    <a16:creationId xmlns:a16="http://schemas.microsoft.com/office/drawing/2014/main" id="{4C80D41C-6295-4949-A728-434151B78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95" name="Freeform 3883">
                <a:extLst>
                  <a:ext uri="{FF2B5EF4-FFF2-40B4-BE49-F238E27FC236}">
                    <a16:creationId xmlns:a16="http://schemas.microsoft.com/office/drawing/2014/main" id="{1D7152D0-2374-424B-A190-ADECBEC87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96" name="Rectangle 3884">
                <a:extLst>
                  <a:ext uri="{FF2B5EF4-FFF2-40B4-BE49-F238E27FC236}">
                    <a16:creationId xmlns:a16="http://schemas.microsoft.com/office/drawing/2014/main" id="{27612EF8-2948-4359-ABA8-59731935D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97" name="Freeform 3885">
                <a:extLst>
                  <a:ext uri="{FF2B5EF4-FFF2-40B4-BE49-F238E27FC236}">
                    <a16:creationId xmlns:a16="http://schemas.microsoft.com/office/drawing/2014/main" id="{82746213-5591-4554-8B45-CD2306D71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98" name="Rectangle 3886">
                <a:extLst>
                  <a:ext uri="{FF2B5EF4-FFF2-40B4-BE49-F238E27FC236}">
                    <a16:creationId xmlns:a16="http://schemas.microsoft.com/office/drawing/2014/main" id="{09F9F772-C9D7-4F90-A7B2-A9F62D438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99" name="Freeform 3887">
                <a:extLst>
                  <a:ext uri="{FF2B5EF4-FFF2-40B4-BE49-F238E27FC236}">
                    <a16:creationId xmlns:a16="http://schemas.microsoft.com/office/drawing/2014/main" id="{CBFE076A-7E23-49D3-B88B-5BB4FE75C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00" name="Rectangle 3888">
                <a:extLst>
                  <a:ext uri="{FF2B5EF4-FFF2-40B4-BE49-F238E27FC236}">
                    <a16:creationId xmlns:a16="http://schemas.microsoft.com/office/drawing/2014/main" id="{BC6159B8-84E8-4BF6-9047-541F6768E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01" name="Freeform 3889">
                <a:extLst>
                  <a:ext uri="{FF2B5EF4-FFF2-40B4-BE49-F238E27FC236}">
                    <a16:creationId xmlns:a16="http://schemas.microsoft.com/office/drawing/2014/main" id="{8871018E-3751-4585-8440-D3FE69A55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02" name="Rectangle 3890">
                <a:extLst>
                  <a:ext uri="{FF2B5EF4-FFF2-40B4-BE49-F238E27FC236}">
                    <a16:creationId xmlns:a16="http://schemas.microsoft.com/office/drawing/2014/main" id="{CB3E1A2B-1213-42A0-9E53-E61204B2B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03" name="Freeform 3891">
                <a:extLst>
                  <a:ext uri="{FF2B5EF4-FFF2-40B4-BE49-F238E27FC236}">
                    <a16:creationId xmlns:a16="http://schemas.microsoft.com/office/drawing/2014/main" id="{C189A2A2-E62B-4A34-8958-D46339E4D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04" name="Rectangle 3892">
                <a:extLst>
                  <a:ext uri="{FF2B5EF4-FFF2-40B4-BE49-F238E27FC236}">
                    <a16:creationId xmlns:a16="http://schemas.microsoft.com/office/drawing/2014/main" id="{B4D688B4-F969-4908-B946-9F826E379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05" name="Freeform 3893">
                <a:extLst>
                  <a:ext uri="{FF2B5EF4-FFF2-40B4-BE49-F238E27FC236}">
                    <a16:creationId xmlns:a16="http://schemas.microsoft.com/office/drawing/2014/main" id="{A7F68425-121F-42B4-BA27-D1734C1E4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06" name="Rectangle 3894">
                <a:extLst>
                  <a:ext uri="{FF2B5EF4-FFF2-40B4-BE49-F238E27FC236}">
                    <a16:creationId xmlns:a16="http://schemas.microsoft.com/office/drawing/2014/main" id="{38E9DEA4-4A1D-4757-988F-D33361FE67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07" name="Freeform 3895">
                <a:extLst>
                  <a:ext uri="{FF2B5EF4-FFF2-40B4-BE49-F238E27FC236}">
                    <a16:creationId xmlns:a16="http://schemas.microsoft.com/office/drawing/2014/main" id="{A53B8A4A-03A7-45C6-A7C9-F995107CF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08" name="Rectangle 3896">
                <a:extLst>
                  <a:ext uri="{FF2B5EF4-FFF2-40B4-BE49-F238E27FC236}">
                    <a16:creationId xmlns:a16="http://schemas.microsoft.com/office/drawing/2014/main" id="{9BF2DDA1-3C7C-4694-A595-DCBA2FF18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09" name="Freeform 3897">
                <a:extLst>
                  <a:ext uri="{FF2B5EF4-FFF2-40B4-BE49-F238E27FC236}">
                    <a16:creationId xmlns:a16="http://schemas.microsoft.com/office/drawing/2014/main" id="{93479D27-5D5E-4F8E-8E8A-7E8C95DE6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10" name="Rectangle 3898">
                <a:extLst>
                  <a:ext uri="{FF2B5EF4-FFF2-40B4-BE49-F238E27FC236}">
                    <a16:creationId xmlns:a16="http://schemas.microsoft.com/office/drawing/2014/main" id="{DF605BD0-8BD0-4289-A9BE-DFFA231CCE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11" name="Freeform 3899">
                <a:extLst>
                  <a:ext uri="{FF2B5EF4-FFF2-40B4-BE49-F238E27FC236}">
                    <a16:creationId xmlns:a16="http://schemas.microsoft.com/office/drawing/2014/main" id="{19B6AE04-55C6-4781-A7A7-8FA84258D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12" name="Rectangle 3900">
                <a:extLst>
                  <a:ext uri="{FF2B5EF4-FFF2-40B4-BE49-F238E27FC236}">
                    <a16:creationId xmlns:a16="http://schemas.microsoft.com/office/drawing/2014/main" id="{31B44875-818B-456D-A167-4837B196F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13" name="Freeform 3901">
                <a:extLst>
                  <a:ext uri="{FF2B5EF4-FFF2-40B4-BE49-F238E27FC236}">
                    <a16:creationId xmlns:a16="http://schemas.microsoft.com/office/drawing/2014/main" id="{B6798B57-18CC-4785-939E-20F70A750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14" name="Rectangle 3902">
                <a:extLst>
                  <a:ext uri="{FF2B5EF4-FFF2-40B4-BE49-F238E27FC236}">
                    <a16:creationId xmlns:a16="http://schemas.microsoft.com/office/drawing/2014/main" id="{C8A23B57-1644-44AD-8279-7F60036068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15" name="Freeform 3903">
                <a:extLst>
                  <a:ext uri="{FF2B5EF4-FFF2-40B4-BE49-F238E27FC236}">
                    <a16:creationId xmlns:a16="http://schemas.microsoft.com/office/drawing/2014/main" id="{8CFA08EB-3F47-4894-A938-B97C52772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16" name="Rectangle 3904">
                <a:extLst>
                  <a:ext uri="{FF2B5EF4-FFF2-40B4-BE49-F238E27FC236}">
                    <a16:creationId xmlns:a16="http://schemas.microsoft.com/office/drawing/2014/main" id="{65553210-EB59-4F8E-AD81-9B9DA814C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17" name="Freeform 3905">
                <a:extLst>
                  <a:ext uri="{FF2B5EF4-FFF2-40B4-BE49-F238E27FC236}">
                    <a16:creationId xmlns:a16="http://schemas.microsoft.com/office/drawing/2014/main" id="{DE34C84F-B2ED-49C1-A4C5-03E75C970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18" name="Rectangle 3906">
                <a:extLst>
                  <a:ext uri="{FF2B5EF4-FFF2-40B4-BE49-F238E27FC236}">
                    <a16:creationId xmlns:a16="http://schemas.microsoft.com/office/drawing/2014/main" id="{C759E0D3-54DB-42BD-B4FC-ECB163040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19" name="Freeform 3907">
                <a:extLst>
                  <a:ext uri="{FF2B5EF4-FFF2-40B4-BE49-F238E27FC236}">
                    <a16:creationId xmlns:a16="http://schemas.microsoft.com/office/drawing/2014/main" id="{B21B36F6-71E8-4672-A250-919CC2B39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20" name="Rectangle 3908">
                <a:extLst>
                  <a:ext uri="{FF2B5EF4-FFF2-40B4-BE49-F238E27FC236}">
                    <a16:creationId xmlns:a16="http://schemas.microsoft.com/office/drawing/2014/main" id="{7A219473-0CE2-4127-A3ED-B5960E8AA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21" name="Freeform 3909">
                <a:extLst>
                  <a:ext uri="{FF2B5EF4-FFF2-40B4-BE49-F238E27FC236}">
                    <a16:creationId xmlns:a16="http://schemas.microsoft.com/office/drawing/2014/main" id="{18B2C88E-3DFF-4D27-BB93-3FC4B4BFA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22" name="Rectangle 3910">
                <a:extLst>
                  <a:ext uri="{FF2B5EF4-FFF2-40B4-BE49-F238E27FC236}">
                    <a16:creationId xmlns:a16="http://schemas.microsoft.com/office/drawing/2014/main" id="{ED28CFDB-D483-4562-A570-04AC499B0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23" name="Freeform 3911">
                <a:extLst>
                  <a:ext uri="{FF2B5EF4-FFF2-40B4-BE49-F238E27FC236}">
                    <a16:creationId xmlns:a16="http://schemas.microsoft.com/office/drawing/2014/main" id="{9CD46300-D3D5-4796-B6FB-30E72E705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24" name="Rectangle 3912">
                <a:extLst>
                  <a:ext uri="{FF2B5EF4-FFF2-40B4-BE49-F238E27FC236}">
                    <a16:creationId xmlns:a16="http://schemas.microsoft.com/office/drawing/2014/main" id="{F9B793BB-1E11-4433-A9E3-5800C5C9FD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25" name="Freeform 3913">
                <a:extLst>
                  <a:ext uri="{FF2B5EF4-FFF2-40B4-BE49-F238E27FC236}">
                    <a16:creationId xmlns:a16="http://schemas.microsoft.com/office/drawing/2014/main" id="{F017AB60-DF07-4527-9F8A-1E3C63026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26" name="Rectangle 3914">
                <a:extLst>
                  <a:ext uri="{FF2B5EF4-FFF2-40B4-BE49-F238E27FC236}">
                    <a16:creationId xmlns:a16="http://schemas.microsoft.com/office/drawing/2014/main" id="{5F23F62A-C5BB-4E95-8792-04626A8A3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27" name="Freeform 3915">
                <a:extLst>
                  <a:ext uri="{FF2B5EF4-FFF2-40B4-BE49-F238E27FC236}">
                    <a16:creationId xmlns:a16="http://schemas.microsoft.com/office/drawing/2014/main" id="{517B148B-FA2F-439B-99A1-1A1AF198A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28" name="Rectangle 3916">
                <a:extLst>
                  <a:ext uri="{FF2B5EF4-FFF2-40B4-BE49-F238E27FC236}">
                    <a16:creationId xmlns:a16="http://schemas.microsoft.com/office/drawing/2014/main" id="{2A11A2F6-3FDB-4E9E-A7BB-4BBB77D027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29" name="Freeform 3917">
                <a:extLst>
                  <a:ext uri="{FF2B5EF4-FFF2-40B4-BE49-F238E27FC236}">
                    <a16:creationId xmlns:a16="http://schemas.microsoft.com/office/drawing/2014/main" id="{88D72810-7FF3-48BD-BCBF-2084B3B4F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30" name="Rectangle 3918">
                <a:extLst>
                  <a:ext uri="{FF2B5EF4-FFF2-40B4-BE49-F238E27FC236}">
                    <a16:creationId xmlns:a16="http://schemas.microsoft.com/office/drawing/2014/main" id="{12AA3502-3F31-463B-B503-28840766B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31" name="Freeform 3919">
                <a:extLst>
                  <a:ext uri="{FF2B5EF4-FFF2-40B4-BE49-F238E27FC236}">
                    <a16:creationId xmlns:a16="http://schemas.microsoft.com/office/drawing/2014/main" id="{39BE2C5D-CC79-4CFB-B600-2B3E5E824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32" name="Rectangle 3920">
                <a:extLst>
                  <a:ext uri="{FF2B5EF4-FFF2-40B4-BE49-F238E27FC236}">
                    <a16:creationId xmlns:a16="http://schemas.microsoft.com/office/drawing/2014/main" id="{DC388474-FD9E-45BD-84E6-48B09E0F3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33" name="Freeform 3921">
                <a:extLst>
                  <a:ext uri="{FF2B5EF4-FFF2-40B4-BE49-F238E27FC236}">
                    <a16:creationId xmlns:a16="http://schemas.microsoft.com/office/drawing/2014/main" id="{7375B2EA-C48A-4F19-AC06-6883EEC26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34" name="Rectangle 3922">
                <a:extLst>
                  <a:ext uri="{FF2B5EF4-FFF2-40B4-BE49-F238E27FC236}">
                    <a16:creationId xmlns:a16="http://schemas.microsoft.com/office/drawing/2014/main" id="{CA3EFA24-9D45-49A8-A6C5-A886BD6B2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35" name="Freeform 3923">
                <a:extLst>
                  <a:ext uri="{FF2B5EF4-FFF2-40B4-BE49-F238E27FC236}">
                    <a16:creationId xmlns:a16="http://schemas.microsoft.com/office/drawing/2014/main" id="{CA1AEFF2-E47C-4C39-93F6-C83E44FD6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36" name="Rectangle 3924">
                <a:extLst>
                  <a:ext uri="{FF2B5EF4-FFF2-40B4-BE49-F238E27FC236}">
                    <a16:creationId xmlns:a16="http://schemas.microsoft.com/office/drawing/2014/main" id="{BDEB2F77-84D2-427E-B4EA-94DD97A2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37" name="Freeform 3925">
                <a:extLst>
                  <a:ext uri="{FF2B5EF4-FFF2-40B4-BE49-F238E27FC236}">
                    <a16:creationId xmlns:a16="http://schemas.microsoft.com/office/drawing/2014/main" id="{B3413C7E-DED5-4E18-94EE-EE149046E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38" name="Rectangle 3926">
                <a:extLst>
                  <a:ext uri="{FF2B5EF4-FFF2-40B4-BE49-F238E27FC236}">
                    <a16:creationId xmlns:a16="http://schemas.microsoft.com/office/drawing/2014/main" id="{E29D9A50-0CFC-4C1C-8F6B-F24EE8A45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39" name="Freeform 3927">
                <a:extLst>
                  <a:ext uri="{FF2B5EF4-FFF2-40B4-BE49-F238E27FC236}">
                    <a16:creationId xmlns:a16="http://schemas.microsoft.com/office/drawing/2014/main" id="{E5CB53B9-4D47-4E29-B31C-DD8E927DC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40" name="Rectangle 3928">
                <a:extLst>
                  <a:ext uri="{FF2B5EF4-FFF2-40B4-BE49-F238E27FC236}">
                    <a16:creationId xmlns:a16="http://schemas.microsoft.com/office/drawing/2014/main" id="{F0A7EC30-FDB4-4C1E-A7ED-8EFCA8B652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41" name="Freeform 3929">
                <a:extLst>
                  <a:ext uri="{FF2B5EF4-FFF2-40B4-BE49-F238E27FC236}">
                    <a16:creationId xmlns:a16="http://schemas.microsoft.com/office/drawing/2014/main" id="{96BFEA3F-A763-45C9-83C8-45068C9E8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42" name="Rectangle 3930">
                <a:extLst>
                  <a:ext uri="{FF2B5EF4-FFF2-40B4-BE49-F238E27FC236}">
                    <a16:creationId xmlns:a16="http://schemas.microsoft.com/office/drawing/2014/main" id="{05B12EC3-0A1C-44BA-BA2B-B3F22BA86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43" name="Freeform 3931">
                <a:extLst>
                  <a:ext uri="{FF2B5EF4-FFF2-40B4-BE49-F238E27FC236}">
                    <a16:creationId xmlns:a16="http://schemas.microsoft.com/office/drawing/2014/main" id="{47F9AD04-67FD-483E-9EAA-7320A3B97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44" name="Rectangle 3932">
                <a:extLst>
                  <a:ext uri="{FF2B5EF4-FFF2-40B4-BE49-F238E27FC236}">
                    <a16:creationId xmlns:a16="http://schemas.microsoft.com/office/drawing/2014/main" id="{72868C6A-FF1E-48A5-AB80-5F0FDA320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45" name="Freeform 3933">
                <a:extLst>
                  <a:ext uri="{FF2B5EF4-FFF2-40B4-BE49-F238E27FC236}">
                    <a16:creationId xmlns:a16="http://schemas.microsoft.com/office/drawing/2014/main" id="{BB278911-93C9-4BF1-8696-5CF2ED379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46" name="Rectangle 3934">
                <a:extLst>
                  <a:ext uri="{FF2B5EF4-FFF2-40B4-BE49-F238E27FC236}">
                    <a16:creationId xmlns:a16="http://schemas.microsoft.com/office/drawing/2014/main" id="{5D203206-256C-4634-A4B6-53A507CD65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47" name="Freeform 3935">
                <a:extLst>
                  <a:ext uri="{FF2B5EF4-FFF2-40B4-BE49-F238E27FC236}">
                    <a16:creationId xmlns:a16="http://schemas.microsoft.com/office/drawing/2014/main" id="{77434227-C60A-4538-A707-86B755E91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48" name="Rectangle 3936">
                <a:extLst>
                  <a:ext uri="{FF2B5EF4-FFF2-40B4-BE49-F238E27FC236}">
                    <a16:creationId xmlns:a16="http://schemas.microsoft.com/office/drawing/2014/main" id="{8079DD41-09D9-43FF-8F33-5D5D0E9CF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49" name="Freeform 3937">
                <a:extLst>
                  <a:ext uri="{FF2B5EF4-FFF2-40B4-BE49-F238E27FC236}">
                    <a16:creationId xmlns:a16="http://schemas.microsoft.com/office/drawing/2014/main" id="{ED924C5C-20AF-4825-BE96-EA52FBDA7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50" name="Rectangle 3938">
                <a:extLst>
                  <a:ext uri="{FF2B5EF4-FFF2-40B4-BE49-F238E27FC236}">
                    <a16:creationId xmlns:a16="http://schemas.microsoft.com/office/drawing/2014/main" id="{40B723AC-5BFD-4196-BF68-E88BA215D6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51" name="Freeform 3939">
                <a:extLst>
                  <a:ext uri="{FF2B5EF4-FFF2-40B4-BE49-F238E27FC236}">
                    <a16:creationId xmlns:a16="http://schemas.microsoft.com/office/drawing/2014/main" id="{E32BDCF8-6677-470C-8F4C-641B608EB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52" name="Rectangle 3940">
                <a:extLst>
                  <a:ext uri="{FF2B5EF4-FFF2-40B4-BE49-F238E27FC236}">
                    <a16:creationId xmlns:a16="http://schemas.microsoft.com/office/drawing/2014/main" id="{0EC632FB-CD87-4E28-A063-AD755E8CA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53" name="Freeform 3941">
                <a:extLst>
                  <a:ext uri="{FF2B5EF4-FFF2-40B4-BE49-F238E27FC236}">
                    <a16:creationId xmlns:a16="http://schemas.microsoft.com/office/drawing/2014/main" id="{0FBEFA10-7769-4EE2-B43A-F377F030A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54" name="Rectangle 3942">
                <a:extLst>
                  <a:ext uri="{FF2B5EF4-FFF2-40B4-BE49-F238E27FC236}">
                    <a16:creationId xmlns:a16="http://schemas.microsoft.com/office/drawing/2014/main" id="{B2A4A095-4A2E-4D49-A6B9-EE85863FC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55" name="Freeform 3943">
                <a:extLst>
                  <a:ext uri="{FF2B5EF4-FFF2-40B4-BE49-F238E27FC236}">
                    <a16:creationId xmlns:a16="http://schemas.microsoft.com/office/drawing/2014/main" id="{837920B2-8405-44C2-AE19-697E2FEA2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56" name="Rectangle 3944">
                <a:extLst>
                  <a:ext uri="{FF2B5EF4-FFF2-40B4-BE49-F238E27FC236}">
                    <a16:creationId xmlns:a16="http://schemas.microsoft.com/office/drawing/2014/main" id="{A3A21445-8A72-4225-864A-1366D1374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57" name="Freeform 3945">
                <a:extLst>
                  <a:ext uri="{FF2B5EF4-FFF2-40B4-BE49-F238E27FC236}">
                    <a16:creationId xmlns:a16="http://schemas.microsoft.com/office/drawing/2014/main" id="{2151228C-49BA-4FB1-BD9B-B26D7111D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58" name="Rectangle 3946">
                <a:extLst>
                  <a:ext uri="{FF2B5EF4-FFF2-40B4-BE49-F238E27FC236}">
                    <a16:creationId xmlns:a16="http://schemas.microsoft.com/office/drawing/2014/main" id="{33F91F50-512E-4640-83FF-A1B5D2144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59" name="Freeform 3947">
                <a:extLst>
                  <a:ext uri="{FF2B5EF4-FFF2-40B4-BE49-F238E27FC236}">
                    <a16:creationId xmlns:a16="http://schemas.microsoft.com/office/drawing/2014/main" id="{13BFBFED-CC11-4272-ABF7-954D0013D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60" name="Rectangle 3948">
                <a:extLst>
                  <a:ext uri="{FF2B5EF4-FFF2-40B4-BE49-F238E27FC236}">
                    <a16:creationId xmlns:a16="http://schemas.microsoft.com/office/drawing/2014/main" id="{79FAB791-03BC-464F-B765-01511E65F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61" name="Freeform 3949">
                <a:extLst>
                  <a:ext uri="{FF2B5EF4-FFF2-40B4-BE49-F238E27FC236}">
                    <a16:creationId xmlns:a16="http://schemas.microsoft.com/office/drawing/2014/main" id="{1162EE83-77FB-4C66-B7B4-942466BA2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62" name="Rectangle 3950">
                <a:extLst>
                  <a:ext uri="{FF2B5EF4-FFF2-40B4-BE49-F238E27FC236}">
                    <a16:creationId xmlns:a16="http://schemas.microsoft.com/office/drawing/2014/main" id="{3AACB87A-F220-4BAC-BCE7-3F42866BA2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63" name="Freeform 3951">
                <a:extLst>
                  <a:ext uri="{FF2B5EF4-FFF2-40B4-BE49-F238E27FC236}">
                    <a16:creationId xmlns:a16="http://schemas.microsoft.com/office/drawing/2014/main" id="{89543F7D-6844-4EBE-9AF8-DC3FA699B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64" name="Rectangle 3952">
                <a:extLst>
                  <a:ext uri="{FF2B5EF4-FFF2-40B4-BE49-F238E27FC236}">
                    <a16:creationId xmlns:a16="http://schemas.microsoft.com/office/drawing/2014/main" id="{91DC33EA-B4D7-4FF0-B469-FE8A48E05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65" name="Freeform 3953">
                <a:extLst>
                  <a:ext uri="{FF2B5EF4-FFF2-40B4-BE49-F238E27FC236}">
                    <a16:creationId xmlns:a16="http://schemas.microsoft.com/office/drawing/2014/main" id="{1DD9B143-F799-4C06-BE2C-12684DEF9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66" name="Rectangle 3954">
                <a:extLst>
                  <a:ext uri="{FF2B5EF4-FFF2-40B4-BE49-F238E27FC236}">
                    <a16:creationId xmlns:a16="http://schemas.microsoft.com/office/drawing/2014/main" id="{BA581A0F-D20C-400E-AB30-3208160E4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67" name="Freeform 3955">
                <a:extLst>
                  <a:ext uri="{FF2B5EF4-FFF2-40B4-BE49-F238E27FC236}">
                    <a16:creationId xmlns:a16="http://schemas.microsoft.com/office/drawing/2014/main" id="{263B5AC5-324B-463E-8FA5-263003ACF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68" name="Rectangle 3956">
                <a:extLst>
                  <a:ext uri="{FF2B5EF4-FFF2-40B4-BE49-F238E27FC236}">
                    <a16:creationId xmlns:a16="http://schemas.microsoft.com/office/drawing/2014/main" id="{2E404831-D930-42F9-92F9-433E609AC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69" name="Freeform 3957">
                <a:extLst>
                  <a:ext uri="{FF2B5EF4-FFF2-40B4-BE49-F238E27FC236}">
                    <a16:creationId xmlns:a16="http://schemas.microsoft.com/office/drawing/2014/main" id="{EFCEBD57-E948-4F28-8A0B-CE1C0602F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70" name="Rectangle 3958">
                <a:extLst>
                  <a:ext uri="{FF2B5EF4-FFF2-40B4-BE49-F238E27FC236}">
                    <a16:creationId xmlns:a16="http://schemas.microsoft.com/office/drawing/2014/main" id="{F6602563-858C-487F-BF92-B57E3544D1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71" name="Freeform 3959">
                <a:extLst>
                  <a:ext uri="{FF2B5EF4-FFF2-40B4-BE49-F238E27FC236}">
                    <a16:creationId xmlns:a16="http://schemas.microsoft.com/office/drawing/2014/main" id="{651CBCD7-722A-4507-9B48-18EFB8B1C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72" name="Rectangle 3960">
                <a:extLst>
                  <a:ext uri="{FF2B5EF4-FFF2-40B4-BE49-F238E27FC236}">
                    <a16:creationId xmlns:a16="http://schemas.microsoft.com/office/drawing/2014/main" id="{B33DE446-90AB-406C-AF08-AE5B75E68D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73" name="Freeform 3961">
                <a:extLst>
                  <a:ext uri="{FF2B5EF4-FFF2-40B4-BE49-F238E27FC236}">
                    <a16:creationId xmlns:a16="http://schemas.microsoft.com/office/drawing/2014/main" id="{891FA60F-6A3E-4A3B-A859-ED75C4A80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74" name="Rectangle 3962">
                <a:extLst>
                  <a:ext uri="{FF2B5EF4-FFF2-40B4-BE49-F238E27FC236}">
                    <a16:creationId xmlns:a16="http://schemas.microsoft.com/office/drawing/2014/main" id="{8EFB5874-477D-4BC1-A6AD-7030F8475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75" name="Freeform 3963">
                <a:extLst>
                  <a:ext uri="{FF2B5EF4-FFF2-40B4-BE49-F238E27FC236}">
                    <a16:creationId xmlns:a16="http://schemas.microsoft.com/office/drawing/2014/main" id="{C051780B-A92A-47AC-9C4F-6918FAC0F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76" name="Rectangle 3964">
                <a:extLst>
                  <a:ext uri="{FF2B5EF4-FFF2-40B4-BE49-F238E27FC236}">
                    <a16:creationId xmlns:a16="http://schemas.microsoft.com/office/drawing/2014/main" id="{FB5A122F-E6B4-4F06-81E3-8928C9546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77" name="Freeform 3965">
                <a:extLst>
                  <a:ext uri="{FF2B5EF4-FFF2-40B4-BE49-F238E27FC236}">
                    <a16:creationId xmlns:a16="http://schemas.microsoft.com/office/drawing/2014/main" id="{F2963C69-CFF6-4A94-A829-AF9E68C70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78" name="Rectangle 3966">
                <a:extLst>
                  <a:ext uri="{FF2B5EF4-FFF2-40B4-BE49-F238E27FC236}">
                    <a16:creationId xmlns:a16="http://schemas.microsoft.com/office/drawing/2014/main" id="{A2B68B27-228E-4C4D-8099-17C44CB67F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79" name="Freeform 3967">
                <a:extLst>
                  <a:ext uri="{FF2B5EF4-FFF2-40B4-BE49-F238E27FC236}">
                    <a16:creationId xmlns:a16="http://schemas.microsoft.com/office/drawing/2014/main" id="{12BF14C2-FC42-4DC5-A714-3D9180A79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80" name="Rectangle 3968">
                <a:extLst>
                  <a:ext uri="{FF2B5EF4-FFF2-40B4-BE49-F238E27FC236}">
                    <a16:creationId xmlns:a16="http://schemas.microsoft.com/office/drawing/2014/main" id="{43E43933-21FD-4429-B3B3-F86CC462D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81" name="Freeform 3969">
                <a:extLst>
                  <a:ext uri="{FF2B5EF4-FFF2-40B4-BE49-F238E27FC236}">
                    <a16:creationId xmlns:a16="http://schemas.microsoft.com/office/drawing/2014/main" id="{15651331-031D-4DBF-ACAC-DAC48C44B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82" name="Rectangle 3970">
                <a:extLst>
                  <a:ext uri="{FF2B5EF4-FFF2-40B4-BE49-F238E27FC236}">
                    <a16:creationId xmlns:a16="http://schemas.microsoft.com/office/drawing/2014/main" id="{91B72A8D-2A7A-4861-A3D5-91D4FCBDD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83" name="Freeform 3971">
                <a:extLst>
                  <a:ext uri="{FF2B5EF4-FFF2-40B4-BE49-F238E27FC236}">
                    <a16:creationId xmlns:a16="http://schemas.microsoft.com/office/drawing/2014/main" id="{00698168-BD99-4BA1-A11F-D843A6B38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84" name="Rectangle 3972">
                <a:extLst>
                  <a:ext uri="{FF2B5EF4-FFF2-40B4-BE49-F238E27FC236}">
                    <a16:creationId xmlns:a16="http://schemas.microsoft.com/office/drawing/2014/main" id="{8C6348EB-9EC7-4EE1-A636-F02AD900F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85" name="Freeform 3973">
                <a:extLst>
                  <a:ext uri="{FF2B5EF4-FFF2-40B4-BE49-F238E27FC236}">
                    <a16:creationId xmlns:a16="http://schemas.microsoft.com/office/drawing/2014/main" id="{345679DF-93ED-4ADB-88FA-7030DAA9F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86" name="Rectangle 3974">
                <a:extLst>
                  <a:ext uri="{FF2B5EF4-FFF2-40B4-BE49-F238E27FC236}">
                    <a16:creationId xmlns:a16="http://schemas.microsoft.com/office/drawing/2014/main" id="{3251F73C-DA22-4FDD-8E02-41EB5F1DCC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87" name="Freeform 3975">
                <a:extLst>
                  <a:ext uri="{FF2B5EF4-FFF2-40B4-BE49-F238E27FC236}">
                    <a16:creationId xmlns:a16="http://schemas.microsoft.com/office/drawing/2014/main" id="{B8613C8D-190C-4351-A16C-9EA86F280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88" name="Rectangle 3976">
                <a:extLst>
                  <a:ext uri="{FF2B5EF4-FFF2-40B4-BE49-F238E27FC236}">
                    <a16:creationId xmlns:a16="http://schemas.microsoft.com/office/drawing/2014/main" id="{133A2733-4DD7-427F-B90E-EB31A02B9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89" name="Freeform 3977">
                <a:extLst>
                  <a:ext uri="{FF2B5EF4-FFF2-40B4-BE49-F238E27FC236}">
                    <a16:creationId xmlns:a16="http://schemas.microsoft.com/office/drawing/2014/main" id="{2508714B-FB5D-4F25-B81E-B47B855B9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90" name="Rectangle 3978">
                <a:extLst>
                  <a:ext uri="{FF2B5EF4-FFF2-40B4-BE49-F238E27FC236}">
                    <a16:creationId xmlns:a16="http://schemas.microsoft.com/office/drawing/2014/main" id="{AB7595C4-306B-4C23-87DB-624BF56C2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91" name="Freeform 3979">
                <a:extLst>
                  <a:ext uri="{FF2B5EF4-FFF2-40B4-BE49-F238E27FC236}">
                    <a16:creationId xmlns:a16="http://schemas.microsoft.com/office/drawing/2014/main" id="{A9FF3D45-73D3-441D-86EE-2C65F92A3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92" name="Rectangle 3980">
                <a:extLst>
                  <a:ext uri="{FF2B5EF4-FFF2-40B4-BE49-F238E27FC236}">
                    <a16:creationId xmlns:a16="http://schemas.microsoft.com/office/drawing/2014/main" id="{8E97B0AC-70B4-497F-8684-26EEFE9168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93" name="Freeform 3981">
                <a:extLst>
                  <a:ext uri="{FF2B5EF4-FFF2-40B4-BE49-F238E27FC236}">
                    <a16:creationId xmlns:a16="http://schemas.microsoft.com/office/drawing/2014/main" id="{0EFAF8E6-485A-4856-B426-26E12256A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94" name="Rectangle 3982">
                <a:extLst>
                  <a:ext uri="{FF2B5EF4-FFF2-40B4-BE49-F238E27FC236}">
                    <a16:creationId xmlns:a16="http://schemas.microsoft.com/office/drawing/2014/main" id="{930601B3-C84B-422A-B7DC-37209C044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95" name="Freeform 3983">
                <a:extLst>
                  <a:ext uri="{FF2B5EF4-FFF2-40B4-BE49-F238E27FC236}">
                    <a16:creationId xmlns:a16="http://schemas.microsoft.com/office/drawing/2014/main" id="{AD8668E7-00E8-4DFF-9246-4D6358DFD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96" name="Rectangle 3984">
                <a:extLst>
                  <a:ext uri="{FF2B5EF4-FFF2-40B4-BE49-F238E27FC236}">
                    <a16:creationId xmlns:a16="http://schemas.microsoft.com/office/drawing/2014/main" id="{75CDFDDD-4440-46E7-8326-A7A4E0E7D5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97" name="Freeform 3985">
                <a:extLst>
                  <a:ext uri="{FF2B5EF4-FFF2-40B4-BE49-F238E27FC236}">
                    <a16:creationId xmlns:a16="http://schemas.microsoft.com/office/drawing/2014/main" id="{91562129-3202-477E-A502-C151C3015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98" name="Rectangle 3986">
                <a:extLst>
                  <a:ext uri="{FF2B5EF4-FFF2-40B4-BE49-F238E27FC236}">
                    <a16:creationId xmlns:a16="http://schemas.microsoft.com/office/drawing/2014/main" id="{2973815E-9AF1-43C6-BB69-70AED2684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99" name="Freeform 3987">
                <a:extLst>
                  <a:ext uri="{FF2B5EF4-FFF2-40B4-BE49-F238E27FC236}">
                    <a16:creationId xmlns:a16="http://schemas.microsoft.com/office/drawing/2014/main" id="{A8CAEA89-9D24-4676-85AF-4FCEDE8AA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00" name="Rectangle 3988">
                <a:extLst>
                  <a:ext uri="{FF2B5EF4-FFF2-40B4-BE49-F238E27FC236}">
                    <a16:creationId xmlns:a16="http://schemas.microsoft.com/office/drawing/2014/main" id="{A5227E70-9112-401E-92E1-094D791BF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01" name="Freeform 3989">
                <a:extLst>
                  <a:ext uri="{FF2B5EF4-FFF2-40B4-BE49-F238E27FC236}">
                    <a16:creationId xmlns:a16="http://schemas.microsoft.com/office/drawing/2014/main" id="{685DC502-D55C-4B20-AE94-98867A2BC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02" name="Rectangle 3990">
                <a:extLst>
                  <a:ext uri="{FF2B5EF4-FFF2-40B4-BE49-F238E27FC236}">
                    <a16:creationId xmlns:a16="http://schemas.microsoft.com/office/drawing/2014/main" id="{396CFFE2-5E88-461F-8E18-B8A9C63E33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03" name="Freeform 3991">
                <a:extLst>
                  <a:ext uri="{FF2B5EF4-FFF2-40B4-BE49-F238E27FC236}">
                    <a16:creationId xmlns:a16="http://schemas.microsoft.com/office/drawing/2014/main" id="{822C24B3-7695-456A-8FE3-3A9850976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04" name="Rectangle 3992">
                <a:extLst>
                  <a:ext uri="{FF2B5EF4-FFF2-40B4-BE49-F238E27FC236}">
                    <a16:creationId xmlns:a16="http://schemas.microsoft.com/office/drawing/2014/main" id="{5A49D245-8392-4FB1-9492-EE84A59AF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05" name="Freeform 3993">
                <a:extLst>
                  <a:ext uri="{FF2B5EF4-FFF2-40B4-BE49-F238E27FC236}">
                    <a16:creationId xmlns:a16="http://schemas.microsoft.com/office/drawing/2014/main" id="{62296A07-6155-47D2-A9B5-621552A05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06" name="Rectangle 3994">
                <a:extLst>
                  <a:ext uri="{FF2B5EF4-FFF2-40B4-BE49-F238E27FC236}">
                    <a16:creationId xmlns:a16="http://schemas.microsoft.com/office/drawing/2014/main" id="{2B120864-F57A-4D6A-8AE8-DC80AB399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07" name="Freeform 3995">
                <a:extLst>
                  <a:ext uri="{FF2B5EF4-FFF2-40B4-BE49-F238E27FC236}">
                    <a16:creationId xmlns:a16="http://schemas.microsoft.com/office/drawing/2014/main" id="{55FD7191-AE80-4C15-9C6E-20CC722EF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08" name="Rectangle 3996">
                <a:extLst>
                  <a:ext uri="{FF2B5EF4-FFF2-40B4-BE49-F238E27FC236}">
                    <a16:creationId xmlns:a16="http://schemas.microsoft.com/office/drawing/2014/main" id="{4FF03FFE-05AB-4E54-B358-774F34A8B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09" name="Freeform 3997">
                <a:extLst>
                  <a:ext uri="{FF2B5EF4-FFF2-40B4-BE49-F238E27FC236}">
                    <a16:creationId xmlns:a16="http://schemas.microsoft.com/office/drawing/2014/main" id="{6FCD263A-B35F-4DCE-8B8F-7BCE9608F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10" name="Rectangle 3998">
                <a:extLst>
                  <a:ext uri="{FF2B5EF4-FFF2-40B4-BE49-F238E27FC236}">
                    <a16:creationId xmlns:a16="http://schemas.microsoft.com/office/drawing/2014/main" id="{E889ABFF-9709-4A57-B99F-C4AFA27AD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11" name="Freeform 3999">
                <a:extLst>
                  <a:ext uri="{FF2B5EF4-FFF2-40B4-BE49-F238E27FC236}">
                    <a16:creationId xmlns:a16="http://schemas.microsoft.com/office/drawing/2014/main" id="{1DBC8940-4E9D-45AF-8C52-0D9BFCB1B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12" name="Rectangle 4000">
                <a:extLst>
                  <a:ext uri="{FF2B5EF4-FFF2-40B4-BE49-F238E27FC236}">
                    <a16:creationId xmlns:a16="http://schemas.microsoft.com/office/drawing/2014/main" id="{A382B13A-49D2-416F-9785-437828D21A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13" name="Freeform 4001">
                <a:extLst>
                  <a:ext uri="{FF2B5EF4-FFF2-40B4-BE49-F238E27FC236}">
                    <a16:creationId xmlns:a16="http://schemas.microsoft.com/office/drawing/2014/main" id="{EDC70920-3B20-4802-A445-A1FF400E7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14" name="Rectangle 4002">
                <a:extLst>
                  <a:ext uri="{FF2B5EF4-FFF2-40B4-BE49-F238E27FC236}">
                    <a16:creationId xmlns:a16="http://schemas.microsoft.com/office/drawing/2014/main" id="{2209888F-DCFF-4425-B7B1-3F8248511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15" name="Freeform 4003">
                <a:extLst>
                  <a:ext uri="{FF2B5EF4-FFF2-40B4-BE49-F238E27FC236}">
                    <a16:creationId xmlns:a16="http://schemas.microsoft.com/office/drawing/2014/main" id="{AD9788A7-DA63-4495-B4CA-549B4D38F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16" name="Rectangle 4004">
                <a:extLst>
                  <a:ext uri="{FF2B5EF4-FFF2-40B4-BE49-F238E27FC236}">
                    <a16:creationId xmlns:a16="http://schemas.microsoft.com/office/drawing/2014/main" id="{B6E4F1C4-2C42-4B89-8305-BBB24379C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17" name="Freeform 4005">
                <a:extLst>
                  <a:ext uri="{FF2B5EF4-FFF2-40B4-BE49-F238E27FC236}">
                    <a16:creationId xmlns:a16="http://schemas.microsoft.com/office/drawing/2014/main" id="{02653BF8-7792-43D0-A31A-8CC8A12B6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18" name="Rectangle 4006">
                <a:extLst>
                  <a:ext uri="{FF2B5EF4-FFF2-40B4-BE49-F238E27FC236}">
                    <a16:creationId xmlns:a16="http://schemas.microsoft.com/office/drawing/2014/main" id="{408109A2-B9D6-407A-84C5-2752F91DD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19" name="Freeform 4007">
                <a:extLst>
                  <a:ext uri="{FF2B5EF4-FFF2-40B4-BE49-F238E27FC236}">
                    <a16:creationId xmlns:a16="http://schemas.microsoft.com/office/drawing/2014/main" id="{351C16B0-9331-419A-81D5-070F0B44E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20" name="Rectangle 4008">
                <a:extLst>
                  <a:ext uri="{FF2B5EF4-FFF2-40B4-BE49-F238E27FC236}">
                    <a16:creationId xmlns:a16="http://schemas.microsoft.com/office/drawing/2014/main" id="{A6D5CA62-7705-42A0-AD9A-BF16B26A8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21" name="Freeform 4009">
                <a:extLst>
                  <a:ext uri="{FF2B5EF4-FFF2-40B4-BE49-F238E27FC236}">
                    <a16:creationId xmlns:a16="http://schemas.microsoft.com/office/drawing/2014/main" id="{2290DCE1-34DD-421C-89FB-6A9C0225B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22" name="Rectangle 4010">
                <a:extLst>
                  <a:ext uri="{FF2B5EF4-FFF2-40B4-BE49-F238E27FC236}">
                    <a16:creationId xmlns:a16="http://schemas.microsoft.com/office/drawing/2014/main" id="{52937B8F-5743-42D0-AAAE-F93AB52B1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23" name="Freeform 4011">
                <a:extLst>
                  <a:ext uri="{FF2B5EF4-FFF2-40B4-BE49-F238E27FC236}">
                    <a16:creationId xmlns:a16="http://schemas.microsoft.com/office/drawing/2014/main" id="{626E46A2-5E6F-452B-9F1B-7F18F1418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24" name="Rectangle 4012">
                <a:extLst>
                  <a:ext uri="{FF2B5EF4-FFF2-40B4-BE49-F238E27FC236}">
                    <a16:creationId xmlns:a16="http://schemas.microsoft.com/office/drawing/2014/main" id="{25ABD54A-4711-47DB-AA1F-9B6051553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25" name="Freeform 4013">
                <a:extLst>
                  <a:ext uri="{FF2B5EF4-FFF2-40B4-BE49-F238E27FC236}">
                    <a16:creationId xmlns:a16="http://schemas.microsoft.com/office/drawing/2014/main" id="{5071D2C9-89AB-44D5-901B-ECB806714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26" name="Rectangle 4014">
                <a:extLst>
                  <a:ext uri="{FF2B5EF4-FFF2-40B4-BE49-F238E27FC236}">
                    <a16:creationId xmlns:a16="http://schemas.microsoft.com/office/drawing/2014/main" id="{562BD6B9-0B8F-4CED-8D16-FF29A609F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27" name="Freeform 4015">
                <a:extLst>
                  <a:ext uri="{FF2B5EF4-FFF2-40B4-BE49-F238E27FC236}">
                    <a16:creationId xmlns:a16="http://schemas.microsoft.com/office/drawing/2014/main" id="{C95B1479-893E-485F-B9BD-AA0CCC6D4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28" name="Rectangle 4016">
                <a:extLst>
                  <a:ext uri="{FF2B5EF4-FFF2-40B4-BE49-F238E27FC236}">
                    <a16:creationId xmlns:a16="http://schemas.microsoft.com/office/drawing/2014/main" id="{1D7A232F-1E48-4584-808F-95494653C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29" name="Freeform 4017">
                <a:extLst>
                  <a:ext uri="{FF2B5EF4-FFF2-40B4-BE49-F238E27FC236}">
                    <a16:creationId xmlns:a16="http://schemas.microsoft.com/office/drawing/2014/main" id="{06F8E1C0-752E-4546-BBE5-BDAA61651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0" name="Rectangle 4018">
                <a:extLst>
                  <a:ext uri="{FF2B5EF4-FFF2-40B4-BE49-F238E27FC236}">
                    <a16:creationId xmlns:a16="http://schemas.microsoft.com/office/drawing/2014/main" id="{AED4E93D-CA0A-4CA6-B8D0-36DFE956E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1" name="Freeform 4019">
                <a:extLst>
                  <a:ext uri="{FF2B5EF4-FFF2-40B4-BE49-F238E27FC236}">
                    <a16:creationId xmlns:a16="http://schemas.microsoft.com/office/drawing/2014/main" id="{589A1A8E-05BD-491F-A445-D85A7EAE0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2" name="Rectangle 4020">
                <a:extLst>
                  <a:ext uri="{FF2B5EF4-FFF2-40B4-BE49-F238E27FC236}">
                    <a16:creationId xmlns:a16="http://schemas.microsoft.com/office/drawing/2014/main" id="{11F05262-1000-4B92-BBE6-EBF18ECE3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" name="Freeform 4021">
                <a:extLst>
                  <a:ext uri="{FF2B5EF4-FFF2-40B4-BE49-F238E27FC236}">
                    <a16:creationId xmlns:a16="http://schemas.microsoft.com/office/drawing/2014/main" id="{9C8FBF92-B5B0-4578-AAB3-016B31AE0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" name="Rectangle 4022">
                <a:extLst>
                  <a:ext uri="{FF2B5EF4-FFF2-40B4-BE49-F238E27FC236}">
                    <a16:creationId xmlns:a16="http://schemas.microsoft.com/office/drawing/2014/main" id="{4004B893-AEE7-4832-92B8-B325264BC3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" name="Freeform 4023">
                <a:extLst>
                  <a:ext uri="{FF2B5EF4-FFF2-40B4-BE49-F238E27FC236}">
                    <a16:creationId xmlns:a16="http://schemas.microsoft.com/office/drawing/2014/main" id="{A2C31852-3F3E-4569-B813-D0A468230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5" name="Group 4225">
              <a:extLst>
                <a:ext uri="{FF2B5EF4-FFF2-40B4-BE49-F238E27FC236}">
                  <a16:creationId xmlns:a16="http://schemas.microsoft.com/office/drawing/2014/main" id="{44D61A98-64A4-484B-B39C-965FB7F98F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78038" y="1141414"/>
              <a:ext cx="39688" cy="530225"/>
              <a:chOff x="1309" y="719"/>
              <a:chExt cx="25" cy="334"/>
            </a:xfrm>
          </p:grpSpPr>
          <p:sp>
            <p:nvSpPr>
              <p:cNvPr id="1036" name="Rectangle 4025">
                <a:extLst>
                  <a:ext uri="{FF2B5EF4-FFF2-40B4-BE49-F238E27FC236}">
                    <a16:creationId xmlns:a16="http://schemas.microsoft.com/office/drawing/2014/main" id="{7D7F8728-7D0D-408B-AF90-9A349B700D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37" name="Freeform 4026">
                <a:extLst>
                  <a:ext uri="{FF2B5EF4-FFF2-40B4-BE49-F238E27FC236}">
                    <a16:creationId xmlns:a16="http://schemas.microsoft.com/office/drawing/2014/main" id="{A8603B96-DF7B-4B4E-92BB-64B87314D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38" name="Rectangle 4027">
                <a:extLst>
                  <a:ext uri="{FF2B5EF4-FFF2-40B4-BE49-F238E27FC236}">
                    <a16:creationId xmlns:a16="http://schemas.microsoft.com/office/drawing/2014/main" id="{F1F0612D-846E-4B55-B6A6-7ED2EF357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39" name="Freeform 4028">
                <a:extLst>
                  <a:ext uri="{FF2B5EF4-FFF2-40B4-BE49-F238E27FC236}">
                    <a16:creationId xmlns:a16="http://schemas.microsoft.com/office/drawing/2014/main" id="{B9329341-E58F-4BB0-8DD0-0B1B42270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40" name="Rectangle 4029">
                <a:extLst>
                  <a:ext uri="{FF2B5EF4-FFF2-40B4-BE49-F238E27FC236}">
                    <a16:creationId xmlns:a16="http://schemas.microsoft.com/office/drawing/2014/main" id="{0EB9AFFF-1559-4F6D-A4EE-87ED95C59E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41" name="Freeform 4030">
                <a:extLst>
                  <a:ext uri="{FF2B5EF4-FFF2-40B4-BE49-F238E27FC236}">
                    <a16:creationId xmlns:a16="http://schemas.microsoft.com/office/drawing/2014/main" id="{6265E4E6-C667-465F-9121-52ECEC89A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42" name="Rectangle 4031">
                <a:extLst>
                  <a:ext uri="{FF2B5EF4-FFF2-40B4-BE49-F238E27FC236}">
                    <a16:creationId xmlns:a16="http://schemas.microsoft.com/office/drawing/2014/main" id="{04ACC6CE-8E70-4381-9CE9-0CD3B00DB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43" name="Freeform 4032">
                <a:extLst>
                  <a:ext uri="{FF2B5EF4-FFF2-40B4-BE49-F238E27FC236}">
                    <a16:creationId xmlns:a16="http://schemas.microsoft.com/office/drawing/2014/main" id="{08FEE656-9741-4F0C-8786-40BEB3808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44" name="Rectangle 4033">
                <a:extLst>
                  <a:ext uri="{FF2B5EF4-FFF2-40B4-BE49-F238E27FC236}">
                    <a16:creationId xmlns:a16="http://schemas.microsoft.com/office/drawing/2014/main" id="{38BEF6FE-8EFA-477D-A46D-3ECC57A829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45" name="Freeform 4034">
                <a:extLst>
                  <a:ext uri="{FF2B5EF4-FFF2-40B4-BE49-F238E27FC236}">
                    <a16:creationId xmlns:a16="http://schemas.microsoft.com/office/drawing/2014/main" id="{7356C50A-A7FE-42A5-8EE0-EB0C9BBD4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46" name="Rectangle 4035">
                <a:extLst>
                  <a:ext uri="{FF2B5EF4-FFF2-40B4-BE49-F238E27FC236}">
                    <a16:creationId xmlns:a16="http://schemas.microsoft.com/office/drawing/2014/main" id="{78ECB0FE-4DD6-4FEB-B013-19641D2CB0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47" name="Freeform 4036">
                <a:extLst>
                  <a:ext uri="{FF2B5EF4-FFF2-40B4-BE49-F238E27FC236}">
                    <a16:creationId xmlns:a16="http://schemas.microsoft.com/office/drawing/2014/main" id="{2878D7AE-716A-4213-9A3B-BE197B5C8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48" name="Rectangle 4037">
                <a:extLst>
                  <a:ext uri="{FF2B5EF4-FFF2-40B4-BE49-F238E27FC236}">
                    <a16:creationId xmlns:a16="http://schemas.microsoft.com/office/drawing/2014/main" id="{A12D1B12-CD7F-4359-A6B0-908A6ADE3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49" name="Freeform 4038">
                <a:extLst>
                  <a:ext uri="{FF2B5EF4-FFF2-40B4-BE49-F238E27FC236}">
                    <a16:creationId xmlns:a16="http://schemas.microsoft.com/office/drawing/2014/main" id="{EC3EE01D-30F0-4893-9737-0CA08C423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50" name="Rectangle 4039">
                <a:extLst>
                  <a:ext uri="{FF2B5EF4-FFF2-40B4-BE49-F238E27FC236}">
                    <a16:creationId xmlns:a16="http://schemas.microsoft.com/office/drawing/2014/main" id="{09FE3D88-94AE-4F5B-B8B6-0A4C613A10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51" name="Freeform 4040">
                <a:extLst>
                  <a:ext uri="{FF2B5EF4-FFF2-40B4-BE49-F238E27FC236}">
                    <a16:creationId xmlns:a16="http://schemas.microsoft.com/office/drawing/2014/main" id="{F47ECE65-8223-4F5B-A476-2D3CD52EF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52" name="Rectangle 4041">
                <a:extLst>
                  <a:ext uri="{FF2B5EF4-FFF2-40B4-BE49-F238E27FC236}">
                    <a16:creationId xmlns:a16="http://schemas.microsoft.com/office/drawing/2014/main" id="{9ED57F09-8A91-4B96-9C85-C2CBAD9EB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53" name="Freeform 4042">
                <a:extLst>
                  <a:ext uri="{FF2B5EF4-FFF2-40B4-BE49-F238E27FC236}">
                    <a16:creationId xmlns:a16="http://schemas.microsoft.com/office/drawing/2014/main" id="{CB99A644-236B-45FF-B81A-D65982891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54" name="Rectangle 4043">
                <a:extLst>
                  <a:ext uri="{FF2B5EF4-FFF2-40B4-BE49-F238E27FC236}">
                    <a16:creationId xmlns:a16="http://schemas.microsoft.com/office/drawing/2014/main" id="{5EF0669A-905C-4185-B748-7DB696CC30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55" name="Freeform 4044">
                <a:extLst>
                  <a:ext uri="{FF2B5EF4-FFF2-40B4-BE49-F238E27FC236}">
                    <a16:creationId xmlns:a16="http://schemas.microsoft.com/office/drawing/2014/main" id="{1D9B21CE-3A33-4F39-A680-75CB3D20C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56" name="Rectangle 4045">
                <a:extLst>
                  <a:ext uri="{FF2B5EF4-FFF2-40B4-BE49-F238E27FC236}">
                    <a16:creationId xmlns:a16="http://schemas.microsoft.com/office/drawing/2014/main" id="{54DE9F65-5CC1-4FCF-8EF7-4F483F641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57" name="Freeform 4046">
                <a:extLst>
                  <a:ext uri="{FF2B5EF4-FFF2-40B4-BE49-F238E27FC236}">
                    <a16:creationId xmlns:a16="http://schemas.microsoft.com/office/drawing/2014/main" id="{914B5719-DA12-4ACC-AC25-19134049B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58" name="Rectangle 4047">
                <a:extLst>
                  <a:ext uri="{FF2B5EF4-FFF2-40B4-BE49-F238E27FC236}">
                    <a16:creationId xmlns:a16="http://schemas.microsoft.com/office/drawing/2014/main" id="{F9506B38-B508-498F-A4A4-DC19E28D20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59" name="Freeform 4048">
                <a:extLst>
                  <a:ext uri="{FF2B5EF4-FFF2-40B4-BE49-F238E27FC236}">
                    <a16:creationId xmlns:a16="http://schemas.microsoft.com/office/drawing/2014/main" id="{57A9A5B3-384C-4264-83E3-8D9B11C13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60" name="Rectangle 4049">
                <a:extLst>
                  <a:ext uri="{FF2B5EF4-FFF2-40B4-BE49-F238E27FC236}">
                    <a16:creationId xmlns:a16="http://schemas.microsoft.com/office/drawing/2014/main" id="{FDE41B11-5160-4E30-8E20-D93CB8DD29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61" name="Freeform 4050">
                <a:extLst>
                  <a:ext uri="{FF2B5EF4-FFF2-40B4-BE49-F238E27FC236}">
                    <a16:creationId xmlns:a16="http://schemas.microsoft.com/office/drawing/2014/main" id="{87655D50-F4BF-4935-9342-A1184C719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62" name="Rectangle 4051">
                <a:extLst>
                  <a:ext uri="{FF2B5EF4-FFF2-40B4-BE49-F238E27FC236}">
                    <a16:creationId xmlns:a16="http://schemas.microsoft.com/office/drawing/2014/main" id="{6D05687A-90EB-45CE-A6BC-219EF2760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63" name="Freeform 4052">
                <a:extLst>
                  <a:ext uri="{FF2B5EF4-FFF2-40B4-BE49-F238E27FC236}">
                    <a16:creationId xmlns:a16="http://schemas.microsoft.com/office/drawing/2014/main" id="{54244955-F672-486E-BA1D-62C96978B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64" name="Rectangle 4053">
                <a:extLst>
                  <a:ext uri="{FF2B5EF4-FFF2-40B4-BE49-F238E27FC236}">
                    <a16:creationId xmlns:a16="http://schemas.microsoft.com/office/drawing/2014/main" id="{D7D56FF6-5195-414E-AA94-5E5999653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65" name="Freeform 4054">
                <a:extLst>
                  <a:ext uri="{FF2B5EF4-FFF2-40B4-BE49-F238E27FC236}">
                    <a16:creationId xmlns:a16="http://schemas.microsoft.com/office/drawing/2014/main" id="{B05313CC-0855-4C8E-AB18-CC3940F40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0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0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66" name="Rectangle 4055">
                <a:extLst>
                  <a:ext uri="{FF2B5EF4-FFF2-40B4-BE49-F238E27FC236}">
                    <a16:creationId xmlns:a16="http://schemas.microsoft.com/office/drawing/2014/main" id="{ADA0F01B-7334-4252-96E5-74F7C12DD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67" name="Freeform 4056">
                <a:extLst>
                  <a:ext uri="{FF2B5EF4-FFF2-40B4-BE49-F238E27FC236}">
                    <a16:creationId xmlns:a16="http://schemas.microsoft.com/office/drawing/2014/main" id="{97100304-D370-470D-9431-DE85C715F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68" name="Rectangle 4057">
                <a:extLst>
                  <a:ext uri="{FF2B5EF4-FFF2-40B4-BE49-F238E27FC236}">
                    <a16:creationId xmlns:a16="http://schemas.microsoft.com/office/drawing/2014/main" id="{406635A1-13E5-4B2D-BF60-C94776643D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69" name="Freeform 4058">
                <a:extLst>
                  <a:ext uri="{FF2B5EF4-FFF2-40B4-BE49-F238E27FC236}">
                    <a16:creationId xmlns:a16="http://schemas.microsoft.com/office/drawing/2014/main" id="{5BB1222F-358D-4052-BCF2-58F98D0A5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70" name="Rectangle 4059">
                <a:extLst>
                  <a:ext uri="{FF2B5EF4-FFF2-40B4-BE49-F238E27FC236}">
                    <a16:creationId xmlns:a16="http://schemas.microsoft.com/office/drawing/2014/main" id="{A71ABB30-44FB-491B-A369-27C060B79F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71" name="Freeform 4060">
                <a:extLst>
                  <a:ext uri="{FF2B5EF4-FFF2-40B4-BE49-F238E27FC236}">
                    <a16:creationId xmlns:a16="http://schemas.microsoft.com/office/drawing/2014/main" id="{892E0938-AA14-4FA0-8264-C861F27ED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72" name="Rectangle 4061">
                <a:extLst>
                  <a:ext uri="{FF2B5EF4-FFF2-40B4-BE49-F238E27FC236}">
                    <a16:creationId xmlns:a16="http://schemas.microsoft.com/office/drawing/2014/main" id="{0EEEBEBF-2402-429B-89F3-78F44B6B9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73" name="Freeform 4062">
                <a:extLst>
                  <a:ext uri="{FF2B5EF4-FFF2-40B4-BE49-F238E27FC236}">
                    <a16:creationId xmlns:a16="http://schemas.microsoft.com/office/drawing/2014/main" id="{B751563E-FEF6-4F45-82CC-8E97EDBA0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74" name="Rectangle 4063">
                <a:extLst>
                  <a:ext uri="{FF2B5EF4-FFF2-40B4-BE49-F238E27FC236}">
                    <a16:creationId xmlns:a16="http://schemas.microsoft.com/office/drawing/2014/main" id="{7855EEB2-B4EF-4247-A226-33430254C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75" name="Freeform 4064">
                <a:extLst>
                  <a:ext uri="{FF2B5EF4-FFF2-40B4-BE49-F238E27FC236}">
                    <a16:creationId xmlns:a16="http://schemas.microsoft.com/office/drawing/2014/main" id="{95EBE056-F6FC-429E-BAFB-C05A0BB71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76" name="Rectangle 4065">
                <a:extLst>
                  <a:ext uri="{FF2B5EF4-FFF2-40B4-BE49-F238E27FC236}">
                    <a16:creationId xmlns:a16="http://schemas.microsoft.com/office/drawing/2014/main" id="{B73B7274-D8BF-4997-B273-0E71B0D76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77" name="Freeform 4066">
                <a:extLst>
                  <a:ext uri="{FF2B5EF4-FFF2-40B4-BE49-F238E27FC236}">
                    <a16:creationId xmlns:a16="http://schemas.microsoft.com/office/drawing/2014/main" id="{F632E181-9799-4C8B-80FF-1387275BA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78" name="Rectangle 4067">
                <a:extLst>
                  <a:ext uri="{FF2B5EF4-FFF2-40B4-BE49-F238E27FC236}">
                    <a16:creationId xmlns:a16="http://schemas.microsoft.com/office/drawing/2014/main" id="{579AFA86-A6B3-44C8-A5AB-3BB1BD4BB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79" name="Freeform 4068">
                <a:extLst>
                  <a:ext uri="{FF2B5EF4-FFF2-40B4-BE49-F238E27FC236}">
                    <a16:creationId xmlns:a16="http://schemas.microsoft.com/office/drawing/2014/main" id="{737B8B41-CC6A-4489-8A2E-F7ED017A4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80" name="Rectangle 4069">
                <a:extLst>
                  <a:ext uri="{FF2B5EF4-FFF2-40B4-BE49-F238E27FC236}">
                    <a16:creationId xmlns:a16="http://schemas.microsoft.com/office/drawing/2014/main" id="{EE8EFCF4-03E2-4529-860C-EE009B98B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81" name="Freeform 4070">
                <a:extLst>
                  <a:ext uri="{FF2B5EF4-FFF2-40B4-BE49-F238E27FC236}">
                    <a16:creationId xmlns:a16="http://schemas.microsoft.com/office/drawing/2014/main" id="{07225F0F-4AD3-466C-BA3C-32904E468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82" name="Rectangle 4071">
                <a:extLst>
                  <a:ext uri="{FF2B5EF4-FFF2-40B4-BE49-F238E27FC236}">
                    <a16:creationId xmlns:a16="http://schemas.microsoft.com/office/drawing/2014/main" id="{F74D220F-CC58-49D9-8F89-168A72579D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83" name="Freeform 4072">
                <a:extLst>
                  <a:ext uri="{FF2B5EF4-FFF2-40B4-BE49-F238E27FC236}">
                    <a16:creationId xmlns:a16="http://schemas.microsoft.com/office/drawing/2014/main" id="{A8437605-4A48-4016-BD97-E21E0251A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84" name="Rectangle 4073">
                <a:extLst>
                  <a:ext uri="{FF2B5EF4-FFF2-40B4-BE49-F238E27FC236}">
                    <a16:creationId xmlns:a16="http://schemas.microsoft.com/office/drawing/2014/main" id="{B9A014EF-3EC0-4890-B73B-84BC5DC7D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85" name="Freeform 4074">
                <a:extLst>
                  <a:ext uri="{FF2B5EF4-FFF2-40B4-BE49-F238E27FC236}">
                    <a16:creationId xmlns:a16="http://schemas.microsoft.com/office/drawing/2014/main" id="{79AEC442-1E5F-4A78-A031-E396E6126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86" name="Rectangle 4075">
                <a:extLst>
                  <a:ext uri="{FF2B5EF4-FFF2-40B4-BE49-F238E27FC236}">
                    <a16:creationId xmlns:a16="http://schemas.microsoft.com/office/drawing/2014/main" id="{336EC31D-77BA-4CCB-9ECC-2B0D68F137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87" name="Freeform 4076">
                <a:extLst>
                  <a:ext uri="{FF2B5EF4-FFF2-40B4-BE49-F238E27FC236}">
                    <a16:creationId xmlns:a16="http://schemas.microsoft.com/office/drawing/2014/main" id="{A082CF20-6018-4AB0-B58F-AB4706286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88" name="Rectangle 4077">
                <a:extLst>
                  <a:ext uri="{FF2B5EF4-FFF2-40B4-BE49-F238E27FC236}">
                    <a16:creationId xmlns:a16="http://schemas.microsoft.com/office/drawing/2014/main" id="{22EBFD4A-13A9-45B6-8CAE-636460A46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89" name="Freeform 4078">
                <a:extLst>
                  <a:ext uri="{FF2B5EF4-FFF2-40B4-BE49-F238E27FC236}">
                    <a16:creationId xmlns:a16="http://schemas.microsoft.com/office/drawing/2014/main" id="{9ACE382F-A146-4B17-B01A-5C7B2152B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90" name="Rectangle 4079">
                <a:extLst>
                  <a:ext uri="{FF2B5EF4-FFF2-40B4-BE49-F238E27FC236}">
                    <a16:creationId xmlns:a16="http://schemas.microsoft.com/office/drawing/2014/main" id="{63273387-F4A2-49C6-8BBD-C98D9FF3A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91" name="Freeform 4080">
                <a:extLst>
                  <a:ext uri="{FF2B5EF4-FFF2-40B4-BE49-F238E27FC236}">
                    <a16:creationId xmlns:a16="http://schemas.microsoft.com/office/drawing/2014/main" id="{2BC64E6D-E95F-4D4F-87AB-AF11413DF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92" name="Rectangle 4081">
                <a:extLst>
                  <a:ext uri="{FF2B5EF4-FFF2-40B4-BE49-F238E27FC236}">
                    <a16:creationId xmlns:a16="http://schemas.microsoft.com/office/drawing/2014/main" id="{F8241134-B4DB-48F1-A455-6A20810FB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93" name="Freeform 4082">
                <a:extLst>
                  <a:ext uri="{FF2B5EF4-FFF2-40B4-BE49-F238E27FC236}">
                    <a16:creationId xmlns:a16="http://schemas.microsoft.com/office/drawing/2014/main" id="{FD954211-D7AA-4E40-A19A-EAC4BDAF0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94" name="Rectangle 4083">
                <a:extLst>
                  <a:ext uri="{FF2B5EF4-FFF2-40B4-BE49-F238E27FC236}">
                    <a16:creationId xmlns:a16="http://schemas.microsoft.com/office/drawing/2014/main" id="{CD3EDA3B-153B-49C0-910D-B4E4154A0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95" name="Freeform 4084">
                <a:extLst>
                  <a:ext uri="{FF2B5EF4-FFF2-40B4-BE49-F238E27FC236}">
                    <a16:creationId xmlns:a16="http://schemas.microsoft.com/office/drawing/2014/main" id="{5C3B9906-6168-4CA7-BDFB-C1E0F6453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96" name="Rectangle 4085">
                <a:extLst>
                  <a:ext uri="{FF2B5EF4-FFF2-40B4-BE49-F238E27FC236}">
                    <a16:creationId xmlns:a16="http://schemas.microsoft.com/office/drawing/2014/main" id="{0838B46B-E641-4A69-83FC-37B79891A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97" name="Freeform 4086">
                <a:extLst>
                  <a:ext uri="{FF2B5EF4-FFF2-40B4-BE49-F238E27FC236}">
                    <a16:creationId xmlns:a16="http://schemas.microsoft.com/office/drawing/2014/main" id="{F75C051C-990A-447A-8327-721CCBCD9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98" name="Rectangle 4087">
                <a:extLst>
                  <a:ext uri="{FF2B5EF4-FFF2-40B4-BE49-F238E27FC236}">
                    <a16:creationId xmlns:a16="http://schemas.microsoft.com/office/drawing/2014/main" id="{62933C75-08FB-49DB-A843-EFD7F2F0B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99" name="Freeform 4088">
                <a:extLst>
                  <a:ext uri="{FF2B5EF4-FFF2-40B4-BE49-F238E27FC236}">
                    <a16:creationId xmlns:a16="http://schemas.microsoft.com/office/drawing/2014/main" id="{40DACFA7-1283-4435-B255-64515EDE5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1 w 2"/>
                  <a:gd name="T15" fmla="*/ 1 h 2"/>
                  <a:gd name="T16" fmla="*/ 2 w 2"/>
                  <a:gd name="T17" fmla="*/ 1 h 2"/>
                  <a:gd name="T18" fmla="*/ 1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00" name="Rectangle 4089">
                <a:extLst>
                  <a:ext uri="{FF2B5EF4-FFF2-40B4-BE49-F238E27FC236}">
                    <a16:creationId xmlns:a16="http://schemas.microsoft.com/office/drawing/2014/main" id="{CF813CBD-96B9-40CD-9317-30FF46D86C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01" name="Freeform 4090">
                <a:extLst>
                  <a:ext uri="{FF2B5EF4-FFF2-40B4-BE49-F238E27FC236}">
                    <a16:creationId xmlns:a16="http://schemas.microsoft.com/office/drawing/2014/main" id="{20561D3B-ED55-44FA-BA97-4F0A3BA13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02" name="Rectangle 4091">
                <a:extLst>
                  <a:ext uri="{FF2B5EF4-FFF2-40B4-BE49-F238E27FC236}">
                    <a16:creationId xmlns:a16="http://schemas.microsoft.com/office/drawing/2014/main" id="{AFBA5670-FB7C-418E-8591-A452CBCC4A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03" name="Freeform 4092">
                <a:extLst>
                  <a:ext uri="{FF2B5EF4-FFF2-40B4-BE49-F238E27FC236}">
                    <a16:creationId xmlns:a16="http://schemas.microsoft.com/office/drawing/2014/main" id="{0040AC06-F0FF-48D4-A869-904BB750E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0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04" name="Rectangle 4093">
                <a:extLst>
                  <a:ext uri="{FF2B5EF4-FFF2-40B4-BE49-F238E27FC236}">
                    <a16:creationId xmlns:a16="http://schemas.microsoft.com/office/drawing/2014/main" id="{ED2AC927-C425-4EF8-B811-7D9A84DFF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05" name="Freeform 4094">
                <a:extLst>
                  <a:ext uri="{FF2B5EF4-FFF2-40B4-BE49-F238E27FC236}">
                    <a16:creationId xmlns:a16="http://schemas.microsoft.com/office/drawing/2014/main" id="{616565CA-3F44-4C76-960E-2983D9843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06" name="Rectangle 4095">
                <a:extLst>
                  <a:ext uri="{FF2B5EF4-FFF2-40B4-BE49-F238E27FC236}">
                    <a16:creationId xmlns:a16="http://schemas.microsoft.com/office/drawing/2014/main" id="{B0F13685-42EF-4381-B3BB-D37F32DA1E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07" name="Freeform 4096">
                <a:extLst>
                  <a:ext uri="{FF2B5EF4-FFF2-40B4-BE49-F238E27FC236}">
                    <a16:creationId xmlns:a16="http://schemas.microsoft.com/office/drawing/2014/main" id="{6FF2A555-1A4D-4442-BA09-7D95B9943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08" name="Rectangle 4097">
                <a:extLst>
                  <a:ext uri="{FF2B5EF4-FFF2-40B4-BE49-F238E27FC236}">
                    <a16:creationId xmlns:a16="http://schemas.microsoft.com/office/drawing/2014/main" id="{B5E998BB-F3DA-4130-836A-5BE3329F0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09" name="Freeform 4098">
                <a:extLst>
                  <a:ext uri="{FF2B5EF4-FFF2-40B4-BE49-F238E27FC236}">
                    <a16:creationId xmlns:a16="http://schemas.microsoft.com/office/drawing/2014/main" id="{8E3F5BE3-864E-4B57-9BF7-FB427EB2F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10" name="Rectangle 4099">
                <a:extLst>
                  <a:ext uri="{FF2B5EF4-FFF2-40B4-BE49-F238E27FC236}">
                    <a16:creationId xmlns:a16="http://schemas.microsoft.com/office/drawing/2014/main" id="{6B6744D6-EFE8-4A46-9D4B-4270C93C5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11" name="Freeform 4100">
                <a:extLst>
                  <a:ext uri="{FF2B5EF4-FFF2-40B4-BE49-F238E27FC236}">
                    <a16:creationId xmlns:a16="http://schemas.microsoft.com/office/drawing/2014/main" id="{7D9D9033-97DD-4569-8E53-EDFC4C099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12" name="Rectangle 4101">
                <a:extLst>
                  <a:ext uri="{FF2B5EF4-FFF2-40B4-BE49-F238E27FC236}">
                    <a16:creationId xmlns:a16="http://schemas.microsoft.com/office/drawing/2014/main" id="{5B929EC8-970B-44C6-A8D1-84AE06808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13" name="Freeform 4102">
                <a:extLst>
                  <a:ext uri="{FF2B5EF4-FFF2-40B4-BE49-F238E27FC236}">
                    <a16:creationId xmlns:a16="http://schemas.microsoft.com/office/drawing/2014/main" id="{47406599-F1AA-4838-BFB6-E6EE250DF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14" name="Rectangle 4103">
                <a:extLst>
                  <a:ext uri="{FF2B5EF4-FFF2-40B4-BE49-F238E27FC236}">
                    <a16:creationId xmlns:a16="http://schemas.microsoft.com/office/drawing/2014/main" id="{73829560-B50A-4181-978B-3118A5A1E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15" name="Freeform 4104">
                <a:extLst>
                  <a:ext uri="{FF2B5EF4-FFF2-40B4-BE49-F238E27FC236}">
                    <a16:creationId xmlns:a16="http://schemas.microsoft.com/office/drawing/2014/main" id="{AF6DB5F1-9200-43DD-8853-930EBE6AD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16" name="Rectangle 4105">
                <a:extLst>
                  <a:ext uri="{FF2B5EF4-FFF2-40B4-BE49-F238E27FC236}">
                    <a16:creationId xmlns:a16="http://schemas.microsoft.com/office/drawing/2014/main" id="{BCA120B9-15AB-4166-8CAC-CF77BC4C4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17" name="Freeform 4106">
                <a:extLst>
                  <a:ext uri="{FF2B5EF4-FFF2-40B4-BE49-F238E27FC236}">
                    <a16:creationId xmlns:a16="http://schemas.microsoft.com/office/drawing/2014/main" id="{E30A4C7F-476D-4B7C-BCCB-B00D66A7A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18" name="Rectangle 4107">
                <a:extLst>
                  <a:ext uri="{FF2B5EF4-FFF2-40B4-BE49-F238E27FC236}">
                    <a16:creationId xmlns:a16="http://schemas.microsoft.com/office/drawing/2014/main" id="{99B2F6FE-239E-4085-87BC-137B3B526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19" name="Freeform 4108">
                <a:extLst>
                  <a:ext uri="{FF2B5EF4-FFF2-40B4-BE49-F238E27FC236}">
                    <a16:creationId xmlns:a16="http://schemas.microsoft.com/office/drawing/2014/main" id="{D9059973-4E41-4429-A2DB-6DED817C2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20" name="Rectangle 4109">
                <a:extLst>
                  <a:ext uri="{FF2B5EF4-FFF2-40B4-BE49-F238E27FC236}">
                    <a16:creationId xmlns:a16="http://schemas.microsoft.com/office/drawing/2014/main" id="{7AC89D18-8CA6-4C83-A012-AF8D58C462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21" name="Freeform 4110">
                <a:extLst>
                  <a:ext uri="{FF2B5EF4-FFF2-40B4-BE49-F238E27FC236}">
                    <a16:creationId xmlns:a16="http://schemas.microsoft.com/office/drawing/2014/main" id="{FA1C3F96-5EF6-40B2-86C4-72B69BB1D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22" name="Rectangle 4111">
                <a:extLst>
                  <a:ext uri="{FF2B5EF4-FFF2-40B4-BE49-F238E27FC236}">
                    <a16:creationId xmlns:a16="http://schemas.microsoft.com/office/drawing/2014/main" id="{9BFCC928-282F-4B0F-A536-8C6B26E86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23" name="Freeform 4112">
                <a:extLst>
                  <a:ext uri="{FF2B5EF4-FFF2-40B4-BE49-F238E27FC236}">
                    <a16:creationId xmlns:a16="http://schemas.microsoft.com/office/drawing/2014/main" id="{B3B1D906-66DC-40F3-BB6F-4279C3640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24" name="Rectangle 4113">
                <a:extLst>
                  <a:ext uri="{FF2B5EF4-FFF2-40B4-BE49-F238E27FC236}">
                    <a16:creationId xmlns:a16="http://schemas.microsoft.com/office/drawing/2014/main" id="{0FFBC8D9-C4A5-4A13-B802-D1011303B3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25" name="Freeform 4114">
                <a:extLst>
                  <a:ext uri="{FF2B5EF4-FFF2-40B4-BE49-F238E27FC236}">
                    <a16:creationId xmlns:a16="http://schemas.microsoft.com/office/drawing/2014/main" id="{DD33E0E3-4881-497B-B56E-4A091281C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26" name="Rectangle 4115">
                <a:extLst>
                  <a:ext uri="{FF2B5EF4-FFF2-40B4-BE49-F238E27FC236}">
                    <a16:creationId xmlns:a16="http://schemas.microsoft.com/office/drawing/2014/main" id="{D08ECEB0-0641-4690-9C8E-A7F4C6B54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27" name="Freeform 4116">
                <a:extLst>
                  <a:ext uri="{FF2B5EF4-FFF2-40B4-BE49-F238E27FC236}">
                    <a16:creationId xmlns:a16="http://schemas.microsoft.com/office/drawing/2014/main" id="{6E0BE26E-553C-490D-B28E-BD094F7C8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28" name="Rectangle 4117">
                <a:extLst>
                  <a:ext uri="{FF2B5EF4-FFF2-40B4-BE49-F238E27FC236}">
                    <a16:creationId xmlns:a16="http://schemas.microsoft.com/office/drawing/2014/main" id="{5D1006AE-D37E-43C1-A695-FF94302E9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29" name="Freeform 4118">
                <a:extLst>
                  <a:ext uri="{FF2B5EF4-FFF2-40B4-BE49-F238E27FC236}">
                    <a16:creationId xmlns:a16="http://schemas.microsoft.com/office/drawing/2014/main" id="{A59A3333-3D38-4828-98EA-AFBD2F2B3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30" name="Rectangle 4119">
                <a:extLst>
                  <a:ext uri="{FF2B5EF4-FFF2-40B4-BE49-F238E27FC236}">
                    <a16:creationId xmlns:a16="http://schemas.microsoft.com/office/drawing/2014/main" id="{EEEB8D6D-0583-45A5-8A94-B66904F6EB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31" name="Freeform 4120">
                <a:extLst>
                  <a:ext uri="{FF2B5EF4-FFF2-40B4-BE49-F238E27FC236}">
                    <a16:creationId xmlns:a16="http://schemas.microsoft.com/office/drawing/2014/main" id="{5D5ABD1D-33D1-4385-A3B7-CECE7F2D5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32" name="Rectangle 4121">
                <a:extLst>
                  <a:ext uri="{FF2B5EF4-FFF2-40B4-BE49-F238E27FC236}">
                    <a16:creationId xmlns:a16="http://schemas.microsoft.com/office/drawing/2014/main" id="{74DBD443-1787-4C90-9A03-386ABD214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33" name="Freeform 4122">
                <a:extLst>
                  <a:ext uri="{FF2B5EF4-FFF2-40B4-BE49-F238E27FC236}">
                    <a16:creationId xmlns:a16="http://schemas.microsoft.com/office/drawing/2014/main" id="{F2E4A723-6069-4A62-9F6B-7220A65E6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34" name="Rectangle 4123">
                <a:extLst>
                  <a:ext uri="{FF2B5EF4-FFF2-40B4-BE49-F238E27FC236}">
                    <a16:creationId xmlns:a16="http://schemas.microsoft.com/office/drawing/2014/main" id="{0A71FC26-A171-4BBA-BAA4-1268DA421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35" name="Freeform 4124">
                <a:extLst>
                  <a:ext uri="{FF2B5EF4-FFF2-40B4-BE49-F238E27FC236}">
                    <a16:creationId xmlns:a16="http://schemas.microsoft.com/office/drawing/2014/main" id="{72237047-41F9-4BD7-9897-D3EB2DE0A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36" name="Rectangle 4125">
                <a:extLst>
                  <a:ext uri="{FF2B5EF4-FFF2-40B4-BE49-F238E27FC236}">
                    <a16:creationId xmlns:a16="http://schemas.microsoft.com/office/drawing/2014/main" id="{C43521F9-E6AD-4E2B-B4D3-075A54285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37" name="Freeform 4126">
                <a:extLst>
                  <a:ext uri="{FF2B5EF4-FFF2-40B4-BE49-F238E27FC236}">
                    <a16:creationId xmlns:a16="http://schemas.microsoft.com/office/drawing/2014/main" id="{44055F60-E4AB-4213-865D-FC9D58B6D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38" name="Rectangle 4127">
                <a:extLst>
                  <a:ext uri="{FF2B5EF4-FFF2-40B4-BE49-F238E27FC236}">
                    <a16:creationId xmlns:a16="http://schemas.microsoft.com/office/drawing/2014/main" id="{0588225F-991C-4E7A-A93D-352A0F76A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39" name="Freeform 4128">
                <a:extLst>
                  <a:ext uri="{FF2B5EF4-FFF2-40B4-BE49-F238E27FC236}">
                    <a16:creationId xmlns:a16="http://schemas.microsoft.com/office/drawing/2014/main" id="{70829FB8-A055-4D5A-BA89-230C66295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40" name="Rectangle 4129">
                <a:extLst>
                  <a:ext uri="{FF2B5EF4-FFF2-40B4-BE49-F238E27FC236}">
                    <a16:creationId xmlns:a16="http://schemas.microsoft.com/office/drawing/2014/main" id="{9BA418C1-3D32-4D66-9207-640EC6738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41" name="Freeform 4130">
                <a:extLst>
                  <a:ext uri="{FF2B5EF4-FFF2-40B4-BE49-F238E27FC236}">
                    <a16:creationId xmlns:a16="http://schemas.microsoft.com/office/drawing/2014/main" id="{C023D362-4D8B-43C5-AD60-593985976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42" name="Rectangle 4131">
                <a:extLst>
                  <a:ext uri="{FF2B5EF4-FFF2-40B4-BE49-F238E27FC236}">
                    <a16:creationId xmlns:a16="http://schemas.microsoft.com/office/drawing/2014/main" id="{14809EF2-0134-4A94-A2FF-4517C5A2BE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43" name="Freeform 4132">
                <a:extLst>
                  <a:ext uri="{FF2B5EF4-FFF2-40B4-BE49-F238E27FC236}">
                    <a16:creationId xmlns:a16="http://schemas.microsoft.com/office/drawing/2014/main" id="{7DB2480C-9A70-461A-8074-B361BEDF9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44" name="Rectangle 4133">
                <a:extLst>
                  <a:ext uri="{FF2B5EF4-FFF2-40B4-BE49-F238E27FC236}">
                    <a16:creationId xmlns:a16="http://schemas.microsoft.com/office/drawing/2014/main" id="{E32996D0-EFC3-4CD9-9667-FC2C0BBD2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45" name="Freeform 4134">
                <a:extLst>
                  <a:ext uri="{FF2B5EF4-FFF2-40B4-BE49-F238E27FC236}">
                    <a16:creationId xmlns:a16="http://schemas.microsoft.com/office/drawing/2014/main" id="{608BA1D8-DB2A-413D-9D37-F048CE5D1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46" name="Rectangle 4135">
                <a:extLst>
                  <a:ext uri="{FF2B5EF4-FFF2-40B4-BE49-F238E27FC236}">
                    <a16:creationId xmlns:a16="http://schemas.microsoft.com/office/drawing/2014/main" id="{2EA1F787-5BB4-4BC8-9BEE-55420A888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47" name="Freeform 4136">
                <a:extLst>
                  <a:ext uri="{FF2B5EF4-FFF2-40B4-BE49-F238E27FC236}">
                    <a16:creationId xmlns:a16="http://schemas.microsoft.com/office/drawing/2014/main" id="{D6832E03-F810-42EF-97FA-2C4C00941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48" name="Rectangle 4137">
                <a:extLst>
                  <a:ext uri="{FF2B5EF4-FFF2-40B4-BE49-F238E27FC236}">
                    <a16:creationId xmlns:a16="http://schemas.microsoft.com/office/drawing/2014/main" id="{4A6BCC5B-2FD5-4D84-B7B2-EF994D7165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49" name="Freeform 4138">
                <a:extLst>
                  <a:ext uri="{FF2B5EF4-FFF2-40B4-BE49-F238E27FC236}">
                    <a16:creationId xmlns:a16="http://schemas.microsoft.com/office/drawing/2014/main" id="{7EF867E2-231D-4712-A73D-95B537588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05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1 h 2"/>
                  <a:gd name="T22" fmla="*/ 1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1 w 2"/>
                  <a:gd name="T29" fmla="*/ 0 h 2"/>
                  <a:gd name="T30" fmla="*/ 1 w 2"/>
                  <a:gd name="T31" fmla="*/ 0 h 2"/>
                  <a:gd name="T32" fmla="*/ 0 w 2"/>
                  <a:gd name="T33" fmla="*/ 0 h 2"/>
                  <a:gd name="T34" fmla="*/ 0 w 2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50" name="Rectangle 4139">
                <a:extLst>
                  <a:ext uri="{FF2B5EF4-FFF2-40B4-BE49-F238E27FC236}">
                    <a16:creationId xmlns:a16="http://schemas.microsoft.com/office/drawing/2014/main" id="{AAC9C520-4E57-4455-A240-6F5F89581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51" name="Freeform 4140">
                <a:extLst>
                  <a:ext uri="{FF2B5EF4-FFF2-40B4-BE49-F238E27FC236}">
                    <a16:creationId xmlns:a16="http://schemas.microsoft.com/office/drawing/2014/main" id="{DEED6910-AD7F-4C9B-B904-C1E15910E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0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0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52" name="Rectangle 4141">
                <a:extLst>
                  <a:ext uri="{FF2B5EF4-FFF2-40B4-BE49-F238E27FC236}">
                    <a16:creationId xmlns:a16="http://schemas.microsoft.com/office/drawing/2014/main" id="{5C081477-0868-48FF-9F23-5FD7A308CA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53" name="Freeform 4142">
                <a:extLst>
                  <a:ext uri="{FF2B5EF4-FFF2-40B4-BE49-F238E27FC236}">
                    <a16:creationId xmlns:a16="http://schemas.microsoft.com/office/drawing/2014/main" id="{11D145B0-77E6-4235-863C-1E8BBE475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54" name="Rectangle 4143">
                <a:extLst>
                  <a:ext uri="{FF2B5EF4-FFF2-40B4-BE49-F238E27FC236}">
                    <a16:creationId xmlns:a16="http://schemas.microsoft.com/office/drawing/2014/main" id="{E63CEF4D-487E-4DF6-9308-0734C6BF3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55" name="Freeform 4144">
                <a:extLst>
                  <a:ext uri="{FF2B5EF4-FFF2-40B4-BE49-F238E27FC236}">
                    <a16:creationId xmlns:a16="http://schemas.microsoft.com/office/drawing/2014/main" id="{7288A584-A504-4800-8562-1EEC29F8F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56" name="Rectangle 4145">
                <a:extLst>
                  <a:ext uri="{FF2B5EF4-FFF2-40B4-BE49-F238E27FC236}">
                    <a16:creationId xmlns:a16="http://schemas.microsoft.com/office/drawing/2014/main" id="{78985E87-C751-4E79-9246-5C9D6211A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57" name="Freeform 4146">
                <a:extLst>
                  <a:ext uri="{FF2B5EF4-FFF2-40B4-BE49-F238E27FC236}">
                    <a16:creationId xmlns:a16="http://schemas.microsoft.com/office/drawing/2014/main" id="{8F7E59C3-D446-4540-850C-0FCFA7E0A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58" name="Rectangle 4147">
                <a:extLst>
                  <a:ext uri="{FF2B5EF4-FFF2-40B4-BE49-F238E27FC236}">
                    <a16:creationId xmlns:a16="http://schemas.microsoft.com/office/drawing/2014/main" id="{929CF782-14F5-4004-B273-3C4307DB0B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59" name="Freeform 4148">
                <a:extLst>
                  <a:ext uri="{FF2B5EF4-FFF2-40B4-BE49-F238E27FC236}">
                    <a16:creationId xmlns:a16="http://schemas.microsoft.com/office/drawing/2014/main" id="{72CC75D8-6755-49AC-A3B0-45AA35F15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60" name="Rectangle 4149">
                <a:extLst>
                  <a:ext uri="{FF2B5EF4-FFF2-40B4-BE49-F238E27FC236}">
                    <a16:creationId xmlns:a16="http://schemas.microsoft.com/office/drawing/2014/main" id="{FE713379-A92D-40FD-BE37-12608F3C7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61" name="Freeform 4150">
                <a:extLst>
                  <a:ext uri="{FF2B5EF4-FFF2-40B4-BE49-F238E27FC236}">
                    <a16:creationId xmlns:a16="http://schemas.microsoft.com/office/drawing/2014/main" id="{E5D0AE95-1EE2-4FBF-8C1D-DF0FCB204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62" name="Rectangle 4151">
                <a:extLst>
                  <a:ext uri="{FF2B5EF4-FFF2-40B4-BE49-F238E27FC236}">
                    <a16:creationId xmlns:a16="http://schemas.microsoft.com/office/drawing/2014/main" id="{EA7436E0-F0C5-4893-BFED-B5EE21ADDA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63" name="Freeform 4152">
                <a:extLst>
                  <a:ext uri="{FF2B5EF4-FFF2-40B4-BE49-F238E27FC236}">
                    <a16:creationId xmlns:a16="http://schemas.microsoft.com/office/drawing/2014/main" id="{9F0F7D0B-0C60-418A-B2CD-1F9416056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64" name="Rectangle 4153">
                <a:extLst>
                  <a:ext uri="{FF2B5EF4-FFF2-40B4-BE49-F238E27FC236}">
                    <a16:creationId xmlns:a16="http://schemas.microsoft.com/office/drawing/2014/main" id="{A230246C-4804-4070-9DFA-4A28C7FC2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65" name="Freeform 4154">
                <a:extLst>
                  <a:ext uri="{FF2B5EF4-FFF2-40B4-BE49-F238E27FC236}">
                    <a16:creationId xmlns:a16="http://schemas.microsoft.com/office/drawing/2014/main" id="{55C9F05C-C0E4-46E6-84A4-07130392A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66" name="Rectangle 4155">
                <a:extLst>
                  <a:ext uri="{FF2B5EF4-FFF2-40B4-BE49-F238E27FC236}">
                    <a16:creationId xmlns:a16="http://schemas.microsoft.com/office/drawing/2014/main" id="{3D7C63D5-D0D5-43BF-AF8A-80CE554931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67" name="Freeform 4156">
                <a:extLst>
                  <a:ext uri="{FF2B5EF4-FFF2-40B4-BE49-F238E27FC236}">
                    <a16:creationId xmlns:a16="http://schemas.microsoft.com/office/drawing/2014/main" id="{9C3D4F9B-F70E-470D-A41C-7B77E96F1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68" name="Rectangle 4157">
                <a:extLst>
                  <a:ext uri="{FF2B5EF4-FFF2-40B4-BE49-F238E27FC236}">
                    <a16:creationId xmlns:a16="http://schemas.microsoft.com/office/drawing/2014/main" id="{0E1C3F76-25FD-4475-9161-B9D046E5E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69" name="Freeform 4158">
                <a:extLst>
                  <a:ext uri="{FF2B5EF4-FFF2-40B4-BE49-F238E27FC236}">
                    <a16:creationId xmlns:a16="http://schemas.microsoft.com/office/drawing/2014/main" id="{3926AC76-0707-462C-A493-2A4945178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0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70" name="Rectangle 4159">
                <a:extLst>
                  <a:ext uri="{FF2B5EF4-FFF2-40B4-BE49-F238E27FC236}">
                    <a16:creationId xmlns:a16="http://schemas.microsoft.com/office/drawing/2014/main" id="{6868E39D-8595-4316-AD8E-4ACD302B9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71" name="Freeform 4160">
                <a:extLst>
                  <a:ext uri="{FF2B5EF4-FFF2-40B4-BE49-F238E27FC236}">
                    <a16:creationId xmlns:a16="http://schemas.microsoft.com/office/drawing/2014/main" id="{79D36E92-78AD-4AB2-A1A4-7D124D131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72" name="Rectangle 4161">
                <a:extLst>
                  <a:ext uri="{FF2B5EF4-FFF2-40B4-BE49-F238E27FC236}">
                    <a16:creationId xmlns:a16="http://schemas.microsoft.com/office/drawing/2014/main" id="{3A6C8F32-9214-4DCA-827B-FCDCDF3D6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73" name="Freeform 4162">
                <a:extLst>
                  <a:ext uri="{FF2B5EF4-FFF2-40B4-BE49-F238E27FC236}">
                    <a16:creationId xmlns:a16="http://schemas.microsoft.com/office/drawing/2014/main" id="{0B11DCB8-D452-49BD-9E83-FAB96AAD9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74" name="Rectangle 4163">
                <a:extLst>
                  <a:ext uri="{FF2B5EF4-FFF2-40B4-BE49-F238E27FC236}">
                    <a16:creationId xmlns:a16="http://schemas.microsoft.com/office/drawing/2014/main" id="{C4FCD4CA-88F0-4008-8FA3-218453CF9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75" name="Freeform 4164">
                <a:extLst>
                  <a:ext uri="{FF2B5EF4-FFF2-40B4-BE49-F238E27FC236}">
                    <a16:creationId xmlns:a16="http://schemas.microsoft.com/office/drawing/2014/main" id="{8F845009-A572-4E4A-BF7F-791CCA32A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76" name="Rectangle 4165">
                <a:extLst>
                  <a:ext uri="{FF2B5EF4-FFF2-40B4-BE49-F238E27FC236}">
                    <a16:creationId xmlns:a16="http://schemas.microsoft.com/office/drawing/2014/main" id="{0BE21515-C5A6-4777-B3F1-5784C87A31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77" name="Freeform 4166">
                <a:extLst>
                  <a:ext uri="{FF2B5EF4-FFF2-40B4-BE49-F238E27FC236}">
                    <a16:creationId xmlns:a16="http://schemas.microsoft.com/office/drawing/2014/main" id="{F4C356ED-CC92-4941-9F9F-9DD93EA60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0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78" name="Rectangle 4167">
                <a:extLst>
                  <a:ext uri="{FF2B5EF4-FFF2-40B4-BE49-F238E27FC236}">
                    <a16:creationId xmlns:a16="http://schemas.microsoft.com/office/drawing/2014/main" id="{B5BBD806-637F-4CA2-9F58-CB2DC225F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79" name="Freeform 4168">
                <a:extLst>
                  <a:ext uri="{FF2B5EF4-FFF2-40B4-BE49-F238E27FC236}">
                    <a16:creationId xmlns:a16="http://schemas.microsoft.com/office/drawing/2014/main" id="{05B8E337-0FD2-4881-86AE-BE266654C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80" name="Rectangle 4169">
                <a:extLst>
                  <a:ext uri="{FF2B5EF4-FFF2-40B4-BE49-F238E27FC236}">
                    <a16:creationId xmlns:a16="http://schemas.microsoft.com/office/drawing/2014/main" id="{EAF7F51D-A713-4E5B-9042-060453021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81" name="Freeform 4170">
                <a:extLst>
                  <a:ext uri="{FF2B5EF4-FFF2-40B4-BE49-F238E27FC236}">
                    <a16:creationId xmlns:a16="http://schemas.microsoft.com/office/drawing/2014/main" id="{8060FC05-114C-47A5-9BD0-3D98091A5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82" name="Rectangle 4171">
                <a:extLst>
                  <a:ext uri="{FF2B5EF4-FFF2-40B4-BE49-F238E27FC236}">
                    <a16:creationId xmlns:a16="http://schemas.microsoft.com/office/drawing/2014/main" id="{B87053A4-CC1E-4FE6-9194-8181159C3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83" name="Freeform 4172">
                <a:extLst>
                  <a:ext uri="{FF2B5EF4-FFF2-40B4-BE49-F238E27FC236}">
                    <a16:creationId xmlns:a16="http://schemas.microsoft.com/office/drawing/2014/main" id="{B76661A0-AEEC-4FD7-BF70-BA3894D8B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84" name="Rectangle 4173">
                <a:extLst>
                  <a:ext uri="{FF2B5EF4-FFF2-40B4-BE49-F238E27FC236}">
                    <a16:creationId xmlns:a16="http://schemas.microsoft.com/office/drawing/2014/main" id="{0DB9B32E-8AD2-4B6A-92E0-B8824D830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85" name="Freeform 4174">
                <a:extLst>
                  <a:ext uri="{FF2B5EF4-FFF2-40B4-BE49-F238E27FC236}">
                    <a16:creationId xmlns:a16="http://schemas.microsoft.com/office/drawing/2014/main" id="{5F8F30F5-8CE9-4D7A-9648-148578087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86" name="Rectangle 4175">
                <a:extLst>
                  <a:ext uri="{FF2B5EF4-FFF2-40B4-BE49-F238E27FC236}">
                    <a16:creationId xmlns:a16="http://schemas.microsoft.com/office/drawing/2014/main" id="{2EFF3C72-B3F7-4091-99EF-945D9D1BE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87" name="Freeform 4176">
                <a:extLst>
                  <a:ext uri="{FF2B5EF4-FFF2-40B4-BE49-F238E27FC236}">
                    <a16:creationId xmlns:a16="http://schemas.microsoft.com/office/drawing/2014/main" id="{694D4C50-2DF8-4AF6-9F55-4F51DE0A8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0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88" name="Rectangle 4177">
                <a:extLst>
                  <a:ext uri="{FF2B5EF4-FFF2-40B4-BE49-F238E27FC236}">
                    <a16:creationId xmlns:a16="http://schemas.microsoft.com/office/drawing/2014/main" id="{F3AA558D-14F1-40F4-822C-2196EC167C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89" name="Freeform 4178">
                <a:extLst>
                  <a:ext uri="{FF2B5EF4-FFF2-40B4-BE49-F238E27FC236}">
                    <a16:creationId xmlns:a16="http://schemas.microsoft.com/office/drawing/2014/main" id="{75E01ADE-651E-44E8-9876-8B26545A7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90" name="Rectangle 4179">
                <a:extLst>
                  <a:ext uri="{FF2B5EF4-FFF2-40B4-BE49-F238E27FC236}">
                    <a16:creationId xmlns:a16="http://schemas.microsoft.com/office/drawing/2014/main" id="{BC993F8D-32B7-4796-8C8E-88ECF37461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1051"/>
                <a:ext cx="1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91" name="Freeform 4180">
                <a:extLst>
                  <a:ext uri="{FF2B5EF4-FFF2-40B4-BE49-F238E27FC236}">
                    <a16:creationId xmlns:a16="http://schemas.microsoft.com/office/drawing/2014/main" id="{9BAEE188-B640-41C3-8672-E2A161E64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05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1 w 1"/>
                  <a:gd name="T25" fmla="*/ 0 h 2"/>
                  <a:gd name="T26" fmla="*/ 1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0 w 1"/>
                  <a:gd name="T33" fmla="*/ 0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92" name="Freeform 4181">
                <a:extLst>
                  <a:ext uri="{FF2B5EF4-FFF2-40B4-BE49-F238E27FC236}">
                    <a16:creationId xmlns:a16="http://schemas.microsoft.com/office/drawing/2014/main" id="{845D0C17-02DA-4403-BA55-E10337381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9" y="71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0 w 1"/>
                  <a:gd name="T11" fmla="*/ 1 h 3"/>
                  <a:gd name="T12" fmla="*/ 0 w 1"/>
                  <a:gd name="T13" fmla="*/ 1 h 3"/>
                  <a:gd name="T14" fmla="*/ 0 w 1"/>
                  <a:gd name="T15" fmla="*/ 1 h 3"/>
                  <a:gd name="T16" fmla="*/ 0 w 1"/>
                  <a:gd name="T17" fmla="*/ 1 h 3"/>
                  <a:gd name="T18" fmla="*/ 0 w 1"/>
                  <a:gd name="T19" fmla="*/ 2 h 3"/>
                  <a:gd name="T20" fmla="*/ 0 w 1"/>
                  <a:gd name="T21" fmla="*/ 2 h 3"/>
                  <a:gd name="T22" fmla="*/ 0 w 1"/>
                  <a:gd name="T23" fmla="*/ 2 h 3"/>
                  <a:gd name="T24" fmla="*/ 0 w 1"/>
                  <a:gd name="T25" fmla="*/ 2 h 3"/>
                  <a:gd name="T26" fmla="*/ 0 w 1"/>
                  <a:gd name="T27" fmla="*/ 2 h 3"/>
                  <a:gd name="T28" fmla="*/ 0 w 1"/>
                  <a:gd name="T29" fmla="*/ 3 h 3"/>
                  <a:gd name="T30" fmla="*/ 0 w 1"/>
                  <a:gd name="T31" fmla="*/ 3 h 3"/>
                  <a:gd name="T32" fmla="*/ 1 w 1"/>
                  <a:gd name="T33" fmla="*/ 3 h 3"/>
                  <a:gd name="T34" fmla="*/ 1 w 1"/>
                  <a:gd name="T3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93" name="Rectangle 4182">
                <a:extLst>
                  <a:ext uri="{FF2B5EF4-FFF2-40B4-BE49-F238E27FC236}">
                    <a16:creationId xmlns:a16="http://schemas.microsoft.com/office/drawing/2014/main" id="{14D2A125-1645-4AA9-8144-C3CAD1452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94" name="Freeform 4183">
                <a:extLst>
                  <a:ext uri="{FF2B5EF4-FFF2-40B4-BE49-F238E27FC236}">
                    <a16:creationId xmlns:a16="http://schemas.microsoft.com/office/drawing/2014/main" id="{9F376D21-3CD8-433A-AE91-373B11726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95" name="Rectangle 4184">
                <a:extLst>
                  <a:ext uri="{FF2B5EF4-FFF2-40B4-BE49-F238E27FC236}">
                    <a16:creationId xmlns:a16="http://schemas.microsoft.com/office/drawing/2014/main" id="{46C9A03F-0595-47ED-98D9-843BDCCD93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96" name="Freeform 4185">
                <a:extLst>
                  <a:ext uri="{FF2B5EF4-FFF2-40B4-BE49-F238E27FC236}">
                    <a16:creationId xmlns:a16="http://schemas.microsoft.com/office/drawing/2014/main" id="{9A2D523F-9D13-4D2E-9195-53478E0EE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97" name="Rectangle 4186">
                <a:extLst>
                  <a:ext uri="{FF2B5EF4-FFF2-40B4-BE49-F238E27FC236}">
                    <a16:creationId xmlns:a16="http://schemas.microsoft.com/office/drawing/2014/main" id="{CC21A267-B3EF-45BC-AFF0-0C92870BD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98" name="Freeform 4187">
                <a:extLst>
                  <a:ext uri="{FF2B5EF4-FFF2-40B4-BE49-F238E27FC236}">
                    <a16:creationId xmlns:a16="http://schemas.microsoft.com/office/drawing/2014/main" id="{1A54E3C1-19EE-4F3C-ACB8-2A0A882AA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99" name="Rectangle 4188">
                <a:extLst>
                  <a:ext uri="{FF2B5EF4-FFF2-40B4-BE49-F238E27FC236}">
                    <a16:creationId xmlns:a16="http://schemas.microsoft.com/office/drawing/2014/main" id="{8EFB8414-1EEA-447E-A414-90AE82A5B5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00" name="Freeform 4189">
                <a:extLst>
                  <a:ext uri="{FF2B5EF4-FFF2-40B4-BE49-F238E27FC236}">
                    <a16:creationId xmlns:a16="http://schemas.microsoft.com/office/drawing/2014/main" id="{DC10FF14-759D-4119-97B1-E7DFBDF17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01" name="Rectangle 4190">
                <a:extLst>
                  <a:ext uri="{FF2B5EF4-FFF2-40B4-BE49-F238E27FC236}">
                    <a16:creationId xmlns:a16="http://schemas.microsoft.com/office/drawing/2014/main" id="{9FFA98EF-A741-4CA0-BBE6-B63A93EB3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02" name="Freeform 4191">
                <a:extLst>
                  <a:ext uri="{FF2B5EF4-FFF2-40B4-BE49-F238E27FC236}">
                    <a16:creationId xmlns:a16="http://schemas.microsoft.com/office/drawing/2014/main" id="{48E6962D-4CF4-4FA2-9F5A-C8F699640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03" name="Rectangle 4192">
                <a:extLst>
                  <a:ext uri="{FF2B5EF4-FFF2-40B4-BE49-F238E27FC236}">
                    <a16:creationId xmlns:a16="http://schemas.microsoft.com/office/drawing/2014/main" id="{058CE9B7-AEEB-4712-90E7-90170BDE6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04" name="Freeform 4193">
                <a:extLst>
                  <a:ext uri="{FF2B5EF4-FFF2-40B4-BE49-F238E27FC236}">
                    <a16:creationId xmlns:a16="http://schemas.microsoft.com/office/drawing/2014/main" id="{70E24E80-9F2E-4963-A567-19016A81D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05" name="Rectangle 4194">
                <a:extLst>
                  <a:ext uri="{FF2B5EF4-FFF2-40B4-BE49-F238E27FC236}">
                    <a16:creationId xmlns:a16="http://schemas.microsoft.com/office/drawing/2014/main" id="{FF575209-9D07-4DA8-9C05-EEF3B55407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06" name="Freeform 4195">
                <a:extLst>
                  <a:ext uri="{FF2B5EF4-FFF2-40B4-BE49-F238E27FC236}">
                    <a16:creationId xmlns:a16="http://schemas.microsoft.com/office/drawing/2014/main" id="{31654259-620D-4B16-96FC-5D506270D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07" name="Rectangle 4196">
                <a:extLst>
                  <a:ext uri="{FF2B5EF4-FFF2-40B4-BE49-F238E27FC236}">
                    <a16:creationId xmlns:a16="http://schemas.microsoft.com/office/drawing/2014/main" id="{81EABDAE-B360-4AF4-AD1B-56A89C178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08" name="Freeform 4197">
                <a:extLst>
                  <a:ext uri="{FF2B5EF4-FFF2-40B4-BE49-F238E27FC236}">
                    <a16:creationId xmlns:a16="http://schemas.microsoft.com/office/drawing/2014/main" id="{3C616B72-9AC8-42CA-BEC9-9CAFB74B9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09" name="Rectangle 4198">
                <a:extLst>
                  <a:ext uri="{FF2B5EF4-FFF2-40B4-BE49-F238E27FC236}">
                    <a16:creationId xmlns:a16="http://schemas.microsoft.com/office/drawing/2014/main" id="{BA902F10-7FB6-4908-8552-55A3B8F6F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0" name="Freeform 4199">
                <a:extLst>
                  <a:ext uri="{FF2B5EF4-FFF2-40B4-BE49-F238E27FC236}">
                    <a16:creationId xmlns:a16="http://schemas.microsoft.com/office/drawing/2014/main" id="{CE14D1B4-439C-41DA-9AB9-2978A8BDB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1" name="Rectangle 4200">
                <a:extLst>
                  <a:ext uri="{FF2B5EF4-FFF2-40B4-BE49-F238E27FC236}">
                    <a16:creationId xmlns:a16="http://schemas.microsoft.com/office/drawing/2014/main" id="{395C0356-982D-4DCC-9525-F09457A594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2" name="Freeform 4201">
                <a:extLst>
                  <a:ext uri="{FF2B5EF4-FFF2-40B4-BE49-F238E27FC236}">
                    <a16:creationId xmlns:a16="http://schemas.microsoft.com/office/drawing/2014/main" id="{BE0AE380-7006-4908-B7BD-54F0EA470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3" name="Rectangle 4202">
                <a:extLst>
                  <a:ext uri="{FF2B5EF4-FFF2-40B4-BE49-F238E27FC236}">
                    <a16:creationId xmlns:a16="http://schemas.microsoft.com/office/drawing/2014/main" id="{41348408-E19F-4622-8F19-1E3A3D5B0B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4" name="Freeform 4203">
                <a:extLst>
                  <a:ext uri="{FF2B5EF4-FFF2-40B4-BE49-F238E27FC236}">
                    <a16:creationId xmlns:a16="http://schemas.microsoft.com/office/drawing/2014/main" id="{E6196304-F1BB-4793-8D8A-B9DD48D61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5" name="Rectangle 4204">
                <a:extLst>
                  <a:ext uri="{FF2B5EF4-FFF2-40B4-BE49-F238E27FC236}">
                    <a16:creationId xmlns:a16="http://schemas.microsoft.com/office/drawing/2014/main" id="{1F8F7FDA-B2EA-4182-BD3B-E3CB02590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6" name="Freeform 4205">
                <a:extLst>
                  <a:ext uri="{FF2B5EF4-FFF2-40B4-BE49-F238E27FC236}">
                    <a16:creationId xmlns:a16="http://schemas.microsoft.com/office/drawing/2014/main" id="{DD67FBE0-7855-480E-AF27-467B2CB72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7" name="Rectangle 4206">
                <a:extLst>
                  <a:ext uri="{FF2B5EF4-FFF2-40B4-BE49-F238E27FC236}">
                    <a16:creationId xmlns:a16="http://schemas.microsoft.com/office/drawing/2014/main" id="{985E8215-0588-40BA-A341-31810387F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8" name="Freeform 4207">
                <a:extLst>
                  <a:ext uri="{FF2B5EF4-FFF2-40B4-BE49-F238E27FC236}">
                    <a16:creationId xmlns:a16="http://schemas.microsoft.com/office/drawing/2014/main" id="{87B96F00-6150-498A-84FF-6763698E9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1 w 2"/>
                  <a:gd name="T15" fmla="*/ 2 h 3"/>
                  <a:gd name="T16" fmla="*/ 2 w 2"/>
                  <a:gd name="T17" fmla="*/ 1 h 3"/>
                  <a:gd name="T18" fmla="*/ 1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9" name="Rectangle 4208">
                <a:extLst>
                  <a:ext uri="{FF2B5EF4-FFF2-40B4-BE49-F238E27FC236}">
                    <a16:creationId xmlns:a16="http://schemas.microsoft.com/office/drawing/2014/main" id="{901E2046-ECFE-46E4-82E2-990A11EB1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0" name="Freeform 4209">
                <a:extLst>
                  <a:ext uri="{FF2B5EF4-FFF2-40B4-BE49-F238E27FC236}">
                    <a16:creationId xmlns:a16="http://schemas.microsoft.com/office/drawing/2014/main" id="{7AE31832-1AB4-4624-B421-1D7C04862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1" name="Rectangle 4210">
                <a:extLst>
                  <a:ext uri="{FF2B5EF4-FFF2-40B4-BE49-F238E27FC236}">
                    <a16:creationId xmlns:a16="http://schemas.microsoft.com/office/drawing/2014/main" id="{AC2A1F00-A9C0-46DE-A5AD-F63376270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2" name="Freeform 4211">
                <a:extLst>
                  <a:ext uri="{FF2B5EF4-FFF2-40B4-BE49-F238E27FC236}">
                    <a16:creationId xmlns:a16="http://schemas.microsoft.com/office/drawing/2014/main" id="{E8FA75D0-D773-4E78-BE5B-D20EC33CD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3" name="Rectangle 4212">
                <a:extLst>
                  <a:ext uri="{FF2B5EF4-FFF2-40B4-BE49-F238E27FC236}">
                    <a16:creationId xmlns:a16="http://schemas.microsoft.com/office/drawing/2014/main" id="{22560879-490F-475F-9F48-A06645295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4" name="Freeform 4213">
                <a:extLst>
                  <a:ext uri="{FF2B5EF4-FFF2-40B4-BE49-F238E27FC236}">
                    <a16:creationId xmlns:a16="http://schemas.microsoft.com/office/drawing/2014/main" id="{989719AB-1D90-4997-B295-FD54050DB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5" name="Rectangle 4214">
                <a:extLst>
                  <a:ext uri="{FF2B5EF4-FFF2-40B4-BE49-F238E27FC236}">
                    <a16:creationId xmlns:a16="http://schemas.microsoft.com/office/drawing/2014/main" id="{EDED4D23-44A1-4481-87CA-7DD17A79F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6" name="Freeform 4215">
                <a:extLst>
                  <a:ext uri="{FF2B5EF4-FFF2-40B4-BE49-F238E27FC236}">
                    <a16:creationId xmlns:a16="http://schemas.microsoft.com/office/drawing/2014/main" id="{78E3124E-7236-4DB3-ABA8-F34B1D347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7" name="Rectangle 4216">
                <a:extLst>
                  <a:ext uri="{FF2B5EF4-FFF2-40B4-BE49-F238E27FC236}">
                    <a16:creationId xmlns:a16="http://schemas.microsoft.com/office/drawing/2014/main" id="{2E01DF21-835D-4AD1-ACD8-467F862945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8" name="Freeform 4217">
                <a:extLst>
                  <a:ext uri="{FF2B5EF4-FFF2-40B4-BE49-F238E27FC236}">
                    <a16:creationId xmlns:a16="http://schemas.microsoft.com/office/drawing/2014/main" id="{DA447105-A411-4866-9F29-F83883525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9" name="Rectangle 4218">
                <a:extLst>
                  <a:ext uri="{FF2B5EF4-FFF2-40B4-BE49-F238E27FC236}">
                    <a16:creationId xmlns:a16="http://schemas.microsoft.com/office/drawing/2014/main" id="{E90FF0FC-2ED2-4156-8DA1-A77099E80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30" name="Freeform 4219">
                <a:extLst>
                  <a:ext uri="{FF2B5EF4-FFF2-40B4-BE49-F238E27FC236}">
                    <a16:creationId xmlns:a16="http://schemas.microsoft.com/office/drawing/2014/main" id="{76C4DA7F-F93C-40B0-82CE-8E2DE89D3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31" name="Rectangle 4220">
                <a:extLst>
                  <a:ext uri="{FF2B5EF4-FFF2-40B4-BE49-F238E27FC236}">
                    <a16:creationId xmlns:a16="http://schemas.microsoft.com/office/drawing/2014/main" id="{9DDDF42B-B8F4-4D7F-BB7E-3A545AA52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32" name="Freeform 4221">
                <a:extLst>
                  <a:ext uri="{FF2B5EF4-FFF2-40B4-BE49-F238E27FC236}">
                    <a16:creationId xmlns:a16="http://schemas.microsoft.com/office/drawing/2014/main" id="{94B266B7-E4B5-4860-8AE9-75042D594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33" name="Rectangle 4222">
                <a:extLst>
                  <a:ext uri="{FF2B5EF4-FFF2-40B4-BE49-F238E27FC236}">
                    <a16:creationId xmlns:a16="http://schemas.microsoft.com/office/drawing/2014/main" id="{6CA9AEFD-4A24-4A1B-B616-2CE95710C5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34" name="Freeform 4223">
                <a:extLst>
                  <a:ext uri="{FF2B5EF4-FFF2-40B4-BE49-F238E27FC236}">
                    <a16:creationId xmlns:a16="http://schemas.microsoft.com/office/drawing/2014/main" id="{F8ECC3D1-1CA8-449E-B931-B74828308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35" name="Rectangle 4224">
                <a:extLst>
                  <a:ext uri="{FF2B5EF4-FFF2-40B4-BE49-F238E27FC236}">
                    <a16:creationId xmlns:a16="http://schemas.microsoft.com/office/drawing/2014/main" id="{891D7417-671F-42C7-AA87-1B7CACBD3C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6" name="Group 4426">
              <a:extLst>
                <a:ext uri="{FF2B5EF4-FFF2-40B4-BE49-F238E27FC236}">
                  <a16:creationId xmlns:a16="http://schemas.microsoft.com/office/drawing/2014/main" id="{78589366-58EC-4334-85D9-1F4E5CB24B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81213" y="1141414"/>
              <a:ext cx="7938" cy="4763"/>
              <a:chOff x="1311" y="719"/>
              <a:chExt cx="5" cy="3"/>
            </a:xfrm>
          </p:grpSpPr>
          <p:sp>
            <p:nvSpPr>
              <p:cNvPr id="836" name="Freeform 4226">
                <a:extLst>
                  <a:ext uri="{FF2B5EF4-FFF2-40B4-BE49-F238E27FC236}">
                    <a16:creationId xmlns:a16="http://schemas.microsoft.com/office/drawing/2014/main" id="{3897DA21-F1F7-4191-AB33-A04E3C74B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37" name="Rectangle 4227">
                <a:extLst>
                  <a:ext uri="{FF2B5EF4-FFF2-40B4-BE49-F238E27FC236}">
                    <a16:creationId xmlns:a16="http://schemas.microsoft.com/office/drawing/2014/main" id="{B9C3454B-006F-4778-9753-DEB338F5EF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38" name="Freeform 4228">
                <a:extLst>
                  <a:ext uri="{FF2B5EF4-FFF2-40B4-BE49-F238E27FC236}">
                    <a16:creationId xmlns:a16="http://schemas.microsoft.com/office/drawing/2014/main" id="{3E0FC38E-0824-4C8C-9CB8-F71018309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39" name="Rectangle 4229">
                <a:extLst>
                  <a:ext uri="{FF2B5EF4-FFF2-40B4-BE49-F238E27FC236}">
                    <a16:creationId xmlns:a16="http://schemas.microsoft.com/office/drawing/2014/main" id="{BC383F6C-BED7-4737-90AC-CD521B81AD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40" name="Freeform 4230">
                <a:extLst>
                  <a:ext uri="{FF2B5EF4-FFF2-40B4-BE49-F238E27FC236}">
                    <a16:creationId xmlns:a16="http://schemas.microsoft.com/office/drawing/2014/main" id="{C9708094-1257-4D18-AF4E-CDE895FD8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41" name="Rectangle 4231">
                <a:extLst>
                  <a:ext uri="{FF2B5EF4-FFF2-40B4-BE49-F238E27FC236}">
                    <a16:creationId xmlns:a16="http://schemas.microsoft.com/office/drawing/2014/main" id="{BA478BD2-A2AB-4DD0-91C1-F03EFCEF0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42" name="Freeform 4232">
                <a:extLst>
                  <a:ext uri="{FF2B5EF4-FFF2-40B4-BE49-F238E27FC236}">
                    <a16:creationId xmlns:a16="http://schemas.microsoft.com/office/drawing/2014/main" id="{E6550171-780A-4A5D-8028-2A2874D24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43" name="Rectangle 4233">
                <a:extLst>
                  <a:ext uri="{FF2B5EF4-FFF2-40B4-BE49-F238E27FC236}">
                    <a16:creationId xmlns:a16="http://schemas.microsoft.com/office/drawing/2014/main" id="{1C97C872-42A9-423D-95C9-3DB3B4DAA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44" name="Freeform 4234">
                <a:extLst>
                  <a:ext uri="{FF2B5EF4-FFF2-40B4-BE49-F238E27FC236}">
                    <a16:creationId xmlns:a16="http://schemas.microsoft.com/office/drawing/2014/main" id="{48D150D3-F50B-49C3-91A5-62115CE16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45" name="Rectangle 4235">
                <a:extLst>
                  <a:ext uri="{FF2B5EF4-FFF2-40B4-BE49-F238E27FC236}">
                    <a16:creationId xmlns:a16="http://schemas.microsoft.com/office/drawing/2014/main" id="{63B4742E-F905-4BD6-88CA-25BDEFB580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46" name="Freeform 4236">
                <a:extLst>
                  <a:ext uri="{FF2B5EF4-FFF2-40B4-BE49-F238E27FC236}">
                    <a16:creationId xmlns:a16="http://schemas.microsoft.com/office/drawing/2014/main" id="{7117C275-FF60-4D6B-BE5A-D17807101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47" name="Rectangle 4237">
                <a:extLst>
                  <a:ext uri="{FF2B5EF4-FFF2-40B4-BE49-F238E27FC236}">
                    <a16:creationId xmlns:a16="http://schemas.microsoft.com/office/drawing/2014/main" id="{1563276E-02FE-438D-88BA-22D6F8480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48" name="Freeform 4238">
                <a:extLst>
                  <a:ext uri="{FF2B5EF4-FFF2-40B4-BE49-F238E27FC236}">
                    <a16:creationId xmlns:a16="http://schemas.microsoft.com/office/drawing/2014/main" id="{ABF097E4-7ED4-4FFD-9FB0-09FBE34E6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49" name="Rectangle 4239">
                <a:extLst>
                  <a:ext uri="{FF2B5EF4-FFF2-40B4-BE49-F238E27FC236}">
                    <a16:creationId xmlns:a16="http://schemas.microsoft.com/office/drawing/2014/main" id="{F137DAA9-5329-4E35-A302-538F986C9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50" name="Freeform 4240">
                <a:extLst>
                  <a:ext uri="{FF2B5EF4-FFF2-40B4-BE49-F238E27FC236}">
                    <a16:creationId xmlns:a16="http://schemas.microsoft.com/office/drawing/2014/main" id="{4C78F139-4A5E-407D-B364-C98FEAC11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51" name="Rectangle 4241">
                <a:extLst>
                  <a:ext uri="{FF2B5EF4-FFF2-40B4-BE49-F238E27FC236}">
                    <a16:creationId xmlns:a16="http://schemas.microsoft.com/office/drawing/2014/main" id="{AB759560-A7E4-4D4C-8506-EABA39E1B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52" name="Freeform 4242">
                <a:extLst>
                  <a:ext uri="{FF2B5EF4-FFF2-40B4-BE49-F238E27FC236}">
                    <a16:creationId xmlns:a16="http://schemas.microsoft.com/office/drawing/2014/main" id="{09E5EFFB-C4F5-4FFF-86B4-F7C5D7CCD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53" name="Rectangle 4243">
                <a:extLst>
                  <a:ext uri="{FF2B5EF4-FFF2-40B4-BE49-F238E27FC236}">
                    <a16:creationId xmlns:a16="http://schemas.microsoft.com/office/drawing/2014/main" id="{CBD185E9-01EF-4257-8263-6C6BCD505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54" name="Freeform 4244">
                <a:extLst>
                  <a:ext uri="{FF2B5EF4-FFF2-40B4-BE49-F238E27FC236}">
                    <a16:creationId xmlns:a16="http://schemas.microsoft.com/office/drawing/2014/main" id="{1185E82A-4C01-451E-ABFD-9A261F1D6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55" name="Rectangle 4245">
                <a:extLst>
                  <a:ext uri="{FF2B5EF4-FFF2-40B4-BE49-F238E27FC236}">
                    <a16:creationId xmlns:a16="http://schemas.microsoft.com/office/drawing/2014/main" id="{70CA362B-A2F9-468F-9548-04B15F36F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56" name="Freeform 4246">
                <a:extLst>
                  <a:ext uri="{FF2B5EF4-FFF2-40B4-BE49-F238E27FC236}">
                    <a16:creationId xmlns:a16="http://schemas.microsoft.com/office/drawing/2014/main" id="{A9A2166B-D008-45E2-AD07-1F4684B8E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57" name="Rectangle 4247">
                <a:extLst>
                  <a:ext uri="{FF2B5EF4-FFF2-40B4-BE49-F238E27FC236}">
                    <a16:creationId xmlns:a16="http://schemas.microsoft.com/office/drawing/2014/main" id="{20DCC778-2BE4-4638-A880-AD215D9E26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58" name="Freeform 4248">
                <a:extLst>
                  <a:ext uri="{FF2B5EF4-FFF2-40B4-BE49-F238E27FC236}">
                    <a16:creationId xmlns:a16="http://schemas.microsoft.com/office/drawing/2014/main" id="{5D962801-5559-44AC-80E4-4AFBE95C7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59" name="Rectangle 4249">
                <a:extLst>
                  <a:ext uri="{FF2B5EF4-FFF2-40B4-BE49-F238E27FC236}">
                    <a16:creationId xmlns:a16="http://schemas.microsoft.com/office/drawing/2014/main" id="{EDBC914A-AE3A-4A47-B9F5-4712D621E7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60" name="Freeform 4250">
                <a:extLst>
                  <a:ext uri="{FF2B5EF4-FFF2-40B4-BE49-F238E27FC236}">
                    <a16:creationId xmlns:a16="http://schemas.microsoft.com/office/drawing/2014/main" id="{00B95F45-C66D-4D36-9244-EB1A2C78F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61" name="Rectangle 4251">
                <a:extLst>
                  <a:ext uri="{FF2B5EF4-FFF2-40B4-BE49-F238E27FC236}">
                    <a16:creationId xmlns:a16="http://schemas.microsoft.com/office/drawing/2014/main" id="{CA588BCB-5E4F-44B6-B117-631BB15CE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62" name="Freeform 4252">
                <a:extLst>
                  <a:ext uri="{FF2B5EF4-FFF2-40B4-BE49-F238E27FC236}">
                    <a16:creationId xmlns:a16="http://schemas.microsoft.com/office/drawing/2014/main" id="{E809704D-2843-45F8-A9E7-3C90DD559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63" name="Rectangle 4253">
                <a:extLst>
                  <a:ext uri="{FF2B5EF4-FFF2-40B4-BE49-F238E27FC236}">
                    <a16:creationId xmlns:a16="http://schemas.microsoft.com/office/drawing/2014/main" id="{6106F13D-A10C-40B9-80A6-88C4D8581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64" name="Freeform 4254">
                <a:extLst>
                  <a:ext uri="{FF2B5EF4-FFF2-40B4-BE49-F238E27FC236}">
                    <a16:creationId xmlns:a16="http://schemas.microsoft.com/office/drawing/2014/main" id="{A462A3B5-7644-47F9-9D2E-B6EAA9948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65" name="Rectangle 4255">
                <a:extLst>
                  <a:ext uri="{FF2B5EF4-FFF2-40B4-BE49-F238E27FC236}">
                    <a16:creationId xmlns:a16="http://schemas.microsoft.com/office/drawing/2014/main" id="{9FE62BCF-2E61-40E5-B09F-D9E88CC0EE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66" name="Freeform 4256">
                <a:extLst>
                  <a:ext uri="{FF2B5EF4-FFF2-40B4-BE49-F238E27FC236}">
                    <a16:creationId xmlns:a16="http://schemas.microsoft.com/office/drawing/2014/main" id="{E31C2703-5446-4859-B0B8-67A54B70B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67" name="Rectangle 4257">
                <a:extLst>
                  <a:ext uri="{FF2B5EF4-FFF2-40B4-BE49-F238E27FC236}">
                    <a16:creationId xmlns:a16="http://schemas.microsoft.com/office/drawing/2014/main" id="{B647644E-DFD1-4F9C-A2CC-D6587F16E5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68" name="Freeform 4258">
                <a:extLst>
                  <a:ext uri="{FF2B5EF4-FFF2-40B4-BE49-F238E27FC236}">
                    <a16:creationId xmlns:a16="http://schemas.microsoft.com/office/drawing/2014/main" id="{8F6B5524-A7B7-441E-A830-39704D6F8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69" name="Rectangle 4259">
                <a:extLst>
                  <a:ext uri="{FF2B5EF4-FFF2-40B4-BE49-F238E27FC236}">
                    <a16:creationId xmlns:a16="http://schemas.microsoft.com/office/drawing/2014/main" id="{91D72D49-CE37-4262-AF15-80DF07DF5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70" name="Freeform 4260">
                <a:extLst>
                  <a:ext uri="{FF2B5EF4-FFF2-40B4-BE49-F238E27FC236}">
                    <a16:creationId xmlns:a16="http://schemas.microsoft.com/office/drawing/2014/main" id="{BE5DB17B-963D-46BF-999C-6D6567FDA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0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0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71" name="Rectangle 4261">
                <a:extLst>
                  <a:ext uri="{FF2B5EF4-FFF2-40B4-BE49-F238E27FC236}">
                    <a16:creationId xmlns:a16="http://schemas.microsoft.com/office/drawing/2014/main" id="{070570C8-2A3A-4766-9AE8-A8868C8BB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72" name="Freeform 4262">
                <a:extLst>
                  <a:ext uri="{FF2B5EF4-FFF2-40B4-BE49-F238E27FC236}">
                    <a16:creationId xmlns:a16="http://schemas.microsoft.com/office/drawing/2014/main" id="{FD451C5E-4408-4AB6-8283-B40210CBD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73" name="Rectangle 4263">
                <a:extLst>
                  <a:ext uri="{FF2B5EF4-FFF2-40B4-BE49-F238E27FC236}">
                    <a16:creationId xmlns:a16="http://schemas.microsoft.com/office/drawing/2014/main" id="{788402F4-7F87-4DDC-8AE2-74F136844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74" name="Freeform 4264">
                <a:extLst>
                  <a:ext uri="{FF2B5EF4-FFF2-40B4-BE49-F238E27FC236}">
                    <a16:creationId xmlns:a16="http://schemas.microsoft.com/office/drawing/2014/main" id="{43FA176F-EE1E-4406-862A-BF4596524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75" name="Rectangle 4265">
                <a:extLst>
                  <a:ext uri="{FF2B5EF4-FFF2-40B4-BE49-F238E27FC236}">
                    <a16:creationId xmlns:a16="http://schemas.microsoft.com/office/drawing/2014/main" id="{2662FEB7-E34E-41B1-9345-B04F3406A1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76" name="Freeform 4266">
                <a:extLst>
                  <a:ext uri="{FF2B5EF4-FFF2-40B4-BE49-F238E27FC236}">
                    <a16:creationId xmlns:a16="http://schemas.microsoft.com/office/drawing/2014/main" id="{7997D5BE-3F9A-42F1-B83F-C0B68DE70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77" name="Rectangle 4267">
                <a:extLst>
                  <a:ext uri="{FF2B5EF4-FFF2-40B4-BE49-F238E27FC236}">
                    <a16:creationId xmlns:a16="http://schemas.microsoft.com/office/drawing/2014/main" id="{3FBADD44-6F7E-4D31-92AF-18D140306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78" name="Freeform 4268">
                <a:extLst>
                  <a:ext uri="{FF2B5EF4-FFF2-40B4-BE49-F238E27FC236}">
                    <a16:creationId xmlns:a16="http://schemas.microsoft.com/office/drawing/2014/main" id="{DCA64269-7192-4C1E-9A79-6A5D4A72D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79" name="Rectangle 4269">
                <a:extLst>
                  <a:ext uri="{FF2B5EF4-FFF2-40B4-BE49-F238E27FC236}">
                    <a16:creationId xmlns:a16="http://schemas.microsoft.com/office/drawing/2014/main" id="{5DD0BEA9-5FFE-4554-8907-442A60949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80" name="Freeform 4270">
                <a:extLst>
                  <a:ext uri="{FF2B5EF4-FFF2-40B4-BE49-F238E27FC236}">
                    <a16:creationId xmlns:a16="http://schemas.microsoft.com/office/drawing/2014/main" id="{3DDF13AB-E746-4B09-BAA1-5A484F354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81" name="Rectangle 4271">
                <a:extLst>
                  <a:ext uri="{FF2B5EF4-FFF2-40B4-BE49-F238E27FC236}">
                    <a16:creationId xmlns:a16="http://schemas.microsoft.com/office/drawing/2014/main" id="{39F8115F-62B6-4F64-8C2B-324A8C3FF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82" name="Freeform 4272">
                <a:extLst>
                  <a:ext uri="{FF2B5EF4-FFF2-40B4-BE49-F238E27FC236}">
                    <a16:creationId xmlns:a16="http://schemas.microsoft.com/office/drawing/2014/main" id="{06959673-AF30-4D4E-8C5D-5D390F627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83" name="Rectangle 4273">
                <a:extLst>
                  <a:ext uri="{FF2B5EF4-FFF2-40B4-BE49-F238E27FC236}">
                    <a16:creationId xmlns:a16="http://schemas.microsoft.com/office/drawing/2014/main" id="{1D3096EC-2D6F-44D6-B81A-36420540C3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84" name="Freeform 4274">
                <a:extLst>
                  <a:ext uri="{FF2B5EF4-FFF2-40B4-BE49-F238E27FC236}">
                    <a16:creationId xmlns:a16="http://schemas.microsoft.com/office/drawing/2014/main" id="{E5C75DD5-B5DD-4661-9B63-AF52C0562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85" name="Rectangle 4275">
                <a:extLst>
                  <a:ext uri="{FF2B5EF4-FFF2-40B4-BE49-F238E27FC236}">
                    <a16:creationId xmlns:a16="http://schemas.microsoft.com/office/drawing/2014/main" id="{E4F74986-57AE-4B8C-9883-EBA83DE80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86" name="Freeform 4276">
                <a:extLst>
                  <a:ext uri="{FF2B5EF4-FFF2-40B4-BE49-F238E27FC236}">
                    <a16:creationId xmlns:a16="http://schemas.microsoft.com/office/drawing/2014/main" id="{F7E7156E-9251-405D-A4DE-A81E85E6F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87" name="Rectangle 4277">
                <a:extLst>
                  <a:ext uri="{FF2B5EF4-FFF2-40B4-BE49-F238E27FC236}">
                    <a16:creationId xmlns:a16="http://schemas.microsoft.com/office/drawing/2014/main" id="{68FE3BE5-D4EB-454B-8936-AC948417C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88" name="Freeform 4278">
                <a:extLst>
                  <a:ext uri="{FF2B5EF4-FFF2-40B4-BE49-F238E27FC236}">
                    <a16:creationId xmlns:a16="http://schemas.microsoft.com/office/drawing/2014/main" id="{5BB36E1A-3902-4C69-B1CE-60A839BC2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89" name="Rectangle 4279">
                <a:extLst>
                  <a:ext uri="{FF2B5EF4-FFF2-40B4-BE49-F238E27FC236}">
                    <a16:creationId xmlns:a16="http://schemas.microsoft.com/office/drawing/2014/main" id="{C1ED4809-5A88-44F1-A1C9-90BAB088D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90" name="Freeform 4280">
                <a:extLst>
                  <a:ext uri="{FF2B5EF4-FFF2-40B4-BE49-F238E27FC236}">
                    <a16:creationId xmlns:a16="http://schemas.microsoft.com/office/drawing/2014/main" id="{B479C608-713A-43E9-9443-00CAD5D4F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91" name="Rectangle 4281">
                <a:extLst>
                  <a:ext uri="{FF2B5EF4-FFF2-40B4-BE49-F238E27FC236}">
                    <a16:creationId xmlns:a16="http://schemas.microsoft.com/office/drawing/2014/main" id="{7F679752-3D38-4B83-9D41-AD803B3E98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92" name="Freeform 4282">
                <a:extLst>
                  <a:ext uri="{FF2B5EF4-FFF2-40B4-BE49-F238E27FC236}">
                    <a16:creationId xmlns:a16="http://schemas.microsoft.com/office/drawing/2014/main" id="{5B7C1459-9595-4318-B85D-E02C89BFA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93" name="Rectangle 4283">
                <a:extLst>
                  <a:ext uri="{FF2B5EF4-FFF2-40B4-BE49-F238E27FC236}">
                    <a16:creationId xmlns:a16="http://schemas.microsoft.com/office/drawing/2014/main" id="{D00C153F-F8B7-44BB-96E5-F12C3318AA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94" name="Freeform 4284">
                <a:extLst>
                  <a:ext uri="{FF2B5EF4-FFF2-40B4-BE49-F238E27FC236}">
                    <a16:creationId xmlns:a16="http://schemas.microsoft.com/office/drawing/2014/main" id="{425AB5AF-9519-4870-AD2B-1601DAACF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95" name="Rectangle 4285">
                <a:extLst>
                  <a:ext uri="{FF2B5EF4-FFF2-40B4-BE49-F238E27FC236}">
                    <a16:creationId xmlns:a16="http://schemas.microsoft.com/office/drawing/2014/main" id="{860EA92D-1AF2-4ABA-965C-869D38A8E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96" name="Freeform 4286">
                <a:extLst>
                  <a:ext uri="{FF2B5EF4-FFF2-40B4-BE49-F238E27FC236}">
                    <a16:creationId xmlns:a16="http://schemas.microsoft.com/office/drawing/2014/main" id="{0D0B5CF6-06A0-4A8D-A029-882AB39E9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97" name="Rectangle 4287">
                <a:extLst>
                  <a:ext uri="{FF2B5EF4-FFF2-40B4-BE49-F238E27FC236}">
                    <a16:creationId xmlns:a16="http://schemas.microsoft.com/office/drawing/2014/main" id="{9B0C01D8-4A90-45FE-945D-83E59B72A5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98" name="Freeform 4288">
                <a:extLst>
                  <a:ext uri="{FF2B5EF4-FFF2-40B4-BE49-F238E27FC236}">
                    <a16:creationId xmlns:a16="http://schemas.microsoft.com/office/drawing/2014/main" id="{52805ACB-80A2-405E-9A64-3673B1329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99" name="Rectangle 4289">
                <a:extLst>
                  <a:ext uri="{FF2B5EF4-FFF2-40B4-BE49-F238E27FC236}">
                    <a16:creationId xmlns:a16="http://schemas.microsoft.com/office/drawing/2014/main" id="{09CD1B00-9CBD-46A9-8607-301F687D4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00" name="Freeform 4290">
                <a:extLst>
                  <a:ext uri="{FF2B5EF4-FFF2-40B4-BE49-F238E27FC236}">
                    <a16:creationId xmlns:a16="http://schemas.microsoft.com/office/drawing/2014/main" id="{CC6281A2-B100-4013-A75D-98928C70B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01" name="Rectangle 4291">
                <a:extLst>
                  <a:ext uri="{FF2B5EF4-FFF2-40B4-BE49-F238E27FC236}">
                    <a16:creationId xmlns:a16="http://schemas.microsoft.com/office/drawing/2014/main" id="{D0F5F1E7-CFD8-40EB-967B-E3D723C9B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02" name="Freeform 4292">
                <a:extLst>
                  <a:ext uri="{FF2B5EF4-FFF2-40B4-BE49-F238E27FC236}">
                    <a16:creationId xmlns:a16="http://schemas.microsoft.com/office/drawing/2014/main" id="{2F82FE67-E1A9-4DF0-BA17-024066DBC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03" name="Rectangle 4293">
                <a:extLst>
                  <a:ext uri="{FF2B5EF4-FFF2-40B4-BE49-F238E27FC236}">
                    <a16:creationId xmlns:a16="http://schemas.microsoft.com/office/drawing/2014/main" id="{9843BDB0-35AD-4460-B2A5-ED52FB9A3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04" name="Freeform 4294">
                <a:extLst>
                  <a:ext uri="{FF2B5EF4-FFF2-40B4-BE49-F238E27FC236}">
                    <a16:creationId xmlns:a16="http://schemas.microsoft.com/office/drawing/2014/main" id="{C18DA0AF-3D95-4CF1-A1A8-3160B8E3C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1 w 2"/>
                  <a:gd name="T15" fmla="*/ 2 h 3"/>
                  <a:gd name="T16" fmla="*/ 2 w 2"/>
                  <a:gd name="T17" fmla="*/ 1 h 3"/>
                  <a:gd name="T18" fmla="*/ 1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05" name="Rectangle 4295">
                <a:extLst>
                  <a:ext uri="{FF2B5EF4-FFF2-40B4-BE49-F238E27FC236}">
                    <a16:creationId xmlns:a16="http://schemas.microsoft.com/office/drawing/2014/main" id="{1646C3E5-FC51-45EA-A15C-D7464D05A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06" name="Freeform 4296">
                <a:extLst>
                  <a:ext uri="{FF2B5EF4-FFF2-40B4-BE49-F238E27FC236}">
                    <a16:creationId xmlns:a16="http://schemas.microsoft.com/office/drawing/2014/main" id="{953CFA28-9EFD-40BB-93ED-D44E00358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07" name="Rectangle 4297">
                <a:extLst>
                  <a:ext uri="{FF2B5EF4-FFF2-40B4-BE49-F238E27FC236}">
                    <a16:creationId xmlns:a16="http://schemas.microsoft.com/office/drawing/2014/main" id="{105C91FB-B495-455B-9753-4DA18CA03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08" name="Freeform 4298">
                <a:extLst>
                  <a:ext uri="{FF2B5EF4-FFF2-40B4-BE49-F238E27FC236}">
                    <a16:creationId xmlns:a16="http://schemas.microsoft.com/office/drawing/2014/main" id="{916FA26C-6A4B-40F8-A4CF-AC6632656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09" name="Rectangle 4299">
                <a:extLst>
                  <a:ext uri="{FF2B5EF4-FFF2-40B4-BE49-F238E27FC236}">
                    <a16:creationId xmlns:a16="http://schemas.microsoft.com/office/drawing/2014/main" id="{B8D4D553-CA41-4FD8-8B15-A53DDE60F5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10" name="Freeform 4300">
                <a:extLst>
                  <a:ext uri="{FF2B5EF4-FFF2-40B4-BE49-F238E27FC236}">
                    <a16:creationId xmlns:a16="http://schemas.microsoft.com/office/drawing/2014/main" id="{B323ECCA-C82A-4C06-B00E-3463D5C89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11" name="Rectangle 4301">
                <a:extLst>
                  <a:ext uri="{FF2B5EF4-FFF2-40B4-BE49-F238E27FC236}">
                    <a16:creationId xmlns:a16="http://schemas.microsoft.com/office/drawing/2014/main" id="{675034C8-4EA0-4201-BFF5-31871C959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12" name="Freeform 4302">
                <a:extLst>
                  <a:ext uri="{FF2B5EF4-FFF2-40B4-BE49-F238E27FC236}">
                    <a16:creationId xmlns:a16="http://schemas.microsoft.com/office/drawing/2014/main" id="{A92641DF-DECB-4A9E-86A5-9122227DF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13" name="Rectangle 4303">
                <a:extLst>
                  <a:ext uri="{FF2B5EF4-FFF2-40B4-BE49-F238E27FC236}">
                    <a16:creationId xmlns:a16="http://schemas.microsoft.com/office/drawing/2014/main" id="{4BB2CD29-4152-4894-B47C-53C286523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14" name="Freeform 4304">
                <a:extLst>
                  <a:ext uri="{FF2B5EF4-FFF2-40B4-BE49-F238E27FC236}">
                    <a16:creationId xmlns:a16="http://schemas.microsoft.com/office/drawing/2014/main" id="{D4607E68-7AA6-49FB-A9C7-3856E7E1B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15" name="Rectangle 4305">
                <a:extLst>
                  <a:ext uri="{FF2B5EF4-FFF2-40B4-BE49-F238E27FC236}">
                    <a16:creationId xmlns:a16="http://schemas.microsoft.com/office/drawing/2014/main" id="{55008178-6097-407D-B996-7412760F1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16" name="Freeform 4306">
                <a:extLst>
                  <a:ext uri="{FF2B5EF4-FFF2-40B4-BE49-F238E27FC236}">
                    <a16:creationId xmlns:a16="http://schemas.microsoft.com/office/drawing/2014/main" id="{8A524A31-6E95-465A-AC22-F3B6E4AE5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17" name="Rectangle 4307">
                <a:extLst>
                  <a:ext uri="{FF2B5EF4-FFF2-40B4-BE49-F238E27FC236}">
                    <a16:creationId xmlns:a16="http://schemas.microsoft.com/office/drawing/2014/main" id="{C9E500FD-AC54-4171-9E29-5AE4A40C0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18" name="Freeform 4308">
                <a:extLst>
                  <a:ext uri="{FF2B5EF4-FFF2-40B4-BE49-F238E27FC236}">
                    <a16:creationId xmlns:a16="http://schemas.microsoft.com/office/drawing/2014/main" id="{416D2A60-96F6-4A91-8EAF-688CB7C68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19" name="Rectangle 4309">
                <a:extLst>
                  <a:ext uri="{FF2B5EF4-FFF2-40B4-BE49-F238E27FC236}">
                    <a16:creationId xmlns:a16="http://schemas.microsoft.com/office/drawing/2014/main" id="{294220BA-9A61-4B63-86DA-16AB89219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20" name="Freeform 4310">
                <a:extLst>
                  <a:ext uri="{FF2B5EF4-FFF2-40B4-BE49-F238E27FC236}">
                    <a16:creationId xmlns:a16="http://schemas.microsoft.com/office/drawing/2014/main" id="{812C843C-AAC2-495E-A656-E9B9E4FC7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21" name="Rectangle 4311">
                <a:extLst>
                  <a:ext uri="{FF2B5EF4-FFF2-40B4-BE49-F238E27FC236}">
                    <a16:creationId xmlns:a16="http://schemas.microsoft.com/office/drawing/2014/main" id="{D3755D2D-127A-49B1-BBF6-5CBCCC41B6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22" name="Freeform 4312">
                <a:extLst>
                  <a:ext uri="{FF2B5EF4-FFF2-40B4-BE49-F238E27FC236}">
                    <a16:creationId xmlns:a16="http://schemas.microsoft.com/office/drawing/2014/main" id="{DD73BCA4-4CE2-444F-9044-A59254637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23" name="Rectangle 4313">
                <a:extLst>
                  <a:ext uri="{FF2B5EF4-FFF2-40B4-BE49-F238E27FC236}">
                    <a16:creationId xmlns:a16="http://schemas.microsoft.com/office/drawing/2014/main" id="{A6F77DBE-EEF3-446F-8F18-B87E8D36E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24" name="Freeform 4314">
                <a:extLst>
                  <a:ext uri="{FF2B5EF4-FFF2-40B4-BE49-F238E27FC236}">
                    <a16:creationId xmlns:a16="http://schemas.microsoft.com/office/drawing/2014/main" id="{B604B134-600D-43B3-A09B-F5F646FC5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25" name="Rectangle 4315">
                <a:extLst>
                  <a:ext uri="{FF2B5EF4-FFF2-40B4-BE49-F238E27FC236}">
                    <a16:creationId xmlns:a16="http://schemas.microsoft.com/office/drawing/2014/main" id="{C4D7DAF9-F589-4AEF-A9E8-068681A8E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26" name="Freeform 4316">
                <a:extLst>
                  <a:ext uri="{FF2B5EF4-FFF2-40B4-BE49-F238E27FC236}">
                    <a16:creationId xmlns:a16="http://schemas.microsoft.com/office/drawing/2014/main" id="{86A984AE-EFF5-4F36-B7C7-2EE937857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27" name="Rectangle 4317">
                <a:extLst>
                  <a:ext uri="{FF2B5EF4-FFF2-40B4-BE49-F238E27FC236}">
                    <a16:creationId xmlns:a16="http://schemas.microsoft.com/office/drawing/2014/main" id="{7E005665-2FE6-4A2D-9878-4DCD62C1FE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28" name="Freeform 4318">
                <a:extLst>
                  <a:ext uri="{FF2B5EF4-FFF2-40B4-BE49-F238E27FC236}">
                    <a16:creationId xmlns:a16="http://schemas.microsoft.com/office/drawing/2014/main" id="{5DF65C75-4FD9-42DE-A740-38E696331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29" name="Rectangle 4319">
                <a:extLst>
                  <a:ext uri="{FF2B5EF4-FFF2-40B4-BE49-F238E27FC236}">
                    <a16:creationId xmlns:a16="http://schemas.microsoft.com/office/drawing/2014/main" id="{17D75CFB-2FFA-49BE-8F84-E96EE0635D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30" name="Freeform 4320">
                <a:extLst>
                  <a:ext uri="{FF2B5EF4-FFF2-40B4-BE49-F238E27FC236}">
                    <a16:creationId xmlns:a16="http://schemas.microsoft.com/office/drawing/2014/main" id="{C94F7974-66FD-4310-AF06-9E8B207A1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31" name="Rectangle 4321">
                <a:extLst>
                  <a:ext uri="{FF2B5EF4-FFF2-40B4-BE49-F238E27FC236}">
                    <a16:creationId xmlns:a16="http://schemas.microsoft.com/office/drawing/2014/main" id="{7EF3CA8A-9530-4864-B4A7-87B09C5EE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32" name="Freeform 4322">
                <a:extLst>
                  <a:ext uri="{FF2B5EF4-FFF2-40B4-BE49-F238E27FC236}">
                    <a16:creationId xmlns:a16="http://schemas.microsoft.com/office/drawing/2014/main" id="{817ABB1E-5DC4-435E-B05A-AB4C7AE68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33" name="Rectangle 4323">
                <a:extLst>
                  <a:ext uri="{FF2B5EF4-FFF2-40B4-BE49-F238E27FC236}">
                    <a16:creationId xmlns:a16="http://schemas.microsoft.com/office/drawing/2014/main" id="{CC0F846C-51FE-47AC-AC25-9B43D1B55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34" name="Freeform 4324">
                <a:extLst>
                  <a:ext uri="{FF2B5EF4-FFF2-40B4-BE49-F238E27FC236}">
                    <a16:creationId xmlns:a16="http://schemas.microsoft.com/office/drawing/2014/main" id="{AE243CF5-FA3E-4B4F-B2C6-7F11C0E81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35" name="Rectangle 4325">
                <a:extLst>
                  <a:ext uri="{FF2B5EF4-FFF2-40B4-BE49-F238E27FC236}">
                    <a16:creationId xmlns:a16="http://schemas.microsoft.com/office/drawing/2014/main" id="{4F5FDD34-40EE-4048-8CAF-EDA1F59B56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36" name="Freeform 4326">
                <a:extLst>
                  <a:ext uri="{FF2B5EF4-FFF2-40B4-BE49-F238E27FC236}">
                    <a16:creationId xmlns:a16="http://schemas.microsoft.com/office/drawing/2014/main" id="{192A11A3-3EB6-4DCA-96C1-4DC26E48E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37" name="Rectangle 4327">
                <a:extLst>
                  <a:ext uri="{FF2B5EF4-FFF2-40B4-BE49-F238E27FC236}">
                    <a16:creationId xmlns:a16="http://schemas.microsoft.com/office/drawing/2014/main" id="{42F9A8AE-B917-42EF-9BFF-645A42932D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38" name="Freeform 4328">
                <a:extLst>
                  <a:ext uri="{FF2B5EF4-FFF2-40B4-BE49-F238E27FC236}">
                    <a16:creationId xmlns:a16="http://schemas.microsoft.com/office/drawing/2014/main" id="{C8A7FAB9-B6D7-4EAE-98F3-99E4B0C32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39" name="Rectangle 4329">
                <a:extLst>
                  <a:ext uri="{FF2B5EF4-FFF2-40B4-BE49-F238E27FC236}">
                    <a16:creationId xmlns:a16="http://schemas.microsoft.com/office/drawing/2014/main" id="{FF33D50B-A077-44BD-BA41-68B68B3D41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40" name="Freeform 4330">
                <a:extLst>
                  <a:ext uri="{FF2B5EF4-FFF2-40B4-BE49-F238E27FC236}">
                    <a16:creationId xmlns:a16="http://schemas.microsoft.com/office/drawing/2014/main" id="{2749178A-3016-4488-87DE-422159DCF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41" name="Rectangle 4331">
                <a:extLst>
                  <a:ext uri="{FF2B5EF4-FFF2-40B4-BE49-F238E27FC236}">
                    <a16:creationId xmlns:a16="http://schemas.microsoft.com/office/drawing/2014/main" id="{37F9DDC9-AB95-4497-A38B-5956743D2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42" name="Freeform 4332">
                <a:extLst>
                  <a:ext uri="{FF2B5EF4-FFF2-40B4-BE49-F238E27FC236}">
                    <a16:creationId xmlns:a16="http://schemas.microsoft.com/office/drawing/2014/main" id="{2A697090-F71F-421B-9745-2C1899259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43" name="Rectangle 4333">
                <a:extLst>
                  <a:ext uri="{FF2B5EF4-FFF2-40B4-BE49-F238E27FC236}">
                    <a16:creationId xmlns:a16="http://schemas.microsoft.com/office/drawing/2014/main" id="{364F2B95-C8EB-43D7-A8BA-18F2006F16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44" name="Freeform 4334">
                <a:extLst>
                  <a:ext uri="{FF2B5EF4-FFF2-40B4-BE49-F238E27FC236}">
                    <a16:creationId xmlns:a16="http://schemas.microsoft.com/office/drawing/2014/main" id="{84FB06AA-8CF0-4E43-B325-ABE2A3B36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45" name="Rectangle 4335">
                <a:extLst>
                  <a:ext uri="{FF2B5EF4-FFF2-40B4-BE49-F238E27FC236}">
                    <a16:creationId xmlns:a16="http://schemas.microsoft.com/office/drawing/2014/main" id="{07D82B58-71BB-4BB4-B6A5-F96198E6D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46" name="Freeform 4336">
                <a:extLst>
                  <a:ext uri="{FF2B5EF4-FFF2-40B4-BE49-F238E27FC236}">
                    <a16:creationId xmlns:a16="http://schemas.microsoft.com/office/drawing/2014/main" id="{476B728D-EAB1-4F21-960E-612939A44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47" name="Rectangle 4337">
                <a:extLst>
                  <a:ext uri="{FF2B5EF4-FFF2-40B4-BE49-F238E27FC236}">
                    <a16:creationId xmlns:a16="http://schemas.microsoft.com/office/drawing/2014/main" id="{A1F6F2B2-C239-4A81-9C3D-E3FCB8C50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48" name="Freeform 4338">
                <a:extLst>
                  <a:ext uri="{FF2B5EF4-FFF2-40B4-BE49-F238E27FC236}">
                    <a16:creationId xmlns:a16="http://schemas.microsoft.com/office/drawing/2014/main" id="{A275D6B7-DD6A-40F9-ABA6-A87C13B0E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49" name="Rectangle 4339">
                <a:extLst>
                  <a:ext uri="{FF2B5EF4-FFF2-40B4-BE49-F238E27FC236}">
                    <a16:creationId xmlns:a16="http://schemas.microsoft.com/office/drawing/2014/main" id="{A3C98670-90C7-4A52-987D-470AFCBC8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50" name="Freeform 4340">
                <a:extLst>
                  <a:ext uri="{FF2B5EF4-FFF2-40B4-BE49-F238E27FC236}">
                    <a16:creationId xmlns:a16="http://schemas.microsoft.com/office/drawing/2014/main" id="{F161A12C-8F27-41F1-AFCD-6C4388B03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51" name="Rectangle 4341">
                <a:extLst>
                  <a:ext uri="{FF2B5EF4-FFF2-40B4-BE49-F238E27FC236}">
                    <a16:creationId xmlns:a16="http://schemas.microsoft.com/office/drawing/2014/main" id="{B954AE54-0E89-403A-BB4A-9CE56FF465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52" name="Freeform 4342">
                <a:extLst>
                  <a:ext uri="{FF2B5EF4-FFF2-40B4-BE49-F238E27FC236}">
                    <a16:creationId xmlns:a16="http://schemas.microsoft.com/office/drawing/2014/main" id="{18B6B603-72DE-447F-9728-DB6866241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53" name="Rectangle 4343">
                <a:extLst>
                  <a:ext uri="{FF2B5EF4-FFF2-40B4-BE49-F238E27FC236}">
                    <a16:creationId xmlns:a16="http://schemas.microsoft.com/office/drawing/2014/main" id="{351985DD-C19B-4AD5-B6D3-7D1780695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54" name="Freeform 4344">
                <a:extLst>
                  <a:ext uri="{FF2B5EF4-FFF2-40B4-BE49-F238E27FC236}">
                    <a16:creationId xmlns:a16="http://schemas.microsoft.com/office/drawing/2014/main" id="{8B9DE63D-5AFD-4B08-B593-A9F6E3B37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55" name="Rectangle 4345">
                <a:extLst>
                  <a:ext uri="{FF2B5EF4-FFF2-40B4-BE49-F238E27FC236}">
                    <a16:creationId xmlns:a16="http://schemas.microsoft.com/office/drawing/2014/main" id="{275BEFF2-63C2-427F-824A-705602E55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56" name="Freeform 4346">
                <a:extLst>
                  <a:ext uri="{FF2B5EF4-FFF2-40B4-BE49-F238E27FC236}">
                    <a16:creationId xmlns:a16="http://schemas.microsoft.com/office/drawing/2014/main" id="{54246A99-98AE-48FF-BDC2-6E150AABA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0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0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57" name="Rectangle 4347">
                <a:extLst>
                  <a:ext uri="{FF2B5EF4-FFF2-40B4-BE49-F238E27FC236}">
                    <a16:creationId xmlns:a16="http://schemas.microsoft.com/office/drawing/2014/main" id="{C69691CD-313B-460E-B2D4-D1869D865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58" name="Freeform 4348">
                <a:extLst>
                  <a:ext uri="{FF2B5EF4-FFF2-40B4-BE49-F238E27FC236}">
                    <a16:creationId xmlns:a16="http://schemas.microsoft.com/office/drawing/2014/main" id="{34AA242B-9C49-4554-8409-D34A5CAA1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59" name="Rectangle 4349">
                <a:extLst>
                  <a:ext uri="{FF2B5EF4-FFF2-40B4-BE49-F238E27FC236}">
                    <a16:creationId xmlns:a16="http://schemas.microsoft.com/office/drawing/2014/main" id="{B511B509-7D30-44FD-B39B-D3E777E5E8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60" name="Freeform 4350">
                <a:extLst>
                  <a:ext uri="{FF2B5EF4-FFF2-40B4-BE49-F238E27FC236}">
                    <a16:creationId xmlns:a16="http://schemas.microsoft.com/office/drawing/2014/main" id="{735FA721-F24C-48C5-A61A-C17764C4F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61" name="Rectangle 4351">
                <a:extLst>
                  <a:ext uri="{FF2B5EF4-FFF2-40B4-BE49-F238E27FC236}">
                    <a16:creationId xmlns:a16="http://schemas.microsoft.com/office/drawing/2014/main" id="{331E5C5B-3FC4-4F98-B1FD-E23B6BFE48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62" name="Freeform 4352">
                <a:extLst>
                  <a:ext uri="{FF2B5EF4-FFF2-40B4-BE49-F238E27FC236}">
                    <a16:creationId xmlns:a16="http://schemas.microsoft.com/office/drawing/2014/main" id="{C8DA9745-437A-4145-B704-C13BEE4AF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63" name="Rectangle 4353">
                <a:extLst>
                  <a:ext uri="{FF2B5EF4-FFF2-40B4-BE49-F238E27FC236}">
                    <a16:creationId xmlns:a16="http://schemas.microsoft.com/office/drawing/2014/main" id="{33E775F9-C697-4E27-AD5C-59C36CF3A9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64" name="Freeform 4354">
                <a:extLst>
                  <a:ext uri="{FF2B5EF4-FFF2-40B4-BE49-F238E27FC236}">
                    <a16:creationId xmlns:a16="http://schemas.microsoft.com/office/drawing/2014/main" id="{A5041172-7E2E-4982-B8E5-B87D95D50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65" name="Rectangle 4355">
                <a:extLst>
                  <a:ext uri="{FF2B5EF4-FFF2-40B4-BE49-F238E27FC236}">
                    <a16:creationId xmlns:a16="http://schemas.microsoft.com/office/drawing/2014/main" id="{4C266679-043D-4362-A14A-FA8CEA28D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66" name="Freeform 4356">
                <a:extLst>
                  <a:ext uri="{FF2B5EF4-FFF2-40B4-BE49-F238E27FC236}">
                    <a16:creationId xmlns:a16="http://schemas.microsoft.com/office/drawing/2014/main" id="{D846A395-664F-4F91-9857-92235FF94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67" name="Rectangle 4357">
                <a:extLst>
                  <a:ext uri="{FF2B5EF4-FFF2-40B4-BE49-F238E27FC236}">
                    <a16:creationId xmlns:a16="http://schemas.microsoft.com/office/drawing/2014/main" id="{17E5740C-D046-4023-AA81-0D30E183B6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68" name="Freeform 4358">
                <a:extLst>
                  <a:ext uri="{FF2B5EF4-FFF2-40B4-BE49-F238E27FC236}">
                    <a16:creationId xmlns:a16="http://schemas.microsoft.com/office/drawing/2014/main" id="{CA3EB97A-1EDF-4FDC-90A7-803F37351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69" name="Rectangle 4359">
                <a:extLst>
                  <a:ext uri="{FF2B5EF4-FFF2-40B4-BE49-F238E27FC236}">
                    <a16:creationId xmlns:a16="http://schemas.microsoft.com/office/drawing/2014/main" id="{63483EEB-C2C2-4796-B47F-68B6DA8FF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70" name="Freeform 4360">
                <a:extLst>
                  <a:ext uri="{FF2B5EF4-FFF2-40B4-BE49-F238E27FC236}">
                    <a16:creationId xmlns:a16="http://schemas.microsoft.com/office/drawing/2014/main" id="{FE06D258-01E7-4E14-B976-98A80EF8B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71" name="Rectangle 4361">
                <a:extLst>
                  <a:ext uri="{FF2B5EF4-FFF2-40B4-BE49-F238E27FC236}">
                    <a16:creationId xmlns:a16="http://schemas.microsoft.com/office/drawing/2014/main" id="{9B9280E1-DBDB-4908-9980-CA49381DA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72" name="Freeform 4362">
                <a:extLst>
                  <a:ext uri="{FF2B5EF4-FFF2-40B4-BE49-F238E27FC236}">
                    <a16:creationId xmlns:a16="http://schemas.microsoft.com/office/drawing/2014/main" id="{674E5819-68FC-428E-A2D3-0B8789137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73" name="Rectangle 4363">
                <a:extLst>
                  <a:ext uri="{FF2B5EF4-FFF2-40B4-BE49-F238E27FC236}">
                    <a16:creationId xmlns:a16="http://schemas.microsoft.com/office/drawing/2014/main" id="{52F09A5A-5A89-479E-98EE-10F4B7D69D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74" name="Freeform 4364">
                <a:extLst>
                  <a:ext uri="{FF2B5EF4-FFF2-40B4-BE49-F238E27FC236}">
                    <a16:creationId xmlns:a16="http://schemas.microsoft.com/office/drawing/2014/main" id="{35F6274D-64B0-4F1E-9D1A-BF61F008E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75" name="Rectangle 4365">
                <a:extLst>
                  <a:ext uri="{FF2B5EF4-FFF2-40B4-BE49-F238E27FC236}">
                    <a16:creationId xmlns:a16="http://schemas.microsoft.com/office/drawing/2014/main" id="{A49230AE-3F05-4F03-9287-AF391FE26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76" name="Freeform 4366">
                <a:extLst>
                  <a:ext uri="{FF2B5EF4-FFF2-40B4-BE49-F238E27FC236}">
                    <a16:creationId xmlns:a16="http://schemas.microsoft.com/office/drawing/2014/main" id="{DC729860-5C11-485B-B1A9-2F43CE6DB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77" name="Rectangle 4367">
                <a:extLst>
                  <a:ext uri="{FF2B5EF4-FFF2-40B4-BE49-F238E27FC236}">
                    <a16:creationId xmlns:a16="http://schemas.microsoft.com/office/drawing/2014/main" id="{AB606113-8E13-40B7-9D54-686DBE37E6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78" name="Freeform 4368">
                <a:extLst>
                  <a:ext uri="{FF2B5EF4-FFF2-40B4-BE49-F238E27FC236}">
                    <a16:creationId xmlns:a16="http://schemas.microsoft.com/office/drawing/2014/main" id="{EB6CC6EB-9C37-4B66-B9F4-8DBE4573C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79" name="Rectangle 4369">
                <a:extLst>
                  <a:ext uri="{FF2B5EF4-FFF2-40B4-BE49-F238E27FC236}">
                    <a16:creationId xmlns:a16="http://schemas.microsoft.com/office/drawing/2014/main" id="{3145D753-CE6F-42E0-88CD-1729CAF51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80" name="Freeform 4370">
                <a:extLst>
                  <a:ext uri="{FF2B5EF4-FFF2-40B4-BE49-F238E27FC236}">
                    <a16:creationId xmlns:a16="http://schemas.microsoft.com/office/drawing/2014/main" id="{F07B8F93-7C13-4FC2-818A-67C9DC2DE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81" name="Rectangle 4371">
                <a:extLst>
                  <a:ext uri="{FF2B5EF4-FFF2-40B4-BE49-F238E27FC236}">
                    <a16:creationId xmlns:a16="http://schemas.microsoft.com/office/drawing/2014/main" id="{3CDB571A-42BB-4B11-BD00-57CD4E9F8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82" name="Freeform 4372">
                <a:extLst>
                  <a:ext uri="{FF2B5EF4-FFF2-40B4-BE49-F238E27FC236}">
                    <a16:creationId xmlns:a16="http://schemas.microsoft.com/office/drawing/2014/main" id="{B841A0BC-D802-44DC-851D-000936B6E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83" name="Rectangle 4373">
                <a:extLst>
                  <a:ext uri="{FF2B5EF4-FFF2-40B4-BE49-F238E27FC236}">
                    <a16:creationId xmlns:a16="http://schemas.microsoft.com/office/drawing/2014/main" id="{B9F294C1-2234-4724-84A9-EA112028A0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84" name="Freeform 4374">
                <a:extLst>
                  <a:ext uri="{FF2B5EF4-FFF2-40B4-BE49-F238E27FC236}">
                    <a16:creationId xmlns:a16="http://schemas.microsoft.com/office/drawing/2014/main" id="{0B094229-306B-42BC-847B-CA0C1BD07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85" name="Rectangle 4375">
                <a:extLst>
                  <a:ext uri="{FF2B5EF4-FFF2-40B4-BE49-F238E27FC236}">
                    <a16:creationId xmlns:a16="http://schemas.microsoft.com/office/drawing/2014/main" id="{F14BB2DE-FFDE-42A0-9D1C-8B2E44658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86" name="Freeform 4376">
                <a:extLst>
                  <a:ext uri="{FF2B5EF4-FFF2-40B4-BE49-F238E27FC236}">
                    <a16:creationId xmlns:a16="http://schemas.microsoft.com/office/drawing/2014/main" id="{C4DA102B-31CB-44F3-8E2B-4B5851D42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87" name="Rectangle 4377">
                <a:extLst>
                  <a:ext uri="{FF2B5EF4-FFF2-40B4-BE49-F238E27FC236}">
                    <a16:creationId xmlns:a16="http://schemas.microsoft.com/office/drawing/2014/main" id="{08E6514A-D9DB-4402-81A5-51F418B05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88" name="Freeform 4378">
                <a:extLst>
                  <a:ext uri="{FF2B5EF4-FFF2-40B4-BE49-F238E27FC236}">
                    <a16:creationId xmlns:a16="http://schemas.microsoft.com/office/drawing/2014/main" id="{71CD41EC-E314-4470-8042-65D888D40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89" name="Rectangle 4379">
                <a:extLst>
                  <a:ext uri="{FF2B5EF4-FFF2-40B4-BE49-F238E27FC236}">
                    <a16:creationId xmlns:a16="http://schemas.microsoft.com/office/drawing/2014/main" id="{427CDA0C-16E5-4B0E-80E4-5288DBC19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90" name="Freeform 4380">
                <a:extLst>
                  <a:ext uri="{FF2B5EF4-FFF2-40B4-BE49-F238E27FC236}">
                    <a16:creationId xmlns:a16="http://schemas.microsoft.com/office/drawing/2014/main" id="{D577D093-583B-4F53-9E3F-BE94F339B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91" name="Rectangle 4381">
                <a:extLst>
                  <a:ext uri="{FF2B5EF4-FFF2-40B4-BE49-F238E27FC236}">
                    <a16:creationId xmlns:a16="http://schemas.microsoft.com/office/drawing/2014/main" id="{703A2E87-5AD5-4192-B439-B1A7DD60F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92" name="Freeform 4382">
                <a:extLst>
                  <a:ext uri="{FF2B5EF4-FFF2-40B4-BE49-F238E27FC236}">
                    <a16:creationId xmlns:a16="http://schemas.microsoft.com/office/drawing/2014/main" id="{BE71D85D-AF5C-4585-8ACF-C375E193E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93" name="Rectangle 4383">
                <a:extLst>
                  <a:ext uri="{FF2B5EF4-FFF2-40B4-BE49-F238E27FC236}">
                    <a16:creationId xmlns:a16="http://schemas.microsoft.com/office/drawing/2014/main" id="{D56BC286-07A4-40DD-8D1E-E3E0063CB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94" name="Freeform 4384">
                <a:extLst>
                  <a:ext uri="{FF2B5EF4-FFF2-40B4-BE49-F238E27FC236}">
                    <a16:creationId xmlns:a16="http://schemas.microsoft.com/office/drawing/2014/main" id="{23E9EEA7-8E6E-4062-9986-43B39AEB5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95" name="Rectangle 4385">
                <a:extLst>
                  <a:ext uri="{FF2B5EF4-FFF2-40B4-BE49-F238E27FC236}">
                    <a16:creationId xmlns:a16="http://schemas.microsoft.com/office/drawing/2014/main" id="{07CD4024-F9D0-4612-AEB7-73F60F370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96" name="Freeform 4386">
                <a:extLst>
                  <a:ext uri="{FF2B5EF4-FFF2-40B4-BE49-F238E27FC236}">
                    <a16:creationId xmlns:a16="http://schemas.microsoft.com/office/drawing/2014/main" id="{7330C4DC-646C-43D0-8B9C-68F51CA51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97" name="Rectangle 4387">
                <a:extLst>
                  <a:ext uri="{FF2B5EF4-FFF2-40B4-BE49-F238E27FC236}">
                    <a16:creationId xmlns:a16="http://schemas.microsoft.com/office/drawing/2014/main" id="{5A1D47C4-B2EA-4775-B631-7C9747E8D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98" name="Freeform 4388">
                <a:extLst>
                  <a:ext uri="{FF2B5EF4-FFF2-40B4-BE49-F238E27FC236}">
                    <a16:creationId xmlns:a16="http://schemas.microsoft.com/office/drawing/2014/main" id="{A9280AFE-0487-460F-A394-A7155615C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99" name="Rectangle 4389">
                <a:extLst>
                  <a:ext uri="{FF2B5EF4-FFF2-40B4-BE49-F238E27FC236}">
                    <a16:creationId xmlns:a16="http://schemas.microsoft.com/office/drawing/2014/main" id="{53DB5529-A411-4964-9A82-62429EF7D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00" name="Freeform 4390">
                <a:extLst>
                  <a:ext uri="{FF2B5EF4-FFF2-40B4-BE49-F238E27FC236}">
                    <a16:creationId xmlns:a16="http://schemas.microsoft.com/office/drawing/2014/main" id="{033AD8C6-E488-4643-B05E-BB0767FE0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01" name="Rectangle 4391">
                <a:extLst>
                  <a:ext uri="{FF2B5EF4-FFF2-40B4-BE49-F238E27FC236}">
                    <a16:creationId xmlns:a16="http://schemas.microsoft.com/office/drawing/2014/main" id="{137D1128-921E-445C-BB8A-F3F9EAC23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02" name="Freeform 4392">
                <a:extLst>
                  <a:ext uri="{FF2B5EF4-FFF2-40B4-BE49-F238E27FC236}">
                    <a16:creationId xmlns:a16="http://schemas.microsoft.com/office/drawing/2014/main" id="{F355DC42-B39C-41A2-9BE2-FC19878AC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03" name="Rectangle 4393">
                <a:extLst>
                  <a:ext uri="{FF2B5EF4-FFF2-40B4-BE49-F238E27FC236}">
                    <a16:creationId xmlns:a16="http://schemas.microsoft.com/office/drawing/2014/main" id="{E5A2181C-9798-453C-8D94-625CF3EA2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04" name="Freeform 4394">
                <a:extLst>
                  <a:ext uri="{FF2B5EF4-FFF2-40B4-BE49-F238E27FC236}">
                    <a16:creationId xmlns:a16="http://schemas.microsoft.com/office/drawing/2014/main" id="{40A497ED-1A3E-4495-B7FD-816B0CF83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05" name="Rectangle 4395">
                <a:extLst>
                  <a:ext uri="{FF2B5EF4-FFF2-40B4-BE49-F238E27FC236}">
                    <a16:creationId xmlns:a16="http://schemas.microsoft.com/office/drawing/2014/main" id="{956C0634-7B2D-47D6-87F6-D127E9AEFB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06" name="Freeform 4396">
                <a:extLst>
                  <a:ext uri="{FF2B5EF4-FFF2-40B4-BE49-F238E27FC236}">
                    <a16:creationId xmlns:a16="http://schemas.microsoft.com/office/drawing/2014/main" id="{7756EF4C-D1F6-4D1A-83E1-85DBC5AEB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07" name="Rectangle 4397">
                <a:extLst>
                  <a:ext uri="{FF2B5EF4-FFF2-40B4-BE49-F238E27FC236}">
                    <a16:creationId xmlns:a16="http://schemas.microsoft.com/office/drawing/2014/main" id="{B03A4B7E-CEF6-4284-8AB6-DFA077D62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08" name="Freeform 4398">
                <a:extLst>
                  <a:ext uri="{FF2B5EF4-FFF2-40B4-BE49-F238E27FC236}">
                    <a16:creationId xmlns:a16="http://schemas.microsoft.com/office/drawing/2014/main" id="{44394721-08CB-4C13-A574-2B10F1C23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09" name="Rectangle 4399">
                <a:extLst>
                  <a:ext uri="{FF2B5EF4-FFF2-40B4-BE49-F238E27FC236}">
                    <a16:creationId xmlns:a16="http://schemas.microsoft.com/office/drawing/2014/main" id="{B0EF251A-65D8-479C-8D83-D03617090B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10" name="Freeform 4400">
                <a:extLst>
                  <a:ext uri="{FF2B5EF4-FFF2-40B4-BE49-F238E27FC236}">
                    <a16:creationId xmlns:a16="http://schemas.microsoft.com/office/drawing/2014/main" id="{C55EDD6E-15A9-46F0-AFAF-FD68909F1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11" name="Rectangle 4401">
                <a:extLst>
                  <a:ext uri="{FF2B5EF4-FFF2-40B4-BE49-F238E27FC236}">
                    <a16:creationId xmlns:a16="http://schemas.microsoft.com/office/drawing/2014/main" id="{8E085662-BDE8-4836-B69F-3BEFECE53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12" name="Freeform 4402">
                <a:extLst>
                  <a:ext uri="{FF2B5EF4-FFF2-40B4-BE49-F238E27FC236}">
                    <a16:creationId xmlns:a16="http://schemas.microsoft.com/office/drawing/2014/main" id="{40982F45-6078-4245-92BC-2D244BBB1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13" name="Rectangle 4403">
                <a:extLst>
                  <a:ext uri="{FF2B5EF4-FFF2-40B4-BE49-F238E27FC236}">
                    <a16:creationId xmlns:a16="http://schemas.microsoft.com/office/drawing/2014/main" id="{BD03F0F9-BC7B-4B15-883B-D631BD5D4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14" name="Freeform 4404">
                <a:extLst>
                  <a:ext uri="{FF2B5EF4-FFF2-40B4-BE49-F238E27FC236}">
                    <a16:creationId xmlns:a16="http://schemas.microsoft.com/office/drawing/2014/main" id="{80270DD6-E714-4EB6-80E4-704772CED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15" name="Rectangle 4405">
                <a:extLst>
                  <a:ext uri="{FF2B5EF4-FFF2-40B4-BE49-F238E27FC236}">
                    <a16:creationId xmlns:a16="http://schemas.microsoft.com/office/drawing/2014/main" id="{C7F89D23-A33B-4CDA-B706-C99A57B74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16" name="Freeform 4406">
                <a:extLst>
                  <a:ext uri="{FF2B5EF4-FFF2-40B4-BE49-F238E27FC236}">
                    <a16:creationId xmlns:a16="http://schemas.microsoft.com/office/drawing/2014/main" id="{70E9BFE2-A226-4DD6-88E0-B0931878E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17" name="Rectangle 4407">
                <a:extLst>
                  <a:ext uri="{FF2B5EF4-FFF2-40B4-BE49-F238E27FC236}">
                    <a16:creationId xmlns:a16="http://schemas.microsoft.com/office/drawing/2014/main" id="{395AB96F-0309-4EF1-9C3F-07AEFF138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18" name="Freeform 4408">
                <a:extLst>
                  <a:ext uri="{FF2B5EF4-FFF2-40B4-BE49-F238E27FC236}">
                    <a16:creationId xmlns:a16="http://schemas.microsoft.com/office/drawing/2014/main" id="{4B14C218-E6F5-4852-91B5-78C3812E0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19" name="Rectangle 4409">
                <a:extLst>
                  <a:ext uri="{FF2B5EF4-FFF2-40B4-BE49-F238E27FC236}">
                    <a16:creationId xmlns:a16="http://schemas.microsoft.com/office/drawing/2014/main" id="{FB53AE3B-A441-4ED7-B041-756879262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20" name="Freeform 4410">
                <a:extLst>
                  <a:ext uri="{FF2B5EF4-FFF2-40B4-BE49-F238E27FC236}">
                    <a16:creationId xmlns:a16="http://schemas.microsoft.com/office/drawing/2014/main" id="{4E64B62F-117D-48D5-BF34-2C730645D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21" name="Rectangle 4411">
                <a:extLst>
                  <a:ext uri="{FF2B5EF4-FFF2-40B4-BE49-F238E27FC236}">
                    <a16:creationId xmlns:a16="http://schemas.microsoft.com/office/drawing/2014/main" id="{06564FB6-914C-4FE1-A8C0-48015FA59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22" name="Freeform 4412">
                <a:extLst>
                  <a:ext uri="{FF2B5EF4-FFF2-40B4-BE49-F238E27FC236}">
                    <a16:creationId xmlns:a16="http://schemas.microsoft.com/office/drawing/2014/main" id="{66DE4F69-ED0E-4116-85ED-5BB224F80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23" name="Rectangle 4413">
                <a:extLst>
                  <a:ext uri="{FF2B5EF4-FFF2-40B4-BE49-F238E27FC236}">
                    <a16:creationId xmlns:a16="http://schemas.microsoft.com/office/drawing/2014/main" id="{EE958DCD-011B-4184-9834-5FC19D1DD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24" name="Freeform 4414">
                <a:extLst>
                  <a:ext uri="{FF2B5EF4-FFF2-40B4-BE49-F238E27FC236}">
                    <a16:creationId xmlns:a16="http://schemas.microsoft.com/office/drawing/2014/main" id="{57C23C01-372F-4A33-BA2E-ECD8EBD8D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25" name="Rectangle 4415">
                <a:extLst>
                  <a:ext uri="{FF2B5EF4-FFF2-40B4-BE49-F238E27FC236}">
                    <a16:creationId xmlns:a16="http://schemas.microsoft.com/office/drawing/2014/main" id="{2F22A374-5FC4-4032-886D-287A75150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26" name="Freeform 4416">
                <a:extLst>
                  <a:ext uri="{FF2B5EF4-FFF2-40B4-BE49-F238E27FC236}">
                    <a16:creationId xmlns:a16="http://schemas.microsoft.com/office/drawing/2014/main" id="{729EAFCF-808F-44C1-AC91-ABAD4CBCF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27" name="Rectangle 4417">
                <a:extLst>
                  <a:ext uri="{FF2B5EF4-FFF2-40B4-BE49-F238E27FC236}">
                    <a16:creationId xmlns:a16="http://schemas.microsoft.com/office/drawing/2014/main" id="{380BD84E-1938-428C-B35E-0019FAB14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28" name="Freeform 4418">
                <a:extLst>
                  <a:ext uri="{FF2B5EF4-FFF2-40B4-BE49-F238E27FC236}">
                    <a16:creationId xmlns:a16="http://schemas.microsoft.com/office/drawing/2014/main" id="{72B56AAB-0617-4D6D-8D1C-0D1ED5EC7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29" name="Rectangle 4419">
                <a:extLst>
                  <a:ext uri="{FF2B5EF4-FFF2-40B4-BE49-F238E27FC236}">
                    <a16:creationId xmlns:a16="http://schemas.microsoft.com/office/drawing/2014/main" id="{6D53159D-8DC3-48E9-8E47-29FA10E35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30" name="Freeform 4420">
                <a:extLst>
                  <a:ext uri="{FF2B5EF4-FFF2-40B4-BE49-F238E27FC236}">
                    <a16:creationId xmlns:a16="http://schemas.microsoft.com/office/drawing/2014/main" id="{3476D5C8-F8BA-42C2-91C2-84E29D894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31" name="Rectangle 4421">
                <a:extLst>
                  <a:ext uri="{FF2B5EF4-FFF2-40B4-BE49-F238E27FC236}">
                    <a16:creationId xmlns:a16="http://schemas.microsoft.com/office/drawing/2014/main" id="{72FB808F-5E0D-4F66-8E86-8ADE2A654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32" name="Freeform 4422">
                <a:extLst>
                  <a:ext uri="{FF2B5EF4-FFF2-40B4-BE49-F238E27FC236}">
                    <a16:creationId xmlns:a16="http://schemas.microsoft.com/office/drawing/2014/main" id="{A9A0E6F4-8465-4924-8AD3-059255A30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33" name="Rectangle 4423">
                <a:extLst>
                  <a:ext uri="{FF2B5EF4-FFF2-40B4-BE49-F238E27FC236}">
                    <a16:creationId xmlns:a16="http://schemas.microsoft.com/office/drawing/2014/main" id="{AB105577-594D-4E59-A9E8-0EED20688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34" name="Freeform 4424">
                <a:extLst>
                  <a:ext uri="{FF2B5EF4-FFF2-40B4-BE49-F238E27FC236}">
                    <a16:creationId xmlns:a16="http://schemas.microsoft.com/office/drawing/2014/main" id="{AD800D90-581E-40BA-A35F-2A3209D44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35" name="Rectangle 4425">
                <a:extLst>
                  <a:ext uri="{FF2B5EF4-FFF2-40B4-BE49-F238E27FC236}">
                    <a16:creationId xmlns:a16="http://schemas.microsoft.com/office/drawing/2014/main" id="{98E612A8-9C6F-46C5-ADF9-47117E783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7" name="Group 4627">
              <a:extLst>
                <a:ext uri="{FF2B5EF4-FFF2-40B4-BE49-F238E27FC236}">
                  <a16:creationId xmlns:a16="http://schemas.microsoft.com/office/drawing/2014/main" id="{070B84DC-A76A-4269-9DC0-CFA4DB8077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87563" y="1141414"/>
              <a:ext cx="9525" cy="4763"/>
              <a:chOff x="1315" y="719"/>
              <a:chExt cx="6" cy="3"/>
            </a:xfrm>
          </p:grpSpPr>
          <p:sp>
            <p:nvSpPr>
              <p:cNvPr id="636" name="Freeform 4427">
                <a:extLst>
                  <a:ext uri="{FF2B5EF4-FFF2-40B4-BE49-F238E27FC236}">
                    <a16:creationId xmlns:a16="http://schemas.microsoft.com/office/drawing/2014/main" id="{558898B8-7D95-4E36-B501-0EF7BA6B8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7" name="Rectangle 4428">
                <a:extLst>
                  <a:ext uri="{FF2B5EF4-FFF2-40B4-BE49-F238E27FC236}">
                    <a16:creationId xmlns:a16="http://schemas.microsoft.com/office/drawing/2014/main" id="{7851464F-B7B8-41A4-9C62-C879669D5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8" name="Freeform 4429">
                <a:extLst>
                  <a:ext uri="{FF2B5EF4-FFF2-40B4-BE49-F238E27FC236}">
                    <a16:creationId xmlns:a16="http://schemas.microsoft.com/office/drawing/2014/main" id="{76FC7565-29E8-48A6-8051-61B7FEC69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1 w 2"/>
                  <a:gd name="T15" fmla="*/ 2 h 3"/>
                  <a:gd name="T16" fmla="*/ 2 w 2"/>
                  <a:gd name="T17" fmla="*/ 1 h 3"/>
                  <a:gd name="T18" fmla="*/ 1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9" name="Rectangle 4430">
                <a:extLst>
                  <a:ext uri="{FF2B5EF4-FFF2-40B4-BE49-F238E27FC236}">
                    <a16:creationId xmlns:a16="http://schemas.microsoft.com/office/drawing/2014/main" id="{0D05EDA5-B564-4EAE-A79C-F9385F918C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0" name="Freeform 4431">
                <a:extLst>
                  <a:ext uri="{FF2B5EF4-FFF2-40B4-BE49-F238E27FC236}">
                    <a16:creationId xmlns:a16="http://schemas.microsoft.com/office/drawing/2014/main" id="{A27C9264-1025-475D-B47F-563867B1B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1" name="Rectangle 4432">
                <a:extLst>
                  <a:ext uri="{FF2B5EF4-FFF2-40B4-BE49-F238E27FC236}">
                    <a16:creationId xmlns:a16="http://schemas.microsoft.com/office/drawing/2014/main" id="{1C0B2442-A7A5-4B95-BC0B-31B8B8F9F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2" name="Freeform 4433">
                <a:extLst>
                  <a:ext uri="{FF2B5EF4-FFF2-40B4-BE49-F238E27FC236}">
                    <a16:creationId xmlns:a16="http://schemas.microsoft.com/office/drawing/2014/main" id="{04498014-FB2A-4BC8-B5A0-F5F18896B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3" name="Rectangle 4434">
                <a:extLst>
                  <a:ext uri="{FF2B5EF4-FFF2-40B4-BE49-F238E27FC236}">
                    <a16:creationId xmlns:a16="http://schemas.microsoft.com/office/drawing/2014/main" id="{420AE1A3-E1F5-47E7-BCF5-A91D04F34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4" name="Freeform 4435">
                <a:extLst>
                  <a:ext uri="{FF2B5EF4-FFF2-40B4-BE49-F238E27FC236}">
                    <a16:creationId xmlns:a16="http://schemas.microsoft.com/office/drawing/2014/main" id="{70DE586B-0248-4ADB-B7D5-D2057EFE4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5" name="Rectangle 4436">
                <a:extLst>
                  <a:ext uri="{FF2B5EF4-FFF2-40B4-BE49-F238E27FC236}">
                    <a16:creationId xmlns:a16="http://schemas.microsoft.com/office/drawing/2014/main" id="{BC3EF351-D9E6-4766-9A94-17E6484A15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6" name="Freeform 4437">
                <a:extLst>
                  <a:ext uri="{FF2B5EF4-FFF2-40B4-BE49-F238E27FC236}">
                    <a16:creationId xmlns:a16="http://schemas.microsoft.com/office/drawing/2014/main" id="{1CF55E6E-22E8-4111-ACF1-FC6A39D03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7" name="Rectangle 4438">
                <a:extLst>
                  <a:ext uri="{FF2B5EF4-FFF2-40B4-BE49-F238E27FC236}">
                    <a16:creationId xmlns:a16="http://schemas.microsoft.com/office/drawing/2014/main" id="{45F8AB47-9D6C-49BC-85E4-B1181C41BE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8" name="Freeform 4439">
                <a:extLst>
                  <a:ext uri="{FF2B5EF4-FFF2-40B4-BE49-F238E27FC236}">
                    <a16:creationId xmlns:a16="http://schemas.microsoft.com/office/drawing/2014/main" id="{F517D3F2-223E-4E92-97A9-D3D6FA794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9" name="Rectangle 4440">
                <a:extLst>
                  <a:ext uri="{FF2B5EF4-FFF2-40B4-BE49-F238E27FC236}">
                    <a16:creationId xmlns:a16="http://schemas.microsoft.com/office/drawing/2014/main" id="{E410819C-8EA6-47A6-BB35-E8CED2101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0" name="Freeform 4441">
                <a:extLst>
                  <a:ext uri="{FF2B5EF4-FFF2-40B4-BE49-F238E27FC236}">
                    <a16:creationId xmlns:a16="http://schemas.microsoft.com/office/drawing/2014/main" id="{B4C4A808-879C-4FF7-AF0C-536C564CB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1" name="Rectangle 4442">
                <a:extLst>
                  <a:ext uri="{FF2B5EF4-FFF2-40B4-BE49-F238E27FC236}">
                    <a16:creationId xmlns:a16="http://schemas.microsoft.com/office/drawing/2014/main" id="{ED36530A-16D6-4375-AB6E-E151D0D1E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2" name="Freeform 4443">
                <a:extLst>
                  <a:ext uri="{FF2B5EF4-FFF2-40B4-BE49-F238E27FC236}">
                    <a16:creationId xmlns:a16="http://schemas.microsoft.com/office/drawing/2014/main" id="{099B48FA-A55E-4893-9B57-30568E51C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3" name="Rectangle 4444">
                <a:extLst>
                  <a:ext uri="{FF2B5EF4-FFF2-40B4-BE49-F238E27FC236}">
                    <a16:creationId xmlns:a16="http://schemas.microsoft.com/office/drawing/2014/main" id="{0E2DBFB1-73CA-4A9C-BFFA-8561B61C0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4" name="Freeform 4445">
                <a:extLst>
                  <a:ext uri="{FF2B5EF4-FFF2-40B4-BE49-F238E27FC236}">
                    <a16:creationId xmlns:a16="http://schemas.microsoft.com/office/drawing/2014/main" id="{099AB183-A14C-46CB-BA9C-BC830301E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5" name="Rectangle 4446">
                <a:extLst>
                  <a:ext uri="{FF2B5EF4-FFF2-40B4-BE49-F238E27FC236}">
                    <a16:creationId xmlns:a16="http://schemas.microsoft.com/office/drawing/2014/main" id="{B462EE56-8403-433F-B454-9BAD117F5F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6" name="Freeform 4447">
                <a:extLst>
                  <a:ext uri="{FF2B5EF4-FFF2-40B4-BE49-F238E27FC236}">
                    <a16:creationId xmlns:a16="http://schemas.microsoft.com/office/drawing/2014/main" id="{AC6EB8EE-A14D-4C8D-8D73-133542EB3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7" name="Rectangle 4448">
                <a:extLst>
                  <a:ext uri="{FF2B5EF4-FFF2-40B4-BE49-F238E27FC236}">
                    <a16:creationId xmlns:a16="http://schemas.microsoft.com/office/drawing/2014/main" id="{580161F2-B6BD-4576-AD2A-450B58D3B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8" name="Freeform 4449">
                <a:extLst>
                  <a:ext uri="{FF2B5EF4-FFF2-40B4-BE49-F238E27FC236}">
                    <a16:creationId xmlns:a16="http://schemas.microsoft.com/office/drawing/2014/main" id="{355D1163-4EDE-4A0A-B565-A7464285B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9" name="Rectangle 4450">
                <a:extLst>
                  <a:ext uri="{FF2B5EF4-FFF2-40B4-BE49-F238E27FC236}">
                    <a16:creationId xmlns:a16="http://schemas.microsoft.com/office/drawing/2014/main" id="{5AD76BC8-0370-4095-B63A-A978BEBD0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0" name="Freeform 4451">
                <a:extLst>
                  <a:ext uri="{FF2B5EF4-FFF2-40B4-BE49-F238E27FC236}">
                    <a16:creationId xmlns:a16="http://schemas.microsoft.com/office/drawing/2014/main" id="{F63DE143-2B8F-4B7F-8E81-50E830B71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1" name="Rectangle 4452">
                <a:extLst>
                  <a:ext uri="{FF2B5EF4-FFF2-40B4-BE49-F238E27FC236}">
                    <a16:creationId xmlns:a16="http://schemas.microsoft.com/office/drawing/2014/main" id="{1EC52EC5-D618-4E97-AE3A-222F12EEA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2" name="Freeform 4453">
                <a:extLst>
                  <a:ext uri="{FF2B5EF4-FFF2-40B4-BE49-F238E27FC236}">
                    <a16:creationId xmlns:a16="http://schemas.microsoft.com/office/drawing/2014/main" id="{0B72A0B9-C804-42A2-95FC-D0F3F6B8C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3" name="Rectangle 4454">
                <a:extLst>
                  <a:ext uri="{FF2B5EF4-FFF2-40B4-BE49-F238E27FC236}">
                    <a16:creationId xmlns:a16="http://schemas.microsoft.com/office/drawing/2014/main" id="{B68DFC3C-EC22-48B6-9288-17F3A4C5F4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4" name="Freeform 4455">
                <a:extLst>
                  <a:ext uri="{FF2B5EF4-FFF2-40B4-BE49-F238E27FC236}">
                    <a16:creationId xmlns:a16="http://schemas.microsoft.com/office/drawing/2014/main" id="{2562C186-28A3-4CA2-B1BB-CEED618FB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5" name="Rectangle 4456">
                <a:extLst>
                  <a:ext uri="{FF2B5EF4-FFF2-40B4-BE49-F238E27FC236}">
                    <a16:creationId xmlns:a16="http://schemas.microsoft.com/office/drawing/2014/main" id="{03CCAC5F-7502-4C03-8E3D-B5D75BE4AE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6" name="Freeform 4457">
                <a:extLst>
                  <a:ext uri="{FF2B5EF4-FFF2-40B4-BE49-F238E27FC236}">
                    <a16:creationId xmlns:a16="http://schemas.microsoft.com/office/drawing/2014/main" id="{FCA3523C-E664-40CD-B24B-90CA804EA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7" name="Rectangle 4458">
                <a:extLst>
                  <a:ext uri="{FF2B5EF4-FFF2-40B4-BE49-F238E27FC236}">
                    <a16:creationId xmlns:a16="http://schemas.microsoft.com/office/drawing/2014/main" id="{D24CC4F6-4027-4F25-8D2C-1DE166F04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8" name="Freeform 4459">
                <a:extLst>
                  <a:ext uri="{FF2B5EF4-FFF2-40B4-BE49-F238E27FC236}">
                    <a16:creationId xmlns:a16="http://schemas.microsoft.com/office/drawing/2014/main" id="{1C62A346-31EE-47B1-BEA2-17AD4E3F9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9" name="Rectangle 4460">
                <a:extLst>
                  <a:ext uri="{FF2B5EF4-FFF2-40B4-BE49-F238E27FC236}">
                    <a16:creationId xmlns:a16="http://schemas.microsoft.com/office/drawing/2014/main" id="{9069A968-30C4-43C6-A679-9156084E7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0" name="Freeform 4461">
                <a:extLst>
                  <a:ext uri="{FF2B5EF4-FFF2-40B4-BE49-F238E27FC236}">
                    <a16:creationId xmlns:a16="http://schemas.microsoft.com/office/drawing/2014/main" id="{527A6B50-CDE3-4C48-A4DB-54A7DDF70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1" name="Rectangle 4462">
                <a:extLst>
                  <a:ext uri="{FF2B5EF4-FFF2-40B4-BE49-F238E27FC236}">
                    <a16:creationId xmlns:a16="http://schemas.microsoft.com/office/drawing/2014/main" id="{27DDDCCA-D583-437C-B3A6-B1A1635582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2" name="Freeform 4463">
                <a:extLst>
                  <a:ext uri="{FF2B5EF4-FFF2-40B4-BE49-F238E27FC236}">
                    <a16:creationId xmlns:a16="http://schemas.microsoft.com/office/drawing/2014/main" id="{31420FA8-1C6C-4F22-A7E3-760D35C7C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3" name="Rectangle 4464">
                <a:extLst>
                  <a:ext uri="{FF2B5EF4-FFF2-40B4-BE49-F238E27FC236}">
                    <a16:creationId xmlns:a16="http://schemas.microsoft.com/office/drawing/2014/main" id="{7C9B5365-676F-4C2A-9078-749E8604A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4" name="Freeform 4465">
                <a:extLst>
                  <a:ext uri="{FF2B5EF4-FFF2-40B4-BE49-F238E27FC236}">
                    <a16:creationId xmlns:a16="http://schemas.microsoft.com/office/drawing/2014/main" id="{EE9D2CF4-DA7C-409D-B46D-4532D20BC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5" name="Rectangle 4466">
                <a:extLst>
                  <a:ext uri="{FF2B5EF4-FFF2-40B4-BE49-F238E27FC236}">
                    <a16:creationId xmlns:a16="http://schemas.microsoft.com/office/drawing/2014/main" id="{18C70582-652F-438B-A756-4C85FAF84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6" name="Freeform 4467">
                <a:extLst>
                  <a:ext uri="{FF2B5EF4-FFF2-40B4-BE49-F238E27FC236}">
                    <a16:creationId xmlns:a16="http://schemas.microsoft.com/office/drawing/2014/main" id="{38194946-9CBE-464D-8331-AF6A5B3C2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7" name="Rectangle 4468">
                <a:extLst>
                  <a:ext uri="{FF2B5EF4-FFF2-40B4-BE49-F238E27FC236}">
                    <a16:creationId xmlns:a16="http://schemas.microsoft.com/office/drawing/2014/main" id="{92A76C03-61D9-4EED-9B96-7A3E1E830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8" name="Freeform 4469">
                <a:extLst>
                  <a:ext uri="{FF2B5EF4-FFF2-40B4-BE49-F238E27FC236}">
                    <a16:creationId xmlns:a16="http://schemas.microsoft.com/office/drawing/2014/main" id="{C19FEEBC-E8D8-41F8-AC35-153C8E64D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9" name="Rectangle 4470">
                <a:extLst>
                  <a:ext uri="{FF2B5EF4-FFF2-40B4-BE49-F238E27FC236}">
                    <a16:creationId xmlns:a16="http://schemas.microsoft.com/office/drawing/2014/main" id="{CA90BE71-FDA1-4C80-A6EE-2E8D4AA8C3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0" name="Freeform 4471">
                <a:extLst>
                  <a:ext uri="{FF2B5EF4-FFF2-40B4-BE49-F238E27FC236}">
                    <a16:creationId xmlns:a16="http://schemas.microsoft.com/office/drawing/2014/main" id="{F22FB62B-2941-4409-AD96-B27AD002C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1" name="Rectangle 4472">
                <a:extLst>
                  <a:ext uri="{FF2B5EF4-FFF2-40B4-BE49-F238E27FC236}">
                    <a16:creationId xmlns:a16="http://schemas.microsoft.com/office/drawing/2014/main" id="{0A1DD5D2-1FCE-4D59-9D7D-B0224671B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2" name="Freeform 4473">
                <a:extLst>
                  <a:ext uri="{FF2B5EF4-FFF2-40B4-BE49-F238E27FC236}">
                    <a16:creationId xmlns:a16="http://schemas.microsoft.com/office/drawing/2014/main" id="{F69A3C4D-2233-4002-9D97-3D51C029B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3" name="Rectangle 4474">
                <a:extLst>
                  <a:ext uri="{FF2B5EF4-FFF2-40B4-BE49-F238E27FC236}">
                    <a16:creationId xmlns:a16="http://schemas.microsoft.com/office/drawing/2014/main" id="{821A802D-63FC-436E-947F-D4485AEB7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4" name="Freeform 4475">
                <a:extLst>
                  <a:ext uri="{FF2B5EF4-FFF2-40B4-BE49-F238E27FC236}">
                    <a16:creationId xmlns:a16="http://schemas.microsoft.com/office/drawing/2014/main" id="{D1076A54-B3AE-4E2F-96FF-F4BAD588E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5" name="Rectangle 4476">
                <a:extLst>
                  <a:ext uri="{FF2B5EF4-FFF2-40B4-BE49-F238E27FC236}">
                    <a16:creationId xmlns:a16="http://schemas.microsoft.com/office/drawing/2014/main" id="{9967D38E-0D89-4B9A-ADB1-2257FC462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6" name="Freeform 4477">
                <a:extLst>
                  <a:ext uri="{FF2B5EF4-FFF2-40B4-BE49-F238E27FC236}">
                    <a16:creationId xmlns:a16="http://schemas.microsoft.com/office/drawing/2014/main" id="{0F57445F-1DD0-4080-9D7A-7532D199F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7" name="Rectangle 4478">
                <a:extLst>
                  <a:ext uri="{FF2B5EF4-FFF2-40B4-BE49-F238E27FC236}">
                    <a16:creationId xmlns:a16="http://schemas.microsoft.com/office/drawing/2014/main" id="{51DA57BF-CEEE-4620-94A9-4B732334B5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8" name="Freeform 4479">
                <a:extLst>
                  <a:ext uri="{FF2B5EF4-FFF2-40B4-BE49-F238E27FC236}">
                    <a16:creationId xmlns:a16="http://schemas.microsoft.com/office/drawing/2014/main" id="{4875FD10-C3E0-4380-BF38-7EBD91C24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9" name="Rectangle 4480">
                <a:extLst>
                  <a:ext uri="{FF2B5EF4-FFF2-40B4-BE49-F238E27FC236}">
                    <a16:creationId xmlns:a16="http://schemas.microsoft.com/office/drawing/2014/main" id="{6CAB2AFE-FF43-47D6-A2EB-7E2F11AE3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0" name="Freeform 4481">
                <a:extLst>
                  <a:ext uri="{FF2B5EF4-FFF2-40B4-BE49-F238E27FC236}">
                    <a16:creationId xmlns:a16="http://schemas.microsoft.com/office/drawing/2014/main" id="{456EF38F-B73C-4C53-BE76-CEC81755A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0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0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1" name="Rectangle 4482">
                <a:extLst>
                  <a:ext uri="{FF2B5EF4-FFF2-40B4-BE49-F238E27FC236}">
                    <a16:creationId xmlns:a16="http://schemas.microsoft.com/office/drawing/2014/main" id="{F7ED8D6B-4803-4473-8688-9588D6660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2" name="Freeform 4483">
                <a:extLst>
                  <a:ext uri="{FF2B5EF4-FFF2-40B4-BE49-F238E27FC236}">
                    <a16:creationId xmlns:a16="http://schemas.microsoft.com/office/drawing/2014/main" id="{68430BF2-ED46-49CB-B877-E90BC7ED8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3" name="Rectangle 4484">
                <a:extLst>
                  <a:ext uri="{FF2B5EF4-FFF2-40B4-BE49-F238E27FC236}">
                    <a16:creationId xmlns:a16="http://schemas.microsoft.com/office/drawing/2014/main" id="{03863BEA-95D8-4778-BD66-4E1C276606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4" name="Freeform 4485">
                <a:extLst>
                  <a:ext uri="{FF2B5EF4-FFF2-40B4-BE49-F238E27FC236}">
                    <a16:creationId xmlns:a16="http://schemas.microsoft.com/office/drawing/2014/main" id="{C9DFDAA2-F066-46AC-AE5B-EF5CF69E5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5" name="Rectangle 4486">
                <a:extLst>
                  <a:ext uri="{FF2B5EF4-FFF2-40B4-BE49-F238E27FC236}">
                    <a16:creationId xmlns:a16="http://schemas.microsoft.com/office/drawing/2014/main" id="{FDC1D8BD-F2DE-4190-91EB-BFC057E04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6" name="Freeform 4487">
                <a:extLst>
                  <a:ext uri="{FF2B5EF4-FFF2-40B4-BE49-F238E27FC236}">
                    <a16:creationId xmlns:a16="http://schemas.microsoft.com/office/drawing/2014/main" id="{4E2FACE0-8D51-4780-A903-B490DE5EA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7" name="Rectangle 4488">
                <a:extLst>
                  <a:ext uri="{FF2B5EF4-FFF2-40B4-BE49-F238E27FC236}">
                    <a16:creationId xmlns:a16="http://schemas.microsoft.com/office/drawing/2014/main" id="{BF35D5CC-AB68-4ED0-B830-55BE6011A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8" name="Freeform 4489">
                <a:extLst>
                  <a:ext uri="{FF2B5EF4-FFF2-40B4-BE49-F238E27FC236}">
                    <a16:creationId xmlns:a16="http://schemas.microsoft.com/office/drawing/2014/main" id="{68D7AAEC-98B8-4F80-9704-8E3B28178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9" name="Rectangle 4490">
                <a:extLst>
                  <a:ext uri="{FF2B5EF4-FFF2-40B4-BE49-F238E27FC236}">
                    <a16:creationId xmlns:a16="http://schemas.microsoft.com/office/drawing/2014/main" id="{731231BD-2C25-47A8-8258-202EF0ABD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0" name="Freeform 4491">
                <a:extLst>
                  <a:ext uri="{FF2B5EF4-FFF2-40B4-BE49-F238E27FC236}">
                    <a16:creationId xmlns:a16="http://schemas.microsoft.com/office/drawing/2014/main" id="{FC448293-D537-40E8-B2AA-C80AC763D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1" name="Rectangle 4492">
                <a:extLst>
                  <a:ext uri="{FF2B5EF4-FFF2-40B4-BE49-F238E27FC236}">
                    <a16:creationId xmlns:a16="http://schemas.microsoft.com/office/drawing/2014/main" id="{77F45F57-A13D-454D-A921-0DF24C613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2" name="Freeform 4493">
                <a:extLst>
                  <a:ext uri="{FF2B5EF4-FFF2-40B4-BE49-F238E27FC236}">
                    <a16:creationId xmlns:a16="http://schemas.microsoft.com/office/drawing/2014/main" id="{01F7A0C0-5628-4D86-8C48-EE1AA3D0D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3" name="Rectangle 4494">
                <a:extLst>
                  <a:ext uri="{FF2B5EF4-FFF2-40B4-BE49-F238E27FC236}">
                    <a16:creationId xmlns:a16="http://schemas.microsoft.com/office/drawing/2014/main" id="{89F78A2B-7541-4FFA-B04F-D02F3DBCA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4" name="Freeform 4495">
                <a:extLst>
                  <a:ext uri="{FF2B5EF4-FFF2-40B4-BE49-F238E27FC236}">
                    <a16:creationId xmlns:a16="http://schemas.microsoft.com/office/drawing/2014/main" id="{0328BBFB-0AE4-487D-AF42-584524E41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5" name="Rectangle 4496">
                <a:extLst>
                  <a:ext uri="{FF2B5EF4-FFF2-40B4-BE49-F238E27FC236}">
                    <a16:creationId xmlns:a16="http://schemas.microsoft.com/office/drawing/2014/main" id="{F4B004D1-C139-481A-B781-0732C7EF8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6" name="Freeform 4497">
                <a:extLst>
                  <a:ext uri="{FF2B5EF4-FFF2-40B4-BE49-F238E27FC236}">
                    <a16:creationId xmlns:a16="http://schemas.microsoft.com/office/drawing/2014/main" id="{6615A99A-9969-4E4F-989E-E51E3F557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7" name="Rectangle 4498">
                <a:extLst>
                  <a:ext uri="{FF2B5EF4-FFF2-40B4-BE49-F238E27FC236}">
                    <a16:creationId xmlns:a16="http://schemas.microsoft.com/office/drawing/2014/main" id="{42B8B7A5-5416-4CCF-8E4B-97240956D8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8" name="Freeform 4499">
                <a:extLst>
                  <a:ext uri="{FF2B5EF4-FFF2-40B4-BE49-F238E27FC236}">
                    <a16:creationId xmlns:a16="http://schemas.microsoft.com/office/drawing/2014/main" id="{55BB4F4E-B140-4642-B16D-477BF2E76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9" name="Rectangle 4500">
                <a:extLst>
                  <a:ext uri="{FF2B5EF4-FFF2-40B4-BE49-F238E27FC236}">
                    <a16:creationId xmlns:a16="http://schemas.microsoft.com/office/drawing/2014/main" id="{7D9FAE84-B0CE-495D-A296-9E91A61EEC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0" name="Freeform 4501">
                <a:extLst>
                  <a:ext uri="{FF2B5EF4-FFF2-40B4-BE49-F238E27FC236}">
                    <a16:creationId xmlns:a16="http://schemas.microsoft.com/office/drawing/2014/main" id="{277A0F3E-DD84-4356-98E3-42D183721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1" name="Rectangle 4502">
                <a:extLst>
                  <a:ext uri="{FF2B5EF4-FFF2-40B4-BE49-F238E27FC236}">
                    <a16:creationId xmlns:a16="http://schemas.microsoft.com/office/drawing/2014/main" id="{418872C9-900A-4A94-98DC-F5B8999202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2" name="Freeform 4503">
                <a:extLst>
                  <a:ext uri="{FF2B5EF4-FFF2-40B4-BE49-F238E27FC236}">
                    <a16:creationId xmlns:a16="http://schemas.microsoft.com/office/drawing/2014/main" id="{1C597D9D-C40E-4004-9E31-2D438CA46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3" name="Rectangle 4504">
                <a:extLst>
                  <a:ext uri="{FF2B5EF4-FFF2-40B4-BE49-F238E27FC236}">
                    <a16:creationId xmlns:a16="http://schemas.microsoft.com/office/drawing/2014/main" id="{2CF79D68-87C1-4A6D-8AE0-86173A17D3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4" name="Freeform 4505">
                <a:extLst>
                  <a:ext uri="{FF2B5EF4-FFF2-40B4-BE49-F238E27FC236}">
                    <a16:creationId xmlns:a16="http://schemas.microsoft.com/office/drawing/2014/main" id="{345AF5A9-C571-43A0-A702-AFCAC60FC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5" name="Rectangle 4506">
                <a:extLst>
                  <a:ext uri="{FF2B5EF4-FFF2-40B4-BE49-F238E27FC236}">
                    <a16:creationId xmlns:a16="http://schemas.microsoft.com/office/drawing/2014/main" id="{69FBAF8B-319F-40CC-B0FD-DC86135B8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6" name="Freeform 4507">
                <a:extLst>
                  <a:ext uri="{FF2B5EF4-FFF2-40B4-BE49-F238E27FC236}">
                    <a16:creationId xmlns:a16="http://schemas.microsoft.com/office/drawing/2014/main" id="{7C93764C-A9B4-444E-A0F1-A653D229F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7" name="Rectangle 4508">
                <a:extLst>
                  <a:ext uri="{FF2B5EF4-FFF2-40B4-BE49-F238E27FC236}">
                    <a16:creationId xmlns:a16="http://schemas.microsoft.com/office/drawing/2014/main" id="{0316F97E-E8DD-4735-93EA-CD145A6DF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8" name="Freeform 4509">
                <a:extLst>
                  <a:ext uri="{FF2B5EF4-FFF2-40B4-BE49-F238E27FC236}">
                    <a16:creationId xmlns:a16="http://schemas.microsoft.com/office/drawing/2014/main" id="{2C60D85C-25BD-499C-9751-636D0DDB2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9" name="Rectangle 4510">
                <a:extLst>
                  <a:ext uri="{FF2B5EF4-FFF2-40B4-BE49-F238E27FC236}">
                    <a16:creationId xmlns:a16="http://schemas.microsoft.com/office/drawing/2014/main" id="{3F636D86-4610-4DE0-966F-95DE5209A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20" name="Freeform 4511">
                <a:extLst>
                  <a:ext uri="{FF2B5EF4-FFF2-40B4-BE49-F238E27FC236}">
                    <a16:creationId xmlns:a16="http://schemas.microsoft.com/office/drawing/2014/main" id="{1901C832-4BBA-42B0-93ED-9092B3A76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21" name="Rectangle 4512">
                <a:extLst>
                  <a:ext uri="{FF2B5EF4-FFF2-40B4-BE49-F238E27FC236}">
                    <a16:creationId xmlns:a16="http://schemas.microsoft.com/office/drawing/2014/main" id="{37F406BC-193A-4203-B9F5-3B8300B0BB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22" name="Freeform 4513">
                <a:extLst>
                  <a:ext uri="{FF2B5EF4-FFF2-40B4-BE49-F238E27FC236}">
                    <a16:creationId xmlns:a16="http://schemas.microsoft.com/office/drawing/2014/main" id="{77299EB9-4125-4413-AF7C-82EFA174E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23" name="Rectangle 4514">
                <a:extLst>
                  <a:ext uri="{FF2B5EF4-FFF2-40B4-BE49-F238E27FC236}">
                    <a16:creationId xmlns:a16="http://schemas.microsoft.com/office/drawing/2014/main" id="{4A5B5AF9-338A-47CF-8445-1BD6C0FEF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24" name="Freeform 4515">
                <a:extLst>
                  <a:ext uri="{FF2B5EF4-FFF2-40B4-BE49-F238E27FC236}">
                    <a16:creationId xmlns:a16="http://schemas.microsoft.com/office/drawing/2014/main" id="{3BF35E54-4F53-46F4-8D5E-FEEACB281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1 w 2"/>
                  <a:gd name="T15" fmla="*/ 2 h 3"/>
                  <a:gd name="T16" fmla="*/ 2 w 2"/>
                  <a:gd name="T17" fmla="*/ 1 h 3"/>
                  <a:gd name="T18" fmla="*/ 1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25" name="Rectangle 4516">
                <a:extLst>
                  <a:ext uri="{FF2B5EF4-FFF2-40B4-BE49-F238E27FC236}">
                    <a16:creationId xmlns:a16="http://schemas.microsoft.com/office/drawing/2014/main" id="{1C4F3E28-FC36-457A-A1D2-8E54871D9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26" name="Freeform 4517">
                <a:extLst>
                  <a:ext uri="{FF2B5EF4-FFF2-40B4-BE49-F238E27FC236}">
                    <a16:creationId xmlns:a16="http://schemas.microsoft.com/office/drawing/2014/main" id="{F46119B5-2098-47F9-B684-0479D9547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27" name="Rectangle 4518">
                <a:extLst>
                  <a:ext uri="{FF2B5EF4-FFF2-40B4-BE49-F238E27FC236}">
                    <a16:creationId xmlns:a16="http://schemas.microsoft.com/office/drawing/2014/main" id="{AA2357EC-9FAB-4182-9B19-94DF1E8A6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28" name="Freeform 4519">
                <a:extLst>
                  <a:ext uri="{FF2B5EF4-FFF2-40B4-BE49-F238E27FC236}">
                    <a16:creationId xmlns:a16="http://schemas.microsoft.com/office/drawing/2014/main" id="{0577A9F8-2A50-43E4-902F-0696CE9E6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29" name="Rectangle 4520">
                <a:extLst>
                  <a:ext uri="{FF2B5EF4-FFF2-40B4-BE49-F238E27FC236}">
                    <a16:creationId xmlns:a16="http://schemas.microsoft.com/office/drawing/2014/main" id="{3F1DAE2D-98D5-4BB1-B5AC-4D26DD2E24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30" name="Freeform 4521">
                <a:extLst>
                  <a:ext uri="{FF2B5EF4-FFF2-40B4-BE49-F238E27FC236}">
                    <a16:creationId xmlns:a16="http://schemas.microsoft.com/office/drawing/2014/main" id="{8372566D-2179-42CF-ADA4-C4E88A027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31" name="Rectangle 4522">
                <a:extLst>
                  <a:ext uri="{FF2B5EF4-FFF2-40B4-BE49-F238E27FC236}">
                    <a16:creationId xmlns:a16="http://schemas.microsoft.com/office/drawing/2014/main" id="{F88EC8EC-BCDF-4FB7-9723-5F8980DB7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32" name="Freeform 4523">
                <a:extLst>
                  <a:ext uri="{FF2B5EF4-FFF2-40B4-BE49-F238E27FC236}">
                    <a16:creationId xmlns:a16="http://schemas.microsoft.com/office/drawing/2014/main" id="{A15FF3D1-F64C-478F-A14E-828B07F88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33" name="Rectangle 4524">
                <a:extLst>
                  <a:ext uri="{FF2B5EF4-FFF2-40B4-BE49-F238E27FC236}">
                    <a16:creationId xmlns:a16="http://schemas.microsoft.com/office/drawing/2014/main" id="{04EB7F9B-A193-4585-BF05-AFC69E68C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34" name="Freeform 4525">
                <a:extLst>
                  <a:ext uri="{FF2B5EF4-FFF2-40B4-BE49-F238E27FC236}">
                    <a16:creationId xmlns:a16="http://schemas.microsoft.com/office/drawing/2014/main" id="{59E64BB4-0787-4166-B868-8544E5544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35" name="Rectangle 4526">
                <a:extLst>
                  <a:ext uri="{FF2B5EF4-FFF2-40B4-BE49-F238E27FC236}">
                    <a16:creationId xmlns:a16="http://schemas.microsoft.com/office/drawing/2014/main" id="{A503CE50-15FB-48E9-9375-79A5842250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36" name="Freeform 4527">
                <a:extLst>
                  <a:ext uri="{FF2B5EF4-FFF2-40B4-BE49-F238E27FC236}">
                    <a16:creationId xmlns:a16="http://schemas.microsoft.com/office/drawing/2014/main" id="{89C7FDB3-5EB4-4EC2-B3BD-461AD2C07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37" name="Rectangle 4528">
                <a:extLst>
                  <a:ext uri="{FF2B5EF4-FFF2-40B4-BE49-F238E27FC236}">
                    <a16:creationId xmlns:a16="http://schemas.microsoft.com/office/drawing/2014/main" id="{FFAEF8D6-3016-43EF-9D9D-D137E2F77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38" name="Freeform 4529">
                <a:extLst>
                  <a:ext uri="{FF2B5EF4-FFF2-40B4-BE49-F238E27FC236}">
                    <a16:creationId xmlns:a16="http://schemas.microsoft.com/office/drawing/2014/main" id="{3BCCCAC5-0F66-4006-82A1-23FF94DA2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39" name="Rectangle 4530">
                <a:extLst>
                  <a:ext uri="{FF2B5EF4-FFF2-40B4-BE49-F238E27FC236}">
                    <a16:creationId xmlns:a16="http://schemas.microsoft.com/office/drawing/2014/main" id="{683BDB6A-73C7-436E-8C3E-FD184F7EE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40" name="Freeform 4531">
                <a:extLst>
                  <a:ext uri="{FF2B5EF4-FFF2-40B4-BE49-F238E27FC236}">
                    <a16:creationId xmlns:a16="http://schemas.microsoft.com/office/drawing/2014/main" id="{66BC7CEB-5C47-4831-B476-80F3EF037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41" name="Rectangle 4532">
                <a:extLst>
                  <a:ext uri="{FF2B5EF4-FFF2-40B4-BE49-F238E27FC236}">
                    <a16:creationId xmlns:a16="http://schemas.microsoft.com/office/drawing/2014/main" id="{3C4CF01D-A936-4CA1-9DB7-5E8F16EE3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42" name="Freeform 4533">
                <a:extLst>
                  <a:ext uri="{FF2B5EF4-FFF2-40B4-BE49-F238E27FC236}">
                    <a16:creationId xmlns:a16="http://schemas.microsoft.com/office/drawing/2014/main" id="{A5D20E49-D6F9-41E4-92D6-FB7154FEE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43" name="Rectangle 4534">
                <a:extLst>
                  <a:ext uri="{FF2B5EF4-FFF2-40B4-BE49-F238E27FC236}">
                    <a16:creationId xmlns:a16="http://schemas.microsoft.com/office/drawing/2014/main" id="{A3F9BDD7-90B5-485B-B1DA-125398A78D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44" name="Freeform 4535">
                <a:extLst>
                  <a:ext uri="{FF2B5EF4-FFF2-40B4-BE49-F238E27FC236}">
                    <a16:creationId xmlns:a16="http://schemas.microsoft.com/office/drawing/2014/main" id="{44ED683C-587C-41F5-9F88-557E942D0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45" name="Rectangle 4536">
                <a:extLst>
                  <a:ext uri="{FF2B5EF4-FFF2-40B4-BE49-F238E27FC236}">
                    <a16:creationId xmlns:a16="http://schemas.microsoft.com/office/drawing/2014/main" id="{63C2A167-8E16-4055-90D4-5227C8290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46" name="Freeform 4537">
                <a:extLst>
                  <a:ext uri="{FF2B5EF4-FFF2-40B4-BE49-F238E27FC236}">
                    <a16:creationId xmlns:a16="http://schemas.microsoft.com/office/drawing/2014/main" id="{FC7CF5EF-2C63-4CD2-8335-6FBE9C5B4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47" name="Rectangle 4538">
                <a:extLst>
                  <a:ext uri="{FF2B5EF4-FFF2-40B4-BE49-F238E27FC236}">
                    <a16:creationId xmlns:a16="http://schemas.microsoft.com/office/drawing/2014/main" id="{4CA8674C-9C17-4B2A-9946-CAB47D0C2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48" name="Freeform 4539">
                <a:extLst>
                  <a:ext uri="{FF2B5EF4-FFF2-40B4-BE49-F238E27FC236}">
                    <a16:creationId xmlns:a16="http://schemas.microsoft.com/office/drawing/2014/main" id="{A9962C9E-DA1D-427E-A5EF-D19573FB2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49" name="Rectangle 4540">
                <a:extLst>
                  <a:ext uri="{FF2B5EF4-FFF2-40B4-BE49-F238E27FC236}">
                    <a16:creationId xmlns:a16="http://schemas.microsoft.com/office/drawing/2014/main" id="{87A2405C-4015-444F-B366-78733419D6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50" name="Freeform 4541">
                <a:extLst>
                  <a:ext uri="{FF2B5EF4-FFF2-40B4-BE49-F238E27FC236}">
                    <a16:creationId xmlns:a16="http://schemas.microsoft.com/office/drawing/2014/main" id="{4F918476-F874-43C3-B3DF-33C035344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51" name="Rectangle 4542">
                <a:extLst>
                  <a:ext uri="{FF2B5EF4-FFF2-40B4-BE49-F238E27FC236}">
                    <a16:creationId xmlns:a16="http://schemas.microsoft.com/office/drawing/2014/main" id="{21944E57-BCC4-4399-B7B6-788B504E7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52" name="Freeform 4543">
                <a:extLst>
                  <a:ext uri="{FF2B5EF4-FFF2-40B4-BE49-F238E27FC236}">
                    <a16:creationId xmlns:a16="http://schemas.microsoft.com/office/drawing/2014/main" id="{22367053-F5F5-487D-BECD-833BFABD4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53" name="Rectangle 4544">
                <a:extLst>
                  <a:ext uri="{FF2B5EF4-FFF2-40B4-BE49-F238E27FC236}">
                    <a16:creationId xmlns:a16="http://schemas.microsoft.com/office/drawing/2014/main" id="{581649B4-41C7-41C2-AC17-901DE16A4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54" name="Freeform 4545">
                <a:extLst>
                  <a:ext uri="{FF2B5EF4-FFF2-40B4-BE49-F238E27FC236}">
                    <a16:creationId xmlns:a16="http://schemas.microsoft.com/office/drawing/2014/main" id="{3434DDDC-4F80-428E-8C53-9F8E2D404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55" name="Rectangle 4546">
                <a:extLst>
                  <a:ext uri="{FF2B5EF4-FFF2-40B4-BE49-F238E27FC236}">
                    <a16:creationId xmlns:a16="http://schemas.microsoft.com/office/drawing/2014/main" id="{817AE342-4EC1-4B0C-A3BD-19907AECD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56" name="Freeform 4547">
                <a:extLst>
                  <a:ext uri="{FF2B5EF4-FFF2-40B4-BE49-F238E27FC236}">
                    <a16:creationId xmlns:a16="http://schemas.microsoft.com/office/drawing/2014/main" id="{220C7994-6290-4C26-A106-9EE5A5BD0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57" name="Rectangle 4548">
                <a:extLst>
                  <a:ext uri="{FF2B5EF4-FFF2-40B4-BE49-F238E27FC236}">
                    <a16:creationId xmlns:a16="http://schemas.microsoft.com/office/drawing/2014/main" id="{13E3AABC-2121-40AD-AF27-B461F5B63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58" name="Freeform 4549">
                <a:extLst>
                  <a:ext uri="{FF2B5EF4-FFF2-40B4-BE49-F238E27FC236}">
                    <a16:creationId xmlns:a16="http://schemas.microsoft.com/office/drawing/2014/main" id="{F0ACF76C-B235-4339-9D56-EE8BB8844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59" name="Rectangle 4550">
                <a:extLst>
                  <a:ext uri="{FF2B5EF4-FFF2-40B4-BE49-F238E27FC236}">
                    <a16:creationId xmlns:a16="http://schemas.microsoft.com/office/drawing/2014/main" id="{5C8CCECB-E562-48B9-9220-54FFC5D5B1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60" name="Freeform 4551">
                <a:extLst>
                  <a:ext uri="{FF2B5EF4-FFF2-40B4-BE49-F238E27FC236}">
                    <a16:creationId xmlns:a16="http://schemas.microsoft.com/office/drawing/2014/main" id="{E6E91508-AB03-4F9F-A95F-DB934210D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61" name="Rectangle 4552">
                <a:extLst>
                  <a:ext uri="{FF2B5EF4-FFF2-40B4-BE49-F238E27FC236}">
                    <a16:creationId xmlns:a16="http://schemas.microsoft.com/office/drawing/2014/main" id="{1963F648-F66D-412C-8782-705268F13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62" name="Freeform 4553">
                <a:extLst>
                  <a:ext uri="{FF2B5EF4-FFF2-40B4-BE49-F238E27FC236}">
                    <a16:creationId xmlns:a16="http://schemas.microsoft.com/office/drawing/2014/main" id="{63F221C7-206F-4928-9BF1-880B492FE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63" name="Rectangle 4554">
                <a:extLst>
                  <a:ext uri="{FF2B5EF4-FFF2-40B4-BE49-F238E27FC236}">
                    <a16:creationId xmlns:a16="http://schemas.microsoft.com/office/drawing/2014/main" id="{79DC9950-C111-4B71-B0D5-CAA9C98EC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64" name="Freeform 4555">
                <a:extLst>
                  <a:ext uri="{FF2B5EF4-FFF2-40B4-BE49-F238E27FC236}">
                    <a16:creationId xmlns:a16="http://schemas.microsoft.com/office/drawing/2014/main" id="{A4C2AE7A-7450-4E5C-89F1-10F6940B6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65" name="Rectangle 4556">
                <a:extLst>
                  <a:ext uri="{FF2B5EF4-FFF2-40B4-BE49-F238E27FC236}">
                    <a16:creationId xmlns:a16="http://schemas.microsoft.com/office/drawing/2014/main" id="{31E90245-00DB-4F4C-B0D6-3663C0C37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66" name="Freeform 4557">
                <a:extLst>
                  <a:ext uri="{FF2B5EF4-FFF2-40B4-BE49-F238E27FC236}">
                    <a16:creationId xmlns:a16="http://schemas.microsoft.com/office/drawing/2014/main" id="{FA6407C6-CB36-456A-A03B-622EC40FD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67" name="Rectangle 4558">
                <a:extLst>
                  <a:ext uri="{FF2B5EF4-FFF2-40B4-BE49-F238E27FC236}">
                    <a16:creationId xmlns:a16="http://schemas.microsoft.com/office/drawing/2014/main" id="{5473085F-B06F-4884-951C-28ECFA69F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68" name="Freeform 4559">
                <a:extLst>
                  <a:ext uri="{FF2B5EF4-FFF2-40B4-BE49-F238E27FC236}">
                    <a16:creationId xmlns:a16="http://schemas.microsoft.com/office/drawing/2014/main" id="{0D39945B-FD7D-41A0-9A31-E044DBAF7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69" name="Rectangle 4560">
                <a:extLst>
                  <a:ext uri="{FF2B5EF4-FFF2-40B4-BE49-F238E27FC236}">
                    <a16:creationId xmlns:a16="http://schemas.microsoft.com/office/drawing/2014/main" id="{80F35920-46A5-4D51-B60F-A20E71F3B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70" name="Freeform 4561">
                <a:extLst>
                  <a:ext uri="{FF2B5EF4-FFF2-40B4-BE49-F238E27FC236}">
                    <a16:creationId xmlns:a16="http://schemas.microsoft.com/office/drawing/2014/main" id="{67E6FE68-6D5A-411C-BCBD-13E84CAD6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71" name="Rectangle 4562">
                <a:extLst>
                  <a:ext uri="{FF2B5EF4-FFF2-40B4-BE49-F238E27FC236}">
                    <a16:creationId xmlns:a16="http://schemas.microsoft.com/office/drawing/2014/main" id="{30BC825E-7AE8-49A6-A477-1CF6D84F0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72" name="Freeform 4563">
                <a:extLst>
                  <a:ext uri="{FF2B5EF4-FFF2-40B4-BE49-F238E27FC236}">
                    <a16:creationId xmlns:a16="http://schemas.microsoft.com/office/drawing/2014/main" id="{B60350A7-1FFD-4EC9-BDD1-AC0B20BE5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1 w 2"/>
                  <a:gd name="T15" fmla="*/ 2 h 3"/>
                  <a:gd name="T16" fmla="*/ 2 w 2"/>
                  <a:gd name="T17" fmla="*/ 1 h 3"/>
                  <a:gd name="T18" fmla="*/ 1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73" name="Rectangle 4564">
                <a:extLst>
                  <a:ext uri="{FF2B5EF4-FFF2-40B4-BE49-F238E27FC236}">
                    <a16:creationId xmlns:a16="http://schemas.microsoft.com/office/drawing/2014/main" id="{EAFE56B3-BA78-4F9C-BBAC-89A572D13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74" name="Freeform 4565">
                <a:extLst>
                  <a:ext uri="{FF2B5EF4-FFF2-40B4-BE49-F238E27FC236}">
                    <a16:creationId xmlns:a16="http://schemas.microsoft.com/office/drawing/2014/main" id="{87436D85-C3B5-4DCE-A0C3-96C5B1140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75" name="Rectangle 4566">
                <a:extLst>
                  <a:ext uri="{FF2B5EF4-FFF2-40B4-BE49-F238E27FC236}">
                    <a16:creationId xmlns:a16="http://schemas.microsoft.com/office/drawing/2014/main" id="{1EBBF639-690F-4D45-BC88-FFEA2EB25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76" name="Freeform 4567">
                <a:extLst>
                  <a:ext uri="{FF2B5EF4-FFF2-40B4-BE49-F238E27FC236}">
                    <a16:creationId xmlns:a16="http://schemas.microsoft.com/office/drawing/2014/main" id="{D785DA9C-823D-47C4-B9D9-984676364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77" name="Rectangle 4568">
                <a:extLst>
                  <a:ext uri="{FF2B5EF4-FFF2-40B4-BE49-F238E27FC236}">
                    <a16:creationId xmlns:a16="http://schemas.microsoft.com/office/drawing/2014/main" id="{3C5E9E7A-8056-4580-885D-263853A47E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78" name="Freeform 4569">
                <a:extLst>
                  <a:ext uri="{FF2B5EF4-FFF2-40B4-BE49-F238E27FC236}">
                    <a16:creationId xmlns:a16="http://schemas.microsoft.com/office/drawing/2014/main" id="{722C055B-4CBD-473E-A07C-4DCC220F8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79" name="Rectangle 4570">
                <a:extLst>
                  <a:ext uri="{FF2B5EF4-FFF2-40B4-BE49-F238E27FC236}">
                    <a16:creationId xmlns:a16="http://schemas.microsoft.com/office/drawing/2014/main" id="{313C3F74-D4AD-4D2A-9B7D-517B89C2A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80" name="Freeform 4571">
                <a:extLst>
                  <a:ext uri="{FF2B5EF4-FFF2-40B4-BE49-F238E27FC236}">
                    <a16:creationId xmlns:a16="http://schemas.microsoft.com/office/drawing/2014/main" id="{A266FA67-832A-4AD6-B1BD-4ECB41643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81" name="Rectangle 4572">
                <a:extLst>
                  <a:ext uri="{FF2B5EF4-FFF2-40B4-BE49-F238E27FC236}">
                    <a16:creationId xmlns:a16="http://schemas.microsoft.com/office/drawing/2014/main" id="{4A03A635-4595-43BD-964B-0908B335AD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82" name="Freeform 4573">
                <a:extLst>
                  <a:ext uri="{FF2B5EF4-FFF2-40B4-BE49-F238E27FC236}">
                    <a16:creationId xmlns:a16="http://schemas.microsoft.com/office/drawing/2014/main" id="{065855BA-B8FB-434D-AE5A-EF861DE09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83" name="Rectangle 4574">
                <a:extLst>
                  <a:ext uri="{FF2B5EF4-FFF2-40B4-BE49-F238E27FC236}">
                    <a16:creationId xmlns:a16="http://schemas.microsoft.com/office/drawing/2014/main" id="{64189E0B-2A80-409C-A4BC-52ED6C9999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84" name="Freeform 4575">
                <a:extLst>
                  <a:ext uri="{FF2B5EF4-FFF2-40B4-BE49-F238E27FC236}">
                    <a16:creationId xmlns:a16="http://schemas.microsoft.com/office/drawing/2014/main" id="{C7CA31C7-B56A-4E84-90E2-C5B885475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85" name="Rectangle 4576">
                <a:extLst>
                  <a:ext uri="{FF2B5EF4-FFF2-40B4-BE49-F238E27FC236}">
                    <a16:creationId xmlns:a16="http://schemas.microsoft.com/office/drawing/2014/main" id="{9BF1F0ED-C116-489A-9A91-FD98FD3CB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86" name="Freeform 4577">
                <a:extLst>
                  <a:ext uri="{FF2B5EF4-FFF2-40B4-BE49-F238E27FC236}">
                    <a16:creationId xmlns:a16="http://schemas.microsoft.com/office/drawing/2014/main" id="{EDCD1A50-5104-42B6-B2DC-BBB19B1B1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87" name="Rectangle 4578">
                <a:extLst>
                  <a:ext uri="{FF2B5EF4-FFF2-40B4-BE49-F238E27FC236}">
                    <a16:creationId xmlns:a16="http://schemas.microsoft.com/office/drawing/2014/main" id="{754A5DCA-F114-48A0-B7DB-59C081D11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88" name="Freeform 4579">
                <a:extLst>
                  <a:ext uri="{FF2B5EF4-FFF2-40B4-BE49-F238E27FC236}">
                    <a16:creationId xmlns:a16="http://schemas.microsoft.com/office/drawing/2014/main" id="{669A4FAF-5437-41B8-94FD-834B7A1BC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89" name="Rectangle 4580">
                <a:extLst>
                  <a:ext uri="{FF2B5EF4-FFF2-40B4-BE49-F238E27FC236}">
                    <a16:creationId xmlns:a16="http://schemas.microsoft.com/office/drawing/2014/main" id="{F51468D7-0BD2-4589-BD34-60CA0B7FD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90" name="Freeform 4581">
                <a:extLst>
                  <a:ext uri="{FF2B5EF4-FFF2-40B4-BE49-F238E27FC236}">
                    <a16:creationId xmlns:a16="http://schemas.microsoft.com/office/drawing/2014/main" id="{704A37AB-BC70-4E2D-B1DD-BCCDF78F4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91" name="Rectangle 4582">
                <a:extLst>
                  <a:ext uri="{FF2B5EF4-FFF2-40B4-BE49-F238E27FC236}">
                    <a16:creationId xmlns:a16="http://schemas.microsoft.com/office/drawing/2014/main" id="{95E28107-D33D-40A2-A757-2CF9C0E91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92" name="Freeform 4583">
                <a:extLst>
                  <a:ext uri="{FF2B5EF4-FFF2-40B4-BE49-F238E27FC236}">
                    <a16:creationId xmlns:a16="http://schemas.microsoft.com/office/drawing/2014/main" id="{D8646828-395A-4480-9E3F-6617400C2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93" name="Rectangle 4584">
                <a:extLst>
                  <a:ext uri="{FF2B5EF4-FFF2-40B4-BE49-F238E27FC236}">
                    <a16:creationId xmlns:a16="http://schemas.microsoft.com/office/drawing/2014/main" id="{E9F58768-DC01-4AB9-858A-3298C19884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94" name="Freeform 4585">
                <a:extLst>
                  <a:ext uri="{FF2B5EF4-FFF2-40B4-BE49-F238E27FC236}">
                    <a16:creationId xmlns:a16="http://schemas.microsoft.com/office/drawing/2014/main" id="{C9CAF5A8-DF06-4DA0-B583-40DF39C14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95" name="Rectangle 4586">
                <a:extLst>
                  <a:ext uri="{FF2B5EF4-FFF2-40B4-BE49-F238E27FC236}">
                    <a16:creationId xmlns:a16="http://schemas.microsoft.com/office/drawing/2014/main" id="{6E90947E-1B1E-4E4D-8862-D254A96C5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96" name="Freeform 4587">
                <a:extLst>
                  <a:ext uri="{FF2B5EF4-FFF2-40B4-BE49-F238E27FC236}">
                    <a16:creationId xmlns:a16="http://schemas.microsoft.com/office/drawing/2014/main" id="{ACA3D984-20DC-48AE-A3C7-54F67FEE7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97" name="Rectangle 4588">
                <a:extLst>
                  <a:ext uri="{FF2B5EF4-FFF2-40B4-BE49-F238E27FC236}">
                    <a16:creationId xmlns:a16="http://schemas.microsoft.com/office/drawing/2014/main" id="{DD84A888-0A8C-45F3-A48F-01ADCCDF1D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98" name="Freeform 4589">
                <a:extLst>
                  <a:ext uri="{FF2B5EF4-FFF2-40B4-BE49-F238E27FC236}">
                    <a16:creationId xmlns:a16="http://schemas.microsoft.com/office/drawing/2014/main" id="{4AD049E8-D057-4433-8D52-AB61E6F74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99" name="Rectangle 4590">
                <a:extLst>
                  <a:ext uri="{FF2B5EF4-FFF2-40B4-BE49-F238E27FC236}">
                    <a16:creationId xmlns:a16="http://schemas.microsoft.com/office/drawing/2014/main" id="{5C76AD60-09EC-44A5-8787-FF46744F4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00" name="Freeform 4591">
                <a:extLst>
                  <a:ext uri="{FF2B5EF4-FFF2-40B4-BE49-F238E27FC236}">
                    <a16:creationId xmlns:a16="http://schemas.microsoft.com/office/drawing/2014/main" id="{66C4D8DA-5B2C-4769-9BB7-90642B9C5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01" name="Rectangle 4592">
                <a:extLst>
                  <a:ext uri="{FF2B5EF4-FFF2-40B4-BE49-F238E27FC236}">
                    <a16:creationId xmlns:a16="http://schemas.microsoft.com/office/drawing/2014/main" id="{79EFFB39-E42F-4E2A-B50E-0BEF8CED1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02" name="Freeform 4593">
                <a:extLst>
                  <a:ext uri="{FF2B5EF4-FFF2-40B4-BE49-F238E27FC236}">
                    <a16:creationId xmlns:a16="http://schemas.microsoft.com/office/drawing/2014/main" id="{ECF0C437-E654-4718-A512-93EF1A9DE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03" name="Rectangle 4594">
                <a:extLst>
                  <a:ext uri="{FF2B5EF4-FFF2-40B4-BE49-F238E27FC236}">
                    <a16:creationId xmlns:a16="http://schemas.microsoft.com/office/drawing/2014/main" id="{988135BC-9BCA-4551-98B4-152231E73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04" name="Freeform 4595">
                <a:extLst>
                  <a:ext uri="{FF2B5EF4-FFF2-40B4-BE49-F238E27FC236}">
                    <a16:creationId xmlns:a16="http://schemas.microsoft.com/office/drawing/2014/main" id="{80C606F9-F190-4507-80D2-9EE1C4E96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05" name="Rectangle 4596">
                <a:extLst>
                  <a:ext uri="{FF2B5EF4-FFF2-40B4-BE49-F238E27FC236}">
                    <a16:creationId xmlns:a16="http://schemas.microsoft.com/office/drawing/2014/main" id="{218DD69A-2803-429E-A5A8-26C74AE05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06" name="Freeform 4597">
                <a:extLst>
                  <a:ext uri="{FF2B5EF4-FFF2-40B4-BE49-F238E27FC236}">
                    <a16:creationId xmlns:a16="http://schemas.microsoft.com/office/drawing/2014/main" id="{E8C5623E-8976-4563-827A-285C73F4A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07" name="Rectangle 4598">
                <a:extLst>
                  <a:ext uri="{FF2B5EF4-FFF2-40B4-BE49-F238E27FC236}">
                    <a16:creationId xmlns:a16="http://schemas.microsoft.com/office/drawing/2014/main" id="{983E1A46-53E9-4408-A780-3784467261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08" name="Freeform 4599">
                <a:extLst>
                  <a:ext uri="{FF2B5EF4-FFF2-40B4-BE49-F238E27FC236}">
                    <a16:creationId xmlns:a16="http://schemas.microsoft.com/office/drawing/2014/main" id="{3E6A4FB0-E933-4A78-901F-4EC3A384E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09" name="Rectangle 4600">
                <a:extLst>
                  <a:ext uri="{FF2B5EF4-FFF2-40B4-BE49-F238E27FC236}">
                    <a16:creationId xmlns:a16="http://schemas.microsoft.com/office/drawing/2014/main" id="{6A3B40F4-CEE0-4D2D-8A01-51B03A613D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10" name="Freeform 4601">
                <a:extLst>
                  <a:ext uri="{FF2B5EF4-FFF2-40B4-BE49-F238E27FC236}">
                    <a16:creationId xmlns:a16="http://schemas.microsoft.com/office/drawing/2014/main" id="{F75B49E9-C4F1-4F54-8594-A45C8F380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11" name="Rectangle 4602">
                <a:extLst>
                  <a:ext uri="{FF2B5EF4-FFF2-40B4-BE49-F238E27FC236}">
                    <a16:creationId xmlns:a16="http://schemas.microsoft.com/office/drawing/2014/main" id="{DC52A108-1EB8-48D5-A46B-20059DBB8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12" name="Freeform 4603">
                <a:extLst>
                  <a:ext uri="{FF2B5EF4-FFF2-40B4-BE49-F238E27FC236}">
                    <a16:creationId xmlns:a16="http://schemas.microsoft.com/office/drawing/2014/main" id="{1170313B-C130-43DC-921B-89F70BC7C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13" name="Rectangle 4604">
                <a:extLst>
                  <a:ext uri="{FF2B5EF4-FFF2-40B4-BE49-F238E27FC236}">
                    <a16:creationId xmlns:a16="http://schemas.microsoft.com/office/drawing/2014/main" id="{68E9C79F-2958-4FBF-8571-A762A5725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14" name="Freeform 4605">
                <a:extLst>
                  <a:ext uri="{FF2B5EF4-FFF2-40B4-BE49-F238E27FC236}">
                    <a16:creationId xmlns:a16="http://schemas.microsoft.com/office/drawing/2014/main" id="{73935C34-E266-4BFE-A593-978DAB754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15" name="Rectangle 4606">
                <a:extLst>
                  <a:ext uri="{FF2B5EF4-FFF2-40B4-BE49-F238E27FC236}">
                    <a16:creationId xmlns:a16="http://schemas.microsoft.com/office/drawing/2014/main" id="{D34D0F20-E637-4C92-B137-E554F9981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16" name="Freeform 4607">
                <a:extLst>
                  <a:ext uri="{FF2B5EF4-FFF2-40B4-BE49-F238E27FC236}">
                    <a16:creationId xmlns:a16="http://schemas.microsoft.com/office/drawing/2014/main" id="{20BC1DB5-4EF6-4B39-8C6C-3A3C2C216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17" name="Rectangle 4608">
                <a:extLst>
                  <a:ext uri="{FF2B5EF4-FFF2-40B4-BE49-F238E27FC236}">
                    <a16:creationId xmlns:a16="http://schemas.microsoft.com/office/drawing/2014/main" id="{E8886266-22D7-46AC-836B-C2EE750E1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18" name="Freeform 4609">
                <a:extLst>
                  <a:ext uri="{FF2B5EF4-FFF2-40B4-BE49-F238E27FC236}">
                    <a16:creationId xmlns:a16="http://schemas.microsoft.com/office/drawing/2014/main" id="{A71DD476-9842-4F69-B0AC-15DA8D14B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19" name="Rectangle 4610">
                <a:extLst>
                  <a:ext uri="{FF2B5EF4-FFF2-40B4-BE49-F238E27FC236}">
                    <a16:creationId xmlns:a16="http://schemas.microsoft.com/office/drawing/2014/main" id="{1AC17CEA-4F8A-4F00-8328-2BB95116F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20" name="Freeform 4611">
                <a:extLst>
                  <a:ext uri="{FF2B5EF4-FFF2-40B4-BE49-F238E27FC236}">
                    <a16:creationId xmlns:a16="http://schemas.microsoft.com/office/drawing/2014/main" id="{B52BD4E8-1C67-4DCA-B89D-CFB979F2B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21" name="Rectangle 4612">
                <a:extLst>
                  <a:ext uri="{FF2B5EF4-FFF2-40B4-BE49-F238E27FC236}">
                    <a16:creationId xmlns:a16="http://schemas.microsoft.com/office/drawing/2014/main" id="{A126727A-2E62-4946-9CA8-845C58AE1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22" name="Freeform 4613">
                <a:extLst>
                  <a:ext uri="{FF2B5EF4-FFF2-40B4-BE49-F238E27FC236}">
                    <a16:creationId xmlns:a16="http://schemas.microsoft.com/office/drawing/2014/main" id="{1351EBEE-FB95-4E9C-A531-4B16731BD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23" name="Rectangle 4614">
                <a:extLst>
                  <a:ext uri="{FF2B5EF4-FFF2-40B4-BE49-F238E27FC236}">
                    <a16:creationId xmlns:a16="http://schemas.microsoft.com/office/drawing/2014/main" id="{D3F50E78-EBD5-4D3F-9655-A1E2B0794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24" name="Freeform 4615">
                <a:extLst>
                  <a:ext uri="{FF2B5EF4-FFF2-40B4-BE49-F238E27FC236}">
                    <a16:creationId xmlns:a16="http://schemas.microsoft.com/office/drawing/2014/main" id="{72D52959-F866-40D9-BD82-E0497BD25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25" name="Rectangle 4616">
                <a:extLst>
                  <a:ext uri="{FF2B5EF4-FFF2-40B4-BE49-F238E27FC236}">
                    <a16:creationId xmlns:a16="http://schemas.microsoft.com/office/drawing/2014/main" id="{3161E592-D81E-4291-98E2-04BE4BCF1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26" name="Freeform 4617">
                <a:extLst>
                  <a:ext uri="{FF2B5EF4-FFF2-40B4-BE49-F238E27FC236}">
                    <a16:creationId xmlns:a16="http://schemas.microsoft.com/office/drawing/2014/main" id="{044D8052-4FA7-4748-81E7-C0A7B2F8B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27" name="Rectangle 4618">
                <a:extLst>
                  <a:ext uri="{FF2B5EF4-FFF2-40B4-BE49-F238E27FC236}">
                    <a16:creationId xmlns:a16="http://schemas.microsoft.com/office/drawing/2014/main" id="{045729CC-2E65-42C5-95DE-4EC26FC94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28" name="Freeform 4619">
                <a:extLst>
                  <a:ext uri="{FF2B5EF4-FFF2-40B4-BE49-F238E27FC236}">
                    <a16:creationId xmlns:a16="http://schemas.microsoft.com/office/drawing/2014/main" id="{CF5C038E-DECB-415B-BF5D-54327B6BB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29" name="Rectangle 4620">
                <a:extLst>
                  <a:ext uri="{FF2B5EF4-FFF2-40B4-BE49-F238E27FC236}">
                    <a16:creationId xmlns:a16="http://schemas.microsoft.com/office/drawing/2014/main" id="{FA64F036-01C4-4CA0-9F4B-7E273E8B9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30" name="Freeform 4621">
                <a:extLst>
                  <a:ext uri="{FF2B5EF4-FFF2-40B4-BE49-F238E27FC236}">
                    <a16:creationId xmlns:a16="http://schemas.microsoft.com/office/drawing/2014/main" id="{A965E294-04AC-42EF-95ED-9AB98D456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31" name="Rectangle 4622">
                <a:extLst>
                  <a:ext uri="{FF2B5EF4-FFF2-40B4-BE49-F238E27FC236}">
                    <a16:creationId xmlns:a16="http://schemas.microsoft.com/office/drawing/2014/main" id="{1375FAC7-D1D2-41EE-B1A1-848A863107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32" name="Freeform 4623">
                <a:extLst>
                  <a:ext uri="{FF2B5EF4-FFF2-40B4-BE49-F238E27FC236}">
                    <a16:creationId xmlns:a16="http://schemas.microsoft.com/office/drawing/2014/main" id="{98B2E57C-4A40-4308-A430-D1C7AFD31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33" name="Rectangle 4624">
                <a:extLst>
                  <a:ext uri="{FF2B5EF4-FFF2-40B4-BE49-F238E27FC236}">
                    <a16:creationId xmlns:a16="http://schemas.microsoft.com/office/drawing/2014/main" id="{B7834074-2357-46BA-93BE-CE8EBFF5F7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34" name="Freeform 4625">
                <a:extLst>
                  <a:ext uri="{FF2B5EF4-FFF2-40B4-BE49-F238E27FC236}">
                    <a16:creationId xmlns:a16="http://schemas.microsoft.com/office/drawing/2014/main" id="{A9DC7D16-289E-4460-BD2D-F1E3121D2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35" name="Rectangle 4626">
                <a:extLst>
                  <a:ext uri="{FF2B5EF4-FFF2-40B4-BE49-F238E27FC236}">
                    <a16:creationId xmlns:a16="http://schemas.microsoft.com/office/drawing/2014/main" id="{D39601AC-1D9C-4E08-AD42-09A6755B1B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8" name="Group 4828">
              <a:extLst>
                <a:ext uri="{FF2B5EF4-FFF2-40B4-BE49-F238E27FC236}">
                  <a16:creationId xmlns:a16="http://schemas.microsoft.com/office/drawing/2014/main" id="{75D2FA10-FB20-465A-8DC0-AAA218A6C8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95500" y="1141414"/>
              <a:ext cx="9525" cy="4763"/>
              <a:chOff x="1320" y="719"/>
              <a:chExt cx="6" cy="3"/>
            </a:xfrm>
          </p:grpSpPr>
          <p:sp>
            <p:nvSpPr>
              <p:cNvPr id="436" name="Freeform 4628">
                <a:extLst>
                  <a:ext uri="{FF2B5EF4-FFF2-40B4-BE49-F238E27FC236}">
                    <a16:creationId xmlns:a16="http://schemas.microsoft.com/office/drawing/2014/main" id="{72507FD2-D99B-4124-A219-2EC8193B6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7" name="Rectangle 4629">
                <a:extLst>
                  <a:ext uri="{FF2B5EF4-FFF2-40B4-BE49-F238E27FC236}">
                    <a16:creationId xmlns:a16="http://schemas.microsoft.com/office/drawing/2014/main" id="{47AD381E-B89F-42E4-A18C-27BCABB77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8" name="Freeform 4630">
                <a:extLst>
                  <a:ext uri="{FF2B5EF4-FFF2-40B4-BE49-F238E27FC236}">
                    <a16:creationId xmlns:a16="http://schemas.microsoft.com/office/drawing/2014/main" id="{6C724BAD-13B5-4B0A-A350-60F51BDE0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9" name="Rectangle 4631">
                <a:extLst>
                  <a:ext uri="{FF2B5EF4-FFF2-40B4-BE49-F238E27FC236}">
                    <a16:creationId xmlns:a16="http://schemas.microsoft.com/office/drawing/2014/main" id="{6627A984-12BA-4E9C-9C0D-08439AFA4D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0" name="Freeform 4632">
                <a:extLst>
                  <a:ext uri="{FF2B5EF4-FFF2-40B4-BE49-F238E27FC236}">
                    <a16:creationId xmlns:a16="http://schemas.microsoft.com/office/drawing/2014/main" id="{D2750EF8-D002-4B3D-8203-64F133FD5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1" name="Rectangle 4633">
                <a:extLst>
                  <a:ext uri="{FF2B5EF4-FFF2-40B4-BE49-F238E27FC236}">
                    <a16:creationId xmlns:a16="http://schemas.microsoft.com/office/drawing/2014/main" id="{BC1FF524-C7FA-410C-8490-A13A9CD6D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2" name="Freeform 4634">
                <a:extLst>
                  <a:ext uri="{FF2B5EF4-FFF2-40B4-BE49-F238E27FC236}">
                    <a16:creationId xmlns:a16="http://schemas.microsoft.com/office/drawing/2014/main" id="{4B38A430-EF44-4C9B-8719-CA076B28B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3" name="Rectangle 4635">
                <a:extLst>
                  <a:ext uri="{FF2B5EF4-FFF2-40B4-BE49-F238E27FC236}">
                    <a16:creationId xmlns:a16="http://schemas.microsoft.com/office/drawing/2014/main" id="{67C2300E-757B-40D6-8353-A4BF789DD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4" name="Freeform 4636">
                <a:extLst>
                  <a:ext uri="{FF2B5EF4-FFF2-40B4-BE49-F238E27FC236}">
                    <a16:creationId xmlns:a16="http://schemas.microsoft.com/office/drawing/2014/main" id="{A738A46C-4F59-40BB-8EF4-1BD92D6C2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5" name="Rectangle 4637">
                <a:extLst>
                  <a:ext uri="{FF2B5EF4-FFF2-40B4-BE49-F238E27FC236}">
                    <a16:creationId xmlns:a16="http://schemas.microsoft.com/office/drawing/2014/main" id="{61AE71E5-7AD1-4006-87F2-CF29AB048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6" name="Freeform 4638">
                <a:extLst>
                  <a:ext uri="{FF2B5EF4-FFF2-40B4-BE49-F238E27FC236}">
                    <a16:creationId xmlns:a16="http://schemas.microsoft.com/office/drawing/2014/main" id="{5DA95821-DAD1-42D3-9A24-492F0BAE4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7" name="Rectangle 4639">
                <a:extLst>
                  <a:ext uri="{FF2B5EF4-FFF2-40B4-BE49-F238E27FC236}">
                    <a16:creationId xmlns:a16="http://schemas.microsoft.com/office/drawing/2014/main" id="{58EE74DD-C282-4093-A306-0421B87D69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8" name="Freeform 4640">
                <a:extLst>
                  <a:ext uri="{FF2B5EF4-FFF2-40B4-BE49-F238E27FC236}">
                    <a16:creationId xmlns:a16="http://schemas.microsoft.com/office/drawing/2014/main" id="{04C4130D-58DB-4204-8AA2-91C54CEE6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9" name="Rectangle 4641">
                <a:extLst>
                  <a:ext uri="{FF2B5EF4-FFF2-40B4-BE49-F238E27FC236}">
                    <a16:creationId xmlns:a16="http://schemas.microsoft.com/office/drawing/2014/main" id="{8476BE27-FA18-4B00-9F76-645E20C4E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0" name="Freeform 4642">
                <a:extLst>
                  <a:ext uri="{FF2B5EF4-FFF2-40B4-BE49-F238E27FC236}">
                    <a16:creationId xmlns:a16="http://schemas.microsoft.com/office/drawing/2014/main" id="{0004A58F-4693-4BB2-AEC1-ECF03C703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1" name="Rectangle 4643">
                <a:extLst>
                  <a:ext uri="{FF2B5EF4-FFF2-40B4-BE49-F238E27FC236}">
                    <a16:creationId xmlns:a16="http://schemas.microsoft.com/office/drawing/2014/main" id="{801E3879-03C1-4B2B-87E2-70CEC5023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2" name="Freeform 4644">
                <a:extLst>
                  <a:ext uri="{FF2B5EF4-FFF2-40B4-BE49-F238E27FC236}">
                    <a16:creationId xmlns:a16="http://schemas.microsoft.com/office/drawing/2014/main" id="{53DEF755-607D-4C20-935A-DA30DD50C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3" name="Rectangle 4645">
                <a:extLst>
                  <a:ext uri="{FF2B5EF4-FFF2-40B4-BE49-F238E27FC236}">
                    <a16:creationId xmlns:a16="http://schemas.microsoft.com/office/drawing/2014/main" id="{E5ADAE22-A91D-4A44-9EFE-6EB7352C9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4" name="Freeform 4646">
                <a:extLst>
                  <a:ext uri="{FF2B5EF4-FFF2-40B4-BE49-F238E27FC236}">
                    <a16:creationId xmlns:a16="http://schemas.microsoft.com/office/drawing/2014/main" id="{569204EA-5E2C-4400-B82A-FC6439961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5" name="Rectangle 4647">
                <a:extLst>
                  <a:ext uri="{FF2B5EF4-FFF2-40B4-BE49-F238E27FC236}">
                    <a16:creationId xmlns:a16="http://schemas.microsoft.com/office/drawing/2014/main" id="{31768297-43C1-4A64-888E-D8453694E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6" name="Freeform 4648">
                <a:extLst>
                  <a:ext uri="{FF2B5EF4-FFF2-40B4-BE49-F238E27FC236}">
                    <a16:creationId xmlns:a16="http://schemas.microsoft.com/office/drawing/2014/main" id="{90415DCA-8E10-4370-8030-A477A1C4A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7" name="Rectangle 4649">
                <a:extLst>
                  <a:ext uri="{FF2B5EF4-FFF2-40B4-BE49-F238E27FC236}">
                    <a16:creationId xmlns:a16="http://schemas.microsoft.com/office/drawing/2014/main" id="{9DB05177-D36B-41CC-8417-3C3A11C85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8" name="Freeform 4650">
                <a:extLst>
                  <a:ext uri="{FF2B5EF4-FFF2-40B4-BE49-F238E27FC236}">
                    <a16:creationId xmlns:a16="http://schemas.microsoft.com/office/drawing/2014/main" id="{37D5BA0B-E008-404A-B3B5-884414223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1 w 2"/>
                  <a:gd name="T15" fmla="*/ 2 h 3"/>
                  <a:gd name="T16" fmla="*/ 2 w 2"/>
                  <a:gd name="T17" fmla="*/ 1 h 3"/>
                  <a:gd name="T18" fmla="*/ 1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9" name="Rectangle 4651">
                <a:extLst>
                  <a:ext uri="{FF2B5EF4-FFF2-40B4-BE49-F238E27FC236}">
                    <a16:creationId xmlns:a16="http://schemas.microsoft.com/office/drawing/2014/main" id="{F6DDCACB-4D6F-4FBA-B67E-AC519ED485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0" name="Freeform 4652">
                <a:extLst>
                  <a:ext uri="{FF2B5EF4-FFF2-40B4-BE49-F238E27FC236}">
                    <a16:creationId xmlns:a16="http://schemas.microsoft.com/office/drawing/2014/main" id="{F9599585-9BC4-4223-94A5-08CAF5673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1" name="Rectangle 4653">
                <a:extLst>
                  <a:ext uri="{FF2B5EF4-FFF2-40B4-BE49-F238E27FC236}">
                    <a16:creationId xmlns:a16="http://schemas.microsoft.com/office/drawing/2014/main" id="{AF88891D-073E-496E-9E13-4ADDBE97E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2" name="Freeform 4654">
                <a:extLst>
                  <a:ext uri="{FF2B5EF4-FFF2-40B4-BE49-F238E27FC236}">
                    <a16:creationId xmlns:a16="http://schemas.microsoft.com/office/drawing/2014/main" id="{091BF9EE-1910-4F5E-90F5-EF277169D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3" name="Rectangle 4655">
                <a:extLst>
                  <a:ext uri="{FF2B5EF4-FFF2-40B4-BE49-F238E27FC236}">
                    <a16:creationId xmlns:a16="http://schemas.microsoft.com/office/drawing/2014/main" id="{44A7266A-B192-4FF8-94A6-034A2E7A7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4" name="Freeform 4656">
                <a:extLst>
                  <a:ext uri="{FF2B5EF4-FFF2-40B4-BE49-F238E27FC236}">
                    <a16:creationId xmlns:a16="http://schemas.microsoft.com/office/drawing/2014/main" id="{32141BA8-0CCA-4D9B-8E36-2EB2565BD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5" name="Rectangle 4657">
                <a:extLst>
                  <a:ext uri="{FF2B5EF4-FFF2-40B4-BE49-F238E27FC236}">
                    <a16:creationId xmlns:a16="http://schemas.microsoft.com/office/drawing/2014/main" id="{4A888F32-B94C-4F1F-9339-0C1FAA3CD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6" name="Freeform 4658">
                <a:extLst>
                  <a:ext uri="{FF2B5EF4-FFF2-40B4-BE49-F238E27FC236}">
                    <a16:creationId xmlns:a16="http://schemas.microsoft.com/office/drawing/2014/main" id="{B602E250-C099-4BB4-AF1A-A7E6F0F9A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7" name="Rectangle 4659">
                <a:extLst>
                  <a:ext uri="{FF2B5EF4-FFF2-40B4-BE49-F238E27FC236}">
                    <a16:creationId xmlns:a16="http://schemas.microsoft.com/office/drawing/2014/main" id="{93D58559-0B39-4749-A20D-DEA44F89B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8" name="Freeform 4660">
                <a:extLst>
                  <a:ext uri="{FF2B5EF4-FFF2-40B4-BE49-F238E27FC236}">
                    <a16:creationId xmlns:a16="http://schemas.microsoft.com/office/drawing/2014/main" id="{EF4CBE5F-743D-420F-97D8-68B01CD81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9" name="Rectangle 4661">
                <a:extLst>
                  <a:ext uri="{FF2B5EF4-FFF2-40B4-BE49-F238E27FC236}">
                    <a16:creationId xmlns:a16="http://schemas.microsoft.com/office/drawing/2014/main" id="{FB3EA6A1-74F6-42FC-A90C-2365DCA949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0" name="Freeform 4662">
                <a:extLst>
                  <a:ext uri="{FF2B5EF4-FFF2-40B4-BE49-F238E27FC236}">
                    <a16:creationId xmlns:a16="http://schemas.microsoft.com/office/drawing/2014/main" id="{A513CEB8-1996-4843-B2C0-E520647C6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1" name="Rectangle 4663">
                <a:extLst>
                  <a:ext uri="{FF2B5EF4-FFF2-40B4-BE49-F238E27FC236}">
                    <a16:creationId xmlns:a16="http://schemas.microsoft.com/office/drawing/2014/main" id="{DE3CD5D6-27B1-4EAF-8CA9-84ED61796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2" name="Freeform 4664">
                <a:extLst>
                  <a:ext uri="{FF2B5EF4-FFF2-40B4-BE49-F238E27FC236}">
                    <a16:creationId xmlns:a16="http://schemas.microsoft.com/office/drawing/2014/main" id="{47C45E4D-0D3A-4AC6-AA38-E61BF5E97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3" name="Rectangle 4665">
                <a:extLst>
                  <a:ext uri="{FF2B5EF4-FFF2-40B4-BE49-F238E27FC236}">
                    <a16:creationId xmlns:a16="http://schemas.microsoft.com/office/drawing/2014/main" id="{D2613DB8-4238-41F8-9208-9300ADE8B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4" name="Freeform 4666">
                <a:extLst>
                  <a:ext uri="{FF2B5EF4-FFF2-40B4-BE49-F238E27FC236}">
                    <a16:creationId xmlns:a16="http://schemas.microsoft.com/office/drawing/2014/main" id="{9500DB4B-394B-4A74-A781-3B7A5F150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5" name="Rectangle 4667">
                <a:extLst>
                  <a:ext uri="{FF2B5EF4-FFF2-40B4-BE49-F238E27FC236}">
                    <a16:creationId xmlns:a16="http://schemas.microsoft.com/office/drawing/2014/main" id="{DDCE6A74-A409-47A5-B8A1-AC84EE3798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6" name="Freeform 4668">
                <a:extLst>
                  <a:ext uri="{FF2B5EF4-FFF2-40B4-BE49-F238E27FC236}">
                    <a16:creationId xmlns:a16="http://schemas.microsoft.com/office/drawing/2014/main" id="{0A87C77D-FBF1-4DC3-81B3-E5DB4F0B7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7" name="Rectangle 4669">
                <a:extLst>
                  <a:ext uri="{FF2B5EF4-FFF2-40B4-BE49-F238E27FC236}">
                    <a16:creationId xmlns:a16="http://schemas.microsoft.com/office/drawing/2014/main" id="{581772E4-CBAA-4479-AA3F-136024B110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8" name="Freeform 4670">
                <a:extLst>
                  <a:ext uri="{FF2B5EF4-FFF2-40B4-BE49-F238E27FC236}">
                    <a16:creationId xmlns:a16="http://schemas.microsoft.com/office/drawing/2014/main" id="{BA67ECDD-ACBD-4E71-B1DA-24D090AE6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9" name="Rectangle 4671">
                <a:extLst>
                  <a:ext uri="{FF2B5EF4-FFF2-40B4-BE49-F238E27FC236}">
                    <a16:creationId xmlns:a16="http://schemas.microsoft.com/office/drawing/2014/main" id="{8C677CE0-F52D-4DA5-9769-A4E1B9038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0" name="Freeform 4672">
                <a:extLst>
                  <a:ext uri="{FF2B5EF4-FFF2-40B4-BE49-F238E27FC236}">
                    <a16:creationId xmlns:a16="http://schemas.microsoft.com/office/drawing/2014/main" id="{4D700541-99F5-425D-B7EF-93A89FF18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1" name="Rectangle 4673">
                <a:extLst>
                  <a:ext uri="{FF2B5EF4-FFF2-40B4-BE49-F238E27FC236}">
                    <a16:creationId xmlns:a16="http://schemas.microsoft.com/office/drawing/2014/main" id="{0620A7A2-BF51-4243-A9B5-CBAA37FF0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2" name="Freeform 4674">
                <a:extLst>
                  <a:ext uri="{FF2B5EF4-FFF2-40B4-BE49-F238E27FC236}">
                    <a16:creationId xmlns:a16="http://schemas.microsoft.com/office/drawing/2014/main" id="{8EEA7839-952D-4217-8905-E92BD4BC6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3" name="Rectangle 4675">
                <a:extLst>
                  <a:ext uri="{FF2B5EF4-FFF2-40B4-BE49-F238E27FC236}">
                    <a16:creationId xmlns:a16="http://schemas.microsoft.com/office/drawing/2014/main" id="{8AD5767F-8953-4D97-81BA-F4F6B3B66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4" name="Freeform 4676">
                <a:extLst>
                  <a:ext uri="{FF2B5EF4-FFF2-40B4-BE49-F238E27FC236}">
                    <a16:creationId xmlns:a16="http://schemas.microsoft.com/office/drawing/2014/main" id="{9448CEF9-CA48-4FB3-8542-6CDDA6507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5" name="Rectangle 4677">
                <a:extLst>
                  <a:ext uri="{FF2B5EF4-FFF2-40B4-BE49-F238E27FC236}">
                    <a16:creationId xmlns:a16="http://schemas.microsoft.com/office/drawing/2014/main" id="{13805FD8-4609-4458-A88A-00A1EF1BF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6" name="Freeform 4678">
                <a:extLst>
                  <a:ext uri="{FF2B5EF4-FFF2-40B4-BE49-F238E27FC236}">
                    <a16:creationId xmlns:a16="http://schemas.microsoft.com/office/drawing/2014/main" id="{1B39C58A-96EA-4784-9672-102C55034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7" name="Rectangle 4679">
                <a:extLst>
                  <a:ext uri="{FF2B5EF4-FFF2-40B4-BE49-F238E27FC236}">
                    <a16:creationId xmlns:a16="http://schemas.microsoft.com/office/drawing/2014/main" id="{0B3F69B3-2149-4CE1-81C3-D2246F62D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8" name="Freeform 4680">
                <a:extLst>
                  <a:ext uri="{FF2B5EF4-FFF2-40B4-BE49-F238E27FC236}">
                    <a16:creationId xmlns:a16="http://schemas.microsoft.com/office/drawing/2014/main" id="{855B682F-EDF4-4231-B359-07FBFD24A8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9" name="Rectangle 4681">
                <a:extLst>
                  <a:ext uri="{FF2B5EF4-FFF2-40B4-BE49-F238E27FC236}">
                    <a16:creationId xmlns:a16="http://schemas.microsoft.com/office/drawing/2014/main" id="{39A6A178-EEFC-4BD1-823F-B36DEA438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0" name="Freeform 4682">
                <a:extLst>
                  <a:ext uri="{FF2B5EF4-FFF2-40B4-BE49-F238E27FC236}">
                    <a16:creationId xmlns:a16="http://schemas.microsoft.com/office/drawing/2014/main" id="{E4D8BD11-2A23-4D70-B98E-AA764BFD1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1" name="Rectangle 4683">
                <a:extLst>
                  <a:ext uri="{FF2B5EF4-FFF2-40B4-BE49-F238E27FC236}">
                    <a16:creationId xmlns:a16="http://schemas.microsoft.com/office/drawing/2014/main" id="{474024CC-CBFD-42D1-B4D7-BE3EDFF27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2" name="Freeform 4684">
                <a:extLst>
                  <a:ext uri="{FF2B5EF4-FFF2-40B4-BE49-F238E27FC236}">
                    <a16:creationId xmlns:a16="http://schemas.microsoft.com/office/drawing/2014/main" id="{3354AAC2-CCED-4487-9BAD-3323106D8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3" name="Rectangle 4685">
                <a:extLst>
                  <a:ext uri="{FF2B5EF4-FFF2-40B4-BE49-F238E27FC236}">
                    <a16:creationId xmlns:a16="http://schemas.microsoft.com/office/drawing/2014/main" id="{A242D302-0EF2-4B7B-8FDE-CA204ED70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4" name="Freeform 4686">
                <a:extLst>
                  <a:ext uri="{FF2B5EF4-FFF2-40B4-BE49-F238E27FC236}">
                    <a16:creationId xmlns:a16="http://schemas.microsoft.com/office/drawing/2014/main" id="{FFEC604A-0CB2-449D-A388-4D863CA21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5" name="Rectangle 4687">
                <a:extLst>
                  <a:ext uri="{FF2B5EF4-FFF2-40B4-BE49-F238E27FC236}">
                    <a16:creationId xmlns:a16="http://schemas.microsoft.com/office/drawing/2014/main" id="{7302C8E9-5784-46C3-8BB2-A1D03DBC2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6" name="Freeform 4688">
                <a:extLst>
                  <a:ext uri="{FF2B5EF4-FFF2-40B4-BE49-F238E27FC236}">
                    <a16:creationId xmlns:a16="http://schemas.microsoft.com/office/drawing/2014/main" id="{14E6BC46-B1AE-463F-B519-5BFC1039F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7" name="Rectangle 4689">
                <a:extLst>
                  <a:ext uri="{FF2B5EF4-FFF2-40B4-BE49-F238E27FC236}">
                    <a16:creationId xmlns:a16="http://schemas.microsoft.com/office/drawing/2014/main" id="{0C09FCAF-F4AE-4313-B787-399F647B3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8" name="Freeform 4690">
                <a:extLst>
                  <a:ext uri="{FF2B5EF4-FFF2-40B4-BE49-F238E27FC236}">
                    <a16:creationId xmlns:a16="http://schemas.microsoft.com/office/drawing/2014/main" id="{9827651C-C3F7-498E-BBCE-11D00626C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9" name="Rectangle 4691">
                <a:extLst>
                  <a:ext uri="{FF2B5EF4-FFF2-40B4-BE49-F238E27FC236}">
                    <a16:creationId xmlns:a16="http://schemas.microsoft.com/office/drawing/2014/main" id="{51139144-81AE-4D71-B85D-642B4F6C8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0" name="Freeform 4692">
                <a:extLst>
                  <a:ext uri="{FF2B5EF4-FFF2-40B4-BE49-F238E27FC236}">
                    <a16:creationId xmlns:a16="http://schemas.microsoft.com/office/drawing/2014/main" id="{8D77E64B-7FAD-47B9-8BF7-5CBC484D8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1" name="Rectangle 4693">
                <a:extLst>
                  <a:ext uri="{FF2B5EF4-FFF2-40B4-BE49-F238E27FC236}">
                    <a16:creationId xmlns:a16="http://schemas.microsoft.com/office/drawing/2014/main" id="{5606C0BE-33D1-4A10-B36B-9BC7FE769F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2" name="Freeform 4694">
                <a:extLst>
                  <a:ext uri="{FF2B5EF4-FFF2-40B4-BE49-F238E27FC236}">
                    <a16:creationId xmlns:a16="http://schemas.microsoft.com/office/drawing/2014/main" id="{7CF965FE-D6BC-4DB7-8797-4A2B3366C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3" name="Rectangle 4695">
                <a:extLst>
                  <a:ext uri="{FF2B5EF4-FFF2-40B4-BE49-F238E27FC236}">
                    <a16:creationId xmlns:a16="http://schemas.microsoft.com/office/drawing/2014/main" id="{68E5284E-20F2-421E-AB2F-05DA4282E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4" name="Freeform 4696">
                <a:extLst>
                  <a:ext uri="{FF2B5EF4-FFF2-40B4-BE49-F238E27FC236}">
                    <a16:creationId xmlns:a16="http://schemas.microsoft.com/office/drawing/2014/main" id="{F05166F0-9C1A-4BC1-A774-7196BD826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5" name="Rectangle 4697">
                <a:extLst>
                  <a:ext uri="{FF2B5EF4-FFF2-40B4-BE49-F238E27FC236}">
                    <a16:creationId xmlns:a16="http://schemas.microsoft.com/office/drawing/2014/main" id="{CB6991DC-7BB3-4F20-9C75-5C2BDAE79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6" name="Freeform 4698">
                <a:extLst>
                  <a:ext uri="{FF2B5EF4-FFF2-40B4-BE49-F238E27FC236}">
                    <a16:creationId xmlns:a16="http://schemas.microsoft.com/office/drawing/2014/main" id="{9EB7BFCA-C57D-40FC-A16F-4B90E5688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7" name="Rectangle 4699">
                <a:extLst>
                  <a:ext uri="{FF2B5EF4-FFF2-40B4-BE49-F238E27FC236}">
                    <a16:creationId xmlns:a16="http://schemas.microsoft.com/office/drawing/2014/main" id="{785245DE-0291-4211-9588-DFE82EA32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8" name="Freeform 4700">
                <a:extLst>
                  <a:ext uri="{FF2B5EF4-FFF2-40B4-BE49-F238E27FC236}">
                    <a16:creationId xmlns:a16="http://schemas.microsoft.com/office/drawing/2014/main" id="{597C8121-AF93-4FCB-A751-AF1B78D22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9" name="Rectangle 4701">
                <a:extLst>
                  <a:ext uri="{FF2B5EF4-FFF2-40B4-BE49-F238E27FC236}">
                    <a16:creationId xmlns:a16="http://schemas.microsoft.com/office/drawing/2014/main" id="{05737598-54C4-4D70-82EF-10AC733BD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0" name="Freeform 4702">
                <a:extLst>
                  <a:ext uri="{FF2B5EF4-FFF2-40B4-BE49-F238E27FC236}">
                    <a16:creationId xmlns:a16="http://schemas.microsoft.com/office/drawing/2014/main" id="{1F69907E-16F0-4AE3-A6D5-3312FC838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0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0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1" name="Rectangle 4703">
                <a:extLst>
                  <a:ext uri="{FF2B5EF4-FFF2-40B4-BE49-F238E27FC236}">
                    <a16:creationId xmlns:a16="http://schemas.microsoft.com/office/drawing/2014/main" id="{846FA671-1125-49E9-8D9B-CD779B7B7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2" name="Freeform 4704">
                <a:extLst>
                  <a:ext uri="{FF2B5EF4-FFF2-40B4-BE49-F238E27FC236}">
                    <a16:creationId xmlns:a16="http://schemas.microsoft.com/office/drawing/2014/main" id="{AB632B85-7F58-46B4-A949-A22D21676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3" name="Rectangle 4705">
                <a:extLst>
                  <a:ext uri="{FF2B5EF4-FFF2-40B4-BE49-F238E27FC236}">
                    <a16:creationId xmlns:a16="http://schemas.microsoft.com/office/drawing/2014/main" id="{8CC81075-12E1-4C5B-9418-368EEAB31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4" name="Freeform 4706">
                <a:extLst>
                  <a:ext uri="{FF2B5EF4-FFF2-40B4-BE49-F238E27FC236}">
                    <a16:creationId xmlns:a16="http://schemas.microsoft.com/office/drawing/2014/main" id="{35D80E9B-6B0A-4510-81D7-CBD24FD75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5" name="Rectangle 4707">
                <a:extLst>
                  <a:ext uri="{FF2B5EF4-FFF2-40B4-BE49-F238E27FC236}">
                    <a16:creationId xmlns:a16="http://schemas.microsoft.com/office/drawing/2014/main" id="{5A4965D6-1EA9-413A-ACD2-329C5F300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6" name="Freeform 4708">
                <a:extLst>
                  <a:ext uri="{FF2B5EF4-FFF2-40B4-BE49-F238E27FC236}">
                    <a16:creationId xmlns:a16="http://schemas.microsoft.com/office/drawing/2014/main" id="{48997BA9-F7B3-4636-AFA0-497192AD1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7" name="Rectangle 4709">
                <a:extLst>
                  <a:ext uri="{FF2B5EF4-FFF2-40B4-BE49-F238E27FC236}">
                    <a16:creationId xmlns:a16="http://schemas.microsoft.com/office/drawing/2014/main" id="{B6C403E8-54F6-4CA7-8A8A-D7FEFAAE34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8" name="Freeform 4710">
                <a:extLst>
                  <a:ext uri="{FF2B5EF4-FFF2-40B4-BE49-F238E27FC236}">
                    <a16:creationId xmlns:a16="http://schemas.microsoft.com/office/drawing/2014/main" id="{770284F7-5F8F-44B8-8745-CE279DD85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9" name="Rectangle 4711">
                <a:extLst>
                  <a:ext uri="{FF2B5EF4-FFF2-40B4-BE49-F238E27FC236}">
                    <a16:creationId xmlns:a16="http://schemas.microsoft.com/office/drawing/2014/main" id="{E3AE5F17-A007-40B9-9F9C-B2C5EDEE0F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0" name="Freeform 4712">
                <a:extLst>
                  <a:ext uri="{FF2B5EF4-FFF2-40B4-BE49-F238E27FC236}">
                    <a16:creationId xmlns:a16="http://schemas.microsoft.com/office/drawing/2014/main" id="{F7283F31-BC3E-4D27-90FD-6F1B3ABA3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1" name="Rectangle 4713">
                <a:extLst>
                  <a:ext uri="{FF2B5EF4-FFF2-40B4-BE49-F238E27FC236}">
                    <a16:creationId xmlns:a16="http://schemas.microsoft.com/office/drawing/2014/main" id="{B4DCFCB2-3EC4-4EBB-A598-4A65F962B0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2" name="Freeform 4714">
                <a:extLst>
                  <a:ext uri="{FF2B5EF4-FFF2-40B4-BE49-F238E27FC236}">
                    <a16:creationId xmlns:a16="http://schemas.microsoft.com/office/drawing/2014/main" id="{969ADD35-1E55-4409-8EA4-E8A205172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3" name="Rectangle 4715">
                <a:extLst>
                  <a:ext uri="{FF2B5EF4-FFF2-40B4-BE49-F238E27FC236}">
                    <a16:creationId xmlns:a16="http://schemas.microsoft.com/office/drawing/2014/main" id="{202B21E1-E93E-4BD7-9BCC-305915442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4" name="Freeform 4716">
                <a:extLst>
                  <a:ext uri="{FF2B5EF4-FFF2-40B4-BE49-F238E27FC236}">
                    <a16:creationId xmlns:a16="http://schemas.microsoft.com/office/drawing/2014/main" id="{0C8FFD58-8555-4538-A574-798D3CE83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5" name="Rectangle 4717">
                <a:extLst>
                  <a:ext uri="{FF2B5EF4-FFF2-40B4-BE49-F238E27FC236}">
                    <a16:creationId xmlns:a16="http://schemas.microsoft.com/office/drawing/2014/main" id="{4D9242A6-4036-40B7-88BD-DA43B582A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6" name="Freeform 4718">
                <a:extLst>
                  <a:ext uri="{FF2B5EF4-FFF2-40B4-BE49-F238E27FC236}">
                    <a16:creationId xmlns:a16="http://schemas.microsoft.com/office/drawing/2014/main" id="{80A82024-7EF1-43B2-98F1-91B3E8895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7" name="Rectangle 4719">
                <a:extLst>
                  <a:ext uri="{FF2B5EF4-FFF2-40B4-BE49-F238E27FC236}">
                    <a16:creationId xmlns:a16="http://schemas.microsoft.com/office/drawing/2014/main" id="{E3FE3BD8-083D-4222-B4FE-A0CE271993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8" name="Freeform 4720">
                <a:extLst>
                  <a:ext uri="{FF2B5EF4-FFF2-40B4-BE49-F238E27FC236}">
                    <a16:creationId xmlns:a16="http://schemas.microsoft.com/office/drawing/2014/main" id="{CF881550-0CD2-4B59-B682-7E66E911F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9" name="Rectangle 4721">
                <a:extLst>
                  <a:ext uri="{FF2B5EF4-FFF2-40B4-BE49-F238E27FC236}">
                    <a16:creationId xmlns:a16="http://schemas.microsoft.com/office/drawing/2014/main" id="{7C7FD730-B784-4D5A-89AA-B979BC8E35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0" name="Freeform 4722">
                <a:extLst>
                  <a:ext uri="{FF2B5EF4-FFF2-40B4-BE49-F238E27FC236}">
                    <a16:creationId xmlns:a16="http://schemas.microsoft.com/office/drawing/2014/main" id="{6D3362D3-B2CC-4338-80D0-6023341E6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1" name="Rectangle 4723">
                <a:extLst>
                  <a:ext uri="{FF2B5EF4-FFF2-40B4-BE49-F238E27FC236}">
                    <a16:creationId xmlns:a16="http://schemas.microsoft.com/office/drawing/2014/main" id="{02DA554D-158F-419D-B056-FF9AEACCD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2" name="Freeform 4724">
                <a:extLst>
                  <a:ext uri="{FF2B5EF4-FFF2-40B4-BE49-F238E27FC236}">
                    <a16:creationId xmlns:a16="http://schemas.microsoft.com/office/drawing/2014/main" id="{7C180E12-3FA5-4CA8-B6C6-E03023285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3" name="Rectangle 4725">
                <a:extLst>
                  <a:ext uri="{FF2B5EF4-FFF2-40B4-BE49-F238E27FC236}">
                    <a16:creationId xmlns:a16="http://schemas.microsoft.com/office/drawing/2014/main" id="{B0D36334-1822-4C06-ADB6-F855BCD24C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4" name="Freeform 4726">
                <a:extLst>
                  <a:ext uri="{FF2B5EF4-FFF2-40B4-BE49-F238E27FC236}">
                    <a16:creationId xmlns:a16="http://schemas.microsoft.com/office/drawing/2014/main" id="{8F78A79C-0DB3-47D2-BF48-83DD819B0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5" name="Rectangle 4727">
                <a:extLst>
                  <a:ext uri="{FF2B5EF4-FFF2-40B4-BE49-F238E27FC236}">
                    <a16:creationId xmlns:a16="http://schemas.microsoft.com/office/drawing/2014/main" id="{4931D6D1-EA51-4F39-B619-61B5B236C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6" name="Freeform 4728">
                <a:extLst>
                  <a:ext uri="{FF2B5EF4-FFF2-40B4-BE49-F238E27FC236}">
                    <a16:creationId xmlns:a16="http://schemas.microsoft.com/office/drawing/2014/main" id="{B9DC350D-C03A-4408-A240-51EFED00B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7" name="Rectangle 4729">
                <a:extLst>
                  <a:ext uri="{FF2B5EF4-FFF2-40B4-BE49-F238E27FC236}">
                    <a16:creationId xmlns:a16="http://schemas.microsoft.com/office/drawing/2014/main" id="{70A60742-2210-4762-914D-8845665DF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8" name="Freeform 4730">
                <a:extLst>
                  <a:ext uri="{FF2B5EF4-FFF2-40B4-BE49-F238E27FC236}">
                    <a16:creationId xmlns:a16="http://schemas.microsoft.com/office/drawing/2014/main" id="{8C4EC207-98F9-4EF7-8CFD-4B6AE0952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9" name="Rectangle 4731">
                <a:extLst>
                  <a:ext uri="{FF2B5EF4-FFF2-40B4-BE49-F238E27FC236}">
                    <a16:creationId xmlns:a16="http://schemas.microsoft.com/office/drawing/2014/main" id="{C70A8024-A1BE-40A2-B2EC-055F5E5BB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0" name="Freeform 4732">
                <a:extLst>
                  <a:ext uri="{FF2B5EF4-FFF2-40B4-BE49-F238E27FC236}">
                    <a16:creationId xmlns:a16="http://schemas.microsoft.com/office/drawing/2014/main" id="{CD9FD84D-0906-4BA8-AEBF-6CEB5A2E4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1" name="Rectangle 4733">
                <a:extLst>
                  <a:ext uri="{FF2B5EF4-FFF2-40B4-BE49-F238E27FC236}">
                    <a16:creationId xmlns:a16="http://schemas.microsoft.com/office/drawing/2014/main" id="{445EA854-2FD6-4995-9F75-997DDF9D1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2" name="Freeform 4734">
                <a:extLst>
                  <a:ext uri="{FF2B5EF4-FFF2-40B4-BE49-F238E27FC236}">
                    <a16:creationId xmlns:a16="http://schemas.microsoft.com/office/drawing/2014/main" id="{F8A6CDF0-DDB7-4B84-946E-0DE7CBDCE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3" name="Rectangle 4735">
                <a:extLst>
                  <a:ext uri="{FF2B5EF4-FFF2-40B4-BE49-F238E27FC236}">
                    <a16:creationId xmlns:a16="http://schemas.microsoft.com/office/drawing/2014/main" id="{A01896BE-E514-4092-A30A-497535A71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4" name="Freeform 4736">
                <a:extLst>
                  <a:ext uri="{FF2B5EF4-FFF2-40B4-BE49-F238E27FC236}">
                    <a16:creationId xmlns:a16="http://schemas.microsoft.com/office/drawing/2014/main" id="{1B420431-8248-4AA0-8506-75DEAF6D1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5" name="Rectangle 4737">
                <a:extLst>
                  <a:ext uri="{FF2B5EF4-FFF2-40B4-BE49-F238E27FC236}">
                    <a16:creationId xmlns:a16="http://schemas.microsoft.com/office/drawing/2014/main" id="{2A9BF3F7-D1EF-4DDF-84D9-F194B4A77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6" name="Freeform 4738">
                <a:extLst>
                  <a:ext uri="{FF2B5EF4-FFF2-40B4-BE49-F238E27FC236}">
                    <a16:creationId xmlns:a16="http://schemas.microsoft.com/office/drawing/2014/main" id="{0A90AB15-9F3B-4BD9-9E20-5E096B863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7" name="Rectangle 4739">
                <a:extLst>
                  <a:ext uri="{FF2B5EF4-FFF2-40B4-BE49-F238E27FC236}">
                    <a16:creationId xmlns:a16="http://schemas.microsoft.com/office/drawing/2014/main" id="{2D6B2BE4-C941-4E30-94DC-F76024578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8" name="Freeform 4740">
                <a:extLst>
                  <a:ext uri="{FF2B5EF4-FFF2-40B4-BE49-F238E27FC236}">
                    <a16:creationId xmlns:a16="http://schemas.microsoft.com/office/drawing/2014/main" id="{778E1331-D4F0-44B2-9CBD-6A917C8DF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9" name="Rectangle 4741">
                <a:extLst>
                  <a:ext uri="{FF2B5EF4-FFF2-40B4-BE49-F238E27FC236}">
                    <a16:creationId xmlns:a16="http://schemas.microsoft.com/office/drawing/2014/main" id="{6456585A-4F03-486B-BEF9-1409D5307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0" name="Freeform 4742">
                <a:extLst>
                  <a:ext uri="{FF2B5EF4-FFF2-40B4-BE49-F238E27FC236}">
                    <a16:creationId xmlns:a16="http://schemas.microsoft.com/office/drawing/2014/main" id="{DCAB25A3-226B-43A6-B352-29485B04A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1" name="Rectangle 4743">
                <a:extLst>
                  <a:ext uri="{FF2B5EF4-FFF2-40B4-BE49-F238E27FC236}">
                    <a16:creationId xmlns:a16="http://schemas.microsoft.com/office/drawing/2014/main" id="{0222C8D0-47C4-4025-BF33-0A50BC98C4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2" name="Freeform 4744">
                <a:extLst>
                  <a:ext uri="{FF2B5EF4-FFF2-40B4-BE49-F238E27FC236}">
                    <a16:creationId xmlns:a16="http://schemas.microsoft.com/office/drawing/2014/main" id="{A1905D22-E1DC-4A56-8943-BD46B2EA9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3" name="Rectangle 4745">
                <a:extLst>
                  <a:ext uri="{FF2B5EF4-FFF2-40B4-BE49-F238E27FC236}">
                    <a16:creationId xmlns:a16="http://schemas.microsoft.com/office/drawing/2014/main" id="{E32DE35B-89A3-48F0-8CBF-88D8B53BE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4" name="Freeform 4746">
                <a:extLst>
                  <a:ext uri="{FF2B5EF4-FFF2-40B4-BE49-F238E27FC236}">
                    <a16:creationId xmlns:a16="http://schemas.microsoft.com/office/drawing/2014/main" id="{5E6B03E2-F19F-44CE-ADBA-A7D5A18DF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5" name="Rectangle 4747">
                <a:extLst>
                  <a:ext uri="{FF2B5EF4-FFF2-40B4-BE49-F238E27FC236}">
                    <a16:creationId xmlns:a16="http://schemas.microsoft.com/office/drawing/2014/main" id="{9DDE2F14-FEBA-4192-94B4-6B7CD7FFAD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6" name="Freeform 4748">
                <a:extLst>
                  <a:ext uri="{FF2B5EF4-FFF2-40B4-BE49-F238E27FC236}">
                    <a16:creationId xmlns:a16="http://schemas.microsoft.com/office/drawing/2014/main" id="{05E4724B-1330-4430-89E6-CE76C3818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7" name="Rectangle 4749">
                <a:extLst>
                  <a:ext uri="{FF2B5EF4-FFF2-40B4-BE49-F238E27FC236}">
                    <a16:creationId xmlns:a16="http://schemas.microsoft.com/office/drawing/2014/main" id="{D9CA1BAC-D76C-457E-9F39-98F67EF6B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8" name="Freeform 4750">
                <a:extLst>
                  <a:ext uri="{FF2B5EF4-FFF2-40B4-BE49-F238E27FC236}">
                    <a16:creationId xmlns:a16="http://schemas.microsoft.com/office/drawing/2014/main" id="{8F25A01E-1EEA-48EA-99A9-A82859038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9" name="Rectangle 4751">
                <a:extLst>
                  <a:ext uri="{FF2B5EF4-FFF2-40B4-BE49-F238E27FC236}">
                    <a16:creationId xmlns:a16="http://schemas.microsoft.com/office/drawing/2014/main" id="{DF92D5A7-CB2F-4EE8-A4EB-5BEC95682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0" name="Freeform 4752">
                <a:extLst>
                  <a:ext uri="{FF2B5EF4-FFF2-40B4-BE49-F238E27FC236}">
                    <a16:creationId xmlns:a16="http://schemas.microsoft.com/office/drawing/2014/main" id="{A9A13E12-B84B-4108-9574-4A2AC1ABD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1" name="Rectangle 4753">
                <a:extLst>
                  <a:ext uri="{FF2B5EF4-FFF2-40B4-BE49-F238E27FC236}">
                    <a16:creationId xmlns:a16="http://schemas.microsoft.com/office/drawing/2014/main" id="{BA1E53FD-B03C-4992-A2B7-C39D7CF7C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2" name="Freeform 4754">
                <a:extLst>
                  <a:ext uri="{FF2B5EF4-FFF2-40B4-BE49-F238E27FC236}">
                    <a16:creationId xmlns:a16="http://schemas.microsoft.com/office/drawing/2014/main" id="{079AA36F-F495-416B-ADB3-E402E5618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3" name="Rectangle 4755">
                <a:extLst>
                  <a:ext uri="{FF2B5EF4-FFF2-40B4-BE49-F238E27FC236}">
                    <a16:creationId xmlns:a16="http://schemas.microsoft.com/office/drawing/2014/main" id="{CC692E96-7166-483D-86DD-4F944B2A9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4" name="Freeform 4756">
                <a:extLst>
                  <a:ext uri="{FF2B5EF4-FFF2-40B4-BE49-F238E27FC236}">
                    <a16:creationId xmlns:a16="http://schemas.microsoft.com/office/drawing/2014/main" id="{A8EC1C08-D719-4D30-9CB3-3EB732B87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5" name="Rectangle 4757">
                <a:extLst>
                  <a:ext uri="{FF2B5EF4-FFF2-40B4-BE49-F238E27FC236}">
                    <a16:creationId xmlns:a16="http://schemas.microsoft.com/office/drawing/2014/main" id="{1A33720E-0EB2-4713-8085-FE9ECF1E0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6" name="Freeform 4758">
                <a:extLst>
                  <a:ext uri="{FF2B5EF4-FFF2-40B4-BE49-F238E27FC236}">
                    <a16:creationId xmlns:a16="http://schemas.microsoft.com/office/drawing/2014/main" id="{5998BB87-65DA-4C8F-8533-A38A17DDA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7" name="Rectangle 4759">
                <a:extLst>
                  <a:ext uri="{FF2B5EF4-FFF2-40B4-BE49-F238E27FC236}">
                    <a16:creationId xmlns:a16="http://schemas.microsoft.com/office/drawing/2014/main" id="{D22956EB-F706-4F7E-A16E-476EAB3F7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8" name="Freeform 4760">
                <a:extLst>
                  <a:ext uri="{FF2B5EF4-FFF2-40B4-BE49-F238E27FC236}">
                    <a16:creationId xmlns:a16="http://schemas.microsoft.com/office/drawing/2014/main" id="{DDBB8A2C-5820-4A57-9119-3E3F62B69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9" name="Rectangle 4761">
                <a:extLst>
                  <a:ext uri="{FF2B5EF4-FFF2-40B4-BE49-F238E27FC236}">
                    <a16:creationId xmlns:a16="http://schemas.microsoft.com/office/drawing/2014/main" id="{9FDB6967-9D3B-4FD1-B1B5-B6B40B0ED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0" name="Freeform 4762">
                <a:extLst>
                  <a:ext uri="{FF2B5EF4-FFF2-40B4-BE49-F238E27FC236}">
                    <a16:creationId xmlns:a16="http://schemas.microsoft.com/office/drawing/2014/main" id="{5255AC4E-1D59-4B01-B7C8-E18A9DA47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1" name="Rectangle 4763">
                <a:extLst>
                  <a:ext uri="{FF2B5EF4-FFF2-40B4-BE49-F238E27FC236}">
                    <a16:creationId xmlns:a16="http://schemas.microsoft.com/office/drawing/2014/main" id="{7B686E76-7F54-4AD1-B95C-F642ECD26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2" name="Freeform 4764">
                <a:extLst>
                  <a:ext uri="{FF2B5EF4-FFF2-40B4-BE49-F238E27FC236}">
                    <a16:creationId xmlns:a16="http://schemas.microsoft.com/office/drawing/2014/main" id="{67C71E79-0303-4F3E-8F9E-F0796D981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3" name="Rectangle 4765">
                <a:extLst>
                  <a:ext uri="{FF2B5EF4-FFF2-40B4-BE49-F238E27FC236}">
                    <a16:creationId xmlns:a16="http://schemas.microsoft.com/office/drawing/2014/main" id="{C260BAFC-6164-4F81-AE19-6AFA31019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4" name="Freeform 4766">
                <a:extLst>
                  <a:ext uri="{FF2B5EF4-FFF2-40B4-BE49-F238E27FC236}">
                    <a16:creationId xmlns:a16="http://schemas.microsoft.com/office/drawing/2014/main" id="{B6C0B715-B5DA-4260-BE31-6682AB889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5" name="Rectangle 4767">
                <a:extLst>
                  <a:ext uri="{FF2B5EF4-FFF2-40B4-BE49-F238E27FC236}">
                    <a16:creationId xmlns:a16="http://schemas.microsoft.com/office/drawing/2014/main" id="{A044339E-D54B-4EC1-BE6E-B34615B827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6" name="Freeform 4768">
                <a:extLst>
                  <a:ext uri="{FF2B5EF4-FFF2-40B4-BE49-F238E27FC236}">
                    <a16:creationId xmlns:a16="http://schemas.microsoft.com/office/drawing/2014/main" id="{D12C19B6-B1B6-4243-8652-8790AD280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7" name="Rectangle 4769">
                <a:extLst>
                  <a:ext uri="{FF2B5EF4-FFF2-40B4-BE49-F238E27FC236}">
                    <a16:creationId xmlns:a16="http://schemas.microsoft.com/office/drawing/2014/main" id="{23AB7925-B048-4445-9246-11388E0D0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8" name="Freeform 4770">
                <a:extLst>
                  <a:ext uri="{FF2B5EF4-FFF2-40B4-BE49-F238E27FC236}">
                    <a16:creationId xmlns:a16="http://schemas.microsoft.com/office/drawing/2014/main" id="{222F40CB-32BA-4B73-9B09-D4A1F0902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9" name="Rectangle 4771">
                <a:extLst>
                  <a:ext uri="{FF2B5EF4-FFF2-40B4-BE49-F238E27FC236}">
                    <a16:creationId xmlns:a16="http://schemas.microsoft.com/office/drawing/2014/main" id="{3D631AC1-1AEF-4405-80A5-112C812C77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0" name="Freeform 4772">
                <a:extLst>
                  <a:ext uri="{FF2B5EF4-FFF2-40B4-BE49-F238E27FC236}">
                    <a16:creationId xmlns:a16="http://schemas.microsoft.com/office/drawing/2014/main" id="{76704FC6-4378-467C-BE5B-9A35C66E3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1" name="Rectangle 4773">
                <a:extLst>
                  <a:ext uri="{FF2B5EF4-FFF2-40B4-BE49-F238E27FC236}">
                    <a16:creationId xmlns:a16="http://schemas.microsoft.com/office/drawing/2014/main" id="{D59527A9-88E4-4120-9D95-BACD1EE10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2" name="Freeform 4774">
                <a:extLst>
                  <a:ext uri="{FF2B5EF4-FFF2-40B4-BE49-F238E27FC236}">
                    <a16:creationId xmlns:a16="http://schemas.microsoft.com/office/drawing/2014/main" id="{A36142BC-BC90-4D4C-BBF1-BFD8F23F1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3" name="Rectangle 4775">
                <a:extLst>
                  <a:ext uri="{FF2B5EF4-FFF2-40B4-BE49-F238E27FC236}">
                    <a16:creationId xmlns:a16="http://schemas.microsoft.com/office/drawing/2014/main" id="{A06EBA16-0886-4C15-82CC-B99AC21638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4" name="Freeform 4776">
                <a:extLst>
                  <a:ext uri="{FF2B5EF4-FFF2-40B4-BE49-F238E27FC236}">
                    <a16:creationId xmlns:a16="http://schemas.microsoft.com/office/drawing/2014/main" id="{4550548B-E395-4928-9617-D09084762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5" name="Rectangle 4777">
                <a:extLst>
                  <a:ext uri="{FF2B5EF4-FFF2-40B4-BE49-F238E27FC236}">
                    <a16:creationId xmlns:a16="http://schemas.microsoft.com/office/drawing/2014/main" id="{556B0F0A-880D-4093-9073-583262EC8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6" name="Freeform 4778">
                <a:extLst>
                  <a:ext uri="{FF2B5EF4-FFF2-40B4-BE49-F238E27FC236}">
                    <a16:creationId xmlns:a16="http://schemas.microsoft.com/office/drawing/2014/main" id="{CD127618-5FD9-4211-82A7-7C7574FF7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7" name="Rectangle 4779">
                <a:extLst>
                  <a:ext uri="{FF2B5EF4-FFF2-40B4-BE49-F238E27FC236}">
                    <a16:creationId xmlns:a16="http://schemas.microsoft.com/office/drawing/2014/main" id="{053C5D1A-DD8F-4ACC-B644-8ADFEC73E9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8" name="Freeform 4780">
                <a:extLst>
                  <a:ext uri="{FF2B5EF4-FFF2-40B4-BE49-F238E27FC236}">
                    <a16:creationId xmlns:a16="http://schemas.microsoft.com/office/drawing/2014/main" id="{7A0F0EF6-84BF-4609-A5D6-B8E09B731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9" name="Rectangle 4781">
                <a:extLst>
                  <a:ext uri="{FF2B5EF4-FFF2-40B4-BE49-F238E27FC236}">
                    <a16:creationId xmlns:a16="http://schemas.microsoft.com/office/drawing/2014/main" id="{CBBFC8D3-53F3-4F4E-B5D2-0AD76FCC6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0" name="Freeform 4782">
                <a:extLst>
                  <a:ext uri="{FF2B5EF4-FFF2-40B4-BE49-F238E27FC236}">
                    <a16:creationId xmlns:a16="http://schemas.microsoft.com/office/drawing/2014/main" id="{0237FAA7-EB58-4001-A750-D40CBEFD9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1" name="Rectangle 4783">
                <a:extLst>
                  <a:ext uri="{FF2B5EF4-FFF2-40B4-BE49-F238E27FC236}">
                    <a16:creationId xmlns:a16="http://schemas.microsoft.com/office/drawing/2014/main" id="{9CC608D5-EAB6-4B4F-BBB2-86C4CA043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2" name="Freeform 4784">
                <a:extLst>
                  <a:ext uri="{FF2B5EF4-FFF2-40B4-BE49-F238E27FC236}">
                    <a16:creationId xmlns:a16="http://schemas.microsoft.com/office/drawing/2014/main" id="{F2742C3C-5AD4-4E56-A07F-26735B150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1 w 2"/>
                  <a:gd name="T15" fmla="*/ 2 h 3"/>
                  <a:gd name="T16" fmla="*/ 2 w 2"/>
                  <a:gd name="T17" fmla="*/ 1 h 3"/>
                  <a:gd name="T18" fmla="*/ 1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3" name="Rectangle 4785">
                <a:extLst>
                  <a:ext uri="{FF2B5EF4-FFF2-40B4-BE49-F238E27FC236}">
                    <a16:creationId xmlns:a16="http://schemas.microsoft.com/office/drawing/2014/main" id="{C9DFAB7B-A5D9-4C0B-8E88-7E51760B2D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4" name="Freeform 4786">
                <a:extLst>
                  <a:ext uri="{FF2B5EF4-FFF2-40B4-BE49-F238E27FC236}">
                    <a16:creationId xmlns:a16="http://schemas.microsoft.com/office/drawing/2014/main" id="{4855C8E8-9C45-48B5-A9C3-C0822CABA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5" name="Rectangle 4787">
                <a:extLst>
                  <a:ext uri="{FF2B5EF4-FFF2-40B4-BE49-F238E27FC236}">
                    <a16:creationId xmlns:a16="http://schemas.microsoft.com/office/drawing/2014/main" id="{C7648D31-0589-439A-B92F-C83B3FB008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6" name="Freeform 4788">
                <a:extLst>
                  <a:ext uri="{FF2B5EF4-FFF2-40B4-BE49-F238E27FC236}">
                    <a16:creationId xmlns:a16="http://schemas.microsoft.com/office/drawing/2014/main" id="{EBB4AF4F-1A15-42FD-B4CB-3207925E4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7" name="Rectangle 4789">
                <a:extLst>
                  <a:ext uri="{FF2B5EF4-FFF2-40B4-BE49-F238E27FC236}">
                    <a16:creationId xmlns:a16="http://schemas.microsoft.com/office/drawing/2014/main" id="{C214E414-9698-458B-A3DB-A697A9626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8" name="Freeform 4790">
                <a:extLst>
                  <a:ext uri="{FF2B5EF4-FFF2-40B4-BE49-F238E27FC236}">
                    <a16:creationId xmlns:a16="http://schemas.microsoft.com/office/drawing/2014/main" id="{25DFF167-D9C8-4586-A0A0-B13634AD48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9" name="Rectangle 4791">
                <a:extLst>
                  <a:ext uri="{FF2B5EF4-FFF2-40B4-BE49-F238E27FC236}">
                    <a16:creationId xmlns:a16="http://schemas.microsoft.com/office/drawing/2014/main" id="{FCF416C3-1100-4858-B691-85FFAB054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0" name="Freeform 4792">
                <a:extLst>
                  <a:ext uri="{FF2B5EF4-FFF2-40B4-BE49-F238E27FC236}">
                    <a16:creationId xmlns:a16="http://schemas.microsoft.com/office/drawing/2014/main" id="{37D7EE9E-CFBD-4F25-9B10-E055D3C50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1" name="Rectangle 4793">
                <a:extLst>
                  <a:ext uri="{FF2B5EF4-FFF2-40B4-BE49-F238E27FC236}">
                    <a16:creationId xmlns:a16="http://schemas.microsoft.com/office/drawing/2014/main" id="{B28D57F2-0606-4867-A95C-5C342FE3F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2" name="Freeform 4794">
                <a:extLst>
                  <a:ext uri="{FF2B5EF4-FFF2-40B4-BE49-F238E27FC236}">
                    <a16:creationId xmlns:a16="http://schemas.microsoft.com/office/drawing/2014/main" id="{DC92E6E7-2042-4F87-9ECE-C5850EB8B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3" name="Rectangle 4795">
                <a:extLst>
                  <a:ext uri="{FF2B5EF4-FFF2-40B4-BE49-F238E27FC236}">
                    <a16:creationId xmlns:a16="http://schemas.microsoft.com/office/drawing/2014/main" id="{6BA69097-633A-4F04-A133-837717B1D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4" name="Freeform 4796">
                <a:extLst>
                  <a:ext uri="{FF2B5EF4-FFF2-40B4-BE49-F238E27FC236}">
                    <a16:creationId xmlns:a16="http://schemas.microsoft.com/office/drawing/2014/main" id="{BD0A6D58-7E0E-4C3A-99F3-4E34114CD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5" name="Rectangle 4797">
                <a:extLst>
                  <a:ext uri="{FF2B5EF4-FFF2-40B4-BE49-F238E27FC236}">
                    <a16:creationId xmlns:a16="http://schemas.microsoft.com/office/drawing/2014/main" id="{A8CAFDF8-FFBD-4A9C-A2BE-F38AE9044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6" name="Freeform 4798">
                <a:extLst>
                  <a:ext uri="{FF2B5EF4-FFF2-40B4-BE49-F238E27FC236}">
                    <a16:creationId xmlns:a16="http://schemas.microsoft.com/office/drawing/2014/main" id="{2861B92D-B1CC-4900-AE9E-B5C766EFC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7" name="Rectangle 4799">
                <a:extLst>
                  <a:ext uri="{FF2B5EF4-FFF2-40B4-BE49-F238E27FC236}">
                    <a16:creationId xmlns:a16="http://schemas.microsoft.com/office/drawing/2014/main" id="{6EF77B17-8DC9-482C-941B-53BFE3595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8" name="Freeform 4800">
                <a:extLst>
                  <a:ext uri="{FF2B5EF4-FFF2-40B4-BE49-F238E27FC236}">
                    <a16:creationId xmlns:a16="http://schemas.microsoft.com/office/drawing/2014/main" id="{429B6A3E-8ABC-4F22-8895-4CF80584A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9" name="Rectangle 4801">
                <a:extLst>
                  <a:ext uri="{FF2B5EF4-FFF2-40B4-BE49-F238E27FC236}">
                    <a16:creationId xmlns:a16="http://schemas.microsoft.com/office/drawing/2014/main" id="{41052ED0-C4A8-4776-8C1E-43EC0C9D6A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0" name="Freeform 4802">
                <a:extLst>
                  <a:ext uri="{FF2B5EF4-FFF2-40B4-BE49-F238E27FC236}">
                    <a16:creationId xmlns:a16="http://schemas.microsoft.com/office/drawing/2014/main" id="{440310DF-78EB-4F91-813A-8FA8A2B20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1" name="Rectangle 4803">
                <a:extLst>
                  <a:ext uri="{FF2B5EF4-FFF2-40B4-BE49-F238E27FC236}">
                    <a16:creationId xmlns:a16="http://schemas.microsoft.com/office/drawing/2014/main" id="{D9DC74F8-B2AA-4851-B167-8097E719B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2" name="Freeform 4804">
                <a:extLst>
                  <a:ext uri="{FF2B5EF4-FFF2-40B4-BE49-F238E27FC236}">
                    <a16:creationId xmlns:a16="http://schemas.microsoft.com/office/drawing/2014/main" id="{74FCC1E3-F513-40C7-9CA1-DF0E54F95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3" name="Rectangle 4805">
                <a:extLst>
                  <a:ext uri="{FF2B5EF4-FFF2-40B4-BE49-F238E27FC236}">
                    <a16:creationId xmlns:a16="http://schemas.microsoft.com/office/drawing/2014/main" id="{BA8E8C21-F2A0-468E-8340-9EFFB81CE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4" name="Freeform 4806">
                <a:extLst>
                  <a:ext uri="{FF2B5EF4-FFF2-40B4-BE49-F238E27FC236}">
                    <a16:creationId xmlns:a16="http://schemas.microsoft.com/office/drawing/2014/main" id="{4B879A52-2229-456A-B959-672B5B306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5" name="Rectangle 4807">
                <a:extLst>
                  <a:ext uri="{FF2B5EF4-FFF2-40B4-BE49-F238E27FC236}">
                    <a16:creationId xmlns:a16="http://schemas.microsoft.com/office/drawing/2014/main" id="{B467D3F3-554B-4E55-82EB-1F4FA92212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6" name="Freeform 4808">
                <a:extLst>
                  <a:ext uri="{FF2B5EF4-FFF2-40B4-BE49-F238E27FC236}">
                    <a16:creationId xmlns:a16="http://schemas.microsoft.com/office/drawing/2014/main" id="{61DF45B8-E9F4-47CB-9FFA-5DE00D51C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7" name="Rectangle 4809">
                <a:extLst>
                  <a:ext uri="{FF2B5EF4-FFF2-40B4-BE49-F238E27FC236}">
                    <a16:creationId xmlns:a16="http://schemas.microsoft.com/office/drawing/2014/main" id="{6E39A9B3-6FEC-4E76-9928-964A2DFAE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8" name="Freeform 4810">
                <a:extLst>
                  <a:ext uri="{FF2B5EF4-FFF2-40B4-BE49-F238E27FC236}">
                    <a16:creationId xmlns:a16="http://schemas.microsoft.com/office/drawing/2014/main" id="{E4A2E21D-3E1B-47F5-B4ED-3CFBCA245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9" name="Rectangle 4811">
                <a:extLst>
                  <a:ext uri="{FF2B5EF4-FFF2-40B4-BE49-F238E27FC236}">
                    <a16:creationId xmlns:a16="http://schemas.microsoft.com/office/drawing/2014/main" id="{A4F9110E-61BD-4870-9989-DF0DE4591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0" name="Freeform 4812">
                <a:extLst>
                  <a:ext uri="{FF2B5EF4-FFF2-40B4-BE49-F238E27FC236}">
                    <a16:creationId xmlns:a16="http://schemas.microsoft.com/office/drawing/2014/main" id="{0903FE8A-C858-4FD7-A75F-A61B4DC70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1" name="Rectangle 4813">
                <a:extLst>
                  <a:ext uri="{FF2B5EF4-FFF2-40B4-BE49-F238E27FC236}">
                    <a16:creationId xmlns:a16="http://schemas.microsoft.com/office/drawing/2014/main" id="{5E20F42A-B237-42E1-80E2-A197E5FC8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2" name="Freeform 4814">
                <a:extLst>
                  <a:ext uri="{FF2B5EF4-FFF2-40B4-BE49-F238E27FC236}">
                    <a16:creationId xmlns:a16="http://schemas.microsoft.com/office/drawing/2014/main" id="{F906EBFF-D33F-4B74-BDED-B226940D4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3" name="Rectangle 4815">
                <a:extLst>
                  <a:ext uri="{FF2B5EF4-FFF2-40B4-BE49-F238E27FC236}">
                    <a16:creationId xmlns:a16="http://schemas.microsoft.com/office/drawing/2014/main" id="{041896CA-C9F6-4F09-9D11-B5B51FFF9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4" name="Freeform 4816">
                <a:extLst>
                  <a:ext uri="{FF2B5EF4-FFF2-40B4-BE49-F238E27FC236}">
                    <a16:creationId xmlns:a16="http://schemas.microsoft.com/office/drawing/2014/main" id="{F8952B01-35C6-4DAC-870A-D7D8C12E3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5" name="Rectangle 4817">
                <a:extLst>
                  <a:ext uri="{FF2B5EF4-FFF2-40B4-BE49-F238E27FC236}">
                    <a16:creationId xmlns:a16="http://schemas.microsoft.com/office/drawing/2014/main" id="{76C68EEB-AB61-4C7B-8904-A6F8E4DF1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6" name="Freeform 4818">
                <a:extLst>
                  <a:ext uri="{FF2B5EF4-FFF2-40B4-BE49-F238E27FC236}">
                    <a16:creationId xmlns:a16="http://schemas.microsoft.com/office/drawing/2014/main" id="{8AE06069-E026-4DB2-8A7F-B5A4C9F75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7" name="Rectangle 4819">
                <a:extLst>
                  <a:ext uri="{FF2B5EF4-FFF2-40B4-BE49-F238E27FC236}">
                    <a16:creationId xmlns:a16="http://schemas.microsoft.com/office/drawing/2014/main" id="{76F7DC06-AAED-4B66-A825-3E20EBF9D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8" name="Freeform 4820">
                <a:extLst>
                  <a:ext uri="{FF2B5EF4-FFF2-40B4-BE49-F238E27FC236}">
                    <a16:creationId xmlns:a16="http://schemas.microsoft.com/office/drawing/2014/main" id="{D2D4DDA5-A3CF-4AAE-BF10-BB579B871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9" name="Rectangle 4821">
                <a:extLst>
                  <a:ext uri="{FF2B5EF4-FFF2-40B4-BE49-F238E27FC236}">
                    <a16:creationId xmlns:a16="http://schemas.microsoft.com/office/drawing/2014/main" id="{613A406E-6BB7-475B-AE76-2D4D088FF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0" name="Freeform 4822">
                <a:extLst>
                  <a:ext uri="{FF2B5EF4-FFF2-40B4-BE49-F238E27FC236}">
                    <a16:creationId xmlns:a16="http://schemas.microsoft.com/office/drawing/2014/main" id="{475978BD-0167-4B3B-9474-E519C30DB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1" name="Rectangle 4823">
                <a:extLst>
                  <a:ext uri="{FF2B5EF4-FFF2-40B4-BE49-F238E27FC236}">
                    <a16:creationId xmlns:a16="http://schemas.microsoft.com/office/drawing/2014/main" id="{27B18EE7-72B7-403E-AFE7-B3016D388A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2" name="Freeform 4824">
                <a:extLst>
                  <a:ext uri="{FF2B5EF4-FFF2-40B4-BE49-F238E27FC236}">
                    <a16:creationId xmlns:a16="http://schemas.microsoft.com/office/drawing/2014/main" id="{984845E3-FE01-4067-B0D3-BD896EB63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3" name="Rectangle 4825">
                <a:extLst>
                  <a:ext uri="{FF2B5EF4-FFF2-40B4-BE49-F238E27FC236}">
                    <a16:creationId xmlns:a16="http://schemas.microsoft.com/office/drawing/2014/main" id="{4D9EC547-C651-4240-A9B2-0A3C346D1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4" name="Freeform 4826">
                <a:extLst>
                  <a:ext uri="{FF2B5EF4-FFF2-40B4-BE49-F238E27FC236}">
                    <a16:creationId xmlns:a16="http://schemas.microsoft.com/office/drawing/2014/main" id="{BD5E22E8-3533-4154-8D32-2DC97C24B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5" name="Rectangle 4827">
                <a:extLst>
                  <a:ext uri="{FF2B5EF4-FFF2-40B4-BE49-F238E27FC236}">
                    <a16:creationId xmlns:a16="http://schemas.microsoft.com/office/drawing/2014/main" id="{0000E474-08E3-4C73-846C-FE5F63A586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9" name="Group 5029">
              <a:extLst>
                <a:ext uri="{FF2B5EF4-FFF2-40B4-BE49-F238E27FC236}">
                  <a16:creationId xmlns:a16="http://schemas.microsoft.com/office/drawing/2014/main" id="{4B100E25-E46C-4090-9F2D-4C65B153D2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1850" y="1141414"/>
              <a:ext cx="9525" cy="4763"/>
              <a:chOff x="1324" y="719"/>
              <a:chExt cx="6" cy="3"/>
            </a:xfrm>
          </p:grpSpPr>
          <p:sp>
            <p:nvSpPr>
              <p:cNvPr id="236" name="Freeform 4829">
                <a:extLst>
                  <a:ext uri="{FF2B5EF4-FFF2-40B4-BE49-F238E27FC236}">
                    <a16:creationId xmlns:a16="http://schemas.microsoft.com/office/drawing/2014/main" id="{C85FD3F6-474A-44C5-8165-F6E76C4A1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7" name="Rectangle 4830">
                <a:extLst>
                  <a:ext uri="{FF2B5EF4-FFF2-40B4-BE49-F238E27FC236}">
                    <a16:creationId xmlns:a16="http://schemas.microsoft.com/office/drawing/2014/main" id="{A4D1499B-1713-467D-BDF8-12D2633DE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8" name="Freeform 4831">
                <a:extLst>
                  <a:ext uri="{FF2B5EF4-FFF2-40B4-BE49-F238E27FC236}">
                    <a16:creationId xmlns:a16="http://schemas.microsoft.com/office/drawing/2014/main" id="{3C57B1FB-ED24-4FE4-BF50-6EBDB97D9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9" name="Rectangle 4832">
                <a:extLst>
                  <a:ext uri="{FF2B5EF4-FFF2-40B4-BE49-F238E27FC236}">
                    <a16:creationId xmlns:a16="http://schemas.microsoft.com/office/drawing/2014/main" id="{AC52ADA9-B48D-4802-9968-25A939F7E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0" name="Freeform 4833">
                <a:extLst>
                  <a:ext uri="{FF2B5EF4-FFF2-40B4-BE49-F238E27FC236}">
                    <a16:creationId xmlns:a16="http://schemas.microsoft.com/office/drawing/2014/main" id="{91E6263E-626B-402F-AB74-03132860B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1" name="Rectangle 4834">
                <a:extLst>
                  <a:ext uri="{FF2B5EF4-FFF2-40B4-BE49-F238E27FC236}">
                    <a16:creationId xmlns:a16="http://schemas.microsoft.com/office/drawing/2014/main" id="{3263228F-6D84-49BA-AAD8-961DB8FB4B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2" name="Freeform 4835">
                <a:extLst>
                  <a:ext uri="{FF2B5EF4-FFF2-40B4-BE49-F238E27FC236}">
                    <a16:creationId xmlns:a16="http://schemas.microsoft.com/office/drawing/2014/main" id="{E34B91A6-585A-4586-A800-9DB6337E8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3" name="Rectangle 4836">
                <a:extLst>
                  <a:ext uri="{FF2B5EF4-FFF2-40B4-BE49-F238E27FC236}">
                    <a16:creationId xmlns:a16="http://schemas.microsoft.com/office/drawing/2014/main" id="{3A5FA454-1CF4-48A6-B7DF-581B4FEE3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4" name="Freeform 4837">
                <a:extLst>
                  <a:ext uri="{FF2B5EF4-FFF2-40B4-BE49-F238E27FC236}">
                    <a16:creationId xmlns:a16="http://schemas.microsoft.com/office/drawing/2014/main" id="{9013C8DC-55A1-4D05-9783-8F10E3124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5" name="Rectangle 4838">
                <a:extLst>
                  <a:ext uri="{FF2B5EF4-FFF2-40B4-BE49-F238E27FC236}">
                    <a16:creationId xmlns:a16="http://schemas.microsoft.com/office/drawing/2014/main" id="{9D900BF2-31E3-45FA-B352-4B2370AE8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6" name="Freeform 4839">
                <a:extLst>
                  <a:ext uri="{FF2B5EF4-FFF2-40B4-BE49-F238E27FC236}">
                    <a16:creationId xmlns:a16="http://schemas.microsoft.com/office/drawing/2014/main" id="{61A66E7E-3699-4B46-A3E7-0E73319E9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7" name="Rectangle 4840">
                <a:extLst>
                  <a:ext uri="{FF2B5EF4-FFF2-40B4-BE49-F238E27FC236}">
                    <a16:creationId xmlns:a16="http://schemas.microsoft.com/office/drawing/2014/main" id="{40F0E005-B6CD-4932-B78A-A94A10680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8" name="Freeform 4841">
                <a:extLst>
                  <a:ext uri="{FF2B5EF4-FFF2-40B4-BE49-F238E27FC236}">
                    <a16:creationId xmlns:a16="http://schemas.microsoft.com/office/drawing/2014/main" id="{6DE167D3-7E31-4A9E-9313-13928E520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9" name="Rectangle 4842">
                <a:extLst>
                  <a:ext uri="{FF2B5EF4-FFF2-40B4-BE49-F238E27FC236}">
                    <a16:creationId xmlns:a16="http://schemas.microsoft.com/office/drawing/2014/main" id="{871280BF-255D-43DE-AF04-17C8B8EC1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0" name="Freeform 4843">
                <a:extLst>
                  <a:ext uri="{FF2B5EF4-FFF2-40B4-BE49-F238E27FC236}">
                    <a16:creationId xmlns:a16="http://schemas.microsoft.com/office/drawing/2014/main" id="{55BE0483-5203-4447-8680-6ED984000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1" name="Rectangle 4844">
                <a:extLst>
                  <a:ext uri="{FF2B5EF4-FFF2-40B4-BE49-F238E27FC236}">
                    <a16:creationId xmlns:a16="http://schemas.microsoft.com/office/drawing/2014/main" id="{F3D85DBB-FFA2-432C-B12B-BE8F78D30F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2" name="Freeform 4845">
                <a:extLst>
                  <a:ext uri="{FF2B5EF4-FFF2-40B4-BE49-F238E27FC236}">
                    <a16:creationId xmlns:a16="http://schemas.microsoft.com/office/drawing/2014/main" id="{DAE16657-D2A3-45E0-B545-D3C208930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3" name="Rectangle 4846">
                <a:extLst>
                  <a:ext uri="{FF2B5EF4-FFF2-40B4-BE49-F238E27FC236}">
                    <a16:creationId xmlns:a16="http://schemas.microsoft.com/office/drawing/2014/main" id="{6D333BAA-7801-4024-A3D0-30864E3E2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4" name="Freeform 4847">
                <a:extLst>
                  <a:ext uri="{FF2B5EF4-FFF2-40B4-BE49-F238E27FC236}">
                    <a16:creationId xmlns:a16="http://schemas.microsoft.com/office/drawing/2014/main" id="{59D524C9-4BB6-4666-A0EB-6A750FF89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5" name="Rectangle 4848">
                <a:extLst>
                  <a:ext uri="{FF2B5EF4-FFF2-40B4-BE49-F238E27FC236}">
                    <a16:creationId xmlns:a16="http://schemas.microsoft.com/office/drawing/2014/main" id="{4FBF3202-1D8F-4C9A-8E4E-25AF2BB15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6" name="Freeform 4849">
                <a:extLst>
                  <a:ext uri="{FF2B5EF4-FFF2-40B4-BE49-F238E27FC236}">
                    <a16:creationId xmlns:a16="http://schemas.microsoft.com/office/drawing/2014/main" id="{4B5E92A3-30E6-4E2E-9132-1FEC9FE48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7" name="Rectangle 4850">
                <a:extLst>
                  <a:ext uri="{FF2B5EF4-FFF2-40B4-BE49-F238E27FC236}">
                    <a16:creationId xmlns:a16="http://schemas.microsoft.com/office/drawing/2014/main" id="{BDB0FAE3-75BF-4874-9259-64871B30A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8" name="Freeform 4851">
                <a:extLst>
                  <a:ext uri="{FF2B5EF4-FFF2-40B4-BE49-F238E27FC236}">
                    <a16:creationId xmlns:a16="http://schemas.microsoft.com/office/drawing/2014/main" id="{F71C0D0F-6006-406A-A773-C02403618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9" name="Rectangle 4852">
                <a:extLst>
                  <a:ext uri="{FF2B5EF4-FFF2-40B4-BE49-F238E27FC236}">
                    <a16:creationId xmlns:a16="http://schemas.microsoft.com/office/drawing/2014/main" id="{F24ECCBE-15A1-4DF7-BAAA-0C01EDB33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0" name="Freeform 4853">
                <a:extLst>
                  <a:ext uri="{FF2B5EF4-FFF2-40B4-BE49-F238E27FC236}">
                    <a16:creationId xmlns:a16="http://schemas.microsoft.com/office/drawing/2014/main" id="{3DD89611-AE9D-49BA-8B83-32217C860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1" name="Rectangle 4854">
                <a:extLst>
                  <a:ext uri="{FF2B5EF4-FFF2-40B4-BE49-F238E27FC236}">
                    <a16:creationId xmlns:a16="http://schemas.microsoft.com/office/drawing/2014/main" id="{F087BEE0-DFC4-4C89-B532-3848A6C6E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2" name="Freeform 4855">
                <a:extLst>
                  <a:ext uri="{FF2B5EF4-FFF2-40B4-BE49-F238E27FC236}">
                    <a16:creationId xmlns:a16="http://schemas.microsoft.com/office/drawing/2014/main" id="{2AB87D83-1157-4FF1-9630-A420D1D6F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3" name="Rectangle 4856">
                <a:extLst>
                  <a:ext uri="{FF2B5EF4-FFF2-40B4-BE49-F238E27FC236}">
                    <a16:creationId xmlns:a16="http://schemas.microsoft.com/office/drawing/2014/main" id="{0E485463-94AE-4123-B696-9E0F1C91F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4" name="Freeform 4857">
                <a:extLst>
                  <a:ext uri="{FF2B5EF4-FFF2-40B4-BE49-F238E27FC236}">
                    <a16:creationId xmlns:a16="http://schemas.microsoft.com/office/drawing/2014/main" id="{2A230A33-5283-4F9D-83F2-DB1243FC3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5" name="Rectangle 4858">
                <a:extLst>
                  <a:ext uri="{FF2B5EF4-FFF2-40B4-BE49-F238E27FC236}">
                    <a16:creationId xmlns:a16="http://schemas.microsoft.com/office/drawing/2014/main" id="{11E24062-FE72-4396-A2E2-637941B7E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6" name="Freeform 4859">
                <a:extLst>
                  <a:ext uri="{FF2B5EF4-FFF2-40B4-BE49-F238E27FC236}">
                    <a16:creationId xmlns:a16="http://schemas.microsoft.com/office/drawing/2014/main" id="{A9F7B3D8-667C-4C71-831F-4AC40D37C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7" name="Rectangle 4860">
                <a:extLst>
                  <a:ext uri="{FF2B5EF4-FFF2-40B4-BE49-F238E27FC236}">
                    <a16:creationId xmlns:a16="http://schemas.microsoft.com/office/drawing/2014/main" id="{99ACBABC-C048-4DBE-8444-FB527D2869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8" name="Freeform 4861">
                <a:extLst>
                  <a:ext uri="{FF2B5EF4-FFF2-40B4-BE49-F238E27FC236}">
                    <a16:creationId xmlns:a16="http://schemas.microsoft.com/office/drawing/2014/main" id="{56140602-8BB5-4677-A87A-66F5466BC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9" name="Rectangle 4862">
                <a:extLst>
                  <a:ext uri="{FF2B5EF4-FFF2-40B4-BE49-F238E27FC236}">
                    <a16:creationId xmlns:a16="http://schemas.microsoft.com/office/drawing/2014/main" id="{951DCFFA-CEFE-4729-8D00-A08C1D240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0" name="Freeform 4863">
                <a:extLst>
                  <a:ext uri="{FF2B5EF4-FFF2-40B4-BE49-F238E27FC236}">
                    <a16:creationId xmlns:a16="http://schemas.microsoft.com/office/drawing/2014/main" id="{1D97340D-5817-4375-BD6B-EF479439D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1" name="Rectangle 4864">
                <a:extLst>
                  <a:ext uri="{FF2B5EF4-FFF2-40B4-BE49-F238E27FC236}">
                    <a16:creationId xmlns:a16="http://schemas.microsoft.com/office/drawing/2014/main" id="{FA7417D4-8E47-45AD-91EA-11921C3427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2" name="Freeform 4865">
                <a:extLst>
                  <a:ext uri="{FF2B5EF4-FFF2-40B4-BE49-F238E27FC236}">
                    <a16:creationId xmlns:a16="http://schemas.microsoft.com/office/drawing/2014/main" id="{BD317CE0-2DF5-4505-BA45-BCC66B9EA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3" name="Rectangle 4866">
                <a:extLst>
                  <a:ext uri="{FF2B5EF4-FFF2-40B4-BE49-F238E27FC236}">
                    <a16:creationId xmlns:a16="http://schemas.microsoft.com/office/drawing/2014/main" id="{C8AACD97-AF2B-4745-98C8-0AAFEE1B99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4" name="Freeform 4867">
                <a:extLst>
                  <a:ext uri="{FF2B5EF4-FFF2-40B4-BE49-F238E27FC236}">
                    <a16:creationId xmlns:a16="http://schemas.microsoft.com/office/drawing/2014/main" id="{B0931241-245C-4649-BC4B-1CC22D64A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5" name="Rectangle 4868">
                <a:extLst>
                  <a:ext uri="{FF2B5EF4-FFF2-40B4-BE49-F238E27FC236}">
                    <a16:creationId xmlns:a16="http://schemas.microsoft.com/office/drawing/2014/main" id="{F7545B09-FE94-489B-A3B5-C50F1E492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6" name="Freeform 4869">
                <a:extLst>
                  <a:ext uri="{FF2B5EF4-FFF2-40B4-BE49-F238E27FC236}">
                    <a16:creationId xmlns:a16="http://schemas.microsoft.com/office/drawing/2014/main" id="{5798B8A4-CCCF-41EB-9A3B-BD809BF85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7" name="Rectangle 4870">
                <a:extLst>
                  <a:ext uri="{FF2B5EF4-FFF2-40B4-BE49-F238E27FC236}">
                    <a16:creationId xmlns:a16="http://schemas.microsoft.com/office/drawing/2014/main" id="{125889C4-0208-45D2-A02D-193584B23A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8" name="Freeform 4871">
                <a:extLst>
                  <a:ext uri="{FF2B5EF4-FFF2-40B4-BE49-F238E27FC236}">
                    <a16:creationId xmlns:a16="http://schemas.microsoft.com/office/drawing/2014/main" id="{BB6837B9-763B-4AB8-BBA8-59963BFB8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1 w 2"/>
                  <a:gd name="T15" fmla="*/ 2 h 3"/>
                  <a:gd name="T16" fmla="*/ 2 w 2"/>
                  <a:gd name="T17" fmla="*/ 1 h 3"/>
                  <a:gd name="T18" fmla="*/ 1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9" name="Rectangle 4872">
                <a:extLst>
                  <a:ext uri="{FF2B5EF4-FFF2-40B4-BE49-F238E27FC236}">
                    <a16:creationId xmlns:a16="http://schemas.microsoft.com/office/drawing/2014/main" id="{7EA0DD07-EBBC-4899-9B9C-AC2B4A5516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0" name="Freeform 4873">
                <a:extLst>
                  <a:ext uri="{FF2B5EF4-FFF2-40B4-BE49-F238E27FC236}">
                    <a16:creationId xmlns:a16="http://schemas.microsoft.com/office/drawing/2014/main" id="{D6DC767F-2107-49A8-96BF-0CCF54C4B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0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0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1" name="Rectangle 4874">
                <a:extLst>
                  <a:ext uri="{FF2B5EF4-FFF2-40B4-BE49-F238E27FC236}">
                    <a16:creationId xmlns:a16="http://schemas.microsoft.com/office/drawing/2014/main" id="{22188AB9-6909-467F-8538-04418ED745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2" name="Freeform 4875">
                <a:extLst>
                  <a:ext uri="{FF2B5EF4-FFF2-40B4-BE49-F238E27FC236}">
                    <a16:creationId xmlns:a16="http://schemas.microsoft.com/office/drawing/2014/main" id="{BB25E5B1-E5E9-44BC-B761-04E8AD245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3" name="Rectangle 4876">
                <a:extLst>
                  <a:ext uri="{FF2B5EF4-FFF2-40B4-BE49-F238E27FC236}">
                    <a16:creationId xmlns:a16="http://schemas.microsoft.com/office/drawing/2014/main" id="{19F1D7D2-508F-4648-A416-F52B443DD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4" name="Freeform 4877">
                <a:extLst>
                  <a:ext uri="{FF2B5EF4-FFF2-40B4-BE49-F238E27FC236}">
                    <a16:creationId xmlns:a16="http://schemas.microsoft.com/office/drawing/2014/main" id="{B06E17DF-1E1D-4FD8-8900-2D7732E4B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5" name="Rectangle 4878">
                <a:extLst>
                  <a:ext uri="{FF2B5EF4-FFF2-40B4-BE49-F238E27FC236}">
                    <a16:creationId xmlns:a16="http://schemas.microsoft.com/office/drawing/2014/main" id="{6A1F2B3D-BFA1-4624-95A6-31EBD74E5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6" name="Freeform 4879">
                <a:extLst>
                  <a:ext uri="{FF2B5EF4-FFF2-40B4-BE49-F238E27FC236}">
                    <a16:creationId xmlns:a16="http://schemas.microsoft.com/office/drawing/2014/main" id="{8F292E5E-A8BA-43D5-89ED-BA3059725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7" name="Rectangle 4880">
                <a:extLst>
                  <a:ext uri="{FF2B5EF4-FFF2-40B4-BE49-F238E27FC236}">
                    <a16:creationId xmlns:a16="http://schemas.microsoft.com/office/drawing/2014/main" id="{5911F0B4-18FB-49F1-9E33-531678F1B3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8" name="Freeform 4881">
                <a:extLst>
                  <a:ext uri="{FF2B5EF4-FFF2-40B4-BE49-F238E27FC236}">
                    <a16:creationId xmlns:a16="http://schemas.microsoft.com/office/drawing/2014/main" id="{BE474685-F1C1-47E5-8578-6BE55431B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9" name="Rectangle 4882">
                <a:extLst>
                  <a:ext uri="{FF2B5EF4-FFF2-40B4-BE49-F238E27FC236}">
                    <a16:creationId xmlns:a16="http://schemas.microsoft.com/office/drawing/2014/main" id="{758F517B-6D24-4B23-8E79-02BEB0F4D9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0" name="Freeform 4883">
                <a:extLst>
                  <a:ext uri="{FF2B5EF4-FFF2-40B4-BE49-F238E27FC236}">
                    <a16:creationId xmlns:a16="http://schemas.microsoft.com/office/drawing/2014/main" id="{23E20190-B7A5-477D-9005-B71D634AD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1" name="Rectangle 4884">
                <a:extLst>
                  <a:ext uri="{FF2B5EF4-FFF2-40B4-BE49-F238E27FC236}">
                    <a16:creationId xmlns:a16="http://schemas.microsoft.com/office/drawing/2014/main" id="{4851E068-D965-4FDC-921E-ABEA7B579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2" name="Freeform 4885">
                <a:extLst>
                  <a:ext uri="{FF2B5EF4-FFF2-40B4-BE49-F238E27FC236}">
                    <a16:creationId xmlns:a16="http://schemas.microsoft.com/office/drawing/2014/main" id="{A7917DDA-39E6-4566-A8F0-DE8502246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3" name="Rectangle 4886">
                <a:extLst>
                  <a:ext uri="{FF2B5EF4-FFF2-40B4-BE49-F238E27FC236}">
                    <a16:creationId xmlns:a16="http://schemas.microsoft.com/office/drawing/2014/main" id="{30443C30-F202-4986-89F1-D94372D9F1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4" name="Freeform 4887">
                <a:extLst>
                  <a:ext uri="{FF2B5EF4-FFF2-40B4-BE49-F238E27FC236}">
                    <a16:creationId xmlns:a16="http://schemas.microsoft.com/office/drawing/2014/main" id="{8DB85879-0E91-4B33-A7A2-89042775B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5" name="Rectangle 4888">
                <a:extLst>
                  <a:ext uri="{FF2B5EF4-FFF2-40B4-BE49-F238E27FC236}">
                    <a16:creationId xmlns:a16="http://schemas.microsoft.com/office/drawing/2014/main" id="{9BA435CE-CAFC-4308-97E1-720F83CC2C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6" name="Freeform 4889">
                <a:extLst>
                  <a:ext uri="{FF2B5EF4-FFF2-40B4-BE49-F238E27FC236}">
                    <a16:creationId xmlns:a16="http://schemas.microsoft.com/office/drawing/2014/main" id="{8ED86909-E5EC-4C1A-A8D7-0C96B3AFA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7" name="Rectangle 4890">
                <a:extLst>
                  <a:ext uri="{FF2B5EF4-FFF2-40B4-BE49-F238E27FC236}">
                    <a16:creationId xmlns:a16="http://schemas.microsoft.com/office/drawing/2014/main" id="{BD9FBB3A-71A0-49F4-824E-642C0E832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8" name="Freeform 4891">
                <a:extLst>
                  <a:ext uri="{FF2B5EF4-FFF2-40B4-BE49-F238E27FC236}">
                    <a16:creationId xmlns:a16="http://schemas.microsoft.com/office/drawing/2014/main" id="{6321558A-FFA2-47F1-A833-5808E8D50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9" name="Rectangle 4892">
                <a:extLst>
                  <a:ext uri="{FF2B5EF4-FFF2-40B4-BE49-F238E27FC236}">
                    <a16:creationId xmlns:a16="http://schemas.microsoft.com/office/drawing/2014/main" id="{7E479176-2ABD-4E5C-B8C2-FF97103107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0" name="Freeform 4893">
                <a:extLst>
                  <a:ext uri="{FF2B5EF4-FFF2-40B4-BE49-F238E27FC236}">
                    <a16:creationId xmlns:a16="http://schemas.microsoft.com/office/drawing/2014/main" id="{70B1972B-BD58-4E10-A0A2-803D8B8B5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1" name="Rectangle 4894">
                <a:extLst>
                  <a:ext uri="{FF2B5EF4-FFF2-40B4-BE49-F238E27FC236}">
                    <a16:creationId xmlns:a16="http://schemas.microsoft.com/office/drawing/2014/main" id="{89FB0140-B54E-44C0-9B9E-2CB4A66D7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2" name="Freeform 4895">
                <a:extLst>
                  <a:ext uri="{FF2B5EF4-FFF2-40B4-BE49-F238E27FC236}">
                    <a16:creationId xmlns:a16="http://schemas.microsoft.com/office/drawing/2014/main" id="{B4DD61F0-CAFA-457C-8494-64C83F090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3" name="Rectangle 4896">
                <a:extLst>
                  <a:ext uri="{FF2B5EF4-FFF2-40B4-BE49-F238E27FC236}">
                    <a16:creationId xmlns:a16="http://schemas.microsoft.com/office/drawing/2014/main" id="{6010BEA7-F80D-4550-9685-CA6D3BA21A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4" name="Freeform 4897">
                <a:extLst>
                  <a:ext uri="{FF2B5EF4-FFF2-40B4-BE49-F238E27FC236}">
                    <a16:creationId xmlns:a16="http://schemas.microsoft.com/office/drawing/2014/main" id="{9542A955-241F-4828-8590-6CA340A95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5" name="Rectangle 4898">
                <a:extLst>
                  <a:ext uri="{FF2B5EF4-FFF2-40B4-BE49-F238E27FC236}">
                    <a16:creationId xmlns:a16="http://schemas.microsoft.com/office/drawing/2014/main" id="{48E0C67A-2021-4292-9050-4102D92D8F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6" name="Freeform 4899">
                <a:extLst>
                  <a:ext uri="{FF2B5EF4-FFF2-40B4-BE49-F238E27FC236}">
                    <a16:creationId xmlns:a16="http://schemas.microsoft.com/office/drawing/2014/main" id="{12748865-9162-41B1-A4EA-04FB364C0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7" name="Rectangle 4900">
                <a:extLst>
                  <a:ext uri="{FF2B5EF4-FFF2-40B4-BE49-F238E27FC236}">
                    <a16:creationId xmlns:a16="http://schemas.microsoft.com/office/drawing/2014/main" id="{5B313B31-B6D8-4838-8E67-0D3F2CFFE8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8" name="Freeform 4901">
                <a:extLst>
                  <a:ext uri="{FF2B5EF4-FFF2-40B4-BE49-F238E27FC236}">
                    <a16:creationId xmlns:a16="http://schemas.microsoft.com/office/drawing/2014/main" id="{E7C8C6B5-C5EE-44BC-B257-13EC295A3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9" name="Rectangle 4902">
                <a:extLst>
                  <a:ext uri="{FF2B5EF4-FFF2-40B4-BE49-F238E27FC236}">
                    <a16:creationId xmlns:a16="http://schemas.microsoft.com/office/drawing/2014/main" id="{369874A2-FAB2-4324-A071-FF692D29D5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0" name="Freeform 4903">
                <a:extLst>
                  <a:ext uri="{FF2B5EF4-FFF2-40B4-BE49-F238E27FC236}">
                    <a16:creationId xmlns:a16="http://schemas.microsoft.com/office/drawing/2014/main" id="{F755F37D-0A89-4D4D-BE8A-2B316F53D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1" name="Rectangle 4904">
                <a:extLst>
                  <a:ext uri="{FF2B5EF4-FFF2-40B4-BE49-F238E27FC236}">
                    <a16:creationId xmlns:a16="http://schemas.microsoft.com/office/drawing/2014/main" id="{5C75FD5E-C8F8-42AE-B66C-E367F43E8C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2" name="Freeform 4905">
                <a:extLst>
                  <a:ext uri="{FF2B5EF4-FFF2-40B4-BE49-F238E27FC236}">
                    <a16:creationId xmlns:a16="http://schemas.microsoft.com/office/drawing/2014/main" id="{539ECA2C-E10B-4033-8E4C-64CC2AF19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3" name="Rectangle 4906">
                <a:extLst>
                  <a:ext uri="{FF2B5EF4-FFF2-40B4-BE49-F238E27FC236}">
                    <a16:creationId xmlns:a16="http://schemas.microsoft.com/office/drawing/2014/main" id="{E3C55424-069E-4A00-B75F-C68C2B7B5D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4" name="Freeform 4907">
                <a:extLst>
                  <a:ext uri="{FF2B5EF4-FFF2-40B4-BE49-F238E27FC236}">
                    <a16:creationId xmlns:a16="http://schemas.microsoft.com/office/drawing/2014/main" id="{931E8664-BB88-447B-82C7-0D7E16506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5" name="Rectangle 4908">
                <a:extLst>
                  <a:ext uri="{FF2B5EF4-FFF2-40B4-BE49-F238E27FC236}">
                    <a16:creationId xmlns:a16="http://schemas.microsoft.com/office/drawing/2014/main" id="{2D93BD2C-0D2B-485F-ABD7-D0B8CB7B8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6" name="Freeform 4909">
                <a:extLst>
                  <a:ext uri="{FF2B5EF4-FFF2-40B4-BE49-F238E27FC236}">
                    <a16:creationId xmlns:a16="http://schemas.microsoft.com/office/drawing/2014/main" id="{422DF5CB-01EB-431E-A845-C5DC791F0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7" name="Rectangle 4910">
                <a:extLst>
                  <a:ext uri="{FF2B5EF4-FFF2-40B4-BE49-F238E27FC236}">
                    <a16:creationId xmlns:a16="http://schemas.microsoft.com/office/drawing/2014/main" id="{5BD75643-3657-49BE-B8BC-03E71E044E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8" name="Freeform 4911">
                <a:extLst>
                  <a:ext uri="{FF2B5EF4-FFF2-40B4-BE49-F238E27FC236}">
                    <a16:creationId xmlns:a16="http://schemas.microsoft.com/office/drawing/2014/main" id="{B584C858-8BF6-41E8-8BA9-D1E116024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9" name="Rectangle 4912">
                <a:extLst>
                  <a:ext uri="{FF2B5EF4-FFF2-40B4-BE49-F238E27FC236}">
                    <a16:creationId xmlns:a16="http://schemas.microsoft.com/office/drawing/2014/main" id="{F29C6DAB-86C8-4E62-84C9-1A395D4DC8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0" name="Freeform 4913">
                <a:extLst>
                  <a:ext uri="{FF2B5EF4-FFF2-40B4-BE49-F238E27FC236}">
                    <a16:creationId xmlns:a16="http://schemas.microsoft.com/office/drawing/2014/main" id="{06813DE8-3270-4AB9-BC67-2D35A587A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1" name="Rectangle 4914">
                <a:extLst>
                  <a:ext uri="{FF2B5EF4-FFF2-40B4-BE49-F238E27FC236}">
                    <a16:creationId xmlns:a16="http://schemas.microsoft.com/office/drawing/2014/main" id="{93F09016-6939-487C-B29B-69EDDFA5C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2" name="Freeform 4915">
                <a:extLst>
                  <a:ext uri="{FF2B5EF4-FFF2-40B4-BE49-F238E27FC236}">
                    <a16:creationId xmlns:a16="http://schemas.microsoft.com/office/drawing/2014/main" id="{420BA34D-F80A-47D4-91FC-E32556727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3" name="Rectangle 4916">
                <a:extLst>
                  <a:ext uri="{FF2B5EF4-FFF2-40B4-BE49-F238E27FC236}">
                    <a16:creationId xmlns:a16="http://schemas.microsoft.com/office/drawing/2014/main" id="{00334245-4441-4052-A92A-C15601FDB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4" name="Freeform 4917">
                <a:extLst>
                  <a:ext uri="{FF2B5EF4-FFF2-40B4-BE49-F238E27FC236}">
                    <a16:creationId xmlns:a16="http://schemas.microsoft.com/office/drawing/2014/main" id="{22C14DA5-B917-4869-A54E-CF725F62B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5" name="Rectangle 4918">
                <a:extLst>
                  <a:ext uri="{FF2B5EF4-FFF2-40B4-BE49-F238E27FC236}">
                    <a16:creationId xmlns:a16="http://schemas.microsoft.com/office/drawing/2014/main" id="{AEA90C09-D627-4974-8864-7F740A633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6" name="Freeform 4919">
                <a:extLst>
                  <a:ext uri="{FF2B5EF4-FFF2-40B4-BE49-F238E27FC236}">
                    <a16:creationId xmlns:a16="http://schemas.microsoft.com/office/drawing/2014/main" id="{B43A0834-03ED-4D79-A538-AC84CBCB4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1 w 2"/>
                  <a:gd name="T15" fmla="*/ 2 h 3"/>
                  <a:gd name="T16" fmla="*/ 2 w 2"/>
                  <a:gd name="T17" fmla="*/ 1 h 3"/>
                  <a:gd name="T18" fmla="*/ 1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7" name="Rectangle 4920">
                <a:extLst>
                  <a:ext uri="{FF2B5EF4-FFF2-40B4-BE49-F238E27FC236}">
                    <a16:creationId xmlns:a16="http://schemas.microsoft.com/office/drawing/2014/main" id="{0F3D319D-F7F3-4226-91B8-E2321D684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8" name="Freeform 4921">
                <a:extLst>
                  <a:ext uri="{FF2B5EF4-FFF2-40B4-BE49-F238E27FC236}">
                    <a16:creationId xmlns:a16="http://schemas.microsoft.com/office/drawing/2014/main" id="{FD354EF0-6829-435A-824D-98F4110D6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9" name="Rectangle 4922">
                <a:extLst>
                  <a:ext uri="{FF2B5EF4-FFF2-40B4-BE49-F238E27FC236}">
                    <a16:creationId xmlns:a16="http://schemas.microsoft.com/office/drawing/2014/main" id="{53150EAC-0234-40BE-913B-B1D205FD7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0" name="Freeform 4923">
                <a:extLst>
                  <a:ext uri="{FF2B5EF4-FFF2-40B4-BE49-F238E27FC236}">
                    <a16:creationId xmlns:a16="http://schemas.microsoft.com/office/drawing/2014/main" id="{A95DA1AC-65CF-4ADC-A034-FAA63246C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1" name="Rectangle 4924">
                <a:extLst>
                  <a:ext uri="{FF2B5EF4-FFF2-40B4-BE49-F238E27FC236}">
                    <a16:creationId xmlns:a16="http://schemas.microsoft.com/office/drawing/2014/main" id="{3D9AB117-E0C4-47CF-9932-115BD3306C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2" name="Freeform 4925">
                <a:extLst>
                  <a:ext uri="{FF2B5EF4-FFF2-40B4-BE49-F238E27FC236}">
                    <a16:creationId xmlns:a16="http://schemas.microsoft.com/office/drawing/2014/main" id="{37365557-D246-48C3-997C-A4202E0B3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3" name="Rectangle 4926">
                <a:extLst>
                  <a:ext uri="{FF2B5EF4-FFF2-40B4-BE49-F238E27FC236}">
                    <a16:creationId xmlns:a16="http://schemas.microsoft.com/office/drawing/2014/main" id="{CEAB2281-275B-4AC0-87CF-7ED09354A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4" name="Freeform 4927">
                <a:extLst>
                  <a:ext uri="{FF2B5EF4-FFF2-40B4-BE49-F238E27FC236}">
                    <a16:creationId xmlns:a16="http://schemas.microsoft.com/office/drawing/2014/main" id="{92A1FC5A-E146-4D35-930C-B13330FD0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5" name="Rectangle 4928">
                <a:extLst>
                  <a:ext uri="{FF2B5EF4-FFF2-40B4-BE49-F238E27FC236}">
                    <a16:creationId xmlns:a16="http://schemas.microsoft.com/office/drawing/2014/main" id="{0E23D44C-34BC-4FD8-A142-CD0709201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6" name="Freeform 4929">
                <a:extLst>
                  <a:ext uri="{FF2B5EF4-FFF2-40B4-BE49-F238E27FC236}">
                    <a16:creationId xmlns:a16="http://schemas.microsoft.com/office/drawing/2014/main" id="{214DCE6A-F75C-4CDE-82FA-A05D2C54E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7" name="Rectangle 4930">
                <a:extLst>
                  <a:ext uri="{FF2B5EF4-FFF2-40B4-BE49-F238E27FC236}">
                    <a16:creationId xmlns:a16="http://schemas.microsoft.com/office/drawing/2014/main" id="{7D96CCAC-B914-4862-94C9-8FE705E82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8" name="Freeform 4931">
                <a:extLst>
                  <a:ext uri="{FF2B5EF4-FFF2-40B4-BE49-F238E27FC236}">
                    <a16:creationId xmlns:a16="http://schemas.microsoft.com/office/drawing/2014/main" id="{F209D7A1-E5AB-4565-8812-987DA2883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9" name="Rectangle 4932">
                <a:extLst>
                  <a:ext uri="{FF2B5EF4-FFF2-40B4-BE49-F238E27FC236}">
                    <a16:creationId xmlns:a16="http://schemas.microsoft.com/office/drawing/2014/main" id="{EBD5F05B-ED73-4DC8-B4C9-F682006E9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0" name="Freeform 4933">
                <a:extLst>
                  <a:ext uri="{FF2B5EF4-FFF2-40B4-BE49-F238E27FC236}">
                    <a16:creationId xmlns:a16="http://schemas.microsoft.com/office/drawing/2014/main" id="{6E776277-1A1C-42D9-A775-BA428F7E0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1" name="Rectangle 4934">
                <a:extLst>
                  <a:ext uri="{FF2B5EF4-FFF2-40B4-BE49-F238E27FC236}">
                    <a16:creationId xmlns:a16="http://schemas.microsoft.com/office/drawing/2014/main" id="{FB0E1142-2B20-484D-B44E-2EE50B5B85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2" name="Freeform 4935">
                <a:extLst>
                  <a:ext uri="{FF2B5EF4-FFF2-40B4-BE49-F238E27FC236}">
                    <a16:creationId xmlns:a16="http://schemas.microsoft.com/office/drawing/2014/main" id="{BAFB7782-8909-4DEF-A3D6-E1FAD136C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3" name="Rectangle 4936">
                <a:extLst>
                  <a:ext uri="{FF2B5EF4-FFF2-40B4-BE49-F238E27FC236}">
                    <a16:creationId xmlns:a16="http://schemas.microsoft.com/office/drawing/2014/main" id="{E29BE379-7373-4231-B02D-C65B0C0A4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4" name="Freeform 4937">
                <a:extLst>
                  <a:ext uri="{FF2B5EF4-FFF2-40B4-BE49-F238E27FC236}">
                    <a16:creationId xmlns:a16="http://schemas.microsoft.com/office/drawing/2014/main" id="{06B80CD0-30B7-486C-95D1-C3BF71F12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5" name="Rectangle 4938">
                <a:extLst>
                  <a:ext uri="{FF2B5EF4-FFF2-40B4-BE49-F238E27FC236}">
                    <a16:creationId xmlns:a16="http://schemas.microsoft.com/office/drawing/2014/main" id="{E9216439-98C9-4072-B25B-822F07A73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6" name="Freeform 4939">
                <a:extLst>
                  <a:ext uri="{FF2B5EF4-FFF2-40B4-BE49-F238E27FC236}">
                    <a16:creationId xmlns:a16="http://schemas.microsoft.com/office/drawing/2014/main" id="{B0583E59-9A08-4E36-B7E1-5D9B38A5C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7" name="Rectangle 4940">
                <a:extLst>
                  <a:ext uri="{FF2B5EF4-FFF2-40B4-BE49-F238E27FC236}">
                    <a16:creationId xmlns:a16="http://schemas.microsoft.com/office/drawing/2014/main" id="{0F255859-1A2A-493F-8B07-2B8B165E3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8" name="Freeform 4941">
                <a:extLst>
                  <a:ext uri="{FF2B5EF4-FFF2-40B4-BE49-F238E27FC236}">
                    <a16:creationId xmlns:a16="http://schemas.microsoft.com/office/drawing/2014/main" id="{989A5709-8EF4-486F-9EA9-910B9A611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9" name="Rectangle 4942">
                <a:extLst>
                  <a:ext uri="{FF2B5EF4-FFF2-40B4-BE49-F238E27FC236}">
                    <a16:creationId xmlns:a16="http://schemas.microsoft.com/office/drawing/2014/main" id="{C924FD06-CD32-46B9-9EA3-BEB9D3BB3B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0" name="Freeform 4943">
                <a:extLst>
                  <a:ext uri="{FF2B5EF4-FFF2-40B4-BE49-F238E27FC236}">
                    <a16:creationId xmlns:a16="http://schemas.microsoft.com/office/drawing/2014/main" id="{14F6EC19-B41C-4759-B5A0-28DDA42DE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1" name="Rectangle 4944">
                <a:extLst>
                  <a:ext uri="{FF2B5EF4-FFF2-40B4-BE49-F238E27FC236}">
                    <a16:creationId xmlns:a16="http://schemas.microsoft.com/office/drawing/2014/main" id="{BE2F463F-E7D1-4EC2-9D27-4B5D92602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2" name="Freeform 4945">
                <a:extLst>
                  <a:ext uri="{FF2B5EF4-FFF2-40B4-BE49-F238E27FC236}">
                    <a16:creationId xmlns:a16="http://schemas.microsoft.com/office/drawing/2014/main" id="{48251295-BB25-4077-8D5B-14484D0AF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3" name="Rectangle 4946">
                <a:extLst>
                  <a:ext uri="{FF2B5EF4-FFF2-40B4-BE49-F238E27FC236}">
                    <a16:creationId xmlns:a16="http://schemas.microsoft.com/office/drawing/2014/main" id="{FE7FF7AA-98DE-440A-BEE1-5B9D0072F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4" name="Freeform 4947">
                <a:extLst>
                  <a:ext uri="{FF2B5EF4-FFF2-40B4-BE49-F238E27FC236}">
                    <a16:creationId xmlns:a16="http://schemas.microsoft.com/office/drawing/2014/main" id="{14CB0E0C-D3A1-4C58-B67F-0C1C30DEF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5" name="Rectangle 4948">
                <a:extLst>
                  <a:ext uri="{FF2B5EF4-FFF2-40B4-BE49-F238E27FC236}">
                    <a16:creationId xmlns:a16="http://schemas.microsoft.com/office/drawing/2014/main" id="{2E0E410D-415D-47A9-8D08-295A877F0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6" name="Freeform 4949">
                <a:extLst>
                  <a:ext uri="{FF2B5EF4-FFF2-40B4-BE49-F238E27FC236}">
                    <a16:creationId xmlns:a16="http://schemas.microsoft.com/office/drawing/2014/main" id="{22ECCFC4-6DB6-48D9-A30A-BE013F6E6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7" name="Rectangle 4950">
                <a:extLst>
                  <a:ext uri="{FF2B5EF4-FFF2-40B4-BE49-F238E27FC236}">
                    <a16:creationId xmlns:a16="http://schemas.microsoft.com/office/drawing/2014/main" id="{5B284026-6687-4C32-809F-BE909D948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8" name="Freeform 4951">
                <a:extLst>
                  <a:ext uri="{FF2B5EF4-FFF2-40B4-BE49-F238E27FC236}">
                    <a16:creationId xmlns:a16="http://schemas.microsoft.com/office/drawing/2014/main" id="{F9B8337E-900C-4DEE-B097-1759D4340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9" name="Rectangle 4952">
                <a:extLst>
                  <a:ext uri="{FF2B5EF4-FFF2-40B4-BE49-F238E27FC236}">
                    <a16:creationId xmlns:a16="http://schemas.microsoft.com/office/drawing/2014/main" id="{50BE68A5-19A2-4B45-BA4C-56B8AA4877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0" name="Freeform 4953">
                <a:extLst>
                  <a:ext uri="{FF2B5EF4-FFF2-40B4-BE49-F238E27FC236}">
                    <a16:creationId xmlns:a16="http://schemas.microsoft.com/office/drawing/2014/main" id="{27E1FB02-821A-46BE-B509-60159F5F1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1" name="Rectangle 4954">
                <a:extLst>
                  <a:ext uri="{FF2B5EF4-FFF2-40B4-BE49-F238E27FC236}">
                    <a16:creationId xmlns:a16="http://schemas.microsoft.com/office/drawing/2014/main" id="{182DBE89-D984-437D-B36D-537B7BED6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2" name="Freeform 4955">
                <a:extLst>
                  <a:ext uri="{FF2B5EF4-FFF2-40B4-BE49-F238E27FC236}">
                    <a16:creationId xmlns:a16="http://schemas.microsoft.com/office/drawing/2014/main" id="{C71AC807-51BA-443F-BFB9-6285CF433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3" name="Rectangle 4956">
                <a:extLst>
                  <a:ext uri="{FF2B5EF4-FFF2-40B4-BE49-F238E27FC236}">
                    <a16:creationId xmlns:a16="http://schemas.microsoft.com/office/drawing/2014/main" id="{8F3929AA-A64E-47DB-8622-9689BE014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4" name="Freeform 4957">
                <a:extLst>
                  <a:ext uri="{FF2B5EF4-FFF2-40B4-BE49-F238E27FC236}">
                    <a16:creationId xmlns:a16="http://schemas.microsoft.com/office/drawing/2014/main" id="{C0B223F3-5950-4E61-B15C-A84154A87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5" name="Rectangle 4958">
                <a:extLst>
                  <a:ext uri="{FF2B5EF4-FFF2-40B4-BE49-F238E27FC236}">
                    <a16:creationId xmlns:a16="http://schemas.microsoft.com/office/drawing/2014/main" id="{9F29F89F-574D-4292-B08E-16E21B12E8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6" name="Freeform 4959">
                <a:extLst>
                  <a:ext uri="{FF2B5EF4-FFF2-40B4-BE49-F238E27FC236}">
                    <a16:creationId xmlns:a16="http://schemas.microsoft.com/office/drawing/2014/main" id="{4C2DD1A2-730E-48E6-9D70-A1F6634D7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7" name="Rectangle 4960">
                <a:extLst>
                  <a:ext uri="{FF2B5EF4-FFF2-40B4-BE49-F238E27FC236}">
                    <a16:creationId xmlns:a16="http://schemas.microsoft.com/office/drawing/2014/main" id="{79FD6C1B-1D88-41D3-85B6-806C53F78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8" name="Freeform 4961">
                <a:extLst>
                  <a:ext uri="{FF2B5EF4-FFF2-40B4-BE49-F238E27FC236}">
                    <a16:creationId xmlns:a16="http://schemas.microsoft.com/office/drawing/2014/main" id="{288F94CB-04C9-41E0-8CED-3CB7F3509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9" name="Rectangle 4962">
                <a:extLst>
                  <a:ext uri="{FF2B5EF4-FFF2-40B4-BE49-F238E27FC236}">
                    <a16:creationId xmlns:a16="http://schemas.microsoft.com/office/drawing/2014/main" id="{841EAF4F-4C7C-4263-919C-5D62CACDF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0" name="Freeform 4963">
                <a:extLst>
                  <a:ext uri="{FF2B5EF4-FFF2-40B4-BE49-F238E27FC236}">
                    <a16:creationId xmlns:a16="http://schemas.microsoft.com/office/drawing/2014/main" id="{28332BFB-ACEE-4DCF-BEDC-470022A91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1" name="Rectangle 4964">
                <a:extLst>
                  <a:ext uri="{FF2B5EF4-FFF2-40B4-BE49-F238E27FC236}">
                    <a16:creationId xmlns:a16="http://schemas.microsoft.com/office/drawing/2014/main" id="{AB515362-1CC7-4473-A32D-0C4968983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2" name="Freeform 4965">
                <a:extLst>
                  <a:ext uri="{FF2B5EF4-FFF2-40B4-BE49-F238E27FC236}">
                    <a16:creationId xmlns:a16="http://schemas.microsoft.com/office/drawing/2014/main" id="{1A896834-D27A-4AC8-80A8-17816B11F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3" name="Rectangle 4966">
                <a:extLst>
                  <a:ext uri="{FF2B5EF4-FFF2-40B4-BE49-F238E27FC236}">
                    <a16:creationId xmlns:a16="http://schemas.microsoft.com/office/drawing/2014/main" id="{E91031B9-EBFB-4610-A6EC-329016548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4" name="Freeform 4967">
                <a:extLst>
                  <a:ext uri="{FF2B5EF4-FFF2-40B4-BE49-F238E27FC236}">
                    <a16:creationId xmlns:a16="http://schemas.microsoft.com/office/drawing/2014/main" id="{8738F202-F5F8-40F5-8FC5-BA5FB0377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5" name="Rectangle 4968">
                <a:extLst>
                  <a:ext uri="{FF2B5EF4-FFF2-40B4-BE49-F238E27FC236}">
                    <a16:creationId xmlns:a16="http://schemas.microsoft.com/office/drawing/2014/main" id="{8E756A7B-0A61-4075-B74D-6311B37BF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6" name="Freeform 4969">
                <a:extLst>
                  <a:ext uri="{FF2B5EF4-FFF2-40B4-BE49-F238E27FC236}">
                    <a16:creationId xmlns:a16="http://schemas.microsoft.com/office/drawing/2014/main" id="{4869F000-DC81-4BD7-9005-546DB4AED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7" name="Rectangle 4970">
                <a:extLst>
                  <a:ext uri="{FF2B5EF4-FFF2-40B4-BE49-F238E27FC236}">
                    <a16:creationId xmlns:a16="http://schemas.microsoft.com/office/drawing/2014/main" id="{70DB426E-2168-40C4-BF3F-AA28C6152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8" name="Freeform 4971">
                <a:extLst>
                  <a:ext uri="{FF2B5EF4-FFF2-40B4-BE49-F238E27FC236}">
                    <a16:creationId xmlns:a16="http://schemas.microsoft.com/office/drawing/2014/main" id="{FC7E7605-4721-4E93-B452-3DFA3C947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9" name="Rectangle 4972">
                <a:extLst>
                  <a:ext uri="{FF2B5EF4-FFF2-40B4-BE49-F238E27FC236}">
                    <a16:creationId xmlns:a16="http://schemas.microsoft.com/office/drawing/2014/main" id="{593D8993-B284-4C5C-ADD0-42E49E2A8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0" name="Freeform 4973">
                <a:extLst>
                  <a:ext uri="{FF2B5EF4-FFF2-40B4-BE49-F238E27FC236}">
                    <a16:creationId xmlns:a16="http://schemas.microsoft.com/office/drawing/2014/main" id="{00AA3250-638A-4FFE-A42F-8C09B562F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1" name="Rectangle 4974">
                <a:extLst>
                  <a:ext uri="{FF2B5EF4-FFF2-40B4-BE49-F238E27FC236}">
                    <a16:creationId xmlns:a16="http://schemas.microsoft.com/office/drawing/2014/main" id="{3B432875-BDBE-4BDB-88C1-C98A886CB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2" name="Freeform 4975">
                <a:extLst>
                  <a:ext uri="{FF2B5EF4-FFF2-40B4-BE49-F238E27FC236}">
                    <a16:creationId xmlns:a16="http://schemas.microsoft.com/office/drawing/2014/main" id="{BA01158A-6803-490A-B6F2-EB7740E8B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3" name="Rectangle 4976">
                <a:extLst>
                  <a:ext uri="{FF2B5EF4-FFF2-40B4-BE49-F238E27FC236}">
                    <a16:creationId xmlns:a16="http://schemas.microsoft.com/office/drawing/2014/main" id="{6130C0C1-EC29-48D7-A257-DA1F9D340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4" name="Freeform 4977">
                <a:extLst>
                  <a:ext uri="{FF2B5EF4-FFF2-40B4-BE49-F238E27FC236}">
                    <a16:creationId xmlns:a16="http://schemas.microsoft.com/office/drawing/2014/main" id="{81E657CE-2D55-4391-B897-9366464EB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5" name="Rectangle 4978">
                <a:extLst>
                  <a:ext uri="{FF2B5EF4-FFF2-40B4-BE49-F238E27FC236}">
                    <a16:creationId xmlns:a16="http://schemas.microsoft.com/office/drawing/2014/main" id="{3FD56859-15C0-4ECF-BD69-1FE03E895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6" name="Freeform 4979">
                <a:extLst>
                  <a:ext uri="{FF2B5EF4-FFF2-40B4-BE49-F238E27FC236}">
                    <a16:creationId xmlns:a16="http://schemas.microsoft.com/office/drawing/2014/main" id="{0A6D1C6A-CF10-4530-B920-9F4E6E7A3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7" name="Rectangle 4980">
                <a:extLst>
                  <a:ext uri="{FF2B5EF4-FFF2-40B4-BE49-F238E27FC236}">
                    <a16:creationId xmlns:a16="http://schemas.microsoft.com/office/drawing/2014/main" id="{7960A5B6-CF4B-49F8-8227-1BC409A09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8" name="Freeform 4981">
                <a:extLst>
                  <a:ext uri="{FF2B5EF4-FFF2-40B4-BE49-F238E27FC236}">
                    <a16:creationId xmlns:a16="http://schemas.microsoft.com/office/drawing/2014/main" id="{63EF5B44-1540-460A-8220-981D52E80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9" name="Rectangle 4982">
                <a:extLst>
                  <a:ext uri="{FF2B5EF4-FFF2-40B4-BE49-F238E27FC236}">
                    <a16:creationId xmlns:a16="http://schemas.microsoft.com/office/drawing/2014/main" id="{2A5B20B8-CE9E-425B-83AA-968376686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0" name="Freeform 4983">
                <a:extLst>
                  <a:ext uri="{FF2B5EF4-FFF2-40B4-BE49-F238E27FC236}">
                    <a16:creationId xmlns:a16="http://schemas.microsoft.com/office/drawing/2014/main" id="{91568409-A689-44A4-B48E-20A5533BA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1" name="Rectangle 4984">
                <a:extLst>
                  <a:ext uri="{FF2B5EF4-FFF2-40B4-BE49-F238E27FC236}">
                    <a16:creationId xmlns:a16="http://schemas.microsoft.com/office/drawing/2014/main" id="{12E93822-5326-4C78-AF64-A801760EC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2" name="Freeform 4985">
                <a:extLst>
                  <a:ext uri="{FF2B5EF4-FFF2-40B4-BE49-F238E27FC236}">
                    <a16:creationId xmlns:a16="http://schemas.microsoft.com/office/drawing/2014/main" id="{F96A3641-9958-4ADE-B5DB-97FBE811D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3" name="Rectangle 4986">
                <a:extLst>
                  <a:ext uri="{FF2B5EF4-FFF2-40B4-BE49-F238E27FC236}">
                    <a16:creationId xmlns:a16="http://schemas.microsoft.com/office/drawing/2014/main" id="{56D5A236-0E1E-477E-AF34-D390DB81D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4" name="Freeform 4987">
                <a:extLst>
                  <a:ext uri="{FF2B5EF4-FFF2-40B4-BE49-F238E27FC236}">
                    <a16:creationId xmlns:a16="http://schemas.microsoft.com/office/drawing/2014/main" id="{E69D003E-83E0-47DF-9406-9B1059700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5" name="Rectangle 4988">
                <a:extLst>
                  <a:ext uri="{FF2B5EF4-FFF2-40B4-BE49-F238E27FC236}">
                    <a16:creationId xmlns:a16="http://schemas.microsoft.com/office/drawing/2014/main" id="{7CFB676E-DBF0-4CEE-9D21-FA1CD3898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6" name="Freeform 4989">
                <a:extLst>
                  <a:ext uri="{FF2B5EF4-FFF2-40B4-BE49-F238E27FC236}">
                    <a16:creationId xmlns:a16="http://schemas.microsoft.com/office/drawing/2014/main" id="{6F3900DD-7035-4492-A961-C20769EE2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7" name="Rectangle 4990">
                <a:extLst>
                  <a:ext uri="{FF2B5EF4-FFF2-40B4-BE49-F238E27FC236}">
                    <a16:creationId xmlns:a16="http://schemas.microsoft.com/office/drawing/2014/main" id="{26D2ADF5-305E-455D-9A8C-0BC1CA498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8" name="Freeform 4991">
                <a:extLst>
                  <a:ext uri="{FF2B5EF4-FFF2-40B4-BE49-F238E27FC236}">
                    <a16:creationId xmlns:a16="http://schemas.microsoft.com/office/drawing/2014/main" id="{FE572A50-8915-481E-B11C-8F44060AA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9" name="Rectangle 4992">
                <a:extLst>
                  <a:ext uri="{FF2B5EF4-FFF2-40B4-BE49-F238E27FC236}">
                    <a16:creationId xmlns:a16="http://schemas.microsoft.com/office/drawing/2014/main" id="{507063C9-24AC-4A88-A00A-4381427C3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0" name="Freeform 4993">
                <a:extLst>
                  <a:ext uri="{FF2B5EF4-FFF2-40B4-BE49-F238E27FC236}">
                    <a16:creationId xmlns:a16="http://schemas.microsoft.com/office/drawing/2014/main" id="{2480CCA2-D012-4D71-8A14-57F0CDDB6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1" name="Rectangle 4994">
                <a:extLst>
                  <a:ext uri="{FF2B5EF4-FFF2-40B4-BE49-F238E27FC236}">
                    <a16:creationId xmlns:a16="http://schemas.microsoft.com/office/drawing/2014/main" id="{429B12CA-D74C-41EB-8A36-05BA39DBF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2" name="Freeform 4995">
                <a:extLst>
                  <a:ext uri="{FF2B5EF4-FFF2-40B4-BE49-F238E27FC236}">
                    <a16:creationId xmlns:a16="http://schemas.microsoft.com/office/drawing/2014/main" id="{95300899-3160-4755-9195-1C014122C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3" name="Rectangle 4996">
                <a:extLst>
                  <a:ext uri="{FF2B5EF4-FFF2-40B4-BE49-F238E27FC236}">
                    <a16:creationId xmlns:a16="http://schemas.microsoft.com/office/drawing/2014/main" id="{D1EAEBD6-315B-485A-A7B1-E0CF134094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4" name="Freeform 4997">
                <a:extLst>
                  <a:ext uri="{FF2B5EF4-FFF2-40B4-BE49-F238E27FC236}">
                    <a16:creationId xmlns:a16="http://schemas.microsoft.com/office/drawing/2014/main" id="{0F4FA044-B8EA-405A-875E-EF56E70FC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5" name="Rectangle 4998">
                <a:extLst>
                  <a:ext uri="{FF2B5EF4-FFF2-40B4-BE49-F238E27FC236}">
                    <a16:creationId xmlns:a16="http://schemas.microsoft.com/office/drawing/2014/main" id="{0217ED37-1DE8-402B-8051-27C136B7A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6" name="Freeform 4999">
                <a:extLst>
                  <a:ext uri="{FF2B5EF4-FFF2-40B4-BE49-F238E27FC236}">
                    <a16:creationId xmlns:a16="http://schemas.microsoft.com/office/drawing/2014/main" id="{7A1AC995-14DF-41D4-A6A9-3E8BF2337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7" name="Rectangle 5000">
                <a:extLst>
                  <a:ext uri="{FF2B5EF4-FFF2-40B4-BE49-F238E27FC236}">
                    <a16:creationId xmlns:a16="http://schemas.microsoft.com/office/drawing/2014/main" id="{0D737FC7-8DB8-4721-AFC2-CB91E7728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8" name="Freeform 5001">
                <a:extLst>
                  <a:ext uri="{FF2B5EF4-FFF2-40B4-BE49-F238E27FC236}">
                    <a16:creationId xmlns:a16="http://schemas.microsoft.com/office/drawing/2014/main" id="{EE9E6B77-B508-45AE-B7D3-CA49FB1AF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9" name="Rectangle 5002">
                <a:extLst>
                  <a:ext uri="{FF2B5EF4-FFF2-40B4-BE49-F238E27FC236}">
                    <a16:creationId xmlns:a16="http://schemas.microsoft.com/office/drawing/2014/main" id="{9869DE1F-A883-4810-A7B2-FA273EEE0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0" name="Freeform 5003">
                <a:extLst>
                  <a:ext uri="{FF2B5EF4-FFF2-40B4-BE49-F238E27FC236}">
                    <a16:creationId xmlns:a16="http://schemas.microsoft.com/office/drawing/2014/main" id="{FEFA3265-7ECA-45E6-808C-2DDC97985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1" name="Rectangle 5004">
                <a:extLst>
                  <a:ext uri="{FF2B5EF4-FFF2-40B4-BE49-F238E27FC236}">
                    <a16:creationId xmlns:a16="http://schemas.microsoft.com/office/drawing/2014/main" id="{E2166BB1-8B05-46FB-B9D6-050995ACE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2" name="Freeform 5005">
                <a:extLst>
                  <a:ext uri="{FF2B5EF4-FFF2-40B4-BE49-F238E27FC236}">
                    <a16:creationId xmlns:a16="http://schemas.microsoft.com/office/drawing/2014/main" id="{C6D90DB5-EA17-4A95-9EC4-F5604DEDA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1 w 2"/>
                  <a:gd name="T15" fmla="*/ 2 h 3"/>
                  <a:gd name="T16" fmla="*/ 2 w 2"/>
                  <a:gd name="T17" fmla="*/ 1 h 3"/>
                  <a:gd name="T18" fmla="*/ 1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3" name="Rectangle 5006">
                <a:extLst>
                  <a:ext uri="{FF2B5EF4-FFF2-40B4-BE49-F238E27FC236}">
                    <a16:creationId xmlns:a16="http://schemas.microsoft.com/office/drawing/2014/main" id="{3428C354-F244-46BD-A817-098F61C16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4" name="Freeform 5007">
                <a:extLst>
                  <a:ext uri="{FF2B5EF4-FFF2-40B4-BE49-F238E27FC236}">
                    <a16:creationId xmlns:a16="http://schemas.microsoft.com/office/drawing/2014/main" id="{948F771E-E62C-4654-8C9C-BCC08D3C1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5" name="Rectangle 5008">
                <a:extLst>
                  <a:ext uri="{FF2B5EF4-FFF2-40B4-BE49-F238E27FC236}">
                    <a16:creationId xmlns:a16="http://schemas.microsoft.com/office/drawing/2014/main" id="{C9D8823D-5FFC-47DF-BCA2-F678CB39C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6" name="Freeform 5009">
                <a:extLst>
                  <a:ext uri="{FF2B5EF4-FFF2-40B4-BE49-F238E27FC236}">
                    <a16:creationId xmlns:a16="http://schemas.microsoft.com/office/drawing/2014/main" id="{B4D7113B-BEB7-478B-B12A-D12F5BF8F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7" name="Rectangle 5010">
                <a:extLst>
                  <a:ext uri="{FF2B5EF4-FFF2-40B4-BE49-F238E27FC236}">
                    <a16:creationId xmlns:a16="http://schemas.microsoft.com/office/drawing/2014/main" id="{0ABAA06B-F419-4F63-8460-C799509773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8" name="Freeform 5011">
                <a:extLst>
                  <a:ext uri="{FF2B5EF4-FFF2-40B4-BE49-F238E27FC236}">
                    <a16:creationId xmlns:a16="http://schemas.microsoft.com/office/drawing/2014/main" id="{A307B329-D86F-4113-9C2E-00938A6EC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9" name="Rectangle 5012">
                <a:extLst>
                  <a:ext uri="{FF2B5EF4-FFF2-40B4-BE49-F238E27FC236}">
                    <a16:creationId xmlns:a16="http://schemas.microsoft.com/office/drawing/2014/main" id="{A56193EA-BC6A-469F-966E-AEC08E71A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0" name="Freeform 5013">
                <a:extLst>
                  <a:ext uri="{FF2B5EF4-FFF2-40B4-BE49-F238E27FC236}">
                    <a16:creationId xmlns:a16="http://schemas.microsoft.com/office/drawing/2014/main" id="{0D967BD4-6857-4123-A532-73FFC03DC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1" name="Rectangle 5014">
                <a:extLst>
                  <a:ext uri="{FF2B5EF4-FFF2-40B4-BE49-F238E27FC236}">
                    <a16:creationId xmlns:a16="http://schemas.microsoft.com/office/drawing/2014/main" id="{B96C7D88-8C14-4D91-BEC8-CCDA6ED7AC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2" name="Freeform 5015">
                <a:extLst>
                  <a:ext uri="{FF2B5EF4-FFF2-40B4-BE49-F238E27FC236}">
                    <a16:creationId xmlns:a16="http://schemas.microsoft.com/office/drawing/2014/main" id="{4CF1417D-5585-4F38-8932-6ED5582AA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3" name="Rectangle 5016">
                <a:extLst>
                  <a:ext uri="{FF2B5EF4-FFF2-40B4-BE49-F238E27FC236}">
                    <a16:creationId xmlns:a16="http://schemas.microsoft.com/office/drawing/2014/main" id="{EF402861-9FD3-40E9-998A-9B13B7B7C1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4" name="Freeform 5017">
                <a:extLst>
                  <a:ext uri="{FF2B5EF4-FFF2-40B4-BE49-F238E27FC236}">
                    <a16:creationId xmlns:a16="http://schemas.microsoft.com/office/drawing/2014/main" id="{66B1D5B4-497D-4A70-B7F6-4BCF75696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5" name="Rectangle 5018">
                <a:extLst>
                  <a:ext uri="{FF2B5EF4-FFF2-40B4-BE49-F238E27FC236}">
                    <a16:creationId xmlns:a16="http://schemas.microsoft.com/office/drawing/2014/main" id="{3CD88BBE-FEEF-4059-9294-E5139CAE0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6" name="Freeform 5019">
                <a:extLst>
                  <a:ext uri="{FF2B5EF4-FFF2-40B4-BE49-F238E27FC236}">
                    <a16:creationId xmlns:a16="http://schemas.microsoft.com/office/drawing/2014/main" id="{3D23776F-20B6-4D38-8A07-5399B0998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7" name="Rectangle 5020">
                <a:extLst>
                  <a:ext uri="{FF2B5EF4-FFF2-40B4-BE49-F238E27FC236}">
                    <a16:creationId xmlns:a16="http://schemas.microsoft.com/office/drawing/2014/main" id="{E06884DF-A83C-409E-9E5E-34C7C5FB5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8" name="Freeform 5021">
                <a:extLst>
                  <a:ext uri="{FF2B5EF4-FFF2-40B4-BE49-F238E27FC236}">
                    <a16:creationId xmlns:a16="http://schemas.microsoft.com/office/drawing/2014/main" id="{98A029EE-F4A0-4A17-B513-BD4538EDA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9" name="Rectangle 5022">
                <a:extLst>
                  <a:ext uri="{FF2B5EF4-FFF2-40B4-BE49-F238E27FC236}">
                    <a16:creationId xmlns:a16="http://schemas.microsoft.com/office/drawing/2014/main" id="{4768AA9F-9B8E-44E2-A42E-720FAA4C4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0" name="Freeform 5023">
                <a:extLst>
                  <a:ext uri="{FF2B5EF4-FFF2-40B4-BE49-F238E27FC236}">
                    <a16:creationId xmlns:a16="http://schemas.microsoft.com/office/drawing/2014/main" id="{7E8258A0-4802-4A0D-B16F-11FCAE1B5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1" name="Rectangle 5024">
                <a:extLst>
                  <a:ext uri="{FF2B5EF4-FFF2-40B4-BE49-F238E27FC236}">
                    <a16:creationId xmlns:a16="http://schemas.microsoft.com/office/drawing/2014/main" id="{1C3E188C-9EEC-4C3C-8F44-18DE90228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2" name="Freeform 5025">
                <a:extLst>
                  <a:ext uri="{FF2B5EF4-FFF2-40B4-BE49-F238E27FC236}">
                    <a16:creationId xmlns:a16="http://schemas.microsoft.com/office/drawing/2014/main" id="{691C389C-F8D6-4BEC-BD6A-9BDE545D1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3" name="Rectangle 5026">
                <a:extLst>
                  <a:ext uri="{FF2B5EF4-FFF2-40B4-BE49-F238E27FC236}">
                    <a16:creationId xmlns:a16="http://schemas.microsoft.com/office/drawing/2014/main" id="{85FCD9B3-5DE5-41A2-8746-3E255EB20E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4" name="Freeform 5027">
                <a:extLst>
                  <a:ext uri="{FF2B5EF4-FFF2-40B4-BE49-F238E27FC236}">
                    <a16:creationId xmlns:a16="http://schemas.microsoft.com/office/drawing/2014/main" id="{C57496DD-6376-4A22-BDA6-230C819C5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5" name="Rectangle 5028">
                <a:extLst>
                  <a:ext uri="{FF2B5EF4-FFF2-40B4-BE49-F238E27FC236}">
                    <a16:creationId xmlns:a16="http://schemas.microsoft.com/office/drawing/2014/main" id="{83F4466E-B9BB-47F2-A930-F009F84F4F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30" name="Group 5230">
              <a:extLst>
                <a:ext uri="{FF2B5EF4-FFF2-40B4-BE49-F238E27FC236}">
                  <a16:creationId xmlns:a16="http://schemas.microsoft.com/office/drawing/2014/main" id="{4E7720BC-1ADB-46E7-ACB4-FFB26A747D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31950" y="1073151"/>
              <a:ext cx="7896225" cy="2335213"/>
              <a:chOff x="1028" y="676"/>
              <a:chExt cx="4974" cy="1471"/>
            </a:xfrm>
          </p:grpSpPr>
          <p:sp>
            <p:nvSpPr>
              <p:cNvPr id="36" name="Freeform 5030">
                <a:extLst>
                  <a:ext uri="{FF2B5EF4-FFF2-40B4-BE49-F238E27FC236}">
                    <a16:creationId xmlns:a16="http://schemas.microsoft.com/office/drawing/2014/main" id="{F3F5FDD4-AE29-4F1F-ACF1-C7B15F209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" name="Rectangle 5031">
                <a:extLst>
                  <a:ext uri="{FF2B5EF4-FFF2-40B4-BE49-F238E27FC236}">
                    <a16:creationId xmlns:a16="http://schemas.microsoft.com/office/drawing/2014/main" id="{2D26943D-1F30-4E7A-B45F-A91FB45171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" name="Freeform 5032">
                <a:extLst>
                  <a:ext uri="{FF2B5EF4-FFF2-40B4-BE49-F238E27FC236}">
                    <a16:creationId xmlns:a16="http://schemas.microsoft.com/office/drawing/2014/main" id="{61472AE3-D806-4988-BF29-B9C96901C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" name="Rectangle 5033">
                <a:extLst>
                  <a:ext uri="{FF2B5EF4-FFF2-40B4-BE49-F238E27FC236}">
                    <a16:creationId xmlns:a16="http://schemas.microsoft.com/office/drawing/2014/main" id="{A9889D60-4CB5-45A3-8FC1-9B512B02A6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" name="Freeform 5034">
                <a:extLst>
                  <a:ext uri="{FF2B5EF4-FFF2-40B4-BE49-F238E27FC236}">
                    <a16:creationId xmlns:a16="http://schemas.microsoft.com/office/drawing/2014/main" id="{45B08B5E-E40F-463E-AE68-592AC45D3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" name="Rectangle 5035">
                <a:extLst>
                  <a:ext uri="{FF2B5EF4-FFF2-40B4-BE49-F238E27FC236}">
                    <a16:creationId xmlns:a16="http://schemas.microsoft.com/office/drawing/2014/main" id="{7A4359F4-D31A-4C36-B243-CCDBE949F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" name="Freeform 5036">
                <a:extLst>
                  <a:ext uri="{FF2B5EF4-FFF2-40B4-BE49-F238E27FC236}">
                    <a16:creationId xmlns:a16="http://schemas.microsoft.com/office/drawing/2014/main" id="{39A1F316-C278-4680-B97F-746321087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" name="Rectangle 5037">
                <a:extLst>
                  <a:ext uri="{FF2B5EF4-FFF2-40B4-BE49-F238E27FC236}">
                    <a16:creationId xmlns:a16="http://schemas.microsoft.com/office/drawing/2014/main" id="{3A0C46F6-B4E2-4C65-8C11-3423D5B83E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" name="Freeform 5038">
                <a:extLst>
                  <a:ext uri="{FF2B5EF4-FFF2-40B4-BE49-F238E27FC236}">
                    <a16:creationId xmlns:a16="http://schemas.microsoft.com/office/drawing/2014/main" id="{7D86BCF9-7111-4DBA-A4DC-51A3505ED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" name="Rectangle 5039">
                <a:extLst>
                  <a:ext uri="{FF2B5EF4-FFF2-40B4-BE49-F238E27FC236}">
                    <a16:creationId xmlns:a16="http://schemas.microsoft.com/office/drawing/2014/main" id="{47F40E5C-1C8B-475A-BA4B-CD1ED329A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" name="Freeform 5040">
                <a:extLst>
                  <a:ext uri="{FF2B5EF4-FFF2-40B4-BE49-F238E27FC236}">
                    <a16:creationId xmlns:a16="http://schemas.microsoft.com/office/drawing/2014/main" id="{066C2095-CF79-413D-A0E0-9DB0D22B9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" name="Rectangle 5041">
                <a:extLst>
                  <a:ext uri="{FF2B5EF4-FFF2-40B4-BE49-F238E27FC236}">
                    <a16:creationId xmlns:a16="http://schemas.microsoft.com/office/drawing/2014/main" id="{1C1F7C19-B177-4C12-BFD3-E8AAC45D0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" name="Freeform 5042">
                <a:extLst>
                  <a:ext uri="{FF2B5EF4-FFF2-40B4-BE49-F238E27FC236}">
                    <a16:creationId xmlns:a16="http://schemas.microsoft.com/office/drawing/2014/main" id="{8B6A5817-BD0F-4C7A-A068-5EA3D0FA4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1 w 2"/>
                  <a:gd name="T15" fmla="*/ 2 h 3"/>
                  <a:gd name="T16" fmla="*/ 2 w 2"/>
                  <a:gd name="T17" fmla="*/ 1 h 3"/>
                  <a:gd name="T18" fmla="*/ 1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" name="Rectangle 5043">
                <a:extLst>
                  <a:ext uri="{FF2B5EF4-FFF2-40B4-BE49-F238E27FC236}">
                    <a16:creationId xmlns:a16="http://schemas.microsoft.com/office/drawing/2014/main" id="{12D84812-57F9-4877-A756-222A9B365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" name="Freeform 5044">
                <a:extLst>
                  <a:ext uri="{FF2B5EF4-FFF2-40B4-BE49-F238E27FC236}">
                    <a16:creationId xmlns:a16="http://schemas.microsoft.com/office/drawing/2014/main" id="{F32EECBE-150F-4F59-A253-3F4215DEA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" name="Rectangle 5045">
                <a:extLst>
                  <a:ext uri="{FF2B5EF4-FFF2-40B4-BE49-F238E27FC236}">
                    <a16:creationId xmlns:a16="http://schemas.microsoft.com/office/drawing/2014/main" id="{C1B8DDB5-1296-4103-B424-6868075C1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" name="Freeform 5046">
                <a:extLst>
                  <a:ext uri="{FF2B5EF4-FFF2-40B4-BE49-F238E27FC236}">
                    <a16:creationId xmlns:a16="http://schemas.microsoft.com/office/drawing/2014/main" id="{0F36771C-DB8B-4724-998C-8F09B9F47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" name="Rectangle 5047">
                <a:extLst>
                  <a:ext uri="{FF2B5EF4-FFF2-40B4-BE49-F238E27FC236}">
                    <a16:creationId xmlns:a16="http://schemas.microsoft.com/office/drawing/2014/main" id="{C12CD892-C849-45B4-9E6C-D0D300DAB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" name="Freeform 5048">
                <a:extLst>
                  <a:ext uri="{FF2B5EF4-FFF2-40B4-BE49-F238E27FC236}">
                    <a16:creationId xmlns:a16="http://schemas.microsoft.com/office/drawing/2014/main" id="{C07F4BA9-E4F5-49B2-A9AE-BD763AD1E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" name="Rectangle 5049">
                <a:extLst>
                  <a:ext uri="{FF2B5EF4-FFF2-40B4-BE49-F238E27FC236}">
                    <a16:creationId xmlns:a16="http://schemas.microsoft.com/office/drawing/2014/main" id="{F46B9FFB-0C92-4B71-8A7A-AC036B70E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" name="Freeform 5050">
                <a:extLst>
                  <a:ext uri="{FF2B5EF4-FFF2-40B4-BE49-F238E27FC236}">
                    <a16:creationId xmlns:a16="http://schemas.microsoft.com/office/drawing/2014/main" id="{7C301CE8-105D-4BD3-840D-F3FE65D56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" name="Rectangle 5051">
                <a:extLst>
                  <a:ext uri="{FF2B5EF4-FFF2-40B4-BE49-F238E27FC236}">
                    <a16:creationId xmlns:a16="http://schemas.microsoft.com/office/drawing/2014/main" id="{A64A64A2-F283-4254-860A-75272406B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" name="Freeform 5052">
                <a:extLst>
                  <a:ext uri="{FF2B5EF4-FFF2-40B4-BE49-F238E27FC236}">
                    <a16:creationId xmlns:a16="http://schemas.microsoft.com/office/drawing/2014/main" id="{BD7CDB39-37EF-4BBE-B101-6434370C0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" name="Rectangle 5053">
                <a:extLst>
                  <a:ext uri="{FF2B5EF4-FFF2-40B4-BE49-F238E27FC236}">
                    <a16:creationId xmlns:a16="http://schemas.microsoft.com/office/drawing/2014/main" id="{6AC3EF60-8C51-4369-AB82-B0A6BF110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" name="Freeform 5054">
                <a:extLst>
                  <a:ext uri="{FF2B5EF4-FFF2-40B4-BE49-F238E27FC236}">
                    <a16:creationId xmlns:a16="http://schemas.microsoft.com/office/drawing/2014/main" id="{F152872D-CEB0-489B-BD20-4F1B5ED02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" name="Rectangle 5055">
                <a:extLst>
                  <a:ext uri="{FF2B5EF4-FFF2-40B4-BE49-F238E27FC236}">
                    <a16:creationId xmlns:a16="http://schemas.microsoft.com/office/drawing/2014/main" id="{9F5E89AC-95C6-464B-94CA-3D6E9555A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" name="Freeform 5056">
                <a:extLst>
                  <a:ext uri="{FF2B5EF4-FFF2-40B4-BE49-F238E27FC236}">
                    <a16:creationId xmlns:a16="http://schemas.microsoft.com/office/drawing/2014/main" id="{C054181D-78EB-439F-8379-A8ABD09B1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" name="Rectangle 5057">
                <a:extLst>
                  <a:ext uri="{FF2B5EF4-FFF2-40B4-BE49-F238E27FC236}">
                    <a16:creationId xmlns:a16="http://schemas.microsoft.com/office/drawing/2014/main" id="{44FD3327-87BC-41F1-A6DD-F602FB9DF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" name="Freeform 5058">
                <a:extLst>
                  <a:ext uri="{FF2B5EF4-FFF2-40B4-BE49-F238E27FC236}">
                    <a16:creationId xmlns:a16="http://schemas.microsoft.com/office/drawing/2014/main" id="{8CD81727-195E-4092-A28D-811CB8C63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" name="Rectangle 5059">
                <a:extLst>
                  <a:ext uri="{FF2B5EF4-FFF2-40B4-BE49-F238E27FC236}">
                    <a16:creationId xmlns:a16="http://schemas.microsoft.com/office/drawing/2014/main" id="{28D404B7-8CC2-4A84-BDE6-7B8E24C30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" name="Freeform 5060">
                <a:extLst>
                  <a:ext uri="{FF2B5EF4-FFF2-40B4-BE49-F238E27FC236}">
                    <a16:creationId xmlns:a16="http://schemas.microsoft.com/office/drawing/2014/main" id="{CECDE6C7-3235-4FA6-8278-E360946AB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" name="Rectangle 5061">
                <a:extLst>
                  <a:ext uri="{FF2B5EF4-FFF2-40B4-BE49-F238E27FC236}">
                    <a16:creationId xmlns:a16="http://schemas.microsoft.com/office/drawing/2014/main" id="{F2B08072-9B89-422C-BD13-76B35F9FB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" name="Freeform 5062">
                <a:extLst>
                  <a:ext uri="{FF2B5EF4-FFF2-40B4-BE49-F238E27FC236}">
                    <a16:creationId xmlns:a16="http://schemas.microsoft.com/office/drawing/2014/main" id="{5AE11941-A96A-4EA0-BE78-3940D9112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" name="Rectangle 5063">
                <a:extLst>
                  <a:ext uri="{FF2B5EF4-FFF2-40B4-BE49-F238E27FC236}">
                    <a16:creationId xmlns:a16="http://schemas.microsoft.com/office/drawing/2014/main" id="{546E95CD-7E34-4C4C-B86B-BE3D846502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" name="Freeform 5064">
                <a:extLst>
                  <a:ext uri="{FF2B5EF4-FFF2-40B4-BE49-F238E27FC236}">
                    <a16:creationId xmlns:a16="http://schemas.microsoft.com/office/drawing/2014/main" id="{2860B34F-BC4A-4ADB-8A18-AF631B38B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" name="Rectangle 5065">
                <a:extLst>
                  <a:ext uri="{FF2B5EF4-FFF2-40B4-BE49-F238E27FC236}">
                    <a16:creationId xmlns:a16="http://schemas.microsoft.com/office/drawing/2014/main" id="{CBD2350F-C218-4DF4-96D0-B2AE7D6F57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2" name="Freeform 5066">
                <a:extLst>
                  <a:ext uri="{FF2B5EF4-FFF2-40B4-BE49-F238E27FC236}">
                    <a16:creationId xmlns:a16="http://schemas.microsoft.com/office/drawing/2014/main" id="{6D70F4AE-895B-4E73-9D22-33ED082F0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3" name="Rectangle 5067">
                <a:extLst>
                  <a:ext uri="{FF2B5EF4-FFF2-40B4-BE49-F238E27FC236}">
                    <a16:creationId xmlns:a16="http://schemas.microsoft.com/office/drawing/2014/main" id="{FDEBC343-3599-48AF-B791-BC60E1E09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4" name="Freeform 5068">
                <a:extLst>
                  <a:ext uri="{FF2B5EF4-FFF2-40B4-BE49-F238E27FC236}">
                    <a16:creationId xmlns:a16="http://schemas.microsoft.com/office/drawing/2014/main" id="{E00E0C02-0A8C-43FF-9AA9-1AE5B15C3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5" name="Rectangle 5069">
                <a:extLst>
                  <a:ext uri="{FF2B5EF4-FFF2-40B4-BE49-F238E27FC236}">
                    <a16:creationId xmlns:a16="http://schemas.microsoft.com/office/drawing/2014/main" id="{C5EB5813-60E1-49F4-AE8B-43B7F2B5F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6" name="Freeform 5070">
                <a:extLst>
                  <a:ext uri="{FF2B5EF4-FFF2-40B4-BE49-F238E27FC236}">
                    <a16:creationId xmlns:a16="http://schemas.microsoft.com/office/drawing/2014/main" id="{B4A43F3B-3817-4A5B-875C-8C7852B56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7" name="Rectangle 5071">
                <a:extLst>
                  <a:ext uri="{FF2B5EF4-FFF2-40B4-BE49-F238E27FC236}">
                    <a16:creationId xmlns:a16="http://schemas.microsoft.com/office/drawing/2014/main" id="{3CF11BE1-4955-40F4-A987-3E781AC1D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8" name="Freeform 5072">
                <a:extLst>
                  <a:ext uri="{FF2B5EF4-FFF2-40B4-BE49-F238E27FC236}">
                    <a16:creationId xmlns:a16="http://schemas.microsoft.com/office/drawing/2014/main" id="{413452C2-3BEC-46FE-B14B-6C61CF07E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9" name="Rectangle 5073">
                <a:extLst>
                  <a:ext uri="{FF2B5EF4-FFF2-40B4-BE49-F238E27FC236}">
                    <a16:creationId xmlns:a16="http://schemas.microsoft.com/office/drawing/2014/main" id="{EA243378-DCE8-41AF-80F8-457CB6C955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0" name="Freeform 5074">
                <a:extLst>
                  <a:ext uri="{FF2B5EF4-FFF2-40B4-BE49-F238E27FC236}">
                    <a16:creationId xmlns:a16="http://schemas.microsoft.com/office/drawing/2014/main" id="{D7117008-B3A8-446F-9DF9-F79E77A84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1" name="Rectangle 5075">
                <a:extLst>
                  <a:ext uri="{FF2B5EF4-FFF2-40B4-BE49-F238E27FC236}">
                    <a16:creationId xmlns:a16="http://schemas.microsoft.com/office/drawing/2014/main" id="{994BB303-B68F-4D22-A7C9-2B023DFA5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2" name="Freeform 5076">
                <a:extLst>
                  <a:ext uri="{FF2B5EF4-FFF2-40B4-BE49-F238E27FC236}">
                    <a16:creationId xmlns:a16="http://schemas.microsoft.com/office/drawing/2014/main" id="{E7E61477-1CE0-4179-A07A-03B119B9A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3" name="Rectangle 5077">
                <a:extLst>
                  <a:ext uri="{FF2B5EF4-FFF2-40B4-BE49-F238E27FC236}">
                    <a16:creationId xmlns:a16="http://schemas.microsoft.com/office/drawing/2014/main" id="{98BABFBF-04DA-41EA-9EA8-663192203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4" name="Freeform 5078">
                <a:extLst>
                  <a:ext uri="{FF2B5EF4-FFF2-40B4-BE49-F238E27FC236}">
                    <a16:creationId xmlns:a16="http://schemas.microsoft.com/office/drawing/2014/main" id="{A9253CB0-C918-49A9-BB54-CEB940E58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5" name="Rectangle 5079">
                <a:extLst>
                  <a:ext uri="{FF2B5EF4-FFF2-40B4-BE49-F238E27FC236}">
                    <a16:creationId xmlns:a16="http://schemas.microsoft.com/office/drawing/2014/main" id="{731122CB-1178-4A51-924E-FFFE9F3C3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6" name="Freeform 5080">
                <a:extLst>
                  <a:ext uri="{FF2B5EF4-FFF2-40B4-BE49-F238E27FC236}">
                    <a16:creationId xmlns:a16="http://schemas.microsoft.com/office/drawing/2014/main" id="{71F3A4AD-B593-4D58-80CF-6C29D7EAD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7" name="Rectangle 5081">
                <a:extLst>
                  <a:ext uri="{FF2B5EF4-FFF2-40B4-BE49-F238E27FC236}">
                    <a16:creationId xmlns:a16="http://schemas.microsoft.com/office/drawing/2014/main" id="{57356060-147E-4AFA-87DF-73736B61D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8" name="Freeform 5082">
                <a:extLst>
                  <a:ext uri="{FF2B5EF4-FFF2-40B4-BE49-F238E27FC236}">
                    <a16:creationId xmlns:a16="http://schemas.microsoft.com/office/drawing/2014/main" id="{9F9D24DB-5B74-4598-B6EA-EBAC6EF17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9" name="Rectangle 5083">
                <a:extLst>
                  <a:ext uri="{FF2B5EF4-FFF2-40B4-BE49-F238E27FC236}">
                    <a16:creationId xmlns:a16="http://schemas.microsoft.com/office/drawing/2014/main" id="{EE5ADD30-85DF-4B0A-B016-EE3A6126F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0" name="Freeform 5084">
                <a:extLst>
                  <a:ext uri="{FF2B5EF4-FFF2-40B4-BE49-F238E27FC236}">
                    <a16:creationId xmlns:a16="http://schemas.microsoft.com/office/drawing/2014/main" id="{8E2853F9-7F64-40DF-93BA-4A8378E86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1" name="Rectangle 5085">
                <a:extLst>
                  <a:ext uri="{FF2B5EF4-FFF2-40B4-BE49-F238E27FC236}">
                    <a16:creationId xmlns:a16="http://schemas.microsoft.com/office/drawing/2014/main" id="{09CBD162-72FE-46FA-9F8B-4CA1184D4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2" name="Freeform 5086">
                <a:extLst>
                  <a:ext uri="{FF2B5EF4-FFF2-40B4-BE49-F238E27FC236}">
                    <a16:creationId xmlns:a16="http://schemas.microsoft.com/office/drawing/2014/main" id="{802AC53D-D999-4472-8EAF-B8C9FDF72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3" name="Rectangle 5087">
                <a:extLst>
                  <a:ext uri="{FF2B5EF4-FFF2-40B4-BE49-F238E27FC236}">
                    <a16:creationId xmlns:a16="http://schemas.microsoft.com/office/drawing/2014/main" id="{6F5A2DB6-C0CE-4FB6-ACD3-CFCB73DBB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4" name="Freeform 5088">
                <a:extLst>
                  <a:ext uri="{FF2B5EF4-FFF2-40B4-BE49-F238E27FC236}">
                    <a16:creationId xmlns:a16="http://schemas.microsoft.com/office/drawing/2014/main" id="{629B6798-B7D9-4B36-8D26-9653998F8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5" name="Rectangle 5089">
                <a:extLst>
                  <a:ext uri="{FF2B5EF4-FFF2-40B4-BE49-F238E27FC236}">
                    <a16:creationId xmlns:a16="http://schemas.microsoft.com/office/drawing/2014/main" id="{B687E5F3-5F98-4902-958F-75E6FCB81E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6" name="Freeform 5090">
                <a:extLst>
                  <a:ext uri="{FF2B5EF4-FFF2-40B4-BE49-F238E27FC236}">
                    <a16:creationId xmlns:a16="http://schemas.microsoft.com/office/drawing/2014/main" id="{3517FDDF-5F30-4996-B81C-FD4E8C765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7" name="Rectangle 5091">
                <a:extLst>
                  <a:ext uri="{FF2B5EF4-FFF2-40B4-BE49-F238E27FC236}">
                    <a16:creationId xmlns:a16="http://schemas.microsoft.com/office/drawing/2014/main" id="{4C4651C8-0F2D-441E-882E-29F225E45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8" name="Freeform 5092">
                <a:extLst>
                  <a:ext uri="{FF2B5EF4-FFF2-40B4-BE49-F238E27FC236}">
                    <a16:creationId xmlns:a16="http://schemas.microsoft.com/office/drawing/2014/main" id="{37586924-5C69-4023-9598-277BA8E47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9" name="Rectangle 5093">
                <a:extLst>
                  <a:ext uri="{FF2B5EF4-FFF2-40B4-BE49-F238E27FC236}">
                    <a16:creationId xmlns:a16="http://schemas.microsoft.com/office/drawing/2014/main" id="{A4A4B877-0D6E-4FEF-BAE3-393BF35084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0" name="Freeform 5094">
                <a:extLst>
                  <a:ext uri="{FF2B5EF4-FFF2-40B4-BE49-F238E27FC236}">
                    <a16:creationId xmlns:a16="http://schemas.microsoft.com/office/drawing/2014/main" id="{220785B5-185D-4218-A89B-36264E9B5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0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0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1" name="Rectangle 5095">
                <a:extLst>
                  <a:ext uri="{FF2B5EF4-FFF2-40B4-BE49-F238E27FC236}">
                    <a16:creationId xmlns:a16="http://schemas.microsoft.com/office/drawing/2014/main" id="{7B635409-ECA5-445D-B23E-CEBD50C38A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2" name="Freeform 5096">
                <a:extLst>
                  <a:ext uri="{FF2B5EF4-FFF2-40B4-BE49-F238E27FC236}">
                    <a16:creationId xmlns:a16="http://schemas.microsoft.com/office/drawing/2014/main" id="{E94BA5E6-B0C0-4A51-BADF-05B3A2DCE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3" name="Rectangle 5097">
                <a:extLst>
                  <a:ext uri="{FF2B5EF4-FFF2-40B4-BE49-F238E27FC236}">
                    <a16:creationId xmlns:a16="http://schemas.microsoft.com/office/drawing/2014/main" id="{C999F953-DD1D-40F8-AB93-5C6D87332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4" name="Freeform 5098">
                <a:extLst>
                  <a:ext uri="{FF2B5EF4-FFF2-40B4-BE49-F238E27FC236}">
                    <a16:creationId xmlns:a16="http://schemas.microsoft.com/office/drawing/2014/main" id="{2027708E-37EF-490E-9762-57F81C7EF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5" name="Rectangle 5099">
                <a:extLst>
                  <a:ext uri="{FF2B5EF4-FFF2-40B4-BE49-F238E27FC236}">
                    <a16:creationId xmlns:a16="http://schemas.microsoft.com/office/drawing/2014/main" id="{242E503A-5E18-4383-980E-DA431FD71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6" name="Freeform 5100">
                <a:extLst>
                  <a:ext uri="{FF2B5EF4-FFF2-40B4-BE49-F238E27FC236}">
                    <a16:creationId xmlns:a16="http://schemas.microsoft.com/office/drawing/2014/main" id="{E8645455-ACA0-4C2B-9C75-15AFA1B49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7" name="Rectangle 5101">
                <a:extLst>
                  <a:ext uri="{FF2B5EF4-FFF2-40B4-BE49-F238E27FC236}">
                    <a16:creationId xmlns:a16="http://schemas.microsoft.com/office/drawing/2014/main" id="{D0C1CE59-04A7-4356-BCE3-6D3711554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8" name="Freeform 5102">
                <a:extLst>
                  <a:ext uri="{FF2B5EF4-FFF2-40B4-BE49-F238E27FC236}">
                    <a16:creationId xmlns:a16="http://schemas.microsoft.com/office/drawing/2014/main" id="{EB5338CD-C655-4F85-B601-5DF9D0164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09" name="Rectangle 5103">
                <a:extLst>
                  <a:ext uri="{FF2B5EF4-FFF2-40B4-BE49-F238E27FC236}">
                    <a16:creationId xmlns:a16="http://schemas.microsoft.com/office/drawing/2014/main" id="{093DFBF7-4708-4DCB-BCC7-0664350264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0" name="Freeform 5104">
                <a:extLst>
                  <a:ext uri="{FF2B5EF4-FFF2-40B4-BE49-F238E27FC236}">
                    <a16:creationId xmlns:a16="http://schemas.microsoft.com/office/drawing/2014/main" id="{1AFCD01D-5F27-44EE-AC0C-5A167D961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1" name="Rectangle 5105">
                <a:extLst>
                  <a:ext uri="{FF2B5EF4-FFF2-40B4-BE49-F238E27FC236}">
                    <a16:creationId xmlns:a16="http://schemas.microsoft.com/office/drawing/2014/main" id="{0AC1CED8-1A04-41B0-920A-66176D34D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2" name="Freeform 5106">
                <a:extLst>
                  <a:ext uri="{FF2B5EF4-FFF2-40B4-BE49-F238E27FC236}">
                    <a16:creationId xmlns:a16="http://schemas.microsoft.com/office/drawing/2014/main" id="{41D0F1EA-D277-4C8A-A1EA-85DED22AF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3" name="Rectangle 5107">
                <a:extLst>
                  <a:ext uri="{FF2B5EF4-FFF2-40B4-BE49-F238E27FC236}">
                    <a16:creationId xmlns:a16="http://schemas.microsoft.com/office/drawing/2014/main" id="{655355FC-7E22-4AD2-954F-7C8509E84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4" name="Freeform 5108">
                <a:extLst>
                  <a:ext uri="{FF2B5EF4-FFF2-40B4-BE49-F238E27FC236}">
                    <a16:creationId xmlns:a16="http://schemas.microsoft.com/office/drawing/2014/main" id="{A6E72923-F871-4E35-B089-EBCEA4873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5" name="Rectangle 5109">
                <a:extLst>
                  <a:ext uri="{FF2B5EF4-FFF2-40B4-BE49-F238E27FC236}">
                    <a16:creationId xmlns:a16="http://schemas.microsoft.com/office/drawing/2014/main" id="{44CF1459-E9F7-4864-928F-4D07C75FA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6" name="Freeform 5110">
                <a:extLst>
                  <a:ext uri="{FF2B5EF4-FFF2-40B4-BE49-F238E27FC236}">
                    <a16:creationId xmlns:a16="http://schemas.microsoft.com/office/drawing/2014/main" id="{2987D581-5F4F-4DC7-8164-0CE758830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7" name="Rectangle 5111">
                <a:extLst>
                  <a:ext uri="{FF2B5EF4-FFF2-40B4-BE49-F238E27FC236}">
                    <a16:creationId xmlns:a16="http://schemas.microsoft.com/office/drawing/2014/main" id="{3900EF11-98AD-4EE7-9E41-8F73F8002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8" name="Freeform 5112">
                <a:extLst>
                  <a:ext uri="{FF2B5EF4-FFF2-40B4-BE49-F238E27FC236}">
                    <a16:creationId xmlns:a16="http://schemas.microsoft.com/office/drawing/2014/main" id="{02D0F4C5-F02E-446A-8801-1DC074984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9" name="Rectangle 5113">
                <a:extLst>
                  <a:ext uri="{FF2B5EF4-FFF2-40B4-BE49-F238E27FC236}">
                    <a16:creationId xmlns:a16="http://schemas.microsoft.com/office/drawing/2014/main" id="{5DF0B4F7-B7A0-4ACF-A1A2-7B20F4A09F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0" name="Freeform 5114">
                <a:extLst>
                  <a:ext uri="{FF2B5EF4-FFF2-40B4-BE49-F238E27FC236}">
                    <a16:creationId xmlns:a16="http://schemas.microsoft.com/office/drawing/2014/main" id="{015EE6F1-42D7-4937-A98A-45E2094E6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" name="Rectangle 5115">
                <a:extLst>
                  <a:ext uri="{FF2B5EF4-FFF2-40B4-BE49-F238E27FC236}">
                    <a16:creationId xmlns:a16="http://schemas.microsoft.com/office/drawing/2014/main" id="{38752FA9-F521-4BB6-80AA-AA81DA3FB2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" name="Freeform 5116">
                <a:extLst>
                  <a:ext uri="{FF2B5EF4-FFF2-40B4-BE49-F238E27FC236}">
                    <a16:creationId xmlns:a16="http://schemas.microsoft.com/office/drawing/2014/main" id="{6D97797D-4C3B-4690-9299-187BE6448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3" name="Rectangle 5117">
                <a:extLst>
                  <a:ext uri="{FF2B5EF4-FFF2-40B4-BE49-F238E27FC236}">
                    <a16:creationId xmlns:a16="http://schemas.microsoft.com/office/drawing/2014/main" id="{F5C1F953-078A-4E79-AA03-B200CF2D7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4" name="Freeform 5118">
                <a:extLst>
                  <a:ext uri="{FF2B5EF4-FFF2-40B4-BE49-F238E27FC236}">
                    <a16:creationId xmlns:a16="http://schemas.microsoft.com/office/drawing/2014/main" id="{37AE3A8D-752D-4FDF-AF63-1FB62BFC8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5" name="Rectangle 5119">
                <a:extLst>
                  <a:ext uri="{FF2B5EF4-FFF2-40B4-BE49-F238E27FC236}">
                    <a16:creationId xmlns:a16="http://schemas.microsoft.com/office/drawing/2014/main" id="{2BD787FB-4E7D-417F-A55D-D8A08976A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6" name="Freeform 5120">
                <a:extLst>
                  <a:ext uri="{FF2B5EF4-FFF2-40B4-BE49-F238E27FC236}">
                    <a16:creationId xmlns:a16="http://schemas.microsoft.com/office/drawing/2014/main" id="{941E3D58-C47D-4AE2-87EF-9C4C04D26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7" name="Rectangle 5121">
                <a:extLst>
                  <a:ext uri="{FF2B5EF4-FFF2-40B4-BE49-F238E27FC236}">
                    <a16:creationId xmlns:a16="http://schemas.microsoft.com/office/drawing/2014/main" id="{465481F2-5063-45D8-AF96-7C142063D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8" name="Freeform 5122">
                <a:extLst>
                  <a:ext uri="{FF2B5EF4-FFF2-40B4-BE49-F238E27FC236}">
                    <a16:creationId xmlns:a16="http://schemas.microsoft.com/office/drawing/2014/main" id="{DE96FDE1-D72B-40F8-9C36-84E0A363E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9" name="Rectangle 5123">
                <a:extLst>
                  <a:ext uri="{FF2B5EF4-FFF2-40B4-BE49-F238E27FC236}">
                    <a16:creationId xmlns:a16="http://schemas.microsoft.com/office/drawing/2014/main" id="{19942A23-E244-42ED-822E-9E906D15B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0" name="Freeform 5124">
                <a:extLst>
                  <a:ext uri="{FF2B5EF4-FFF2-40B4-BE49-F238E27FC236}">
                    <a16:creationId xmlns:a16="http://schemas.microsoft.com/office/drawing/2014/main" id="{E659E6DD-D010-4B35-9E6F-E3502B47D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1" name="Rectangle 5125">
                <a:extLst>
                  <a:ext uri="{FF2B5EF4-FFF2-40B4-BE49-F238E27FC236}">
                    <a16:creationId xmlns:a16="http://schemas.microsoft.com/office/drawing/2014/main" id="{E3D533D8-3C8F-4879-ADB2-94C0B62C3C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2" name="Freeform 5126">
                <a:extLst>
                  <a:ext uri="{FF2B5EF4-FFF2-40B4-BE49-F238E27FC236}">
                    <a16:creationId xmlns:a16="http://schemas.microsoft.com/office/drawing/2014/main" id="{0A19812A-712C-495E-8FD3-773153409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3" name="Rectangle 5127">
                <a:extLst>
                  <a:ext uri="{FF2B5EF4-FFF2-40B4-BE49-F238E27FC236}">
                    <a16:creationId xmlns:a16="http://schemas.microsoft.com/office/drawing/2014/main" id="{F956A037-3B26-4AC7-B6CA-D79DAF451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4" name="Freeform 5128">
                <a:extLst>
                  <a:ext uri="{FF2B5EF4-FFF2-40B4-BE49-F238E27FC236}">
                    <a16:creationId xmlns:a16="http://schemas.microsoft.com/office/drawing/2014/main" id="{0E3FDE68-60CA-47C8-9FA2-E72C838B1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1 w 2"/>
                  <a:gd name="T15" fmla="*/ 2 h 3"/>
                  <a:gd name="T16" fmla="*/ 2 w 2"/>
                  <a:gd name="T17" fmla="*/ 1 h 3"/>
                  <a:gd name="T18" fmla="*/ 1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5" name="Rectangle 5129">
                <a:extLst>
                  <a:ext uri="{FF2B5EF4-FFF2-40B4-BE49-F238E27FC236}">
                    <a16:creationId xmlns:a16="http://schemas.microsoft.com/office/drawing/2014/main" id="{ACD30730-93B7-45FA-9460-11AC506DB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6" name="Freeform 5130">
                <a:extLst>
                  <a:ext uri="{FF2B5EF4-FFF2-40B4-BE49-F238E27FC236}">
                    <a16:creationId xmlns:a16="http://schemas.microsoft.com/office/drawing/2014/main" id="{72E9529D-D45C-4516-B724-59B54294B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7" name="Rectangle 5131">
                <a:extLst>
                  <a:ext uri="{FF2B5EF4-FFF2-40B4-BE49-F238E27FC236}">
                    <a16:creationId xmlns:a16="http://schemas.microsoft.com/office/drawing/2014/main" id="{730C3A06-62CD-4CB8-95DB-592BF94817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8" name="Freeform 5132">
                <a:extLst>
                  <a:ext uri="{FF2B5EF4-FFF2-40B4-BE49-F238E27FC236}">
                    <a16:creationId xmlns:a16="http://schemas.microsoft.com/office/drawing/2014/main" id="{4A8361EB-CBB6-4625-894C-CB7EF6624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0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9" name="Rectangle 5133">
                <a:extLst>
                  <a:ext uri="{FF2B5EF4-FFF2-40B4-BE49-F238E27FC236}">
                    <a16:creationId xmlns:a16="http://schemas.microsoft.com/office/drawing/2014/main" id="{E10B691C-31C6-42C4-8FEC-5D773EC4D2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0" name="Freeform 5134">
                <a:extLst>
                  <a:ext uri="{FF2B5EF4-FFF2-40B4-BE49-F238E27FC236}">
                    <a16:creationId xmlns:a16="http://schemas.microsoft.com/office/drawing/2014/main" id="{BFCFF30E-C39C-479A-83AB-512F6F942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1" name="Rectangle 5135">
                <a:extLst>
                  <a:ext uri="{FF2B5EF4-FFF2-40B4-BE49-F238E27FC236}">
                    <a16:creationId xmlns:a16="http://schemas.microsoft.com/office/drawing/2014/main" id="{3C54B033-E96B-4207-9358-2DDA67C6B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2" name="Freeform 5136">
                <a:extLst>
                  <a:ext uri="{FF2B5EF4-FFF2-40B4-BE49-F238E27FC236}">
                    <a16:creationId xmlns:a16="http://schemas.microsoft.com/office/drawing/2014/main" id="{B29AF96A-CD5F-4B29-AA94-468C12321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" name="Rectangle 5137">
                <a:extLst>
                  <a:ext uri="{FF2B5EF4-FFF2-40B4-BE49-F238E27FC236}">
                    <a16:creationId xmlns:a16="http://schemas.microsoft.com/office/drawing/2014/main" id="{1FC85ACC-564C-4C0D-8AA8-6B3541DE2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4" name="Freeform 5138">
                <a:extLst>
                  <a:ext uri="{FF2B5EF4-FFF2-40B4-BE49-F238E27FC236}">
                    <a16:creationId xmlns:a16="http://schemas.microsoft.com/office/drawing/2014/main" id="{B13A8FD3-F155-40D8-A5BD-3307681FE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5" name="Rectangle 5139">
                <a:extLst>
                  <a:ext uri="{FF2B5EF4-FFF2-40B4-BE49-F238E27FC236}">
                    <a16:creationId xmlns:a16="http://schemas.microsoft.com/office/drawing/2014/main" id="{BB12C992-6968-40D1-B231-8F8FD215C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6" name="Freeform 5140">
                <a:extLst>
                  <a:ext uri="{FF2B5EF4-FFF2-40B4-BE49-F238E27FC236}">
                    <a16:creationId xmlns:a16="http://schemas.microsoft.com/office/drawing/2014/main" id="{4D2E6154-84B5-4B4D-AC9D-814BE1C35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7" name="Rectangle 5141">
                <a:extLst>
                  <a:ext uri="{FF2B5EF4-FFF2-40B4-BE49-F238E27FC236}">
                    <a16:creationId xmlns:a16="http://schemas.microsoft.com/office/drawing/2014/main" id="{1E8AD2A9-E2C9-4F64-8B13-C5C18DAC36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8" name="Freeform 5142">
                <a:extLst>
                  <a:ext uri="{FF2B5EF4-FFF2-40B4-BE49-F238E27FC236}">
                    <a16:creationId xmlns:a16="http://schemas.microsoft.com/office/drawing/2014/main" id="{960BE596-2958-46B7-88A0-1C767D0C7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2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2 w 2"/>
                  <a:gd name="T21" fmla="*/ 1 h 3"/>
                  <a:gd name="T22" fmla="*/ 2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9" name="Rectangle 5143">
                <a:extLst>
                  <a:ext uri="{FF2B5EF4-FFF2-40B4-BE49-F238E27FC236}">
                    <a16:creationId xmlns:a16="http://schemas.microsoft.com/office/drawing/2014/main" id="{A1659D12-D50C-42C5-9514-A4BB4A864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0" name="Freeform 5144">
                <a:extLst>
                  <a:ext uri="{FF2B5EF4-FFF2-40B4-BE49-F238E27FC236}">
                    <a16:creationId xmlns:a16="http://schemas.microsoft.com/office/drawing/2014/main" id="{94880AF5-0583-4E45-A239-83BB5CEC4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1" name="Rectangle 5145">
                <a:extLst>
                  <a:ext uri="{FF2B5EF4-FFF2-40B4-BE49-F238E27FC236}">
                    <a16:creationId xmlns:a16="http://schemas.microsoft.com/office/drawing/2014/main" id="{1554BFE3-1BF2-43C0-9CF8-212283DA0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2" name="Freeform 5146">
                <a:extLst>
                  <a:ext uri="{FF2B5EF4-FFF2-40B4-BE49-F238E27FC236}">
                    <a16:creationId xmlns:a16="http://schemas.microsoft.com/office/drawing/2014/main" id="{FDB203E3-F033-415E-81EC-7E8F56235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3" name="Rectangle 5147">
                <a:extLst>
                  <a:ext uri="{FF2B5EF4-FFF2-40B4-BE49-F238E27FC236}">
                    <a16:creationId xmlns:a16="http://schemas.microsoft.com/office/drawing/2014/main" id="{DE635D26-27AD-4531-B994-B086ECF93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4" name="Freeform 5148">
                <a:extLst>
                  <a:ext uri="{FF2B5EF4-FFF2-40B4-BE49-F238E27FC236}">
                    <a16:creationId xmlns:a16="http://schemas.microsoft.com/office/drawing/2014/main" id="{16A86D84-215A-4861-AAE6-9FB8B1E83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5" name="Rectangle 5149">
                <a:extLst>
                  <a:ext uri="{FF2B5EF4-FFF2-40B4-BE49-F238E27FC236}">
                    <a16:creationId xmlns:a16="http://schemas.microsoft.com/office/drawing/2014/main" id="{64EE7487-F035-43F4-9BD2-85F809F67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6" name="Freeform 5150">
                <a:extLst>
                  <a:ext uri="{FF2B5EF4-FFF2-40B4-BE49-F238E27FC236}">
                    <a16:creationId xmlns:a16="http://schemas.microsoft.com/office/drawing/2014/main" id="{441C6420-7699-4192-BF5E-7442A454A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7" name="Rectangle 5151">
                <a:extLst>
                  <a:ext uri="{FF2B5EF4-FFF2-40B4-BE49-F238E27FC236}">
                    <a16:creationId xmlns:a16="http://schemas.microsoft.com/office/drawing/2014/main" id="{F5A9C830-2E5C-4B0D-B7C1-EF9D47E22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8" name="Freeform 5152">
                <a:extLst>
                  <a:ext uri="{FF2B5EF4-FFF2-40B4-BE49-F238E27FC236}">
                    <a16:creationId xmlns:a16="http://schemas.microsoft.com/office/drawing/2014/main" id="{BBE7A93D-8FFF-452D-8971-2C51A47E9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9" name="Rectangle 5153">
                <a:extLst>
                  <a:ext uri="{FF2B5EF4-FFF2-40B4-BE49-F238E27FC236}">
                    <a16:creationId xmlns:a16="http://schemas.microsoft.com/office/drawing/2014/main" id="{5139565B-97FD-4FF0-B63E-28A2D8B59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0" name="Freeform 5154">
                <a:extLst>
                  <a:ext uri="{FF2B5EF4-FFF2-40B4-BE49-F238E27FC236}">
                    <a16:creationId xmlns:a16="http://schemas.microsoft.com/office/drawing/2014/main" id="{FE96F9E8-14D4-4163-8F84-F6EA8D369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1" name="Rectangle 5155">
                <a:extLst>
                  <a:ext uri="{FF2B5EF4-FFF2-40B4-BE49-F238E27FC236}">
                    <a16:creationId xmlns:a16="http://schemas.microsoft.com/office/drawing/2014/main" id="{C02069D6-1526-4EF1-A516-187684C73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2" name="Freeform 5156">
                <a:extLst>
                  <a:ext uri="{FF2B5EF4-FFF2-40B4-BE49-F238E27FC236}">
                    <a16:creationId xmlns:a16="http://schemas.microsoft.com/office/drawing/2014/main" id="{E3D090A8-1B55-4A20-A24F-83E9845A0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3" name="Rectangle 5157">
                <a:extLst>
                  <a:ext uri="{FF2B5EF4-FFF2-40B4-BE49-F238E27FC236}">
                    <a16:creationId xmlns:a16="http://schemas.microsoft.com/office/drawing/2014/main" id="{68F7DD9C-F2F5-482D-858A-FBC5CD126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4" name="Freeform 5158">
                <a:extLst>
                  <a:ext uri="{FF2B5EF4-FFF2-40B4-BE49-F238E27FC236}">
                    <a16:creationId xmlns:a16="http://schemas.microsoft.com/office/drawing/2014/main" id="{48821060-4CC1-4ED5-A858-A18BC9631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5" name="Rectangle 5159">
                <a:extLst>
                  <a:ext uri="{FF2B5EF4-FFF2-40B4-BE49-F238E27FC236}">
                    <a16:creationId xmlns:a16="http://schemas.microsoft.com/office/drawing/2014/main" id="{D2701144-E712-4849-B4B7-C049CCB328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6" name="Freeform 5160">
                <a:extLst>
                  <a:ext uri="{FF2B5EF4-FFF2-40B4-BE49-F238E27FC236}">
                    <a16:creationId xmlns:a16="http://schemas.microsoft.com/office/drawing/2014/main" id="{E8EDB3D6-60A1-4AE2-B44D-A1107E901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7" name="Rectangle 5161">
                <a:extLst>
                  <a:ext uri="{FF2B5EF4-FFF2-40B4-BE49-F238E27FC236}">
                    <a16:creationId xmlns:a16="http://schemas.microsoft.com/office/drawing/2014/main" id="{1CC64821-28A7-483E-A737-7D05FBE1D5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8" name="Freeform 5162">
                <a:extLst>
                  <a:ext uri="{FF2B5EF4-FFF2-40B4-BE49-F238E27FC236}">
                    <a16:creationId xmlns:a16="http://schemas.microsoft.com/office/drawing/2014/main" id="{4B123011-E628-4DC3-82D9-922F4DCBD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9" name="Rectangle 5163">
                <a:extLst>
                  <a:ext uri="{FF2B5EF4-FFF2-40B4-BE49-F238E27FC236}">
                    <a16:creationId xmlns:a16="http://schemas.microsoft.com/office/drawing/2014/main" id="{C62028EE-29C0-44A9-A9D7-5788466FF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0" name="Freeform 5164">
                <a:extLst>
                  <a:ext uri="{FF2B5EF4-FFF2-40B4-BE49-F238E27FC236}">
                    <a16:creationId xmlns:a16="http://schemas.microsoft.com/office/drawing/2014/main" id="{862808BA-C8B7-4673-90D2-F3C9993B6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1" name="Rectangle 5165">
                <a:extLst>
                  <a:ext uri="{FF2B5EF4-FFF2-40B4-BE49-F238E27FC236}">
                    <a16:creationId xmlns:a16="http://schemas.microsoft.com/office/drawing/2014/main" id="{37C36277-2AD5-4F91-9D64-3788A18D4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2" name="Freeform 5166">
                <a:extLst>
                  <a:ext uri="{FF2B5EF4-FFF2-40B4-BE49-F238E27FC236}">
                    <a16:creationId xmlns:a16="http://schemas.microsoft.com/office/drawing/2014/main" id="{9B1C2AF3-F2CD-47E3-BBBF-543CE5BBC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3" name="Rectangle 5167">
                <a:extLst>
                  <a:ext uri="{FF2B5EF4-FFF2-40B4-BE49-F238E27FC236}">
                    <a16:creationId xmlns:a16="http://schemas.microsoft.com/office/drawing/2014/main" id="{BE26C96C-023F-4E47-850A-981F962DBA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4" name="Freeform 5168">
                <a:extLst>
                  <a:ext uri="{FF2B5EF4-FFF2-40B4-BE49-F238E27FC236}">
                    <a16:creationId xmlns:a16="http://schemas.microsoft.com/office/drawing/2014/main" id="{5285D636-5CF5-4A00-BAA0-0DAD989F8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5" name="Rectangle 5169">
                <a:extLst>
                  <a:ext uri="{FF2B5EF4-FFF2-40B4-BE49-F238E27FC236}">
                    <a16:creationId xmlns:a16="http://schemas.microsoft.com/office/drawing/2014/main" id="{2BCFD962-C5EC-4712-9E6B-D721A4CA7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6" name="Freeform 5170">
                <a:extLst>
                  <a:ext uri="{FF2B5EF4-FFF2-40B4-BE49-F238E27FC236}">
                    <a16:creationId xmlns:a16="http://schemas.microsoft.com/office/drawing/2014/main" id="{1F54C45B-46B4-4E8E-AF3F-35372AF1B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7" name="Rectangle 5171">
                <a:extLst>
                  <a:ext uri="{FF2B5EF4-FFF2-40B4-BE49-F238E27FC236}">
                    <a16:creationId xmlns:a16="http://schemas.microsoft.com/office/drawing/2014/main" id="{4976FE2F-1187-4D1F-B367-9CADD135A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8" name="Freeform 5172">
                <a:extLst>
                  <a:ext uri="{FF2B5EF4-FFF2-40B4-BE49-F238E27FC236}">
                    <a16:creationId xmlns:a16="http://schemas.microsoft.com/office/drawing/2014/main" id="{2E2D4CCF-2AAE-4E29-A9BA-1C943F072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9" name="Rectangle 5173">
                <a:extLst>
                  <a:ext uri="{FF2B5EF4-FFF2-40B4-BE49-F238E27FC236}">
                    <a16:creationId xmlns:a16="http://schemas.microsoft.com/office/drawing/2014/main" id="{D37CFC21-E65E-4105-9846-3390DA2D8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0" name="Freeform 5174">
                <a:extLst>
                  <a:ext uri="{FF2B5EF4-FFF2-40B4-BE49-F238E27FC236}">
                    <a16:creationId xmlns:a16="http://schemas.microsoft.com/office/drawing/2014/main" id="{D37E47BE-EE02-4273-AE88-E4675F315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1" name="Rectangle 5175">
                <a:extLst>
                  <a:ext uri="{FF2B5EF4-FFF2-40B4-BE49-F238E27FC236}">
                    <a16:creationId xmlns:a16="http://schemas.microsoft.com/office/drawing/2014/main" id="{290D90A7-3E11-4644-9C11-057DF776E2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2" name="Freeform 5176">
                <a:extLst>
                  <a:ext uri="{FF2B5EF4-FFF2-40B4-BE49-F238E27FC236}">
                    <a16:creationId xmlns:a16="http://schemas.microsoft.com/office/drawing/2014/main" id="{26B8E964-5993-406A-83D4-89971A1B4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3" name="Rectangle 5177">
                <a:extLst>
                  <a:ext uri="{FF2B5EF4-FFF2-40B4-BE49-F238E27FC236}">
                    <a16:creationId xmlns:a16="http://schemas.microsoft.com/office/drawing/2014/main" id="{B6E2E7C3-81CB-4178-AC9F-7EBC31187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4" name="Freeform 5178">
                <a:extLst>
                  <a:ext uri="{FF2B5EF4-FFF2-40B4-BE49-F238E27FC236}">
                    <a16:creationId xmlns:a16="http://schemas.microsoft.com/office/drawing/2014/main" id="{D3DBCC71-EE61-4638-9AD2-1DFDFD595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719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1 w 2"/>
                  <a:gd name="T9" fmla="*/ 2 h 3"/>
                  <a:gd name="T10" fmla="*/ 1 w 2"/>
                  <a:gd name="T11" fmla="*/ 2 h 3"/>
                  <a:gd name="T12" fmla="*/ 1 w 2"/>
                  <a:gd name="T13" fmla="*/ 2 h 3"/>
                  <a:gd name="T14" fmla="*/ 2 w 2"/>
                  <a:gd name="T15" fmla="*/ 2 h 3"/>
                  <a:gd name="T16" fmla="*/ 2 w 2"/>
                  <a:gd name="T17" fmla="*/ 1 h 3"/>
                  <a:gd name="T18" fmla="*/ 2 w 2"/>
                  <a:gd name="T19" fmla="*/ 1 h 3"/>
                  <a:gd name="T20" fmla="*/ 1 w 2"/>
                  <a:gd name="T21" fmla="*/ 1 h 3"/>
                  <a:gd name="T22" fmla="*/ 1 w 2"/>
                  <a:gd name="T23" fmla="*/ 1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0 h 3"/>
                  <a:gd name="T30" fmla="*/ 1 w 2"/>
                  <a:gd name="T31" fmla="*/ 0 h 3"/>
                  <a:gd name="T32" fmla="*/ 0 w 2"/>
                  <a:gd name="T33" fmla="*/ 0 h 3"/>
                  <a:gd name="T34" fmla="*/ 0 w 2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5" name="Rectangle 5179">
                <a:extLst>
                  <a:ext uri="{FF2B5EF4-FFF2-40B4-BE49-F238E27FC236}">
                    <a16:creationId xmlns:a16="http://schemas.microsoft.com/office/drawing/2014/main" id="{91192A77-D67F-4385-B517-09703C943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6" name="Freeform 5180">
                <a:extLst>
                  <a:ext uri="{FF2B5EF4-FFF2-40B4-BE49-F238E27FC236}">
                    <a16:creationId xmlns:a16="http://schemas.microsoft.com/office/drawing/2014/main" id="{99068A7D-FB9B-49A9-AA2C-FDA25E420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0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0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7" name="Rectangle 5181">
                <a:extLst>
                  <a:ext uri="{FF2B5EF4-FFF2-40B4-BE49-F238E27FC236}">
                    <a16:creationId xmlns:a16="http://schemas.microsoft.com/office/drawing/2014/main" id="{4C638DA3-643A-47AD-99DA-BC934723F9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8" name="Freeform 5182">
                <a:extLst>
                  <a:ext uri="{FF2B5EF4-FFF2-40B4-BE49-F238E27FC236}">
                    <a16:creationId xmlns:a16="http://schemas.microsoft.com/office/drawing/2014/main" id="{B98DA0C5-ECF9-4AFC-AA52-68E030609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9" name="Rectangle 5183">
                <a:extLst>
                  <a:ext uri="{FF2B5EF4-FFF2-40B4-BE49-F238E27FC236}">
                    <a16:creationId xmlns:a16="http://schemas.microsoft.com/office/drawing/2014/main" id="{BDD26212-46B5-4B81-A82D-904A2645F6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0" name="Freeform 5184">
                <a:extLst>
                  <a:ext uri="{FF2B5EF4-FFF2-40B4-BE49-F238E27FC236}">
                    <a16:creationId xmlns:a16="http://schemas.microsoft.com/office/drawing/2014/main" id="{38FB3D2D-7BD4-4814-99BF-8F0620603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0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1" name="Rectangle 5185">
                <a:extLst>
                  <a:ext uri="{FF2B5EF4-FFF2-40B4-BE49-F238E27FC236}">
                    <a16:creationId xmlns:a16="http://schemas.microsoft.com/office/drawing/2014/main" id="{7586D325-F2C1-4A74-8FFA-E5F66372D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2" name="Freeform 5186">
                <a:extLst>
                  <a:ext uri="{FF2B5EF4-FFF2-40B4-BE49-F238E27FC236}">
                    <a16:creationId xmlns:a16="http://schemas.microsoft.com/office/drawing/2014/main" id="{379F337D-C484-46A3-AFAF-64BB40755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3" name="Rectangle 5187">
                <a:extLst>
                  <a:ext uri="{FF2B5EF4-FFF2-40B4-BE49-F238E27FC236}">
                    <a16:creationId xmlns:a16="http://schemas.microsoft.com/office/drawing/2014/main" id="{9A540C57-32BC-4A20-9997-94427DFCC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4" name="Freeform 5188">
                <a:extLst>
                  <a:ext uri="{FF2B5EF4-FFF2-40B4-BE49-F238E27FC236}">
                    <a16:creationId xmlns:a16="http://schemas.microsoft.com/office/drawing/2014/main" id="{BBF721C8-F303-45A6-BA0B-930D33407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5" name="Rectangle 5189">
                <a:extLst>
                  <a:ext uri="{FF2B5EF4-FFF2-40B4-BE49-F238E27FC236}">
                    <a16:creationId xmlns:a16="http://schemas.microsoft.com/office/drawing/2014/main" id="{8B2D3CF2-F895-4BBC-99DA-F4AD48190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6" name="Freeform 5190">
                <a:extLst>
                  <a:ext uri="{FF2B5EF4-FFF2-40B4-BE49-F238E27FC236}">
                    <a16:creationId xmlns:a16="http://schemas.microsoft.com/office/drawing/2014/main" id="{1B5892D8-BA7B-4949-AFBF-2E2DA5F04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0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7" name="Rectangle 5191">
                <a:extLst>
                  <a:ext uri="{FF2B5EF4-FFF2-40B4-BE49-F238E27FC236}">
                    <a16:creationId xmlns:a16="http://schemas.microsoft.com/office/drawing/2014/main" id="{D9306211-3AA1-4880-A4DF-C9F1B9CD2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8" name="Freeform 5192">
                <a:extLst>
                  <a:ext uri="{FF2B5EF4-FFF2-40B4-BE49-F238E27FC236}">
                    <a16:creationId xmlns:a16="http://schemas.microsoft.com/office/drawing/2014/main" id="{EB8ACB66-1460-4379-943A-A68B324F2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9" name="Rectangle 5193">
                <a:extLst>
                  <a:ext uri="{FF2B5EF4-FFF2-40B4-BE49-F238E27FC236}">
                    <a16:creationId xmlns:a16="http://schemas.microsoft.com/office/drawing/2014/main" id="{6CC6133E-42A5-41D2-802B-3830DE033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0" name="Freeform 5194">
                <a:extLst>
                  <a:ext uri="{FF2B5EF4-FFF2-40B4-BE49-F238E27FC236}">
                    <a16:creationId xmlns:a16="http://schemas.microsoft.com/office/drawing/2014/main" id="{1203D707-85F2-4A8F-A02F-89DEAE5D9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1" name="Rectangle 5195">
                <a:extLst>
                  <a:ext uri="{FF2B5EF4-FFF2-40B4-BE49-F238E27FC236}">
                    <a16:creationId xmlns:a16="http://schemas.microsoft.com/office/drawing/2014/main" id="{4909EA26-18D7-4C75-A9F4-BE66F38FB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2" name="Freeform 5196">
                <a:extLst>
                  <a:ext uri="{FF2B5EF4-FFF2-40B4-BE49-F238E27FC236}">
                    <a16:creationId xmlns:a16="http://schemas.microsoft.com/office/drawing/2014/main" id="{9D56F726-9E2A-4AEC-9BA8-A0DA26FD1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3" name="Rectangle 5197">
                <a:extLst>
                  <a:ext uri="{FF2B5EF4-FFF2-40B4-BE49-F238E27FC236}">
                    <a16:creationId xmlns:a16="http://schemas.microsoft.com/office/drawing/2014/main" id="{DF92E253-41E3-423E-943A-376A92672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" name="Freeform 5198">
                <a:extLst>
                  <a:ext uri="{FF2B5EF4-FFF2-40B4-BE49-F238E27FC236}">
                    <a16:creationId xmlns:a16="http://schemas.microsoft.com/office/drawing/2014/main" id="{F6DB7F88-9F57-4A47-B4EC-2F28F8DEB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" name="Rectangle 5199">
                <a:extLst>
                  <a:ext uri="{FF2B5EF4-FFF2-40B4-BE49-F238E27FC236}">
                    <a16:creationId xmlns:a16="http://schemas.microsoft.com/office/drawing/2014/main" id="{B18DEE91-993F-472A-B369-88AA7962F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" name="Freeform 5200">
                <a:extLst>
                  <a:ext uri="{FF2B5EF4-FFF2-40B4-BE49-F238E27FC236}">
                    <a16:creationId xmlns:a16="http://schemas.microsoft.com/office/drawing/2014/main" id="{8EDB230B-1A44-4F23-B382-3804B0D59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" name="Rectangle 5201">
                <a:extLst>
                  <a:ext uri="{FF2B5EF4-FFF2-40B4-BE49-F238E27FC236}">
                    <a16:creationId xmlns:a16="http://schemas.microsoft.com/office/drawing/2014/main" id="{C8E5B39A-6523-407E-A5F2-E20FD0304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" name="Freeform 5202">
                <a:extLst>
                  <a:ext uri="{FF2B5EF4-FFF2-40B4-BE49-F238E27FC236}">
                    <a16:creationId xmlns:a16="http://schemas.microsoft.com/office/drawing/2014/main" id="{25B38D75-DD52-430C-8AB9-96B639A82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9" name="Rectangle 5203">
                <a:extLst>
                  <a:ext uri="{FF2B5EF4-FFF2-40B4-BE49-F238E27FC236}">
                    <a16:creationId xmlns:a16="http://schemas.microsoft.com/office/drawing/2014/main" id="{E9D7BB40-C50F-432B-9AAD-C01A3DE86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0" name="Freeform 5204">
                <a:extLst>
                  <a:ext uri="{FF2B5EF4-FFF2-40B4-BE49-F238E27FC236}">
                    <a16:creationId xmlns:a16="http://schemas.microsoft.com/office/drawing/2014/main" id="{61708AE9-95F6-41A0-8FFC-1E092F510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1" name="Rectangle 5205">
                <a:extLst>
                  <a:ext uri="{FF2B5EF4-FFF2-40B4-BE49-F238E27FC236}">
                    <a16:creationId xmlns:a16="http://schemas.microsoft.com/office/drawing/2014/main" id="{CA9CAFC1-00A6-41A4-AB47-7ED508F5C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2" name="Freeform 5206">
                <a:extLst>
                  <a:ext uri="{FF2B5EF4-FFF2-40B4-BE49-F238E27FC236}">
                    <a16:creationId xmlns:a16="http://schemas.microsoft.com/office/drawing/2014/main" id="{BA57F2F6-A275-4B63-A7A6-C2AC36CB4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0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3" name="Rectangle 5207">
                <a:extLst>
                  <a:ext uri="{FF2B5EF4-FFF2-40B4-BE49-F238E27FC236}">
                    <a16:creationId xmlns:a16="http://schemas.microsoft.com/office/drawing/2014/main" id="{C4D1A0F4-8C8D-41E3-A8F4-E08D8CE2F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4" name="Freeform 5208">
                <a:extLst>
                  <a:ext uri="{FF2B5EF4-FFF2-40B4-BE49-F238E27FC236}">
                    <a16:creationId xmlns:a16="http://schemas.microsoft.com/office/drawing/2014/main" id="{43CC314F-09B5-4EAE-82C3-2C3614584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5" name="Rectangle 5209">
                <a:extLst>
                  <a:ext uri="{FF2B5EF4-FFF2-40B4-BE49-F238E27FC236}">
                    <a16:creationId xmlns:a16="http://schemas.microsoft.com/office/drawing/2014/main" id="{F6D4D6EA-C32A-4307-99C1-7B44035A3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6" name="Freeform 5210">
                <a:extLst>
                  <a:ext uri="{FF2B5EF4-FFF2-40B4-BE49-F238E27FC236}">
                    <a16:creationId xmlns:a16="http://schemas.microsoft.com/office/drawing/2014/main" id="{D46E061F-24DB-4875-B6C0-F58436587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7" name="Rectangle 5211">
                <a:extLst>
                  <a:ext uri="{FF2B5EF4-FFF2-40B4-BE49-F238E27FC236}">
                    <a16:creationId xmlns:a16="http://schemas.microsoft.com/office/drawing/2014/main" id="{AD484FC9-7AC9-43D5-B428-8E65D32779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8" name="Freeform 5212">
                <a:extLst>
                  <a:ext uri="{FF2B5EF4-FFF2-40B4-BE49-F238E27FC236}">
                    <a16:creationId xmlns:a16="http://schemas.microsoft.com/office/drawing/2014/main" id="{17771B41-5377-4B14-A81C-CE810F14C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9" name="Rectangle 5213">
                <a:extLst>
                  <a:ext uri="{FF2B5EF4-FFF2-40B4-BE49-F238E27FC236}">
                    <a16:creationId xmlns:a16="http://schemas.microsoft.com/office/drawing/2014/main" id="{61F79088-AA4D-480C-9784-36EC8F3E4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0" name="Freeform 5214">
                <a:extLst>
                  <a:ext uri="{FF2B5EF4-FFF2-40B4-BE49-F238E27FC236}">
                    <a16:creationId xmlns:a16="http://schemas.microsoft.com/office/drawing/2014/main" id="{2219C6C0-8966-4074-BE03-7E7BA8FBD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1" name="Rectangle 5215">
                <a:extLst>
                  <a:ext uri="{FF2B5EF4-FFF2-40B4-BE49-F238E27FC236}">
                    <a16:creationId xmlns:a16="http://schemas.microsoft.com/office/drawing/2014/main" id="{10831CFB-04DA-4794-A2F6-C1A78E11F6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2" name="Freeform 5216">
                <a:extLst>
                  <a:ext uri="{FF2B5EF4-FFF2-40B4-BE49-F238E27FC236}">
                    <a16:creationId xmlns:a16="http://schemas.microsoft.com/office/drawing/2014/main" id="{A2134859-47EA-48A5-8AAE-8640B2F54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0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3" name="Rectangle 5217">
                <a:extLst>
                  <a:ext uri="{FF2B5EF4-FFF2-40B4-BE49-F238E27FC236}">
                    <a16:creationId xmlns:a16="http://schemas.microsoft.com/office/drawing/2014/main" id="{3EBEC369-432A-4856-8A55-6AF675F30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4" name="Freeform 5218">
                <a:extLst>
                  <a:ext uri="{FF2B5EF4-FFF2-40B4-BE49-F238E27FC236}">
                    <a16:creationId xmlns:a16="http://schemas.microsoft.com/office/drawing/2014/main" id="{7EBF9BB2-3795-48CD-8007-E5F0F7E94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5" name="Rectangle 5219">
                <a:extLst>
                  <a:ext uri="{FF2B5EF4-FFF2-40B4-BE49-F238E27FC236}">
                    <a16:creationId xmlns:a16="http://schemas.microsoft.com/office/drawing/2014/main" id="{2089A7BB-8663-4B68-AAB6-BE8C819210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" y="719"/>
                <a:ext cx="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6" name="Freeform 5220">
                <a:extLst>
                  <a:ext uri="{FF2B5EF4-FFF2-40B4-BE49-F238E27FC236}">
                    <a16:creationId xmlns:a16="http://schemas.microsoft.com/office/drawing/2014/main" id="{CB4C6CD4-A775-454D-916B-2070EFDB7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71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  <a:gd name="T20" fmla="*/ 1 w 1"/>
                  <a:gd name="T21" fmla="*/ 1 h 3"/>
                  <a:gd name="T22" fmla="*/ 1 w 1"/>
                  <a:gd name="T23" fmla="*/ 1 h 3"/>
                  <a:gd name="T24" fmla="*/ 1 w 1"/>
                  <a:gd name="T25" fmla="*/ 1 h 3"/>
                  <a:gd name="T26" fmla="*/ 1 w 1"/>
                  <a:gd name="T27" fmla="*/ 0 h 3"/>
                  <a:gd name="T28" fmla="*/ 1 w 1"/>
                  <a:gd name="T29" fmla="*/ 0 h 3"/>
                  <a:gd name="T30" fmla="*/ 1 w 1"/>
                  <a:gd name="T31" fmla="*/ 0 h 3"/>
                  <a:gd name="T32" fmla="*/ 0 w 1"/>
                  <a:gd name="T33" fmla="*/ 0 h 3"/>
                  <a:gd name="T34" fmla="*/ 0 w 1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7" name="Rectangle 5221">
                <a:extLst>
                  <a:ext uri="{FF2B5EF4-FFF2-40B4-BE49-F238E27FC236}">
                    <a16:creationId xmlns:a16="http://schemas.microsoft.com/office/drawing/2014/main" id="{EA45CD33-2451-482C-8DF4-291595FBF3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8" y="676"/>
                <a:ext cx="281" cy="1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tr-TR" altLang="tr-TR" sz="11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525 m</a:t>
                </a:r>
                <a:endParaRPr kumimoji="0" lang="tr-TR" altLang="tr-TR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8" name="Rectangle 5222">
                <a:extLst>
                  <a:ext uri="{FF2B5EF4-FFF2-40B4-BE49-F238E27FC236}">
                    <a16:creationId xmlns:a16="http://schemas.microsoft.com/office/drawing/2014/main" id="{DB8458E7-9435-44CF-BBCC-27D26C9A8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8" y="1011"/>
                <a:ext cx="281" cy="1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tr-TR" altLang="tr-TR" sz="11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500 m</a:t>
                </a:r>
                <a:endParaRPr kumimoji="0" lang="tr-TR" altLang="tr-TR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29" name="Rectangle 5223">
                <a:extLst>
                  <a:ext uri="{FF2B5EF4-FFF2-40B4-BE49-F238E27FC236}">
                    <a16:creationId xmlns:a16="http://schemas.microsoft.com/office/drawing/2014/main" id="{91D61507-C515-4AF9-8161-9072FF611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8" y="1341"/>
                <a:ext cx="281" cy="1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tr-TR" altLang="tr-TR" sz="11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475 m</a:t>
                </a:r>
                <a:endParaRPr kumimoji="0" lang="tr-TR" altLang="tr-TR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0" name="Rectangle 5224">
                <a:extLst>
                  <a:ext uri="{FF2B5EF4-FFF2-40B4-BE49-F238E27FC236}">
                    <a16:creationId xmlns:a16="http://schemas.microsoft.com/office/drawing/2014/main" id="{6C32FC64-CB36-4EC8-B2E8-16DCAC1D2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8" y="1666"/>
                <a:ext cx="281" cy="1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tr-TR" altLang="tr-TR" sz="11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450 m</a:t>
                </a:r>
                <a:endParaRPr kumimoji="0" lang="tr-TR" altLang="tr-TR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1" name="Rectangle 5225">
                <a:extLst>
                  <a:ext uri="{FF2B5EF4-FFF2-40B4-BE49-F238E27FC236}">
                    <a16:creationId xmlns:a16="http://schemas.microsoft.com/office/drawing/2014/main" id="{563A7CC0-62DD-4A37-AD30-C621F42910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8" y="2001"/>
                <a:ext cx="281" cy="1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tr-TR" altLang="tr-TR" sz="11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Arial" panose="020B0604020202020204" pitchFamily="34" charset="0"/>
                  </a:rPr>
                  <a:t>425 m</a:t>
                </a:r>
                <a:endParaRPr kumimoji="0" lang="tr-TR" altLang="tr-TR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Line 5226">
                <a:extLst>
                  <a:ext uri="{FF2B5EF4-FFF2-40B4-BE49-F238E27FC236}">
                    <a16:creationId xmlns:a16="http://schemas.microsoft.com/office/drawing/2014/main" id="{1780FA00-2150-41E1-8840-0EAC9E07F5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02" y="2112"/>
                <a:ext cx="0" cy="35"/>
              </a:xfrm>
              <a:prstGeom prst="line">
                <a:avLst/>
              </a:prstGeom>
              <a:noFill/>
              <a:ln w="31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3" name="Line 5227">
                <a:extLst>
                  <a:ext uri="{FF2B5EF4-FFF2-40B4-BE49-F238E27FC236}">
                    <a16:creationId xmlns:a16="http://schemas.microsoft.com/office/drawing/2014/main" id="{587E8D03-1516-4448-9597-F82616D932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6" y="2112"/>
                <a:ext cx="0" cy="35"/>
              </a:xfrm>
              <a:prstGeom prst="line">
                <a:avLst/>
              </a:prstGeom>
              <a:noFill/>
              <a:ln w="31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4" name="Line 5228">
                <a:extLst>
                  <a:ext uri="{FF2B5EF4-FFF2-40B4-BE49-F238E27FC236}">
                    <a16:creationId xmlns:a16="http://schemas.microsoft.com/office/drawing/2014/main" id="{324225B6-9D5A-4EFD-92CA-C4B68C4359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71" y="2112"/>
                <a:ext cx="0" cy="35"/>
              </a:xfrm>
              <a:prstGeom prst="line">
                <a:avLst/>
              </a:prstGeom>
              <a:noFill/>
              <a:ln w="31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5" name="Line 5229">
                <a:extLst>
                  <a:ext uri="{FF2B5EF4-FFF2-40B4-BE49-F238E27FC236}">
                    <a16:creationId xmlns:a16="http://schemas.microsoft.com/office/drawing/2014/main" id="{7A49EBFC-7D5F-495C-9574-8DB4DC9892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1" y="2112"/>
                <a:ext cx="0" cy="35"/>
              </a:xfrm>
              <a:prstGeom prst="line">
                <a:avLst/>
              </a:prstGeom>
              <a:noFill/>
              <a:ln w="3175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31" name="Line 5231">
              <a:extLst>
                <a:ext uri="{FF2B5EF4-FFF2-40B4-BE49-F238E27FC236}">
                  <a16:creationId xmlns:a16="http://schemas.microsoft.com/office/drawing/2014/main" id="{06AEDDF1-1F24-42B4-9163-D0FE4F38F2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56313" y="3352801"/>
              <a:ext cx="0" cy="55563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2" name="Line 5232">
              <a:extLst>
                <a:ext uri="{FF2B5EF4-FFF2-40B4-BE49-F238E27FC236}">
                  <a16:creationId xmlns:a16="http://schemas.microsoft.com/office/drawing/2014/main" id="{C872DCBF-AE44-4F45-966E-9F018D540F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9650" y="3352801"/>
              <a:ext cx="0" cy="55563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3" name="Line 5233">
              <a:extLst>
                <a:ext uri="{FF2B5EF4-FFF2-40B4-BE49-F238E27FC236}">
                  <a16:creationId xmlns:a16="http://schemas.microsoft.com/office/drawing/2014/main" id="{835DAAB8-B7D6-4685-BA72-0FA20F3D7C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67750" y="3352801"/>
              <a:ext cx="0" cy="55563"/>
            </a:xfrm>
            <a:prstGeom prst="line">
              <a:avLst/>
            </a:pr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4" name="Rectangle 5234">
              <a:extLst>
                <a:ext uri="{FF2B5EF4-FFF2-40B4-BE49-F238E27FC236}">
                  <a16:creationId xmlns:a16="http://schemas.microsoft.com/office/drawing/2014/main" id="{5597B19C-5FA8-40C3-B689-FEE7D6AE7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0250" y="3405189"/>
              <a:ext cx="446088" cy="18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tr-TR" altLang="tr-TR" sz="11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Arial" panose="020B0604020202020204" pitchFamily="34" charset="0"/>
                </a:rPr>
                <a:t>250 m</a:t>
              </a:r>
              <a:endParaRPr kumimoji="0" lang="tr-TR" altLang="tr-TR" sz="18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</a:endParaRPr>
            </a:p>
          </p:txBody>
        </p:sp>
        <p:sp>
          <p:nvSpPr>
            <p:cNvPr id="35" name="Freeform 5235">
              <a:extLst>
                <a:ext uri="{FF2B5EF4-FFF2-40B4-BE49-F238E27FC236}">
                  <a16:creationId xmlns:a16="http://schemas.microsoft.com/office/drawing/2014/main" id="{4D431904-0480-432F-9C47-3B2FBDC42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775" y="501651"/>
              <a:ext cx="7394575" cy="2851150"/>
            </a:xfrm>
            <a:custGeom>
              <a:avLst/>
              <a:gdLst>
                <a:gd name="T0" fmla="*/ 26 w 16768"/>
                <a:gd name="T1" fmla="*/ 148 h 6457"/>
                <a:gd name="T2" fmla="*/ 0 w 16768"/>
                <a:gd name="T3" fmla="*/ 6457 h 6457"/>
                <a:gd name="T4" fmla="*/ 16761 w 16768"/>
                <a:gd name="T5" fmla="*/ 6457 h 6457"/>
                <a:gd name="T6" fmla="*/ 16768 w 16768"/>
                <a:gd name="T7" fmla="*/ 0 h 6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768" h="6457">
                  <a:moveTo>
                    <a:pt x="26" y="148"/>
                  </a:moveTo>
                  <a:lnTo>
                    <a:pt x="0" y="6457"/>
                  </a:lnTo>
                  <a:lnTo>
                    <a:pt x="16761" y="6457"/>
                  </a:lnTo>
                  <a:lnTo>
                    <a:pt x="16768" y="0"/>
                  </a:lnTo>
                </a:path>
              </a:pathLst>
            </a:custGeom>
            <a:noFill/>
            <a:ln w="22225" cap="flat">
              <a:solidFill>
                <a:srgbClr val="14151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D1E9406D-CB58-4D68-8D10-F74BBC37D22D}"/>
              </a:ext>
            </a:extLst>
          </p:cNvPr>
          <p:cNvSpPr txBox="1"/>
          <p:nvPr/>
        </p:nvSpPr>
        <p:spPr>
          <a:xfrm>
            <a:off x="9156700" y="393700"/>
            <a:ext cx="171380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/>
              <a:t>Kesme Noktaları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711215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eması">
  <a:themeElements>
    <a:clrScheme name="Office Teması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eması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eması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335</TotalTime>
  <Words>127</Words>
  <Application>Microsoft Office PowerPoint</Application>
  <PresentationFormat>Custom</PresentationFormat>
  <Paragraphs>45</Paragraphs>
  <Slides>16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16</vt:i4>
      </vt:variant>
    </vt:vector>
  </HeadingPairs>
  <TitlesOfParts>
    <vt:vector size="21" baseType="lpstr">
      <vt:lpstr>Arial</vt:lpstr>
      <vt:lpstr>Calibri</vt:lpstr>
      <vt:lpstr>Calibri Light</vt:lpstr>
      <vt:lpstr>Cambria Math</vt:lpstr>
      <vt:lpstr>Office Teması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Sunusu</dc:title>
  <dc:creator>Erkan Yılmaz</dc:creator>
  <cp:lastModifiedBy>ErkanYilmaz</cp:lastModifiedBy>
  <cp:revision>39</cp:revision>
  <dcterms:created xsi:type="dcterms:W3CDTF">2017-11-15T17:51:58Z</dcterms:created>
  <dcterms:modified xsi:type="dcterms:W3CDTF">2020-05-04T14:46:32Z</dcterms:modified>
</cp:coreProperties>
</file>