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19"/>
  </p:notesMasterIdLst>
  <p:sldIdLst>
    <p:sldId id="256" r:id="rId2"/>
    <p:sldId id="796" r:id="rId3"/>
    <p:sldId id="797" r:id="rId4"/>
    <p:sldId id="798" r:id="rId5"/>
    <p:sldId id="799" r:id="rId6"/>
    <p:sldId id="804" r:id="rId7"/>
    <p:sldId id="805" r:id="rId8"/>
    <p:sldId id="838" r:id="rId9"/>
    <p:sldId id="807" r:id="rId10"/>
    <p:sldId id="808" r:id="rId11"/>
    <p:sldId id="809" r:id="rId12"/>
    <p:sldId id="810" r:id="rId13"/>
    <p:sldId id="811" r:id="rId14"/>
    <p:sldId id="812" r:id="rId15"/>
    <p:sldId id="813" r:id="rId16"/>
    <p:sldId id="814" r:id="rId17"/>
    <p:sldId id="837" r:id="rId18"/>
  </p:sldIdLst>
  <p:sldSz cx="9144000" cy="5143500" type="screen16x9"/>
  <p:notesSz cx="6858000" cy="9144000"/>
  <p:embeddedFontLst>
    <p:embeddedFont>
      <p:font typeface="Karla" pitchFamily="2" charset="-94"/>
      <p:regular r:id="rId20"/>
    </p:embeddedFont>
    <p:embeddedFont>
      <p:font typeface="Livvic" pitchFamily="2" charset="-94"/>
      <p:regular r:id="rId21"/>
      <p:bold r:id="rId22"/>
      <p:italic r:id="rId23"/>
      <p:boldItalic r:id="rId24"/>
    </p:embeddedFont>
    <p:embeddedFont>
      <p:font typeface="Pangolin" panose="020B0604020202020204" charset="-94"/>
      <p:regular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802323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50475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64914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324385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942466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70780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05416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47772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61150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554118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826565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486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79630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18261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6501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dörtgen 1"/>
          <p:cNvSpPr/>
          <p:nvPr/>
        </p:nvSpPr>
        <p:spPr>
          <a:xfrm>
            <a:off x="156949" y="425346"/>
            <a:ext cx="56835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dirty="0"/>
              <a:t>Havlayan maymun (A) çoğunlukla yaprakları yer fakat eğer varsa meyveleri de yiyecektir. Yapraklar besin olarak daha zordur ve yaprakçıllar daha yavaş, daha az aktif olma eğilimindedir. </a:t>
            </a:r>
          </a:p>
        </p:txBody>
      </p:sp>
      <p:sp>
        <p:nvSpPr>
          <p:cNvPr id="3" name="Dikdörtgen 2"/>
          <p:cNvSpPr/>
          <p:nvPr/>
        </p:nvSpPr>
        <p:spPr>
          <a:xfrm>
            <a:off x="1885768" y="3758505"/>
            <a:ext cx="707367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dirty="0"/>
              <a:t>Beyaz yüzlü maymun (B) yine aynı habitatta yaşar ancak besin olarak meyveyi tercih eder. </a:t>
            </a:r>
            <a:r>
              <a:rPr lang="tr-TR" dirty="0" err="1"/>
              <a:t>Meyveyiyenler</a:t>
            </a:r>
            <a:r>
              <a:rPr lang="tr-TR" dirty="0"/>
              <a:t> daha aktif olma eğilimindedir.</a:t>
            </a:r>
          </a:p>
          <a:p>
            <a:r>
              <a:rPr lang="tr-TR" dirty="0"/>
              <a:t>Böylece aynı habitatta farklı besinler tüketmeleri aynı zamanda rekabeti de engeller. Barış içinde yaşamalarını sağlar.</a:t>
            </a: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5768" y="1553601"/>
            <a:ext cx="3954723" cy="216438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2119912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1877" y="982446"/>
            <a:ext cx="3287209" cy="160548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1876" y="2587926"/>
            <a:ext cx="3287209" cy="1605480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8" name="Title 1">
            <a:extLst>
              <a:ext uri="{FF2B5EF4-FFF2-40B4-BE49-F238E27FC236}">
                <a16:creationId xmlns:a16="http://schemas.microsoft.com/office/drawing/2014/main" id="{78975FB7-11CC-4F49-90FD-93DF3FF41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5555" y="1083090"/>
            <a:ext cx="4653957" cy="572700"/>
          </a:xfrm>
        </p:spPr>
        <p:txBody>
          <a:bodyPr/>
          <a:lstStyle/>
          <a:p>
            <a:pPr algn="ctr"/>
            <a:r>
              <a:rPr lang="en-GB" sz="2000" dirty="0"/>
              <a:t>BİTKİ SAVUNMALARININ ÜSTESİNDEN GELME</a:t>
            </a:r>
          </a:p>
        </p:txBody>
      </p:sp>
      <p:sp>
        <p:nvSpPr>
          <p:cNvPr id="1619" name="Content Placeholder 2">
            <a:extLst>
              <a:ext uri="{FF2B5EF4-FFF2-40B4-BE49-F238E27FC236}">
                <a16:creationId xmlns:a16="http://schemas.microsoft.com/office/drawing/2014/main" id="{56B246C8-8044-49A5-BF22-243692FEC583}"/>
              </a:ext>
            </a:extLst>
          </p:cNvPr>
          <p:cNvSpPr txBox="1">
            <a:spLocks/>
          </p:cNvSpPr>
          <p:nvPr/>
        </p:nvSpPr>
        <p:spPr>
          <a:xfrm>
            <a:off x="4692770" y="1787539"/>
            <a:ext cx="4321834" cy="28103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Bitkiler</a:t>
            </a:r>
            <a:r>
              <a:rPr lang="en-GB" dirty="0"/>
              <a:t> </a:t>
            </a:r>
            <a:r>
              <a:rPr lang="en-GB" dirty="0" err="1"/>
              <a:t>herbivorları</a:t>
            </a:r>
            <a:r>
              <a:rPr lang="en-GB" dirty="0"/>
              <a:t> </a:t>
            </a:r>
            <a:r>
              <a:rPr lang="en-GB" dirty="0" err="1"/>
              <a:t>caydırmak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dizi</a:t>
            </a:r>
            <a:r>
              <a:rPr lang="en-GB" dirty="0"/>
              <a:t> </a:t>
            </a:r>
            <a:r>
              <a:rPr lang="en-GB" dirty="0" err="1"/>
              <a:t>savunma</a:t>
            </a:r>
            <a:r>
              <a:rPr lang="en-GB" dirty="0"/>
              <a:t> </a:t>
            </a:r>
            <a:r>
              <a:rPr lang="en-GB" dirty="0" err="1"/>
              <a:t>mekanizması</a:t>
            </a:r>
            <a:r>
              <a:rPr lang="en-GB" dirty="0"/>
              <a:t> </a:t>
            </a:r>
            <a:r>
              <a:rPr lang="en-GB" dirty="0" err="1"/>
              <a:t>geliştirmiştir</a:t>
            </a:r>
            <a:r>
              <a:rPr lang="en-GB" dirty="0"/>
              <a:t>. </a:t>
            </a:r>
            <a:r>
              <a:rPr lang="en-GB" dirty="0" err="1"/>
              <a:t>Bunlar</a:t>
            </a:r>
            <a:r>
              <a:rPr lang="en-GB" dirty="0"/>
              <a:t>; </a:t>
            </a:r>
            <a:r>
              <a:rPr lang="en-GB" dirty="0" err="1"/>
              <a:t>direşken</a:t>
            </a:r>
            <a:r>
              <a:rPr lang="en-GB" dirty="0"/>
              <a:t>, </a:t>
            </a:r>
            <a:r>
              <a:rPr lang="en-GB" dirty="0" err="1"/>
              <a:t>kalın</a:t>
            </a:r>
            <a:r>
              <a:rPr lang="en-GB" dirty="0"/>
              <a:t>, </a:t>
            </a:r>
            <a:r>
              <a:rPr lang="en-GB" dirty="0" err="1"/>
              <a:t>sindirilmeyen</a:t>
            </a:r>
            <a:r>
              <a:rPr lang="en-GB" dirty="0"/>
              <a:t> </a:t>
            </a:r>
            <a:r>
              <a:rPr lang="en-GB" dirty="0" err="1"/>
              <a:t>yapraklar</a:t>
            </a:r>
            <a:r>
              <a:rPr lang="en-GB" dirty="0"/>
              <a:t>, </a:t>
            </a:r>
            <a:r>
              <a:rPr lang="en-GB" dirty="0" err="1"/>
              <a:t>iğneler</a:t>
            </a:r>
            <a:r>
              <a:rPr lang="en-GB" dirty="0"/>
              <a:t>, </a:t>
            </a:r>
            <a:r>
              <a:rPr lang="en-GB" dirty="0" err="1"/>
              <a:t>dikenler</a:t>
            </a:r>
            <a:r>
              <a:rPr lang="en-GB" dirty="0"/>
              <a:t>, </a:t>
            </a:r>
            <a:r>
              <a:rPr lang="en-GB" dirty="0" err="1"/>
              <a:t>batıcı</a:t>
            </a:r>
            <a:r>
              <a:rPr lang="en-GB" dirty="0"/>
              <a:t> </a:t>
            </a:r>
            <a:r>
              <a:rPr lang="en-GB" dirty="0" err="1"/>
              <a:t>dikenler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bitki</a:t>
            </a:r>
            <a:r>
              <a:rPr lang="en-GB" dirty="0"/>
              <a:t> </a:t>
            </a:r>
            <a:r>
              <a:rPr lang="en-GB" dirty="0" err="1"/>
              <a:t>dokularında</a:t>
            </a:r>
            <a:r>
              <a:rPr lang="en-GB" dirty="0"/>
              <a:t> </a:t>
            </a:r>
            <a:r>
              <a:rPr lang="en-GB" dirty="0" err="1"/>
              <a:t>üretilen</a:t>
            </a:r>
            <a:r>
              <a:rPr lang="en-GB" dirty="0"/>
              <a:t> </a:t>
            </a:r>
            <a:r>
              <a:rPr lang="en-GB" dirty="0" err="1"/>
              <a:t>zehirler</a:t>
            </a:r>
            <a:r>
              <a:rPr lang="en-GB" dirty="0"/>
              <a:t>. </a:t>
            </a:r>
            <a:endParaRPr lang="tr-TR" dirty="0"/>
          </a:p>
          <a:p>
            <a:endParaRPr lang="en-GB" dirty="0"/>
          </a:p>
          <a:p>
            <a:r>
              <a:rPr lang="en-GB" dirty="0" err="1"/>
              <a:t>Ancak</a:t>
            </a:r>
            <a:r>
              <a:rPr lang="en-GB" dirty="0"/>
              <a:t> </a:t>
            </a:r>
            <a:r>
              <a:rPr lang="en-GB" dirty="0" err="1"/>
              <a:t>herbivorlar</a:t>
            </a:r>
            <a:r>
              <a:rPr lang="en-GB" dirty="0"/>
              <a:t> </a:t>
            </a:r>
            <a:r>
              <a:rPr lang="en-GB" dirty="0" err="1"/>
              <a:t>bunları</a:t>
            </a:r>
            <a:r>
              <a:rPr lang="en-GB" dirty="0"/>
              <a:t> </a:t>
            </a:r>
            <a:r>
              <a:rPr lang="en-GB" dirty="0" err="1"/>
              <a:t>aşmak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evrimleşmiştir</a:t>
            </a:r>
            <a:r>
              <a:rPr lang="en-GB" dirty="0"/>
              <a:t>. </a:t>
            </a:r>
            <a:r>
              <a:rPr lang="en-GB" dirty="0" err="1"/>
              <a:t>Direşken</a:t>
            </a:r>
            <a:r>
              <a:rPr lang="en-GB" dirty="0"/>
              <a:t> </a:t>
            </a:r>
            <a:r>
              <a:rPr lang="en-GB" dirty="0" err="1"/>
              <a:t>yapraklara</a:t>
            </a:r>
            <a:r>
              <a:rPr lang="en-GB" dirty="0"/>
              <a:t> </a:t>
            </a:r>
            <a:r>
              <a:rPr lang="en-GB" dirty="0" err="1"/>
              <a:t>güçlü</a:t>
            </a:r>
            <a:r>
              <a:rPr lang="en-GB" dirty="0"/>
              <a:t> </a:t>
            </a:r>
            <a:r>
              <a:rPr lang="en-GB" dirty="0" err="1"/>
              <a:t>çeneler</a:t>
            </a:r>
            <a:r>
              <a:rPr lang="en-GB" dirty="0"/>
              <a:t>, </a:t>
            </a:r>
            <a:r>
              <a:rPr lang="en-GB" dirty="0" err="1"/>
              <a:t>kaslı</a:t>
            </a:r>
            <a:r>
              <a:rPr lang="en-GB" dirty="0"/>
              <a:t> </a:t>
            </a:r>
            <a:r>
              <a:rPr lang="en-GB" dirty="0" err="1"/>
              <a:t>diller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öğütücü</a:t>
            </a:r>
            <a:r>
              <a:rPr lang="en-GB" dirty="0"/>
              <a:t> </a:t>
            </a:r>
            <a:r>
              <a:rPr lang="en-GB" dirty="0" err="1"/>
              <a:t>azı</a:t>
            </a:r>
            <a:r>
              <a:rPr lang="en-GB" dirty="0"/>
              <a:t> </a:t>
            </a:r>
            <a:r>
              <a:rPr lang="en-GB" dirty="0" err="1"/>
              <a:t>dişler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</a:t>
            </a:r>
            <a:r>
              <a:rPr lang="en-GB" dirty="0" err="1"/>
              <a:t>karşı</a:t>
            </a:r>
            <a:r>
              <a:rPr lang="en-GB" dirty="0"/>
              <a:t> </a:t>
            </a:r>
            <a:r>
              <a:rPr lang="en-GB" dirty="0" err="1"/>
              <a:t>konulabilir</a:t>
            </a:r>
            <a:r>
              <a:rPr lang="en-GB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98081786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BFC27B36-4DC1-42E1-BB30-3F46A5BB2DD9}"/>
              </a:ext>
            </a:extLst>
          </p:cNvPr>
          <p:cNvSpPr txBox="1">
            <a:spLocks/>
          </p:cNvSpPr>
          <p:nvPr/>
        </p:nvSpPr>
        <p:spPr>
          <a:xfrm>
            <a:off x="260059" y="1103647"/>
            <a:ext cx="8816829" cy="189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sz="1400" dirty="0" err="1"/>
              <a:t>Kimyasallar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de </a:t>
            </a:r>
            <a:r>
              <a:rPr lang="en-GB" sz="1400" dirty="0" err="1"/>
              <a:t>özelleşimiş</a:t>
            </a:r>
            <a:r>
              <a:rPr lang="en-GB" sz="1400" dirty="0"/>
              <a:t> </a:t>
            </a:r>
            <a:r>
              <a:rPr lang="en-GB" sz="1400" dirty="0" err="1"/>
              <a:t>detoksifikasyon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mekanizmaları</a:t>
            </a:r>
            <a:r>
              <a:rPr lang="en-GB" sz="1400" dirty="0"/>
              <a:t> </a:t>
            </a:r>
            <a:r>
              <a:rPr lang="en-GB" sz="1400" dirty="0" err="1"/>
              <a:t>bulunur</a:t>
            </a:r>
            <a:r>
              <a:rPr lang="en-GB" sz="1400" dirty="0"/>
              <a:t> </a:t>
            </a:r>
            <a:r>
              <a:rPr lang="en-GB" sz="1400" dirty="0" err="1"/>
              <a:t>veya</a:t>
            </a:r>
            <a:r>
              <a:rPr lang="en-GB" sz="1400" dirty="0"/>
              <a:t> </a:t>
            </a:r>
            <a:r>
              <a:rPr lang="en-GB" sz="1400" dirty="0" err="1"/>
              <a:t>bu</a:t>
            </a:r>
            <a:r>
              <a:rPr lang="en-GB" sz="1400" dirty="0"/>
              <a:t> </a:t>
            </a:r>
            <a:r>
              <a:rPr lang="en-GB" sz="1400" dirty="0" err="1"/>
              <a:t>kimyasalları</a:t>
            </a:r>
            <a:r>
              <a:rPr lang="en-GB" sz="1400" dirty="0"/>
              <a:t> </a:t>
            </a:r>
            <a:r>
              <a:rPr lang="en-GB" sz="1400" dirty="0" err="1"/>
              <a:t>depolayacak</a:t>
            </a:r>
            <a:r>
              <a:rPr lang="en-GB" sz="1400" dirty="0"/>
              <a:t> </a:t>
            </a:r>
            <a:r>
              <a:rPr lang="en-GB" sz="1400" dirty="0" err="1"/>
              <a:t>özel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mekanizmaları</a:t>
            </a:r>
            <a:r>
              <a:rPr lang="en-GB" sz="1400" dirty="0"/>
              <a:t> da </a:t>
            </a:r>
            <a:r>
              <a:rPr lang="en-GB" sz="1400" dirty="0" err="1"/>
              <a:t>oalbilir</a:t>
            </a:r>
            <a:r>
              <a:rPr lang="en-GB" sz="1400" dirty="0"/>
              <a:t>.</a:t>
            </a:r>
          </a:p>
          <a:p>
            <a:r>
              <a:rPr lang="en-GB" sz="1400" dirty="0"/>
              <a:t> </a:t>
            </a:r>
            <a:r>
              <a:rPr lang="en-GB" sz="1400" dirty="0" err="1"/>
              <a:t>Örneğin</a:t>
            </a:r>
            <a:r>
              <a:rPr lang="en-GB" sz="1400" dirty="0"/>
              <a:t>, </a:t>
            </a:r>
            <a:r>
              <a:rPr lang="en-GB" sz="1400" dirty="0" err="1"/>
              <a:t>ipekotları</a:t>
            </a:r>
            <a:r>
              <a:rPr lang="en-GB" sz="1400" dirty="0"/>
              <a:t> </a:t>
            </a:r>
            <a:r>
              <a:rPr lang="en-GB" sz="1400" dirty="0" err="1"/>
              <a:t>tarafından</a:t>
            </a:r>
            <a:r>
              <a:rPr lang="en-GB" sz="1400" dirty="0"/>
              <a:t> </a:t>
            </a:r>
            <a:r>
              <a:rPr lang="en-GB" sz="1400" dirty="0" err="1"/>
              <a:t>üretilen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kral</a:t>
            </a:r>
            <a:r>
              <a:rPr lang="en-GB" sz="1400" dirty="0"/>
              <a:t> </a:t>
            </a:r>
            <a:r>
              <a:rPr lang="en-GB" sz="1400" dirty="0" err="1"/>
              <a:t>kelebekleri</a:t>
            </a:r>
            <a:r>
              <a:rPr lang="en-GB" sz="1400" dirty="0"/>
              <a:t> </a:t>
            </a:r>
            <a:r>
              <a:rPr lang="en-GB" sz="1400" dirty="0" err="1"/>
              <a:t>tarafından</a:t>
            </a:r>
            <a:r>
              <a:rPr lang="en-GB" sz="1400" dirty="0"/>
              <a:t> </a:t>
            </a:r>
            <a:r>
              <a:rPr lang="en-GB" sz="1400" dirty="0" err="1"/>
              <a:t>alıkonulan</a:t>
            </a:r>
            <a:r>
              <a:rPr lang="en-GB" sz="1400" dirty="0"/>
              <a:t> </a:t>
            </a:r>
            <a:r>
              <a:rPr lang="en-GB" sz="1400" dirty="0" err="1"/>
              <a:t>kardiyak</a:t>
            </a:r>
            <a:r>
              <a:rPr lang="en-GB" sz="1400" dirty="0"/>
              <a:t> </a:t>
            </a:r>
            <a:r>
              <a:rPr lang="en-GB" sz="1400" dirty="0" err="1"/>
              <a:t>glikozitleri</a:t>
            </a:r>
            <a:r>
              <a:rPr lang="en-GB" sz="1400" dirty="0"/>
              <a:t> </a:t>
            </a:r>
            <a:r>
              <a:rPr lang="en-GB" sz="1400" dirty="0" err="1"/>
              <a:t>gibi</a:t>
            </a:r>
            <a:r>
              <a:rPr lang="en-GB" sz="1400" dirty="0"/>
              <a:t> </a:t>
            </a:r>
            <a:r>
              <a:rPr lang="en-GB" sz="1400" dirty="0" err="1"/>
              <a:t>depolanan</a:t>
            </a:r>
            <a:r>
              <a:rPr lang="en-GB" sz="1400" dirty="0"/>
              <a:t> </a:t>
            </a:r>
            <a:r>
              <a:rPr lang="en-GB" sz="1400" dirty="0" err="1"/>
              <a:t>bitki</a:t>
            </a:r>
            <a:r>
              <a:rPr lang="en-GB" sz="1400" dirty="0"/>
              <a:t> </a:t>
            </a:r>
            <a:r>
              <a:rPr lang="en-GB" sz="1400" dirty="0" err="1"/>
              <a:t>toksinleri</a:t>
            </a:r>
            <a:r>
              <a:rPr lang="en-GB" sz="1400" dirty="0"/>
              <a:t> </a:t>
            </a:r>
            <a:r>
              <a:rPr lang="en-GB" sz="1400" dirty="0" err="1"/>
              <a:t>aslında</a:t>
            </a:r>
            <a:r>
              <a:rPr lang="en-GB" sz="1400" dirty="0"/>
              <a:t> </a:t>
            </a:r>
            <a:r>
              <a:rPr lang="en-GB" sz="1400" dirty="0" err="1"/>
              <a:t>onları</a:t>
            </a:r>
            <a:r>
              <a:rPr lang="en-GB" sz="1400" dirty="0"/>
              <a:t> </a:t>
            </a:r>
            <a:r>
              <a:rPr lang="en-GB" sz="1400" dirty="0" err="1"/>
              <a:t>yiyen</a:t>
            </a:r>
            <a:r>
              <a:rPr lang="en-GB" sz="1400" dirty="0"/>
              <a:t> </a:t>
            </a:r>
            <a:r>
              <a:rPr lang="en-GB" sz="1400" dirty="0" err="1"/>
              <a:t>hayvanlar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savunma</a:t>
            </a:r>
            <a:r>
              <a:rPr lang="en-GB" sz="1400" dirty="0"/>
              <a:t> </a:t>
            </a:r>
            <a:r>
              <a:rPr lang="en-GB" sz="1400" dirty="0" err="1"/>
              <a:t>olabilir</a:t>
            </a:r>
            <a:r>
              <a:rPr lang="en-GB" sz="1400" dirty="0"/>
              <a:t>.  </a:t>
            </a:r>
          </a:p>
          <a:p>
            <a:r>
              <a:rPr lang="en-GB" sz="1400" dirty="0" err="1"/>
              <a:t>Farklı</a:t>
            </a:r>
            <a:r>
              <a:rPr lang="en-GB" sz="1400" dirty="0"/>
              <a:t> </a:t>
            </a:r>
            <a:r>
              <a:rPr lang="en-GB" sz="1400" dirty="0" err="1"/>
              <a:t>besin</a:t>
            </a:r>
            <a:r>
              <a:rPr lang="tr-TR" sz="1400" dirty="0"/>
              <a:t> </a:t>
            </a:r>
            <a:r>
              <a:rPr lang="en-GB" sz="1400" dirty="0" err="1"/>
              <a:t>arayıcı</a:t>
            </a:r>
            <a:r>
              <a:rPr lang="en-GB" sz="1400" dirty="0"/>
              <a:t> </a:t>
            </a:r>
            <a:r>
              <a:rPr lang="en-GB" sz="1400" dirty="0" err="1"/>
              <a:t>tipleri</a:t>
            </a:r>
            <a:r>
              <a:rPr lang="en-GB" sz="1400" dirty="0"/>
              <a:t> (</a:t>
            </a:r>
            <a:r>
              <a:rPr lang="en-GB" sz="1400" dirty="0" err="1"/>
              <a:t>Karnivorlar</a:t>
            </a:r>
            <a:r>
              <a:rPr lang="en-GB" sz="1400" dirty="0"/>
              <a:t>, </a:t>
            </a:r>
            <a:r>
              <a:rPr lang="en-GB" sz="1400" dirty="0" err="1"/>
              <a:t>otyiyenler</a:t>
            </a:r>
            <a:r>
              <a:rPr lang="en-GB" sz="1400" dirty="0"/>
              <a:t> </a:t>
            </a:r>
            <a:r>
              <a:rPr lang="en-GB" sz="1400" dirty="0" err="1"/>
              <a:t>vb</a:t>
            </a:r>
            <a:r>
              <a:rPr lang="en-GB" sz="1400" dirty="0"/>
              <a:t>) </a:t>
            </a:r>
            <a:r>
              <a:rPr lang="en-GB" sz="1400" dirty="0" err="1"/>
              <a:t>acı</a:t>
            </a:r>
            <a:r>
              <a:rPr lang="en-GB" sz="1400" dirty="0"/>
              <a:t> </a:t>
            </a:r>
            <a:r>
              <a:rPr lang="en-GB" sz="1400" dirty="0" err="1"/>
              <a:t>bileşikler</a:t>
            </a:r>
            <a:r>
              <a:rPr lang="en-GB" sz="1400" dirty="0"/>
              <a:t> (</a:t>
            </a:r>
            <a:r>
              <a:rPr lang="en-GB" sz="1400" dirty="0" err="1"/>
              <a:t>potansiyel</a:t>
            </a:r>
            <a:r>
              <a:rPr lang="en-GB" sz="1400" dirty="0"/>
              <a:t> </a:t>
            </a:r>
            <a:r>
              <a:rPr lang="en-GB" sz="1400" dirty="0" err="1"/>
              <a:t>ol</a:t>
            </a:r>
            <a:r>
              <a:rPr lang="tr-TR" sz="1400" dirty="0"/>
              <a:t>a</a:t>
            </a:r>
            <a:r>
              <a:rPr lang="en-GB" sz="1400" dirty="0" err="1"/>
              <a:t>rak</a:t>
            </a:r>
            <a:r>
              <a:rPr lang="en-GB" sz="1400" dirty="0"/>
              <a:t> </a:t>
            </a:r>
            <a:r>
              <a:rPr lang="en-GB" sz="1400" dirty="0" err="1"/>
              <a:t>toksik</a:t>
            </a:r>
            <a:r>
              <a:rPr lang="en-GB" sz="1400" dirty="0"/>
              <a:t>)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farklı</a:t>
            </a:r>
            <a:r>
              <a:rPr lang="en-GB" sz="1400" dirty="0"/>
              <a:t> </a:t>
            </a:r>
            <a:r>
              <a:rPr lang="en-GB" sz="1400" dirty="0" err="1"/>
              <a:t>toleranslara</a:t>
            </a:r>
            <a:r>
              <a:rPr lang="en-GB" sz="1400" dirty="0"/>
              <a:t> </a:t>
            </a:r>
            <a:r>
              <a:rPr lang="en-GB" sz="1400" dirty="0" err="1"/>
              <a:t>sahiptirler</a:t>
            </a:r>
            <a:r>
              <a:rPr lang="en-GB" sz="1400" dirty="0"/>
              <a:t>.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5606" y="2869034"/>
            <a:ext cx="5891205" cy="187988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92988786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1928" y="916009"/>
            <a:ext cx="3294263" cy="3219763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20" name="Content Placeholder 2">
            <a:extLst>
              <a:ext uri="{FF2B5EF4-FFF2-40B4-BE49-F238E27FC236}">
                <a16:creationId xmlns:a16="http://schemas.microsoft.com/office/drawing/2014/main" id="{1158E7B1-25AD-4870-B974-869F86256074}"/>
              </a:ext>
            </a:extLst>
          </p:cNvPr>
          <p:cNvSpPr txBox="1">
            <a:spLocks/>
          </p:cNvSpPr>
          <p:nvPr/>
        </p:nvSpPr>
        <p:spPr>
          <a:xfrm>
            <a:off x="5025006" y="1152475"/>
            <a:ext cx="3398694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>
                <a:solidFill>
                  <a:schemeClr val="accent2"/>
                </a:solidFill>
              </a:rPr>
              <a:t>Kral kelebekleri, vücutlarında kardiyak glikozitler adında bazı hayvanlar için zehirli olan bir madde taşırlar. Kelebekler bu kabiliyeti henüz bir tırtılken sütlü bitkilerle beslenirken elde ederler. </a:t>
            </a:r>
          </a:p>
          <a:p>
            <a:r>
              <a:rPr lang="en-GB">
                <a:solidFill>
                  <a:schemeClr val="accent2"/>
                </a:solidFill>
              </a:rPr>
              <a:t>Bununla birlikte, bu tür zehirlere karşı bağışıklığı olan bazı kuş ve kemirgen türleri de bulunmaktadır.</a:t>
            </a:r>
            <a:endParaRPr lang="en-GB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16430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9016" y="897622"/>
            <a:ext cx="4194412" cy="7834039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A97F3F1D-0077-4C90-BB2C-247FB1589A19}"/>
              </a:ext>
            </a:extLst>
          </p:cNvPr>
          <p:cNvSpPr txBox="1">
            <a:spLocks/>
          </p:cNvSpPr>
          <p:nvPr/>
        </p:nvSpPr>
        <p:spPr>
          <a:xfrm>
            <a:off x="669016" y="465516"/>
            <a:ext cx="4347602" cy="4321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Kalın deri ile iğne ve dikenlerin üstesinden gelebilirler.</a:t>
            </a:r>
          </a:p>
          <a:p>
            <a:pPr marL="34290" indent="0">
              <a:buFont typeface="Karla"/>
              <a:buNone/>
            </a:pPr>
            <a:endParaRPr lang="en-GB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3522" y="1934788"/>
            <a:ext cx="1572904" cy="1609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222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ED38D43-DB93-41E5-B5C3-203E305964B7}"/>
              </a:ext>
            </a:extLst>
          </p:cNvPr>
          <p:cNvSpPr txBox="1">
            <a:spLocks/>
          </p:cNvSpPr>
          <p:nvPr/>
        </p:nvSpPr>
        <p:spPr>
          <a:xfrm>
            <a:off x="451853" y="934361"/>
            <a:ext cx="8465644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en-GB" sz="2000" dirty="0" err="1"/>
              <a:t>Davranışsal</a:t>
            </a:r>
            <a:r>
              <a:rPr lang="en-GB" sz="2000" dirty="0"/>
              <a:t> </a:t>
            </a:r>
            <a:r>
              <a:rPr lang="en-GB" sz="2000" dirty="0" err="1"/>
              <a:t>olarak</a:t>
            </a:r>
            <a:r>
              <a:rPr lang="en-GB" sz="2000" dirty="0"/>
              <a:t> </a:t>
            </a:r>
            <a:r>
              <a:rPr lang="en-GB" sz="2000" dirty="0" err="1"/>
              <a:t>bitki</a:t>
            </a:r>
            <a:r>
              <a:rPr lang="en-GB" sz="2000" dirty="0"/>
              <a:t> </a:t>
            </a:r>
            <a:r>
              <a:rPr lang="en-GB" sz="2000" dirty="0" err="1"/>
              <a:t>savunmalarının</a:t>
            </a:r>
            <a:r>
              <a:rPr lang="en-GB" sz="2000" dirty="0"/>
              <a:t> </a:t>
            </a:r>
            <a:r>
              <a:rPr lang="en-GB" sz="2000" dirty="0" err="1"/>
              <a:t>üstesinden</a:t>
            </a:r>
            <a:r>
              <a:rPr lang="en-GB" sz="2000" dirty="0"/>
              <a:t> </a:t>
            </a:r>
            <a:r>
              <a:rPr lang="en-GB" sz="2000" dirty="0" err="1"/>
              <a:t>gelmenin</a:t>
            </a:r>
            <a:r>
              <a:rPr lang="en-GB" sz="2000" dirty="0"/>
              <a:t> </a:t>
            </a:r>
            <a:r>
              <a:rPr lang="en-GB" sz="2000" dirty="0" err="1"/>
              <a:t>asıl</a:t>
            </a:r>
            <a:r>
              <a:rPr lang="en-GB" sz="2000" dirty="0"/>
              <a:t> </a:t>
            </a:r>
            <a:r>
              <a:rPr lang="en-GB" sz="2000" dirty="0" err="1"/>
              <a:t>yöntemlerinden</a:t>
            </a:r>
            <a:r>
              <a:rPr lang="en-GB" sz="2000" dirty="0"/>
              <a:t> </a:t>
            </a:r>
            <a:r>
              <a:rPr lang="en-GB" sz="2000" dirty="0" err="1"/>
              <a:t>biri</a:t>
            </a:r>
            <a:r>
              <a:rPr lang="en-GB" sz="2000" dirty="0"/>
              <a:t> </a:t>
            </a:r>
            <a:r>
              <a:rPr lang="en-GB" sz="2000" dirty="0" err="1"/>
              <a:t>diyetsel</a:t>
            </a:r>
            <a:r>
              <a:rPr lang="en-GB" sz="2000" dirty="0"/>
              <a:t> </a:t>
            </a:r>
            <a:r>
              <a:rPr lang="en-GB" sz="2000" dirty="0" err="1"/>
              <a:t>seçiciliktir</a:t>
            </a:r>
            <a:r>
              <a:rPr lang="en-GB" sz="2000" dirty="0"/>
              <a:t>. Bu </a:t>
            </a:r>
            <a:r>
              <a:rPr lang="en-GB" sz="2000" dirty="0" err="1"/>
              <a:t>bir</a:t>
            </a:r>
            <a:r>
              <a:rPr lang="en-GB" sz="2000" dirty="0"/>
              <a:t> </a:t>
            </a:r>
            <a:r>
              <a:rPr lang="en-GB" sz="2000" dirty="0" err="1"/>
              <a:t>hayvanın</a:t>
            </a:r>
            <a:r>
              <a:rPr lang="en-GB" sz="2000" dirty="0"/>
              <a:t> </a:t>
            </a:r>
            <a:r>
              <a:rPr lang="en-GB" sz="2000" dirty="0" err="1"/>
              <a:t>yemek</a:t>
            </a:r>
            <a:r>
              <a:rPr lang="en-GB" sz="2000" dirty="0"/>
              <a:t> </a:t>
            </a:r>
            <a:r>
              <a:rPr lang="en-GB" sz="2000" dirty="0" err="1"/>
              <a:t>yemek</a:t>
            </a:r>
            <a:r>
              <a:rPr lang="en-GB" sz="2000" dirty="0"/>
              <a:t> </a:t>
            </a:r>
            <a:r>
              <a:rPr lang="en-GB" sz="2000" dirty="0" err="1"/>
              <a:t>için</a:t>
            </a:r>
            <a:r>
              <a:rPr lang="en-GB" sz="2000" dirty="0"/>
              <a:t> </a:t>
            </a:r>
            <a:r>
              <a:rPr lang="en-GB" sz="2000" dirty="0" err="1"/>
              <a:t>uyum</a:t>
            </a:r>
            <a:r>
              <a:rPr lang="en-GB" sz="2000" dirty="0"/>
              <a:t> </a:t>
            </a:r>
            <a:r>
              <a:rPr lang="en-GB" sz="2000" dirty="0" err="1"/>
              <a:t>sağladığı</a:t>
            </a:r>
            <a:r>
              <a:rPr lang="en-GB" sz="2000" dirty="0"/>
              <a:t> </a:t>
            </a:r>
            <a:r>
              <a:rPr lang="en-GB" sz="2000" dirty="0" err="1"/>
              <a:t>bitki</a:t>
            </a:r>
            <a:r>
              <a:rPr lang="en-GB" sz="2000" dirty="0"/>
              <a:t> </a:t>
            </a:r>
            <a:r>
              <a:rPr lang="en-GB" sz="2000" dirty="0" err="1"/>
              <a:t>türünü</a:t>
            </a:r>
            <a:r>
              <a:rPr lang="en-GB" sz="2000" dirty="0"/>
              <a:t> </a:t>
            </a:r>
            <a:r>
              <a:rPr lang="en-GB" sz="2000" dirty="0" err="1"/>
              <a:t>bulmayı</a:t>
            </a:r>
            <a:r>
              <a:rPr lang="en-GB" sz="2000" dirty="0"/>
              <a:t> </a:t>
            </a:r>
            <a:r>
              <a:rPr lang="en-GB" sz="2000" dirty="0" err="1"/>
              <a:t>içerir</a:t>
            </a:r>
            <a:r>
              <a:rPr lang="en-GB" sz="2000" dirty="0"/>
              <a:t>.</a:t>
            </a:r>
            <a:endParaRPr lang="tr-TR" sz="2000" dirty="0"/>
          </a:p>
          <a:p>
            <a:pPr marL="152400" indent="0" algn="just">
              <a:buNone/>
            </a:pPr>
            <a:r>
              <a:rPr lang="en-GB" sz="2000" dirty="0"/>
              <a:t> </a:t>
            </a:r>
          </a:p>
          <a:p>
            <a:pPr algn="just"/>
            <a:r>
              <a:rPr lang="en-GB" sz="2000" dirty="0"/>
              <a:t>Buna </a:t>
            </a:r>
            <a:r>
              <a:rPr lang="en-GB" sz="2000" dirty="0" err="1"/>
              <a:t>örnek</a:t>
            </a:r>
            <a:r>
              <a:rPr lang="en-GB" sz="2000" dirty="0"/>
              <a:t> </a:t>
            </a:r>
            <a:r>
              <a:rPr lang="en-GB" sz="2000" dirty="0" err="1"/>
              <a:t>olarak</a:t>
            </a:r>
            <a:r>
              <a:rPr lang="en-GB" sz="2000" dirty="0"/>
              <a:t> </a:t>
            </a:r>
            <a:r>
              <a:rPr lang="en-GB" sz="2000" dirty="0" err="1"/>
              <a:t>yine</a:t>
            </a:r>
            <a:r>
              <a:rPr lang="en-GB" sz="2000" dirty="0"/>
              <a:t> </a:t>
            </a:r>
            <a:r>
              <a:rPr lang="en-GB" sz="2000" dirty="0" err="1"/>
              <a:t>Kral</a:t>
            </a:r>
            <a:r>
              <a:rPr lang="en-GB" sz="2000" dirty="0"/>
              <a:t> </a:t>
            </a:r>
            <a:r>
              <a:rPr lang="en-GB" sz="2000" dirty="0" err="1"/>
              <a:t>kelebekleri</a:t>
            </a:r>
            <a:r>
              <a:rPr lang="en-GB" sz="2000" dirty="0"/>
              <a:t> </a:t>
            </a:r>
            <a:r>
              <a:rPr lang="en-GB" sz="2000" dirty="0" err="1"/>
              <a:t>ve</a:t>
            </a:r>
            <a:r>
              <a:rPr lang="en-GB" sz="2000" dirty="0"/>
              <a:t> </a:t>
            </a:r>
            <a:r>
              <a:rPr lang="en-GB" sz="2000" dirty="0" err="1"/>
              <a:t>İpekotu</a:t>
            </a:r>
            <a:r>
              <a:rPr lang="en-GB" sz="2000" dirty="0"/>
              <a:t> </a:t>
            </a:r>
            <a:r>
              <a:rPr lang="en-GB" sz="2000" dirty="0" err="1"/>
              <a:t>verilebilir</a:t>
            </a:r>
            <a:r>
              <a:rPr lang="en-GB" sz="2000" dirty="0"/>
              <a:t>. </a:t>
            </a:r>
            <a:r>
              <a:rPr lang="en-GB" sz="2000" dirty="0" err="1"/>
              <a:t>Ergin</a:t>
            </a:r>
            <a:r>
              <a:rPr lang="en-GB" sz="2000" dirty="0"/>
              <a:t> </a:t>
            </a:r>
            <a:r>
              <a:rPr lang="en-GB" sz="2000" dirty="0" err="1"/>
              <a:t>Kral</a:t>
            </a:r>
            <a:r>
              <a:rPr lang="en-GB" sz="2000" dirty="0"/>
              <a:t> </a:t>
            </a:r>
            <a:r>
              <a:rPr lang="en-GB" sz="2000" dirty="0" err="1"/>
              <a:t>kelebekleri</a:t>
            </a:r>
            <a:r>
              <a:rPr lang="en-GB" sz="2000" dirty="0"/>
              <a:t> </a:t>
            </a:r>
            <a:r>
              <a:rPr lang="en-GB" sz="2000" dirty="0" err="1"/>
              <a:t>yumurtalarını</a:t>
            </a:r>
            <a:r>
              <a:rPr lang="en-GB" sz="2000" dirty="0"/>
              <a:t> </a:t>
            </a:r>
            <a:r>
              <a:rPr lang="en-GB" sz="2000" dirty="0" err="1"/>
              <a:t>bıraktığı</a:t>
            </a:r>
            <a:r>
              <a:rPr lang="en-GB" sz="2000" dirty="0"/>
              <a:t> zaman </a:t>
            </a:r>
            <a:r>
              <a:rPr lang="en-GB" sz="2000" dirty="0" err="1"/>
              <a:t>İpekotu</a:t>
            </a:r>
            <a:r>
              <a:rPr lang="en-GB" sz="2000" dirty="0"/>
              <a:t> </a:t>
            </a:r>
            <a:r>
              <a:rPr lang="en-GB" sz="2000" dirty="0" err="1"/>
              <a:t>bitkilerini</a:t>
            </a:r>
            <a:r>
              <a:rPr lang="en-GB" sz="2000" dirty="0"/>
              <a:t> </a:t>
            </a:r>
            <a:r>
              <a:rPr lang="en-GB" sz="2000" dirty="0" err="1"/>
              <a:t>arar</a:t>
            </a:r>
            <a:r>
              <a:rPr lang="en-GB" sz="2000" dirty="0"/>
              <a:t>; </a:t>
            </a:r>
            <a:r>
              <a:rPr lang="en-GB" sz="2000" dirty="0" err="1"/>
              <a:t>bu</a:t>
            </a:r>
            <a:r>
              <a:rPr lang="en-GB" sz="2000" dirty="0"/>
              <a:t> </a:t>
            </a:r>
            <a:r>
              <a:rPr lang="en-GB" sz="2000" dirty="0" err="1"/>
              <a:t>gelişmekte</a:t>
            </a:r>
            <a:r>
              <a:rPr lang="en-GB" sz="2000" dirty="0"/>
              <a:t> </a:t>
            </a:r>
            <a:r>
              <a:rPr lang="en-GB" sz="2000" dirty="0" err="1"/>
              <a:t>olan</a:t>
            </a:r>
            <a:r>
              <a:rPr lang="en-GB" sz="2000" dirty="0"/>
              <a:t> </a:t>
            </a:r>
            <a:r>
              <a:rPr lang="en-GB" sz="2000" dirty="0" err="1"/>
              <a:t>tırtılların</a:t>
            </a:r>
            <a:r>
              <a:rPr lang="en-GB" sz="2000" dirty="0"/>
              <a:t> </a:t>
            </a:r>
            <a:r>
              <a:rPr lang="en-GB" sz="2000" dirty="0" err="1"/>
              <a:t>metaboli</a:t>
            </a:r>
            <a:r>
              <a:rPr lang="tr-TR" sz="2000" dirty="0"/>
              <a:t>k</a:t>
            </a:r>
            <a:r>
              <a:rPr lang="en-GB" sz="2000" dirty="0"/>
              <a:t> </a:t>
            </a:r>
            <a:r>
              <a:rPr lang="en-GB" sz="2000" dirty="0" err="1"/>
              <a:t>adaptasyonlarına</a:t>
            </a:r>
            <a:r>
              <a:rPr lang="en-GB" sz="2000" dirty="0"/>
              <a:t> </a:t>
            </a:r>
            <a:r>
              <a:rPr lang="en-GB" sz="2000" dirty="0" err="1"/>
              <a:t>uygun</a:t>
            </a:r>
            <a:r>
              <a:rPr lang="en-GB" sz="2000" dirty="0"/>
              <a:t> </a:t>
            </a:r>
            <a:r>
              <a:rPr lang="en-GB" sz="2000" dirty="0" err="1"/>
              <a:t>bitkiler</a:t>
            </a:r>
            <a:r>
              <a:rPr lang="en-GB" sz="2000" dirty="0"/>
              <a:t> </a:t>
            </a:r>
            <a:r>
              <a:rPr lang="en-GB" sz="2000" dirty="0" err="1"/>
              <a:t>üzerinde</a:t>
            </a:r>
            <a:r>
              <a:rPr lang="en-GB" sz="2000" dirty="0"/>
              <a:t> </a:t>
            </a:r>
            <a:r>
              <a:rPr lang="en-GB" sz="2000" dirty="0" err="1"/>
              <a:t>besleneceği</a:t>
            </a:r>
            <a:r>
              <a:rPr lang="en-GB" sz="2000" dirty="0"/>
              <a:t> </a:t>
            </a:r>
            <a:r>
              <a:rPr lang="en-GB" sz="2000" dirty="0" err="1"/>
              <a:t>anlamına</a:t>
            </a:r>
            <a:r>
              <a:rPr lang="en-GB" sz="2000" dirty="0"/>
              <a:t> </a:t>
            </a:r>
            <a:r>
              <a:rPr lang="en-GB" sz="2000" dirty="0" err="1"/>
              <a:t>gelir</a:t>
            </a:r>
            <a:r>
              <a:rPr lang="en-GB" sz="2000" dirty="0"/>
              <a:t>. </a:t>
            </a:r>
            <a:endParaRPr lang="tr-TR" sz="2000" dirty="0"/>
          </a:p>
          <a:p>
            <a:pPr algn="just"/>
            <a:endParaRPr lang="en-GB" sz="2000" dirty="0"/>
          </a:p>
          <a:p>
            <a:pPr algn="just"/>
            <a:r>
              <a:rPr lang="en-GB" sz="2000" dirty="0" err="1"/>
              <a:t>Seçicilik</a:t>
            </a:r>
            <a:r>
              <a:rPr lang="en-GB" sz="2000" dirty="0"/>
              <a:t> </a:t>
            </a:r>
            <a:r>
              <a:rPr lang="en-GB" sz="2000" dirty="0" err="1"/>
              <a:t>aynı</a:t>
            </a:r>
            <a:r>
              <a:rPr lang="en-GB" sz="2000" dirty="0"/>
              <a:t> </a:t>
            </a:r>
            <a:r>
              <a:rPr lang="en-GB" sz="2000" dirty="0" err="1"/>
              <a:t>zamanda</a:t>
            </a:r>
            <a:r>
              <a:rPr lang="en-GB" sz="2000" dirty="0"/>
              <a:t> </a:t>
            </a:r>
            <a:r>
              <a:rPr lang="en-GB" sz="2000" dirty="0" err="1"/>
              <a:t>olası</a:t>
            </a:r>
            <a:r>
              <a:rPr lang="en-GB" sz="2000" dirty="0"/>
              <a:t> </a:t>
            </a:r>
            <a:r>
              <a:rPr lang="en-GB" sz="2000" dirty="0" err="1"/>
              <a:t>hedeflerin</a:t>
            </a:r>
            <a:r>
              <a:rPr lang="en-GB" sz="2000" dirty="0"/>
              <a:t> </a:t>
            </a:r>
            <a:r>
              <a:rPr lang="en-GB" sz="2000" dirty="0" err="1"/>
              <a:t>populasyonundan</a:t>
            </a:r>
            <a:r>
              <a:rPr lang="en-GB" sz="2000" dirty="0"/>
              <a:t> </a:t>
            </a:r>
            <a:r>
              <a:rPr lang="en-GB" sz="2000" dirty="0" err="1"/>
              <a:t>duyarlı</a:t>
            </a:r>
            <a:r>
              <a:rPr lang="en-GB" sz="2000" dirty="0"/>
              <a:t> </a:t>
            </a:r>
            <a:r>
              <a:rPr lang="en-GB" sz="2000" dirty="0" err="1"/>
              <a:t>bitkiler</a:t>
            </a:r>
            <a:r>
              <a:rPr lang="en-GB" sz="2000" dirty="0"/>
              <a:t> </a:t>
            </a:r>
            <a:r>
              <a:rPr lang="en-GB" sz="2000" dirty="0" err="1"/>
              <a:t>seçmeyi</a:t>
            </a:r>
            <a:r>
              <a:rPr lang="en-GB" sz="2000" dirty="0"/>
              <a:t> </a:t>
            </a:r>
            <a:r>
              <a:rPr lang="en-GB" sz="2000" dirty="0" err="1"/>
              <a:t>içerebilir</a:t>
            </a:r>
            <a:r>
              <a:rPr lang="en-GB" sz="2000" dirty="0"/>
              <a:t>; </a:t>
            </a:r>
            <a:r>
              <a:rPr lang="en-GB" sz="2000" dirty="0" err="1"/>
              <a:t>bazı</a:t>
            </a:r>
            <a:r>
              <a:rPr lang="en-GB" sz="2000" dirty="0"/>
              <a:t> </a:t>
            </a:r>
            <a:r>
              <a:rPr lang="en-GB" sz="2000" dirty="0" err="1"/>
              <a:t>bireysel</a:t>
            </a:r>
            <a:r>
              <a:rPr lang="en-GB" sz="2000" dirty="0"/>
              <a:t> </a:t>
            </a:r>
            <a:r>
              <a:rPr lang="en-GB" sz="2000" dirty="0" err="1"/>
              <a:t>bitkiler</a:t>
            </a:r>
            <a:r>
              <a:rPr lang="en-GB" sz="2000" dirty="0"/>
              <a:t> </a:t>
            </a:r>
            <a:r>
              <a:rPr lang="en-GB" sz="2000" dirty="0" err="1"/>
              <a:t>aynı</a:t>
            </a:r>
            <a:r>
              <a:rPr lang="en-GB" sz="2000" dirty="0"/>
              <a:t> </a:t>
            </a:r>
            <a:r>
              <a:rPr lang="en-GB" sz="2000" dirty="0" err="1"/>
              <a:t>türün</a:t>
            </a:r>
            <a:r>
              <a:rPr lang="en-GB" sz="2000" dirty="0"/>
              <a:t> </a:t>
            </a:r>
            <a:r>
              <a:rPr lang="en-GB" sz="2000" dirty="0" err="1"/>
              <a:t>diğerlerinden</a:t>
            </a:r>
            <a:r>
              <a:rPr lang="en-GB" sz="2000" dirty="0"/>
              <a:t> </a:t>
            </a:r>
            <a:r>
              <a:rPr lang="en-GB" sz="2000" dirty="0" err="1"/>
              <a:t>daha</a:t>
            </a:r>
            <a:r>
              <a:rPr lang="en-GB" sz="2000" dirty="0"/>
              <a:t> </a:t>
            </a:r>
            <a:r>
              <a:rPr lang="en-GB" sz="2000" dirty="0" err="1"/>
              <a:t>az</a:t>
            </a:r>
            <a:r>
              <a:rPr lang="en-GB" sz="2000" dirty="0"/>
              <a:t> </a:t>
            </a:r>
            <a:r>
              <a:rPr lang="en-GB" sz="2000" dirty="0" err="1"/>
              <a:t>savumaya</a:t>
            </a:r>
            <a:r>
              <a:rPr lang="en-GB" sz="2000" dirty="0"/>
              <a:t> </a:t>
            </a:r>
            <a:r>
              <a:rPr lang="en-GB" sz="2000" dirty="0" err="1"/>
              <a:t>sahip</a:t>
            </a:r>
            <a:r>
              <a:rPr lang="en-GB" sz="2000" dirty="0"/>
              <a:t> </a:t>
            </a:r>
            <a:r>
              <a:rPr lang="en-GB" sz="2000" dirty="0" err="1"/>
              <a:t>olabilir</a:t>
            </a:r>
            <a:r>
              <a:rPr lang="en-GB" sz="2000" dirty="0"/>
              <a:t>. </a:t>
            </a:r>
          </a:p>
          <a:p>
            <a:pPr marL="34290" indent="0">
              <a:buFont typeface="Karla"/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23546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9071" y="930071"/>
            <a:ext cx="3284815" cy="325603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Title 1">
            <a:extLst>
              <a:ext uri="{FF2B5EF4-FFF2-40B4-BE49-F238E27FC236}">
                <a16:creationId xmlns:a16="http://schemas.microsoft.com/office/drawing/2014/main" id="{616E3A19-9889-492E-B39B-ED45B70CEC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0631" y="116149"/>
            <a:ext cx="2955475" cy="994741"/>
          </a:xfrm>
        </p:spPr>
        <p:txBody>
          <a:bodyPr/>
          <a:lstStyle/>
          <a:p>
            <a:pPr algn="ctr"/>
            <a:r>
              <a:rPr lang="en-GB" dirty="0">
                <a:solidFill>
                  <a:schemeClr val="accent2"/>
                </a:solidFill>
              </a:rPr>
              <a:t>MEŞE AĞACI VE TANENLER</a:t>
            </a:r>
          </a:p>
        </p:txBody>
      </p:sp>
      <p:sp>
        <p:nvSpPr>
          <p:cNvPr id="1615" name="Content Placeholder 4">
            <a:extLst>
              <a:ext uri="{FF2B5EF4-FFF2-40B4-BE49-F238E27FC236}">
                <a16:creationId xmlns:a16="http://schemas.microsoft.com/office/drawing/2014/main" id="{2B1E0565-7C72-480A-A6D2-9FFDD14D9E8B}"/>
              </a:ext>
            </a:extLst>
          </p:cNvPr>
          <p:cNvSpPr txBox="1">
            <a:spLocks/>
          </p:cNvSpPr>
          <p:nvPr/>
        </p:nvSpPr>
        <p:spPr>
          <a:xfrm>
            <a:off x="4864944" y="1110890"/>
            <a:ext cx="3820616" cy="2777161"/>
          </a:xfrm>
          <a:prstGeom prst="rect">
            <a:avLst/>
          </a:prstGeom>
        </p:spPr>
        <p:txBody>
          <a:bodyPr>
            <a:normAutofit fontScale="70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sz="1500" dirty="0" err="1">
                <a:solidFill>
                  <a:schemeClr val="accent2"/>
                </a:solidFill>
              </a:rPr>
              <a:t>Avrupa’da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yayılım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gösteren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hiçbir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ağaç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türü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bu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kadar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çeşitli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herbivor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böcek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türünün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beslenme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faaliyetine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dayanıklılık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gösteremez</a:t>
            </a:r>
            <a:r>
              <a:rPr lang="en-GB" sz="1500" dirty="0">
                <a:solidFill>
                  <a:schemeClr val="accent2"/>
                </a:solidFill>
              </a:rPr>
              <a:t>. </a:t>
            </a:r>
            <a:r>
              <a:rPr lang="en-GB" sz="1500" dirty="0" err="1">
                <a:solidFill>
                  <a:schemeClr val="accent2"/>
                </a:solidFill>
              </a:rPr>
              <a:t>Böcekler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en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yoğun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olarak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ilkbaharda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daha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az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yoğun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olarak</a:t>
            </a:r>
            <a:r>
              <a:rPr lang="en-GB" sz="1500" dirty="0">
                <a:solidFill>
                  <a:schemeClr val="accent2"/>
                </a:solidFill>
              </a:rPr>
              <a:t> da </a:t>
            </a:r>
            <a:r>
              <a:rPr lang="en-GB" sz="1500" dirty="0" err="1">
                <a:solidFill>
                  <a:schemeClr val="accent2"/>
                </a:solidFill>
              </a:rPr>
              <a:t>sonbaharda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otçul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beslenme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faaliyeti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gösterirler</a:t>
            </a:r>
            <a:r>
              <a:rPr lang="en-GB" sz="1500" dirty="0">
                <a:solidFill>
                  <a:schemeClr val="accent2"/>
                </a:solidFill>
              </a:rPr>
              <a:t>. </a:t>
            </a:r>
            <a:endParaRPr lang="tr-TR" sz="1500" dirty="0">
              <a:solidFill>
                <a:schemeClr val="accent2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sz="1500" dirty="0">
              <a:solidFill>
                <a:schemeClr val="accent2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accent2"/>
                </a:solidFill>
              </a:rPr>
              <a:t>Bu </a:t>
            </a:r>
            <a:r>
              <a:rPr lang="en-GB" sz="1500" dirty="0" err="1">
                <a:solidFill>
                  <a:schemeClr val="accent2"/>
                </a:solidFill>
              </a:rPr>
              <a:t>böcekler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arasında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en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yaygın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olarak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bulunan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kış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güvesinin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larvaları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Mayıs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ayında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meşe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yaprakları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üzerinden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beslenirler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ve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Mayıs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ayının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sonlarına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doğru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toprağa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düşüp</a:t>
            </a:r>
            <a:r>
              <a:rPr lang="en-GB" sz="1500" dirty="0">
                <a:solidFill>
                  <a:schemeClr val="accent2"/>
                </a:solidFill>
              </a:rPr>
              <a:t>, </a:t>
            </a:r>
            <a:r>
              <a:rPr lang="en-GB" sz="1500" dirty="0" err="1">
                <a:solidFill>
                  <a:schemeClr val="accent2"/>
                </a:solidFill>
              </a:rPr>
              <a:t>pupalaşırlar</a:t>
            </a:r>
            <a:r>
              <a:rPr lang="en-GB" sz="1500" dirty="0">
                <a:solidFill>
                  <a:schemeClr val="accent2"/>
                </a:solidFill>
              </a:rPr>
              <a:t>. </a:t>
            </a:r>
            <a:r>
              <a:rPr lang="en-GB" sz="1500" dirty="0" err="1">
                <a:solidFill>
                  <a:schemeClr val="accent2"/>
                </a:solidFill>
              </a:rPr>
              <a:t>Peki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böceklerin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meşe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yaprakları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üzerinde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ilkbaharda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daha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yoğun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bir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beslenme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faaliyeti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göstermesinin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sebebi</a:t>
            </a:r>
            <a:r>
              <a:rPr lang="en-GB" sz="1500" dirty="0">
                <a:solidFill>
                  <a:schemeClr val="accent2"/>
                </a:solidFill>
              </a:rPr>
              <a:t> ne </a:t>
            </a:r>
            <a:r>
              <a:rPr lang="en-GB" sz="1500" dirty="0" err="1">
                <a:solidFill>
                  <a:schemeClr val="accent2"/>
                </a:solidFill>
              </a:rPr>
              <a:t>olabilir</a:t>
            </a:r>
            <a:r>
              <a:rPr lang="en-GB" sz="1500" dirty="0">
                <a:solidFill>
                  <a:schemeClr val="accent2"/>
                </a:solidFill>
              </a:rPr>
              <a:t>? </a:t>
            </a:r>
            <a:endParaRPr lang="tr-TR" sz="1500" dirty="0">
              <a:solidFill>
                <a:schemeClr val="accent2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tr-TR" sz="1500" dirty="0">
              <a:solidFill>
                <a:schemeClr val="accent2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sz="1500" dirty="0">
                <a:solidFill>
                  <a:schemeClr val="accent2"/>
                </a:solidFill>
              </a:rPr>
              <a:t>Meşe </a:t>
            </a:r>
            <a:r>
              <a:rPr lang="en-GB" sz="1500" dirty="0" err="1">
                <a:solidFill>
                  <a:schemeClr val="accent2"/>
                </a:solidFill>
              </a:rPr>
              <a:t>ağacı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kendisini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herbivorlara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karşı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tanenleri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kullanarak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kimyasal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yollarla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ve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yaprak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dokusunu</a:t>
            </a:r>
            <a:r>
              <a:rPr lang="en-GB" sz="1500" dirty="0">
                <a:solidFill>
                  <a:schemeClr val="accent2"/>
                </a:solidFill>
              </a:rPr>
              <a:t> (</a:t>
            </a:r>
            <a:r>
              <a:rPr lang="en-GB" sz="1500" dirty="0" err="1">
                <a:solidFill>
                  <a:schemeClr val="accent2"/>
                </a:solidFill>
              </a:rPr>
              <a:t>sertlik</a:t>
            </a:r>
            <a:r>
              <a:rPr lang="en-GB" sz="1500" dirty="0">
                <a:solidFill>
                  <a:schemeClr val="accent2"/>
                </a:solidFill>
              </a:rPr>
              <a:t>) </a:t>
            </a:r>
            <a:r>
              <a:rPr lang="en-GB" sz="1500" dirty="0" err="1">
                <a:solidFill>
                  <a:schemeClr val="accent2"/>
                </a:solidFill>
              </a:rPr>
              <a:t>değiştirerek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yapısal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olarak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savunmaktadır</a:t>
            </a:r>
            <a:r>
              <a:rPr lang="en-GB" sz="1500" dirty="0">
                <a:solidFill>
                  <a:schemeClr val="accent2"/>
                </a:solidFill>
              </a:rPr>
              <a:t>. Buna </a:t>
            </a:r>
            <a:r>
              <a:rPr lang="en-GB" sz="1500" dirty="0" err="1">
                <a:solidFill>
                  <a:schemeClr val="accent2"/>
                </a:solidFill>
              </a:rPr>
              <a:t>karşılık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herbivorlar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bu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durumu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ilkbahar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dönemi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boyunca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genç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yapraklar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üzerinden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beslenerek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ve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yaz</a:t>
            </a:r>
            <a:r>
              <a:rPr lang="en-GB" sz="1500" dirty="0">
                <a:solidFill>
                  <a:schemeClr val="accent2"/>
                </a:solidFill>
              </a:rPr>
              <a:t> – </a:t>
            </a:r>
            <a:r>
              <a:rPr lang="en-GB" sz="1500" dirty="0" err="1">
                <a:solidFill>
                  <a:schemeClr val="accent2"/>
                </a:solidFill>
              </a:rPr>
              <a:t>sonbahar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döneminde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yaşam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döngülerini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değiştirerek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telafi</a:t>
            </a:r>
            <a:r>
              <a:rPr lang="en-GB" sz="1500" dirty="0">
                <a:solidFill>
                  <a:schemeClr val="accent2"/>
                </a:solidFill>
              </a:rPr>
              <a:t> </a:t>
            </a:r>
            <a:r>
              <a:rPr lang="en-GB" sz="1500" dirty="0" err="1">
                <a:solidFill>
                  <a:schemeClr val="accent2"/>
                </a:solidFill>
              </a:rPr>
              <a:t>etmektedirler</a:t>
            </a:r>
            <a:r>
              <a:rPr lang="en-GB" sz="1500" dirty="0">
                <a:solidFill>
                  <a:schemeClr val="accent2"/>
                </a:solidFill>
              </a:rPr>
              <a:t>.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n-GB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7257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Sorularınız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/>
              <a:t>Dinlediğiniz için teşekkürler</a:t>
            </a:r>
          </a:p>
        </p:txBody>
      </p:sp>
    </p:spTree>
    <p:extLst>
      <p:ext uri="{BB962C8B-B14F-4D97-AF65-F5344CB8AC3E}">
        <p14:creationId xmlns:p14="http://schemas.microsoft.com/office/powerpoint/2010/main" val="19800676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575F33E5-5CB0-4F14-98A5-4926FCB0BF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</p:spPr>
        <p:txBody>
          <a:bodyPr/>
          <a:lstStyle/>
          <a:p>
            <a:pPr algn="ctr"/>
            <a:r>
              <a:rPr lang="en-GB" dirty="0"/>
              <a:t>YABAN HAYVANLARINDA BESLENME DAVRANIŞLARI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3D5E78B0-4E0A-47F7-A039-6CBB7C591710}"/>
              </a:ext>
            </a:extLst>
          </p:cNvPr>
          <p:cNvSpPr txBox="1">
            <a:spLocks/>
          </p:cNvSpPr>
          <p:nvPr/>
        </p:nvSpPr>
        <p:spPr>
          <a:xfrm>
            <a:off x="720300" y="1661020"/>
            <a:ext cx="7703400" cy="38138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Bütün</a:t>
            </a:r>
            <a:r>
              <a:rPr lang="en-GB" dirty="0"/>
              <a:t>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yemek</a:t>
            </a:r>
            <a:r>
              <a:rPr lang="en-GB" dirty="0"/>
              <a:t> </a:t>
            </a:r>
            <a:r>
              <a:rPr lang="en-GB" dirty="0" err="1"/>
              <a:t>zorunda</a:t>
            </a:r>
            <a:r>
              <a:rPr lang="en-GB" dirty="0"/>
              <a:t> </a:t>
            </a:r>
            <a:r>
              <a:rPr lang="en-GB" dirty="0" err="1"/>
              <a:t>olduğu</a:t>
            </a:r>
            <a:r>
              <a:rPr lang="en-GB" dirty="0"/>
              <a:t> </a:t>
            </a:r>
            <a:r>
              <a:rPr lang="en-GB" dirty="0" err="1"/>
              <a:t>bilinen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gerçektir</a:t>
            </a:r>
            <a:r>
              <a:rPr lang="en-GB" dirty="0"/>
              <a:t>. </a:t>
            </a:r>
            <a:endParaRPr lang="tr-TR" dirty="0"/>
          </a:p>
          <a:p>
            <a:r>
              <a:rPr lang="en-GB" dirty="0" err="1"/>
              <a:t>Sonuç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yeme</a:t>
            </a:r>
            <a:r>
              <a:rPr lang="en-GB" dirty="0"/>
              <a:t> </a:t>
            </a:r>
            <a:r>
              <a:rPr lang="en-GB" dirty="0" err="1"/>
              <a:t>eylemi</a:t>
            </a:r>
            <a:r>
              <a:rPr lang="en-GB" dirty="0"/>
              <a:t>, </a:t>
            </a:r>
            <a:r>
              <a:rPr lang="en-GB" dirty="0" err="1"/>
              <a:t>hayvanları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canlılardan</a:t>
            </a:r>
            <a:r>
              <a:rPr lang="en-GB" dirty="0"/>
              <a:t> </a:t>
            </a:r>
            <a:r>
              <a:rPr lang="en-GB" dirty="0" err="1"/>
              <a:t>neyin</a:t>
            </a:r>
            <a:r>
              <a:rPr lang="en-GB" dirty="0"/>
              <a:t> </a:t>
            </a:r>
            <a:r>
              <a:rPr lang="en-GB" dirty="0" err="1"/>
              <a:t>ayırt</a:t>
            </a:r>
            <a:r>
              <a:rPr lang="en-GB" dirty="0"/>
              <a:t> </a:t>
            </a:r>
            <a:r>
              <a:rPr lang="en-GB" dirty="0" err="1"/>
              <a:t>ettiğinin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parçasıdır</a:t>
            </a:r>
            <a:r>
              <a:rPr lang="en-GB" dirty="0"/>
              <a:t>. </a:t>
            </a:r>
          </a:p>
          <a:p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fotosentez</a:t>
            </a:r>
            <a:r>
              <a:rPr lang="en-GB" dirty="0"/>
              <a:t> </a:t>
            </a:r>
            <a:r>
              <a:rPr lang="en-GB" dirty="0" err="1"/>
              <a:t>yapmazlar</a:t>
            </a:r>
            <a:r>
              <a:rPr lang="en-GB" dirty="0"/>
              <a:t>; </a:t>
            </a:r>
            <a:r>
              <a:rPr lang="en-GB" dirty="0" err="1"/>
              <a:t>canlıların</a:t>
            </a:r>
            <a:r>
              <a:rPr lang="en-GB" dirty="0"/>
              <a:t> </a:t>
            </a:r>
            <a:r>
              <a:rPr lang="en-GB" dirty="0" err="1"/>
              <a:t>pek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tipleri</a:t>
            </a:r>
            <a:r>
              <a:rPr lang="en-GB" dirty="0"/>
              <a:t> </a:t>
            </a:r>
            <a:r>
              <a:rPr lang="en-GB" dirty="0" err="1"/>
              <a:t>güneşten</a:t>
            </a:r>
            <a:r>
              <a:rPr lang="en-GB" dirty="0"/>
              <a:t> </a:t>
            </a:r>
            <a:r>
              <a:rPr lang="en-GB" dirty="0" err="1"/>
              <a:t>enerjiyi</a:t>
            </a:r>
            <a:r>
              <a:rPr lang="en-GB" dirty="0"/>
              <a:t> </a:t>
            </a:r>
            <a:r>
              <a:rPr lang="en-GB" dirty="0" err="1"/>
              <a:t>alırlar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karbon</a:t>
            </a:r>
            <a:r>
              <a:rPr lang="en-GB" dirty="0"/>
              <a:t>, </a:t>
            </a:r>
            <a:r>
              <a:rPr lang="en-GB" dirty="0" err="1"/>
              <a:t>oksijen</a:t>
            </a:r>
            <a:r>
              <a:rPr lang="en-GB" dirty="0"/>
              <a:t>, </a:t>
            </a:r>
            <a:r>
              <a:rPr lang="en-GB" dirty="0" err="1"/>
              <a:t>hidrojen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azot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temel</a:t>
            </a:r>
            <a:r>
              <a:rPr lang="en-GB" dirty="0"/>
              <a:t> </a:t>
            </a:r>
            <a:r>
              <a:rPr lang="en-GB" dirty="0" err="1"/>
              <a:t>elementleri</a:t>
            </a:r>
            <a:r>
              <a:rPr lang="en-GB" dirty="0"/>
              <a:t> </a:t>
            </a:r>
            <a:r>
              <a:rPr lang="en-GB" dirty="0" err="1"/>
              <a:t>organik</a:t>
            </a:r>
            <a:r>
              <a:rPr lang="en-GB" dirty="0"/>
              <a:t> </a:t>
            </a:r>
            <a:r>
              <a:rPr lang="en-GB" dirty="0" err="1"/>
              <a:t>moleküllere</a:t>
            </a:r>
            <a:r>
              <a:rPr lang="en-GB" dirty="0"/>
              <a:t> </a:t>
            </a:r>
            <a:r>
              <a:rPr lang="en-GB" dirty="0" err="1"/>
              <a:t>dönüştürmek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güneş</a:t>
            </a:r>
            <a:r>
              <a:rPr lang="en-GB" dirty="0"/>
              <a:t> </a:t>
            </a:r>
            <a:r>
              <a:rPr lang="en-GB" dirty="0" err="1"/>
              <a:t>enerjisini</a:t>
            </a:r>
            <a:r>
              <a:rPr lang="en-GB" dirty="0"/>
              <a:t> </a:t>
            </a:r>
            <a:r>
              <a:rPr lang="en-GB" dirty="0" err="1"/>
              <a:t>kullanırlar</a:t>
            </a:r>
            <a:r>
              <a:rPr lang="en-GB" dirty="0"/>
              <a:t>. </a:t>
            </a:r>
          </a:p>
          <a:p>
            <a:r>
              <a:rPr lang="en-GB" dirty="0" err="1"/>
              <a:t>Hayvanlar</a:t>
            </a:r>
            <a:r>
              <a:rPr lang="en-GB" dirty="0"/>
              <a:t> </a:t>
            </a:r>
            <a:r>
              <a:rPr lang="en-GB" dirty="0" err="1"/>
              <a:t>kendi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ihtiyaçlarını</a:t>
            </a:r>
            <a:r>
              <a:rPr lang="en-GB" dirty="0"/>
              <a:t> </a:t>
            </a:r>
            <a:r>
              <a:rPr lang="en-GB" dirty="0" err="1"/>
              <a:t>bu</a:t>
            </a:r>
            <a:r>
              <a:rPr lang="en-GB" dirty="0"/>
              <a:t> </a:t>
            </a:r>
            <a:r>
              <a:rPr lang="en-GB" dirty="0" err="1"/>
              <a:t>moleküllerden</a:t>
            </a:r>
            <a:r>
              <a:rPr lang="en-GB" dirty="0"/>
              <a:t> </a:t>
            </a:r>
            <a:r>
              <a:rPr lang="en-GB" dirty="0" err="1"/>
              <a:t>sağlarlar</a:t>
            </a:r>
            <a:r>
              <a:rPr lang="en-GB" dirty="0"/>
              <a:t>.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39335" y="3571875"/>
            <a:ext cx="2459241" cy="157162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8" name="Resim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20853" y="3571874"/>
            <a:ext cx="2459241" cy="157162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0" name="Resim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80094" y="3571874"/>
            <a:ext cx="2459241" cy="157493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41295423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US" sz="2000" b="1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4940" y="956345"/>
            <a:ext cx="3315723" cy="1609358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54941" y="2439868"/>
            <a:ext cx="3315722" cy="1737849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Content Placeholder 2">
            <a:extLst>
              <a:ext uri="{FF2B5EF4-FFF2-40B4-BE49-F238E27FC236}">
                <a16:creationId xmlns:a16="http://schemas.microsoft.com/office/drawing/2014/main" id="{A7458FC7-95DB-4775-A8A3-4144EBDA7D89}"/>
              </a:ext>
            </a:extLst>
          </p:cNvPr>
          <p:cNvSpPr txBox="1">
            <a:spLocks/>
          </p:cNvSpPr>
          <p:nvPr/>
        </p:nvSpPr>
        <p:spPr>
          <a:xfrm>
            <a:off x="4972487" y="1068585"/>
            <a:ext cx="3711272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Besin </a:t>
            </a:r>
            <a:r>
              <a:rPr lang="en-GB" dirty="0" err="1"/>
              <a:t>arama</a:t>
            </a:r>
            <a:r>
              <a:rPr lang="en-GB" dirty="0"/>
              <a:t>, </a:t>
            </a:r>
            <a:r>
              <a:rPr lang="en-GB" dirty="0" err="1"/>
              <a:t>besinin</a:t>
            </a:r>
            <a:r>
              <a:rPr lang="en-GB" dirty="0"/>
              <a:t> </a:t>
            </a:r>
            <a:r>
              <a:rPr lang="en-GB" dirty="0" err="1"/>
              <a:t>toplanmasıdır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çoğu</a:t>
            </a:r>
            <a:r>
              <a:rPr lang="en-GB" dirty="0"/>
              <a:t> </a:t>
            </a:r>
            <a:r>
              <a:rPr lang="en-GB" dirty="0" err="1"/>
              <a:t>yenilemeye</a:t>
            </a:r>
            <a:r>
              <a:rPr lang="en-GB" dirty="0"/>
              <a:t> </a:t>
            </a:r>
            <a:r>
              <a:rPr lang="en-GB" dirty="0" err="1"/>
              <a:t>dirençli</a:t>
            </a:r>
            <a:r>
              <a:rPr lang="en-GB" dirty="0"/>
              <a:t> </a:t>
            </a:r>
            <a:r>
              <a:rPr lang="en-GB" dirty="0" err="1"/>
              <a:t>potansiyel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maddelerinin</a:t>
            </a:r>
            <a:r>
              <a:rPr lang="en-GB" dirty="0"/>
              <a:t> </a:t>
            </a:r>
            <a:r>
              <a:rPr lang="en-GB" dirty="0" err="1"/>
              <a:t>bunu</a:t>
            </a:r>
            <a:r>
              <a:rPr lang="en-GB" dirty="0"/>
              <a:t> </a:t>
            </a:r>
            <a:r>
              <a:rPr lang="en-GB" dirty="0" err="1"/>
              <a:t>dinamik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karmaşık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konu</a:t>
            </a:r>
            <a:r>
              <a:rPr lang="en-GB" dirty="0"/>
              <a:t> </a:t>
            </a:r>
            <a:r>
              <a:rPr lang="en-GB" dirty="0" err="1"/>
              <a:t>haline</a:t>
            </a:r>
            <a:r>
              <a:rPr lang="en-GB" dirty="0"/>
              <a:t> </a:t>
            </a:r>
            <a:r>
              <a:rPr lang="en-GB" dirty="0" err="1"/>
              <a:t>getirmesi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gerçektir</a:t>
            </a:r>
            <a:r>
              <a:rPr lang="en-GB" dirty="0"/>
              <a:t>.</a:t>
            </a:r>
            <a:br>
              <a:rPr lang="en-GB" dirty="0"/>
            </a:br>
            <a:endParaRPr lang="en-GB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dirty="0"/>
              <a:t>Besin </a:t>
            </a:r>
            <a:r>
              <a:rPr lang="en-GB" dirty="0" err="1"/>
              <a:t>arama</a:t>
            </a:r>
            <a:r>
              <a:rPr lang="en-GB" dirty="0"/>
              <a:t> </a:t>
            </a:r>
            <a:r>
              <a:rPr lang="en-GB" dirty="0" err="1"/>
              <a:t>besinsel</a:t>
            </a:r>
            <a:r>
              <a:rPr lang="en-GB" dirty="0"/>
              <a:t> </a:t>
            </a:r>
            <a:r>
              <a:rPr lang="en-GB" dirty="0" err="1"/>
              <a:t>tercihleri</a:t>
            </a:r>
            <a:r>
              <a:rPr lang="en-GB" dirty="0"/>
              <a:t> </a:t>
            </a:r>
            <a:r>
              <a:rPr lang="en-GB" dirty="0" err="1"/>
              <a:t>içerir</a:t>
            </a:r>
            <a:r>
              <a:rPr lang="en-GB" dirty="0"/>
              <a:t>. Besin ne </a:t>
            </a:r>
            <a:r>
              <a:rPr lang="en-GB" dirty="0" err="1"/>
              <a:t>tüketileceğine</a:t>
            </a:r>
            <a:r>
              <a:rPr lang="en-GB" dirty="0"/>
              <a:t>,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arayanın</a:t>
            </a:r>
            <a:r>
              <a:rPr lang="en-GB" dirty="0"/>
              <a:t> </a:t>
            </a:r>
            <a:r>
              <a:rPr lang="en-GB" dirty="0" err="1"/>
              <a:t>besinsel</a:t>
            </a:r>
            <a:r>
              <a:rPr lang="en-GB" dirty="0"/>
              <a:t> </a:t>
            </a:r>
            <a:r>
              <a:rPr lang="en-GB" dirty="0" err="1"/>
              <a:t>ihtiyaçlarına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nihai</a:t>
            </a:r>
            <a:r>
              <a:rPr lang="en-GB" dirty="0"/>
              <a:t> </a:t>
            </a:r>
            <a:r>
              <a:rPr lang="en-GB" dirty="0" err="1"/>
              <a:t>olarak</a:t>
            </a:r>
            <a:r>
              <a:rPr lang="en-GB" dirty="0"/>
              <a:t> </a:t>
            </a:r>
            <a:r>
              <a:rPr lang="en-GB" dirty="0" err="1"/>
              <a:t>belirli</a:t>
            </a:r>
            <a:r>
              <a:rPr lang="en-GB" dirty="0"/>
              <a:t> </a:t>
            </a:r>
            <a:r>
              <a:rPr lang="en-GB" dirty="0" err="1"/>
              <a:t>besin</a:t>
            </a:r>
            <a:r>
              <a:rPr lang="en-GB" dirty="0"/>
              <a:t> </a:t>
            </a:r>
            <a:r>
              <a:rPr lang="en-GB" dirty="0" err="1"/>
              <a:t>tiplerinin</a:t>
            </a:r>
            <a:r>
              <a:rPr lang="en-GB" dirty="0"/>
              <a:t> </a:t>
            </a:r>
            <a:r>
              <a:rPr lang="en-GB" dirty="0" err="1"/>
              <a:t>toplanması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sindirilmesi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özelleşmiş</a:t>
            </a:r>
            <a:r>
              <a:rPr lang="en-GB" dirty="0"/>
              <a:t> </a:t>
            </a:r>
            <a:r>
              <a:rPr lang="en-GB" dirty="0" err="1"/>
              <a:t>uyumlara</a:t>
            </a:r>
            <a:r>
              <a:rPr lang="en-GB" dirty="0"/>
              <a:t> </a:t>
            </a:r>
            <a:r>
              <a:rPr lang="en-GB" dirty="0" err="1"/>
              <a:t>bağlıdır</a:t>
            </a:r>
            <a:r>
              <a:rPr lang="en-GB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25124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1452" y="935373"/>
            <a:ext cx="3219249" cy="181082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6107" y="2813312"/>
            <a:ext cx="3338818" cy="187808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1" name="Dikdörtgen 10"/>
          <p:cNvSpPr/>
          <p:nvPr/>
        </p:nvSpPr>
        <p:spPr>
          <a:xfrm>
            <a:off x="4043494" y="930318"/>
            <a:ext cx="348143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Aslanlar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kaplanlar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büyük</a:t>
            </a:r>
            <a:r>
              <a:rPr lang="en-GB" dirty="0"/>
              <a:t> </a:t>
            </a:r>
            <a:r>
              <a:rPr lang="en-GB" dirty="0" err="1"/>
              <a:t>kediler</a:t>
            </a:r>
            <a:r>
              <a:rPr lang="en-GB" dirty="0"/>
              <a:t> </a:t>
            </a:r>
            <a:r>
              <a:rPr lang="en-GB" dirty="0" err="1"/>
              <a:t>sinsi</a:t>
            </a:r>
            <a:r>
              <a:rPr lang="en-GB" dirty="0"/>
              <a:t> </a:t>
            </a:r>
            <a:r>
              <a:rPr lang="en-GB" dirty="0" err="1"/>
              <a:t>avcı</a:t>
            </a:r>
            <a:r>
              <a:rPr lang="en-GB" dirty="0"/>
              <a:t> </a:t>
            </a:r>
            <a:r>
              <a:rPr lang="en-GB" dirty="0" err="1"/>
              <a:t>davranışına</a:t>
            </a:r>
            <a:r>
              <a:rPr lang="en-GB" dirty="0"/>
              <a:t>, </a:t>
            </a:r>
            <a:r>
              <a:rPr lang="en-GB" dirty="0" err="1"/>
              <a:t>güçlü</a:t>
            </a:r>
            <a:r>
              <a:rPr lang="en-GB" dirty="0"/>
              <a:t> </a:t>
            </a:r>
            <a:r>
              <a:rPr lang="en-GB" dirty="0" err="1"/>
              <a:t>takip</a:t>
            </a:r>
            <a:r>
              <a:rPr lang="en-GB" dirty="0"/>
              <a:t> </a:t>
            </a:r>
            <a:r>
              <a:rPr lang="en-GB" dirty="0" err="1"/>
              <a:t>yeteneklerine</a:t>
            </a:r>
            <a:r>
              <a:rPr lang="en-GB" dirty="0"/>
              <a:t>, </a:t>
            </a:r>
            <a:r>
              <a:rPr lang="en-GB" dirty="0" err="1"/>
              <a:t>gizli</a:t>
            </a:r>
            <a:r>
              <a:rPr lang="en-GB" dirty="0"/>
              <a:t> </a:t>
            </a:r>
            <a:r>
              <a:rPr lang="en-GB" dirty="0" err="1"/>
              <a:t>renklenme</a:t>
            </a:r>
            <a:r>
              <a:rPr lang="en-GB" dirty="0"/>
              <a:t>, </a:t>
            </a:r>
            <a:r>
              <a:rPr lang="en-GB" dirty="0" err="1"/>
              <a:t>keskin</a:t>
            </a:r>
            <a:r>
              <a:rPr lang="en-GB" dirty="0"/>
              <a:t> </a:t>
            </a:r>
            <a:r>
              <a:rPr lang="en-GB" dirty="0" err="1"/>
              <a:t>pençeler</a:t>
            </a:r>
            <a:r>
              <a:rPr lang="en-GB" dirty="0"/>
              <a:t>, </a:t>
            </a:r>
            <a:r>
              <a:rPr lang="en-GB" dirty="0" err="1"/>
              <a:t>parçalayıcı</a:t>
            </a:r>
            <a:r>
              <a:rPr lang="en-GB" dirty="0"/>
              <a:t> </a:t>
            </a:r>
            <a:r>
              <a:rPr lang="en-GB" dirty="0" err="1"/>
              <a:t>dişler</a:t>
            </a:r>
            <a:r>
              <a:rPr lang="en-GB" dirty="0"/>
              <a:t>, </a:t>
            </a:r>
            <a:r>
              <a:rPr lang="en-GB" dirty="0" err="1"/>
              <a:t>kısa</a:t>
            </a:r>
            <a:r>
              <a:rPr lang="en-GB" dirty="0"/>
              <a:t> </a:t>
            </a:r>
            <a:r>
              <a:rPr lang="en-GB" dirty="0" err="1"/>
              <a:t>sindirim</a:t>
            </a:r>
            <a:r>
              <a:rPr lang="en-GB" dirty="0"/>
              <a:t> </a:t>
            </a:r>
            <a:r>
              <a:rPr lang="en-GB" dirty="0" err="1"/>
              <a:t>yolları</a:t>
            </a:r>
            <a:r>
              <a:rPr lang="en-GB" dirty="0"/>
              <a:t>, protein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yağ</a:t>
            </a:r>
            <a:r>
              <a:rPr lang="en-GB" dirty="0"/>
              <a:t> </a:t>
            </a:r>
            <a:r>
              <a:rPr lang="en-GB" dirty="0" err="1"/>
              <a:t>içeriği</a:t>
            </a:r>
            <a:r>
              <a:rPr lang="en-GB" dirty="0"/>
              <a:t> </a:t>
            </a:r>
            <a:r>
              <a:rPr lang="en-GB" dirty="0" err="1"/>
              <a:t>zengin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besinin</a:t>
            </a:r>
            <a:r>
              <a:rPr lang="en-GB" dirty="0"/>
              <a:t> </a:t>
            </a:r>
            <a:r>
              <a:rPr lang="en-GB" dirty="0" err="1"/>
              <a:t>işlemek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evrilmiş</a:t>
            </a:r>
            <a:r>
              <a:rPr lang="en-GB" dirty="0"/>
              <a:t> </a:t>
            </a:r>
            <a:r>
              <a:rPr lang="en-GB" dirty="0" err="1"/>
              <a:t>sindirim</a:t>
            </a:r>
            <a:r>
              <a:rPr lang="en-GB" dirty="0"/>
              <a:t> </a:t>
            </a:r>
            <a:r>
              <a:rPr lang="en-GB" dirty="0" err="1"/>
              <a:t>fizyolojisi</a:t>
            </a:r>
            <a:r>
              <a:rPr lang="en-GB" dirty="0"/>
              <a:t> </a:t>
            </a:r>
            <a:r>
              <a:rPr lang="en-GB" dirty="0" err="1"/>
              <a:t>gibi</a:t>
            </a:r>
            <a:r>
              <a:rPr lang="en-GB" dirty="0"/>
              <a:t> </a:t>
            </a:r>
            <a:r>
              <a:rPr lang="en-GB" dirty="0" err="1"/>
              <a:t>uyumlara</a:t>
            </a:r>
            <a:r>
              <a:rPr lang="en-GB" dirty="0"/>
              <a:t> </a:t>
            </a:r>
            <a:r>
              <a:rPr lang="en-GB" dirty="0" err="1"/>
              <a:t>sahiptir</a:t>
            </a:r>
            <a:r>
              <a:rPr lang="en-GB" dirty="0"/>
              <a:t>.</a:t>
            </a:r>
            <a:endParaRPr lang="tr-TR" dirty="0"/>
          </a:p>
        </p:txBody>
      </p:sp>
      <p:sp>
        <p:nvSpPr>
          <p:cNvPr id="13" name="Dikdörtgen 12"/>
          <p:cNvSpPr/>
          <p:nvPr/>
        </p:nvSpPr>
        <p:spPr>
          <a:xfrm>
            <a:off x="721452" y="3674734"/>
            <a:ext cx="321924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en-GB" dirty="0"/>
              <a:t>Herbivorlar </a:t>
            </a:r>
            <a:r>
              <a:rPr lang="en-GB" dirty="0" err="1"/>
              <a:t>diyetlerine</a:t>
            </a:r>
            <a:r>
              <a:rPr lang="en-GB" dirty="0"/>
              <a:t> </a:t>
            </a:r>
            <a:r>
              <a:rPr lang="en-GB" dirty="0" err="1"/>
              <a:t>uygun</a:t>
            </a:r>
            <a:r>
              <a:rPr lang="en-GB" dirty="0"/>
              <a:t> </a:t>
            </a:r>
            <a:r>
              <a:rPr lang="en-GB" dirty="0" err="1"/>
              <a:t>davranış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fizyolojileri</a:t>
            </a:r>
            <a:r>
              <a:rPr lang="en-GB" dirty="0"/>
              <a:t> </a:t>
            </a:r>
            <a:r>
              <a:rPr lang="en-GB" dirty="0" err="1"/>
              <a:t>ile</a:t>
            </a:r>
            <a:r>
              <a:rPr lang="en-GB" dirty="0"/>
              <a:t> o </a:t>
            </a:r>
            <a:r>
              <a:rPr lang="en-GB" dirty="0" err="1"/>
              <a:t>kadar</a:t>
            </a:r>
            <a:r>
              <a:rPr lang="en-GB" dirty="0"/>
              <a:t> </a:t>
            </a:r>
            <a:r>
              <a:rPr lang="en-GB" dirty="0" err="1"/>
              <a:t>iyi</a:t>
            </a:r>
            <a:r>
              <a:rPr lang="en-GB" dirty="0"/>
              <a:t> </a:t>
            </a:r>
            <a:r>
              <a:rPr lang="en-GB" dirty="0" err="1"/>
              <a:t>donatılmamıştır</a:t>
            </a:r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196072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GB" sz="2000" dirty="0"/>
              <a:t>Besin </a:t>
            </a:r>
            <a:r>
              <a:rPr lang="en-GB" sz="2000" dirty="0" err="1"/>
              <a:t>arama</a:t>
            </a:r>
            <a:r>
              <a:rPr lang="en-GB" sz="2000" dirty="0"/>
              <a:t> </a:t>
            </a:r>
            <a:r>
              <a:rPr lang="en-GB" sz="2000" dirty="0" err="1"/>
              <a:t>davranışı</a:t>
            </a:r>
            <a:r>
              <a:rPr lang="en-GB" sz="2000" dirty="0"/>
              <a:t> </a:t>
            </a:r>
            <a:endParaRPr lang="tr-TR" sz="2000" dirty="0"/>
          </a:p>
          <a:p>
            <a:pPr algn="ctr"/>
            <a:r>
              <a:rPr lang="tr-TR" sz="2000" dirty="0"/>
              <a:t>iki</a:t>
            </a:r>
            <a:r>
              <a:rPr lang="en-GB" sz="2000" dirty="0"/>
              <a:t> </a:t>
            </a:r>
            <a:r>
              <a:rPr lang="en-GB" sz="2000" dirty="0" err="1"/>
              <a:t>amacı</a:t>
            </a:r>
            <a:r>
              <a:rPr lang="en-GB" sz="2000" dirty="0"/>
              <a:t> </a:t>
            </a:r>
            <a:r>
              <a:rPr lang="en-GB" sz="2000" dirty="0" err="1"/>
              <a:t>yerine</a:t>
            </a:r>
            <a:r>
              <a:rPr lang="en-GB" sz="2000" dirty="0"/>
              <a:t> </a:t>
            </a:r>
            <a:r>
              <a:rPr lang="en-GB" sz="2000" dirty="0" err="1"/>
              <a:t>getirmelidir</a:t>
            </a:r>
            <a:r>
              <a:rPr lang="en-GB" sz="2000" dirty="0"/>
              <a:t>.</a:t>
            </a: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Dikdörtgen 2"/>
          <p:cNvSpPr/>
          <p:nvPr/>
        </p:nvSpPr>
        <p:spPr>
          <a:xfrm>
            <a:off x="5385731" y="2024944"/>
            <a:ext cx="309553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1. </a:t>
            </a:r>
            <a:r>
              <a:rPr lang="en-GB" dirty="0" err="1"/>
              <a:t>Büyüme</a:t>
            </a:r>
            <a:r>
              <a:rPr lang="en-GB" dirty="0"/>
              <a:t>, </a:t>
            </a:r>
            <a:r>
              <a:rPr lang="en-GB" dirty="0" err="1"/>
              <a:t>gelişme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</a:t>
            </a:r>
            <a:r>
              <a:rPr lang="en-GB" dirty="0" err="1"/>
              <a:t>üremeyi</a:t>
            </a:r>
            <a:r>
              <a:rPr lang="en-GB" dirty="0"/>
              <a:t> </a:t>
            </a:r>
            <a:r>
              <a:rPr lang="en-GB" dirty="0" err="1"/>
              <a:t>desteklemek</a:t>
            </a:r>
            <a:r>
              <a:rPr lang="en-GB" dirty="0"/>
              <a:t> </a:t>
            </a:r>
            <a:r>
              <a:rPr lang="en-GB" dirty="0" err="1"/>
              <a:t>için</a:t>
            </a:r>
            <a:r>
              <a:rPr lang="en-GB" dirty="0"/>
              <a:t> </a:t>
            </a:r>
            <a:r>
              <a:rPr lang="en-GB" dirty="0" err="1"/>
              <a:t>yeterli</a:t>
            </a:r>
            <a:r>
              <a:rPr lang="en-GB" dirty="0"/>
              <a:t> </a:t>
            </a:r>
            <a:r>
              <a:rPr lang="en-GB" dirty="0" err="1"/>
              <a:t>enerji</a:t>
            </a:r>
            <a:r>
              <a:rPr lang="en-GB" dirty="0"/>
              <a:t> </a:t>
            </a:r>
            <a:r>
              <a:rPr lang="en-GB" dirty="0" err="1"/>
              <a:t>kazanımı</a:t>
            </a:r>
            <a:endParaRPr lang="en-GB" dirty="0"/>
          </a:p>
          <a:p>
            <a:endParaRPr lang="en-GB" dirty="0"/>
          </a:p>
          <a:p>
            <a:r>
              <a:rPr lang="en-GB" dirty="0"/>
              <a:t>2. </a:t>
            </a:r>
            <a:r>
              <a:rPr lang="en-GB" dirty="0" err="1"/>
              <a:t>Doğru</a:t>
            </a:r>
            <a:r>
              <a:rPr lang="en-GB" dirty="0"/>
              <a:t> </a:t>
            </a:r>
            <a:r>
              <a:rPr lang="en-GB" dirty="0" err="1"/>
              <a:t>besinleri</a:t>
            </a:r>
            <a:r>
              <a:rPr lang="en-GB" dirty="0"/>
              <a:t> </a:t>
            </a:r>
            <a:r>
              <a:rPr lang="en-GB" dirty="0" err="1"/>
              <a:t>kazanmak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104053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F0626D9-A5BF-4CE1-8E9D-F705C45012A9}"/>
              </a:ext>
            </a:extLst>
          </p:cNvPr>
          <p:cNvSpPr txBox="1">
            <a:spLocks/>
          </p:cNvSpPr>
          <p:nvPr/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diyetlerinin</a:t>
            </a:r>
            <a:r>
              <a:rPr lang="en-GB" dirty="0"/>
              <a:t> </a:t>
            </a:r>
            <a:r>
              <a:rPr lang="en-GB" dirty="0" err="1"/>
              <a:t>incelenmesi</a:t>
            </a:r>
            <a:r>
              <a:rPr lang="en-GB" dirty="0"/>
              <a:t>, </a:t>
            </a:r>
            <a:r>
              <a:rPr lang="en-GB" dirty="0" err="1"/>
              <a:t>hayvanların</a:t>
            </a:r>
            <a:r>
              <a:rPr lang="en-GB" dirty="0"/>
              <a:t>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organizmalardan</a:t>
            </a:r>
            <a:r>
              <a:rPr lang="en-GB" dirty="0"/>
              <a:t> </a:t>
            </a:r>
            <a:r>
              <a:rPr lang="en-GB" dirty="0" err="1"/>
              <a:t>enerji</a:t>
            </a:r>
            <a:r>
              <a:rPr lang="en-GB" dirty="0"/>
              <a:t> </a:t>
            </a:r>
            <a:r>
              <a:rPr lang="en-GB" dirty="0" err="1"/>
              <a:t>elde</a:t>
            </a:r>
            <a:r>
              <a:rPr lang="en-GB" dirty="0"/>
              <a:t> </a:t>
            </a:r>
            <a:r>
              <a:rPr lang="en-GB" dirty="0" err="1"/>
              <a:t>etme</a:t>
            </a:r>
            <a:r>
              <a:rPr lang="en-GB" dirty="0"/>
              <a:t> </a:t>
            </a:r>
            <a:r>
              <a:rPr lang="en-GB" dirty="0" err="1"/>
              <a:t>yolları</a:t>
            </a:r>
            <a:r>
              <a:rPr lang="en-GB" dirty="0"/>
              <a:t> </a:t>
            </a:r>
            <a:r>
              <a:rPr lang="en-GB" dirty="0" err="1"/>
              <a:t>hakkında</a:t>
            </a:r>
            <a:r>
              <a:rPr lang="en-GB" dirty="0"/>
              <a:t> </a:t>
            </a:r>
            <a:r>
              <a:rPr lang="en-GB" dirty="0" err="1"/>
              <a:t>tartışmaya</a:t>
            </a:r>
            <a:r>
              <a:rPr lang="en-GB" dirty="0"/>
              <a:t> </a:t>
            </a:r>
            <a:r>
              <a:rPr lang="en-GB" dirty="0" err="1"/>
              <a:t>yol</a:t>
            </a:r>
            <a:r>
              <a:rPr lang="en-GB" dirty="0"/>
              <a:t> </a:t>
            </a:r>
            <a:r>
              <a:rPr lang="en-GB" dirty="0" err="1"/>
              <a:t>açmaktadır</a:t>
            </a:r>
            <a:r>
              <a:rPr lang="en-GB" dirty="0"/>
              <a:t>.</a:t>
            </a:r>
            <a:endParaRPr lang="tr-TR" dirty="0"/>
          </a:p>
          <a:p>
            <a:endParaRPr lang="en-GB" dirty="0"/>
          </a:p>
          <a:p>
            <a:endParaRPr lang="en-GB" dirty="0"/>
          </a:p>
          <a:p>
            <a:r>
              <a:rPr lang="en-GB" dirty="0" err="1"/>
              <a:t>Herbivorlar</a:t>
            </a:r>
            <a:r>
              <a:rPr lang="en-GB" dirty="0"/>
              <a:t>: </a:t>
            </a:r>
            <a:r>
              <a:rPr lang="en-GB" dirty="0" err="1"/>
              <a:t>Bitkileri</a:t>
            </a:r>
            <a:r>
              <a:rPr lang="en-GB" dirty="0"/>
              <a:t> </a:t>
            </a:r>
            <a:r>
              <a:rPr lang="en-GB" dirty="0" err="1"/>
              <a:t>yiyen</a:t>
            </a:r>
            <a:r>
              <a:rPr lang="en-GB" dirty="0"/>
              <a:t> </a:t>
            </a:r>
            <a:r>
              <a:rPr lang="en-GB" dirty="0" err="1"/>
              <a:t>hayvanlar</a:t>
            </a:r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en-GB" dirty="0"/>
          </a:p>
          <a:p>
            <a:pPr algn="r"/>
            <a:r>
              <a:rPr lang="en-GB" dirty="0" err="1"/>
              <a:t>Karnivorlar</a:t>
            </a:r>
            <a:r>
              <a:rPr lang="en-GB" dirty="0"/>
              <a:t>: </a:t>
            </a:r>
            <a:r>
              <a:rPr lang="en-GB" dirty="0" err="1"/>
              <a:t>Diğer</a:t>
            </a:r>
            <a:r>
              <a:rPr lang="en-GB" dirty="0"/>
              <a:t> </a:t>
            </a:r>
            <a:r>
              <a:rPr lang="en-GB" dirty="0" err="1"/>
              <a:t>hayvanları</a:t>
            </a:r>
            <a:r>
              <a:rPr lang="en-GB" dirty="0"/>
              <a:t> </a:t>
            </a:r>
            <a:r>
              <a:rPr lang="en-GB" dirty="0" err="1"/>
              <a:t>yiyen</a:t>
            </a:r>
            <a:r>
              <a:rPr lang="en-GB" dirty="0"/>
              <a:t> </a:t>
            </a:r>
            <a:r>
              <a:rPr lang="en-GB" dirty="0" err="1"/>
              <a:t>hayvanlar</a:t>
            </a:r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en-GB" dirty="0"/>
          </a:p>
          <a:p>
            <a:r>
              <a:rPr lang="en-GB" dirty="0" err="1"/>
              <a:t>Saprofaglar</a:t>
            </a:r>
            <a:r>
              <a:rPr lang="en-GB" dirty="0"/>
              <a:t>: </a:t>
            </a:r>
            <a:r>
              <a:rPr lang="en-GB" dirty="0" err="1"/>
              <a:t>Cansız</a:t>
            </a:r>
            <a:r>
              <a:rPr lang="en-GB" dirty="0"/>
              <a:t> </a:t>
            </a:r>
            <a:r>
              <a:rPr lang="en-GB" dirty="0" err="1"/>
              <a:t>organi</a:t>
            </a:r>
            <a:r>
              <a:rPr lang="tr-TR" dirty="0"/>
              <a:t>k</a:t>
            </a:r>
            <a:r>
              <a:rPr lang="en-GB" dirty="0"/>
              <a:t> </a:t>
            </a:r>
            <a:r>
              <a:rPr lang="en-GB" dirty="0" err="1"/>
              <a:t>maddeleri</a:t>
            </a:r>
            <a:r>
              <a:rPr lang="en-GB" dirty="0"/>
              <a:t> </a:t>
            </a:r>
            <a:r>
              <a:rPr lang="en-GB" dirty="0" err="1"/>
              <a:t>yiyen</a:t>
            </a:r>
            <a:r>
              <a:rPr lang="en-GB" dirty="0"/>
              <a:t> </a:t>
            </a:r>
            <a:r>
              <a:rPr lang="en-GB" dirty="0" err="1"/>
              <a:t>veya</a:t>
            </a:r>
            <a:r>
              <a:rPr lang="en-GB" dirty="0"/>
              <a:t> </a:t>
            </a:r>
            <a:r>
              <a:rPr lang="en-GB" dirty="0" err="1"/>
              <a:t>temizleyen</a:t>
            </a:r>
            <a:r>
              <a:rPr lang="en-GB" dirty="0"/>
              <a:t> </a:t>
            </a:r>
            <a:r>
              <a:rPr lang="en-GB" dirty="0" err="1"/>
              <a:t>hayvanlar</a:t>
            </a:r>
            <a:endParaRPr lang="en-GB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0677" y="1593908"/>
            <a:ext cx="1735687" cy="1074184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74072" y="2323583"/>
            <a:ext cx="1735687" cy="1074184"/>
          </a:xfrm>
          <a:prstGeom prst="rect">
            <a:avLst/>
          </a:prstGeom>
        </p:spPr>
      </p:pic>
      <p:pic>
        <p:nvPicPr>
          <p:cNvPr id="7" name="Resim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88013" y="3460968"/>
            <a:ext cx="1735687" cy="10741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71659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Content Placeholder 2">
            <a:extLst>
              <a:ext uri="{FF2B5EF4-FFF2-40B4-BE49-F238E27FC236}">
                <a16:creationId xmlns:a16="http://schemas.microsoft.com/office/drawing/2014/main" id="{09EFE60C-8A18-40CC-87F6-524748110F5B}"/>
              </a:ext>
            </a:extLst>
          </p:cNvPr>
          <p:cNvSpPr txBox="1">
            <a:spLocks/>
          </p:cNvSpPr>
          <p:nvPr/>
        </p:nvSpPr>
        <p:spPr>
          <a:xfrm>
            <a:off x="4907557" y="901520"/>
            <a:ext cx="3818145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>
              <a:buFont typeface="Arial" panose="020B0604020202020204" pitchFamily="34" charset="0"/>
              <a:buChar char="•"/>
            </a:pPr>
            <a:r>
              <a:rPr lang="en-GB" sz="1400" dirty="0" err="1"/>
              <a:t>Hareketlilik</a:t>
            </a:r>
            <a:r>
              <a:rPr lang="en-GB" sz="1400" dirty="0"/>
              <a:t>, </a:t>
            </a:r>
            <a:r>
              <a:rPr lang="en-GB" sz="1400" dirty="0" err="1"/>
              <a:t>beslenme</a:t>
            </a:r>
            <a:r>
              <a:rPr lang="en-GB" sz="1400" dirty="0"/>
              <a:t> </a:t>
            </a:r>
            <a:r>
              <a:rPr lang="en-GB" sz="1400" dirty="0" err="1"/>
              <a:t>davranışında</a:t>
            </a:r>
            <a:r>
              <a:rPr lang="en-GB" sz="1400" dirty="0"/>
              <a:t> </a:t>
            </a:r>
            <a:r>
              <a:rPr lang="en-GB" sz="1400" dirty="0" err="1"/>
              <a:t>önemli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konudur</a:t>
            </a:r>
            <a:r>
              <a:rPr lang="en-GB" sz="1400" dirty="0"/>
              <a:t>. Bu </a:t>
            </a:r>
            <a:r>
              <a:rPr lang="en-GB" sz="1400" dirty="0" err="1"/>
              <a:t>nedenle</a:t>
            </a:r>
            <a:r>
              <a:rPr lang="en-GB" sz="1400" dirty="0"/>
              <a:t> </a:t>
            </a:r>
            <a:r>
              <a:rPr lang="en-GB" sz="1400" dirty="0" err="1"/>
              <a:t>çoğu</a:t>
            </a:r>
            <a:r>
              <a:rPr lang="en-GB" sz="1400" dirty="0"/>
              <a:t> </a:t>
            </a:r>
            <a:r>
              <a:rPr lang="en-GB" sz="1400" dirty="0" err="1"/>
              <a:t>süzülerek</a:t>
            </a:r>
            <a:r>
              <a:rPr lang="en-GB" sz="1400" dirty="0"/>
              <a:t> </a:t>
            </a:r>
            <a:r>
              <a:rPr lang="en-GB" sz="1400" dirty="0" err="1"/>
              <a:t>beslenenler</a:t>
            </a:r>
            <a:r>
              <a:rPr lang="en-GB" sz="1400" dirty="0"/>
              <a:t> </a:t>
            </a:r>
            <a:r>
              <a:rPr lang="en-GB" sz="1400" dirty="0" err="1"/>
              <a:t>beslenmek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bir</a:t>
            </a:r>
            <a:r>
              <a:rPr lang="en-GB" sz="1400" dirty="0"/>
              <a:t> </a:t>
            </a:r>
            <a:r>
              <a:rPr lang="en-GB" sz="1400" dirty="0" err="1"/>
              <a:t>yerde</a:t>
            </a:r>
            <a:r>
              <a:rPr lang="en-GB" sz="1400" dirty="0"/>
              <a:t> </a:t>
            </a:r>
            <a:r>
              <a:rPr lang="en-GB" sz="1400" dirty="0" err="1"/>
              <a:t>otururlar</a:t>
            </a:r>
            <a:r>
              <a:rPr lang="en-GB" sz="1400" dirty="0"/>
              <a:t>. </a:t>
            </a:r>
            <a:r>
              <a:rPr lang="en-GB" sz="1400" dirty="0" err="1"/>
              <a:t>Onlar</a:t>
            </a:r>
            <a:r>
              <a:rPr lang="en-GB" sz="1400" dirty="0"/>
              <a:t> </a:t>
            </a:r>
            <a:r>
              <a:rPr lang="en-GB" sz="1400" dirty="0" err="1"/>
              <a:t>organi</a:t>
            </a:r>
            <a:r>
              <a:rPr lang="tr-TR" sz="1400" dirty="0"/>
              <a:t>k</a:t>
            </a:r>
            <a:r>
              <a:rPr lang="en-GB" sz="1400" dirty="0"/>
              <a:t> </a:t>
            </a:r>
            <a:r>
              <a:rPr lang="en-GB" sz="1400" dirty="0" err="1"/>
              <a:t>parçaları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küçük</a:t>
            </a:r>
            <a:r>
              <a:rPr lang="en-GB" sz="1400" dirty="0"/>
              <a:t> </a:t>
            </a:r>
            <a:r>
              <a:rPr lang="en-GB" sz="1400" dirty="0" err="1"/>
              <a:t>avları</a:t>
            </a:r>
            <a:r>
              <a:rPr lang="en-GB" sz="1400" dirty="0"/>
              <a:t> </a:t>
            </a:r>
            <a:r>
              <a:rPr lang="en-GB" sz="1400" dirty="0" err="1"/>
              <a:t>sudan</a:t>
            </a:r>
            <a:r>
              <a:rPr lang="en-GB" sz="1400" dirty="0"/>
              <a:t> </a:t>
            </a:r>
            <a:r>
              <a:rPr lang="en-GB" sz="1400" dirty="0" err="1"/>
              <a:t>süzerler</a:t>
            </a:r>
            <a:r>
              <a:rPr lang="en-GB" sz="1400" dirty="0"/>
              <a:t>. </a:t>
            </a:r>
            <a:r>
              <a:rPr lang="en-GB" sz="1400" dirty="0" err="1"/>
              <a:t>Onlar</a:t>
            </a:r>
            <a:r>
              <a:rPr lang="en-GB" sz="1400" dirty="0"/>
              <a:t> </a:t>
            </a:r>
            <a:r>
              <a:rPr lang="en-GB" sz="1400" dirty="0" err="1"/>
              <a:t>yer</a:t>
            </a:r>
            <a:r>
              <a:rPr lang="en-GB" sz="1400" dirty="0"/>
              <a:t> </a:t>
            </a:r>
            <a:r>
              <a:rPr lang="en-GB" sz="1400" dirty="0" err="1"/>
              <a:t>için</a:t>
            </a:r>
            <a:r>
              <a:rPr lang="en-GB" sz="1400" dirty="0"/>
              <a:t> </a:t>
            </a:r>
            <a:r>
              <a:rPr lang="en-GB" sz="1400" dirty="0" err="1"/>
              <a:t>rekabbette</a:t>
            </a:r>
            <a:r>
              <a:rPr lang="en-GB" sz="1400" dirty="0"/>
              <a:t> </a:t>
            </a:r>
            <a:r>
              <a:rPr lang="en-GB" sz="1400" dirty="0" err="1"/>
              <a:t>çok</a:t>
            </a:r>
            <a:r>
              <a:rPr lang="en-GB" sz="1400" dirty="0"/>
              <a:t> </a:t>
            </a:r>
            <a:r>
              <a:rPr lang="en-GB" sz="1400" dirty="0" err="1"/>
              <a:t>iyidir</a:t>
            </a:r>
            <a:r>
              <a:rPr lang="en-GB" sz="1400" dirty="0"/>
              <a:t>.</a:t>
            </a:r>
            <a:endParaRPr lang="tr-TR" sz="1400" dirty="0"/>
          </a:p>
          <a:p>
            <a:pPr algn="just">
              <a:buFont typeface="Arial" panose="020B0604020202020204" pitchFamily="34" charset="0"/>
              <a:buChar char="•"/>
            </a:pPr>
            <a:endParaRPr lang="en-GB" sz="1400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GB" sz="1400" dirty="0" err="1"/>
              <a:t>Avı</a:t>
            </a:r>
            <a:r>
              <a:rPr lang="en-GB" sz="1400" dirty="0"/>
              <a:t> </a:t>
            </a:r>
            <a:r>
              <a:rPr lang="en-GB" sz="1400" dirty="0" err="1"/>
              <a:t>kovalayan</a:t>
            </a:r>
            <a:r>
              <a:rPr lang="en-GB" sz="1400" dirty="0"/>
              <a:t> </a:t>
            </a:r>
            <a:r>
              <a:rPr lang="en-GB" sz="1400" dirty="0" err="1"/>
              <a:t>avcılar</a:t>
            </a:r>
            <a:r>
              <a:rPr lang="en-GB" sz="1400" dirty="0"/>
              <a:t> </a:t>
            </a:r>
            <a:r>
              <a:rPr lang="en-GB" sz="1400" dirty="0" err="1"/>
              <a:t>tamamen</a:t>
            </a:r>
            <a:r>
              <a:rPr lang="en-GB" sz="1400" dirty="0"/>
              <a:t> </a:t>
            </a:r>
            <a:r>
              <a:rPr lang="en-GB" sz="1400" dirty="0" err="1"/>
              <a:t>tersidir</a:t>
            </a:r>
            <a:r>
              <a:rPr lang="en-GB" sz="1400" dirty="0"/>
              <a:t>. </a:t>
            </a:r>
            <a:r>
              <a:rPr lang="en-GB" sz="1400" dirty="0" err="1"/>
              <a:t>Onlar</a:t>
            </a:r>
            <a:r>
              <a:rPr lang="en-GB" sz="1400" dirty="0"/>
              <a:t> </a:t>
            </a:r>
            <a:r>
              <a:rPr lang="en-GB" sz="1400" dirty="0" err="1"/>
              <a:t>çoğu</a:t>
            </a:r>
            <a:r>
              <a:rPr lang="en-GB" sz="1400" dirty="0"/>
              <a:t> </a:t>
            </a:r>
            <a:r>
              <a:rPr lang="en-GB" sz="1400" dirty="0" err="1"/>
              <a:t>kez</a:t>
            </a:r>
            <a:r>
              <a:rPr lang="en-GB" sz="1400" dirty="0"/>
              <a:t>, </a:t>
            </a:r>
            <a:r>
              <a:rPr lang="en-GB" sz="1400" dirty="0" err="1"/>
              <a:t>özellikle</a:t>
            </a:r>
            <a:r>
              <a:rPr lang="en-GB" sz="1400" dirty="0"/>
              <a:t> </a:t>
            </a:r>
            <a:r>
              <a:rPr lang="en-GB" sz="1400" dirty="0" err="1"/>
              <a:t>işbirliği</a:t>
            </a:r>
            <a:r>
              <a:rPr lang="en-GB" sz="1400" dirty="0"/>
              <a:t> </a:t>
            </a:r>
            <a:r>
              <a:rPr lang="en-GB" sz="1400" dirty="0" err="1"/>
              <a:t>yaparak</a:t>
            </a:r>
            <a:r>
              <a:rPr lang="en-GB" sz="1400" dirty="0"/>
              <a:t> </a:t>
            </a:r>
            <a:r>
              <a:rPr lang="en-GB" sz="1400" dirty="0" err="1"/>
              <a:t>avlanıyorlarsa</a:t>
            </a:r>
            <a:r>
              <a:rPr lang="en-GB" sz="1400" dirty="0"/>
              <a:t> </a:t>
            </a:r>
            <a:r>
              <a:rPr lang="en-GB" sz="1400" dirty="0" err="1"/>
              <a:t>çok</a:t>
            </a:r>
            <a:r>
              <a:rPr lang="en-GB" sz="1400" dirty="0"/>
              <a:t> </a:t>
            </a:r>
            <a:r>
              <a:rPr lang="en-GB" sz="1400" dirty="0" err="1"/>
              <a:t>büyük</a:t>
            </a:r>
            <a:r>
              <a:rPr lang="en-GB" sz="1400" dirty="0"/>
              <a:t> ava </a:t>
            </a:r>
            <a:r>
              <a:rPr lang="en-GB" sz="1400" dirty="0" err="1"/>
              <a:t>saldırırlar</a:t>
            </a:r>
            <a:r>
              <a:rPr lang="en-GB" sz="1400" dirty="0"/>
              <a:t> </a:t>
            </a:r>
            <a:r>
              <a:rPr lang="en-GB" sz="1400" dirty="0" err="1"/>
              <a:t>ve</a:t>
            </a:r>
            <a:r>
              <a:rPr lang="en-GB" sz="1400" dirty="0"/>
              <a:t> </a:t>
            </a:r>
            <a:r>
              <a:rPr lang="en-GB" sz="1400" dirty="0" err="1"/>
              <a:t>birini</a:t>
            </a:r>
            <a:r>
              <a:rPr lang="en-GB" sz="1400" dirty="0"/>
              <a:t> </a:t>
            </a:r>
            <a:r>
              <a:rPr lang="en-GB" sz="1400" dirty="0" err="1"/>
              <a:t>yakalamak</a:t>
            </a:r>
            <a:r>
              <a:rPr lang="en-GB" sz="1400" dirty="0"/>
              <a:t> </a:t>
            </a:r>
            <a:r>
              <a:rPr lang="en-GB" sz="1400" dirty="0" err="1"/>
              <a:t>istiyorlarsa</a:t>
            </a:r>
            <a:r>
              <a:rPr lang="en-GB" sz="1400" dirty="0"/>
              <a:t> </a:t>
            </a:r>
            <a:r>
              <a:rPr lang="en-GB" sz="1400" dirty="0" err="1"/>
              <a:t>geyik</a:t>
            </a:r>
            <a:r>
              <a:rPr lang="en-GB" sz="1400" dirty="0"/>
              <a:t> </a:t>
            </a:r>
            <a:r>
              <a:rPr lang="en-GB" sz="1400" dirty="0" err="1"/>
              <a:t>gibi</a:t>
            </a:r>
            <a:r>
              <a:rPr lang="en-GB" sz="1400" dirty="0"/>
              <a:t> </a:t>
            </a:r>
            <a:r>
              <a:rPr lang="en-GB" sz="1400" dirty="0" err="1"/>
              <a:t>koşmak</a:t>
            </a:r>
            <a:r>
              <a:rPr lang="en-GB" sz="1400" dirty="0"/>
              <a:t> </a:t>
            </a:r>
            <a:r>
              <a:rPr lang="en-GB" sz="1400" dirty="0" err="1"/>
              <a:t>zorundadırlar</a:t>
            </a:r>
            <a:r>
              <a:rPr lang="en-GB" sz="1400" dirty="0"/>
              <a:t>. Ava </a:t>
            </a:r>
            <a:r>
              <a:rPr lang="en-GB" sz="1400" dirty="0" err="1"/>
              <a:t>pusu</a:t>
            </a:r>
            <a:r>
              <a:rPr lang="en-GB" sz="1400" dirty="0"/>
              <a:t> </a:t>
            </a:r>
            <a:r>
              <a:rPr lang="en-GB" sz="1400" dirty="0" err="1"/>
              <a:t>kuran</a:t>
            </a:r>
            <a:r>
              <a:rPr lang="en-GB" sz="1400" dirty="0"/>
              <a:t> </a:t>
            </a:r>
            <a:r>
              <a:rPr lang="en-GB" sz="1400" dirty="0" err="1"/>
              <a:t>avcılar</a:t>
            </a:r>
            <a:r>
              <a:rPr lang="en-GB" sz="1400" dirty="0"/>
              <a:t> </a:t>
            </a:r>
            <a:r>
              <a:rPr lang="en-GB" sz="1400" dirty="0" err="1"/>
              <a:t>genelde</a:t>
            </a:r>
            <a:r>
              <a:rPr lang="en-GB" sz="1400" dirty="0"/>
              <a:t> </a:t>
            </a:r>
            <a:r>
              <a:rPr lang="en-GB" sz="1400" dirty="0" err="1"/>
              <a:t>saklanma</a:t>
            </a:r>
            <a:r>
              <a:rPr lang="en-GB" sz="1400" dirty="0"/>
              <a:t> vb. de </a:t>
            </a:r>
            <a:r>
              <a:rPr lang="en-GB" sz="1400" dirty="0" err="1"/>
              <a:t>çok</a:t>
            </a:r>
            <a:r>
              <a:rPr lang="en-GB" sz="1400" dirty="0"/>
              <a:t> </a:t>
            </a:r>
            <a:r>
              <a:rPr lang="en-GB" sz="1400" dirty="0" err="1"/>
              <a:t>iyidirler</a:t>
            </a:r>
            <a:r>
              <a:rPr lang="en-GB" sz="1400" dirty="0"/>
              <a:t>.</a:t>
            </a:r>
          </a:p>
          <a:p>
            <a:pPr marL="0" indent="0"/>
            <a:endParaRPr lang="en-GB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1736" y="901521"/>
            <a:ext cx="3314648" cy="1581620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1736" y="2483141"/>
            <a:ext cx="3314648" cy="1607533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1351794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192AC77F-9370-C514-7EEF-80A01D402B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17381436-A2DE-66FB-9877-CD62B64DC9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3A9CD6ED-B515-3E84-8C8C-80EEDF7C8E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50" y="0"/>
            <a:ext cx="9129899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08093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872565" y="613520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 lang="en-GB"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6262" y="1112103"/>
            <a:ext cx="3305596" cy="2995234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6" name="Title 1">
            <a:extLst>
              <a:ext uri="{FF2B5EF4-FFF2-40B4-BE49-F238E27FC236}">
                <a16:creationId xmlns:a16="http://schemas.microsoft.com/office/drawing/2014/main" id="{3F301CC2-A4A2-427E-8C2D-7A6F3F47DD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19252" y="1112103"/>
            <a:ext cx="4262761" cy="572700"/>
          </a:xfrm>
        </p:spPr>
        <p:txBody>
          <a:bodyPr/>
          <a:lstStyle/>
          <a:p>
            <a:r>
              <a:rPr lang="en-GB" dirty="0"/>
              <a:t>HERBİVORLUK ŞEKİLLERİ</a:t>
            </a:r>
          </a:p>
        </p:txBody>
      </p:sp>
      <p:sp>
        <p:nvSpPr>
          <p:cNvPr id="1617" name="Content Placeholder 2">
            <a:extLst>
              <a:ext uri="{FF2B5EF4-FFF2-40B4-BE49-F238E27FC236}">
                <a16:creationId xmlns:a16="http://schemas.microsoft.com/office/drawing/2014/main" id="{06528FEA-9E7F-4204-B52C-32F32D142C05}"/>
              </a:ext>
            </a:extLst>
          </p:cNvPr>
          <p:cNvSpPr txBox="1">
            <a:spLocks/>
          </p:cNvSpPr>
          <p:nvPr/>
        </p:nvSpPr>
        <p:spPr>
          <a:xfrm>
            <a:off x="4976246" y="1684803"/>
            <a:ext cx="3282702" cy="3028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 fontScale="92500" lnSpcReduction="1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GB"/>
              <a:t>Yaprak ve filiz yiyenler bitkilerden yaprakları, kabukları ve yeşil sapları toplar, oysa ot yiyenler zemin seviyesinde veya yakınındaki vejetasyonu kırpar. </a:t>
            </a:r>
            <a:br>
              <a:rPr lang="en-GB"/>
            </a:br>
            <a:endParaRPr lang="en-GB"/>
          </a:p>
          <a:p>
            <a:r>
              <a:rPr lang="en-GB"/>
              <a:t>Beyaz kuyruklu geyik gibi geyikler, çayırlar ve diğer zemin seviyesindeki vejetasyonu yoğun, yağışlı kar ile örtülü olduğu zaman belirgin bir avantaja sahip yaprak ve filiz yiyicilerdir. 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60291691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24649</TotalTime>
  <Words>853</Words>
  <Application>Microsoft Office PowerPoint</Application>
  <PresentationFormat>Ekran Gösterisi (16:9)</PresentationFormat>
  <Paragraphs>68</Paragraphs>
  <Slides>17</Slides>
  <Notes>16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17</vt:i4>
      </vt:variant>
    </vt:vector>
  </HeadingPairs>
  <TitlesOfParts>
    <vt:vector size="22" baseType="lpstr">
      <vt:lpstr>Pangolin</vt:lpstr>
      <vt:lpstr>Arial</vt:lpstr>
      <vt:lpstr>Livvic</vt:lpstr>
      <vt:lpstr>Karla</vt:lpstr>
      <vt:lpstr>Doodle World Wildlife Day by Slidesgo</vt:lpstr>
      <vt:lpstr>Yaban Hayvan Davranışları</vt:lpstr>
      <vt:lpstr>YABAN HAYVANLARINDA BESLENME DAVRANIŞLARI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HERBİVORLUK ŞEKİLLERİ</vt:lpstr>
      <vt:lpstr>PowerPoint Sunusu</vt:lpstr>
      <vt:lpstr>BİTKİ SAVUNMALARININ ÜSTESİNDEN GELME</vt:lpstr>
      <vt:lpstr>PowerPoint Sunusu</vt:lpstr>
      <vt:lpstr>PowerPoint Sunusu</vt:lpstr>
      <vt:lpstr>PowerPoint Sunusu</vt:lpstr>
      <vt:lpstr>PowerPoint Sunusu</vt:lpstr>
      <vt:lpstr>MEŞE AĞACI VE TANENLER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130</cp:revision>
  <dcterms:modified xsi:type="dcterms:W3CDTF">2025-10-28T23:15:33Z</dcterms:modified>
</cp:coreProperties>
</file>