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0"/>
  </p:notesMasterIdLst>
  <p:sldIdLst>
    <p:sldId id="256" r:id="rId2"/>
    <p:sldId id="865" r:id="rId3"/>
    <p:sldId id="866" r:id="rId4"/>
    <p:sldId id="867" r:id="rId5"/>
    <p:sldId id="868" r:id="rId6"/>
    <p:sldId id="869" r:id="rId7"/>
    <p:sldId id="870" r:id="rId8"/>
    <p:sldId id="871" r:id="rId9"/>
    <p:sldId id="872" r:id="rId10"/>
    <p:sldId id="873" r:id="rId11"/>
    <p:sldId id="874" r:id="rId12"/>
    <p:sldId id="875" r:id="rId13"/>
    <p:sldId id="876" r:id="rId14"/>
    <p:sldId id="877" r:id="rId15"/>
    <p:sldId id="878" r:id="rId16"/>
    <p:sldId id="879" r:id="rId17"/>
    <p:sldId id="880" r:id="rId18"/>
    <p:sldId id="895" r:id="rId19"/>
  </p:sldIdLst>
  <p:sldSz cx="9144000" cy="5143500" type="screen16x9"/>
  <p:notesSz cx="6858000" cy="9144000"/>
  <p:embeddedFontLst>
    <p:embeddedFont>
      <p:font typeface="Karla" pitchFamily="2" charset="-94"/>
      <p:regular r:id="rId21"/>
    </p:embeddedFont>
    <p:embeddedFont>
      <p:font typeface="Livvic" pitchFamily="2" charset="-94"/>
      <p:regular r:id="rId22"/>
      <p:bold r:id="rId23"/>
      <p:italic r:id="rId24"/>
      <p:boldItalic r:id="rId25"/>
    </p:embeddedFont>
    <p:embeddedFont>
      <p:font typeface="Pangolin" panose="020B0604020202020204" charset="-94"/>
      <p:regular r:id="rId2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1" d="100"/>
          <a:sy n="71" d="100"/>
        </p:scale>
        <p:origin x="1542" y="6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6.fntdata"/><Relationship Id="rId3" Type="http://schemas.openxmlformats.org/officeDocument/2006/relationships/slide" Target="slides/slide2.xml"/><Relationship Id="rId21" Type="http://schemas.openxmlformats.org/officeDocument/2006/relationships/font" Target="fonts/font1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5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29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4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3.fntdata"/><Relationship Id="rId28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2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195098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363017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4107105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390901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6027354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8409195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071263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8887705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0018448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6516306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0335919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5495675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1311070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4520233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4411031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6020877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841859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1009" y="921783"/>
            <a:ext cx="3276099" cy="328949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Title 1">
            <a:extLst>
              <a:ext uri="{FF2B5EF4-FFF2-40B4-BE49-F238E27FC236}">
                <a16:creationId xmlns:a16="http://schemas.microsoft.com/office/drawing/2014/main" id="{CA5D7370-34CA-407F-AED5-EDD34ED5B0F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74003" y="1031165"/>
            <a:ext cx="4203043" cy="572700"/>
          </a:xfrm>
        </p:spPr>
        <p:txBody>
          <a:bodyPr/>
          <a:lstStyle/>
          <a:p>
            <a:pPr algn="ctr"/>
            <a:r>
              <a:rPr lang="en-GB" dirty="0"/>
              <a:t>ORTAK BİLGİ VE GİZLİCE DİNLEME</a:t>
            </a:r>
          </a:p>
        </p:txBody>
      </p: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42D41F7C-598F-4306-8AB0-A3324D658B7C}"/>
              </a:ext>
            </a:extLst>
          </p:cNvPr>
          <p:cNvSpPr txBox="1">
            <a:spLocks/>
          </p:cNvSpPr>
          <p:nvPr/>
        </p:nvSpPr>
        <p:spPr>
          <a:xfrm>
            <a:off x="4523065" y="1915497"/>
            <a:ext cx="4620935" cy="26904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işaret</a:t>
            </a:r>
            <a:r>
              <a:rPr lang="en-GB" dirty="0"/>
              <a:t> </a:t>
            </a:r>
            <a:r>
              <a:rPr lang="en-GB" dirty="0" err="1"/>
              <a:t>yaydığı</a:t>
            </a:r>
            <a:r>
              <a:rPr lang="en-GB" dirty="0"/>
              <a:t> zaman “</a:t>
            </a:r>
            <a:r>
              <a:rPr lang="en-GB" dirty="0" err="1"/>
              <a:t>planlanmış</a:t>
            </a:r>
            <a:r>
              <a:rPr lang="en-GB" dirty="0"/>
              <a:t>” </a:t>
            </a:r>
            <a:r>
              <a:rPr lang="en-GB" dirty="0" err="1"/>
              <a:t>alıcıları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hedefleri</a:t>
            </a:r>
            <a:r>
              <a:rPr lang="en-GB" dirty="0"/>
              <a:t> </a:t>
            </a:r>
            <a:r>
              <a:rPr lang="en-GB" dirty="0" err="1"/>
              <a:t>vardır</a:t>
            </a:r>
            <a:r>
              <a:rPr lang="en-GB" dirty="0"/>
              <a:t>.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Eşeysel</a:t>
            </a:r>
            <a:r>
              <a:rPr lang="en-GB" dirty="0"/>
              <a:t> </a:t>
            </a:r>
            <a:r>
              <a:rPr lang="en-GB" dirty="0" err="1"/>
              <a:t>feromon</a:t>
            </a:r>
            <a:r>
              <a:rPr lang="en-GB" dirty="0"/>
              <a:t> </a:t>
            </a:r>
            <a:r>
              <a:rPr lang="en-GB" dirty="0" err="1"/>
              <a:t>yayan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, </a:t>
            </a:r>
            <a:r>
              <a:rPr lang="en-GB" dirty="0" err="1"/>
              <a:t>kendi</a:t>
            </a:r>
            <a:r>
              <a:rPr lang="en-GB" dirty="0"/>
              <a:t> </a:t>
            </a:r>
            <a:r>
              <a:rPr lang="en-GB" dirty="0" err="1"/>
              <a:t>türünün</a:t>
            </a:r>
            <a:r>
              <a:rPr lang="en-GB" dirty="0"/>
              <a:t> </a:t>
            </a:r>
            <a:r>
              <a:rPr lang="en-GB" dirty="0" err="1"/>
              <a:t>erkeklerini</a:t>
            </a:r>
            <a:r>
              <a:rPr lang="en-GB" dirty="0"/>
              <a:t> </a:t>
            </a:r>
            <a:r>
              <a:rPr lang="en-GB" dirty="0" err="1"/>
              <a:t>cezbeder</a:t>
            </a:r>
            <a:r>
              <a:rPr lang="en-GB" dirty="0"/>
              <a:t>. 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Sonbaharda</a:t>
            </a:r>
            <a:r>
              <a:rPr lang="en-GB" dirty="0"/>
              <a:t> (</a:t>
            </a:r>
            <a:r>
              <a:rPr lang="en-GB" dirty="0" err="1"/>
              <a:t>böğürme</a:t>
            </a:r>
            <a:r>
              <a:rPr lang="en-GB" dirty="0"/>
              <a:t> </a:t>
            </a:r>
            <a:r>
              <a:rPr lang="en-GB" dirty="0" err="1"/>
              <a:t>mevsimi</a:t>
            </a:r>
            <a:r>
              <a:rPr lang="en-GB" dirty="0"/>
              <a:t>) </a:t>
            </a:r>
            <a:r>
              <a:rPr lang="en-GB" dirty="0" err="1"/>
              <a:t>boru</a:t>
            </a:r>
            <a:r>
              <a:rPr lang="en-GB" dirty="0"/>
              <a:t> </a:t>
            </a:r>
            <a:r>
              <a:rPr lang="en-GB" dirty="0" err="1"/>
              <a:t>sesi</a:t>
            </a:r>
            <a:r>
              <a:rPr lang="en-GB" dirty="0"/>
              <a:t> </a:t>
            </a:r>
            <a:r>
              <a:rPr lang="en-GB" dirty="0" err="1"/>
              <a:t>çıkaran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geyik</a:t>
            </a:r>
            <a:r>
              <a:rPr lang="en-GB" dirty="0"/>
              <a:t>, </a:t>
            </a:r>
            <a:r>
              <a:rPr lang="en-GB" dirty="0" err="1"/>
              <a:t>kendi</a:t>
            </a:r>
            <a:r>
              <a:rPr lang="en-GB" dirty="0"/>
              <a:t> </a:t>
            </a:r>
            <a:r>
              <a:rPr lang="en-GB" dirty="0" err="1"/>
              <a:t>türünün</a:t>
            </a:r>
            <a:r>
              <a:rPr lang="en-GB" dirty="0"/>
              <a:t> </a:t>
            </a:r>
            <a:r>
              <a:rPr lang="en-GB" dirty="0" err="1"/>
              <a:t>erkeklerine</a:t>
            </a:r>
            <a:r>
              <a:rPr lang="en-GB" dirty="0"/>
              <a:t> </a:t>
            </a:r>
            <a:r>
              <a:rPr lang="en-GB" dirty="0" err="1"/>
              <a:t>baskınlık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dişilerine</a:t>
            </a:r>
            <a:r>
              <a:rPr lang="en-GB" dirty="0"/>
              <a:t> </a:t>
            </a:r>
            <a:r>
              <a:rPr lang="en-GB" dirty="0" err="1"/>
              <a:t>karşı</a:t>
            </a:r>
            <a:r>
              <a:rPr lang="en-GB" dirty="0"/>
              <a:t> </a:t>
            </a:r>
            <a:r>
              <a:rPr lang="en-GB" dirty="0" err="1"/>
              <a:t>cezbedicilik</a:t>
            </a:r>
            <a:r>
              <a:rPr lang="en-GB" dirty="0"/>
              <a:t> </a:t>
            </a:r>
            <a:r>
              <a:rPr lang="en-GB" dirty="0" err="1"/>
              <a:t>işaretini</a:t>
            </a:r>
            <a:r>
              <a:rPr lang="en-GB" dirty="0"/>
              <a:t> </a:t>
            </a:r>
            <a:r>
              <a:rPr lang="en-GB" dirty="0" err="1"/>
              <a:t>verir</a:t>
            </a:r>
            <a:r>
              <a:rPr lang="en-GB" dirty="0"/>
              <a:t>. 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/>
              <a:t>Bu </a:t>
            </a:r>
            <a:r>
              <a:rPr lang="en-GB" dirty="0" err="1"/>
              <a:t>bilgi</a:t>
            </a:r>
            <a:r>
              <a:rPr lang="en-GB" dirty="0"/>
              <a:t> </a:t>
            </a:r>
            <a:r>
              <a:rPr lang="en-GB" dirty="0" err="1"/>
              <a:t>yayıldığı</a:t>
            </a:r>
            <a:r>
              <a:rPr lang="en-GB" dirty="0"/>
              <a:t> zaman “</a:t>
            </a:r>
            <a:r>
              <a:rPr lang="en-GB" dirty="0" err="1"/>
              <a:t>ortak</a:t>
            </a:r>
            <a:r>
              <a:rPr lang="en-GB" dirty="0"/>
              <a:t> </a:t>
            </a:r>
            <a:r>
              <a:rPr lang="en-GB" dirty="0" err="1"/>
              <a:t>bilgi</a:t>
            </a:r>
            <a:r>
              <a:rPr lang="en-GB" dirty="0"/>
              <a:t>” </a:t>
            </a:r>
            <a:r>
              <a:rPr lang="en-GB" dirty="0" err="1"/>
              <a:t>olur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56476899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C2BA6FB-3829-4A50-B0C6-207FA9241C72}"/>
              </a:ext>
            </a:extLst>
          </p:cNvPr>
          <p:cNvSpPr txBox="1">
            <a:spLocks/>
          </p:cNvSpPr>
          <p:nvPr/>
        </p:nvSpPr>
        <p:spPr>
          <a:xfrm>
            <a:off x="841916" y="1082372"/>
            <a:ext cx="3193190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Örneğin</a:t>
            </a:r>
            <a:r>
              <a:rPr lang="en-GB" dirty="0"/>
              <a:t>; </a:t>
            </a:r>
            <a:r>
              <a:rPr lang="en-GB" dirty="0" err="1"/>
              <a:t>gizlice</a:t>
            </a:r>
            <a:r>
              <a:rPr lang="en-GB" dirty="0"/>
              <a:t> </a:t>
            </a:r>
            <a:r>
              <a:rPr lang="en-GB" dirty="0" err="1"/>
              <a:t>dinleme</a:t>
            </a:r>
            <a:r>
              <a:rPr lang="en-GB" dirty="0"/>
              <a:t> </a:t>
            </a:r>
            <a:r>
              <a:rPr lang="en-GB" dirty="0" err="1"/>
              <a:t>yapan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inek</a:t>
            </a:r>
            <a:r>
              <a:rPr lang="en-GB" dirty="0"/>
              <a:t> </a:t>
            </a:r>
            <a:r>
              <a:rPr lang="en-GB" dirty="0" err="1"/>
              <a:t>kuşu</a:t>
            </a:r>
            <a:r>
              <a:rPr lang="en-GB" dirty="0"/>
              <a:t>,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inek</a:t>
            </a:r>
            <a:r>
              <a:rPr lang="en-GB" dirty="0"/>
              <a:t> </a:t>
            </a:r>
            <a:r>
              <a:rPr lang="en-GB" dirty="0" err="1"/>
              <a:t>kuşu</a:t>
            </a:r>
            <a:r>
              <a:rPr lang="en-GB" dirty="0"/>
              <a:t> </a:t>
            </a:r>
            <a:r>
              <a:rPr lang="en-GB" dirty="0" err="1"/>
              <a:t>arasındaki</a:t>
            </a:r>
            <a:r>
              <a:rPr lang="en-GB" dirty="0"/>
              <a:t> </a:t>
            </a:r>
            <a:r>
              <a:rPr lang="en-GB" dirty="0" err="1"/>
              <a:t>iletişimi</a:t>
            </a:r>
            <a:r>
              <a:rPr lang="en-GB" dirty="0"/>
              <a:t> </a:t>
            </a:r>
            <a:r>
              <a:rPr lang="en-GB" dirty="0" err="1"/>
              <a:t>dinleyebilir</a:t>
            </a:r>
            <a:r>
              <a:rPr lang="en-GB" dirty="0"/>
              <a:t>.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inek</a:t>
            </a:r>
            <a:r>
              <a:rPr lang="en-GB" dirty="0"/>
              <a:t> </a:t>
            </a:r>
            <a:r>
              <a:rPr lang="en-GB" dirty="0" err="1"/>
              <a:t>kuşları</a:t>
            </a:r>
            <a:r>
              <a:rPr lang="en-GB" dirty="0"/>
              <a:t> </a:t>
            </a:r>
            <a:r>
              <a:rPr lang="en-GB" dirty="0" err="1"/>
              <a:t>dişilerini</a:t>
            </a:r>
            <a:r>
              <a:rPr lang="en-GB" dirty="0"/>
              <a:t> </a:t>
            </a:r>
            <a:r>
              <a:rPr lang="en-GB" dirty="0" err="1"/>
              <a:t>cezbetmek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çağrıda</a:t>
            </a:r>
            <a:r>
              <a:rPr lang="en-GB" dirty="0"/>
              <a:t> </a:t>
            </a:r>
            <a:r>
              <a:rPr lang="en-GB" dirty="0" err="1"/>
              <a:t>bulunurlar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dişi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erkeği</a:t>
            </a:r>
            <a:r>
              <a:rPr lang="en-GB" dirty="0"/>
              <a:t> </a:t>
            </a:r>
            <a:r>
              <a:rPr lang="en-GB" dirty="0" err="1"/>
              <a:t>seçtiğinde</a:t>
            </a:r>
            <a:r>
              <a:rPr lang="en-GB" dirty="0"/>
              <a:t> </a:t>
            </a:r>
            <a:r>
              <a:rPr lang="en-GB" dirty="0" err="1"/>
              <a:t>onun</a:t>
            </a:r>
            <a:r>
              <a:rPr lang="en-GB" dirty="0"/>
              <a:t> </a:t>
            </a:r>
            <a:r>
              <a:rPr lang="en-GB" dirty="0" err="1"/>
              <a:t>sesine</a:t>
            </a:r>
            <a:r>
              <a:rPr lang="en-GB" dirty="0"/>
              <a:t> </a:t>
            </a:r>
            <a:r>
              <a:rPr lang="en-GB" dirty="0" err="1"/>
              <a:t>konuşur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yanıt</a:t>
            </a:r>
            <a:r>
              <a:rPr lang="en-GB" dirty="0"/>
              <a:t> </a:t>
            </a:r>
            <a:r>
              <a:rPr lang="en-GB" dirty="0" err="1"/>
              <a:t>verir</a:t>
            </a:r>
            <a:r>
              <a:rPr lang="en-GB" dirty="0"/>
              <a:t>. </a:t>
            </a:r>
            <a:endParaRPr lang="tr-TR" dirty="0"/>
          </a:p>
          <a:p>
            <a:pPr algn="just"/>
            <a:endParaRPr lang="en-GB" dirty="0"/>
          </a:p>
          <a:p>
            <a:pPr algn="just"/>
            <a:r>
              <a:rPr lang="en-GB" dirty="0" err="1"/>
              <a:t>Gizlice</a:t>
            </a:r>
            <a:r>
              <a:rPr lang="en-GB" dirty="0"/>
              <a:t> </a:t>
            </a:r>
            <a:r>
              <a:rPr lang="en-GB" dirty="0" err="1"/>
              <a:t>dinleme</a:t>
            </a:r>
            <a:r>
              <a:rPr lang="en-GB" dirty="0"/>
              <a:t> </a:t>
            </a:r>
            <a:r>
              <a:rPr lang="en-GB" dirty="0" err="1"/>
              <a:t>yapan</a:t>
            </a:r>
            <a:r>
              <a:rPr lang="en-GB" dirty="0"/>
              <a:t> </a:t>
            </a:r>
            <a:r>
              <a:rPr lang="en-GB" dirty="0" err="1"/>
              <a:t>dişiler</a:t>
            </a:r>
            <a:r>
              <a:rPr lang="en-GB" dirty="0"/>
              <a:t>,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dişiler</a:t>
            </a:r>
            <a:r>
              <a:rPr lang="en-GB" dirty="0"/>
              <a:t> </a:t>
            </a:r>
            <a:r>
              <a:rPr lang="en-GB" dirty="0" err="1"/>
              <a:t>tarafından</a:t>
            </a:r>
            <a:r>
              <a:rPr lang="en-GB" dirty="0"/>
              <a:t> </a:t>
            </a:r>
            <a:r>
              <a:rPr lang="en-GB" dirty="0" err="1"/>
              <a:t>anlamı</a:t>
            </a:r>
            <a:r>
              <a:rPr lang="en-GB" dirty="0"/>
              <a:t> </a:t>
            </a:r>
            <a:r>
              <a:rPr lang="en-GB" dirty="0" err="1"/>
              <a:t>çıkarılmış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çağrılarını</a:t>
            </a:r>
            <a:r>
              <a:rPr lang="en-GB" dirty="0"/>
              <a:t> </a:t>
            </a:r>
            <a:r>
              <a:rPr lang="en-GB" dirty="0" err="1"/>
              <a:t>tercih</a:t>
            </a:r>
            <a:r>
              <a:rPr lang="en-GB" dirty="0"/>
              <a:t> </a:t>
            </a:r>
            <a:r>
              <a:rPr lang="en-GB" dirty="0" err="1"/>
              <a:t>etmeyi</a:t>
            </a:r>
            <a:r>
              <a:rPr lang="en-GB" dirty="0"/>
              <a:t> </a:t>
            </a:r>
            <a:r>
              <a:rPr lang="en-GB" dirty="0" err="1"/>
              <a:t>öğrenir</a:t>
            </a:r>
            <a:r>
              <a:rPr lang="en-GB" dirty="0"/>
              <a:t>. </a:t>
            </a:r>
            <a:r>
              <a:rPr lang="en-GB" dirty="0" err="1"/>
              <a:t>Böylece</a:t>
            </a:r>
            <a:r>
              <a:rPr lang="en-GB" dirty="0"/>
              <a:t> </a:t>
            </a:r>
            <a:r>
              <a:rPr lang="en-GB" dirty="0" err="1"/>
              <a:t>gizlice</a:t>
            </a:r>
            <a:r>
              <a:rPr lang="en-GB" dirty="0"/>
              <a:t> </a:t>
            </a:r>
            <a:r>
              <a:rPr lang="en-GB" dirty="0" err="1"/>
              <a:t>dinleyen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sayıda</a:t>
            </a:r>
            <a:r>
              <a:rPr lang="en-GB" dirty="0"/>
              <a:t> </a:t>
            </a:r>
            <a:r>
              <a:rPr lang="en-GB" dirty="0" err="1"/>
              <a:t>erkeği</a:t>
            </a:r>
            <a:r>
              <a:rPr lang="en-GB" dirty="0"/>
              <a:t> </a:t>
            </a:r>
            <a:r>
              <a:rPr lang="en-GB" dirty="0" err="1"/>
              <a:t>değerlendirme</a:t>
            </a:r>
            <a:r>
              <a:rPr lang="en-GB" dirty="0"/>
              <a:t> </a:t>
            </a:r>
            <a:r>
              <a:rPr lang="en-GB" dirty="0" err="1"/>
              <a:t>sürecinden</a:t>
            </a:r>
            <a:r>
              <a:rPr lang="en-GB" dirty="0"/>
              <a:t> </a:t>
            </a:r>
            <a:r>
              <a:rPr lang="en-GB" dirty="0" err="1"/>
              <a:t>geçmeksizin</a:t>
            </a:r>
            <a:r>
              <a:rPr lang="en-GB" dirty="0"/>
              <a:t> </a:t>
            </a:r>
            <a:r>
              <a:rPr lang="en-GB" dirty="0" err="1"/>
              <a:t>yüksek</a:t>
            </a:r>
            <a:r>
              <a:rPr lang="en-GB" dirty="0"/>
              <a:t> </a:t>
            </a:r>
            <a:r>
              <a:rPr lang="en-GB" dirty="0" err="1"/>
              <a:t>kalitede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bulmak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ortak</a:t>
            </a:r>
            <a:r>
              <a:rPr lang="en-GB" dirty="0"/>
              <a:t> </a:t>
            </a:r>
            <a:r>
              <a:rPr lang="en-GB" dirty="0" err="1"/>
              <a:t>bilgiyi</a:t>
            </a:r>
            <a:r>
              <a:rPr lang="en-GB" dirty="0"/>
              <a:t> </a:t>
            </a:r>
            <a:r>
              <a:rPr lang="en-GB" dirty="0" err="1"/>
              <a:t>kullanır</a:t>
            </a:r>
            <a:r>
              <a:rPr lang="en-GB" dirty="0"/>
              <a:t>.</a:t>
            </a:r>
          </a:p>
          <a:p>
            <a:endParaRPr lang="en-GB" dirty="0"/>
          </a:p>
        </p:txBody>
      </p:sp>
      <p:pic>
        <p:nvPicPr>
          <p:cNvPr id="5" name="Picture 3">
            <a:extLst>
              <a:ext uri="{FF2B5EF4-FFF2-40B4-BE49-F238E27FC236}">
                <a16:creationId xmlns:a16="http://schemas.microsoft.com/office/drawing/2014/main" id="{BA975407-2116-47FD-A0EB-873FDA2624E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4203" y="1169406"/>
            <a:ext cx="3806509" cy="285488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00568606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83728" y="1013885"/>
            <a:ext cx="3110663" cy="3191670"/>
          </a:xfrm>
          <a:prstGeom prst="rect">
            <a:avLst/>
          </a:prstGeom>
        </p:spPr>
      </p:pic>
      <p:sp>
        <p:nvSpPr>
          <p:cNvPr id="1616" name="Metin kutusu 1615"/>
          <p:cNvSpPr txBox="1"/>
          <p:nvPr/>
        </p:nvSpPr>
        <p:spPr>
          <a:xfrm>
            <a:off x="5352175" y="1335154"/>
            <a:ext cx="2936147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sz="2000" dirty="0"/>
              <a:t>Beta balıklarının, </a:t>
            </a:r>
            <a:r>
              <a:rPr lang="tr-TR" sz="2000" dirty="0" err="1"/>
              <a:t>Betta</a:t>
            </a:r>
            <a:r>
              <a:rPr lang="tr-TR" sz="2000" dirty="0"/>
              <a:t> </a:t>
            </a:r>
            <a:r>
              <a:rPr lang="tr-TR" sz="2000" dirty="0" err="1"/>
              <a:t>splendens</a:t>
            </a:r>
            <a:r>
              <a:rPr lang="tr-TR" sz="2000" dirty="0"/>
              <a:t>, diğer betalar arasındaki baskınlık etkileşimleri üzerine gizli dinleme yaptığı ve kendi iletişimlerinde bu bilgiyi kullandıkları bilinmektedir.</a:t>
            </a:r>
          </a:p>
        </p:txBody>
      </p:sp>
    </p:spTree>
    <p:extLst>
      <p:ext uri="{BB962C8B-B14F-4D97-AF65-F5344CB8AC3E}">
        <p14:creationId xmlns:p14="http://schemas.microsoft.com/office/powerpoint/2010/main" val="110121255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C6AB7EDB-7E7B-4659-B304-150C58F6A0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</p:spPr>
        <p:txBody>
          <a:bodyPr/>
          <a:lstStyle/>
          <a:p>
            <a:r>
              <a:rPr lang="en-GB" dirty="0"/>
              <a:t>İLETİŞİM ŞEKİLLERİ 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4BBEF60D-568E-46BE-AF81-0D1075E0E052}"/>
              </a:ext>
            </a:extLst>
          </p:cNvPr>
          <p:cNvSpPr txBox="1">
            <a:spLocks/>
          </p:cNvSpPr>
          <p:nvPr/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/>
              <a:t>İşaretin</a:t>
            </a:r>
            <a:r>
              <a:rPr lang="en-GB" dirty="0"/>
              <a:t> Tipi </a:t>
            </a:r>
            <a:r>
              <a:rPr lang="en-GB" dirty="0" err="1"/>
              <a:t>Nasıl</a:t>
            </a:r>
            <a:r>
              <a:rPr lang="en-GB" dirty="0"/>
              <a:t> </a:t>
            </a:r>
            <a:r>
              <a:rPr lang="en-GB" dirty="0" err="1"/>
              <a:t>Seçilir</a:t>
            </a:r>
            <a:r>
              <a:rPr lang="en-GB" dirty="0"/>
              <a:t>?</a:t>
            </a:r>
          </a:p>
          <a:p>
            <a:endParaRPr lang="en-GB" dirty="0"/>
          </a:p>
          <a:p>
            <a:r>
              <a:rPr lang="en-GB" dirty="0" err="1"/>
              <a:t>Farklı</a:t>
            </a:r>
            <a:r>
              <a:rPr lang="en-GB" dirty="0"/>
              <a:t> </a:t>
            </a:r>
            <a:r>
              <a:rPr lang="en-GB" dirty="0" err="1"/>
              <a:t>çevreler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farklı</a:t>
            </a:r>
            <a:r>
              <a:rPr lang="en-GB" dirty="0"/>
              <a:t> </a:t>
            </a:r>
            <a:r>
              <a:rPr lang="en-GB" dirty="0" err="1"/>
              <a:t>mesajların</a:t>
            </a:r>
            <a:r>
              <a:rPr lang="en-GB" dirty="0"/>
              <a:t>, </a:t>
            </a:r>
            <a:r>
              <a:rPr lang="en-GB" dirty="0" err="1"/>
              <a:t>farklı</a:t>
            </a:r>
            <a:r>
              <a:rPr lang="en-GB" dirty="0"/>
              <a:t> tip </a:t>
            </a:r>
            <a:r>
              <a:rPr lang="en-GB" dirty="0" err="1"/>
              <a:t>işaretlerle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iyi</a:t>
            </a:r>
            <a:r>
              <a:rPr lang="en-GB" dirty="0"/>
              <a:t> </a:t>
            </a:r>
            <a:r>
              <a:rPr lang="en-GB" dirty="0" err="1"/>
              <a:t>iletilmesinden</a:t>
            </a:r>
            <a:r>
              <a:rPr lang="en-GB" dirty="0"/>
              <a:t> </a:t>
            </a:r>
            <a:r>
              <a:rPr lang="en-GB" dirty="0" err="1"/>
              <a:t>dolayı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</a:t>
            </a:r>
            <a:r>
              <a:rPr lang="en-GB" dirty="0" err="1"/>
              <a:t>fırsatlar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sınırlamalar</a:t>
            </a:r>
            <a:r>
              <a:rPr lang="en-GB" dirty="0"/>
              <a:t> </a:t>
            </a:r>
            <a:r>
              <a:rPr lang="en-GB" dirty="0" err="1"/>
              <a:t>ortaya</a:t>
            </a:r>
            <a:r>
              <a:rPr lang="en-GB" dirty="0"/>
              <a:t> </a:t>
            </a:r>
            <a:r>
              <a:rPr lang="en-GB" dirty="0" err="1"/>
              <a:t>çıkar</a:t>
            </a:r>
            <a:r>
              <a:rPr lang="en-GB" dirty="0"/>
              <a:t>.</a:t>
            </a:r>
            <a:endParaRPr lang="tr-TR" dirty="0"/>
          </a:p>
          <a:p>
            <a:endParaRPr lang="en-GB" dirty="0"/>
          </a:p>
          <a:p>
            <a:r>
              <a:rPr lang="en-GB" dirty="0" err="1"/>
              <a:t>Tamamen</a:t>
            </a:r>
            <a:r>
              <a:rPr lang="en-GB" dirty="0"/>
              <a:t> </a:t>
            </a:r>
            <a:r>
              <a:rPr lang="en-GB" dirty="0" err="1"/>
              <a:t>farklı</a:t>
            </a:r>
            <a:r>
              <a:rPr lang="en-GB" dirty="0"/>
              <a:t> </a:t>
            </a:r>
            <a:r>
              <a:rPr lang="en-GB" dirty="0" err="1"/>
              <a:t>şekiller</a:t>
            </a:r>
            <a:r>
              <a:rPr lang="en-GB" dirty="0"/>
              <a:t>; </a:t>
            </a:r>
            <a:r>
              <a:rPr lang="en-GB" dirty="0" err="1"/>
              <a:t>yönsel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özel</a:t>
            </a:r>
            <a:r>
              <a:rPr lang="en-GB" dirty="0"/>
              <a:t> </a:t>
            </a:r>
            <a:r>
              <a:rPr lang="en-GB" dirty="0" err="1"/>
              <a:t>işaretin</a:t>
            </a:r>
            <a:r>
              <a:rPr lang="en-GB" dirty="0"/>
              <a:t> </a:t>
            </a:r>
            <a:r>
              <a:rPr lang="en-GB" dirty="0" err="1"/>
              <a:t>nasıl</a:t>
            </a:r>
            <a:r>
              <a:rPr lang="en-GB" dirty="0"/>
              <a:t> </a:t>
            </a:r>
            <a:r>
              <a:rPr lang="en-GB" dirty="0" err="1"/>
              <a:t>olabileceği</a:t>
            </a:r>
            <a:r>
              <a:rPr lang="en-GB" dirty="0"/>
              <a:t>, ne </a:t>
            </a:r>
            <a:r>
              <a:rPr lang="en-GB" dirty="0" err="1"/>
              <a:t>kadar</a:t>
            </a:r>
            <a:r>
              <a:rPr lang="en-GB" dirty="0"/>
              <a:t> </a:t>
            </a:r>
            <a:r>
              <a:rPr lang="en-GB" dirty="0" err="1"/>
              <a:t>seyahat</a:t>
            </a:r>
            <a:r>
              <a:rPr lang="en-GB" dirty="0"/>
              <a:t> </a:t>
            </a:r>
            <a:r>
              <a:rPr lang="en-GB" dirty="0" err="1"/>
              <a:t>edebileceği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ne </a:t>
            </a:r>
            <a:r>
              <a:rPr lang="en-GB" dirty="0" err="1"/>
              <a:t>kadar</a:t>
            </a:r>
            <a:r>
              <a:rPr lang="en-GB" dirty="0"/>
              <a:t> </a:t>
            </a:r>
            <a:r>
              <a:rPr lang="en-GB" dirty="0" err="1"/>
              <a:t>hızlı</a:t>
            </a:r>
            <a:r>
              <a:rPr lang="en-GB" dirty="0"/>
              <a:t> </a:t>
            </a:r>
            <a:r>
              <a:rPr lang="en-GB" dirty="0" err="1"/>
              <a:t>seyahat</a:t>
            </a:r>
            <a:r>
              <a:rPr lang="en-GB" dirty="0"/>
              <a:t> </a:t>
            </a:r>
            <a:r>
              <a:rPr lang="en-GB" dirty="0" err="1"/>
              <a:t>edebileceğindeki</a:t>
            </a:r>
            <a:r>
              <a:rPr lang="en-GB" dirty="0"/>
              <a:t> </a:t>
            </a:r>
            <a:r>
              <a:rPr lang="en-GB" dirty="0" err="1"/>
              <a:t>farklılıklar</a:t>
            </a:r>
            <a:r>
              <a:rPr lang="en-GB" dirty="0"/>
              <a:t> </a:t>
            </a:r>
            <a:r>
              <a:rPr lang="en-GB" dirty="0" err="1"/>
              <a:t>ile</a:t>
            </a:r>
            <a:r>
              <a:rPr lang="en-GB" dirty="0"/>
              <a:t> </a:t>
            </a:r>
            <a:r>
              <a:rPr lang="en-GB" dirty="0" err="1"/>
              <a:t>sürüklenen</a:t>
            </a:r>
            <a:r>
              <a:rPr lang="en-GB" dirty="0"/>
              <a:t> </a:t>
            </a:r>
            <a:r>
              <a:rPr lang="en-GB" dirty="0" err="1"/>
              <a:t>doğal</a:t>
            </a:r>
            <a:r>
              <a:rPr lang="en-GB" dirty="0"/>
              <a:t> </a:t>
            </a:r>
            <a:r>
              <a:rPr lang="en-GB" dirty="0" err="1"/>
              <a:t>seçilim</a:t>
            </a:r>
            <a:r>
              <a:rPr lang="en-GB" dirty="0"/>
              <a:t> </a:t>
            </a:r>
            <a:r>
              <a:rPr lang="en-GB" dirty="0" err="1"/>
              <a:t>tarafından</a:t>
            </a:r>
            <a:r>
              <a:rPr lang="en-GB" dirty="0"/>
              <a:t> </a:t>
            </a:r>
            <a:r>
              <a:rPr lang="en-GB" dirty="0" err="1"/>
              <a:t>desteklenir</a:t>
            </a:r>
            <a:r>
              <a:rPr lang="en-GB" dirty="0"/>
              <a:t>. </a:t>
            </a:r>
            <a:endParaRPr lang="tr-TR" dirty="0"/>
          </a:p>
          <a:p>
            <a:endParaRPr lang="tr-TR" dirty="0"/>
          </a:p>
          <a:p>
            <a:r>
              <a:rPr lang="en-GB" dirty="0"/>
              <a:t>Bazı </a:t>
            </a:r>
            <a:r>
              <a:rPr lang="en-GB" dirty="0" err="1"/>
              <a:t>durumlarda</a:t>
            </a:r>
            <a:r>
              <a:rPr lang="en-GB" dirty="0"/>
              <a:t>, </a:t>
            </a:r>
            <a:r>
              <a:rPr lang="en-GB" dirty="0" err="1"/>
              <a:t>hızlı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şekilde</a:t>
            </a:r>
            <a:r>
              <a:rPr lang="en-GB" dirty="0"/>
              <a:t> </a:t>
            </a:r>
            <a:r>
              <a:rPr lang="en-GB" dirty="0" err="1"/>
              <a:t>uzun</a:t>
            </a:r>
            <a:r>
              <a:rPr lang="en-GB" dirty="0"/>
              <a:t> </a:t>
            </a:r>
            <a:r>
              <a:rPr lang="en-GB" dirty="0" err="1"/>
              <a:t>mesafelerde</a:t>
            </a:r>
            <a:r>
              <a:rPr lang="en-GB" dirty="0"/>
              <a:t> </a:t>
            </a:r>
            <a:r>
              <a:rPr lang="en-GB" dirty="0" err="1"/>
              <a:t>seyahat</a:t>
            </a:r>
            <a:r>
              <a:rPr lang="en-GB" dirty="0"/>
              <a:t> </a:t>
            </a:r>
            <a:r>
              <a:rPr lang="en-GB" dirty="0" err="1"/>
              <a:t>edebilen</a:t>
            </a:r>
            <a:r>
              <a:rPr lang="en-GB" dirty="0"/>
              <a:t> </a:t>
            </a:r>
            <a:r>
              <a:rPr lang="en-GB" dirty="0" err="1"/>
              <a:t>sinyaller</a:t>
            </a:r>
            <a:r>
              <a:rPr lang="en-GB" dirty="0"/>
              <a:t> </a:t>
            </a:r>
            <a:r>
              <a:rPr lang="en-GB" dirty="0" err="1"/>
              <a:t>desteklenir</a:t>
            </a:r>
            <a:r>
              <a:rPr lang="en-GB" dirty="0"/>
              <a:t>, </a:t>
            </a:r>
            <a:r>
              <a:rPr lang="en-GB" dirty="0" err="1"/>
              <a:t>fakat</a:t>
            </a:r>
            <a:r>
              <a:rPr lang="en-GB" dirty="0"/>
              <a:t> </a:t>
            </a:r>
            <a:r>
              <a:rPr lang="en-GB" dirty="0" err="1"/>
              <a:t>mesafe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hız</a:t>
            </a:r>
            <a:r>
              <a:rPr lang="en-GB" dirty="0"/>
              <a:t> her zaman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sinyalin</a:t>
            </a:r>
            <a:r>
              <a:rPr lang="en-GB" dirty="0"/>
              <a:t> </a:t>
            </a:r>
            <a:r>
              <a:rPr lang="en-GB" dirty="0" err="1"/>
              <a:t>önemi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arzu</a:t>
            </a:r>
            <a:r>
              <a:rPr lang="en-GB" dirty="0"/>
              <a:t> </a:t>
            </a:r>
            <a:r>
              <a:rPr lang="en-GB" dirty="0" err="1"/>
              <a:t>edilebilen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özelliği</a:t>
            </a:r>
            <a:r>
              <a:rPr lang="en-GB" dirty="0"/>
              <a:t> </a:t>
            </a:r>
            <a:r>
              <a:rPr lang="en-GB" dirty="0" err="1"/>
              <a:t>değildir</a:t>
            </a:r>
            <a:r>
              <a:rPr lang="en-GB" dirty="0"/>
              <a:t>.</a:t>
            </a:r>
            <a:endParaRPr lang="tr-TR" dirty="0"/>
          </a:p>
          <a:p>
            <a:endParaRPr lang="en-GB" dirty="0"/>
          </a:p>
          <a:p>
            <a:r>
              <a:rPr lang="en-GB" dirty="0"/>
              <a:t>Bazı </a:t>
            </a:r>
            <a:r>
              <a:rPr lang="en-GB" dirty="0" err="1"/>
              <a:t>sinyaller</a:t>
            </a:r>
            <a:r>
              <a:rPr lang="en-GB" dirty="0"/>
              <a:t> </a:t>
            </a:r>
            <a:r>
              <a:rPr lang="en-GB" dirty="0" err="1"/>
              <a:t>yakın</a:t>
            </a:r>
            <a:r>
              <a:rPr lang="en-GB" dirty="0"/>
              <a:t> </a:t>
            </a:r>
            <a:r>
              <a:rPr lang="en-GB" dirty="0" err="1"/>
              <a:t>bireylerle</a:t>
            </a:r>
            <a:r>
              <a:rPr lang="en-GB" dirty="0"/>
              <a:t> </a:t>
            </a:r>
            <a:r>
              <a:rPr lang="en-GB" dirty="0" err="1"/>
              <a:t>sınırlıdır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uzağa</a:t>
            </a:r>
            <a:r>
              <a:rPr lang="en-GB" dirty="0"/>
              <a:t> </a:t>
            </a:r>
            <a:r>
              <a:rPr lang="en-GB" dirty="0" err="1"/>
              <a:t>gidebilirse</a:t>
            </a:r>
            <a:r>
              <a:rPr lang="en-GB" dirty="0"/>
              <a:t> </a:t>
            </a:r>
            <a:r>
              <a:rPr lang="en-GB" dirty="0" err="1"/>
              <a:t>genellikle</a:t>
            </a:r>
            <a:r>
              <a:rPr lang="en-GB" dirty="0"/>
              <a:t> </a:t>
            </a:r>
            <a:r>
              <a:rPr lang="en-GB" dirty="0" err="1"/>
              <a:t>avcıları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parazitleri</a:t>
            </a:r>
            <a:r>
              <a:rPr lang="en-GB" dirty="0"/>
              <a:t> </a:t>
            </a:r>
            <a:r>
              <a:rPr lang="en-GB" dirty="0" err="1"/>
              <a:t>cezbeder</a:t>
            </a:r>
            <a:r>
              <a:rPr lang="en-GB" dirty="0"/>
              <a:t>.</a:t>
            </a:r>
            <a:endParaRPr lang="tr-TR" dirty="0"/>
          </a:p>
          <a:p>
            <a:endParaRPr lang="en-GB" dirty="0"/>
          </a:p>
          <a:p>
            <a:r>
              <a:rPr lang="en-GB" dirty="0" err="1"/>
              <a:t>İşaretin</a:t>
            </a:r>
            <a:r>
              <a:rPr lang="en-GB" dirty="0"/>
              <a:t> </a:t>
            </a:r>
            <a:r>
              <a:rPr lang="en-GB" dirty="0" err="1"/>
              <a:t>işlevi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içeriği</a:t>
            </a:r>
            <a:r>
              <a:rPr lang="en-GB" dirty="0"/>
              <a:t> </a:t>
            </a:r>
            <a:r>
              <a:rPr lang="en-GB" dirty="0" err="1"/>
              <a:t>kullanılan</a:t>
            </a:r>
            <a:r>
              <a:rPr lang="en-GB" dirty="0"/>
              <a:t> </a:t>
            </a:r>
            <a:r>
              <a:rPr lang="en-GB" dirty="0" err="1"/>
              <a:t>iletişim</a:t>
            </a:r>
            <a:r>
              <a:rPr lang="en-GB" dirty="0"/>
              <a:t> </a:t>
            </a:r>
            <a:r>
              <a:rPr lang="en-GB" dirty="0" err="1"/>
              <a:t>şekli</a:t>
            </a:r>
            <a:r>
              <a:rPr lang="en-GB" dirty="0"/>
              <a:t> </a:t>
            </a:r>
            <a:r>
              <a:rPr lang="en-GB" dirty="0" err="1"/>
              <a:t>üzerinde</a:t>
            </a:r>
            <a:r>
              <a:rPr lang="en-GB" dirty="0"/>
              <a:t> </a:t>
            </a:r>
            <a:r>
              <a:rPr lang="en-GB" dirty="0" err="1"/>
              <a:t>güçlü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etkiye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4490736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2320" y="925286"/>
            <a:ext cx="3283177" cy="327759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A60EC818-0722-41E0-8C69-56278210CC79}"/>
              </a:ext>
            </a:extLst>
          </p:cNvPr>
          <p:cNvSpPr txBox="1">
            <a:spLocks/>
          </p:cNvSpPr>
          <p:nvPr/>
        </p:nvSpPr>
        <p:spPr>
          <a:xfrm>
            <a:off x="4535252" y="1959817"/>
            <a:ext cx="3702737" cy="1208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850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dirty="0"/>
              <a:t>Arı </a:t>
            </a:r>
            <a:r>
              <a:rPr lang="en-GB" dirty="0" err="1"/>
              <a:t>feromonları</a:t>
            </a:r>
            <a:br>
              <a:rPr lang="en-GB" dirty="0"/>
            </a:b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İşçi</a:t>
            </a:r>
            <a:r>
              <a:rPr lang="en-GB" dirty="0"/>
              <a:t> </a:t>
            </a:r>
            <a:r>
              <a:rPr lang="en-GB" dirty="0" err="1"/>
              <a:t>arının</a:t>
            </a:r>
            <a:r>
              <a:rPr lang="en-GB" dirty="0"/>
              <a:t> </a:t>
            </a:r>
            <a:r>
              <a:rPr lang="en-GB" dirty="0" err="1"/>
              <a:t>salgıladığı</a:t>
            </a:r>
            <a:r>
              <a:rPr lang="en-GB" dirty="0"/>
              <a:t> </a:t>
            </a:r>
            <a:r>
              <a:rPr lang="en-GB" dirty="0" err="1"/>
              <a:t>feromon</a:t>
            </a:r>
            <a:r>
              <a:rPr lang="en-GB" dirty="0"/>
              <a:t> </a:t>
            </a:r>
            <a:r>
              <a:rPr lang="en-GB" dirty="0" err="1"/>
              <a:t>kraliçe</a:t>
            </a:r>
            <a:r>
              <a:rPr lang="en-GB" dirty="0"/>
              <a:t> </a:t>
            </a:r>
            <a:r>
              <a:rPr lang="en-GB" dirty="0" err="1"/>
              <a:t>arının</a:t>
            </a:r>
            <a:r>
              <a:rPr lang="en-GB" dirty="0"/>
              <a:t> </a:t>
            </a:r>
            <a:r>
              <a:rPr lang="en-GB" dirty="0" err="1"/>
              <a:t>salgıladığı</a:t>
            </a:r>
            <a:r>
              <a:rPr lang="en-GB" dirty="0"/>
              <a:t> </a:t>
            </a:r>
            <a:r>
              <a:rPr lang="en-GB" dirty="0" err="1"/>
              <a:t>feromondan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zayıf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uçucudur</a:t>
            </a:r>
            <a:r>
              <a:rPr lang="en-GB" dirty="0"/>
              <a:t>.</a:t>
            </a:r>
          </a:p>
        </p:txBody>
      </p:sp>
      <p:sp>
        <p:nvSpPr>
          <p:cNvPr id="1615" name="Title 1">
            <a:extLst>
              <a:ext uri="{FF2B5EF4-FFF2-40B4-BE49-F238E27FC236}">
                <a16:creationId xmlns:a16="http://schemas.microsoft.com/office/drawing/2014/main" id="{C6AB7EDB-7E7B-4659-B304-150C58F6A0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20380" y="1235211"/>
            <a:ext cx="3417609" cy="572700"/>
          </a:xfrm>
        </p:spPr>
        <p:txBody>
          <a:bodyPr/>
          <a:lstStyle/>
          <a:p>
            <a:r>
              <a:rPr lang="en-GB" dirty="0"/>
              <a:t>İLETİŞİM ŞEKİLLERİ </a:t>
            </a:r>
          </a:p>
        </p:txBody>
      </p:sp>
    </p:spTree>
    <p:extLst>
      <p:ext uri="{BB962C8B-B14F-4D97-AF65-F5344CB8AC3E}">
        <p14:creationId xmlns:p14="http://schemas.microsoft.com/office/powerpoint/2010/main" val="206081534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E5307BD-D7C8-4263-B0B6-1C79E3B96BA2}"/>
              </a:ext>
            </a:extLst>
          </p:cNvPr>
          <p:cNvSpPr txBox="1">
            <a:spLocks/>
          </p:cNvSpPr>
          <p:nvPr/>
        </p:nvSpPr>
        <p:spPr>
          <a:xfrm>
            <a:off x="720300" y="1152475"/>
            <a:ext cx="3474195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/>
              <a:t>İşçi</a:t>
            </a:r>
            <a:r>
              <a:rPr lang="en-GB" sz="1400" dirty="0"/>
              <a:t> </a:t>
            </a:r>
            <a:r>
              <a:rPr lang="en-GB" sz="1400" dirty="0" err="1"/>
              <a:t>arılar</a:t>
            </a:r>
            <a:r>
              <a:rPr lang="en-GB" sz="1400" dirty="0"/>
              <a:t> </a:t>
            </a:r>
            <a:r>
              <a:rPr lang="en-GB" sz="1400" dirty="0" err="1"/>
              <a:t>ana</a:t>
            </a:r>
            <a:r>
              <a:rPr lang="en-GB" sz="1400" dirty="0"/>
              <a:t> </a:t>
            </a:r>
            <a:r>
              <a:rPr lang="en-GB" sz="1400" dirty="0" err="1"/>
              <a:t>arının</a:t>
            </a:r>
            <a:r>
              <a:rPr lang="en-GB" sz="1400" dirty="0"/>
              <a:t> </a:t>
            </a:r>
            <a:r>
              <a:rPr lang="en-GB" sz="1400" dirty="0" err="1"/>
              <a:t>varlığını</a:t>
            </a:r>
            <a:r>
              <a:rPr lang="en-GB" sz="1400" dirty="0"/>
              <a:t>, </a:t>
            </a:r>
            <a:r>
              <a:rPr lang="en-GB" sz="1400" dirty="0" err="1"/>
              <a:t>ana</a:t>
            </a:r>
            <a:r>
              <a:rPr lang="en-GB" sz="1400" dirty="0"/>
              <a:t> </a:t>
            </a:r>
            <a:r>
              <a:rPr lang="en-GB" sz="1400" dirty="0" err="1"/>
              <a:t>arıların</a:t>
            </a:r>
            <a:r>
              <a:rPr lang="en-GB" sz="1400" dirty="0"/>
              <a:t> </a:t>
            </a:r>
            <a:r>
              <a:rPr lang="en-GB" sz="1400" dirty="0" err="1"/>
              <a:t>çene</a:t>
            </a:r>
            <a:r>
              <a:rPr lang="en-GB" sz="1400" dirty="0"/>
              <a:t> </a:t>
            </a:r>
            <a:r>
              <a:rPr lang="en-GB" sz="1400" dirty="0" err="1"/>
              <a:t>altı</a:t>
            </a:r>
            <a:r>
              <a:rPr lang="en-GB" sz="1400" dirty="0"/>
              <a:t> </a:t>
            </a:r>
            <a:r>
              <a:rPr lang="en-GB" sz="1400" dirty="0" err="1"/>
              <a:t>salgı</a:t>
            </a:r>
            <a:r>
              <a:rPr lang="en-GB" sz="1400" dirty="0"/>
              <a:t> </a:t>
            </a:r>
            <a:r>
              <a:rPr lang="en-GB" sz="1400" dirty="0" err="1"/>
              <a:t>bezinden</a:t>
            </a:r>
            <a:r>
              <a:rPr lang="en-GB" sz="1400" dirty="0"/>
              <a:t> </a:t>
            </a:r>
            <a:r>
              <a:rPr lang="en-GB" sz="1400" dirty="0" err="1"/>
              <a:t>salgıladıkları</a:t>
            </a:r>
            <a:r>
              <a:rPr lang="en-GB" sz="1400" dirty="0"/>
              <a:t> </a:t>
            </a:r>
            <a:r>
              <a:rPr lang="en-GB" sz="1400" dirty="0" err="1"/>
              <a:t>feromonların</a:t>
            </a:r>
            <a:r>
              <a:rPr lang="en-GB" sz="1400" dirty="0"/>
              <a:t> </a:t>
            </a:r>
            <a:r>
              <a:rPr lang="en-GB" sz="1400" dirty="0" err="1"/>
              <a:t>varlığı</a:t>
            </a:r>
            <a:r>
              <a:rPr lang="en-GB" sz="1400" dirty="0"/>
              <a:t> </a:t>
            </a:r>
            <a:r>
              <a:rPr lang="en-GB" sz="1400" dirty="0" err="1"/>
              <a:t>ile</a:t>
            </a:r>
            <a:r>
              <a:rPr lang="en-GB" sz="1400" dirty="0"/>
              <a:t> </a:t>
            </a:r>
            <a:r>
              <a:rPr lang="en-GB" sz="1400" dirty="0" err="1"/>
              <a:t>anlarlar</a:t>
            </a:r>
            <a:r>
              <a:rPr lang="en-GB" sz="1400" dirty="0"/>
              <a:t>. </a:t>
            </a:r>
            <a:r>
              <a:rPr lang="en-GB" sz="1400" dirty="0" err="1"/>
              <a:t>Genç</a:t>
            </a:r>
            <a:r>
              <a:rPr lang="en-GB" sz="1400" dirty="0"/>
              <a:t> </a:t>
            </a:r>
            <a:r>
              <a:rPr lang="en-GB" sz="1400" dirty="0" err="1"/>
              <a:t>ana</a:t>
            </a:r>
            <a:r>
              <a:rPr lang="en-GB" sz="1400" dirty="0"/>
              <a:t> </a:t>
            </a:r>
            <a:r>
              <a:rPr lang="en-GB" sz="1400" dirty="0" err="1"/>
              <a:t>arılar</a:t>
            </a:r>
            <a:r>
              <a:rPr lang="en-GB" sz="1400" dirty="0"/>
              <a:t> </a:t>
            </a:r>
            <a:r>
              <a:rPr lang="en-GB" sz="1400" dirty="0" err="1"/>
              <a:t>yüksek</a:t>
            </a:r>
            <a:r>
              <a:rPr lang="en-GB" sz="1400" dirty="0"/>
              <a:t> </a:t>
            </a:r>
            <a:r>
              <a:rPr lang="en-GB" sz="1400" dirty="0" err="1"/>
              <a:t>konsantrasyonda</a:t>
            </a:r>
            <a:r>
              <a:rPr lang="en-GB" sz="1400" dirty="0"/>
              <a:t> </a:t>
            </a:r>
            <a:r>
              <a:rPr lang="en-GB" sz="1400" dirty="0" err="1"/>
              <a:t>feromon</a:t>
            </a:r>
            <a:r>
              <a:rPr lang="en-GB" sz="1400" dirty="0"/>
              <a:t> </a:t>
            </a:r>
            <a:r>
              <a:rPr lang="en-GB" sz="1400" dirty="0" err="1"/>
              <a:t>salgılarlar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daha</a:t>
            </a:r>
            <a:r>
              <a:rPr lang="en-GB" sz="1400" dirty="0"/>
              <a:t> </a:t>
            </a:r>
            <a:r>
              <a:rPr lang="en-GB" sz="1400" dirty="0" err="1"/>
              <a:t>çok</a:t>
            </a:r>
            <a:r>
              <a:rPr lang="en-GB" sz="1400" dirty="0"/>
              <a:t> </a:t>
            </a:r>
            <a:r>
              <a:rPr lang="en-GB" sz="1400" dirty="0" err="1"/>
              <a:t>ilgi</a:t>
            </a:r>
            <a:r>
              <a:rPr lang="en-GB" sz="1400" dirty="0"/>
              <a:t> </a:t>
            </a:r>
            <a:r>
              <a:rPr lang="en-GB" sz="1400" dirty="0" err="1"/>
              <a:t>görürler</a:t>
            </a:r>
            <a:r>
              <a:rPr lang="en-GB" sz="1400" dirty="0"/>
              <a:t>. </a:t>
            </a:r>
            <a:br>
              <a:rPr lang="en-GB" sz="1400" dirty="0"/>
            </a:br>
            <a:endParaRPr lang="en-GB" sz="1400" dirty="0"/>
          </a:p>
          <a:p>
            <a:pPr algn="just"/>
            <a:r>
              <a:rPr lang="en-GB" sz="1400" dirty="0"/>
              <a:t>Ana </a:t>
            </a:r>
            <a:r>
              <a:rPr lang="en-GB" sz="1400" dirty="0" err="1"/>
              <a:t>arının</a:t>
            </a:r>
            <a:r>
              <a:rPr lang="en-GB" sz="1400" dirty="0"/>
              <a:t> </a:t>
            </a:r>
            <a:r>
              <a:rPr lang="en-GB" sz="1400" dirty="0" err="1"/>
              <a:t>salgıladığı</a:t>
            </a:r>
            <a:r>
              <a:rPr lang="en-GB" sz="1400" dirty="0"/>
              <a:t> </a:t>
            </a:r>
            <a:r>
              <a:rPr lang="en-GB" sz="1400" dirty="0" err="1"/>
              <a:t>feromonlar</a:t>
            </a:r>
            <a:r>
              <a:rPr lang="en-GB" sz="1400" dirty="0"/>
              <a:t>, </a:t>
            </a:r>
            <a:r>
              <a:rPr lang="en-GB" sz="1400" dirty="0" err="1"/>
              <a:t>çevresinde</a:t>
            </a:r>
            <a:r>
              <a:rPr lang="en-GB" sz="1400" dirty="0"/>
              <a:t> </a:t>
            </a:r>
            <a:r>
              <a:rPr lang="en-GB" sz="1400" dirty="0" err="1"/>
              <a:t>bulunan</a:t>
            </a:r>
            <a:r>
              <a:rPr lang="en-GB" sz="1400" dirty="0"/>
              <a:t> </a:t>
            </a:r>
            <a:r>
              <a:rPr lang="en-GB" sz="1400" dirty="0" err="1"/>
              <a:t>işçi</a:t>
            </a:r>
            <a:r>
              <a:rPr lang="en-GB" sz="1400" dirty="0"/>
              <a:t> </a:t>
            </a:r>
            <a:r>
              <a:rPr lang="en-GB" sz="1400" dirty="0" err="1"/>
              <a:t>arılar</a:t>
            </a:r>
            <a:r>
              <a:rPr lang="en-GB" sz="1400" dirty="0"/>
              <a:t> </a:t>
            </a:r>
            <a:r>
              <a:rPr lang="en-GB" sz="1400" dirty="0" err="1"/>
              <a:t>tarafından</a:t>
            </a:r>
            <a:r>
              <a:rPr lang="en-GB" sz="1400" dirty="0"/>
              <a:t> </a:t>
            </a:r>
            <a:r>
              <a:rPr lang="en-GB" sz="1400" dirty="0" err="1"/>
              <a:t>duyarga</a:t>
            </a:r>
            <a:r>
              <a:rPr lang="en-GB" sz="1400" dirty="0"/>
              <a:t> </a:t>
            </a:r>
            <a:r>
              <a:rPr lang="en-GB" sz="1400" dirty="0" err="1"/>
              <a:t>teması</a:t>
            </a:r>
            <a:r>
              <a:rPr lang="en-GB" sz="1400" dirty="0"/>
              <a:t> </a:t>
            </a:r>
            <a:r>
              <a:rPr lang="en-GB" sz="1400" dirty="0" err="1"/>
              <a:t>ve</a:t>
            </a:r>
            <a:r>
              <a:rPr lang="en-GB" sz="1400" dirty="0"/>
              <a:t> </a:t>
            </a:r>
            <a:r>
              <a:rPr lang="en-GB" sz="1400" dirty="0" err="1"/>
              <a:t>besin</a:t>
            </a:r>
            <a:r>
              <a:rPr lang="en-GB" sz="1400" dirty="0"/>
              <a:t> </a:t>
            </a:r>
            <a:r>
              <a:rPr lang="en-GB" sz="1400" dirty="0" err="1"/>
              <a:t>alışverişi</a:t>
            </a:r>
            <a:r>
              <a:rPr lang="en-GB" sz="1400" dirty="0"/>
              <a:t> </a:t>
            </a:r>
            <a:r>
              <a:rPr lang="en-GB" sz="1400" dirty="0" err="1"/>
              <a:t>ile</a:t>
            </a:r>
            <a:r>
              <a:rPr lang="en-GB" sz="1400" dirty="0"/>
              <a:t> </a:t>
            </a:r>
            <a:r>
              <a:rPr lang="en-GB" sz="1400" dirty="0" err="1"/>
              <a:t>koloniye</a:t>
            </a:r>
            <a:r>
              <a:rPr lang="en-GB" sz="1400" dirty="0"/>
              <a:t> </a:t>
            </a:r>
            <a:r>
              <a:rPr lang="en-GB" sz="1400" dirty="0" err="1"/>
              <a:t>dağılmaktadır</a:t>
            </a:r>
            <a:r>
              <a:rPr lang="en-GB" sz="1400" dirty="0"/>
              <a:t>. 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89065" y="1327150"/>
            <a:ext cx="3750928" cy="259050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46157754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5692" y="1530955"/>
            <a:ext cx="7383517" cy="26803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421466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2AB68FB2-A8C8-4E61-B46F-C1E635AC59D4}"/>
              </a:ext>
            </a:extLst>
          </p:cNvPr>
          <p:cNvSpPr txBox="1">
            <a:spLocks/>
          </p:cNvSpPr>
          <p:nvPr/>
        </p:nvSpPr>
        <p:spPr>
          <a:xfrm>
            <a:off x="4404220" y="951571"/>
            <a:ext cx="4587380" cy="3608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2500" lnSpcReduction="2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dirty="0"/>
              <a:t>Ana </a:t>
            </a:r>
            <a:r>
              <a:rPr lang="en-GB" dirty="0" err="1"/>
              <a:t>arı</a:t>
            </a:r>
            <a:r>
              <a:rPr lang="en-GB" dirty="0"/>
              <a:t> </a:t>
            </a:r>
            <a:r>
              <a:rPr lang="en-GB" dirty="0" err="1"/>
              <a:t>feromonlarının</a:t>
            </a:r>
            <a:r>
              <a:rPr lang="en-GB" dirty="0"/>
              <a:t> </a:t>
            </a:r>
            <a:r>
              <a:rPr lang="en-GB" dirty="0" err="1"/>
              <a:t>koloni</a:t>
            </a:r>
            <a:r>
              <a:rPr lang="en-GB" dirty="0"/>
              <a:t> </a:t>
            </a:r>
            <a:r>
              <a:rPr lang="en-GB" dirty="0" err="1"/>
              <a:t>üzerindeki</a:t>
            </a:r>
            <a:r>
              <a:rPr lang="en-GB" dirty="0"/>
              <a:t> </a:t>
            </a:r>
            <a:r>
              <a:rPr lang="en-GB" dirty="0" err="1"/>
              <a:t>etkisi</a:t>
            </a:r>
            <a:r>
              <a:rPr lang="en-GB" dirty="0"/>
              <a:t> </a:t>
            </a:r>
            <a:r>
              <a:rPr lang="en-GB" dirty="0" err="1"/>
              <a:t>şu</a:t>
            </a:r>
            <a:r>
              <a:rPr lang="en-GB" dirty="0"/>
              <a:t> </a:t>
            </a:r>
            <a:r>
              <a:rPr lang="en-GB" dirty="0" err="1"/>
              <a:t>şekildedir</a:t>
            </a:r>
            <a:r>
              <a:rPr lang="en-GB" dirty="0"/>
              <a:t>: </a:t>
            </a:r>
          </a:p>
          <a:p>
            <a:pPr marL="0" indent="0"/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İşçi</a:t>
            </a:r>
            <a:r>
              <a:rPr lang="en-GB" dirty="0"/>
              <a:t> </a:t>
            </a:r>
            <a:r>
              <a:rPr lang="en-GB" dirty="0" err="1"/>
              <a:t>arıların</a:t>
            </a:r>
            <a:r>
              <a:rPr lang="en-GB" dirty="0"/>
              <a:t> </a:t>
            </a:r>
            <a:r>
              <a:rPr lang="en-GB" dirty="0" err="1"/>
              <a:t>yumurtalıklarının</a:t>
            </a:r>
            <a:r>
              <a:rPr lang="en-GB" dirty="0"/>
              <a:t> </a:t>
            </a:r>
            <a:r>
              <a:rPr lang="en-GB" dirty="0" err="1"/>
              <a:t>gelişmesini</a:t>
            </a:r>
            <a:r>
              <a:rPr lang="en-GB" dirty="0"/>
              <a:t> </a:t>
            </a:r>
            <a:r>
              <a:rPr lang="en-GB" dirty="0" err="1"/>
              <a:t>önlemektedir</a:t>
            </a:r>
            <a:r>
              <a:rPr lang="en-GB" dirty="0"/>
              <a:t>. 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/>
              <a:t>Ana </a:t>
            </a:r>
            <a:r>
              <a:rPr lang="en-GB" dirty="0" err="1"/>
              <a:t>arı</a:t>
            </a:r>
            <a:r>
              <a:rPr lang="en-GB" dirty="0"/>
              <a:t> </a:t>
            </a:r>
            <a:r>
              <a:rPr lang="en-GB" dirty="0" err="1"/>
              <a:t>yüksüklerinin</a:t>
            </a:r>
            <a:r>
              <a:rPr lang="en-GB" dirty="0"/>
              <a:t> </a:t>
            </a:r>
            <a:r>
              <a:rPr lang="en-GB" dirty="0" err="1"/>
              <a:t>yapılmasını</a:t>
            </a:r>
            <a:r>
              <a:rPr lang="en-GB" dirty="0"/>
              <a:t>, </a:t>
            </a:r>
            <a:r>
              <a:rPr lang="en-GB" dirty="0" err="1"/>
              <a:t>koloninin</a:t>
            </a:r>
            <a:r>
              <a:rPr lang="en-GB" dirty="0"/>
              <a:t> </a:t>
            </a:r>
            <a:r>
              <a:rPr lang="en-GB" dirty="0" err="1"/>
              <a:t>yeni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ana</a:t>
            </a:r>
            <a:r>
              <a:rPr lang="en-GB" dirty="0"/>
              <a:t> </a:t>
            </a:r>
            <a:r>
              <a:rPr lang="en-GB" dirty="0" err="1"/>
              <a:t>arı</a:t>
            </a:r>
            <a:r>
              <a:rPr lang="en-GB" dirty="0"/>
              <a:t> </a:t>
            </a:r>
            <a:r>
              <a:rPr lang="en-GB" dirty="0" err="1"/>
              <a:t>yetiştirmesini</a:t>
            </a:r>
            <a:r>
              <a:rPr lang="en-GB" dirty="0"/>
              <a:t> </a:t>
            </a:r>
            <a:r>
              <a:rPr lang="en-GB" dirty="0" err="1"/>
              <a:t>engellemektedir</a:t>
            </a:r>
            <a:r>
              <a:rPr lang="en-GB" dirty="0"/>
              <a:t>.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Çiftleşme</a:t>
            </a:r>
            <a:r>
              <a:rPr lang="en-GB" dirty="0"/>
              <a:t> </a:t>
            </a:r>
            <a:r>
              <a:rPr lang="en-GB" dirty="0" err="1"/>
              <a:t>uçuşu</a:t>
            </a:r>
            <a:r>
              <a:rPr lang="en-GB" dirty="0"/>
              <a:t> </a:t>
            </a:r>
            <a:r>
              <a:rPr lang="en-GB" dirty="0" err="1"/>
              <a:t>sırasında</a:t>
            </a:r>
            <a:r>
              <a:rPr lang="en-GB" dirty="0"/>
              <a:t> </a:t>
            </a:r>
            <a:r>
              <a:rPr lang="en-GB" dirty="0" err="1"/>
              <a:t>erkek</a:t>
            </a:r>
            <a:r>
              <a:rPr lang="en-GB" dirty="0"/>
              <a:t> </a:t>
            </a:r>
            <a:r>
              <a:rPr lang="en-GB" dirty="0" err="1"/>
              <a:t>arıları</a:t>
            </a:r>
            <a:r>
              <a:rPr lang="en-GB" dirty="0"/>
              <a:t> </a:t>
            </a:r>
            <a:r>
              <a:rPr lang="en-GB" dirty="0" err="1"/>
              <a:t>cezbeder</a:t>
            </a:r>
            <a:r>
              <a:rPr lang="en-GB" dirty="0"/>
              <a:t>. 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Koloninin</a:t>
            </a:r>
            <a:r>
              <a:rPr lang="en-GB" dirty="0"/>
              <a:t> </a:t>
            </a:r>
            <a:r>
              <a:rPr lang="en-GB" dirty="0" err="1"/>
              <a:t>oğul</a:t>
            </a:r>
            <a:r>
              <a:rPr lang="en-GB" dirty="0"/>
              <a:t> </a:t>
            </a:r>
            <a:r>
              <a:rPr lang="en-GB" dirty="0" err="1"/>
              <a:t>vermesi</a:t>
            </a:r>
            <a:r>
              <a:rPr lang="en-GB" dirty="0"/>
              <a:t> </a:t>
            </a:r>
            <a:r>
              <a:rPr lang="en-GB" dirty="0" err="1"/>
              <a:t>durumunda</a:t>
            </a:r>
            <a:r>
              <a:rPr lang="en-GB" dirty="0"/>
              <a:t> </a:t>
            </a:r>
            <a:r>
              <a:rPr lang="en-GB" dirty="0" err="1"/>
              <a:t>işçi</a:t>
            </a:r>
            <a:r>
              <a:rPr lang="en-GB" dirty="0"/>
              <a:t> </a:t>
            </a:r>
            <a:r>
              <a:rPr lang="en-GB" dirty="0" err="1"/>
              <a:t>arıların</a:t>
            </a:r>
            <a:r>
              <a:rPr lang="en-GB" dirty="0"/>
              <a:t> </a:t>
            </a:r>
            <a:r>
              <a:rPr lang="en-GB" dirty="0" err="1"/>
              <a:t>ana</a:t>
            </a:r>
            <a:r>
              <a:rPr lang="en-GB" dirty="0"/>
              <a:t> </a:t>
            </a:r>
            <a:r>
              <a:rPr lang="en-GB" dirty="0" err="1"/>
              <a:t>arı</a:t>
            </a:r>
            <a:r>
              <a:rPr lang="en-GB" dirty="0"/>
              <a:t> </a:t>
            </a:r>
            <a:r>
              <a:rPr lang="en-GB" dirty="0" err="1"/>
              <a:t>etrafında</a:t>
            </a:r>
            <a:r>
              <a:rPr lang="en-GB" dirty="0"/>
              <a:t> </a:t>
            </a:r>
            <a:r>
              <a:rPr lang="en-GB" dirty="0" err="1"/>
              <a:t>toplanmasını</a:t>
            </a:r>
            <a:r>
              <a:rPr lang="en-GB" dirty="0"/>
              <a:t> </a:t>
            </a:r>
            <a:r>
              <a:rPr lang="en-GB" dirty="0" err="1"/>
              <a:t>sağlamaktadır</a:t>
            </a:r>
            <a:r>
              <a:rPr lang="en-GB" dirty="0"/>
              <a:t>.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Koloni</a:t>
            </a:r>
            <a:r>
              <a:rPr lang="en-GB" dirty="0"/>
              <a:t> </a:t>
            </a:r>
            <a:r>
              <a:rPr lang="en-GB" dirty="0" err="1"/>
              <a:t>içi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dışında</a:t>
            </a:r>
            <a:r>
              <a:rPr lang="en-GB" dirty="0"/>
              <a:t> </a:t>
            </a:r>
            <a:r>
              <a:rPr lang="en-GB" dirty="0" err="1"/>
              <a:t>işlerin</a:t>
            </a:r>
            <a:r>
              <a:rPr lang="en-GB" dirty="0"/>
              <a:t> </a:t>
            </a:r>
            <a:r>
              <a:rPr lang="en-GB" dirty="0" err="1"/>
              <a:t>sağlıklı</a:t>
            </a:r>
            <a:r>
              <a:rPr lang="en-GB" dirty="0"/>
              <a:t> </a:t>
            </a:r>
            <a:r>
              <a:rPr lang="en-GB" dirty="0" err="1"/>
              <a:t>yürütülmesinde</a:t>
            </a:r>
            <a:r>
              <a:rPr lang="en-GB" dirty="0"/>
              <a:t> </a:t>
            </a:r>
            <a:r>
              <a:rPr lang="en-GB" dirty="0" err="1"/>
              <a:t>etkilidir</a:t>
            </a:r>
            <a:r>
              <a:rPr lang="en-GB" dirty="0"/>
              <a:t>.</a:t>
            </a:r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7720" y="910370"/>
            <a:ext cx="3260999" cy="328412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66035784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330747336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8624" y="908590"/>
            <a:ext cx="3288485" cy="3257073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4" name="Title 1">
            <a:extLst>
              <a:ext uri="{FF2B5EF4-FFF2-40B4-BE49-F238E27FC236}">
                <a16:creationId xmlns:a16="http://schemas.microsoft.com/office/drawing/2014/main" id="{B2E73CE5-784B-4652-B97A-FCBE4DB2DB1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47572" y="1084589"/>
            <a:ext cx="4296428" cy="572700"/>
          </a:xfrm>
        </p:spPr>
        <p:txBody>
          <a:bodyPr/>
          <a:lstStyle/>
          <a:p>
            <a:pPr algn="ctr"/>
            <a:r>
              <a:rPr lang="en-GB" dirty="0"/>
              <a:t>YABANİ HAYVANLARDA İLETİŞİM MEKANİZMASI</a:t>
            </a:r>
          </a:p>
        </p:txBody>
      </p:sp>
      <p:sp>
        <p:nvSpPr>
          <p:cNvPr id="4" name="Dikdörtgen 3"/>
          <p:cNvSpPr/>
          <p:nvPr/>
        </p:nvSpPr>
        <p:spPr>
          <a:xfrm>
            <a:off x="4513168" y="2134338"/>
            <a:ext cx="4572000" cy="2031325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İletişim, </a:t>
            </a:r>
            <a:r>
              <a:rPr lang="en-GB" dirty="0" err="1"/>
              <a:t>erkekleri</a:t>
            </a:r>
            <a:r>
              <a:rPr lang="en-GB" dirty="0"/>
              <a:t> </a:t>
            </a:r>
            <a:r>
              <a:rPr lang="en-GB" dirty="0" err="1"/>
              <a:t>cezbetmek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güvenin</a:t>
            </a:r>
            <a:r>
              <a:rPr lang="en-GB" dirty="0"/>
              <a:t> koku </a:t>
            </a:r>
            <a:r>
              <a:rPr lang="en-GB" dirty="0" err="1"/>
              <a:t>bırakması</a:t>
            </a:r>
            <a:r>
              <a:rPr lang="en-GB" dirty="0"/>
              <a:t> </a:t>
            </a:r>
            <a:r>
              <a:rPr lang="en-GB" dirty="0" err="1"/>
              <a:t>kadar</a:t>
            </a:r>
            <a:r>
              <a:rPr lang="en-GB" dirty="0"/>
              <a:t> </a:t>
            </a:r>
            <a:r>
              <a:rPr lang="en-GB" dirty="0" err="1"/>
              <a:t>basit</a:t>
            </a:r>
            <a:r>
              <a:rPr lang="en-GB" dirty="0"/>
              <a:t>, </a:t>
            </a:r>
            <a:r>
              <a:rPr lang="en-GB" dirty="0" err="1"/>
              <a:t>arının</a:t>
            </a:r>
            <a:r>
              <a:rPr lang="en-GB" dirty="0"/>
              <a:t> </a:t>
            </a:r>
            <a:r>
              <a:rPr lang="en-GB" dirty="0" err="1"/>
              <a:t>besinin</a:t>
            </a:r>
            <a:r>
              <a:rPr lang="en-GB" dirty="0"/>
              <a:t> </a:t>
            </a:r>
            <a:r>
              <a:rPr lang="en-GB" dirty="0" err="1"/>
              <a:t>yerini</a:t>
            </a:r>
            <a:r>
              <a:rPr lang="en-GB" dirty="0"/>
              <a:t> </a:t>
            </a:r>
            <a:r>
              <a:rPr lang="en-GB" dirty="0" err="1"/>
              <a:t>anlatması</a:t>
            </a:r>
            <a:r>
              <a:rPr lang="en-GB" dirty="0"/>
              <a:t> </a:t>
            </a:r>
            <a:r>
              <a:rPr lang="en-GB" dirty="0" err="1"/>
              <a:t>kadar</a:t>
            </a:r>
            <a:r>
              <a:rPr lang="en-GB" dirty="0"/>
              <a:t> da </a:t>
            </a:r>
            <a:r>
              <a:rPr lang="en-GB" dirty="0" err="1"/>
              <a:t>karmaşık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İletişim her zaman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hayvandan</a:t>
            </a:r>
            <a:r>
              <a:rPr lang="en-GB" dirty="0"/>
              <a:t> </a:t>
            </a:r>
            <a:r>
              <a:rPr lang="en-GB" dirty="0" err="1"/>
              <a:t>diğerine</a:t>
            </a:r>
            <a:r>
              <a:rPr lang="en-GB" dirty="0"/>
              <a:t> </a:t>
            </a:r>
            <a:r>
              <a:rPr lang="en-GB" dirty="0" err="1"/>
              <a:t>bilgi</a:t>
            </a:r>
            <a:r>
              <a:rPr lang="en-GB" dirty="0"/>
              <a:t> </a:t>
            </a:r>
            <a:r>
              <a:rPr lang="en-GB" dirty="0" err="1"/>
              <a:t>aktarımı</a:t>
            </a:r>
            <a:r>
              <a:rPr lang="en-GB" dirty="0"/>
              <a:t> </a:t>
            </a:r>
            <a:r>
              <a:rPr lang="en-GB" dirty="0" err="1"/>
              <a:t>içerir</a:t>
            </a:r>
            <a:r>
              <a:rPr lang="en-GB" dirty="0"/>
              <a:t>. </a:t>
            </a:r>
            <a:r>
              <a:rPr lang="en-GB" dirty="0" err="1"/>
              <a:t>Yalnız</a:t>
            </a:r>
            <a:r>
              <a:rPr lang="en-GB" dirty="0"/>
              <a:t> </a:t>
            </a:r>
            <a:r>
              <a:rPr lang="en-GB" dirty="0" err="1"/>
              <a:t>bu</a:t>
            </a:r>
            <a:r>
              <a:rPr lang="en-GB" dirty="0"/>
              <a:t> </a:t>
            </a:r>
            <a:r>
              <a:rPr lang="en-GB" dirty="0" err="1"/>
              <a:t>bilgi</a:t>
            </a:r>
            <a:r>
              <a:rPr lang="en-GB" dirty="0"/>
              <a:t> </a:t>
            </a:r>
            <a:r>
              <a:rPr lang="en-GB" dirty="0" err="1"/>
              <a:t>rastgele</a:t>
            </a:r>
            <a:r>
              <a:rPr lang="en-GB" dirty="0"/>
              <a:t> </a:t>
            </a:r>
            <a:r>
              <a:rPr lang="en-GB" dirty="0" err="1"/>
              <a:t>değildir</a:t>
            </a:r>
            <a:r>
              <a:rPr lang="en-GB" dirty="0"/>
              <a:t>.</a:t>
            </a:r>
            <a:br>
              <a:rPr lang="en-GB" dirty="0"/>
            </a:br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İletişim,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hayvandan</a:t>
            </a:r>
            <a:r>
              <a:rPr lang="en-GB" dirty="0"/>
              <a:t> </a:t>
            </a:r>
            <a:r>
              <a:rPr lang="en-GB" dirty="0" err="1"/>
              <a:t>diğerine</a:t>
            </a:r>
            <a:r>
              <a:rPr lang="en-GB" dirty="0"/>
              <a:t> </a:t>
            </a:r>
            <a:r>
              <a:rPr lang="en-GB" dirty="0" err="1"/>
              <a:t>işaretler</a:t>
            </a:r>
            <a:r>
              <a:rPr lang="en-GB" dirty="0"/>
              <a:t> </a:t>
            </a:r>
            <a:r>
              <a:rPr lang="en-GB" dirty="0" err="1"/>
              <a:t>gönderildiği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bilginin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biçimlerinden</a:t>
            </a:r>
            <a:r>
              <a:rPr lang="en-GB" dirty="0"/>
              <a:t> </a:t>
            </a:r>
            <a:r>
              <a:rPr lang="en-GB" dirty="0" err="1"/>
              <a:t>farklıdır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6183743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pic>
        <p:nvPicPr>
          <p:cNvPr id="7" name="Picture 3">
            <a:extLst>
              <a:ext uri="{FF2B5EF4-FFF2-40B4-BE49-F238E27FC236}">
                <a16:creationId xmlns:a16="http://schemas.microsoft.com/office/drawing/2014/main" id="{2A8F085A-ACA5-41F5-93C3-EC93CC9AD99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94788" y="964734"/>
            <a:ext cx="3726178" cy="3726178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2" name="Dikdörtgen 1"/>
          <p:cNvSpPr/>
          <p:nvPr/>
        </p:nvSpPr>
        <p:spPr>
          <a:xfrm>
            <a:off x="732800" y="1401114"/>
            <a:ext cx="2906786" cy="246221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İnsanlar </a:t>
            </a:r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canlılardı</a:t>
            </a:r>
            <a:r>
              <a:rPr lang="en-GB" dirty="0"/>
              <a:t>, </a:t>
            </a:r>
            <a:r>
              <a:rPr lang="en-GB" dirty="0" err="1"/>
              <a:t>iç</a:t>
            </a:r>
            <a:r>
              <a:rPr lang="en-GB" dirty="0"/>
              <a:t> </a:t>
            </a:r>
            <a:r>
              <a:rPr lang="en-GB" dirty="0" err="1"/>
              <a:t>içe</a:t>
            </a:r>
            <a:r>
              <a:rPr lang="en-GB" dirty="0"/>
              <a:t> </a:t>
            </a:r>
            <a:r>
              <a:rPr lang="en-GB" dirty="0" err="1"/>
              <a:t>yaşadıkları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iletişim</a:t>
            </a:r>
            <a:r>
              <a:rPr lang="en-GB" dirty="0"/>
              <a:t> </a:t>
            </a:r>
            <a:r>
              <a:rPr lang="en-GB" dirty="0" err="1"/>
              <a:t>onlar</a:t>
            </a:r>
            <a:r>
              <a:rPr lang="en-GB" dirty="0"/>
              <a:t> </a:t>
            </a:r>
            <a:r>
              <a:rPr lang="en-GB" dirty="0" err="1"/>
              <a:t>açısından</a:t>
            </a:r>
            <a:r>
              <a:rPr lang="en-GB" dirty="0"/>
              <a:t> </a:t>
            </a:r>
            <a:r>
              <a:rPr lang="en-GB" dirty="0" err="1"/>
              <a:t>kaçınılmazdır</a:t>
            </a:r>
            <a:r>
              <a:rPr lang="en-GB" dirty="0"/>
              <a:t>.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 err="1"/>
              <a:t>Burada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doğal</a:t>
            </a:r>
            <a:r>
              <a:rPr lang="en-GB" dirty="0"/>
              <a:t> </a:t>
            </a:r>
            <a:r>
              <a:rPr lang="en-GB" dirty="0" err="1"/>
              <a:t>yaşamda</a:t>
            </a:r>
            <a:r>
              <a:rPr lang="en-GB" dirty="0"/>
              <a:t> da </a:t>
            </a:r>
            <a:r>
              <a:rPr lang="en-GB" dirty="0" err="1"/>
              <a:t>iletişim</a:t>
            </a:r>
            <a:r>
              <a:rPr lang="en-GB" dirty="0"/>
              <a:t> </a:t>
            </a:r>
            <a:r>
              <a:rPr lang="en-GB" dirty="0" err="1"/>
              <a:t>vazgeçilmezdir</a:t>
            </a:r>
            <a:r>
              <a:rPr lang="en-GB" dirty="0"/>
              <a:t>. 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en-GB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İletişim </a:t>
            </a:r>
            <a:r>
              <a:rPr lang="en-GB" dirty="0" err="1"/>
              <a:t>olmadan</a:t>
            </a:r>
            <a:r>
              <a:rPr lang="en-GB" dirty="0"/>
              <a:t> </a:t>
            </a:r>
            <a:r>
              <a:rPr lang="en-GB" dirty="0" err="1"/>
              <a:t>hayvanlarda</a:t>
            </a:r>
            <a:r>
              <a:rPr lang="en-GB" dirty="0"/>
              <a:t> </a:t>
            </a:r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davranışın</a:t>
            </a:r>
            <a:r>
              <a:rPr lang="en-GB" dirty="0"/>
              <a:t> </a:t>
            </a:r>
            <a:r>
              <a:rPr lang="en-GB" dirty="0" err="1"/>
              <a:t>varlığından</a:t>
            </a:r>
            <a:r>
              <a:rPr lang="en-GB" dirty="0"/>
              <a:t> </a:t>
            </a:r>
            <a:r>
              <a:rPr lang="en-GB" dirty="0" err="1"/>
              <a:t>söz</a:t>
            </a:r>
            <a:r>
              <a:rPr lang="en-GB" dirty="0"/>
              <a:t> </a:t>
            </a:r>
            <a:r>
              <a:rPr lang="en-GB" dirty="0" err="1"/>
              <a:t>etmek</a:t>
            </a:r>
            <a:r>
              <a:rPr lang="en-GB" dirty="0"/>
              <a:t> </a:t>
            </a:r>
            <a:r>
              <a:rPr lang="en-GB" dirty="0" err="1"/>
              <a:t>imkansız</a:t>
            </a:r>
            <a:r>
              <a:rPr lang="en-GB" dirty="0"/>
              <a:t> </a:t>
            </a:r>
            <a:r>
              <a:rPr lang="en-GB" dirty="0" err="1"/>
              <a:t>olur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673631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7836" y="923800"/>
            <a:ext cx="3277661" cy="3270695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6" name="Dikdörtgen 5"/>
          <p:cNvSpPr/>
          <p:nvPr/>
        </p:nvSpPr>
        <p:spPr>
          <a:xfrm>
            <a:off x="4540768" y="1521196"/>
            <a:ext cx="4572000" cy="2677656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GB" dirty="0"/>
              <a:t>Bu Tinbergen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vazgeçilmez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soruydu</a:t>
            </a:r>
            <a:r>
              <a:rPr lang="en-GB" dirty="0"/>
              <a:t>. </a:t>
            </a:r>
            <a:endParaRPr lang="tr-TR" dirty="0"/>
          </a:p>
          <a:p>
            <a:pPr marL="285750" indent="-285750" algn="just">
              <a:buFont typeface="Arial" panose="020B0604020202020204" pitchFamily="34" charset="0"/>
              <a:buChar char="•"/>
            </a:pPr>
            <a:endParaRPr lang="en-GB" dirty="0"/>
          </a:p>
          <a:p>
            <a:pPr algn="just"/>
            <a:r>
              <a:rPr lang="en-GB" dirty="0" err="1"/>
              <a:t>Geniş</a:t>
            </a:r>
            <a:r>
              <a:rPr lang="en-GB" dirty="0"/>
              <a:t> </a:t>
            </a:r>
            <a:r>
              <a:rPr lang="en-GB" dirty="0" err="1"/>
              <a:t>anlamda</a:t>
            </a:r>
            <a:r>
              <a:rPr lang="en-GB" dirty="0"/>
              <a:t> </a:t>
            </a:r>
            <a:r>
              <a:rPr lang="en-GB" dirty="0" err="1"/>
              <a:t>bakarsak</a:t>
            </a:r>
            <a:r>
              <a:rPr lang="en-GB" dirty="0"/>
              <a:t>; </a:t>
            </a:r>
            <a:r>
              <a:rPr lang="en-GB" dirty="0" err="1"/>
              <a:t>elbette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bulma</a:t>
            </a:r>
            <a:r>
              <a:rPr lang="en-GB" dirty="0"/>
              <a:t> </a:t>
            </a:r>
            <a:r>
              <a:rPr lang="en-GB" dirty="0" err="1"/>
              <a:t>iletişimin</a:t>
            </a:r>
            <a:r>
              <a:rPr lang="en-GB" dirty="0"/>
              <a:t> </a:t>
            </a:r>
            <a:r>
              <a:rPr lang="en-GB" dirty="0" err="1"/>
              <a:t>varlığı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temel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evrensel</a:t>
            </a:r>
            <a:r>
              <a:rPr lang="en-GB" dirty="0"/>
              <a:t> </a:t>
            </a:r>
            <a:r>
              <a:rPr lang="en-GB" dirty="0" err="1"/>
              <a:t>sebeptir</a:t>
            </a:r>
            <a:r>
              <a:rPr lang="en-GB" dirty="0"/>
              <a:t>. </a:t>
            </a:r>
            <a:endParaRPr lang="tr-TR" dirty="0"/>
          </a:p>
          <a:p>
            <a:pPr algn="just"/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eş</a:t>
            </a:r>
            <a:r>
              <a:rPr lang="en-GB" dirty="0"/>
              <a:t> </a:t>
            </a:r>
            <a:r>
              <a:rPr lang="en-GB" dirty="0" err="1"/>
              <a:t>bulmak</a:t>
            </a:r>
            <a:r>
              <a:rPr lang="en-GB" dirty="0"/>
              <a:t>,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yerlerini</a:t>
            </a:r>
            <a:r>
              <a:rPr lang="en-GB" dirty="0"/>
              <a:t>, </a:t>
            </a:r>
            <a:r>
              <a:rPr lang="en-GB" dirty="0" err="1"/>
              <a:t>türlerini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bazen</a:t>
            </a:r>
            <a:r>
              <a:rPr lang="en-GB" dirty="0"/>
              <a:t> de </a:t>
            </a:r>
            <a:r>
              <a:rPr lang="en-GB" dirty="0" err="1"/>
              <a:t>niteliklerini</a:t>
            </a:r>
            <a:r>
              <a:rPr lang="en-GB" dirty="0"/>
              <a:t> </a:t>
            </a:r>
            <a:r>
              <a:rPr lang="en-GB" dirty="0" err="1"/>
              <a:t>belirleyebilmek</a:t>
            </a:r>
            <a:r>
              <a:rPr lang="en-GB" dirty="0"/>
              <a:t> </a:t>
            </a:r>
            <a:r>
              <a:rPr lang="en-GB" dirty="0" err="1"/>
              <a:t>anlamına</a:t>
            </a:r>
            <a:r>
              <a:rPr lang="en-GB" dirty="0"/>
              <a:t> </a:t>
            </a:r>
            <a:r>
              <a:rPr lang="en-GB" dirty="0" err="1"/>
              <a:t>gelmektedir</a:t>
            </a:r>
            <a:r>
              <a:rPr lang="en-GB" dirty="0"/>
              <a:t>.</a:t>
            </a:r>
            <a:endParaRPr lang="tr-TR" dirty="0"/>
          </a:p>
          <a:p>
            <a:pPr algn="just"/>
            <a:endParaRPr lang="en-GB" dirty="0"/>
          </a:p>
          <a:p>
            <a:pPr algn="just"/>
            <a:r>
              <a:rPr lang="en-GB" dirty="0" err="1"/>
              <a:t>Bunun</a:t>
            </a:r>
            <a:r>
              <a:rPr lang="en-GB" dirty="0"/>
              <a:t> </a:t>
            </a:r>
            <a:r>
              <a:rPr lang="en-GB" dirty="0" err="1"/>
              <a:t>yanında</a:t>
            </a:r>
            <a:r>
              <a:rPr lang="en-GB" dirty="0"/>
              <a:t> </a:t>
            </a:r>
            <a:r>
              <a:rPr lang="en-GB" dirty="0" err="1"/>
              <a:t>ebeveynler</a:t>
            </a:r>
            <a:r>
              <a:rPr lang="en-GB" dirty="0"/>
              <a:t> </a:t>
            </a:r>
            <a:r>
              <a:rPr lang="en-GB" dirty="0" err="1"/>
              <a:t>yavrularına</a:t>
            </a:r>
            <a:r>
              <a:rPr lang="en-GB" dirty="0"/>
              <a:t> </a:t>
            </a:r>
            <a:r>
              <a:rPr lang="en-GB" dirty="0" err="1"/>
              <a:t>hayatta</a:t>
            </a:r>
            <a:r>
              <a:rPr lang="en-GB" dirty="0"/>
              <a:t> </a:t>
            </a:r>
            <a:r>
              <a:rPr lang="en-GB" dirty="0" err="1"/>
              <a:t>kalma</a:t>
            </a:r>
            <a:r>
              <a:rPr lang="en-GB" dirty="0"/>
              <a:t> </a:t>
            </a:r>
            <a:r>
              <a:rPr lang="en-GB" dirty="0" err="1"/>
              <a:t>bilgilerini</a:t>
            </a:r>
            <a:r>
              <a:rPr lang="en-GB" dirty="0"/>
              <a:t> </a:t>
            </a:r>
            <a:r>
              <a:rPr lang="en-GB" dirty="0" err="1"/>
              <a:t>aktarmak</a:t>
            </a:r>
            <a:r>
              <a:rPr lang="en-GB" dirty="0"/>
              <a:t> </a:t>
            </a:r>
            <a:r>
              <a:rPr lang="en-GB" dirty="0" err="1"/>
              <a:t>zorundadır</a:t>
            </a:r>
            <a:r>
              <a:rPr lang="en-GB" dirty="0"/>
              <a:t>. </a:t>
            </a:r>
            <a:endParaRPr lang="tr-TR" dirty="0"/>
          </a:p>
          <a:p>
            <a:pPr algn="just"/>
            <a:endParaRPr lang="tr-TR" dirty="0"/>
          </a:p>
          <a:p>
            <a:pPr algn="just"/>
            <a:r>
              <a:rPr lang="en-GB" dirty="0"/>
              <a:t>Bu </a:t>
            </a:r>
            <a:r>
              <a:rPr lang="en-GB" dirty="0" err="1"/>
              <a:t>durumda</a:t>
            </a:r>
            <a:r>
              <a:rPr lang="en-GB" dirty="0"/>
              <a:t> da </a:t>
            </a:r>
            <a:r>
              <a:rPr lang="en-GB" dirty="0" err="1"/>
              <a:t>iletişim</a:t>
            </a:r>
            <a:r>
              <a:rPr lang="en-GB" dirty="0"/>
              <a:t> </a:t>
            </a:r>
            <a:r>
              <a:rPr lang="en-GB" dirty="0" err="1"/>
              <a:t>kaçınılmazdır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8697539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6617" y="794876"/>
            <a:ext cx="2772543" cy="3693276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D1D4D5B3-3174-443F-BA48-AD1362E25D00}"/>
              </a:ext>
            </a:extLst>
          </p:cNvPr>
          <p:cNvSpPr txBox="1">
            <a:spLocks/>
          </p:cNvSpPr>
          <p:nvPr/>
        </p:nvSpPr>
        <p:spPr>
          <a:xfrm>
            <a:off x="1145103" y="1237135"/>
            <a:ext cx="2796648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Hayvanlar</a:t>
            </a:r>
            <a:r>
              <a:rPr lang="en-GB" dirty="0"/>
              <a:t> </a:t>
            </a:r>
            <a:r>
              <a:rPr lang="en-GB" dirty="0" err="1"/>
              <a:t>iletişim</a:t>
            </a:r>
            <a:r>
              <a:rPr lang="en-GB" dirty="0"/>
              <a:t> </a:t>
            </a:r>
            <a:r>
              <a:rPr lang="en-GB" dirty="0" err="1"/>
              <a:t>içerisinde</a:t>
            </a:r>
            <a:r>
              <a:rPr lang="en-GB" dirty="0"/>
              <a:t> </a:t>
            </a:r>
            <a:r>
              <a:rPr lang="en-GB" dirty="0" err="1"/>
              <a:t>bulunduğu</a:t>
            </a:r>
            <a:r>
              <a:rPr lang="en-GB" dirty="0"/>
              <a:t> </a:t>
            </a:r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gruplarda</a:t>
            </a:r>
            <a:r>
              <a:rPr lang="en-GB" dirty="0"/>
              <a:t>, </a:t>
            </a:r>
            <a:r>
              <a:rPr lang="en-GB" dirty="0" err="1"/>
              <a:t>avcıların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rekabetçilerin</a:t>
            </a:r>
            <a:r>
              <a:rPr lang="en-GB" dirty="0"/>
              <a:t> </a:t>
            </a:r>
            <a:r>
              <a:rPr lang="en-GB" dirty="0" err="1"/>
              <a:t>varlığında</a:t>
            </a:r>
            <a:r>
              <a:rPr lang="en-GB" dirty="0"/>
              <a:t> alarm </a:t>
            </a:r>
            <a:r>
              <a:rPr lang="en-GB" dirty="0" err="1"/>
              <a:t>verirler</a:t>
            </a:r>
            <a:r>
              <a:rPr lang="en-GB" dirty="0"/>
              <a:t>, </a:t>
            </a:r>
            <a:r>
              <a:rPr lang="en-GB" dirty="0" err="1"/>
              <a:t>ayrıca</a:t>
            </a:r>
            <a:r>
              <a:rPr lang="en-GB" dirty="0"/>
              <a:t> </a:t>
            </a:r>
            <a:r>
              <a:rPr lang="en-GB" dirty="0" err="1"/>
              <a:t>barınağın</a:t>
            </a:r>
            <a:r>
              <a:rPr lang="en-GB" dirty="0"/>
              <a:t> </a:t>
            </a:r>
            <a:r>
              <a:rPr lang="en-GB" dirty="0" err="1"/>
              <a:t>yer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yiyeceğin</a:t>
            </a:r>
            <a:r>
              <a:rPr lang="en-GB" dirty="0"/>
              <a:t> </a:t>
            </a:r>
            <a:r>
              <a:rPr lang="en-GB" dirty="0" err="1"/>
              <a:t>kalitesi</a:t>
            </a:r>
            <a:r>
              <a:rPr lang="en-GB" dirty="0"/>
              <a:t> </a:t>
            </a:r>
            <a:r>
              <a:rPr lang="en-GB" dirty="0" err="1"/>
              <a:t>hakkında</a:t>
            </a:r>
            <a:r>
              <a:rPr lang="en-GB" dirty="0"/>
              <a:t> da </a:t>
            </a:r>
            <a:r>
              <a:rPr lang="en-GB" dirty="0" err="1"/>
              <a:t>bilgi</a:t>
            </a:r>
            <a:r>
              <a:rPr lang="en-GB" dirty="0"/>
              <a:t> </a:t>
            </a:r>
            <a:r>
              <a:rPr lang="en-GB" dirty="0" err="1"/>
              <a:t>verirler</a:t>
            </a:r>
            <a:r>
              <a:rPr lang="en-GB" dirty="0"/>
              <a:t>. </a:t>
            </a:r>
            <a:br>
              <a:rPr lang="en-GB" dirty="0"/>
            </a:br>
            <a:endParaRPr lang="en-GB" dirty="0"/>
          </a:p>
          <a:p>
            <a:pPr algn="just"/>
            <a:r>
              <a:rPr lang="en-GB" dirty="0"/>
              <a:t>İletişim,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yaşam</a:t>
            </a:r>
            <a:r>
              <a:rPr lang="en-GB" dirty="0"/>
              <a:t> </a:t>
            </a:r>
            <a:r>
              <a:rPr lang="en-GB" dirty="0" err="1"/>
              <a:t>alanı</a:t>
            </a:r>
            <a:r>
              <a:rPr lang="en-GB" dirty="0"/>
              <a:t> </a:t>
            </a:r>
            <a:r>
              <a:rPr lang="en-GB" dirty="0" err="1"/>
              <a:t>kurma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burada</a:t>
            </a:r>
            <a:r>
              <a:rPr lang="en-GB" dirty="0"/>
              <a:t> </a:t>
            </a:r>
            <a:r>
              <a:rPr lang="en-GB" dirty="0" err="1"/>
              <a:t>hayatlarını</a:t>
            </a:r>
            <a:r>
              <a:rPr lang="en-GB" dirty="0"/>
              <a:t> </a:t>
            </a:r>
            <a:r>
              <a:rPr lang="en-GB" dirty="0" err="1"/>
              <a:t>devam</a:t>
            </a:r>
            <a:r>
              <a:rPr lang="en-GB" dirty="0"/>
              <a:t> </a:t>
            </a:r>
            <a:r>
              <a:rPr lang="en-GB" dirty="0" err="1"/>
              <a:t>ettirebilmede</a:t>
            </a:r>
            <a:r>
              <a:rPr lang="en-GB" dirty="0"/>
              <a:t> </a:t>
            </a:r>
            <a:r>
              <a:rPr lang="en-GB" dirty="0" err="1"/>
              <a:t>bireyler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gruplar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kilit</a:t>
            </a:r>
            <a:r>
              <a:rPr lang="en-GB" dirty="0"/>
              <a:t> </a:t>
            </a:r>
            <a:r>
              <a:rPr lang="en-GB" dirty="0" err="1"/>
              <a:t>rol</a:t>
            </a:r>
            <a:r>
              <a:rPr lang="en-GB" dirty="0"/>
              <a:t> </a:t>
            </a:r>
            <a:r>
              <a:rPr lang="en-GB" dirty="0" err="1"/>
              <a:t>oynar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5713146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Title 1">
            <a:extLst>
              <a:ext uri="{FF2B5EF4-FFF2-40B4-BE49-F238E27FC236}">
                <a16:creationId xmlns:a16="http://schemas.microsoft.com/office/drawing/2014/main" id="{1E22736F-DB21-4F11-B0E0-92871C22B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40600" y="2121734"/>
            <a:ext cx="2594505" cy="572700"/>
          </a:xfrm>
        </p:spPr>
        <p:txBody>
          <a:bodyPr/>
          <a:lstStyle/>
          <a:p>
            <a:r>
              <a:rPr lang="en-GB" dirty="0"/>
              <a:t>İŞARET NEDİR?</a:t>
            </a:r>
          </a:p>
        </p:txBody>
      </p:sp>
      <p:sp>
        <p:nvSpPr>
          <p:cNvPr id="2" name="Dikdörtgen 1"/>
          <p:cNvSpPr/>
          <p:nvPr/>
        </p:nvSpPr>
        <p:spPr>
          <a:xfrm>
            <a:off x="4720586" y="1093996"/>
            <a:ext cx="4572000" cy="1600438"/>
          </a:xfrm>
          <a:prstGeom prst="rect">
            <a:avLst/>
          </a:prstGeom>
        </p:spPr>
        <p:txBody>
          <a:bodyPr>
            <a:spAutoFit/>
          </a:bodyPr>
          <a:lstStyle/>
          <a:p>
            <a:pPr algn="just"/>
            <a:r>
              <a:rPr lang="en-GB" dirty="0" err="1"/>
              <a:t>Basit</a:t>
            </a:r>
            <a:r>
              <a:rPr lang="en-GB" dirty="0"/>
              <a:t> </a:t>
            </a:r>
            <a:r>
              <a:rPr lang="en-GB" dirty="0" err="1"/>
              <a:t>anlamıyla</a:t>
            </a:r>
            <a:r>
              <a:rPr lang="en-GB" dirty="0"/>
              <a:t> </a:t>
            </a:r>
            <a:r>
              <a:rPr lang="en-GB" dirty="0" err="1"/>
              <a:t>işaret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hayvandan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hayvana</a:t>
            </a:r>
            <a:r>
              <a:rPr lang="en-GB" dirty="0"/>
              <a:t> </a:t>
            </a:r>
            <a:r>
              <a:rPr lang="en-GB" dirty="0" err="1"/>
              <a:t>özel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anlam</a:t>
            </a:r>
            <a:r>
              <a:rPr lang="en-GB" dirty="0"/>
              <a:t> </a:t>
            </a:r>
            <a:r>
              <a:rPr lang="en-GB" dirty="0" err="1"/>
              <a:t>aktarmak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evrimleşen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hayvan</a:t>
            </a:r>
            <a:r>
              <a:rPr lang="en-GB" dirty="0"/>
              <a:t> </a:t>
            </a:r>
            <a:r>
              <a:rPr lang="en-GB" dirty="0" err="1"/>
              <a:t>ürünüdür</a:t>
            </a:r>
            <a:r>
              <a:rPr lang="en-GB" dirty="0"/>
              <a:t>. </a:t>
            </a:r>
          </a:p>
          <a:p>
            <a:pPr algn="just"/>
            <a:r>
              <a:rPr lang="en-GB" dirty="0" err="1"/>
              <a:t>İşaretler</a:t>
            </a:r>
            <a:r>
              <a:rPr lang="en-GB" dirty="0"/>
              <a:t>; </a:t>
            </a:r>
            <a:r>
              <a:rPr lang="en-GB" dirty="0" err="1"/>
              <a:t>kolun</a:t>
            </a:r>
            <a:r>
              <a:rPr lang="en-GB" dirty="0"/>
              <a:t> </a:t>
            </a:r>
            <a:r>
              <a:rPr lang="en-GB" dirty="0" err="1"/>
              <a:t>sallanması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sesin</a:t>
            </a:r>
            <a:r>
              <a:rPr lang="en-GB" dirty="0"/>
              <a:t> </a:t>
            </a:r>
            <a:r>
              <a:rPr lang="en-GB" dirty="0" err="1"/>
              <a:t>üretilmesi</a:t>
            </a:r>
            <a:r>
              <a:rPr lang="en-GB" dirty="0"/>
              <a:t>, alarm </a:t>
            </a:r>
            <a:r>
              <a:rPr lang="en-GB" dirty="0" err="1"/>
              <a:t>verici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kimyasal</a:t>
            </a:r>
            <a:r>
              <a:rPr lang="en-GB" dirty="0"/>
              <a:t> </a:t>
            </a:r>
            <a:r>
              <a:rPr lang="en-GB" dirty="0" err="1"/>
              <a:t>birleşik</a:t>
            </a:r>
            <a:r>
              <a:rPr lang="en-GB" dirty="0"/>
              <a:t>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feromon</a:t>
            </a:r>
            <a:r>
              <a:rPr lang="en-GB" dirty="0"/>
              <a:t>,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elektriksel</a:t>
            </a:r>
            <a:r>
              <a:rPr lang="en-GB" dirty="0"/>
              <a:t> </a:t>
            </a:r>
            <a:r>
              <a:rPr lang="en-GB" dirty="0" err="1"/>
              <a:t>boşalma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manyetik</a:t>
            </a:r>
            <a:r>
              <a:rPr lang="en-GB" dirty="0"/>
              <a:t> </a:t>
            </a:r>
            <a:r>
              <a:rPr lang="en-GB" dirty="0" err="1"/>
              <a:t>alan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enerji</a:t>
            </a:r>
            <a:r>
              <a:rPr lang="en-GB" dirty="0"/>
              <a:t> </a:t>
            </a:r>
            <a:r>
              <a:rPr lang="en-GB" dirty="0" err="1"/>
              <a:t>ürünü</a:t>
            </a:r>
            <a:r>
              <a:rPr lang="en-GB" dirty="0"/>
              <a:t> </a:t>
            </a:r>
            <a:r>
              <a:rPr lang="en-GB" dirty="0" err="1"/>
              <a:t>ya</a:t>
            </a:r>
            <a:r>
              <a:rPr lang="en-GB" dirty="0"/>
              <a:t> da </a:t>
            </a:r>
            <a:r>
              <a:rPr lang="en-GB" dirty="0" err="1"/>
              <a:t>renk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 </a:t>
            </a:r>
            <a:r>
              <a:rPr lang="en-GB" dirty="0" err="1"/>
              <a:t>hayvanın</a:t>
            </a:r>
            <a:r>
              <a:rPr lang="en-GB" dirty="0"/>
              <a:t> </a:t>
            </a:r>
            <a:r>
              <a:rPr lang="en-GB" dirty="0" err="1"/>
              <a:t>dışsal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özelliği</a:t>
            </a:r>
            <a:r>
              <a:rPr lang="en-GB" dirty="0"/>
              <a:t> </a:t>
            </a:r>
            <a:r>
              <a:rPr lang="en-GB" dirty="0" err="1"/>
              <a:t>olabilir</a:t>
            </a:r>
            <a:r>
              <a:rPr lang="en-GB" dirty="0"/>
              <a:t>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20586" y="2944535"/>
            <a:ext cx="4258824" cy="1375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404914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430635" y="2046467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en-GB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56097915-5BF6-4D24-B9C0-707ABB00935B}"/>
              </a:ext>
            </a:extLst>
          </p:cNvPr>
          <p:cNvSpPr txBox="1">
            <a:spLocks/>
          </p:cNvSpPr>
          <p:nvPr/>
        </p:nvSpPr>
        <p:spPr>
          <a:xfrm>
            <a:off x="146135" y="1706042"/>
            <a:ext cx="2862318" cy="27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başka</a:t>
            </a:r>
            <a:r>
              <a:rPr lang="en-GB" dirty="0"/>
              <a:t> </a:t>
            </a:r>
            <a:r>
              <a:rPr lang="en-GB" dirty="0" err="1"/>
              <a:t>tanım</a:t>
            </a:r>
            <a:r>
              <a:rPr lang="en-GB" dirty="0"/>
              <a:t> </a:t>
            </a:r>
            <a:r>
              <a:rPr lang="en-GB" dirty="0" err="1"/>
              <a:t>ise</a:t>
            </a:r>
            <a:r>
              <a:rPr lang="en-GB" dirty="0"/>
              <a:t>;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etkiden</a:t>
            </a:r>
            <a:r>
              <a:rPr lang="en-GB" dirty="0"/>
              <a:t> </a:t>
            </a:r>
            <a:r>
              <a:rPr lang="en-GB" dirty="0" err="1"/>
              <a:t>dolayı</a:t>
            </a:r>
            <a:r>
              <a:rPr lang="en-GB" dirty="0"/>
              <a:t> </a:t>
            </a:r>
            <a:r>
              <a:rPr lang="en-GB" dirty="0" err="1"/>
              <a:t>evrimleşen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organizmaların</a:t>
            </a:r>
            <a:r>
              <a:rPr lang="en-GB" dirty="0"/>
              <a:t> </a:t>
            </a:r>
            <a:r>
              <a:rPr lang="en-GB" dirty="0" err="1"/>
              <a:t>davranışlarını</a:t>
            </a:r>
            <a:r>
              <a:rPr lang="en-GB" dirty="0"/>
              <a:t> </a:t>
            </a:r>
            <a:r>
              <a:rPr lang="en-GB" dirty="0" err="1"/>
              <a:t>değiştiren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alıcının</a:t>
            </a:r>
            <a:r>
              <a:rPr lang="en-GB" dirty="0"/>
              <a:t> </a:t>
            </a:r>
            <a:r>
              <a:rPr lang="en-GB" dirty="0" err="1"/>
              <a:t>yanıtının</a:t>
            </a:r>
            <a:r>
              <a:rPr lang="en-GB" dirty="0"/>
              <a:t> </a:t>
            </a:r>
            <a:r>
              <a:rPr lang="en-GB" dirty="0" err="1"/>
              <a:t>evrimleşmesinden</a:t>
            </a:r>
            <a:r>
              <a:rPr lang="en-GB" dirty="0"/>
              <a:t> </a:t>
            </a:r>
            <a:r>
              <a:rPr lang="en-GB" dirty="0" err="1"/>
              <a:t>dolayı</a:t>
            </a:r>
            <a:r>
              <a:rPr lang="en-GB" dirty="0"/>
              <a:t> </a:t>
            </a:r>
            <a:r>
              <a:rPr lang="en-GB" dirty="0" err="1"/>
              <a:t>etkili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hale </a:t>
            </a:r>
            <a:r>
              <a:rPr lang="en-GB" dirty="0" err="1"/>
              <a:t>gelen</a:t>
            </a:r>
            <a:r>
              <a:rPr lang="en-GB" dirty="0"/>
              <a:t> </a:t>
            </a:r>
            <a:r>
              <a:rPr lang="en-GB" dirty="0" err="1"/>
              <a:t>herhangi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eylem</a:t>
            </a:r>
            <a:r>
              <a:rPr lang="en-GB" dirty="0"/>
              <a:t>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yapıdır</a:t>
            </a:r>
            <a:r>
              <a:rPr lang="en-GB" dirty="0"/>
              <a:t>.</a:t>
            </a:r>
          </a:p>
        </p:txBody>
      </p:sp>
      <p:pic>
        <p:nvPicPr>
          <p:cNvPr id="7" name="Picture 3">
            <a:extLst>
              <a:ext uri="{FF2B5EF4-FFF2-40B4-BE49-F238E27FC236}">
                <a16:creationId xmlns:a16="http://schemas.microsoft.com/office/drawing/2014/main" id="{583870E7-A5E8-4C67-A83F-3B76CD64F15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67844" y="852043"/>
            <a:ext cx="5307806" cy="3579019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739873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6300" y="929713"/>
            <a:ext cx="3277609" cy="3256393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F3C69295-4B9E-458F-A1B6-9DAC78F10664}"/>
              </a:ext>
            </a:extLst>
          </p:cNvPr>
          <p:cNvSpPr txBox="1">
            <a:spLocks/>
          </p:cNvSpPr>
          <p:nvPr/>
        </p:nvSpPr>
        <p:spPr>
          <a:xfrm>
            <a:off x="4918745" y="1075487"/>
            <a:ext cx="3437520" cy="30684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92500"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/>
              <a:t>Göndericiler</a:t>
            </a:r>
            <a:r>
              <a:rPr lang="en-GB" dirty="0"/>
              <a:t>, </a:t>
            </a:r>
            <a:r>
              <a:rPr lang="en-GB" dirty="0" err="1"/>
              <a:t>büyüklüğü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gelişmişliğe</a:t>
            </a:r>
            <a:r>
              <a:rPr lang="en-GB" dirty="0"/>
              <a:t> </a:t>
            </a:r>
            <a:r>
              <a:rPr lang="en-GB" dirty="0" err="1"/>
              <a:t>bakmaksızın</a:t>
            </a:r>
            <a:r>
              <a:rPr lang="en-GB" dirty="0"/>
              <a:t>, </a:t>
            </a:r>
            <a:r>
              <a:rPr lang="en-GB" dirty="0" err="1"/>
              <a:t>işareti</a:t>
            </a:r>
            <a:r>
              <a:rPr lang="en-GB" dirty="0"/>
              <a:t> </a:t>
            </a:r>
            <a:r>
              <a:rPr lang="en-GB" dirty="0" err="1"/>
              <a:t>oluşturan</a:t>
            </a:r>
            <a:r>
              <a:rPr lang="en-GB" dirty="0"/>
              <a:t> (</a:t>
            </a:r>
            <a:r>
              <a:rPr lang="en-GB" dirty="0" err="1"/>
              <a:t>tavus</a:t>
            </a:r>
            <a:r>
              <a:rPr lang="en-GB" dirty="0"/>
              <a:t> </a:t>
            </a:r>
            <a:r>
              <a:rPr lang="en-GB" dirty="0" err="1"/>
              <a:t>kuşunun</a:t>
            </a:r>
            <a:r>
              <a:rPr lang="en-GB" dirty="0"/>
              <a:t> </a:t>
            </a:r>
            <a:r>
              <a:rPr lang="en-GB" dirty="0" err="1"/>
              <a:t>kuyruğu</a:t>
            </a:r>
            <a:r>
              <a:rPr lang="en-GB" dirty="0"/>
              <a:t>) </a:t>
            </a:r>
            <a:r>
              <a:rPr lang="en-GB" dirty="0" err="1"/>
              <a:t>veya</a:t>
            </a:r>
            <a:r>
              <a:rPr lang="en-GB" dirty="0"/>
              <a:t> </a:t>
            </a:r>
            <a:r>
              <a:rPr lang="en-GB" dirty="0" err="1"/>
              <a:t>işareti</a:t>
            </a:r>
            <a:r>
              <a:rPr lang="en-GB" dirty="0"/>
              <a:t> </a:t>
            </a:r>
            <a:r>
              <a:rPr lang="en-GB" dirty="0" err="1"/>
              <a:t>üreten</a:t>
            </a:r>
            <a:r>
              <a:rPr lang="en-GB" dirty="0"/>
              <a:t> (</a:t>
            </a:r>
            <a:r>
              <a:rPr lang="en-GB" dirty="0" err="1"/>
              <a:t>ses</a:t>
            </a:r>
            <a:r>
              <a:rPr lang="en-GB" dirty="0"/>
              <a:t> teller, koku </a:t>
            </a:r>
            <a:r>
              <a:rPr lang="en-GB" dirty="0" err="1"/>
              <a:t>bezleri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elektrik</a:t>
            </a:r>
            <a:r>
              <a:rPr lang="en-GB" dirty="0"/>
              <a:t> </a:t>
            </a:r>
            <a:r>
              <a:rPr lang="en-GB" dirty="0" err="1"/>
              <a:t>organları</a:t>
            </a:r>
            <a:r>
              <a:rPr lang="en-GB" dirty="0"/>
              <a:t> vb.)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yapıya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.</a:t>
            </a:r>
          </a:p>
          <a:p>
            <a:pPr algn="just"/>
            <a:endParaRPr lang="tr-TR" dirty="0"/>
          </a:p>
          <a:p>
            <a:pPr algn="just"/>
            <a:r>
              <a:rPr lang="en-GB" dirty="0" err="1"/>
              <a:t>Alıcılar</a:t>
            </a:r>
            <a:r>
              <a:rPr lang="en-GB" dirty="0"/>
              <a:t> </a:t>
            </a:r>
            <a:r>
              <a:rPr lang="en-GB" dirty="0" err="1"/>
              <a:t>genellikle</a:t>
            </a:r>
            <a:r>
              <a:rPr lang="en-GB" dirty="0"/>
              <a:t> </a:t>
            </a:r>
            <a:r>
              <a:rPr lang="en-GB" dirty="0" err="1"/>
              <a:t>değişikliğe</a:t>
            </a:r>
            <a:r>
              <a:rPr lang="en-GB" dirty="0"/>
              <a:t> </a:t>
            </a:r>
            <a:r>
              <a:rPr lang="en-GB" dirty="0" err="1"/>
              <a:t>uğramış</a:t>
            </a:r>
            <a:r>
              <a:rPr lang="en-GB" dirty="0"/>
              <a:t> </a:t>
            </a:r>
            <a:r>
              <a:rPr lang="en-GB" dirty="0" err="1"/>
              <a:t>sinir</a:t>
            </a:r>
            <a:r>
              <a:rPr lang="en-GB" dirty="0"/>
              <a:t> </a:t>
            </a:r>
            <a:r>
              <a:rPr lang="en-GB" dirty="0" err="1"/>
              <a:t>hücreleri</a:t>
            </a:r>
            <a:r>
              <a:rPr lang="en-GB" dirty="0"/>
              <a:t>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reseptörlere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. </a:t>
            </a:r>
            <a:r>
              <a:rPr lang="en-GB" dirty="0" err="1"/>
              <a:t>Gözlerdeki</a:t>
            </a:r>
            <a:r>
              <a:rPr lang="en-GB" dirty="0"/>
              <a:t> </a:t>
            </a:r>
            <a:r>
              <a:rPr lang="en-GB" dirty="0" err="1"/>
              <a:t>çubuk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koni</a:t>
            </a:r>
            <a:r>
              <a:rPr lang="en-GB" dirty="0"/>
              <a:t> </a:t>
            </a:r>
            <a:r>
              <a:rPr lang="en-GB" dirty="0" err="1"/>
              <a:t>hücreleri</a:t>
            </a:r>
            <a:r>
              <a:rPr lang="en-GB" dirty="0"/>
              <a:t>, </a:t>
            </a:r>
            <a:r>
              <a:rPr lang="en-GB" dirty="0" err="1"/>
              <a:t>kulaklardaki</a:t>
            </a:r>
            <a:r>
              <a:rPr lang="en-GB" dirty="0"/>
              <a:t> </a:t>
            </a:r>
            <a:r>
              <a:rPr lang="en-GB" dirty="0" err="1"/>
              <a:t>kıl</a:t>
            </a:r>
            <a:r>
              <a:rPr lang="en-GB" dirty="0"/>
              <a:t> </a:t>
            </a:r>
            <a:r>
              <a:rPr lang="en-GB" dirty="0" err="1"/>
              <a:t>hücreleri</a:t>
            </a:r>
            <a:r>
              <a:rPr lang="en-GB" dirty="0"/>
              <a:t> </a:t>
            </a:r>
            <a:r>
              <a:rPr lang="en-GB" dirty="0" err="1"/>
              <a:t>gibi</a:t>
            </a:r>
            <a:r>
              <a:rPr lang="en-GB" dirty="0"/>
              <a:t>.. Bu </a:t>
            </a:r>
            <a:r>
              <a:rPr lang="en-GB" dirty="0" err="1"/>
              <a:t>hücreler</a:t>
            </a:r>
            <a:r>
              <a:rPr lang="en-GB" dirty="0"/>
              <a:t>, </a:t>
            </a:r>
            <a:r>
              <a:rPr lang="en-GB" dirty="0" err="1"/>
              <a:t>işaretleri</a:t>
            </a:r>
            <a:r>
              <a:rPr lang="en-GB" dirty="0"/>
              <a:t>, </a:t>
            </a:r>
            <a:r>
              <a:rPr lang="en-GB" dirty="0" err="1"/>
              <a:t>sinirsel</a:t>
            </a:r>
            <a:r>
              <a:rPr lang="en-GB" dirty="0"/>
              <a:t> </a:t>
            </a:r>
            <a:r>
              <a:rPr lang="en-GB" dirty="0" err="1"/>
              <a:t>uyarıma</a:t>
            </a:r>
            <a:r>
              <a:rPr lang="en-GB" dirty="0"/>
              <a:t> </a:t>
            </a:r>
            <a:r>
              <a:rPr lang="en-GB" dirty="0" err="1"/>
              <a:t>dönüştürürler</a:t>
            </a:r>
            <a:r>
              <a:rPr lang="en-GB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092770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553A41F-6916-4B1F-BB39-4254EAADD61E}"/>
              </a:ext>
            </a:extLst>
          </p:cNvPr>
          <p:cNvSpPr txBox="1">
            <a:spLocks/>
          </p:cNvSpPr>
          <p:nvPr/>
        </p:nvSpPr>
        <p:spPr>
          <a:xfrm>
            <a:off x="1126921" y="1111465"/>
            <a:ext cx="3511116" cy="33944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sz="2000" dirty="0"/>
              <a:t>Bazı </a:t>
            </a:r>
            <a:r>
              <a:rPr lang="en-GB" sz="2000" dirty="0" err="1"/>
              <a:t>durumalarda</a:t>
            </a:r>
            <a:r>
              <a:rPr lang="en-GB" sz="2000" dirty="0"/>
              <a:t> </a:t>
            </a:r>
            <a:r>
              <a:rPr lang="en-GB" sz="2000" dirty="0" err="1"/>
              <a:t>hayvan</a:t>
            </a:r>
            <a:r>
              <a:rPr lang="en-GB" sz="2000" dirty="0"/>
              <a:t> </a:t>
            </a:r>
            <a:r>
              <a:rPr lang="en-GB" sz="2000" dirty="0" err="1"/>
              <a:t>kendisi</a:t>
            </a:r>
            <a:r>
              <a:rPr lang="en-GB" sz="2000" dirty="0"/>
              <a:t> </a:t>
            </a:r>
            <a:r>
              <a:rPr lang="en-GB" sz="2000" dirty="0" err="1"/>
              <a:t>ile</a:t>
            </a:r>
            <a:r>
              <a:rPr lang="en-GB" sz="2000" dirty="0"/>
              <a:t> </a:t>
            </a:r>
            <a:r>
              <a:rPr lang="en-GB" sz="2000" dirty="0" err="1"/>
              <a:t>iletişim</a:t>
            </a:r>
            <a:r>
              <a:rPr lang="en-GB" sz="2000" dirty="0"/>
              <a:t> </a:t>
            </a:r>
            <a:r>
              <a:rPr lang="en-GB" sz="2000" dirty="0" err="1"/>
              <a:t>kurar</a:t>
            </a:r>
            <a:r>
              <a:rPr lang="en-GB" sz="2000" dirty="0"/>
              <a:t>. </a:t>
            </a:r>
          </a:p>
          <a:p>
            <a:endParaRPr lang="en-GB" sz="2000" dirty="0"/>
          </a:p>
          <a:p>
            <a:r>
              <a:rPr lang="en-GB" sz="2000" dirty="0" err="1"/>
              <a:t>Yarasalar</a:t>
            </a:r>
            <a:r>
              <a:rPr lang="en-GB" sz="2000" dirty="0"/>
              <a:t> “</a:t>
            </a:r>
            <a:r>
              <a:rPr lang="en-GB" sz="2000" dirty="0" err="1"/>
              <a:t>ekolokasyon</a:t>
            </a:r>
            <a:r>
              <a:rPr lang="en-GB" sz="2000" dirty="0"/>
              <a:t>” </a:t>
            </a:r>
            <a:r>
              <a:rPr lang="en-GB" sz="2000" dirty="0" err="1"/>
              <a:t>ile</a:t>
            </a:r>
            <a:r>
              <a:rPr lang="en-GB" sz="2000" dirty="0"/>
              <a:t> </a:t>
            </a:r>
            <a:r>
              <a:rPr lang="en-GB" sz="2000" dirty="0" err="1"/>
              <a:t>kendileriyle</a:t>
            </a:r>
            <a:r>
              <a:rPr lang="en-GB" sz="2000" dirty="0"/>
              <a:t> </a:t>
            </a:r>
            <a:r>
              <a:rPr lang="en-GB" sz="2000" dirty="0" err="1"/>
              <a:t>iletişim</a:t>
            </a:r>
            <a:r>
              <a:rPr lang="en-GB" sz="2000" dirty="0"/>
              <a:t> </a:t>
            </a:r>
            <a:r>
              <a:rPr lang="en-GB" sz="2000" dirty="0" err="1"/>
              <a:t>kurarlar</a:t>
            </a:r>
            <a:r>
              <a:rPr lang="en-GB" sz="2000" dirty="0"/>
              <a:t>.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05767" y="890620"/>
            <a:ext cx="2341067" cy="3328704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300595101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26080</TotalTime>
  <Words>786</Words>
  <Application>Microsoft Office PowerPoint</Application>
  <PresentationFormat>Ekran Gösterisi (16:9)</PresentationFormat>
  <Paragraphs>77</Paragraphs>
  <Slides>18</Slides>
  <Notes>18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18</vt:i4>
      </vt:variant>
    </vt:vector>
  </HeadingPairs>
  <TitlesOfParts>
    <vt:vector size="23" baseType="lpstr">
      <vt:lpstr>Pangolin</vt:lpstr>
      <vt:lpstr>Livvic</vt:lpstr>
      <vt:lpstr>Karla</vt:lpstr>
      <vt:lpstr>Arial</vt:lpstr>
      <vt:lpstr>Doodle World Wildlife Day by Slidesgo</vt:lpstr>
      <vt:lpstr>Yaban Hayvan Davranışları</vt:lpstr>
      <vt:lpstr>YABANİ HAYVANLARDA İLETİŞİM MEKANİZMASI</vt:lpstr>
      <vt:lpstr>PowerPoint Sunusu</vt:lpstr>
      <vt:lpstr>PowerPoint Sunusu</vt:lpstr>
      <vt:lpstr>PowerPoint Sunusu</vt:lpstr>
      <vt:lpstr>İŞARET NEDİR?</vt:lpstr>
      <vt:lpstr>PowerPoint Sunusu</vt:lpstr>
      <vt:lpstr>PowerPoint Sunusu</vt:lpstr>
      <vt:lpstr>PowerPoint Sunusu</vt:lpstr>
      <vt:lpstr>ORTAK BİLGİ VE GİZLİCE DİNLEME</vt:lpstr>
      <vt:lpstr>PowerPoint Sunusu</vt:lpstr>
      <vt:lpstr>PowerPoint Sunusu</vt:lpstr>
      <vt:lpstr>İLETİŞİM ŞEKİLLERİ </vt:lpstr>
      <vt:lpstr>İLETİŞİM ŞEKİLLERİ </vt:lpstr>
      <vt:lpstr>PowerPoint Sunusu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145</cp:revision>
  <dcterms:modified xsi:type="dcterms:W3CDTF">2025-09-08T19:23:43Z</dcterms:modified>
</cp:coreProperties>
</file>