
<file path=[Content_Types].xml><?xml version="1.0" encoding="utf-8"?>
<Types xmlns="http://schemas.openxmlformats.org/package/2006/content-types">
  <Default Extension="fntdata" ContentType="application/x-fontdata"/>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2" r:id="rId1"/>
  </p:sldMasterIdLst>
  <p:notesMasterIdLst>
    <p:notesMasterId r:id="rId18"/>
  </p:notesMasterIdLst>
  <p:sldIdLst>
    <p:sldId id="256" r:id="rId2"/>
    <p:sldId id="739" r:id="rId3"/>
    <p:sldId id="740" r:id="rId4"/>
    <p:sldId id="743" r:id="rId5"/>
    <p:sldId id="741" r:id="rId6"/>
    <p:sldId id="744" r:id="rId7"/>
    <p:sldId id="746" r:id="rId8"/>
    <p:sldId id="747" r:id="rId9"/>
    <p:sldId id="748" r:id="rId10"/>
    <p:sldId id="718" r:id="rId11"/>
    <p:sldId id="750" r:id="rId12"/>
    <p:sldId id="751" r:id="rId13"/>
    <p:sldId id="749" r:id="rId14"/>
    <p:sldId id="753" r:id="rId15"/>
    <p:sldId id="754" r:id="rId16"/>
    <p:sldId id="763" r:id="rId17"/>
  </p:sldIdLst>
  <p:sldSz cx="9144000" cy="5143500" type="screen16x9"/>
  <p:notesSz cx="6858000" cy="9144000"/>
  <p:embeddedFontLst>
    <p:embeddedFont>
      <p:font typeface="Karla" pitchFamily="2" charset="-94"/>
      <p:regular r:id="rId19"/>
    </p:embeddedFont>
    <p:embeddedFont>
      <p:font typeface="Livvic" pitchFamily="2" charset="-94"/>
      <p:regular r:id="rId20"/>
      <p:bold r:id="rId21"/>
      <p:italic r:id="rId22"/>
      <p:boldItalic r:id="rId23"/>
    </p:embeddedFont>
    <p:embeddedFont>
      <p:font typeface="Nunito Sans" pitchFamily="2" charset="-94"/>
      <p:regular r:id="rId24"/>
    </p:embeddedFont>
    <p:embeddedFont>
      <p:font typeface="Pangolin" panose="020B0604020202020204" charset="-94"/>
      <p:regular r:id="rId2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FE3B4B0-1B62-4D6B-9856-71B32C4E76D6}">
  <a:tblStyle styleId="{9FE3B4B0-1B62-4D6B-9856-71B32C4E76D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8182" autoAdjust="0"/>
    <p:restoredTop sz="94660"/>
  </p:normalViewPr>
  <p:slideViewPr>
    <p:cSldViewPr snapToGrid="0">
      <p:cViewPr varScale="1">
        <p:scale>
          <a:sx n="78" d="100"/>
          <a:sy n="78" d="100"/>
        </p:scale>
        <p:origin x="840" y="5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notesMaster" Target="notesMasters/notesMaster1.xml"/><Relationship Id="rId26" Type="http://schemas.openxmlformats.org/officeDocument/2006/relationships/presProps" Target="presProps.xml"/><Relationship Id="rId3" Type="http://schemas.openxmlformats.org/officeDocument/2006/relationships/slide" Target="slides/slide2.xml"/><Relationship Id="rId21" Type="http://schemas.openxmlformats.org/officeDocument/2006/relationships/font" Target="fonts/font3.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7.fntdata"/><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font" Target="fonts/font2.fntdata"/><Relationship Id="rId29"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6.fntdata"/><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5.fntdata"/><Relationship Id="rId28"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font" Target="fonts/font1.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4.fntdata"/><Relationship Id="rId27"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1"/>
        <p:cNvGrpSpPr/>
        <p:nvPr/>
      </p:nvGrpSpPr>
      <p:grpSpPr>
        <a:xfrm>
          <a:off x="0" y="0"/>
          <a:ext cx="0" cy="0"/>
          <a:chOff x="0" y="0"/>
          <a:chExt cx="0" cy="0"/>
        </a:xfrm>
      </p:grpSpPr>
      <p:sp>
        <p:nvSpPr>
          <p:cNvPr id="26102" name="Google Shape;2610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03" name="Google Shape;2610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2076281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4106877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503"/>
        <p:cNvGrpSpPr/>
        <p:nvPr/>
      </p:nvGrpSpPr>
      <p:grpSpPr>
        <a:xfrm>
          <a:off x="0" y="0"/>
          <a:ext cx="0" cy="0"/>
          <a:chOff x="0" y="0"/>
          <a:chExt cx="0" cy="0"/>
        </a:xfrm>
      </p:grpSpPr>
      <p:sp>
        <p:nvSpPr>
          <p:cNvPr id="44504" name="Google Shape;44504;gb3b9ff3401_0_276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505" name="Google Shape;44505;gb3b9ff3401_0_276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7889409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8948181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0973944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6389347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885642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207338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5839617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0865393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1434169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9811618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1775806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0625726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5443434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rot="-6899375">
            <a:off x="8061236" y="-485385"/>
            <a:ext cx="632425" cy="1859063"/>
            <a:chOff x="1370400" y="2037575"/>
            <a:chExt cx="286725" cy="842850"/>
          </a:xfrm>
        </p:grpSpPr>
        <p:sp>
          <p:nvSpPr>
            <p:cNvPr id="10" name="Google Shape;10;p2"/>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 name="Google Shape;261;p2"/>
          <p:cNvGrpSpPr/>
          <p:nvPr/>
        </p:nvGrpSpPr>
        <p:grpSpPr>
          <a:xfrm rot="1532969">
            <a:off x="-90476" y="-314878"/>
            <a:ext cx="1314393" cy="3266399"/>
            <a:chOff x="757300" y="1884600"/>
            <a:chExt cx="457350" cy="1136525"/>
          </a:xfrm>
        </p:grpSpPr>
        <p:sp>
          <p:nvSpPr>
            <p:cNvPr id="262" name="Google Shape;262;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 name="Google Shape;406;p2"/>
          <p:cNvGrpSpPr/>
          <p:nvPr/>
        </p:nvGrpSpPr>
        <p:grpSpPr>
          <a:xfrm rot="3399176">
            <a:off x="-272663" y="1854518"/>
            <a:ext cx="1390981" cy="2079876"/>
            <a:chOff x="1916600" y="2548900"/>
            <a:chExt cx="516750" cy="772675"/>
          </a:xfrm>
        </p:grpSpPr>
        <p:sp>
          <p:nvSpPr>
            <p:cNvPr id="407" name="Google Shape;407;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 name="Google Shape;605;p2"/>
          <p:cNvGrpSpPr/>
          <p:nvPr/>
        </p:nvGrpSpPr>
        <p:grpSpPr>
          <a:xfrm rot="1332574">
            <a:off x="-76687" y="3209346"/>
            <a:ext cx="1983900" cy="2376562"/>
            <a:chOff x="2564300" y="2142775"/>
            <a:chExt cx="734625" cy="880025"/>
          </a:xfrm>
        </p:grpSpPr>
        <p:sp>
          <p:nvSpPr>
            <p:cNvPr id="606" name="Google Shape;606;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 name="Google Shape;1087;p2"/>
          <p:cNvGrpSpPr/>
          <p:nvPr/>
        </p:nvGrpSpPr>
        <p:grpSpPr>
          <a:xfrm rot="2799819">
            <a:off x="1144385" y="3851423"/>
            <a:ext cx="2184672" cy="2617131"/>
            <a:chOff x="2564300" y="2142775"/>
            <a:chExt cx="734625" cy="880025"/>
          </a:xfrm>
        </p:grpSpPr>
        <p:sp>
          <p:nvSpPr>
            <p:cNvPr id="1088" name="Google Shape;1088;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 name="Google Shape;1569;p2"/>
          <p:cNvGrpSpPr/>
          <p:nvPr/>
        </p:nvGrpSpPr>
        <p:grpSpPr>
          <a:xfrm rot="7199969">
            <a:off x="7924497" y="-382652"/>
            <a:ext cx="1731720" cy="1745533"/>
            <a:chOff x="2053525" y="1963725"/>
            <a:chExt cx="379225" cy="382250"/>
          </a:xfrm>
        </p:grpSpPr>
        <p:sp>
          <p:nvSpPr>
            <p:cNvPr id="1570" name="Google Shape;1570;p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 name="Google Shape;1734;p2"/>
          <p:cNvGrpSpPr/>
          <p:nvPr/>
        </p:nvGrpSpPr>
        <p:grpSpPr>
          <a:xfrm rot="-9462706">
            <a:off x="8814915" y="243839"/>
            <a:ext cx="944567" cy="2347269"/>
            <a:chOff x="757300" y="1884600"/>
            <a:chExt cx="457350" cy="1136525"/>
          </a:xfrm>
        </p:grpSpPr>
        <p:sp>
          <p:nvSpPr>
            <p:cNvPr id="1735" name="Google Shape;1735;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 name="Google Shape;1879;p2"/>
          <p:cNvGrpSpPr/>
          <p:nvPr/>
        </p:nvGrpSpPr>
        <p:grpSpPr>
          <a:xfrm rot="-3751962" flipH="1">
            <a:off x="8300878" y="3734388"/>
            <a:ext cx="1253328" cy="1888740"/>
            <a:chOff x="1916600" y="2548900"/>
            <a:chExt cx="516750" cy="772675"/>
          </a:xfrm>
        </p:grpSpPr>
        <p:sp>
          <p:nvSpPr>
            <p:cNvPr id="1880" name="Google Shape;18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 name="Google Shape;2078;p2"/>
          <p:cNvGrpSpPr/>
          <p:nvPr/>
        </p:nvGrpSpPr>
        <p:grpSpPr>
          <a:xfrm rot="-4324977" flipH="1">
            <a:off x="8087221" y="4491604"/>
            <a:ext cx="952740" cy="1435756"/>
            <a:chOff x="1916600" y="2548900"/>
            <a:chExt cx="516750" cy="772675"/>
          </a:xfrm>
        </p:grpSpPr>
        <p:sp>
          <p:nvSpPr>
            <p:cNvPr id="2079" name="Google Shape;20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7" name="Google Shape;2277;p2"/>
          <p:cNvSpPr txBox="1">
            <a:spLocks noGrp="1"/>
          </p:cNvSpPr>
          <p:nvPr>
            <p:ph type="subTitle" idx="1"/>
          </p:nvPr>
        </p:nvSpPr>
        <p:spPr>
          <a:xfrm>
            <a:off x="3754450" y="3417925"/>
            <a:ext cx="4446300" cy="438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
        <p:nvSpPr>
          <p:cNvPr id="2278" name="Google Shape;2278;p2"/>
          <p:cNvSpPr txBox="1">
            <a:spLocks noGrp="1"/>
          </p:cNvSpPr>
          <p:nvPr>
            <p:ph type="ctrTitle"/>
          </p:nvPr>
        </p:nvSpPr>
        <p:spPr>
          <a:xfrm>
            <a:off x="3754450" y="1082800"/>
            <a:ext cx="4676400" cy="21672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72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endParaRPr/>
          </a:p>
        </p:txBody>
      </p:sp>
      <p:grpSp>
        <p:nvGrpSpPr>
          <p:cNvPr id="2279" name="Google Shape;2279;p2"/>
          <p:cNvGrpSpPr/>
          <p:nvPr/>
        </p:nvGrpSpPr>
        <p:grpSpPr>
          <a:xfrm rot="-3751962" flipH="1">
            <a:off x="8148478" y="3581988"/>
            <a:ext cx="1253328" cy="1888740"/>
            <a:chOff x="1916600" y="2548900"/>
            <a:chExt cx="516750" cy="772675"/>
          </a:xfrm>
        </p:grpSpPr>
        <p:sp>
          <p:nvSpPr>
            <p:cNvPr id="2280" name="Google Shape;22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 name="Google Shape;2478;p2"/>
          <p:cNvGrpSpPr/>
          <p:nvPr/>
        </p:nvGrpSpPr>
        <p:grpSpPr>
          <a:xfrm rot="-4324977" flipH="1">
            <a:off x="7934821" y="4339204"/>
            <a:ext cx="952740" cy="1435756"/>
            <a:chOff x="1916600" y="2548900"/>
            <a:chExt cx="516750" cy="772675"/>
          </a:xfrm>
        </p:grpSpPr>
        <p:sp>
          <p:nvSpPr>
            <p:cNvPr id="2479" name="Google Shape;24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406"/>
        <p:cNvGrpSpPr/>
        <p:nvPr/>
      </p:nvGrpSpPr>
      <p:grpSpPr>
        <a:xfrm>
          <a:off x="0" y="0"/>
          <a:ext cx="0" cy="0"/>
          <a:chOff x="0" y="0"/>
          <a:chExt cx="0" cy="0"/>
        </a:xfrm>
      </p:grpSpPr>
      <p:grpSp>
        <p:nvGrpSpPr>
          <p:cNvPr id="3407" name="Google Shape;3407;p4"/>
          <p:cNvGrpSpPr/>
          <p:nvPr/>
        </p:nvGrpSpPr>
        <p:grpSpPr>
          <a:xfrm rot="2855698">
            <a:off x="-481655" y="4062892"/>
            <a:ext cx="962823" cy="143967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6" name="Google Shape;3606;p4"/>
          <p:cNvGrpSpPr/>
          <p:nvPr/>
        </p:nvGrpSpPr>
        <p:grpSpPr>
          <a:xfrm rot="-7755976">
            <a:off x="7562149" y="-838089"/>
            <a:ext cx="1727792" cy="2069695"/>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8" name="Google Shape;4088;p4"/>
          <p:cNvSpPr txBox="1">
            <a:spLocks noGrp="1"/>
          </p:cNvSpPr>
          <p:nvPr>
            <p:ph type="body" idx="1"/>
          </p:nvPr>
        </p:nvSpPr>
        <p:spPr>
          <a:xfrm>
            <a:off x="713100" y="1147950"/>
            <a:ext cx="7809000" cy="35295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Font typeface="Karla"/>
              <a:buChar char="●"/>
              <a:defRPr sz="1200"/>
            </a:lvl1pPr>
            <a:lvl2pPr marL="914400" lvl="1" indent="-304800" rtl="0">
              <a:spcBef>
                <a:spcPts val="0"/>
              </a:spcBef>
              <a:spcAft>
                <a:spcPts val="0"/>
              </a:spcAft>
              <a:buSzPts val="1200"/>
              <a:buFont typeface="Karla"/>
              <a:buChar char="○"/>
              <a:defRPr sz="1200"/>
            </a:lvl2pPr>
            <a:lvl3pPr marL="1371600" lvl="2" indent="-304800" rtl="0">
              <a:spcBef>
                <a:spcPts val="0"/>
              </a:spcBef>
              <a:spcAft>
                <a:spcPts val="0"/>
              </a:spcAft>
              <a:buSzPts val="1200"/>
              <a:buFont typeface="Karla"/>
              <a:buChar char="■"/>
              <a:defRPr sz="1200"/>
            </a:lvl3pPr>
            <a:lvl4pPr marL="1828800" lvl="3" indent="-304800" rtl="0">
              <a:spcBef>
                <a:spcPts val="0"/>
              </a:spcBef>
              <a:spcAft>
                <a:spcPts val="0"/>
              </a:spcAft>
              <a:buSzPts val="1200"/>
              <a:buFont typeface="Karla"/>
              <a:buChar char="●"/>
              <a:defRPr sz="1200"/>
            </a:lvl4pPr>
            <a:lvl5pPr marL="2286000" lvl="4" indent="-304800" rtl="0">
              <a:spcBef>
                <a:spcPts val="0"/>
              </a:spcBef>
              <a:spcAft>
                <a:spcPts val="0"/>
              </a:spcAft>
              <a:buSzPts val="1200"/>
              <a:buFont typeface="Karla"/>
              <a:buChar char="○"/>
              <a:defRPr sz="1200"/>
            </a:lvl5pPr>
            <a:lvl6pPr marL="2743200" lvl="5" indent="-304800" rtl="0">
              <a:spcBef>
                <a:spcPts val="0"/>
              </a:spcBef>
              <a:spcAft>
                <a:spcPts val="0"/>
              </a:spcAft>
              <a:buSzPts val="1200"/>
              <a:buFont typeface="Karla"/>
              <a:buChar char="■"/>
              <a:defRPr sz="1200"/>
            </a:lvl6pPr>
            <a:lvl7pPr marL="3200400" lvl="6" indent="-304800" rtl="0">
              <a:spcBef>
                <a:spcPts val="0"/>
              </a:spcBef>
              <a:spcAft>
                <a:spcPts val="0"/>
              </a:spcAft>
              <a:buSzPts val="1200"/>
              <a:buFont typeface="Karla"/>
              <a:buChar char="●"/>
              <a:defRPr sz="1200"/>
            </a:lvl7pPr>
            <a:lvl8pPr marL="3657600" lvl="7" indent="-304800" rtl="0">
              <a:spcBef>
                <a:spcPts val="0"/>
              </a:spcBef>
              <a:spcAft>
                <a:spcPts val="0"/>
              </a:spcAft>
              <a:buSzPts val="1200"/>
              <a:buFont typeface="Karla"/>
              <a:buChar char="○"/>
              <a:defRPr sz="1200"/>
            </a:lvl8pPr>
            <a:lvl9pPr marL="4114800" lvl="8" indent="-304800" rtl="0">
              <a:spcBef>
                <a:spcPts val="0"/>
              </a:spcBef>
              <a:spcAft>
                <a:spcPts val="0"/>
              </a:spcAft>
              <a:buSzPts val="1200"/>
              <a:buFont typeface="Karla"/>
              <a:buChar char="■"/>
              <a:defRPr sz="1200"/>
            </a:lvl9pPr>
          </a:lstStyle>
          <a:p>
            <a:endParaRPr/>
          </a:p>
        </p:txBody>
      </p:sp>
      <p:sp>
        <p:nvSpPr>
          <p:cNvPr id="4089" name="Google Shape;4089;p4"/>
          <p:cNvSpPr txBox="1">
            <a:spLocks noGrp="1"/>
          </p:cNvSpPr>
          <p:nvPr>
            <p:ph type="title"/>
          </p:nvPr>
        </p:nvSpPr>
        <p:spPr>
          <a:xfrm>
            <a:off x="713100" y="4523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ext 1">
  <p:cSld name="ONE_COLUMN_TEXT_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5093400" y="1363150"/>
            <a:ext cx="3337500" cy="1052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5093400" y="2530789"/>
            <a:ext cx="3337500" cy="1216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a:lvl1pPr>
            <a:lvl2pPr lvl="1" rtl="0">
              <a:spcBef>
                <a:spcPts val="0"/>
              </a:spcBef>
              <a:spcAft>
                <a:spcPts val="0"/>
              </a:spcAft>
              <a:buNone/>
              <a:defRPr sz="1600" b="1"/>
            </a:lvl2pPr>
            <a:lvl3pPr lvl="2" rtl="0">
              <a:spcBef>
                <a:spcPts val="0"/>
              </a:spcBef>
              <a:spcAft>
                <a:spcPts val="0"/>
              </a:spcAft>
              <a:buNone/>
              <a:defRPr sz="1600" b="1"/>
            </a:lvl3pPr>
            <a:lvl4pPr lvl="3" rtl="0">
              <a:spcBef>
                <a:spcPts val="0"/>
              </a:spcBef>
              <a:spcAft>
                <a:spcPts val="0"/>
              </a:spcAft>
              <a:buNone/>
              <a:defRPr sz="1600" b="1"/>
            </a:lvl4pPr>
            <a:lvl5pPr lvl="4" rtl="0">
              <a:spcBef>
                <a:spcPts val="0"/>
              </a:spcBef>
              <a:spcAft>
                <a:spcPts val="0"/>
              </a:spcAft>
              <a:buNone/>
              <a:defRPr sz="1600" b="1"/>
            </a:lvl5pPr>
            <a:lvl6pPr lvl="5" rtl="0">
              <a:spcBef>
                <a:spcPts val="0"/>
              </a:spcBef>
              <a:spcAft>
                <a:spcPts val="0"/>
              </a:spcAft>
              <a:buNone/>
              <a:defRPr sz="1600" b="1"/>
            </a:lvl6pPr>
            <a:lvl7pPr lvl="6" rtl="0">
              <a:spcBef>
                <a:spcPts val="0"/>
              </a:spcBef>
              <a:spcAft>
                <a:spcPts val="0"/>
              </a:spcAft>
              <a:buNone/>
              <a:defRPr sz="1600" b="1"/>
            </a:lvl7pPr>
            <a:lvl8pPr lvl="7" rtl="0">
              <a:spcBef>
                <a:spcPts val="0"/>
              </a:spcBef>
              <a:spcAft>
                <a:spcPts val="0"/>
              </a:spcAft>
              <a:buNone/>
              <a:defRPr sz="1600" b="1"/>
            </a:lvl8pPr>
            <a:lvl9pPr lvl="8" rtl="0">
              <a:spcBef>
                <a:spcPts val="0"/>
              </a:spcBef>
              <a:spcAft>
                <a:spcPts val="0"/>
              </a:spcAft>
              <a:buNone/>
              <a:defRPr sz="1600" b="1"/>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and text 2">
  <p:cSld name="CUSTOM_5">
    <p:spTree>
      <p:nvGrpSpPr>
        <p:cNvPr id="1" name="Shape 16991"/>
        <p:cNvGrpSpPr/>
        <p:nvPr/>
      </p:nvGrpSpPr>
      <p:grpSpPr>
        <a:xfrm>
          <a:off x="0" y="0"/>
          <a:ext cx="0" cy="0"/>
          <a:chOff x="0" y="0"/>
          <a:chExt cx="0" cy="0"/>
        </a:xfrm>
      </p:grpSpPr>
      <p:sp>
        <p:nvSpPr>
          <p:cNvPr id="16992" name="Google Shape;16992;p24"/>
          <p:cNvSpPr txBox="1">
            <a:spLocks noGrp="1"/>
          </p:cNvSpPr>
          <p:nvPr>
            <p:ph type="subTitle" idx="1"/>
          </p:nvPr>
        </p:nvSpPr>
        <p:spPr>
          <a:xfrm>
            <a:off x="6022200" y="2439600"/>
            <a:ext cx="2404800" cy="12243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16993" name="Google Shape;16993;p24"/>
          <p:cNvSpPr txBox="1">
            <a:spLocks noGrp="1"/>
          </p:cNvSpPr>
          <p:nvPr>
            <p:ph type="title"/>
          </p:nvPr>
        </p:nvSpPr>
        <p:spPr>
          <a:xfrm>
            <a:off x="6026100" y="1479600"/>
            <a:ext cx="2404800" cy="960000"/>
          </a:xfrm>
          <a:prstGeom prst="rect">
            <a:avLst/>
          </a:prstGeom>
        </p:spPr>
        <p:txBody>
          <a:bodyPr spcFirstLastPara="1" wrap="square" lIns="91425" tIns="91425" rIns="91425" bIns="91425" anchor="b" anchorCtr="0">
            <a:noAutofit/>
          </a:bodyPr>
          <a:lstStyle>
            <a:lvl1pPr lvl="0" algn="l"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6994" name="Google Shape;16994;p24"/>
          <p:cNvGrpSpPr/>
          <p:nvPr/>
        </p:nvGrpSpPr>
        <p:grpSpPr>
          <a:xfrm rot="1814069">
            <a:off x="4235636" y="-933774"/>
            <a:ext cx="1185655" cy="2946265"/>
            <a:chOff x="757300" y="1884600"/>
            <a:chExt cx="457350" cy="1136525"/>
          </a:xfrm>
        </p:grpSpPr>
        <p:sp>
          <p:nvSpPr>
            <p:cNvPr id="16995" name="Google Shape;16995;p24"/>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24"/>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24"/>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24"/>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24"/>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24"/>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24"/>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24"/>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24"/>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24"/>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24"/>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24"/>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24"/>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24"/>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24"/>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24"/>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24"/>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24"/>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24"/>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24"/>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24"/>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24"/>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24"/>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24"/>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24"/>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24"/>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24"/>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24"/>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24"/>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24"/>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24"/>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24"/>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24"/>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24"/>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24"/>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24"/>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24"/>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24"/>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24"/>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24"/>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24"/>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24"/>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24"/>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24"/>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24"/>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24"/>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24"/>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24"/>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24"/>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24"/>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24"/>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24"/>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24"/>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24"/>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24"/>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24"/>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24"/>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24"/>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24"/>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24"/>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24"/>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24"/>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24"/>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24"/>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24"/>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24"/>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24"/>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24"/>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24"/>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24"/>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24"/>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24"/>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24"/>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24"/>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24"/>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24"/>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24"/>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24"/>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24"/>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24"/>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24"/>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24"/>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24"/>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24"/>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24"/>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24"/>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24"/>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24"/>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24"/>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24"/>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24"/>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24"/>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24"/>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24"/>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24"/>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24"/>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24"/>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24"/>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24"/>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24"/>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24"/>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24"/>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24"/>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24"/>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24"/>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24"/>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24"/>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24"/>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24"/>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24"/>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24"/>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24"/>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24"/>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24"/>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24"/>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24"/>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24"/>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24"/>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24"/>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24"/>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24"/>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24"/>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24"/>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24"/>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24"/>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24"/>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24"/>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24"/>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24"/>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24"/>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24"/>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24"/>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24"/>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24"/>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24"/>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24"/>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24"/>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24"/>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24"/>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24"/>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24"/>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24"/>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24"/>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24"/>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9" name="Google Shape;17139;p24"/>
          <p:cNvGrpSpPr/>
          <p:nvPr/>
        </p:nvGrpSpPr>
        <p:grpSpPr>
          <a:xfrm rot="-3951173">
            <a:off x="4726673" y="289881"/>
            <a:ext cx="1341857" cy="1352560"/>
            <a:chOff x="2053525" y="1963725"/>
            <a:chExt cx="379225" cy="382250"/>
          </a:xfrm>
        </p:grpSpPr>
        <p:sp>
          <p:nvSpPr>
            <p:cNvPr id="17140" name="Google Shape;17140;p24"/>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24"/>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24"/>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24"/>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24"/>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24"/>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24"/>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24"/>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24"/>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24"/>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24"/>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24"/>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24"/>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24"/>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24"/>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24"/>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24"/>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24"/>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24"/>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24"/>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24"/>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24"/>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24"/>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24"/>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24"/>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24"/>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24"/>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24"/>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24"/>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24"/>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24"/>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24"/>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24"/>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24"/>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24"/>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24"/>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24"/>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24"/>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24"/>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24"/>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24"/>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24"/>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24"/>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24"/>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24"/>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24"/>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24"/>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24"/>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24"/>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24"/>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24"/>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24"/>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24"/>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24"/>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24"/>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24"/>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24"/>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24"/>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24"/>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24"/>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24"/>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24"/>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24"/>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24"/>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24"/>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24"/>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24"/>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24"/>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24"/>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24"/>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24"/>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24"/>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24"/>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24"/>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24"/>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24"/>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24"/>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24"/>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24"/>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24"/>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24"/>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24"/>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24"/>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24"/>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24"/>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24"/>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24"/>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24"/>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24"/>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24"/>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24"/>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24"/>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24"/>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24"/>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24"/>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24"/>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24"/>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24"/>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24"/>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24"/>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24"/>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24"/>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24"/>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24"/>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24"/>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24"/>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24"/>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24"/>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24"/>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24"/>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24"/>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24"/>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24"/>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24"/>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24"/>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24"/>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24"/>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24"/>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24"/>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24"/>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24"/>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24"/>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24"/>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24"/>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24"/>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24"/>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24"/>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24"/>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24"/>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24"/>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24"/>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24"/>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24"/>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24"/>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24"/>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24"/>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24"/>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24"/>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24"/>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24"/>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24"/>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24"/>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24"/>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24"/>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24"/>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24"/>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24"/>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24"/>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24"/>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24"/>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24"/>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24"/>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24"/>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24"/>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24"/>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24"/>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24"/>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24"/>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24"/>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24"/>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24"/>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24"/>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24"/>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24"/>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04" name="Google Shape;17304;p24"/>
          <p:cNvSpPr/>
          <p:nvPr/>
        </p:nvSpPr>
        <p:spPr>
          <a:xfrm>
            <a:off x="581999" y="2407951"/>
            <a:ext cx="2662708" cy="2266728"/>
          </a:xfrm>
          <a:custGeom>
            <a:avLst/>
            <a:gdLst/>
            <a:ahLst/>
            <a:cxnLst/>
            <a:rect l="l" t="t" r="r" b="b"/>
            <a:pathLst>
              <a:path w="27469" h="23384" extrusionOk="0">
                <a:moveTo>
                  <a:pt x="16602" y="1"/>
                </a:moveTo>
                <a:cubicBezTo>
                  <a:pt x="14631" y="1"/>
                  <a:pt x="12901" y="759"/>
                  <a:pt x="12264" y="1045"/>
                </a:cubicBezTo>
                <a:cubicBezTo>
                  <a:pt x="11133" y="1580"/>
                  <a:pt x="10895" y="1914"/>
                  <a:pt x="9990" y="2009"/>
                </a:cubicBezTo>
                <a:cubicBezTo>
                  <a:pt x="9822" y="2031"/>
                  <a:pt x="9667" y="2040"/>
                  <a:pt x="9522" y="2040"/>
                </a:cubicBezTo>
                <a:cubicBezTo>
                  <a:pt x="8549" y="2040"/>
                  <a:pt x="8029" y="1606"/>
                  <a:pt x="7014" y="1461"/>
                </a:cubicBezTo>
                <a:cubicBezTo>
                  <a:pt x="6801" y="1432"/>
                  <a:pt x="6587" y="1417"/>
                  <a:pt x="6372" y="1417"/>
                </a:cubicBezTo>
                <a:cubicBezTo>
                  <a:pt x="4516" y="1417"/>
                  <a:pt x="2619" y="2482"/>
                  <a:pt x="1477" y="3890"/>
                </a:cubicBezTo>
                <a:cubicBezTo>
                  <a:pt x="1072" y="4378"/>
                  <a:pt x="1" y="5831"/>
                  <a:pt x="49" y="7879"/>
                </a:cubicBezTo>
                <a:cubicBezTo>
                  <a:pt x="72" y="9272"/>
                  <a:pt x="620" y="10296"/>
                  <a:pt x="822" y="10641"/>
                </a:cubicBezTo>
                <a:cubicBezTo>
                  <a:pt x="1775" y="12296"/>
                  <a:pt x="2739" y="12046"/>
                  <a:pt x="3180" y="13213"/>
                </a:cubicBezTo>
                <a:cubicBezTo>
                  <a:pt x="3739" y="14618"/>
                  <a:pt x="2465" y="15296"/>
                  <a:pt x="2430" y="17951"/>
                </a:cubicBezTo>
                <a:cubicBezTo>
                  <a:pt x="2406" y="18904"/>
                  <a:pt x="2382" y="20297"/>
                  <a:pt x="3299" y="21452"/>
                </a:cubicBezTo>
                <a:cubicBezTo>
                  <a:pt x="4073" y="22416"/>
                  <a:pt x="5299" y="23012"/>
                  <a:pt x="6537" y="23035"/>
                </a:cubicBezTo>
                <a:cubicBezTo>
                  <a:pt x="6573" y="23036"/>
                  <a:pt x="6609" y="23037"/>
                  <a:pt x="6645" y="23037"/>
                </a:cubicBezTo>
                <a:cubicBezTo>
                  <a:pt x="8335" y="23037"/>
                  <a:pt x="9973" y="22082"/>
                  <a:pt x="11636" y="22082"/>
                </a:cubicBezTo>
                <a:cubicBezTo>
                  <a:pt x="11845" y="22082"/>
                  <a:pt x="12054" y="22097"/>
                  <a:pt x="12264" y="22130"/>
                </a:cubicBezTo>
                <a:cubicBezTo>
                  <a:pt x="14527" y="22500"/>
                  <a:pt x="14491" y="23321"/>
                  <a:pt x="16503" y="23381"/>
                </a:cubicBezTo>
                <a:cubicBezTo>
                  <a:pt x="16558" y="23382"/>
                  <a:pt x="16613" y="23383"/>
                  <a:pt x="16668" y="23383"/>
                </a:cubicBezTo>
                <a:cubicBezTo>
                  <a:pt x="18956" y="23383"/>
                  <a:pt x="20714" y="21931"/>
                  <a:pt x="23563" y="19559"/>
                </a:cubicBezTo>
                <a:cubicBezTo>
                  <a:pt x="25564" y="17892"/>
                  <a:pt x="26433" y="16987"/>
                  <a:pt x="26909" y="15594"/>
                </a:cubicBezTo>
                <a:cubicBezTo>
                  <a:pt x="27469" y="13927"/>
                  <a:pt x="27100" y="11867"/>
                  <a:pt x="25683" y="10820"/>
                </a:cubicBezTo>
                <a:cubicBezTo>
                  <a:pt x="24992" y="10319"/>
                  <a:pt x="24099" y="10058"/>
                  <a:pt x="23540" y="9391"/>
                </a:cubicBezTo>
                <a:cubicBezTo>
                  <a:pt x="23206" y="8974"/>
                  <a:pt x="23039" y="8438"/>
                  <a:pt x="22873" y="7914"/>
                </a:cubicBezTo>
                <a:cubicBezTo>
                  <a:pt x="22504" y="6700"/>
                  <a:pt x="22147" y="5474"/>
                  <a:pt x="21777" y="4259"/>
                </a:cubicBezTo>
                <a:cubicBezTo>
                  <a:pt x="21420" y="3092"/>
                  <a:pt x="21027" y="1866"/>
                  <a:pt x="20087" y="1068"/>
                </a:cubicBezTo>
                <a:cubicBezTo>
                  <a:pt x="19420" y="509"/>
                  <a:pt x="18741" y="330"/>
                  <a:pt x="18360" y="223"/>
                </a:cubicBezTo>
                <a:cubicBezTo>
                  <a:pt x="17768" y="65"/>
                  <a:pt x="17175" y="1"/>
                  <a:pt x="166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hank you">
  <p:cSld name="CUSTOM_3">
    <p:spTree>
      <p:nvGrpSpPr>
        <p:cNvPr id="1" name="Shape 23618"/>
        <p:cNvGrpSpPr/>
        <p:nvPr/>
      </p:nvGrpSpPr>
      <p:grpSpPr>
        <a:xfrm>
          <a:off x="0" y="0"/>
          <a:ext cx="0" cy="0"/>
          <a:chOff x="0" y="0"/>
          <a:chExt cx="0" cy="0"/>
        </a:xfrm>
      </p:grpSpPr>
      <p:sp>
        <p:nvSpPr>
          <p:cNvPr id="23619" name="Google Shape;23619;p31"/>
          <p:cNvSpPr txBox="1"/>
          <p:nvPr/>
        </p:nvSpPr>
        <p:spPr>
          <a:xfrm>
            <a:off x="5531850" y="2963000"/>
            <a:ext cx="2587500" cy="11577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dk1"/>
                </a:solidFill>
                <a:latin typeface="Livvic"/>
                <a:ea typeface="Livvic"/>
                <a:cs typeface="Livvic"/>
                <a:sym typeface="Livvic"/>
              </a:rPr>
              <a:t>CREDITS: This presentation template was created by </a:t>
            </a:r>
            <a:r>
              <a:rPr lang="en" sz="12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200">
                <a:solidFill>
                  <a:schemeClr val="dk1"/>
                </a:solidFill>
                <a:latin typeface="Livvic"/>
                <a:ea typeface="Livvic"/>
                <a:cs typeface="Livvic"/>
                <a:sym typeface="Livvic"/>
              </a:rPr>
              <a:t>, including icons by </a:t>
            </a:r>
            <a:r>
              <a:rPr lang="en" sz="12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200">
                <a:solidFill>
                  <a:schemeClr val="dk1"/>
                </a:solidFill>
                <a:latin typeface="Livvic"/>
                <a:ea typeface="Livvic"/>
                <a:cs typeface="Livvic"/>
                <a:sym typeface="Livvic"/>
              </a:rPr>
              <a:t>, and infographics &amp; images by </a:t>
            </a:r>
            <a:r>
              <a:rPr lang="en" sz="12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200" b="1">
                <a:solidFill>
                  <a:schemeClr val="dk1"/>
                </a:solidFill>
                <a:latin typeface="Livvic"/>
                <a:ea typeface="Livvic"/>
                <a:cs typeface="Livvic"/>
                <a:sym typeface="Livvic"/>
              </a:rPr>
              <a:t> </a:t>
            </a:r>
            <a:endParaRPr sz="12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447725" y="2036248"/>
            <a:ext cx="3218700" cy="11064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lvl1pPr>
            <a:lvl2pPr lvl="1" rtl="0">
              <a:spcBef>
                <a:spcPts val="0"/>
              </a:spcBef>
              <a:spcAft>
                <a:spcPts val="0"/>
              </a:spcAft>
              <a:buNone/>
              <a:defRPr sz="4800">
                <a:solidFill>
                  <a:schemeClr val="lt1"/>
                </a:solidFill>
              </a:defRPr>
            </a:lvl2pPr>
            <a:lvl3pPr lvl="2" rtl="0">
              <a:spcBef>
                <a:spcPts val="0"/>
              </a:spcBef>
              <a:spcAft>
                <a:spcPts val="0"/>
              </a:spcAft>
              <a:buNone/>
              <a:defRPr sz="4800">
                <a:solidFill>
                  <a:schemeClr val="lt1"/>
                </a:solidFill>
              </a:defRPr>
            </a:lvl3pPr>
            <a:lvl4pPr lvl="3" rtl="0">
              <a:spcBef>
                <a:spcPts val="0"/>
              </a:spcBef>
              <a:spcAft>
                <a:spcPts val="0"/>
              </a:spcAft>
              <a:buNone/>
              <a:defRPr sz="4800">
                <a:solidFill>
                  <a:schemeClr val="lt1"/>
                </a:solidFill>
              </a:defRPr>
            </a:lvl4pPr>
            <a:lvl5pPr lvl="4" rtl="0">
              <a:spcBef>
                <a:spcPts val="0"/>
              </a:spcBef>
              <a:spcAft>
                <a:spcPts val="0"/>
              </a:spcAft>
              <a:buNone/>
              <a:defRPr sz="4800">
                <a:solidFill>
                  <a:schemeClr val="lt1"/>
                </a:solidFill>
              </a:defRPr>
            </a:lvl5pPr>
            <a:lvl6pPr lvl="5" rtl="0">
              <a:spcBef>
                <a:spcPts val="0"/>
              </a:spcBef>
              <a:spcAft>
                <a:spcPts val="0"/>
              </a:spcAft>
              <a:buNone/>
              <a:defRPr sz="4800">
                <a:solidFill>
                  <a:schemeClr val="lt1"/>
                </a:solidFill>
              </a:defRPr>
            </a:lvl6pPr>
            <a:lvl7pPr lvl="6" rtl="0">
              <a:spcBef>
                <a:spcPts val="0"/>
              </a:spcBef>
              <a:spcAft>
                <a:spcPts val="0"/>
              </a:spcAft>
              <a:buNone/>
              <a:defRPr sz="4800">
                <a:solidFill>
                  <a:schemeClr val="lt1"/>
                </a:solidFill>
              </a:defRPr>
            </a:lvl7pPr>
            <a:lvl8pPr lvl="7" rtl="0">
              <a:spcBef>
                <a:spcPts val="0"/>
              </a:spcBef>
              <a:spcAft>
                <a:spcPts val="0"/>
              </a:spcAft>
              <a:buNone/>
              <a:defRPr sz="4800">
                <a:solidFill>
                  <a:schemeClr val="lt1"/>
                </a:solidFill>
              </a:defRPr>
            </a:lvl8pPr>
            <a:lvl9pPr lvl="8" rtl="0">
              <a:spcBef>
                <a:spcPts val="0"/>
              </a:spcBef>
              <a:spcAft>
                <a:spcPts val="0"/>
              </a:spcAft>
              <a:buNone/>
              <a:defRPr sz="4800">
                <a:solidFill>
                  <a:schemeClr val="lt1"/>
                </a:solidFill>
              </a:defRPr>
            </a:lvl9pPr>
          </a:lstStyle>
          <a:p>
            <a:endParaRPr/>
          </a:p>
        </p:txBody>
      </p:sp>
      <p:sp>
        <p:nvSpPr>
          <p:cNvPr id="23621" name="Google Shape;23621;p31"/>
          <p:cNvSpPr txBox="1">
            <a:spLocks noGrp="1"/>
          </p:cNvSpPr>
          <p:nvPr>
            <p:ph type="subTitle" idx="1"/>
          </p:nvPr>
        </p:nvSpPr>
        <p:spPr>
          <a:xfrm>
            <a:off x="5531850" y="528900"/>
            <a:ext cx="2404800" cy="8322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000">
                <a:latin typeface="Pangolin"/>
                <a:ea typeface="Pangolin"/>
                <a:cs typeface="Pangolin"/>
                <a:sym typeface="Pangolin"/>
              </a:defRPr>
            </a:lvl1pPr>
            <a:lvl2pPr lvl="1" rtl="0">
              <a:spcBef>
                <a:spcPts val="0"/>
              </a:spcBef>
              <a:spcAft>
                <a:spcPts val="0"/>
              </a:spcAft>
              <a:buNone/>
              <a:defRPr sz="2000">
                <a:latin typeface="Pangolin"/>
                <a:ea typeface="Pangolin"/>
                <a:cs typeface="Pangolin"/>
                <a:sym typeface="Pangolin"/>
              </a:defRPr>
            </a:lvl2pPr>
            <a:lvl3pPr lvl="2" rtl="0">
              <a:spcBef>
                <a:spcPts val="0"/>
              </a:spcBef>
              <a:spcAft>
                <a:spcPts val="0"/>
              </a:spcAft>
              <a:buNone/>
              <a:defRPr sz="2000">
                <a:latin typeface="Pangolin"/>
                <a:ea typeface="Pangolin"/>
                <a:cs typeface="Pangolin"/>
                <a:sym typeface="Pangolin"/>
              </a:defRPr>
            </a:lvl3pPr>
            <a:lvl4pPr lvl="3" rtl="0">
              <a:spcBef>
                <a:spcPts val="0"/>
              </a:spcBef>
              <a:spcAft>
                <a:spcPts val="0"/>
              </a:spcAft>
              <a:buNone/>
              <a:defRPr sz="2000">
                <a:latin typeface="Pangolin"/>
                <a:ea typeface="Pangolin"/>
                <a:cs typeface="Pangolin"/>
                <a:sym typeface="Pangolin"/>
              </a:defRPr>
            </a:lvl4pPr>
            <a:lvl5pPr lvl="4" rtl="0">
              <a:spcBef>
                <a:spcPts val="0"/>
              </a:spcBef>
              <a:spcAft>
                <a:spcPts val="0"/>
              </a:spcAft>
              <a:buNone/>
              <a:defRPr sz="2000">
                <a:latin typeface="Pangolin"/>
                <a:ea typeface="Pangolin"/>
                <a:cs typeface="Pangolin"/>
                <a:sym typeface="Pangolin"/>
              </a:defRPr>
            </a:lvl5pPr>
            <a:lvl6pPr lvl="5" rtl="0">
              <a:spcBef>
                <a:spcPts val="0"/>
              </a:spcBef>
              <a:spcAft>
                <a:spcPts val="0"/>
              </a:spcAft>
              <a:buNone/>
              <a:defRPr sz="2000">
                <a:latin typeface="Pangolin"/>
                <a:ea typeface="Pangolin"/>
                <a:cs typeface="Pangolin"/>
                <a:sym typeface="Pangolin"/>
              </a:defRPr>
            </a:lvl6pPr>
            <a:lvl7pPr lvl="6" rtl="0">
              <a:spcBef>
                <a:spcPts val="0"/>
              </a:spcBef>
              <a:spcAft>
                <a:spcPts val="0"/>
              </a:spcAft>
              <a:buNone/>
              <a:defRPr sz="2000">
                <a:latin typeface="Pangolin"/>
                <a:ea typeface="Pangolin"/>
                <a:cs typeface="Pangolin"/>
                <a:sym typeface="Pangolin"/>
              </a:defRPr>
            </a:lvl7pPr>
            <a:lvl8pPr lvl="7" rtl="0">
              <a:spcBef>
                <a:spcPts val="0"/>
              </a:spcBef>
              <a:spcAft>
                <a:spcPts val="0"/>
              </a:spcAft>
              <a:buNone/>
              <a:defRPr sz="2000">
                <a:latin typeface="Pangolin"/>
                <a:ea typeface="Pangolin"/>
                <a:cs typeface="Pangolin"/>
                <a:sym typeface="Pangolin"/>
              </a:defRPr>
            </a:lvl8pPr>
            <a:lvl9pPr lvl="8" rtl="0">
              <a:spcBef>
                <a:spcPts val="0"/>
              </a:spcBef>
              <a:spcAft>
                <a:spcPts val="0"/>
              </a:spcAft>
              <a:buNone/>
              <a:defRPr sz="2000">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5531850" y="1358100"/>
            <a:ext cx="2587800" cy="8322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1">
  <p:cSld name="CUSTOM_12">
    <p:spTree>
      <p:nvGrpSpPr>
        <p:cNvPr id="1" name="Shape 23623"/>
        <p:cNvGrpSpPr/>
        <p:nvPr/>
      </p:nvGrpSpPr>
      <p:grpSpPr>
        <a:xfrm>
          <a:off x="0" y="0"/>
          <a:ext cx="0" cy="0"/>
          <a:chOff x="0" y="0"/>
          <a:chExt cx="0" cy="0"/>
        </a:xfrm>
      </p:grpSpPr>
      <p:grpSp>
        <p:nvGrpSpPr>
          <p:cNvPr id="23624" name="Google Shape;23624;p32"/>
          <p:cNvGrpSpPr/>
          <p:nvPr/>
        </p:nvGrpSpPr>
        <p:grpSpPr>
          <a:xfrm rot="4104748">
            <a:off x="778888" y="3800389"/>
            <a:ext cx="855475" cy="2126022"/>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9" name="Google Shape;23769;p32"/>
          <p:cNvGrpSpPr/>
          <p:nvPr/>
        </p:nvGrpSpPr>
        <p:grpSpPr>
          <a:xfrm rot="-4707076">
            <a:off x="-229050" y="3868270"/>
            <a:ext cx="1341864" cy="1352567"/>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34" name="Google Shape;23934;p32"/>
          <p:cNvGrpSpPr/>
          <p:nvPr/>
        </p:nvGrpSpPr>
        <p:grpSpPr>
          <a:xfrm rot="2733277">
            <a:off x="66161" y="3253428"/>
            <a:ext cx="343396" cy="721918"/>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28" name="Google Shape;24028;p32"/>
          <p:cNvGrpSpPr/>
          <p:nvPr/>
        </p:nvGrpSpPr>
        <p:grpSpPr>
          <a:xfrm rot="-6436084" flipH="1">
            <a:off x="8312753" y="444146"/>
            <a:ext cx="493951" cy="630340"/>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2" name="Google Shape;24122;p32"/>
          <p:cNvGrpSpPr/>
          <p:nvPr/>
        </p:nvGrpSpPr>
        <p:grpSpPr>
          <a:xfrm rot="-6708193" flipH="1">
            <a:off x="6925973" y="-407060"/>
            <a:ext cx="1342021" cy="1353564"/>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ackground 2">
  <p:cSld name="CUSTOM_13">
    <p:spTree>
      <p:nvGrpSpPr>
        <p:cNvPr id="1" name="Shape 24287"/>
        <p:cNvGrpSpPr/>
        <p:nvPr/>
      </p:nvGrpSpPr>
      <p:grpSpPr>
        <a:xfrm>
          <a:off x="0" y="0"/>
          <a:ext cx="0" cy="0"/>
          <a:chOff x="0" y="0"/>
          <a:chExt cx="0" cy="0"/>
        </a:xfrm>
      </p:grpSpPr>
      <p:grpSp>
        <p:nvGrpSpPr>
          <p:cNvPr id="24288" name="Google Shape;24288;p33"/>
          <p:cNvGrpSpPr/>
          <p:nvPr/>
        </p:nvGrpSpPr>
        <p:grpSpPr>
          <a:xfrm rot="-8099870">
            <a:off x="8363525" y="-83978"/>
            <a:ext cx="855478" cy="2125961"/>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3" name="Google Shape;24433;p33"/>
          <p:cNvGrpSpPr/>
          <p:nvPr/>
        </p:nvGrpSpPr>
        <p:grpSpPr>
          <a:xfrm rot="-4222989">
            <a:off x="532966" y="3022705"/>
            <a:ext cx="493916" cy="629833"/>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7" name="Google Shape;24527;p33"/>
          <p:cNvGrpSpPr/>
          <p:nvPr/>
        </p:nvGrpSpPr>
        <p:grpSpPr>
          <a:xfrm rot="-3951173">
            <a:off x="-192427" y="3849681"/>
            <a:ext cx="1341857" cy="1352560"/>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2" name="Google Shape;24692;p33"/>
          <p:cNvGrpSpPr/>
          <p:nvPr/>
        </p:nvGrpSpPr>
        <p:grpSpPr>
          <a:xfrm rot="-6899375">
            <a:off x="7208511" y="-903135"/>
            <a:ext cx="632425" cy="1859063"/>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4" name="Google Shape;24944;p33"/>
          <p:cNvGrpSpPr/>
          <p:nvPr/>
        </p:nvGrpSpPr>
        <p:grpSpPr>
          <a:xfrm rot="-9406349">
            <a:off x="7483579" y="-665998"/>
            <a:ext cx="1567105" cy="1877273"/>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ackground 3">
  <p:cSld name="CUSTOM_14">
    <p:spTree>
      <p:nvGrpSpPr>
        <p:cNvPr id="1" name="Shape 25426"/>
        <p:cNvGrpSpPr/>
        <p:nvPr/>
      </p:nvGrpSpPr>
      <p:grpSpPr>
        <a:xfrm>
          <a:off x="0" y="0"/>
          <a:ext cx="0" cy="0"/>
          <a:chOff x="0" y="0"/>
          <a:chExt cx="0" cy="0"/>
        </a:xfrm>
      </p:grpSpPr>
      <p:grpSp>
        <p:nvGrpSpPr>
          <p:cNvPr id="25427" name="Google Shape;25427;p34"/>
          <p:cNvGrpSpPr/>
          <p:nvPr/>
        </p:nvGrpSpPr>
        <p:grpSpPr>
          <a:xfrm rot="8100000">
            <a:off x="7290915" y="-558984"/>
            <a:ext cx="1557440" cy="1865695"/>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9" name="Google Shape;25909;p34"/>
          <p:cNvGrpSpPr/>
          <p:nvPr/>
        </p:nvGrpSpPr>
        <p:grpSpPr>
          <a:xfrm rot="938236">
            <a:off x="-342368" y="1718528"/>
            <a:ext cx="795358" cy="1014260"/>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3" name="Google Shape;26003;p34"/>
          <p:cNvGrpSpPr/>
          <p:nvPr/>
        </p:nvGrpSpPr>
        <p:grpSpPr>
          <a:xfrm rot="2938522">
            <a:off x="700260" y="1589759"/>
            <a:ext cx="352730" cy="741593"/>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300" y="452325"/>
            <a:ext cx="77034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720300" y="1152475"/>
            <a:ext cx="77034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50" r:id="rId2"/>
    <p:sldLayoutId id="2147483658" r:id="rId3"/>
    <p:sldLayoutId id="2147483669" r:id="rId4"/>
    <p:sldLayoutId id="2147483670" r:id="rId5"/>
    <p:sldLayoutId id="2147483677" r:id="rId6"/>
    <p:sldLayoutId id="2147483678" r:id="rId7"/>
    <p:sldLayoutId id="2147483679" r:id="rId8"/>
    <p:sldLayoutId id="2147483680" r:id="rId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1.gif"/><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15.jp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4.xml"/><Relationship Id="rId4" Type="http://schemas.openxmlformats.org/officeDocument/2006/relationships/image" Target="../media/image5.png"/></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7.jpeg"/></Relationships>
</file>

<file path=ppt/slides/_rels/slide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xml"/><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104"/>
        <p:cNvGrpSpPr/>
        <p:nvPr/>
      </p:nvGrpSpPr>
      <p:grpSpPr>
        <a:xfrm>
          <a:off x="0" y="0"/>
          <a:ext cx="0" cy="0"/>
          <a:chOff x="0" y="0"/>
          <a:chExt cx="0" cy="0"/>
        </a:xfrm>
      </p:grpSpPr>
      <p:sp>
        <p:nvSpPr>
          <p:cNvPr id="26105" name="Google Shape;26105;p37"/>
          <p:cNvSpPr txBox="1">
            <a:spLocks noGrp="1"/>
          </p:cNvSpPr>
          <p:nvPr>
            <p:ph type="subTitle" idx="1"/>
          </p:nvPr>
        </p:nvSpPr>
        <p:spPr>
          <a:xfrm>
            <a:off x="4697700" y="4398586"/>
            <a:ext cx="4446300" cy="4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a:t>Dr. Etkin ŞAFAK</a:t>
            </a:r>
            <a:endParaRPr dirty="0"/>
          </a:p>
        </p:txBody>
      </p:sp>
      <p:sp>
        <p:nvSpPr>
          <p:cNvPr id="26106" name="Google Shape;26106;p37"/>
          <p:cNvSpPr txBox="1">
            <a:spLocks noGrp="1"/>
          </p:cNvSpPr>
          <p:nvPr>
            <p:ph type="ctrTitle"/>
          </p:nvPr>
        </p:nvSpPr>
        <p:spPr>
          <a:xfrm>
            <a:off x="3754450" y="1082800"/>
            <a:ext cx="5389550" cy="2167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tr-TR" dirty="0"/>
              <a:t>Wild </a:t>
            </a:r>
            <a:r>
              <a:rPr lang="tr-TR" dirty="0" err="1"/>
              <a:t>Animal</a:t>
            </a:r>
            <a:r>
              <a:rPr lang="tr-TR" dirty="0"/>
              <a:t> </a:t>
            </a:r>
            <a:r>
              <a:rPr lang="tr-TR" dirty="0" err="1"/>
              <a:t>Behaviors</a:t>
            </a:r>
            <a:endParaRPr dirty="0"/>
          </a:p>
        </p:txBody>
      </p:sp>
      <p:grpSp>
        <p:nvGrpSpPr>
          <p:cNvPr id="26107" name="Google Shape;26107;p37"/>
          <p:cNvGrpSpPr/>
          <p:nvPr/>
        </p:nvGrpSpPr>
        <p:grpSpPr>
          <a:xfrm>
            <a:off x="713101" y="1205625"/>
            <a:ext cx="2678008" cy="2663767"/>
            <a:chOff x="6388000" y="2096200"/>
            <a:chExt cx="694450" cy="690775"/>
          </a:xfrm>
        </p:grpSpPr>
        <p:sp>
          <p:nvSpPr>
            <p:cNvPr id="26108" name="Google Shape;26108;p37"/>
            <p:cNvSpPr/>
            <p:nvPr/>
          </p:nvSpPr>
          <p:spPr>
            <a:xfrm>
              <a:off x="6388000" y="2102250"/>
              <a:ext cx="694450" cy="684725"/>
            </a:xfrm>
            <a:custGeom>
              <a:avLst/>
              <a:gdLst/>
              <a:ahLst/>
              <a:cxnLst/>
              <a:rect l="l" t="t" r="r" b="b"/>
              <a:pathLst>
                <a:path w="27778" h="27389" extrusionOk="0">
                  <a:moveTo>
                    <a:pt x="7832" y="1"/>
                  </a:moveTo>
                  <a:cubicBezTo>
                    <a:pt x="6515" y="1"/>
                    <a:pt x="5198" y="407"/>
                    <a:pt x="4132" y="1188"/>
                  </a:cubicBezTo>
                  <a:cubicBezTo>
                    <a:pt x="2429" y="2414"/>
                    <a:pt x="1453" y="4546"/>
                    <a:pt x="1584" y="6629"/>
                  </a:cubicBezTo>
                  <a:cubicBezTo>
                    <a:pt x="1667" y="7867"/>
                    <a:pt x="2119" y="9106"/>
                    <a:pt x="1929" y="10320"/>
                  </a:cubicBezTo>
                  <a:cubicBezTo>
                    <a:pt x="1774" y="11261"/>
                    <a:pt x="1274" y="12106"/>
                    <a:pt x="893" y="12987"/>
                  </a:cubicBezTo>
                  <a:cubicBezTo>
                    <a:pt x="48" y="15023"/>
                    <a:pt x="0" y="17416"/>
                    <a:pt x="953" y="19417"/>
                  </a:cubicBezTo>
                  <a:cubicBezTo>
                    <a:pt x="1905" y="21405"/>
                    <a:pt x="3917" y="22893"/>
                    <a:pt x="6120" y="23048"/>
                  </a:cubicBezTo>
                  <a:cubicBezTo>
                    <a:pt x="6268" y="23057"/>
                    <a:pt x="6416" y="23061"/>
                    <a:pt x="6566" y="23061"/>
                  </a:cubicBezTo>
                  <a:cubicBezTo>
                    <a:pt x="7256" y="23061"/>
                    <a:pt x="7962" y="22981"/>
                    <a:pt x="8644" y="22981"/>
                  </a:cubicBezTo>
                  <a:cubicBezTo>
                    <a:pt x="9350" y="22981"/>
                    <a:pt x="10031" y="23067"/>
                    <a:pt x="10644" y="23417"/>
                  </a:cubicBezTo>
                  <a:cubicBezTo>
                    <a:pt x="11275" y="23774"/>
                    <a:pt x="11728" y="24370"/>
                    <a:pt x="12228" y="24905"/>
                  </a:cubicBezTo>
                  <a:cubicBezTo>
                    <a:pt x="13240" y="26001"/>
                    <a:pt x="14502" y="26917"/>
                    <a:pt x="15954" y="27251"/>
                  </a:cubicBezTo>
                  <a:cubicBezTo>
                    <a:pt x="16340" y="27342"/>
                    <a:pt x="16737" y="27388"/>
                    <a:pt x="17133" y="27388"/>
                  </a:cubicBezTo>
                  <a:cubicBezTo>
                    <a:pt x="18241" y="27388"/>
                    <a:pt x="19339" y="27026"/>
                    <a:pt x="20145" y="26263"/>
                  </a:cubicBezTo>
                  <a:cubicBezTo>
                    <a:pt x="21669" y="24798"/>
                    <a:pt x="21788" y="22250"/>
                    <a:pt x="23372" y="20845"/>
                  </a:cubicBezTo>
                  <a:cubicBezTo>
                    <a:pt x="24336" y="19976"/>
                    <a:pt x="24467" y="20333"/>
                    <a:pt x="25325" y="19488"/>
                  </a:cubicBezTo>
                  <a:cubicBezTo>
                    <a:pt x="26765" y="18047"/>
                    <a:pt x="27777" y="15571"/>
                    <a:pt x="27289" y="13321"/>
                  </a:cubicBezTo>
                  <a:cubicBezTo>
                    <a:pt x="26956" y="11808"/>
                    <a:pt x="26218" y="11677"/>
                    <a:pt x="26277" y="10403"/>
                  </a:cubicBezTo>
                  <a:cubicBezTo>
                    <a:pt x="26349" y="8844"/>
                    <a:pt x="27492" y="8594"/>
                    <a:pt x="27587" y="7177"/>
                  </a:cubicBezTo>
                  <a:cubicBezTo>
                    <a:pt x="27706" y="5153"/>
                    <a:pt x="25456" y="3581"/>
                    <a:pt x="25051" y="3295"/>
                  </a:cubicBezTo>
                  <a:cubicBezTo>
                    <a:pt x="24769" y="3104"/>
                    <a:pt x="23449" y="2228"/>
                    <a:pt x="21600" y="2228"/>
                  </a:cubicBezTo>
                  <a:cubicBezTo>
                    <a:pt x="21498" y="2228"/>
                    <a:pt x="21394" y="2230"/>
                    <a:pt x="21288" y="2236"/>
                  </a:cubicBezTo>
                  <a:cubicBezTo>
                    <a:pt x="19110" y="2343"/>
                    <a:pt x="18871" y="3557"/>
                    <a:pt x="17145" y="3748"/>
                  </a:cubicBezTo>
                  <a:cubicBezTo>
                    <a:pt x="16991" y="3764"/>
                    <a:pt x="16843" y="3772"/>
                    <a:pt x="16701" y="3772"/>
                  </a:cubicBezTo>
                  <a:cubicBezTo>
                    <a:pt x="14412" y="3772"/>
                    <a:pt x="13515" y="1782"/>
                    <a:pt x="10097" y="426"/>
                  </a:cubicBezTo>
                  <a:cubicBezTo>
                    <a:pt x="9375" y="140"/>
                    <a:pt x="8603" y="1"/>
                    <a:pt x="78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9" name="Google Shape;26109;p37"/>
            <p:cNvSpPr/>
            <p:nvPr/>
          </p:nvSpPr>
          <p:spPr>
            <a:xfrm>
              <a:off x="6477875" y="2199175"/>
              <a:ext cx="432525" cy="559625"/>
            </a:xfrm>
            <a:custGeom>
              <a:avLst/>
              <a:gdLst/>
              <a:ahLst/>
              <a:cxnLst/>
              <a:rect l="l" t="t" r="r" b="b"/>
              <a:pathLst>
                <a:path w="17301" h="22385" extrusionOk="0">
                  <a:moveTo>
                    <a:pt x="8097" y="17111"/>
                  </a:moveTo>
                  <a:cubicBezTo>
                    <a:pt x="8347" y="17516"/>
                    <a:pt x="8585" y="17968"/>
                    <a:pt x="8645" y="18397"/>
                  </a:cubicBezTo>
                  <a:lnTo>
                    <a:pt x="7525" y="19516"/>
                  </a:lnTo>
                  <a:cubicBezTo>
                    <a:pt x="7395" y="19647"/>
                    <a:pt x="7311" y="19814"/>
                    <a:pt x="7299" y="19957"/>
                  </a:cubicBezTo>
                  <a:cubicBezTo>
                    <a:pt x="7085" y="20004"/>
                    <a:pt x="6859" y="20028"/>
                    <a:pt x="6668" y="20028"/>
                  </a:cubicBezTo>
                  <a:cubicBezTo>
                    <a:pt x="6621" y="20028"/>
                    <a:pt x="6573" y="20028"/>
                    <a:pt x="6525" y="20016"/>
                  </a:cubicBezTo>
                  <a:cubicBezTo>
                    <a:pt x="6859" y="19540"/>
                    <a:pt x="7085" y="19016"/>
                    <a:pt x="7240" y="18480"/>
                  </a:cubicBezTo>
                  <a:cubicBezTo>
                    <a:pt x="7525" y="18028"/>
                    <a:pt x="7811" y="17575"/>
                    <a:pt x="8097" y="17111"/>
                  </a:cubicBezTo>
                  <a:close/>
                  <a:moveTo>
                    <a:pt x="915" y="1"/>
                  </a:moveTo>
                  <a:cubicBezTo>
                    <a:pt x="581" y="1"/>
                    <a:pt x="243" y="194"/>
                    <a:pt x="179" y="538"/>
                  </a:cubicBezTo>
                  <a:cubicBezTo>
                    <a:pt x="1" y="1443"/>
                    <a:pt x="25" y="2681"/>
                    <a:pt x="918" y="3109"/>
                  </a:cubicBezTo>
                  <a:cubicBezTo>
                    <a:pt x="1287" y="4407"/>
                    <a:pt x="2049" y="5586"/>
                    <a:pt x="3120" y="6443"/>
                  </a:cubicBezTo>
                  <a:cubicBezTo>
                    <a:pt x="3277" y="6574"/>
                    <a:pt x="3459" y="6634"/>
                    <a:pt x="3638" y="6634"/>
                  </a:cubicBezTo>
                  <a:cubicBezTo>
                    <a:pt x="3704" y="6634"/>
                    <a:pt x="3770" y="6626"/>
                    <a:pt x="3835" y="6610"/>
                  </a:cubicBezTo>
                  <a:cubicBezTo>
                    <a:pt x="3930" y="7800"/>
                    <a:pt x="3894" y="8991"/>
                    <a:pt x="3954" y="10182"/>
                  </a:cubicBezTo>
                  <a:cubicBezTo>
                    <a:pt x="3954" y="10241"/>
                    <a:pt x="3954" y="10301"/>
                    <a:pt x="3942" y="10360"/>
                  </a:cubicBezTo>
                  <a:cubicBezTo>
                    <a:pt x="3870" y="10479"/>
                    <a:pt x="3823" y="10598"/>
                    <a:pt x="3835" y="10729"/>
                  </a:cubicBezTo>
                  <a:cubicBezTo>
                    <a:pt x="3846" y="10920"/>
                    <a:pt x="3882" y="11098"/>
                    <a:pt x="3894" y="11301"/>
                  </a:cubicBezTo>
                  <a:cubicBezTo>
                    <a:pt x="3882" y="12444"/>
                    <a:pt x="3966" y="13587"/>
                    <a:pt x="4085" y="14778"/>
                  </a:cubicBezTo>
                  <a:cubicBezTo>
                    <a:pt x="4144" y="15349"/>
                    <a:pt x="4168" y="15921"/>
                    <a:pt x="4132" y="16492"/>
                  </a:cubicBezTo>
                  <a:cubicBezTo>
                    <a:pt x="4168" y="16563"/>
                    <a:pt x="4180" y="16659"/>
                    <a:pt x="4180" y="16742"/>
                  </a:cubicBezTo>
                  <a:cubicBezTo>
                    <a:pt x="4192" y="17147"/>
                    <a:pt x="4085" y="17528"/>
                    <a:pt x="3989" y="17921"/>
                  </a:cubicBezTo>
                  <a:cubicBezTo>
                    <a:pt x="4013" y="18004"/>
                    <a:pt x="4049" y="18111"/>
                    <a:pt x="4025" y="18230"/>
                  </a:cubicBezTo>
                  <a:cubicBezTo>
                    <a:pt x="4013" y="18647"/>
                    <a:pt x="3930" y="19004"/>
                    <a:pt x="3775" y="19397"/>
                  </a:cubicBezTo>
                  <a:cubicBezTo>
                    <a:pt x="3704" y="19600"/>
                    <a:pt x="3561" y="19731"/>
                    <a:pt x="3418" y="19826"/>
                  </a:cubicBezTo>
                  <a:cubicBezTo>
                    <a:pt x="3358" y="19957"/>
                    <a:pt x="3311" y="20088"/>
                    <a:pt x="3251" y="20231"/>
                  </a:cubicBezTo>
                  <a:cubicBezTo>
                    <a:pt x="3180" y="20326"/>
                    <a:pt x="3120" y="20445"/>
                    <a:pt x="3108" y="20588"/>
                  </a:cubicBezTo>
                  <a:cubicBezTo>
                    <a:pt x="2932" y="21125"/>
                    <a:pt x="3415" y="21598"/>
                    <a:pt x="3869" y="21598"/>
                  </a:cubicBezTo>
                  <a:cubicBezTo>
                    <a:pt x="4088" y="21598"/>
                    <a:pt x="4302" y="21487"/>
                    <a:pt x="4430" y="21219"/>
                  </a:cubicBezTo>
                  <a:lnTo>
                    <a:pt x="4477" y="21135"/>
                  </a:lnTo>
                  <a:cubicBezTo>
                    <a:pt x="4597" y="21040"/>
                    <a:pt x="4716" y="20957"/>
                    <a:pt x="4835" y="20885"/>
                  </a:cubicBezTo>
                  <a:lnTo>
                    <a:pt x="4882" y="20921"/>
                  </a:lnTo>
                  <a:cubicBezTo>
                    <a:pt x="5025" y="21076"/>
                    <a:pt x="5192" y="21195"/>
                    <a:pt x="5370" y="21302"/>
                  </a:cubicBezTo>
                  <a:cubicBezTo>
                    <a:pt x="5132" y="21743"/>
                    <a:pt x="5573" y="22326"/>
                    <a:pt x="6073" y="22374"/>
                  </a:cubicBezTo>
                  <a:cubicBezTo>
                    <a:pt x="6157" y="22381"/>
                    <a:pt x="6240" y="22384"/>
                    <a:pt x="6323" y="22384"/>
                  </a:cubicBezTo>
                  <a:cubicBezTo>
                    <a:pt x="7336" y="22384"/>
                    <a:pt x="8275" y="21856"/>
                    <a:pt x="8847" y="21064"/>
                  </a:cubicBezTo>
                  <a:cubicBezTo>
                    <a:pt x="9907" y="20766"/>
                    <a:pt x="11038" y="20623"/>
                    <a:pt x="12121" y="20385"/>
                  </a:cubicBezTo>
                  <a:cubicBezTo>
                    <a:pt x="12217" y="20421"/>
                    <a:pt x="12300" y="20469"/>
                    <a:pt x="12395" y="20504"/>
                  </a:cubicBezTo>
                  <a:cubicBezTo>
                    <a:pt x="12523" y="20571"/>
                    <a:pt x="12647" y="20600"/>
                    <a:pt x="12764" y="20600"/>
                  </a:cubicBezTo>
                  <a:cubicBezTo>
                    <a:pt x="13128" y="20600"/>
                    <a:pt x="13418" y="20317"/>
                    <a:pt x="13491" y="19992"/>
                  </a:cubicBezTo>
                  <a:cubicBezTo>
                    <a:pt x="13907" y="19826"/>
                    <a:pt x="14324" y="19635"/>
                    <a:pt x="14705" y="19361"/>
                  </a:cubicBezTo>
                  <a:cubicBezTo>
                    <a:pt x="14788" y="19302"/>
                    <a:pt x="14884" y="19230"/>
                    <a:pt x="14967" y="19171"/>
                  </a:cubicBezTo>
                  <a:cubicBezTo>
                    <a:pt x="15083" y="19242"/>
                    <a:pt x="15213" y="19285"/>
                    <a:pt x="15353" y="19285"/>
                  </a:cubicBezTo>
                  <a:cubicBezTo>
                    <a:pt x="15472" y="19285"/>
                    <a:pt x="15598" y="19254"/>
                    <a:pt x="15729" y="19183"/>
                  </a:cubicBezTo>
                  <a:cubicBezTo>
                    <a:pt x="16693" y="18659"/>
                    <a:pt x="17003" y="17623"/>
                    <a:pt x="17074" y="16575"/>
                  </a:cubicBezTo>
                  <a:cubicBezTo>
                    <a:pt x="17110" y="16278"/>
                    <a:pt x="17110" y="15980"/>
                    <a:pt x="17110" y="15682"/>
                  </a:cubicBezTo>
                  <a:cubicBezTo>
                    <a:pt x="17301" y="14016"/>
                    <a:pt x="17265" y="12337"/>
                    <a:pt x="15991" y="11087"/>
                  </a:cubicBezTo>
                  <a:cubicBezTo>
                    <a:pt x="15836" y="10717"/>
                    <a:pt x="15657" y="10360"/>
                    <a:pt x="15443" y="10015"/>
                  </a:cubicBezTo>
                  <a:cubicBezTo>
                    <a:pt x="14503" y="8420"/>
                    <a:pt x="13193" y="7110"/>
                    <a:pt x="11728" y="6015"/>
                  </a:cubicBezTo>
                  <a:cubicBezTo>
                    <a:pt x="11669" y="5979"/>
                    <a:pt x="11621" y="5955"/>
                    <a:pt x="11574" y="5907"/>
                  </a:cubicBezTo>
                  <a:cubicBezTo>
                    <a:pt x="10966" y="5467"/>
                    <a:pt x="10335" y="5062"/>
                    <a:pt x="9704" y="4669"/>
                  </a:cubicBezTo>
                  <a:cubicBezTo>
                    <a:pt x="9597" y="4669"/>
                    <a:pt x="9490" y="4693"/>
                    <a:pt x="9407" y="4693"/>
                  </a:cubicBezTo>
                  <a:cubicBezTo>
                    <a:pt x="9398" y="4693"/>
                    <a:pt x="9390" y="4693"/>
                    <a:pt x="9382" y="4693"/>
                  </a:cubicBezTo>
                  <a:cubicBezTo>
                    <a:pt x="8980" y="4693"/>
                    <a:pt x="8751" y="4413"/>
                    <a:pt x="8704" y="4110"/>
                  </a:cubicBezTo>
                  <a:cubicBezTo>
                    <a:pt x="8597" y="4050"/>
                    <a:pt x="8490" y="3990"/>
                    <a:pt x="8395" y="3943"/>
                  </a:cubicBezTo>
                  <a:cubicBezTo>
                    <a:pt x="8585" y="3455"/>
                    <a:pt x="8704" y="2919"/>
                    <a:pt x="8752" y="2371"/>
                  </a:cubicBezTo>
                  <a:cubicBezTo>
                    <a:pt x="8966" y="2038"/>
                    <a:pt x="9228" y="1716"/>
                    <a:pt x="9466" y="1395"/>
                  </a:cubicBezTo>
                  <a:cubicBezTo>
                    <a:pt x="9862" y="867"/>
                    <a:pt x="9284" y="299"/>
                    <a:pt x="8762" y="299"/>
                  </a:cubicBezTo>
                  <a:cubicBezTo>
                    <a:pt x="8718" y="299"/>
                    <a:pt x="8675" y="303"/>
                    <a:pt x="8633" y="311"/>
                  </a:cubicBezTo>
                  <a:cubicBezTo>
                    <a:pt x="7470" y="497"/>
                    <a:pt x="6303" y="588"/>
                    <a:pt x="5137" y="588"/>
                  </a:cubicBezTo>
                  <a:cubicBezTo>
                    <a:pt x="4357" y="588"/>
                    <a:pt x="3577" y="547"/>
                    <a:pt x="2799" y="466"/>
                  </a:cubicBezTo>
                  <a:cubicBezTo>
                    <a:pt x="2764" y="461"/>
                    <a:pt x="2731" y="459"/>
                    <a:pt x="2700" y="459"/>
                  </a:cubicBezTo>
                  <a:cubicBezTo>
                    <a:pt x="2582" y="459"/>
                    <a:pt x="2488" y="493"/>
                    <a:pt x="2394" y="550"/>
                  </a:cubicBezTo>
                  <a:cubicBezTo>
                    <a:pt x="2156" y="419"/>
                    <a:pt x="1906" y="300"/>
                    <a:pt x="1620" y="192"/>
                  </a:cubicBezTo>
                  <a:cubicBezTo>
                    <a:pt x="1525" y="169"/>
                    <a:pt x="1441" y="145"/>
                    <a:pt x="1370" y="145"/>
                  </a:cubicBezTo>
                  <a:cubicBezTo>
                    <a:pt x="1241" y="47"/>
                    <a:pt x="1078" y="1"/>
                    <a:pt x="915"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0" name="Google Shape;26110;p37"/>
            <p:cNvSpPr/>
            <p:nvPr/>
          </p:nvSpPr>
          <p:spPr>
            <a:xfrm>
              <a:off x="6445425" y="2096200"/>
              <a:ext cx="475400" cy="413000"/>
            </a:xfrm>
            <a:custGeom>
              <a:avLst/>
              <a:gdLst/>
              <a:ahLst/>
              <a:cxnLst/>
              <a:rect l="l" t="t" r="r" b="b"/>
              <a:pathLst>
                <a:path w="19016" h="16520" extrusionOk="0">
                  <a:moveTo>
                    <a:pt x="3263" y="4680"/>
                  </a:moveTo>
                  <a:cubicBezTo>
                    <a:pt x="3287" y="4680"/>
                    <a:pt x="3323" y="4704"/>
                    <a:pt x="3347" y="4704"/>
                  </a:cubicBezTo>
                  <a:cubicBezTo>
                    <a:pt x="4216" y="4823"/>
                    <a:pt x="5085" y="4907"/>
                    <a:pt x="5966" y="4954"/>
                  </a:cubicBezTo>
                  <a:cubicBezTo>
                    <a:pt x="6236" y="4962"/>
                    <a:pt x="6506" y="4965"/>
                    <a:pt x="6774" y="4965"/>
                  </a:cubicBezTo>
                  <a:cubicBezTo>
                    <a:pt x="7389" y="4965"/>
                    <a:pt x="8001" y="4945"/>
                    <a:pt x="8612" y="4896"/>
                  </a:cubicBezTo>
                  <a:lnTo>
                    <a:pt x="8612" y="4896"/>
                  </a:lnTo>
                  <a:cubicBezTo>
                    <a:pt x="8597" y="4898"/>
                    <a:pt x="8596" y="4908"/>
                    <a:pt x="8585" y="4919"/>
                  </a:cubicBezTo>
                  <a:lnTo>
                    <a:pt x="8276" y="5776"/>
                  </a:lnTo>
                  <a:cubicBezTo>
                    <a:pt x="8038" y="5788"/>
                    <a:pt x="7823" y="5931"/>
                    <a:pt x="7680" y="6145"/>
                  </a:cubicBezTo>
                  <a:cubicBezTo>
                    <a:pt x="7335" y="6633"/>
                    <a:pt x="6859" y="6990"/>
                    <a:pt x="6323" y="7264"/>
                  </a:cubicBezTo>
                  <a:cubicBezTo>
                    <a:pt x="6293" y="7266"/>
                    <a:pt x="6264" y="7267"/>
                    <a:pt x="6235" y="7267"/>
                  </a:cubicBezTo>
                  <a:cubicBezTo>
                    <a:pt x="5586" y="7267"/>
                    <a:pt x="5055" y="6807"/>
                    <a:pt x="4408" y="6807"/>
                  </a:cubicBezTo>
                  <a:cubicBezTo>
                    <a:pt x="4372" y="6807"/>
                    <a:pt x="4336" y="6809"/>
                    <a:pt x="4299" y="6812"/>
                  </a:cubicBezTo>
                  <a:cubicBezTo>
                    <a:pt x="3930" y="6347"/>
                    <a:pt x="3680" y="5812"/>
                    <a:pt x="3597" y="5228"/>
                  </a:cubicBezTo>
                  <a:cubicBezTo>
                    <a:pt x="3573" y="4978"/>
                    <a:pt x="3442" y="4800"/>
                    <a:pt x="3263" y="4680"/>
                  </a:cubicBezTo>
                  <a:close/>
                  <a:moveTo>
                    <a:pt x="1621" y="4354"/>
                  </a:moveTo>
                  <a:cubicBezTo>
                    <a:pt x="1650" y="4354"/>
                    <a:pt x="1709" y="4370"/>
                    <a:pt x="1799" y="4407"/>
                  </a:cubicBezTo>
                  <a:cubicBezTo>
                    <a:pt x="1846" y="4419"/>
                    <a:pt x="1894" y="4419"/>
                    <a:pt x="1930" y="4430"/>
                  </a:cubicBezTo>
                  <a:cubicBezTo>
                    <a:pt x="1680" y="4645"/>
                    <a:pt x="1537" y="5002"/>
                    <a:pt x="1751" y="5359"/>
                  </a:cubicBezTo>
                  <a:cubicBezTo>
                    <a:pt x="2323" y="6335"/>
                    <a:pt x="2370" y="7514"/>
                    <a:pt x="3001" y="8371"/>
                  </a:cubicBezTo>
                  <a:cubicBezTo>
                    <a:pt x="3001" y="8514"/>
                    <a:pt x="3025" y="8657"/>
                    <a:pt x="3049" y="8788"/>
                  </a:cubicBezTo>
                  <a:cubicBezTo>
                    <a:pt x="3061" y="8836"/>
                    <a:pt x="3061" y="8871"/>
                    <a:pt x="3085" y="8907"/>
                  </a:cubicBezTo>
                  <a:cubicBezTo>
                    <a:pt x="2989" y="8836"/>
                    <a:pt x="2930" y="8764"/>
                    <a:pt x="2882" y="8669"/>
                  </a:cubicBezTo>
                  <a:cubicBezTo>
                    <a:pt x="2466" y="8050"/>
                    <a:pt x="2156" y="7359"/>
                    <a:pt x="1954" y="6645"/>
                  </a:cubicBezTo>
                  <a:cubicBezTo>
                    <a:pt x="1894" y="6455"/>
                    <a:pt x="1775" y="6312"/>
                    <a:pt x="1608" y="6216"/>
                  </a:cubicBezTo>
                  <a:cubicBezTo>
                    <a:pt x="1573" y="5776"/>
                    <a:pt x="1596" y="5335"/>
                    <a:pt x="1632" y="4895"/>
                  </a:cubicBezTo>
                  <a:cubicBezTo>
                    <a:pt x="1632" y="4848"/>
                    <a:pt x="1667" y="4418"/>
                    <a:pt x="1656" y="4418"/>
                  </a:cubicBezTo>
                  <a:lnTo>
                    <a:pt x="1656" y="4418"/>
                  </a:lnTo>
                  <a:cubicBezTo>
                    <a:pt x="1656" y="4418"/>
                    <a:pt x="1656" y="4418"/>
                    <a:pt x="1656" y="4419"/>
                  </a:cubicBezTo>
                  <a:cubicBezTo>
                    <a:pt x="1596" y="4379"/>
                    <a:pt x="1585" y="4354"/>
                    <a:pt x="1621" y="4354"/>
                  </a:cubicBezTo>
                  <a:close/>
                  <a:moveTo>
                    <a:pt x="12221" y="1"/>
                  </a:moveTo>
                  <a:cubicBezTo>
                    <a:pt x="11514" y="1"/>
                    <a:pt x="10814" y="37"/>
                    <a:pt x="10121" y="73"/>
                  </a:cubicBezTo>
                  <a:cubicBezTo>
                    <a:pt x="10086" y="73"/>
                    <a:pt x="10050" y="85"/>
                    <a:pt x="10014" y="85"/>
                  </a:cubicBezTo>
                  <a:cubicBezTo>
                    <a:pt x="9931" y="180"/>
                    <a:pt x="9800" y="251"/>
                    <a:pt x="9645" y="287"/>
                  </a:cubicBezTo>
                  <a:cubicBezTo>
                    <a:pt x="7609" y="751"/>
                    <a:pt x="5728" y="1347"/>
                    <a:pt x="3882" y="2323"/>
                  </a:cubicBezTo>
                  <a:cubicBezTo>
                    <a:pt x="3156" y="2704"/>
                    <a:pt x="2358" y="3037"/>
                    <a:pt x="1751" y="3597"/>
                  </a:cubicBezTo>
                  <a:cubicBezTo>
                    <a:pt x="1025" y="4288"/>
                    <a:pt x="763" y="5300"/>
                    <a:pt x="501" y="6228"/>
                  </a:cubicBezTo>
                  <a:cubicBezTo>
                    <a:pt x="1" y="8062"/>
                    <a:pt x="25" y="10669"/>
                    <a:pt x="1323" y="12217"/>
                  </a:cubicBezTo>
                  <a:cubicBezTo>
                    <a:pt x="2335" y="13420"/>
                    <a:pt x="4013" y="13932"/>
                    <a:pt x="4716" y="15420"/>
                  </a:cubicBezTo>
                  <a:cubicBezTo>
                    <a:pt x="4763" y="15503"/>
                    <a:pt x="4775" y="15575"/>
                    <a:pt x="4787" y="15670"/>
                  </a:cubicBezTo>
                  <a:cubicBezTo>
                    <a:pt x="5025" y="15444"/>
                    <a:pt x="5144" y="15075"/>
                    <a:pt x="4978" y="14741"/>
                  </a:cubicBezTo>
                  <a:cubicBezTo>
                    <a:pt x="4966" y="14717"/>
                    <a:pt x="4954" y="14670"/>
                    <a:pt x="4918" y="14646"/>
                  </a:cubicBezTo>
                  <a:cubicBezTo>
                    <a:pt x="4966" y="14539"/>
                    <a:pt x="4978" y="14420"/>
                    <a:pt x="4978" y="14289"/>
                  </a:cubicBezTo>
                  <a:cubicBezTo>
                    <a:pt x="4859" y="13110"/>
                    <a:pt x="4954" y="11622"/>
                    <a:pt x="4359" y="10550"/>
                  </a:cubicBezTo>
                  <a:lnTo>
                    <a:pt x="4359" y="10550"/>
                  </a:lnTo>
                  <a:cubicBezTo>
                    <a:pt x="4668" y="10741"/>
                    <a:pt x="5013" y="10860"/>
                    <a:pt x="5335" y="10896"/>
                  </a:cubicBezTo>
                  <a:cubicBezTo>
                    <a:pt x="5335" y="10955"/>
                    <a:pt x="5323" y="11015"/>
                    <a:pt x="5323" y="11050"/>
                  </a:cubicBezTo>
                  <a:cubicBezTo>
                    <a:pt x="5180" y="12836"/>
                    <a:pt x="5752" y="14682"/>
                    <a:pt x="6704" y="16170"/>
                  </a:cubicBezTo>
                  <a:cubicBezTo>
                    <a:pt x="6855" y="16393"/>
                    <a:pt x="7145" y="16520"/>
                    <a:pt x="7418" y="16520"/>
                  </a:cubicBezTo>
                  <a:cubicBezTo>
                    <a:pt x="7728" y="16520"/>
                    <a:pt x="8017" y="16358"/>
                    <a:pt x="8061" y="15991"/>
                  </a:cubicBezTo>
                  <a:cubicBezTo>
                    <a:pt x="8192" y="15087"/>
                    <a:pt x="8276" y="14170"/>
                    <a:pt x="8192" y="13241"/>
                  </a:cubicBezTo>
                  <a:cubicBezTo>
                    <a:pt x="8121" y="12360"/>
                    <a:pt x="7740" y="11372"/>
                    <a:pt x="7871" y="10491"/>
                  </a:cubicBezTo>
                  <a:lnTo>
                    <a:pt x="7871" y="10443"/>
                  </a:lnTo>
                  <a:cubicBezTo>
                    <a:pt x="8050" y="10372"/>
                    <a:pt x="8216" y="10265"/>
                    <a:pt x="8359" y="10134"/>
                  </a:cubicBezTo>
                  <a:cubicBezTo>
                    <a:pt x="8966" y="9610"/>
                    <a:pt x="9204" y="8848"/>
                    <a:pt x="9383" y="8098"/>
                  </a:cubicBezTo>
                  <a:cubicBezTo>
                    <a:pt x="9466" y="7776"/>
                    <a:pt x="9347" y="7526"/>
                    <a:pt x="9169" y="7359"/>
                  </a:cubicBezTo>
                  <a:cubicBezTo>
                    <a:pt x="9412" y="7105"/>
                    <a:pt x="9633" y="6805"/>
                    <a:pt x="9820" y="6515"/>
                  </a:cubicBezTo>
                  <a:lnTo>
                    <a:pt x="9820" y="6515"/>
                  </a:lnTo>
                  <a:cubicBezTo>
                    <a:pt x="9782" y="6576"/>
                    <a:pt x="9759" y="6629"/>
                    <a:pt x="9716" y="6693"/>
                  </a:cubicBezTo>
                  <a:cubicBezTo>
                    <a:pt x="9490" y="7050"/>
                    <a:pt x="9669" y="7574"/>
                    <a:pt x="10026" y="7752"/>
                  </a:cubicBezTo>
                  <a:cubicBezTo>
                    <a:pt x="10133" y="7514"/>
                    <a:pt x="10359" y="7324"/>
                    <a:pt x="10705" y="7300"/>
                  </a:cubicBezTo>
                  <a:cubicBezTo>
                    <a:pt x="12395" y="7264"/>
                    <a:pt x="15050" y="7002"/>
                    <a:pt x="16896" y="5978"/>
                  </a:cubicBezTo>
                  <a:cubicBezTo>
                    <a:pt x="16991" y="5907"/>
                    <a:pt x="17098" y="5812"/>
                    <a:pt x="17194" y="5728"/>
                  </a:cubicBezTo>
                  <a:cubicBezTo>
                    <a:pt x="17289" y="5621"/>
                    <a:pt x="17396" y="5538"/>
                    <a:pt x="17491" y="5419"/>
                  </a:cubicBezTo>
                  <a:cubicBezTo>
                    <a:pt x="17563" y="5395"/>
                    <a:pt x="17634" y="5371"/>
                    <a:pt x="17706" y="5312"/>
                  </a:cubicBezTo>
                  <a:cubicBezTo>
                    <a:pt x="17801" y="5252"/>
                    <a:pt x="17872" y="5181"/>
                    <a:pt x="17944" y="5097"/>
                  </a:cubicBezTo>
                  <a:lnTo>
                    <a:pt x="18051" y="5097"/>
                  </a:lnTo>
                  <a:cubicBezTo>
                    <a:pt x="18646" y="4478"/>
                    <a:pt x="19003" y="3692"/>
                    <a:pt x="18956" y="2680"/>
                  </a:cubicBezTo>
                  <a:cubicBezTo>
                    <a:pt x="18956" y="2561"/>
                    <a:pt x="18968" y="2454"/>
                    <a:pt x="19015" y="2359"/>
                  </a:cubicBezTo>
                  <a:cubicBezTo>
                    <a:pt x="18337" y="1430"/>
                    <a:pt x="16920" y="775"/>
                    <a:pt x="16027" y="489"/>
                  </a:cubicBezTo>
                  <a:cubicBezTo>
                    <a:pt x="15765" y="394"/>
                    <a:pt x="15491" y="335"/>
                    <a:pt x="15229" y="275"/>
                  </a:cubicBezTo>
                  <a:cubicBezTo>
                    <a:pt x="15110" y="370"/>
                    <a:pt x="14955" y="418"/>
                    <a:pt x="14777" y="418"/>
                  </a:cubicBezTo>
                  <a:cubicBezTo>
                    <a:pt x="14134" y="394"/>
                    <a:pt x="13467" y="275"/>
                    <a:pt x="12907" y="13"/>
                  </a:cubicBezTo>
                  <a:cubicBezTo>
                    <a:pt x="12678" y="5"/>
                    <a:pt x="12449" y="1"/>
                    <a:pt x="12221"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1" name="Google Shape;26111;p37"/>
            <p:cNvSpPr/>
            <p:nvPr/>
          </p:nvSpPr>
          <p:spPr>
            <a:xfrm>
              <a:off x="6774350" y="2349525"/>
              <a:ext cx="232800" cy="279550"/>
            </a:xfrm>
            <a:custGeom>
              <a:avLst/>
              <a:gdLst/>
              <a:ahLst/>
              <a:cxnLst/>
              <a:rect l="l" t="t" r="r" b="b"/>
              <a:pathLst>
                <a:path w="9312" h="11182" extrusionOk="0">
                  <a:moveTo>
                    <a:pt x="2310" y="1"/>
                  </a:moveTo>
                  <a:cubicBezTo>
                    <a:pt x="1620" y="24"/>
                    <a:pt x="917" y="84"/>
                    <a:pt x="238" y="84"/>
                  </a:cubicBezTo>
                  <a:cubicBezTo>
                    <a:pt x="179" y="84"/>
                    <a:pt x="131" y="84"/>
                    <a:pt x="72" y="72"/>
                  </a:cubicBezTo>
                  <a:lnTo>
                    <a:pt x="72" y="72"/>
                  </a:lnTo>
                  <a:cubicBezTo>
                    <a:pt x="0" y="358"/>
                    <a:pt x="84" y="667"/>
                    <a:pt x="405" y="870"/>
                  </a:cubicBezTo>
                  <a:cubicBezTo>
                    <a:pt x="1798" y="1786"/>
                    <a:pt x="2524" y="3358"/>
                    <a:pt x="3751" y="4465"/>
                  </a:cubicBezTo>
                  <a:cubicBezTo>
                    <a:pt x="4406" y="5037"/>
                    <a:pt x="5072" y="5406"/>
                    <a:pt x="5144" y="6358"/>
                  </a:cubicBezTo>
                  <a:cubicBezTo>
                    <a:pt x="5227" y="7323"/>
                    <a:pt x="5239" y="8287"/>
                    <a:pt x="5263" y="9240"/>
                  </a:cubicBezTo>
                  <a:cubicBezTo>
                    <a:pt x="5132" y="9526"/>
                    <a:pt x="5001" y="9799"/>
                    <a:pt x="4882" y="10073"/>
                  </a:cubicBezTo>
                  <a:cubicBezTo>
                    <a:pt x="4619" y="10642"/>
                    <a:pt x="5031" y="11181"/>
                    <a:pt x="5534" y="11181"/>
                  </a:cubicBezTo>
                  <a:cubicBezTo>
                    <a:pt x="5578" y="11181"/>
                    <a:pt x="5623" y="11177"/>
                    <a:pt x="5668" y="11169"/>
                  </a:cubicBezTo>
                  <a:cubicBezTo>
                    <a:pt x="6025" y="9871"/>
                    <a:pt x="7370" y="9228"/>
                    <a:pt x="8144" y="8180"/>
                  </a:cubicBezTo>
                  <a:cubicBezTo>
                    <a:pt x="8180" y="8121"/>
                    <a:pt x="8239" y="8061"/>
                    <a:pt x="8299" y="8013"/>
                  </a:cubicBezTo>
                  <a:cubicBezTo>
                    <a:pt x="8478" y="7692"/>
                    <a:pt x="8632" y="7370"/>
                    <a:pt x="8775" y="7049"/>
                  </a:cubicBezTo>
                  <a:cubicBezTo>
                    <a:pt x="9311" y="5835"/>
                    <a:pt x="9311" y="4501"/>
                    <a:pt x="8811" y="3275"/>
                  </a:cubicBezTo>
                  <a:cubicBezTo>
                    <a:pt x="8287" y="2584"/>
                    <a:pt x="7644" y="1989"/>
                    <a:pt x="6977" y="1489"/>
                  </a:cubicBezTo>
                  <a:cubicBezTo>
                    <a:pt x="6961" y="1490"/>
                    <a:pt x="6944" y="1491"/>
                    <a:pt x="6927" y="1491"/>
                  </a:cubicBezTo>
                  <a:cubicBezTo>
                    <a:pt x="6813" y="1491"/>
                    <a:pt x="6696" y="1456"/>
                    <a:pt x="6561" y="1394"/>
                  </a:cubicBezTo>
                  <a:cubicBezTo>
                    <a:pt x="5656" y="905"/>
                    <a:pt x="4763" y="489"/>
                    <a:pt x="3763" y="203"/>
                  </a:cubicBezTo>
                  <a:lnTo>
                    <a:pt x="3751" y="203"/>
                  </a:lnTo>
                  <a:cubicBezTo>
                    <a:pt x="3263" y="143"/>
                    <a:pt x="2786" y="108"/>
                    <a:pt x="231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2" name="Google Shape;26112;p37"/>
            <p:cNvSpPr/>
            <p:nvPr/>
          </p:nvSpPr>
          <p:spPr>
            <a:xfrm>
              <a:off x="6726475" y="2356325"/>
              <a:ext cx="184525" cy="289250"/>
            </a:xfrm>
            <a:custGeom>
              <a:avLst/>
              <a:gdLst/>
              <a:ahLst/>
              <a:cxnLst/>
              <a:rect l="l" t="t" r="r" b="b"/>
              <a:pathLst>
                <a:path w="7381" h="11570" extrusionOk="0">
                  <a:moveTo>
                    <a:pt x="1499" y="1"/>
                  </a:moveTo>
                  <a:cubicBezTo>
                    <a:pt x="1436" y="1"/>
                    <a:pt x="1376" y="9"/>
                    <a:pt x="1320" y="26"/>
                  </a:cubicBezTo>
                  <a:cubicBezTo>
                    <a:pt x="1153" y="86"/>
                    <a:pt x="987" y="133"/>
                    <a:pt x="832" y="193"/>
                  </a:cubicBezTo>
                  <a:cubicBezTo>
                    <a:pt x="1" y="463"/>
                    <a:pt x="246" y="1662"/>
                    <a:pt x="982" y="1662"/>
                  </a:cubicBezTo>
                  <a:cubicBezTo>
                    <a:pt x="1058" y="1662"/>
                    <a:pt x="1139" y="1649"/>
                    <a:pt x="1225" y="1622"/>
                  </a:cubicBezTo>
                  <a:cubicBezTo>
                    <a:pt x="1237" y="1622"/>
                    <a:pt x="1261" y="1598"/>
                    <a:pt x="1272" y="1598"/>
                  </a:cubicBezTo>
                  <a:cubicBezTo>
                    <a:pt x="1534" y="1895"/>
                    <a:pt x="1820" y="2181"/>
                    <a:pt x="2118" y="2431"/>
                  </a:cubicBezTo>
                  <a:cubicBezTo>
                    <a:pt x="2951" y="3360"/>
                    <a:pt x="4070" y="4098"/>
                    <a:pt x="4737" y="5158"/>
                  </a:cubicBezTo>
                  <a:cubicBezTo>
                    <a:pt x="5797" y="6872"/>
                    <a:pt x="5642" y="8944"/>
                    <a:pt x="5452" y="10861"/>
                  </a:cubicBezTo>
                  <a:cubicBezTo>
                    <a:pt x="5404" y="11328"/>
                    <a:pt x="5789" y="11569"/>
                    <a:pt x="6178" y="11569"/>
                  </a:cubicBezTo>
                  <a:cubicBezTo>
                    <a:pt x="6373" y="11569"/>
                    <a:pt x="6570" y="11508"/>
                    <a:pt x="6714" y="11385"/>
                  </a:cubicBezTo>
                  <a:cubicBezTo>
                    <a:pt x="7214" y="10968"/>
                    <a:pt x="7273" y="10349"/>
                    <a:pt x="7309" y="9742"/>
                  </a:cubicBezTo>
                  <a:cubicBezTo>
                    <a:pt x="7380" y="8908"/>
                    <a:pt x="7357" y="8063"/>
                    <a:pt x="7273" y="7218"/>
                  </a:cubicBezTo>
                  <a:cubicBezTo>
                    <a:pt x="7237" y="6920"/>
                    <a:pt x="7083" y="6706"/>
                    <a:pt x="6868" y="6598"/>
                  </a:cubicBezTo>
                  <a:cubicBezTo>
                    <a:pt x="6761" y="6086"/>
                    <a:pt x="6606" y="5574"/>
                    <a:pt x="6380" y="5086"/>
                  </a:cubicBezTo>
                  <a:cubicBezTo>
                    <a:pt x="5975" y="4217"/>
                    <a:pt x="5380" y="3467"/>
                    <a:pt x="4713" y="2788"/>
                  </a:cubicBezTo>
                  <a:cubicBezTo>
                    <a:pt x="4535" y="2598"/>
                    <a:pt x="4297" y="2419"/>
                    <a:pt x="4070" y="2229"/>
                  </a:cubicBezTo>
                  <a:cubicBezTo>
                    <a:pt x="4058" y="2181"/>
                    <a:pt x="4047" y="2134"/>
                    <a:pt x="4011" y="2098"/>
                  </a:cubicBezTo>
                  <a:cubicBezTo>
                    <a:pt x="3606" y="1336"/>
                    <a:pt x="3046" y="741"/>
                    <a:pt x="2344" y="229"/>
                  </a:cubicBezTo>
                  <a:cubicBezTo>
                    <a:pt x="2249" y="162"/>
                    <a:pt x="2139" y="126"/>
                    <a:pt x="2026" y="126"/>
                  </a:cubicBezTo>
                  <a:cubicBezTo>
                    <a:pt x="1998" y="126"/>
                    <a:pt x="1968" y="128"/>
                    <a:pt x="1939" y="133"/>
                  </a:cubicBezTo>
                  <a:cubicBezTo>
                    <a:pt x="1813" y="49"/>
                    <a:pt x="1650" y="1"/>
                    <a:pt x="1499" y="1"/>
                  </a:cubicBezTo>
                  <a:close/>
                </a:path>
              </a:pathLst>
            </a:custGeom>
            <a:solidFill>
              <a:srgbClr val="A5A1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3" name="Google Shape;26113;p37"/>
            <p:cNvSpPr/>
            <p:nvPr/>
          </p:nvSpPr>
          <p:spPr>
            <a:xfrm>
              <a:off x="6538450" y="2278625"/>
              <a:ext cx="25875" cy="20825"/>
            </a:xfrm>
            <a:custGeom>
              <a:avLst/>
              <a:gdLst/>
              <a:ahLst/>
              <a:cxnLst/>
              <a:rect l="l" t="t" r="r" b="b"/>
              <a:pathLst>
                <a:path w="1035" h="833" extrusionOk="0">
                  <a:moveTo>
                    <a:pt x="514" y="1"/>
                  </a:moveTo>
                  <a:cubicBezTo>
                    <a:pt x="421" y="1"/>
                    <a:pt x="330" y="34"/>
                    <a:pt x="257" y="110"/>
                  </a:cubicBezTo>
                  <a:cubicBezTo>
                    <a:pt x="1" y="366"/>
                    <a:pt x="251" y="832"/>
                    <a:pt x="572" y="832"/>
                  </a:cubicBezTo>
                  <a:cubicBezTo>
                    <a:pt x="609" y="832"/>
                    <a:pt x="647" y="826"/>
                    <a:pt x="685" y="812"/>
                  </a:cubicBezTo>
                  <a:cubicBezTo>
                    <a:pt x="757" y="777"/>
                    <a:pt x="804" y="741"/>
                    <a:pt x="816" y="658"/>
                  </a:cubicBezTo>
                  <a:cubicBezTo>
                    <a:pt x="876" y="646"/>
                    <a:pt x="923" y="622"/>
                    <a:pt x="947" y="539"/>
                  </a:cubicBezTo>
                  <a:cubicBezTo>
                    <a:pt x="1035" y="250"/>
                    <a:pt x="770" y="1"/>
                    <a:pt x="514" y="1"/>
                  </a:cubicBezTo>
                  <a:close/>
                </a:path>
              </a:pathLst>
            </a:custGeom>
            <a:solidFill>
              <a:srgbClr val="EA8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4" name="Google Shape;26114;p37"/>
            <p:cNvSpPr/>
            <p:nvPr/>
          </p:nvSpPr>
          <p:spPr>
            <a:xfrm>
              <a:off x="6621350" y="2285075"/>
              <a:ext cx="17575" cy="19875"/>
            </a:xfrm>
            <a:custGeom>
              <a:avLst/>
              <a:gdLst/>
              <a:ahLst/>
              <a:cxnLst/>
              <a:rect l="l" t="t" r="r" b="b"/>
              <a:pathLst>
                <a:path w="703" h="795" extrusionOk="0">
                  <a:moveTo>
                    <a:pt x="497" y="1"/>
                  </a:moveTo>
                  <a:cubicBezTo>
                    <a:pt x="482" y="1"/>
                    <a:pt x="467" y="3"/>
                    <a:pt x="453" y="7"/>
                  </a:cubicBezTo>
                  <a:cubicBezTo>
                    <a:pt x="108" y="66"/>
                    <a:pt x="1" y="507"/>
                    <a:pt x="215" y="745"/>
                  </a:cubicBezTo>
                  <a:cubicBezTo>
                    <a:pt x="249" y="779"/>
                    <a:pt x="294" y="794"/>
                    <a:pt x="339" y="794"/>
                  </a:cubicBezTo>
                  <a:cubicBezTo>
                    <a:pt x="389" y="794"/>
                    <a:pt x="439" y="776"/>
                    <a:pt x="477" y="745"/>
                  </a:cubicBezTo>
                  <a:cubicBezTo>
                    <a:pt x="632" y="626"/>
                    <a:pt x="703" y="435"/>
                    <a:pt x="691" y="245"/>
                  </a:cubicBezTo>
                  <a:lnTo>
                    <a:pt x="667" y="245"/>
                  </a:lnTo>
                  <a:cubicBezTo>
                    <a:pt x="679" y="209"/>
                    <a:pt x="679" y="162"/>
                    <a:pt x="667" y="138"/>
                  </a:cubicBezTo>
                  <a:cubicBezTo>
                    <a:pt x="648" y="49"/>
                    <a:pt x="570" y="1"/>
                    <a:pt x="497" y="1"/>
                  </a:cubicBezTo>
                  <a:close/>
                </a:path>
              </a:pathLst>
            </a:custGeom>
            <a:solidFill>
              <a:srgbClr val="EA8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5" name="Google Shape;26115;p37"/>
            <p:cNvSpPr/>
            <p:nvPr/>
          </p:nvSpPr>
          <p:spPr>
            <a:xfrm>
              <a:off x="6706175" y="2184625"/>
              <a:ext cx="192025" cy="91700"/>
            </a:xfrm>
            <a:custGeom>
              <a:avLst/>
              <a:gdLst/>
              <a:ahLst/>
              <a:cxnLst/>
              <a:rect l="l" t="t" r="r" b="b"/>
              <a:pathLst>
                <a:path w="7681" h="3668" extrusionOk="0">
                  <a:moveTo>
                    <a:pt x="5775" y="989"/>
                  </a:moveTo>
                  <a:lnTo>
                    <a:pt x="5775" y="989"/>
                  </a:lnTo>
                  <a:cubicBezTo>
                    <a:pt x="5704" y="1001"/>
                    <a:pt x="5632" y="1048"/>
                    <a:pt x="5573" y="1084"/>
                  </a:cubicBezTo>
                  <a:cubicBezTo>
                    <a:pt x="5573" y="1072"/>
                    <a:pt x="5549" y="1048"/>
                    <a:pt x="5549" y="1024"/>
                  </a:cubicBezTo>
                  <a:lnTo>
                    <a:pt x="5775" y="989"/>
                  </a:lnTo>
                  <a:close/>
                  <a:moveTo>
                    <a:pt x="1084" y="1715"/>
                  </a:moveTo>
                  <a:cubicBezTo>
                    <a:pt x="1084" y="1846"/>
                    <a:pt x="1108" y="1977"/>
                    <a:pt x="1144" y="2096"/>
                  </a:cubicBezTo>
                  <a:cubicBezTo>
                    <a:pt x="1126" y="2114"/>
                    <a:pt x="1108" y="2126"/>
                    <a:pt x="1087" y="2126"/>
                  </a:cubicBezTo>
                  <a:cubicBezTo>
                    <a:pt x="1066" y="2126"/>
                    <a:pt x="1043" y="2114"/>
                    <a:pt x="1013" y="2084"/>
                  </a:cubicBezTo>
                  <a:cubicBezTo>
                    <a:pt x="989" y="2025"/>
                    <a:pt x="1025" y="1858"/>
                    <a:pt x="1084" y="1715"/>
                  </a:cubicBezTo>
                  <a:close/>
                  <a:moveTo>
                    <a:pt x="1191" y="2894"/>
                  </a:moveTo>
                  <a:cubicBezTo>
                    <a:pt x="1227" y="2929"/>
                    <a:pt x="1263" y="2965"/>
                    <a:pt x="1311" y="2989"/>
                  </a:cubicBezTo>
                  <a:cubicBezTo>
                    <a:pt x="1294" y="2987"/>
                    <a:pt x="1274" y="2986"/>
                    <a:pt x="1250" y="2986"/>
                  </a:cubicBezTo>
                  <a:cubicBezTo>
                    <a:pt x="1158" y="2986"/>
                    <a:pt x="1021" y="2997"/>
                    <a:pt x="939" y="2997"/>
                  </a:cubicBezTo>
                  <a:cubicBezTo>
                    <a:pt x="902" y="2997"/>
                    <a:pt x="876" y="2995"/>
                    <a:pt x="870" y="2989"/>
                  </a:cubicBezTo>
                  <a:cubicBezTo>
                    <a:pt x="846" y="2977"/>
                    <a:pt x="846" y="2953"/>
                    <a:pt x="834" y="2894"/>
                  </a:cubicBezTo>
                  <a:lnTo>
                    <a:pt x="834" y="2894"/>
                  </a:lnTo>
                  <a:cubicBezTo>
                    <a:pt x="888" y="2906"/>
                    <a:pt x="944" y="2912"/>
                    <a:pt x="1004" y="2912"/>
                  </a:cubicBezTo>
                  <a:cubicBezTo>
                    <a:pt x="1063" y="2912"/>
                    <a:pt x="1126" y="2906"/>
                    <a:pt x="1191" y="2894"/>
                  </a:cubicBezTo>
                  <a:close/>
                  <a:moveTo>
                    <a:pt x="6903" y="0"/>
                  </a:moveTo>
                  <a:cubicBezTo>
                    <a:pt x="6317" y="0"/>
                    <a:pt x="5655" y="252"/>
                    <a:pt x="5073" y="334"/>
                  </a:cubicBezTo>
                  <a:cubicBezTo>
                    <a:pt x="4356" y="419"/>
                    <a:pt x="3629" y="467"/>
                    <a:pt x="2901" y="467"/>
                  </a:cubicBezTo>
                  <a:cubicBezTo>
                    <a:pt x="2819" y="467"/>
                    <a:pt x="2738" y="466"/>
                    <a:pt x="2656" y="465"/>
                  </a:cubicBezTo>
                  <a:cubicBezTo>
                    <a:pt x="2499" y="462"/>
                    <a:pt x="2344" y="459"/>
                    <a:pt x="2194" y="459"/>
                  </a:cubicBezTo>
                  <a:cubicBezTo>
                    <a:pt x="1603" y="459"/>
                    <a:pt x="1076" y="511"/>
                    <a:pt x="715" y="882"/>
                  </a:cubicBezTo>
                  <a:cubicBezTo>
                    <a:pt x="641" y="784"/>
                    <a:pt x="520" y="735"/>
                    <a:pt x="402" y="735"/>
                  </a:cubicBezTo>
                  <a:cubicBezTo>
                    <a:pt x="219" y="735"/>
                    <a:pt x="41" y="852"/>
                    <a:pt x="48" y="1084"/>
                  </a:cubicBezTo>
                  <a:cubicBezTo>
                    <a:pt x="72" y="1727"/>
                    <a:pt x="1" y="2477"/>
                    <a:pt x="132" y="3096"/>
                  </a:cubicBezTo>
                  <a:cubicBezTo>
                    <a:pt x="191" y="3406"/>
                    <a:pt x="358" y="3560"/>
                    <a:pt x="668" y="3644"/>
                  </a:cubicBezTo>
                  <a:cubicBezTo>
                    <a:pt x="703" y="3668"/>
                    <a:pt x="727" y="3668"/>
                    <a:pt x="763" y="3668"/>
                  </a:cubicBezTo>
                  <a:cubicBezTo>
                    <a:pt x="787" y="3644"/>
                    <a:pt x="822" y="3644"/>
                    <a:pt x="858" y="3632"/>
                  </a:cubicBezTo>
                  <a:cubicBezTo>
                    <a:pt x="1013" y="3608"/>
                    <a:pt x="1180" y="3572"/>
                    <a:pt x="1322" y="3549"/>
                  </a:cubicBezTo>
                  <a:cubicBezTo>
                    <a:pt x="1775" y="3191"/>
                    <a:pt x="2334" y="3037"/>
                    <a:pt x="2918" y="2989"/>
                  </a:cubicBezTo>
                  <a:cubicBezTo>
                    <a:pt x="3882" y="2787"/>
                    <a:pt x="4894" y="2691"/>
                    <a:pt x="5823" y="2429"/>
                  </a:cubicBezTo>
                  <a:cubicBezTo>
                    <a:pt x="5883" y="2406"/>
                    <a:pt x="5954" y="2394"/>
                    <a:pt x="6013" y="2394"/>
                  </a:cubicBezTo>
                  <a:cubicBezTo>
                    <a:pt x="6359" y="2179"/>
                    <a:pt x="6668" y="1917"/>
                    <a:pt x="6966" y="1655"/>
                  </a:cubicBezTo>
                  <a:cubicBezTo>
                    <a:pt x="7264" y="1382"/>
                    <a:pt x="7680" y="1013"/>
                    <a:pt x="7645" y="584"/>
                  </a:cubicBezTo>
                  <a:cubicBezTo>
                    <a:pt x="7633" y="191"/>
                    <a:pt x="7311" y="12"/>
                    <a:pt x="6942" y="0"/>
                  </a:cubicBezTo>
                  <a:cubicBezTo>
                    <a:pt x="6929" y="0"/>
                    <a:pt x="6916" y="0"/>
                    <a:pt x="6903"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6" name="Google Shape;26116;p37"/>
            <p:cNvSpPr/>
            <p:nvPr/>
          </p:nvSpPr>
          <p:spPr>
            <a:xfrm>
              <a:off x="6595750" y="2293275"/>
              <a:ext cx="101975" cy="89750"/>
            </a:xfrm>
            <a:custGeom>
              <a:avLst/>
              <a:gdLst/>
              <a:ahLst/>
              <a:cxnLst/>
              <a:rect l="l" t="t" r="r" b="b"/>
              <a:pathLst>
                <a:path w="4079" h="3590" extrusionOk="0">
                  <a:moveTo>
                    <a:pt x="3714" y="0"/>
                  </a:moveTo>
                  <a:cubicBezTo>
                    <a:pt x="3528" y="0"/>
                    <a:pt x="3334" y="119"/>
                    <a:pt x="3322" y="357"/>
                  </a:cubicBezTo>
                  <a:cubicBezTo>
                    <a:pt x="3230" y="1832"/>
                    <a:pt x="2057" y="2849"/>
                    <a:pt x="623" y="2849"/>
                  </a:cubicBezTo>
                  <a:cubicBezTo>
                    <a:pt x="574" y="2849"/>
                    <a:pt x="526" y="2848"/>
                    <a:pt x="477" y="2846"/>
                  </a:cubicBezTo>
                  <a:cubicBezTo>
                    <a:pt x="466" y="2845"/>
                    <a:pt x="455" y="2845"/>
                    <a:pt x="444" y="2845"/>
                  </a:cubicBezTo>
                  <a:cubicBezTo>
                    <a:pt x="1" y="2845"/>
                    <a:pt x="12" y="3561"/>
                    <a:pt x="477" y="3584"/>
                  </a:cubicBezTo>
                  <a:cubicBezTo>
                    <a:pt x="545" y="3588"/>
                    <a:pt x="612" y="3590"/>
                    <a:pt x="679" y="3590"/>
                  </a:cubicBezTo>
                  <a:cubicBezTo>
                    <a:pt x="2501" y="3590"/>
                    <a:pt x="3946" y="2195"/>
                    <a:pt x="4061" y="357"/>
                  </a:cubicBezTo>
                  <a:cubicBezTo>
                    <a:pt x="4079" y="119"/>
                    <a:pt x="3900" y="0"/>
                    <a:pt x="3714"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7" name="Google Shape;26117;p37"/>
            <p:cNvSpPr/>
            <p:nvPr/>
          </p:nvSpPr>
          <p:spPr>
            <a:xfrm>
              <a:off x="6577725" y="2451025"/>
              <a:ext cx="47825" cy="231650"/>
            </a:xfrm>
            <a:custGeom>
              <a:avLst/>
              <a:gdLst/>
              <a:ahLst/>
              <a:cxnLst/>
              <a:rect l="l" t="t" r="r" b="b"/>
              <a:pathLst>
                <a:path w="1913" h="9266" extrusionOk="0">
                  <a:moveTo>
                    <a:pt x="924" y="3191"/>
                  </a:moveTo>
                  <a:lnTo>
                    <a:pt x="924" y="3191"/>
                  </a:lnTo>
                  <a:cubicBezTo>
                    <a:pt x="1007" y="3644"/>
                    <a:pt x="1007" y="4144"/>
                    <a:pt x="912" y="4680"/>
                  </a:cubicBezTo>
                  <a:cubicBezTo>
                    <a:pt x="924" y="4180"/>
                    <a:pt x="924" y="3691"/>
                    <a:pt x="924" y="3191"/>
                  </a:cubicBezTo>
                  <a:close/>
                  <a:moveTo>
                    <a:pt x="555" y="1"/>
                  </a:moveTo>
                  <a:cubicBezTo>
                    <a:pt x="370" y="1"/>
                    <a:pt x="186" y="120"/>
                    <a:pt x="186" y="358"/>
                  </a:cubicBezTo>
                  <a:lnTo>
                    <a:pt x="186" y="691"/>
                  </a:lnTo>
                  <a:cubicBezTo>
                    <a:pt x="138" y="786"/>
                    <a:pt x="126" y="905"/>
                    <a:pt x="186" y="1024"/>
                  </a:cubicBezTo>
                  <a:lnTo>
                    <a:pt x="186" y="1048"/>
                  </a:lnTo>
                  <a:cubicBezTo>
                    <a:pt x="198" y="3668"/>
                    <a:pt x="150" y="6287"/>
                    <a:pt x="7" y="8906"/>
                  </a:cubicBezTo>
                  <a:cubicBezTo>
                    <a:pt x="1" y="9137"/>
                    <a:pt x="195" y="9266"/>
                    <a:pt x="386" y="9266"/>
                  </a:cubicBezTo>
                  <a:cubicBezTo>
                    <a:pt x="539" y="9266"/>
                    <a:pt x="691" y="9182"/>
                    <a:pt x="734" y="9002"/>
                  </a:cubicBezTo>
                  <a:cubicBezTo>
                    <a:pt x="1067" y="7478"/>
                    <a:pt x="1484" y="5930"/>
                    <a:pt x="1722" y="4382"/>
                  </a:cubicBezTo>
                  <a:cubicBezTo>
                    <a:pt x="1912" y="3132"/>
                    <a:pt x="1460" y="1977"/>
                    <a:pt x="924" y="882"/>
                  </a:cubicBezTo>
                  <a:lnTo>
                    <a:pt x="924" y="358"/>
                  </a:lnTo>
                  <a:cubicBezTo>
                    <a:pt x="924" y="120"/>
                    <a:pt x="739" y="1"/>
                    <a:pt x="555"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8" name="Google Shape;26118;p37"/>
            <p:cNvSpPr/>
            <p:nvPr/>
          </p:nvSpPr>
          <p:spPr>
            <a:xfrm>
              <a:off x="6619725" y="2412800"/>
              <a:ext cx="218825" cy="96850"/>
            </a:xfrm>
            <a:custGeom>
              <a:avLst/>
              <a:gdLst/>
              <a:ahLst/>
              <a:cxnLst/>
              <a:rect l="l" t="t" r="r" b="b"/>
              <a:pathLst>
                <a:path w="8753" h="3874" extrusionOk="0">
                  <a:moveTo>
                    <a:pt x="3359" y="0"/>
                  </a:moveTo>
                  <a:cubicBezTo>
                    <a:pt x="2694" y="0"/>
                    <a:pt x="2025" y="142"/>
                    <a:pt x="1506" y="565"/>
                  </a:cubicBezTo>
                  <a:cubicBezTo>
                    <a:pt x="673" y="1232"/>
                    <a:pt x="125" y="2292"/>
                    <a:pt x="18" y="3327"/>
                  </a:cubicBezTo>
                  <a:cubicBezTo>
                    <a:pt x="0" y="3566"/>
                    <a:pt x="176" y="3685"/>
                    <a:pt x="362" y="3685"/>
                  </a:cubicBezTo>
                  <a:cubicBezTo>
                    <a:pt x="548" y="3685"/>
                    <a:pt x="744" y="3566"/>
                    <a:pt x="768" y="3327"/>
                  </a:cubicBezTo>
                  <a:cubicBezTo>
                    <a:pt x="839" y="2434"/>
                    <a:pt x="1470" y="1303"/>
                    <a:pt x="2328" y="934"/>
                  </a:cubicBezTo>
                  <a:cubicBezTo>
                    <a:pt x="2654" y="795"/>
                    <a:pt x="3024" y="740"/>
                    <a:pt x="3400" y="740"/>
                  </a:cubicBezTo>
                  <a:cubicBezTo>
                    <a:pt x="3861" y="740"/>
                    <a:pt x="4332" y="823"/>
                    <a:pt x="4745" y="934"/>
                  </a:cubicBezTo>
                  <a:cubicBezTo>
                    <a:pt x="6173" y="1339"/>
                    <a:pt x="7340" y="2339"/>
                    <a:pt x="7983" y="3673"/>
                  </a:cubicBezTo>
                  <a:cubicBezTo>
                    <a:pt x="8043" y="3815"/>
                    <a:pt x="8148" y="3874"/>
                    <a:pt x="8258" y="3874"/>
                  </a:cubicBezTo>
                  <a:cubicBezTo>
                    <a:pt x="8495" y="3874"/>
                    <a:pt x="8753" y="3597"/>
                    <a:pt x="8614" y="3304"/>
                  </a:cubicBezTo>
                  <a:cubicBezTo>
                    <a:pt x="7757" y="1541"/>
                    <a:pt x="6031" y="315"/>
                    <a:pt x="4102" y="53"/>
                  </a:cubicBezTo>
                  <a:cubicBezTo>
                    <a:pt x="3860" y="21"/>
                    <a:pt x="3610" y="0"/>
                    <a:pt x="335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9" name="Google Shape;26119;p37"/>
            <p:cNvSpPr/>
            <p:nvPr/>
          </p:nvSpPr>
          <p:spPr>
            <a:xfrm>
              <a:off x="6675000" y="2620575"/>
              <a:ext cx="67825" cy="65700"/>
            </a:xfrm>
            <a:custGeom>
              <a:avLst/>
              <a:gdLst/>
              <a:ahLst/>
              <a:cxnLst/>
              <a:rect l="l" t="t" r="r" b="b"/>
              <a:pathLst>
                <a:path w="2713" h="2628" extrusionOk="0">
                  <a:moveTo>
                    <a:pt x="512" y="1"/>
                  </a:moveTo>
                  <a:cubicBezTo>
                    <a:pt x="261" y="1"/>
                    <a:pt x="0" y="265"/>
                    <a:pt x="164" y="553"/>
                  </a:cubicBezTo>
                  <a:cubicBezTo>
                    <a:pt x="462" y="1089"/>
                    <a:pt x="617" y="1672"/>
                    <a:pt x="664" y="2267"/>
                  </a:cubicBezTo>
                  <a:cubicBezTo>
                    <a:pt x="686" y="2503"/>
                    <a:pt x="853" y="2627"/>
                    <a:pt x="1032" y="2627"/>
                  </a:cubicBezTo>
                  <a:cubicBezTo>
                    <a:pt x="1152" y="2627"/>
                    <a:pt x="1276" y="2572"/>
                    <a:pt x="1367" y="2458"/>
                  </a:cubicBezTo>
                  <a:cubicBezTo>
                    <a:pt x="1435" y="2369"/>
                    <a:pt x="1555" y="2323"/>
                    <a:pt x="1672" y="2323"/>
                  </a:cubicBezTo>
                  <a:cubicBezTo>
                    <a:pt x="1758" y="2323"/>
                    <a:pt x="1842" y="2348"/>
                    <a:pt x="1903" y="2398"/>
                  </a:cubicBezTo>
                  <a:cubicBezTo>
                    <a:pt x="1984" y="2474"/>
                    <a:pt x="2074" y="2505"/>
                    <a:pt x="2160" y="2505"/>
                  </a:cubicBezTo>
                  <a:cubicBezTo>
                    <a:pt x="2456" y="2505"/>
                    <a:pt x="2712" y="2138"/>
                    <a:pt x="2427" y="1898"/>
                  </a:cubicBezTo>
                  <a:cubicBezTo>
                    <a:pt x="2195" y="1700"/>
                    <a:pt x="1923" y="1610"/>
                    <a:pt x="1658" y="1610"/>
                  </a:cubicBezTo>
                  <a:cubicBezTo>
                    <a:pt x="1543" y="1610"/>
                    <a:pt x="1428" y="1627"/>
                    <a:pt x="1319" y="1660"/>
                  </a:cubicBezTo>
                  <a:cubicBezTo>
                    <a:pt x="1212" y="1148"/>
                    <a:pt x="1057" y="660"/>
                    <a:pt x="807" y="184"/>
                  </a:cubicBezTo>
                  <a:cubicBezTo>
                    <a:pt x="737" y="54"/>
                    <a:pt x="626" y="1"/>
                    <a:pt x="512"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0" name="Google Shape;26120;p37"/>
            <p:cNvSpPr/>
            <p:nvPr/>
          </p:nvSpPr>
          <p:spPr>
            <a:xfrm>
              <a:off x="6786600" y="2352850"/>
              <a:ext cx="141075" cy="148975"/>
            </a:xfrm>
            <a:custGeom>
              <a:avLst/>
              <a:gdLst/>
              <a:ahLst/>
              <a:cxnLst/>
              <a:rect l="l" t="t" r="r" b="b"/>
              <a:pathLst>
                <a:path w="5643" h="5959" extrusionOk="0">
                  <a:moveTo>
                    <a:pt x="2324" y="1"/>
                  </a:moveTo>
                  <a:cubicBezTo>
                    <a:pt x="2087" y="1"/>
                    <a:pt x="1925" y="142"/>
                    <a:pt x="1844" y="344"/>
                  </a:cubicBezTo>
                  <a:cubicBezTo>
                    <a:pt x="1773" y="284"/>
                    <a:pt x="1713" y="225"/>
                    <a:pt x="1642" y="165"/>
                  </a:cubicBezTo>
                  <a:cubicBezTo>
                    <a:pt x="1559" y="105"/>
                    <a:pt x="1472" y="79"/>
                    <a:pt x="1389" y="79"/>
                  </a:cubicBezTo>
                  <a:cubicBezTo>
                    <a:pt x="1208" y="79"/>
                    <a:pt x="1048" y="201"/>
                    <a:pt x="999" y="356"/>
                  </a:cubicBezTo>
                  <a:cubicBezTo>
                    <a:pt x="880" y="284"/>
                    <a:pt x="749" y="225"/>
                    <a:pt x="594" y="165"/>
                  </a:cubicBezTo>
                  <a:cubicBezTo>
                    <a:pt x="546" y="146"/>
                    <a:pt x="500" y="137"/>
                    <a:pt x="458" y="137"/>
                  </a:cubicBezTo>
                  <a:cubicBezTo>
                    <a:pt x="117" y="137"/>
                    <a:pt x="0" y="721"/>
                    <a:pt x="403" y="880"/>
                  </a:cubicBezTo>
                  <a:cubicBezTo>
                    <a:pt x="1427" y="1296"/>
                    <a:pt x="1904" y="2332"/>
                    <a:pt x="2475" y="3201"/>
                  </a:cubicBezTo>
                  <a:cubicBezTo>
                    <a:pt x="2713" y="3570"/>
                    <a:pt x="2975" y="3928"/>
                    <a:pt x="3285" y="4237"/>
                  </a:cubicBezTo>
                  <a:cubicBezTo>
                    <a:pt x="3701" y="4642"/>
                    <a:pt x="4463" y="4928"/>
                    <a:pt x="4463" y="5594"/>
                  </a:cubicBezTo>
                  <a:cubicBezTo>
                    <a:pt x="4463" y="5839"/>
                    <a:pt x="4633" y="5958"/>
                    <a:pt x="4812" y="5958"/>
                  </a:cubicBezTo>
                  <a:cubicBezTo>
                    <a:pt x="4965" y="5958"/>
                    <a:pt x="5124" y="5871"/>
                    <a:pt x="5190" y="5702"/>
                  </a:cubicBezTo>
                  <a:cubicBezTo>
                    <a:pt x="5642" y="4559"/>
                    <a:pt x="4999" y="3523"/>
                    <a:pt x="4344" y="2606"/>
                  </a:cubicBezTo>
                  <a:cubicBezTo>
                    <a:pt x="3987" y="2094"/>
                    <a:pt x="3737" y="1606"/>
                    <a:pt x="3463" y="1058"/>
                  </a:cubicBezTo>
                  <a:cubicBezTo>
                    <a:pt x="3308" y="701"/>
                    <a:pt x="3082" y="296"/>
                    <a:pt x="2713" y="106"/>
                  </a:cubicBezTo>
                  <a:cubicBezTo>
                    <a:pt x="2567" y="33"/>
                    <a:pt x="2437" y="1"/>
                    <a:pt x="2324"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1" name="Google Shape;26121;p37"/>
            <p:cNvSpPr/>
            <p:nvPr/>
          </p:nvSpPr>
          <p:spPr>
            <a:xfrm>
              <a:off x="6460925" y="2185825"/>
              <a:ext cx="155325" cy="283375"/>
            </a:xfrm>
            <a:custGeom>
              <a:avLst/>
              <a:gdLst/>
              <a:ahLst/>
              <a:cxnLst/>
              <a:rect l="l" t="t" r="r" b="b"/>
              <a:pathLst>
                <a:path w="6213" h="11335" extrusionOk="0">
                  <a:moveTo>
                    <a:pt x="1536" y="0"/>
                  </a:moveTo>
                  <a:cubicBezTo>
                    <a:pt x="1536" y="0"/>
                    <a:pt x="1524" y="0"/>
                    <a:pt x="1524" y="12"/>
                  </a:cubicBezTo>
                  <a:cubicBezTo>
                    <a:pt x="774" y="417"/>
                    <a:pt x="357" y="1155"/>
                    <a:pt x="95" y="1965"/>
                  </a:cubicBezTo>
                  <a:cubicBezTo>
                    <a:pt x="0" y="3381"/>
                    <a:pt x="691" y="4751"/>
                    <a:pt x="1393" y="6013"/>
                  </a:cubicBezTo>
                  <a:cubicBezTo>
                    <a:pt x="1453" y="6120"/>
                    <a:pt x="1548" y="6179"/>
                    <a:pt x="1667" y="6191"/>
                  </a:cubicBezTo>
                  <a:cubicBezTo>
                    <a:pt x="1786" y="6537"/>
                    <a:pt x="1929" y="6870"/>
                    <a:pt x="2072" y="7215"/>
                  </a:cubicBezTo>
                  <a:cubicBezTo>
                    <a:pt x="2608" y="8454"/>
                    <a:pt x="3179" y="9668"/>
                    <a:pt x="3727" y="10894"/>
                  </a:cubicBezTo>
                  <a:cubicBezTo>
                    <a:pt x="3739" y="10918"/>
                    <a:pt x="3751" y="10954"/>
                    <a:pt x="3774" y="10966"/>
                  </a:cubicBezTo>
                  <a:lnTo>
                    <a:pt x="3774" y="10978"/>
                  </a:lnTo>
                  <a:cubicBezTo>
                    <a:pt x="3751" y="11216"/>
                    <a:pt x="3923" y="11335"/>
                    <a:pt x="4108" y="11335"/>
                  </a:cubicBezTo>
                  <a:cubicBezTo>
                    <a:pt x="4292" y="11335"/>
                    <a:pt x="4489" y="11216"/>
                    <a:pt x="4513" y="10978"/>
                  </a:cubicBezTo>
                  <a:cubicBezTo>
                    <a:pt x="4548" y="10585"/>
                    <a:pt x="4560" y="10168"/>
                    <a:pt x="4513" y="9763"/>
                  </a:cubicBezTo>
                  <a:cubicBezTo>
                    <a:pt x="4560" y="9216"/>
                    <a:pt x="4560" y="8656"/>
                    <a:pt x="4501" y="8108"/>
                  </a:cubicBezTo>
                  <a:cubicBezTo>
                    <a:pt x="4453" y="7608"/>
                    <a:pt x="4334" y="7203"/>
                    <a:pt x="3834" y="6989"/>
                  </a:cubicBezTo>
                  <a:cubicBezTo>
                    <a:pt x="3800" y="6977"/>
                    <a:pt x="3767" y="6972"/>
                    <a:pt x="3735" y="6972"/>
                  </a:cubicBezTo>
                  <a:cubicBezTo>
                    <a:pt x="3536" y="6972"/>
                    <a:pt x="3368" y="7172"/>
                    <a:pt x="3358" y="7346"/>
                  </a:cubicBezTo>
                  <a:cubicBezTo>
                    <a:pt x="3322" y="7882"/>
                    <a:pt x="3453" y="8346"/>
                    <a:pt x="3596" y="8835"/>
                  </a:cubicBezTo>
                  <a:cubicBezTo>
                    <a:pt x="3370" y="8334"/>
                    <a:pt x="3131" y="7846"/>
                    <a:pt x="2905" y="7334"/>
                  </a:cubicBezTo>
                  <a:cubicBezTo>
                    <a:pt x="2417" y="6251"/>
                    <a:pt x="1965" y="5156"/>
                    <a:pt x="2072" y="3941"/>
                  </a:cubicBezTo>
                  <a:cubicBezTo>
                    <a:pt x="2094" y="3701"/>
                    <a:pt x="1915" y="3581"/>
                    <a:pt x="1727" y="3581"/>
                  </a:cubicBezTo>
                  <a:cubicBezTo>
                    <a:pt x="1607" y="3581"/>
                    <a:pt x="1484" y="3630"/>
                    <a:pt x="1405" y="3727"/>
                  </a:cubicBezTo>
                  <a:cubicBezTo>
                    <a:pt x="1274" y="3536"/>
                    <a:pt x="1119" y="3346"/>
                    <a:pt x="953" y="3155"/>
                  </a:cubicBezTo>
                  <a:lnTo>
                    <a:pt x="917" y="3108"/>
                  </a:lnTo>
                  <a:cubicBezTo>
                    <a:pt x="738" y="2358"/>
                    <a:pt x="750" y="1607"/>
                    <a:pt x="1107" y="869"/>
                  </a:cubicBezTo>
                  <a:cubicBezTo>
                    <a:pt x="1155" y="786"/>
                    <a:pt x="1155" y="714"/>
                    <a:pt x="1131" y="631"/>
                  </a:cubicBezTo>
                  <a:lnTo>
                    <a:pt x="1131" y="631"/>
                  </a:lnTo>
                  <a:cubicBezTo>
                    <a:pt x="2192" y="1255"/>
                    <a:pt x="3353" y="1572"/>
                    <a:pt x="4549" y="1572"/>
                  </a:cubicBezTo>
                  <a:cubicBezTo>
                    <a:pt x="4950" y="1572"/>
                    <a:pt x="5356" y="1536"/>
                    <a:pt x="5763" y="1465"/>
                  </a:cubicBezTo>
                  <a:cubicBezTo>
                    <a:pt x="6213" y="1375"/>
                    <a:pt x="6067" y="732"/>
                    <a:pt x="5658" y="732"/>
                  </a:cubicBezTo>
                  <a:cubicBezTo>
                    <a:pt x="5634" y="732"/>
                    <a:pt x="5610" y="734"/>
                    <a:pt x="5584" y="738"/>
                  </a:cubicBezTo>
                  <a:cubicBezTo>
                    <a:pt x="5231" y="804"/>
                    <a:pt x="4879" y="836"/>
                    <a:pt x="4531" y="836"/>
                  </a:cubicBezTo>
                  <a:cubicBezTo>
                    <a:pt x="3482" y="836"/>
                    <a:pt x="2466" y="545"/>
                    <a:pt x="1536"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2" name="Google Shape;26122;p37"/>
            <p:cNvSpPr/>
            <p:nvPr/>
          </p:nvSpPr>
          <p:spPr>
            <a:xfrm>
              <a:off x="6791775" y="2656275"/>
              <a:ext cx="93325" cy="53900"/>
            </a:xfrm>
            <a:custGeom>
              <a:avLst/>
              <a:gdLst/>
              <a:ahLst/>
              <a:cxnLst/>
              <a:rect l="l" t="t" r="r" b="b"/>
              <a:pathLst>
                <a:path w="3733" h="2156" extrusionOk="0">
                  <a:moveTo>
                    <a:pt x="3602" y="1"/>
                  </a:moveTo>
                  <a:cubicBezTo>
                    <a:pt x="3583" y="1"/>
                    <a:pt x="3563" y="2"/>
                    <a:pt x="3542" y="6"/>
                  </a:cubicBezTo>
                  <a:cubicBezTo>
                    <a:pt x="2411" y="244"/>
                    <a:pt x="375" y="280"/>
                    <a:pt x="65" y="1685"/>
                  </a:cubicBezTo>
                  <a:cubicBezTo>
                    <a:pt x="0" y="1966"/>
                    <a:pt x="237" y="2155"/>
                    <a:pt x="457" y="2155"/>
                  </a:cubicBezTo>
                  <a:cubicBezTo>
                    <a:pt x="601" y="2155"/>
                    <a:pt x="737" y="2075"/>
                    <a:pt x="780" y="1887"/>
                  </a:cubicBezTo>
                  <a:cubicBezTo>
                    <a:pt x="911" y="1256"/>
                    <a:pt x="1577" y="1173"/>
                    <a:pt x="2101" y="1066"/>
                  </a:cubicBezTo>
                  <a:cubicBezTo>
                    <a:pt x="2411" y="994"/>
                    <a:pt x="2744" y="935"/>
                    <a:pt x="3054" y="851"/>
                  </a:cubicBezTo>
                  <a:cubicBezTo>
                    <a:pt x="3280" y="589"/>
                    <a:pt x="3494" y="304"/>
                    <a:pt x="3732" y="18"/>
                  </a:cubicBezTo>
                  <a:cubicBezTo>
                    <a:pt x="3690" y="9"/>
                    <a:pt x="3648" y="1"/>
                    <a:pt x="3602"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3" name="Google Shape;26123;p37"/>
            <p:cNvSpPr/>
            <p:nvPr/>
          </p:nvSpPr>
          <p:spPr>
            <a:xfrm>
              <a:off x="6671000" y="2293275"/>
              <a:ext cx="252200" cy="346825"/>
            </a:xfrm>
            <a:custGeom>
              <a:avLst/>
              <a:gdLst/>
              <a:ahLst/>
              <a:cxnLst/>
              <a:rect l="l" t="t" r="r" b="b"/>
              <a:pathLst>
                <a:path w="10088" h="13873" extrusionOk="0">
                  <a:moveTo>
                    <a:pt x="546" y="1"/>
                  </a:moveTo>
                  <a:cubicBezTo>
                    <a:pt x="252" y="1"/>
                    <a:pt x="0" y="373"/>
                    <a:pt x="277" y="631"/>
                  </a:cubicBezTo>
                  <a:cubicBezTo>
                    <a:pt x="1241" y="1536"/>
                    <a:pt x="2432" y="2191"/>
                    <a:pt x="3444" y="3036"/>
                  </a:cubicBezTo>
                  <a:cubicBezTo>
                    <a:pt x="4444" y="3870"/>
                    <a:pt x="5349" y="4798"/>
                    <a:pt x="6135" y="5822"/>
                  </a:cubicBezTo>
                  <a:cubicBezTo>
                    <a:pt x="7813" y="8037"/>
                    <a:pt x="8778" y="10728"/>
                    <a:pt x="8552" y="13514"/>
                  </a:cubicBezTo>
                  <a:cubicBezTo>
                    <a:pt x="8532" y="13757"/>
                    <a:pt x="8705" y="13873"/>
                    <a:pt x="8890" y="13873"/>
                  </a:cubicBezTo>
                  <a:cubicBezTo>
                    <a:pt x="9049" y="13873"/>
                    <a:pt x="9217" y="13786"/>
                    <a:pt x="9278" y="13621"/>
                  </a:cubicBezTo>
                  <a:cubicBezTo>
                    <a:pt x="10087" y="11525"/>
                    <a:pt x="9635" y="9168"/>
                    <a:pt x="8194" y="7489"/>
                  </a:cubicBezTo>
                  <a:cubicBezTo>
                    <a:pt x="8123" y="7418"/>
                    <a:pt x="8052" y="7370"/>
                    <a:pt x="7968" y="7370"/>
                  </a:cubicBezTo>
                  <a:cubicBezTo>
                    <a:pt x="7659" y="6775"/>
                    <a:pt x="7313" y="6191"/>
                    <a:pt x="6920" y="5644"/>
                  </a:cubicBezTo>
                  <a:cubicBezTo>
                    <a:pt x="6147" y="4572"/>
                    <a:pt x="5254" y="3620"/>
                    <a:pt x="4253" y="2751"/>
                  </a:cubicBezTo>
                  <a:cubicBezTo>
                    <a:pt x="3146" y="1798"/>
                    <a:pt x="1860" y="1084"/>
                    <a:pt x="801" y="107"/>
                  </a:cubicBezTo>
                  <a:cubicBezTo>
                    <a:pt x="720" y="32"/>
                    <a:pt x="631" y="1"/>
                    <a:pt x="54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4" name="Google Shape;26124;p37"/>
            <p:cNvSpPr/>
            <p:nvPr/>
          </p:nvSpPr>
          <p:spPr>
            <a:xfrm>
              <a:off x="6642475" y="2430025"/>
              <a:ext cx="68575" cy="204925"/>
            </a:xfrm>
            <a:custGeom>
              <a:avLst/>
              <a:gdLst/>
              <a:ahLst/>
              <a:cxnLst/>
              <a:rect l="l" t="t" r="r" b="b"/>
              <a:pathLst>
                <a:path w="2743" h="8197" extrusionOk="0">
                  <a:moveTo>
                    <a:pt x="1898" y="0"/>
                  </a:moveTo>
                  <a:cubicBezTo>
                    <a:pt x="1874" y="0"/>
                    <a:pt x="1848" y="2"/>
                    <a:pt x="1823" y="7"/>
                  </a:cubicBezTo>
                  <a:cubicBezTo>
                    <a:pt x="406" y="281"/>
                    <a:pt x="1" y="1960"/>
                    <a:pt x="25" y="3210"/>
                  </a:cubicBezTo>
                  <a:cubicBezTo>
                    <a:pt x="49" y="4996"/>
                    <a:pt x="918" y="6603"/>
                    <a:pt x="1894" y="8044"/>
                  </a:cubicBezTo>
                  <a:cubicBezTo>
                    <a:pt x="1977" y="8152"/>
                    <a:pt x="2091" y="8196"/>
                    <a:pt x="2204" y="8196"/>
                  </a:cubicBezTo>
                  <a:cubicBezTo>
                    <a:pt x="2477" y="8196"/>
                    <a:pt x="2743" y="7933"/>
                    <a:pt x="2549" y="7663"/>
                  </a:cubicBezTo>
                  <a:cubicBezTo>
                    <a:pt x="1823" y="6591"/>
                    <a:pt x="1156" y="5436"/>
                    <a:pt x="882" y="4162"/>
                  </a:cubicBezTo>
                  <a:cubicBezTo>
                    <a:pt x="680" y="3103"/>
                    <a:pt x="620" y="995"/>
                    <a:pt x="2013" y="721"/>
                  </a:cubicBezTo>
                  <a:cubicBezTo>
                    <a:pt x="2463" y="632"/>
                    <a:pt x="2307" y="0"/>
                    <a:pt x="1898"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5" name="Google Shape;26125;p37"/>
            <p:cNvSpPr/>
            <p:nvPr/>
          </p:nvSpPr>
          <p:spPr>
            <a:xfrm>
              <a:off x="6502700" y="2100025"/>
              <a:ext cx="402450" cy="88800"/>
            </a:xfrm>
            <a:custGeom>
              <a:avLst/>
              <a:gdLst/>
              <a:ahLst/>
              <a:cxnLst/>
              <a:rect l="l" t="t" r="r" b="b"/>
              <a:pathLst>
                <a:path w="16098" h="3552" extrusionOk="0">
                  <a:moveTo>
                    <a:pt x="11665" y="1"/>
                  </a:moveTo>
                  <a:cubicBezTo>
                    <a:pt x="10794" y="1"/>
                    <a:pt x="9924" y="95"/>
                    <a:pt x="9164" y="182"/>
                  </a:cubicBezTo>
                  <a:cubicBezTo>
                    <a:pt x="6104" y="539"/>
                    <a:pt x="3127" y="1456"/>
                    <a:pt x="377" y="2861"/>
                  </a:cubicBezTo>
                  <a:cubicBezTo>
                    <a:pt x="1" y="3054"/>
                    <a:pt x="232" y="3551"/>
                    <a:pt x="568" y="3551"/>
                  </a:cubicBezTo>
                  <a:cubicBezTo>
                    <a:pt x="625" y="3551"/>
                    <a:pt x="685" y="3537"/>
                    <a:pt x="746" y="3504"/>
                  </a:cubicBezTo>
                  <a:cubicBezTo>
                    <a:pt x="3175" y="2265"/>
                    <a:pt x="5759" y="1420"/>
                    <a:pt x="8449" y="1015"/>
                  </a:cubicBezTo>
                  <a:cubicBezTo>
                    <a:pt x="9316" y="884"/>
                    <a:pt x="10483" y="695"/>
                    <a:pt x="11631" y="695"/>
                  </a:cubicBezTo>
                  <a:cubicBezTo>
                    <a:pt x="13088" y="695"/>
                    <a:pt x="14514" y="999"/>
                    <a:pt x="15260" y="2111"/>
                  </a:cubicBezTo>
                  <a:cubicBezTo>
                    <a:pt x="15342" y="2229"/>
                    <a:pt x="15458" y="2278"/>
                    <a:pt x="15573" y="2278"/>
                  </a:cubicBezTo>
                  <a:cubicBezTo>
                    <a:pt x="15839" y="2278"/>
                    <a:pt x="16098" y="2012"/>
                    <a:pt x="15915" y="1730"/>
                  </a:cubicBezTo>
                  <a:cubicBezTo>
                    <a:pt x="14979" y="342"/>
                    <a:pt x="13319" y="1"/>
                    <a:pt x="116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6" name="Google Shape;26126;p37"/>
            <p:cNvSpPr/>
            <p:nvPr/>
          </p:nvSpPr>
          <p:spPr>
            <a:xfrm>
              <a:off x="6543525" y="2212775"/>
              <a:ext cx="99025" cy="25625"/>
            </a:xfrm>
            <a:custGeom>
              <a:avLst/>
              <a:gdLst/>
              <a:ahLst/>
              <a:cxnLst/>
              <a:rect l="l" t="t" r="r" b="b"/>
              <a:pathLst>
                <a:path w="3961" h="1025" extrusionOk="0">
                  <a:moveTo>
                    <a:pt x="2348" y="1"/>
                  </a:moveTo>
                  <a:cubicBezTo>
                    <a:pt x="1699" y="1"/>
                    <a:pt x="1059" y="97"/>
                    <a:pt x="423" y="291"/>
                  </a:cubicBezTo>
                  <a:cubicBezTo>
                    <a:pt x="0" y="421"/>
                    <a:pt x="120" y="1024"/>
                    <a:pt x="495" y="1024"/>
                  </a:cubicBezTo>
                  <a:cubicBezTo>
                    <a:pt x="532" y="1024"/>
                    <a:pt x="571" y="1019"/>
                    <a:pt x="613" y="1006"/>
                  </a:cubicBezTo>
                  <a:cubicBezTo>
                    <a:pt x="1187" y="827"/>
                    <a:pt x="1766" y="735"/>
                    <a:pt x="2350" y="735"/>
                  </a:cubicBezTo>
                  <a:cubicBezTo>
                    <a:pt x="2663" y="735"/>
                    <a:pt x="2977" y="761"/>
                    <a:pt x="3292" y="815"/>
                  </a:cubicBezTo>
                  <a:cubicBezTo>
                    <a:pt x="3315" y="819"/>
                    <a:pt x="3337" y="820"/>
                    <a:pt x="3358" y="820"/>
                  </a:cubicBezTo>
                  <a:cubicBezTo>
                    <a:pt x="3787" y="820"/>
                    <a:pt x="3960" y="169"/>
                    <a:pt x="3506" y="101"/>
                  </a:cubicBezTo>
                  <a:cubicBezTo>
                    <a:pt x="3117" y="34"/>
                    <a:pt x="2731" y="1"/>
                    <a:pt x="2348"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7" name="Google Shape;26127;p37"/>
            <p:cNvSpPr/>
            <p:nvPr/>
          </p:nvSpPr>
          <p:spPr>
            <a:xfrm>
              <a:off x="6451975" y="2097600"/>
              <a:ext cx="550400" cy="658000"/>
            </a:xfrm>
            <a:custGeom>
              <a:avLst/>
              <a:gdLst/>
              <a:ahLst/>
              <a:cxnLst/>
              <a:rect l="l" t="t" r="r" b="b"/>
              <a:pathLst>
                <a:path w="22016" h="26320" extrusionOk="0">
                  <a:moveTo>
                    <a:pt x="14558" y="321"/>
                  </a:moveTo>
                  <a:cubicBezTo>
                    <a:pt x="14898" y="321"/>
                    <a:pt x="15429" y="457"/>
                    <a:pt x="15479" y="576"/>
                  </a:cubicBezTo>
                  <a:cubicBezTo>
                    <a:pt x="15110" y="505"/>
                    <a:pt x="14765" y="433"/>
                    <a:pt x="14384" y="338"/>
                  </a:cubicBezTo>
                  <a:cubicBezTo>
                    <a:pt x="14431" y="326"/>
                    <a:pt x="14491" y="321"/>
                    <a:pt x="14558" y="321"/>
                  </a:cubicBezTo>
                  <a:close/>
                  <a:moveTo>
                    <a:pt x="15562" y="481"/>
                  </a:moveTo>
                  <a:lnTo>
                    <a:pt x="15562" y="481"/>
                  </a:lnTo>
                  <a:cubicBezTo>
                    <a:pt x="15872" y="564"/>
                    <a:pt x="16170" y="660"/>
                    <a:pt x="16467" y="731"/>
                  </a:cubicBezTo>
                  <a:cubicBezTo>
                    <a:pt x="16455" y="743"/>
                    <a:pt x="16455" y="755"/>
                    <a:pt x="16455" y="779"/>
                  </a:cubicBezTo>
                  <a:cubicBezTo>
                    <a:pt x="16408" y="779"/>
                    <a:pt x="16376" y="784"/>
                    <a:pt x="16346" y="784"/>
                  </a:cubicBezTo>
                  <a:cubicBezTo>
                    <a:pt x="16331" y="784"/>
                    <a:pt x="16316" y="783"/>
                    <a:pt x="16301" y="779"/>
                  </a:cubicBezTo>
                  <a:cubicBezTo>
                    <a:pt x="16074" y="731"/>
                    <a:pt x="15860" y="672"/>
                    <a:pt x="15634" y="612"/>
                  </a:cubicBezTo>
                  <a:cubicBezTo>
                    <a:pt x="15562" y="600"/>
                    <a:pt x="15527" y="564"/>
                    <a:pt x="15562" y="481"/>
                  </a:cubicBezTo>
                  <a:close/>
                  <a:moveTo>
                    <a:pt x="16813" y="969"/>
                  </a:moveTo>
                  <a:cubicBezTo>
                    <a:pt x="16943" y="969"/>
                    <a:pt x="17063" y="1029"/>
                    <a:pt x="17170" y="1112"/>
                  </a:cubicBezTo>
                  <a:cubicBezTo>
                    <a:pt x="17170" y="1136"/>
                    <a:pt x="17146" y="1148"/>
                    <a:pt x="17146" y="1160"/>
                  </a:cubicBezTo>
                  <a:cubicBezTo>
                    <a:pt x="17027" y="1088"/>
                    <a:pt x="16932" y="1029"/>
                    <a:pt x="16813" y="969"/>
                  </a:cubicBezTo>
                  <a:close/>
                  <a:moveTo>
                    <a:pt x="17241" y="1195"/>
                  </a:moveTo>
                  <a:lnTo>
                    <a:pt x="17467" y="1326"/>
                  </a:lnTo>
                  <a:cubicBezTo>
                    <a:pt x="17444" y="1338"/>
                    <a:pt x="17444" y="1350"/>
                    <a:pt x="17432" y="1374"/>
                  </a:cubicBezTo>
                  <a:lnTo>
                    <a:pt x="17205" y="1231"/>
                  </a:lnTo>
                  <a:cubicBezTo>
                    <a:pt x="17229" y="1219"/>
                    <a:pt x="17229" y="1207"/>
                    <a:pt x="17241" y="1195"/>
                  </a:cubicBezTo>
                  <a:close/>
                  <a:moveTo>
                    <a:pt x="15050" y="1160"/>
                  </a:moveTo>
                  <a:cubicBezTo>
                    <a:pt x="15062" y="1160"/>
                    <a:pt x="15086" y="1172"/>
                    <a:pt x="15110" y="1195"/>
                  </a:cubicBezTo>
                  <a:cubicBezTo>
                    <a:pt x="14991" y="1267"/>
                    <a:pt x="14872" y="1326"/>
                    <a:pt x="14741" y="1374"/>
                  </a:cubicBezTo>
                  <a:cubicBezTo>
                    <a:pt x="14622" y="1434"/>
                    <a:pt x="14503" y="1469"/>
                    <a:pt x="14360" y="1517"/>
                  </a:cubicBezTo>
                  <a:cubicBezTo>
                    <a:pt x="14348" y="1517"/>
                    <a:pt x="14300" y="1505"/>
                    <a:pt x="14276" y="1493"/>
                  </a:cubicBezTo>
                  <a:cubicBezTo>
                    <a:pt x="14276" y="1457"/>
                    <a:pt x="14288" y="1398"/>
                    <a:pt x="14300" y="1398"/>
                  </a:cubicBezTo>
                  <a:cubicBezTo>
                    <a:pt x="14562" y="1326"/>
                    <a:pt x="14800" y="1231"/>
                    <a:pt x="15050" y="1160"/>
                  </a:cubicBezTo>
                  <a:close/>
                  <a:moveTo>
                    <a:pt x="9026" y="1529"/>
                  </a:moveTo>
                  <a:lnTo>
                    <a:pt x="9026" y="1565"/>
                  </a:lnTo>
                  <a:cubicBezTo>
                    <a:pt x="8800" y="1624"/>
                    <a:pt x="8573" y="1684"/>
                    <a:pt x="8359" y="1731"/>
                  </a:cubicBezTo>
                  <a:lnTo>
                    <a:pt x="8311" y="1731"/>
                  </a:lnTo>
                  <a:lnTo>
                    <a:pt x="8311" y="1696"/>
                  </a:lnTo>
                  <a:cubicBezTo>
                    <a:pt x="8550" y="1636"/>
                    <a:pt x="8788" y="1588"/>
                    <a:pt x="9026" y="1529"/>
                  </a:cubicBezTo>
                  <a:close/>
                  <a:moveTo>
                    <a:pt x="15300" y="1517"/>
                  </a:moveTo>
                  <a:cubicBezTo>
                    <a:pt x="15300" y="1529"/>
                    <a:pt x="15324" y="1553"/>
                    <a:pt x="15324" y="1565"/>
                  </a:cubicBezTo>
                  <a:cubicBezTo>
                    <a:pt x="15277" y="1576"/>
                    <a:pt x="15241" y="1612"/>
                    <a:pt x="15205" y="1624"/>
                  </a:cubicBezTo>
                  <a:lnTo>
                    <a:pt x="14574" y="1850"/>
                  </a:lnTo>
                  <a:cubicBezTo>
                    <a:pt x="14566" y="1854"/>
                    <a:pt x="14557" y="1856"/>
                    <a:pt x="14547" y="1856"/>
                  </a:cubicBezTo>
                  <a:cubicBezTo>
                    <a:pt x="14528" y="1856"/>
                    <a:pt x="14507" y="1850"/>
                    <a:pt x="14491" y="1850"/>
                  </a:cubicBezTo>
                  <a:cubicBezTo>
                    <a:pt x="14491" y="1815"/>
                    <a:pt x="14491" y="1767"/>
                    <a:pt x="14515" y="1755"/>
                  </a:cubicBezTo>
                  <a:cubicBezTo>
                    <a:pt x="14562" y="1707"/>
                    <a:pt x="14622" y="1684"/>
                    <a:pt x="14681" y="1672"/>
                  </a:cubicBezTo>
                  <a:cubicBezTo>
                    <a:pt x="14824" y="1624"/>
                    <a:pt x="14991" y="1576"/>
                    <a:pt x="15158" y="1529"/>
                  </a:cubicBezTo>
                  <a:cubicBezTo>
                    <a:pt x="15205" y="1517"/>
                    <a:pt x="15265" y="1517"/>
                    <a:pt x="15300" y="1517"/>
                  </a:cubicBezTo>
                  <a:close/>
                  <a:moveTo>
                    <a:pt x="17431" y="1840"/>
                  </a:moveTo>
                  <a:cubicBezTo>
                    <a:pt x="17540" y="1840"/>
                    <a:pt x="17646" y="1850"/>
                    <a:pt x="17741" y="1850"/>
                  </a:cubicBezTo>
                  <a:cubicBezTo>
                    <a:pt x="17696" y="1933"/>
                    <a:pt x="17401" y="1996"/>
                    <a:pt x="17143" y="1996"/>
                  </a:cubicBezTo>
                  <a:cubicBezTo>
                    <a:pt x="16992" y="1996"/>
                    <a:pt x="16855" y="1975"/>
                    <a:pt x="16789" y="1922"/>
                  </a:cubicBezTo>
                  <a:cubicBezTo>
                    <a:pt x="16955" y="1886"/>
                    <a:pt x="17122" y="1862"/>
                    <a:pt x="17265" y="1850"/>
                  </a:cubicBezTo>
                  <a:cubicBezTo>
                    <a:pt x="17321" y="1842"/>
                    <a:pt x="17376" y="1840"/>
                    <a:pt x="17431" y="1840"/>
                  </a:cubicBezTo>
                  <a:close/>
                  <a:moveTo>
                    <a:pt x="8097" y="2112"/>
                  </a:moveTo>
                  <a:cubicBezTo>
                    <a:pt x="8097" y="2124"/>
                    <a:pt x="8121" y="2124"/>
                    <a:pt x="8121" y="2148"/>
                  </a:cubicBezTo>
                  <a:cubicBezTo>
                    <a:pt x="7978" y="2184"/>
                    <a:pt x="7847" y="2219"/>
                    <a:pt x="7704" y="2267"/>
                  </a:cubicBezTo>
                  <a:cubicBezTo>
                    <a:pt x="7680" y="2243"/>
                    <a:pt x="7680" y="2231"/>
                    <a:pt x="7680" y="2219"/>
                  </a:cubicBezTo>
                  <a:cubicBezTo>
                    <a:pt x="7823" y="2184"/>
                    <a:pt x="7966" y="2148"/>
                    <a:pt x="8097" y="2112"/>
                  </a:cubicBezTo>
                  <a:close/>
                  <a:moveTo>
                    <a:pt x="18217" y="2029"/>
                  </a:moveTo>
                  <a:lnTo>
                    <a:pt x="18217" y="2029"/>
                  </a:lnTo>
                  <a:cubicBezTo>
                    <a:pt x="18384" y="2219"/>
                    <a:pt x="18539" y="2422"/>
                    <a:pt x="18563" y="2696"/>
                  </a:cubicBezTo>
                  <a:cubicBezTo>
                    <a:pt x="18503" y="2446"/>
                    <a:pt x="18217" y="2303"/>
                    <a:pt x="18217" y="2029"/>
                  </a:cubicBezTo>
                  <a:close/>
                  <a:moveTo>
                    <a:pt x="16396" y="2338"/>
                  </a:moveTo>
                  <a:cubicBezTo>
                    <a:pt x="16396" y="2350"/>
                    <a:pt x="16408" y="2374"/>
                    <a:pt x="16408" y="2398"/>
                  </a:cubicBezTo>
                  <a:cubicBezTo>
                    <a:pt x="16193" y="2458"/>
                    <a:pt x="15991" y="2529"/>
                    <a:pt x="15777" y="2589"/>
                  </a:cubicBezTo>
                  <a:cubicBezTo>
                    <a:pt x="15800" y="2600"/>
                    <a:pt x="15800" y="2612"/>
                    <a:pt x="15800" y="2636"/>
                  </a:cubicBezTo>
                  <a:cubicBezTo>
                    <a:pt x="15836" y="2648"/>
                    <a:pt x="15872" y="2660"/>
                    <a:pt x="15896" y="2696"/>
                  </a:cubicBezTo>
                  <a:lnTo>
                    <a:pt x="15896" y="2719"/>
                  </a:lnTo>
                  <a:cubicBezTo>
                    <a:pt x="15800" y="2743"/>
                    <a:pt x="15705" y="2755"/>
                    <a:pt x="15598" y="2767"/>
                  </a:cubicBezTo>
                  <a:cubicBezTo>
                    <a:pt x="15586" y="2767"/>
                    <a:pt x="15539" y="2743"/>
                    <a:pt x="15539" y="2719"/>
                  </a:cubicBezTo>
                  <a:cubicBezTo>
                    <a:pt x="15562" y="2648"/>
                    <a:pt x="15574" y="2565"/>
                    <a:pt x="15622" y="2529"/>
                  </a:cubicBezTo>
                  <a:cubicBezTo>
                    <a:pt x="15681" y="2481"/>
                    <a:pt x="15765" y="2458"/>
                    <a:pt x="15860" y="2446"/>
                  </a:cubicBezTo>
                  <a:cubicBezTo>
                    <a:pt x="16039" y="2398"/>
                    <a:pt x="16217" y="2362"/>
                    <a:pt x="16396" y="2338"/>
                  </a:cubicBezTo>
                  <a:close/>
                  <a:moveTo>
                    <a:pt x="6954" y="1850"/>
                  </a:moveTo>
                  <a:cubicBezTo>
                    <a:pt x="6966" y="1862"/>
                    <a:pt x="6966" y="1874"/>
                    <a:pt x="6990" y="1886"/>
                  </a:cubicBezTo>
                  <a:lnTo>
                    <a:pt x="6716" y="2065"/>
                  </a:lnTo>
                  <a:cubicBezTo>
                    <a:pt x="6597" y="2124"/>
                    <a:pt x="6466" y="2184"/>
                    <a:pt x="6347" y="2267"/>
                  </a:cubicBezTo>
                  <a:cubicBezTo>
                    <a:pt x="6037" y="2446"/>
                    <a:pt x="5716" y="2636"/>
                    <a:pt x="5406" y="2827"/>
                  </a:cubicBezTo>
                  <a:cubicBezTo>
                    <a:pt x="5383" y="2839"/>
                    <a:pt x="5335" y="2839"/>
                    <a:pt x="5287" y="2839"/>
                  </a:cubicBezTo>
                  <a:lnTo>
                    <a:pt x="5335" y="2755"/>
                  </a:lnTo>
                  <a:cubicBezTo>
                    <a:pt x="5466" y="2541"/>
                    <a:pt x="5692" y="2517"/>
                    <a:pt x="5883" y="2398"/>
                  </a:cubicBezTo>
                  <a:cubicBezTo>
                    <a:pt x="5930" y="2362"/>
                    <a:pt x="5990" y="2338"/>
                    <a:pt x="6049" y="2303"/>
                  </a:cubicBezTo>
                  <a:cubicBezTo>
                    <a:pt x="6049" y="2291"/>
                    <a:pt x="6037" y="2291"/>
                    <a:pt x="6037" y="2279"/>
                  </a:cubicBezTo>
                  <a:cubicBezTo>
                    <a:pt x="5918" y="2315"/>
                    <a:pt x="5775" y="2362"/>
                    <a:pt x="5656" y="2410"/>
                  </a:cubicBezTo>
                  <a:lnTo>
                    <a:pt x="5633" y="2386"/>
                  </a:lnTo>
                  <a:cubicBezTo>
                    <a:pt x="5656" y="2350"/>
                    <a:pt x="5692" y="2291"/>
                    <a:pt x="5740" y="2279"/>
                  </a:cubicBezTo>
                  <a:cubicBezTo>
                    <a:pt x="6073" y="2160"/>
                    <a:pt x="6406" y="2017"/>
                    <a:pt x="6752" y="1898"/>
                  </a:cubicBezTo>
                  <a:cubicBezTo>
                    <a:pt x="6811" y="1874"/>
                    <a:pt x="6883" y="1862"/>
                    <a:pt x="6954" y="1850"/>
                  </a:cubicBezTo>
                  <a:close/>
                  <a:moveTo>
                    <a:pt x="7490" y="2350"/>
                  </a:moveTo>
                  <a:cubicBezTo>
                    <a:pt x="7502" y="2362"/>
                    <a:pt x="7502" y="2386"/>
                    <a:pt x="7526" y="2398"/>
                  </a:cubicBezTo>
                  <a:lnTo>
                    <a:pt x="7347" y="2529"/>
                  </a:lnTo>
                  <a:cubicBezTo>
                    <a:pt x="7014" y="2684"/>
                    <a:pt x="6668" y="2827"/>
                    <a:pt x="6335" y="2981"/>
                  </a:cubicBezTo>
                  <a:cubicBezTo>
                    <a:pt x="6286" y="2994"/>
                    <a:pt x="6239" y="3016"/>
                    <a:pt x="6193" y="3016"/>
                  </a:cubicBezTo>
                  <a:cubicBezTo>
                    <a:pt x="6150" y="3016"/>
                    <a:pt x="6107" y="2997"/>
                    <a:pt x="6061" y="2934"/>
                  </a:cubicBezTo>
                  <a:lnTo>
                    <a:pt x="7490" y="2350"/>
                  </a:lnTo>
                  <a:close/>
                  <a:moveTo>
                    <a:pt x="17229" y="2898"/>
                  </a:moveTo>
                  <a:lnTo>
                    <a:pt x="17229" y="2898"/>
                  </a:lnTo>
                  <a:cubicBezTo>
                    <a:pt x="17324" y="2922"/>
                    <a:pt x="17408" y="2934"/>
                    <a:pt x="17479" y="2946"/>
                  </a:cubicBezTo>
                  <a:lnTo>
                    <a:pt x="17479" y="2981"/>
                  </a:lnTo>
                  <a:cubicBezTo>
                    <a:pt x="17420" y="2993"/>
                    <a:pt x="17372" y="3017"/>
                    <a:pt x="17313" y="3041"/>
                  </a:cubicBezTo>
                  <a:cubicBezTo>
                    <a:pt x="17289" y="2993"/>
                    <a:pt x="17265" y="2958"/>
                    <a:pt x="17229" y="2898"/>
                  </a:cubicBezTo>
                  <a:close/>
                  <a:moveTo>
                    <a:pt x="16098" y="2815"/>
                  </a:moveTo>
                  <a:cubicBezTo>
                    <a:pt x="15979" y="2898"/>
                    <a:pt x="15884" y="2958"/>
                    <a:pt x="15777" y="3041"/>
                  </a:cubicBezTo>
                  <a:cubicBezTo>
                    <a:pt x="15872" y="3053"/>
                    <a:pt x="15920" y="3053"/>
                    <a:pt x="15955" y="3053"/>
                  </a:cubicBezTo>
                  <a:lnTo>
                    <a:pt x="15955" y="3077"/>
                  </a:lnTo>
                  <a:cubicBezTo>
                    <a:pt x="15812" y="3112"/>
                    <a:pt x="15646" y="3160"/>
                    <a:pt x="15503" y="3184"/>
                  </a:cubicBezTo>
                  <a:cubicBezTo>
                    <a:pt x="15515" y="2946"/>
                    <a:pt x="15646" y="2874"/>
                    <a:pt x="16098" y="2815"/>
                  </a:cubicBezTo>
                  <a:close/>
                  <a:moveTo>
                    <a:pt x="16479" y="3303"/>
                  </a:moveTo>
                  <a:lnTo>
                    <a:pt x="16479" y="3303"/>
                  </a:lnTo>
                  <a:cubicBezTo>
                    <a:pt x="16336" y="3398"/>
                    <a:pt x="16170" y="3470"/>
                    <a:pt x="16003" y="3553"/>
                  </a:cubicBezTo>
                  <a:cubicBezTo>
                    <a:pt x="16003" y="3553"/>
                    <a:pt x="15955" y="3529"/>
                    <a:pt x="15943" y="3517"/>
                  </a:cubicBezTo>
                  <a:cubicBezTo>
                    <a:pt x="16062" y="3351"/>
                    <a:pt x="16277" y="3315"/>
                    <a:pt x="16479" y="3303"/>
                  </a:cubicBezTo>
                  <a:close/>
                  <a:moveTo>
                    <a:pt x="9204" y="3160"/>
                  </a:moveTo>
                  <a:cubicBezTo>
                    <a:pt x="9216" y="3160"/>
                    <a:pt x="9216" y="3172"/>
                    <a:pt x="9228" y="3184"/>
                  </a:cubicBezTo>
                  <a:cubicBezTo>
                    <a:pt x="9097" y="3279"/>
                    <a:pt x="8966" y="3362"/>
                    <a:pt x="8812" y="3458"/>
                  </a:cubicBezTo>
                  <a:cubicBezTo>
                    <a:pt x="8764" y="3493"/>
                    <a:pt x="8704" y="3517"/>
                    <a:pt x="8669" y="3541"/>
                  </a:cubicBezTo>
                  <a:cubicBezTo>
                    <a:pt x="8633" y="3553"/>
                    <a:pt x="8609" y="3589"/>
                    <a:pt x="8573" y="3601"/>
                  </a:cubicBezTo>
                  <a:cubicBezTo>
                    <a:pt x="8550" y="3553"/>
                    <a:pt x="8514" y="3517"/>
                    <a:pt x="8514" y="3470"/>
                  </a:cubicBezTo>
                  <a:cubicBezTo>
                    <a:pt x="8514" y="3434"/>
                    <a:pt x="8550" y="3398"/>
                    <a:pt x="8573" y="3374"/>
                  </a:cubicBezTo>
                  <a:lnTo>
                    <a:pt x="9204" y="3160"/>
                  </a:lnTo>
                  <a:close/>
                  <a:moveTo>
                    <a:pt x="7704" y="3112"/>
                  </a:moveTo>
                  <a:cubicBezTo>
                    <a:pt x="7704" y="3124"/>
                    <a:pt x="7716" y="3136"/>
                    <a:pt x="7716" y="3160"/>
                  </a:cubicBezTo>
                  <a:cubicBezTo>
                    <a:pt x="7490" y="3279"/>
                    <a:pt x="7264" y="3398"/>
                    <a:pt x="7026" y="3505"/>
                  </a:cubicBezTo>
                  <a:cubicBezTo>
                    <a:pt x="6966" y="3541"/>
                    <a:pt x="6907" y="3601"/>
                    <a:pt x="6847" y="3624"/>
                  </a:cubicBezTo>
                  <a:cubicBezTo>
                    <a:pt x="6839" y="3632"/>
                    <a:pt x="6828" y="3635"/>
                    <a:pt x="6816" y="3635"/>
                  </a:cubicBezTo>
                  <a:cubicBezTo>
                    <a:pt x="6791" y="3635"/>
                    <a:pt x="6760" y="3624"/>
                    <a:pt x="6728" y="3624"/>
                  </a:cubicBezTo>
                  <a:cubicBezTo>
                    <a:pt x="6752" y="3601"/>
                    <a:pt x="6752" y="3541"/>
                    <a:pt x="6776" y="3529"/>
                  </a:cubicBezTo>
                  <a:cubicBezTo>
                    <a:pt x="6942" y="3422"/>
                    <a:pt x="7109" y="3339"/>
                    <a:pt x="7288" y="3243"/>
                  </a:cubicBezTo>
                  <a:cubicBezTo>
                    <a:pt x="7418" y="3184"/>
                    <a:pt x="7561" y="3160"/>
                    <a:pt x="7704" y="3112"/>
                  </a:cubicBezTo>
                  <a:close/>
                  <a:moveTo>
                    <a:pt x="16717" y="3481"/>
                  </a:moveTo>
                  <a:cubicBezTo>
                    <a:pt x="16485" y="3526"/>
                    <a:pt x="16303" y="3735"/>
                    <a:pt x="16049" y="3735"/>
                  </a:cubicBezTo>
                  <a:cubicBezTo>
                    <a:pt x="16030" y="3735"/>
                    <a:pt x="16011" y="3734"/>
                    <a:pt x="15991" y="3732"/>
                  </a:cubicBezTo>
                  <a:cubicBezTo>
                    <a:pt x="16217" y="3577"/>
                    <a:pt x="16455" y="3481"/>
                    <a:pt x="16717" y="3481"/>
                  </a:cubicBezTo>
                  <a:close/>
                  <a:moveTo>
                    <a:pt x="9466" y="3291"/>
                  </a:moveTo>
                  <a:lnTo>
                    <a:pt x="9502" y="3315"/>
                  </a:lnTo>
                  <a:cubicBezTo>
                    <a:pt x="9395" y="3410"/>
                    <a:pt x="9312" y="3517"/>
                    <a:pt x="9216" y="3601"/>
                  </a:cubicBezTo>
                  <a:cubicBezTo>
                    <a:pt x="9050" y="3732"/>
                    <a:pt x="8871" y="3839"/>
                    <a:pt x="8716" y="3958"/>
                  </a:cubicBezTo>
                  <a:cubicBezTo>
                    <a:pt x="8706" y="3961"/>
                    <a:pt x="8692" y="3963"/>
                    <a:pt x="8678" y="3963"/>
                  </a:cubicBezTo>
                  <a:cubicBezTo>
                    <a:pt x="8645" y="3963"/>
                    <a:pt x="8609" y="3954"/>
                    <a:pt x="8609" y="3946"/>
                  </a:cubicBezTo>
                  <a:cubicBezTo>
                    <a:pt x="8597" y="3898"/>
                    <a:pt x="8573" y="3815"/>
                    <a:pt x="8609" y="3791"/>
                  </a:cubicBezTo>
                  <a:cubicBezTo>
                    <a:pt x="8895" y="3612"/>
                    <a:pt x="9169" y="3458"/>
                    <a:pt x="9454" y="3291"/>
                  </a:cubicBezTo>
                  <a:close/>
                  <a:moveTo>
                    <a:pt x="18503" y="3612"/>
                  </a:moveTo>
                  <a:lnTo>
                    <a:pt x="18503" y="3612"/>
                  </a:lnTo>
                  <a:cubicBezTo>
                    <a:pt x="18515" y="3791"/>
                    <a:pt x="18444" y="3934"/>
                    <a:pt x="18265" y="3993"/>
                  </a:cubicBezTo>
                  <a:cubicBezTo>
                    <a:pt x="18337" y="3874"/>
                    <a:pt x="18432" y="3732"/>
                    <a:pt x="18503" y="3612"/>
                  </a:cubicBezTo>
                  <a:close/>
                  <a:moveTo>
                    <a:pt x="7446" y="3667"/>
                  </a:moveTo>
                  <a:cubicBezTo>
                    <a:pt x="7467" y="3667"/>
                    <a:pt x="7494" y="3672"/>
                    <a:pt x="7526" y="3672"/>
                  </a:cubicBezTo>
                  <a:cubicBezTo>
                    <a:pt x="7538" y="3708"/>
                    <a:pt x="7538" y="3720"/>
                    <a:pt x="7538" y="3732"/>
                  </a:cubicBezTo>
                  <a:cubicBezTo>
                    <a:pt x="7478" y="3767"/>
                    <a:pt x="7418" y="3779"/>
                    <a:pt x="7371" y="3815"/>
                  </a:cubicBezTo>
                  <a:cubicBezTo>
                    <a:pt x="7264" y="3886"/>
                    <a:pt x="7180" y="3946"/>
                    <a:pt x="7085" y="4017"/>
                  </a:cubicBezTo>
                  <a:cubicBezTo>
                    <a:pt x="7049" y="4053"/>
                    <a:pt x="7002" y="4077"/>
                    <a:pt x="6954" y="4089"/>
                  </a:cubicBezTo>
                  <a:cubicBezTo>
                    <a:pt x="6930" y="4089"/>
                    <a:pt x="6871" y="4077"/>
                    <a:pt x="6847" y="4053"/>
                  </a:cubicBezTo>
                  <a:cubicBezTo>
                    <a:pt x="6835" y="4017"/>
                    <a:pt x="6847" y="3946"/>
                    <a:pt x="6883" y="3934"/>
                  </a:cubicBezTo>
                  <a:cubicBezTo>
                    <a:pt x="7061" y="3839"/>
                    <a:pt x="7240" y="3755"/>
                    <a:pt x="7418" y="3672"/>
                  </a:cubicBezTo>
                  <a:cubicBezTo>
                    <a:pt x="7426" y="3668"/>
                    <a:pt x="7436" y="3667"/>
                    <a:pt x="7446" y="3667"/>
                  </a:cubicBezTo>
                  <a:close/>
                  <a:moveTo>
                    <a:pt x="14634" y="3934"/>
                  </a:moveTo>
                  <a:cubicBezTo>
                    <a:pt x="14634" y="3946"/>
                    <a:pt x="14646" y="3958"/>
                    <a:pt x="14646" y="3970"/>
                  </a:cubicBezTo>
                  <a:cubicBezTo>
                    <a:pt x="14491" y="4017"/>
                    <a:pt x="14300" y="4077"/>
                    <a:pt x="14146" y="4124"/>
                  </a:cubicBezTo>
                  <a:cubicBezTo>
                    <a:pt x="14134" y="4113"/>
                    <a:pt x="14134" y="4113"/>
                    <a:pt x="14134" y="4089"/>
                  </a:cubicBezTo>
                  <a:cubicBezTo>
                    <a:pt x="14312" y="4029"/>
                    <a:pt x="14467" y="3993"/>
                    <a:pt x="14634" y="3934"/>
                  </a:cubicBezTo>
                  <a:close/>
                  <a:moveTo>
                    <a:pt x="7740" y="3815"/>
                  </a:moveTo>
                  <a:cubicBezTo>
                    <a:pt x="7764" y="3827"/>
                    <a:pt x="7764" y="3839"/>
                    <a:pt x="7776" y="3851"/>
                  </a:cubicBezTo>
                  <a:cubicBezTo>
                    <a:pt x="7764" y="3874"/>
                    <a:pt x="7740" y="3898"/>
                    <a:pt x="7716" y="3910"/>
                  </a:cubicBezTo>
                  <a:cubicBezTo>
                    <a:pt x="7609" y="3993"/>
                    <a:pt x="7502" y="4065"/>
                    <a:pt x="7383" y="4124"/>
                  </a:cubicBezTo>
                  <a:cubicBezTo>
                    <a:pt x="7371" y="4136"/>
                    <a:pt x="7341" y="4142"/>
                    <a:pt x="7313" y="4142"/>
                  </a:cubicBezTo>
                  <a:cubicBezTo>
                    <a:pt x="7285" y="4142"/>
                    <a:pt x="7258" y="4136"/>
                    <a:pt x="7252" y="4124"/>
                  </a:cubicBezTo>
                  <a:cubicBezTo>
                    <a:pt x="7204" y="4065"/>
                    <a:pt x="7264" y="4029"/>
                    <a:pt x="7323" y="4005"/>
                  </a:cubicBezTo>
                  <a:cubicBezTo>
                    <a:pt x="7454" y="3946"/>
                    <a:pt x="7609" y="3874"/>
                    <a:pt x="7740" y="3815"/>
                  </a:cubicBezTo>
                  <a:close/>
                  <a:moveTo>
                    <a:pt x="16668" y="3960"/>
                  </a:moveTo>
                  <a:cubicBezTo>
                    <a:pt x="16689" y="3960"/>
                    <a:pt x="16706" y="3963"/>
                    <a:pt x="16717" y="3970"/>
                  </a:cubicBezTo>
                  <a:cubicBezTo>
                    <a:pt x="16515" y="4077"/>
                    <a:pt x="16301" y="4172"/>
                    <a:pt x="16098" y="4255"/>
                  </a:cubicBezTo>
                  <a:cubicBezTo>
                    <a:pt x="16098" y="4255"/>
                    <a:pt x="16110" y="4267"/>
                    <a:pt x="16110" y="4291"/>
                  </a:cubicBezTo>
                  <a:cubicBezTo>
                    <a:pt x="16229" y="4255"/>
                    <a:pt x="16348" y="4232"/>
                    <a:pt x="16455" y="4232"/>
                  </a:cubicBezTo>
                  <a:cubicBezTo>
                    <a:pt x="16455" y="4243"/>
                    <a:pt x="16467" y="4255"/>
                    <a:pt x="16467" y="4267"/>
                  </a:cubicBezTo>
                  <a:cubicBezTo>
                    <a:pt x="16360" y="4315"/>
                    <a:pt x="16253" y="4363"/>
                    <a:pt x="16158" y="4386"/>
                  </a:cubicBezTo>
                  <a:cubicBezTo>
                    <a:pt x="16143" y="4392"/>
                    <a:pt x="16126" y="4395"/>
                    <a:pt x="16109" y="4395"/>
                  </a:cubicBezTo>
                  <a:cubicBezTo>
                    <a:pt x="16058" y="4395"/>
                    <a:pt x="16000" y="4374"/>
                    <a:pt x="15955" y="4374"/>
                  </a:cubicBezTo>
                  <a:cubicBezTo>
                    <a:pt x="15931" y="4374"/>
                    <a:pt x="15896" y="4386"/>
                    <a:pt x="15872" y="4410"/>
                  </a:cubicBezTo>
                  <a:cubicBezTo>
                    <a:pt x="15812" y="4422"/>
                    <a:pt x="15741" y="4434"/>
                    <a:pt x="15658" y="4446"/>
                  </a:cubicBezTo>
                  <a:cubicBezTo>
                    <a:pt x="15744" y="4262"/>
                    <a:pt x="16450" y="3960"/>
                    <a:pt x="16668" y="3960"/>
                  </a:cubicBezTo>
                  <a:close/>
                  <a:moveTo>
                    <a:pt x="9502" y="3696"/>
                  </a:moveTo>
                  <a:cubicBezTo>
                    <a:pt x="9514" y="3720"/>
                    <a:pt x="9514" y="3732"/>
                    <a:pt x="9526" y="3755"/>
                  </a:cubicBezTo>
                  <a:cubicBezTo>
                    <a:pt x="9407" y="3815"/>
                    <a:pt x="9288" y="3898"/>
                    <a:pt x="9169" y="3958"/>
                  </a:cubicBezTo>
                  <a:cubicBezTo>
                    <a:pt x="8847" y="4136"/>
                    <a:pt x="8514" y="4303"/>
                    <a:pt x="8192" y="4470"/>
                  </a:cubicBezTo>
                  <a:cubicBezTo>
                    <a:pt x="8169" y="4482"/>
                    <a:pt x="8145" y="4494"/>
                    <a:pt x="8133" y="4494"/>
                  </a:cubicBezTo>
                  <a:cubicBezTo>
                    <a:pt x="8085" y="4482"/>
                    <a:pt x="8050" y="4446"/>
                    <a:pt x="8014" y="4434"/>
                  </a:cubicBezTo>
                  <a:cubicBezTo>
                    <a:pt x="8026" y="4422"/>
                    <a:pt x="8038" y="4374"/>
                    <a:pt x="8073" y="4363"/>
                  </a:cubicBezTo>
                  <a:cubicBezTo>
                    <a:pt x="8216" y="4291"/>
                    <a:pt x="8383" y="4243"/>
                    <a:pt x="8538" y="4172"/>
                  </a:cubicBezTo>
                  <a:cubicBezTo>
                    <a:pt x="8800" y="4053"/>
                    <a:pt x="9038" y="3910"/>
                    <a:pt x="9288" y="3779"/>
                  </a:cubicBezTo>
                  <a:cubicBezTo>
                    <a:pt x="9359" y="3732"/>
                    <a:pt x="9431" y="3720"/>
                    <a:pt x="9502" y="3696"/>
                  </a:cubicBezTo>
                  <a:close/>
                  <a:moveTo>
                    <a:pt x="4525" y="4374"/>
                  </a:moveTo>
                  <a:cubicBezTo>
                    <a:pt x="4525" y="4374"/>
                    <a:pt x="4549" y="4386"/>
                    <a:pt x="4549" y="4410"/>
                  </a:cubicBezTo>
                  <a:cubicBezTo>
                    <a:pt x="4430" y="4470"/>
                    <a:pt x="4323" y="4541"/>
                    <a:pt x="4204" y="4601"/>
                  </a:cubicBezTo>
                  <a:cubicBezTo>
                    <a:pt x="4180" y="4589"/>
                    <a:pt x="4180" y="4565"/>
                    <a:pt x="4168" y="4553"/>
                  </a:cubicBezTo>
                  <a:cubicBezTo>
                    <a:pt x="4275" y="4494"/>
                    <a:pt x="4394" y="4422"/>
                    <a:pt x="4525" y="4374"/>
                  </a:cubicBezTo>
                  <a:close/>
                  <a:moveTo>
                    <a:pt x="17563" y="3779"/>
                  </a:moveTo>
                  <a:cubicBezTo>
                    <a:pt x="17551" y="3827"/>
                    <a:pt x="17539" y="3886"/>
                    <a:pt x="17515" y="3910"/>
                  </a:cubicBezTo>
                  <a:cubicBezTo>
                    <a:pt x="17396" y="4029"/>
                    <a:pt x="17265" y="4136"/>
                    <a:pt x="17134" y="4232"/>
                  </a:cubicBezTo>
                  <a:cubicBezTo>
                    <a:pt x="16896" y="4386"/>
                    <a:pt x="16658" y="4541"/>
                    <a:pt x="16420" y="4708"/>
                  </a:cubicBezTo>
                  <a:cubicBezTo>
                    <a:pt x="16396" y="4732"/>
                    <a:pt x="16360" y="4732"/>
                    <a:pt x="16336" y="4744"/>
                  </a:cubicBezTo>
                  <a:cubicBezTo>
                    <a:pt x="16312" y="4732"/>
                    <a:pt x="16312" y="4720"/>
                    <a:pt x="16301" y="4708"/>
                  </a:cubicBezTo>
                  <a:cubicBezTo>
                    <a:pt x="16705" y="4410"/>
                    <a:pt x="17122" y="4089"/>
                    <a:pt x="17539" y="3779"/>
                  </a:cubicBezTo>
                  <a:close/>
                  <a:moveTo>
                    <a:pt x="4263" y="4624"/>
                  </a:moveTo>
                  <a:cubicBezTo>
                    <a:pt x="4275" y="4624"/>
                    <a:pt x="4275" y="4648"/>
                    <a:pt x="4287" y="4660"/>
                  </a:cubicBezTo>
                  <a:cubicBezTo>
                    <a:pt x="4204" y="4720"/>
                    <a:pt x="4109" y="4779"/>
                    <a:pt x="4025" y="4851"/>
                  </a:cubicBezTo>
                  <a:cubicBezTo>
                    <a:pt x="4025" y="4839"/>
                    <a:pt x="4013" y="4839"/>
                    <a:pt x="4013" y="4827"/>
                  </a:cubicBezTo>
                  <a:cubicBezTo>
                    <a:pt x="4097" y="4744"/>
                    <a:pt x="4168" y="4684"/>
                    <a:pt x="4263" y="4624"/>
                  </a:cubicBezTo>
                  <a:close/>
                  <a:moveTo>
                    <a:pt x="5953" y="4723"/>
                  </a:moveTo>
                  <a:cubicBezTo>
                    <a:pt x="5935" y="4736"/>
                    <a:pt x="5922" y="4760"/>
                    <a:pt x="5906" y="4791"/>
                  </a:cubicBezTo>
                  <a:cubicBezTo>
                    <a:pt x="5893" y="4860"/>
                    <a:pt x="5883" y="4929"/>
                    <a:pt x="5870" y="4999"/>
                  </a:cubicBezTo>
                  <a:lnTo>
                    <a:pt x="5870" y="4999"/>
                  </a:lnTo>
                  <a:cubicBezTo>
                    <a:pt x="5907" y="4913"/>
                    <a:pt x="5934" y="4819"/>
                    <a:pt x="5953" y="4723"/>
                  </a:cubicBezTo>
                  <a:close/>
                  <a:moveTo>
                    <a:pt x="5870" y="4999"/>
                  </a:moveTo>
                  <a:lnTo>
                    <a:pt x="5870" y="4999"/>
                  </a:lnTo>
                  <a:cubicBezTo>
                    <a:pt x="5839" y="5070"/>
                    <a:pt x="5800" y="5137"/>
                    <a:pt x="5752" y="5196"/>
                  </a:cubicBezTo>
                  <a:cubicBezTo>
                    <a:pt x="5764" y="5196"/>
                    <a:pt x="5764" y="5208"/>
                    <a:pt x="5775" y="5208"/>
                  </a:cubicBezTo>
                  <a:cubicBezTo>
                    <a:pt x="5811" y="5196"/>
                    <a:pt x="5835" y="5184"/>
                    <a:pt x="5835" y="5148"/>
                  </a:cubicBezTo>
                  <a:cubicBezTo>
                    <a:pt x="5850" y="5098"/>
                    <a:pt x="5861" y="5049"/>
                    <a:pt x="5870" y="4999"/>
                  </a:cubicBezTo>
                  <a:close/>
                  <a:moveTo>
                    <a:pt x="15181" y="5398"/>
                  </a:moveTo>
                  <a:cubicBezTo>
                    <a:pt x="15205" y="5482"/>
                    <a:pt x="15205" y="5517"/>
                    <a:pt x="15217" y="5577"/>
                  </a:cubicBezTo>
                  <a:cubicBezTo>
                    <a:pt x="15158" y="5577"/>
                    <a:pt x="15098" y="5577"/>
                    <a:pt x="15003" y="5601"/>
                  </a:cubicBezTo>
                  <a:cubicBezTo>
                    <a:pt x="15086" y="5517"/>
                    <a:pt x="15122" y="5458"/>
                    <a:pt x="15181" y="5398"/>
                  </a:cubicBezTo>
                  <a:close/>
                  <a:moveTo>
                    <a:pt x="17098" y="4589"/>
                  </a:moveTo>
                  <a:cubicBezTo>
                    <a:pt x="17098" y="4601"/>
                    <a:pt x="17122" y="4601"/>
                    <a:pt x="17134" y="4601"/>
                  </a:cubicBezTo>
                  <a:cubicBezTo>
                    <a:pt x="17134" y="4648"/>
                    <a:pt x="17146" y="4708"/>
                    <a:pt x="17122" y="4732"/>
                  </a:cubicBezTo>
                  <a:cubicBezTo>
                    <a:pt x="16955" y="4946"/>
                    <a:pt x="16753" y="5101"/>
                    <a:pt x="16515" y="5244"/>
                  </a:cubicBezTo>
                  <a:cubicBezTo>
                    <a:pt x="16372" y="5315"/>
                    <a:pt x="16229" y="5398"/>
                    <a:pt x="16074" y="5482"/>
                  </a:cubicBezTo>
                  <a:cubicBezTo>
                    <a:pt x="15979" y="5541"/>
                    <a:pt x="15872" y="5565"/>
                    <a:pt x="15765" y="5613"/>
                  </a:cubicBezTo>
                  <a:cubicBezTo>
                    <a:pt x="15753" y="5577"/>
                    <a:pt x="15753" y="5565"/>
                    <a:pt x="15741" y="5553"/>
                  </a:cubicBezTo>
                  <a:cubicBezTo>
                    <a:pt x="16229" y="5267"/>
                    <a:pt x="16717" y="4982"/>
                    <a:pt x="17098" y="4589"/>
                  </a:cubicBezTo>
                  <a:close/>
                  <a:moveTo>
                    <a:pt x="14050" y="219"/>
                  </a:moveTo>
                  <a:cubicBezTo>
                    <a:pt x="14110" y="219"/>
                    <a:pt x="14169" y="243"/>
                    <a:pt x="14253" y="255"/>
                  </a:cubicBezTo>
                  <a:cubicBezTo>
                    <a:pt x="14185" y="300"/>
                    <a:pt x="14136" y="317"/>
                    <a:pt x="14082" y="317"/>
                  </a:cubicBezTo>
                  <a:cubicBezTo>
                    <a:pt x="14051" y="317"/>
                    <a:pt x="14018" y="311"/>
                    <a:pt x="13979" y="303"/>
                  </a:cubicBezTo>
                  <a:cubicBezTo>
                    <a:pt x="13925" y="286"/>
                    <a:pt x="13871" y="280"/>
                    <a:pt x="13818" y="280"/>
                  </a:cubicBezTo>
                  <a:cubicBezTo>
                    <a:pt x="13752" y="280"/>
                    <a:pt x="13687" y="289"/>
                    <a:pt x="13622" y="303"/>
                  </a:cubicBezTo>
                  <a:cubicBezTo>
                    <a:pt x="13598" y="303"/>
                    <a:pt x="13562" y="362"/>
                    <a:pt x="13538" y="386"/>
                  </a:cubicBezTo>
                  <a:cubicBezTo>
                    <a:pt x="13503" y="433"/>
                    <a:pt x="13455" y="493"/>
                    <a:pt x="13431" y="553"/>
                  </a:cubicBezTo>
                  <a:cubicBezTo>
                    <a:pt x="13384" y="505"/>
                    <a:pt x="13372" y="457"/>
                    <a:pt x="13360" y="457"/>
                  </a:cubicBezTo>
                  <a:cubicBezTo>
                    <a:pt x="13291" y="452"/>
                    <a:pt x="13223" y="449"/>
                    <a:pt x="13154" y="449"/>
                  </a:cubicBezTo>
                  <a:cubicBezTo>
                    <a:pt x="12925" y="449"/>
                    <a:pt x="12696" y="482"/>
                    <a:pt x="12467" y="564"/>
                  </a:cubicBezTo>
                  <a:lnTo>
                    <a:pt x="12431" y="600"/>
                  </a:lnTo>
                  <a:cubicBezTo>
                    <a:pt x="12479" y="636"/>
                    <a:pt x="12526" y="719"/>
                    <a:pt x="12562" y="755"/>
                  </a:cubicBezTo>
                  <a:cubicBezTo>
                    <a:pt x="12657" y="850"/>
                    <a:pt x="12768" y="855"/>
                    <a:pt x="12874" y="855"/>
                  </a:cubicBezTo>
                  <a:cubicBezTo>
                    <a:pt x="12887" y="855"/>
                    <a:pt x="12901" y="855"/>
                    <a:pt x="12914" y="855"/>
                  </a:cubicBezTo>
                  <a:cubicBezTo>
                    <a:pt x="12953" y="855"/>
                    <a:pt x="12991" y="856"/>
                    <a:pt x="13026" y="862"/>
                  </a:cubicBezTo>
                  <a:cubicBezTo>
                    <a:pt x="13062" y="866"/>
                    <a:pt x="13098" y="867"/>
                    <a:pt x="13134" y="867"/>
                  </a:cubicBezTo>
                  <a:cubicBezTo>
                    <a:pt x="13206" y="867"/>
                    <a:pt x="13280" y="862"/>
                    <a:pt x="13360" y="862"/>
                  </a:cubicBezTo>
                  <a:lnTo>
                    <a:pt x="13395" y="1041"/>
                  </a:lnTo>
                  <a:cubicBezTo>
                    <a:pt x="13634" y="1100"/>
                    <a:pt x="13872" y="1148"/>
                    <a:pt x="14110" y="1207"/>
                  </a:cubicBezTo>
                  <a:lnTo>
                    <a:pt x="14110" y="1231"/>
                  </a:lnTo>
                  <a:cubicBezTo>
                    <a:pt x="13836" y="1267"/>
                    <a:pt x="13562" y="1279"/>
                    <a:pt x="13300" y="1315"/>
                  </a:cubicBezTo>
                  <a:lnTo>
                    <a:pt x="13300" y="1338"/>
                  </a:lnTo>
                  <a:cubicBezTo>
                    <a:pt x="13372" y="1374"/>
                    <a:pt x="13443" y="1386"/>
                    <a:pt x="13514" y="1398"/>
                  </a:cubicBezTo>
                  <a:cubicBezTo>
                    <a:pt x="13503" y="1410"/>
                    <a:pt x="13491" y="1446"/>
                    <a:pt x="13479" y="1493"/>
                  </a:cubicBezTo>
                  <a:cubicBezTo>
                    <a:pt x="13574" y="1505"/>
                    <a:pt x="13681" y="1505"/>
                    <a:pt x="13776" y="1517"/>
                  </a:cubicBezTo>
                  <a:lnTo>
                    <a:pt x="13776" y="1576"/>
                  </a:lnTo>
                  <a:cubicBezTo>
                    <a:pt x="13181" y="1624"/>
                    <a:pt x="12562" y="1684"/>
                    <a:pt x="11967" y="1731"/>
                  </a:cubicBezTo>
                  <a:cubicBezTo>
                    <a:pt x="12800" y="1731"/>
                    <a:pt x="13657" y="1612"/>
                    <a:pt x="14491" y="1576"/>
                  </a:cubicBezTo>
                  <a:lnTo>
                    <a:pt x="14491" y="1624"/>
                  </a:lnTo>
                  <a:cubicBezTo>
                    <a:pt x="13848" y="1684"/>
                    <a:pt x="13205" y="1755"/>
                    <a:pt x="12562" y="1815"/>
                  </a:cubicBezTo>
                  <a:lnTo>
                    <a:pt x="12562" y="1862"/>
                  </a:lnTo>
                  <a:lnTo>
                    <a:pt x="12657" y="1862"/>
                  </a:lnTo>
                  <a:cubicBezTo>
                    <a:pt x="12883" y="1827"/>
                    <a:pt x="13086" y="1815"/>
                    <a:pt x="13312" y="1803"/>
                  </a:cubicBezTo>
                  <a:cubicBezTo>
                    <a:pt x="13336" y="1803"/>
                    <a:pt x="13384" y="1850"/>
                    <a:pt x="13431" y="1862"/>
                  </a:cubicBezTo>
                  <a:cubicBezTo>
                    <a:pt x="13503" y="1910"/>
                    <a:pt x="13598" y="1946"/>
                    <a:pt x="13681" y="1969"/>
                  </a:cubicBezTo>
                  <a:cubicBezTo>
                    <a:pt x="13717" y="1973"/>
                    <a:pt x="13750" y="1975"/>
                    <a:pt x="13782" y="1975"/>
                  </a:cubicBezTo>
                  <a:cubicBezTo>
                    <a:pt x="13847" y="1975"/>
                    <a:pt x="13907" y="1969"/>
                    <a:pt x="13979" y="1969"/>
                  </a:cubicBezTo>
                  <a:cubicBezTo>
                    <a:pt x="14026" y="1969"/>
                    <a:pt x="14086" y="1969"/>
                    <a:pt x="14146" y="1993"/>
                  </a:cubicBezTo>
                  <a:cubicBezTo>
                    <a:pt x="13860" y="2041"/>
                    <a:pt x="13562" y="2100"/>
                    <a:pt x="13276" y="2148"/>
                  </a:cubicBezTo>
                  <a:cubicBezTo>
                    <a:pt x="13300" y="2160"/>
                    <a:pt x="13300" y="2172"/>
                    <a:pt x="13300" y="2184"/>
                  </a:cubicBezTo>
                  <a:cubicBezTo>
                    <a:pt x="13431" y="2172"/>
                    <a:pt x="13562" y="2148"/>
                    <a:pt x="13693" y="2124"/>
                  </a:cubicBezTo>
                  <a:cubicBezTo>
                    <a:pt x="14050" y="2088"/>
                    <a:pt x="14407" y="2041"/>
                    <a:pt x="14765" y="1981"/>
                  </a:cubicBezTo>
                  <a:cubicBezTo>
                    <a:pt x="15050" y="1934"/>
                    <a:pt x="15324" y="1874"/>
                    <a:pt x="15598" y="1827"/>
                  </a:cubicBezTo>
                  <a:cubicBezTo>
                    <a:pt x="15626" y="1823"/>
                    <a:pt x="15652" y="1821"/>
                    <a:pt x="15678" y="1821"/>
                  </a:cubicBezTo>
                  <a:cubicBezTo>
                    <a:pt x="15729" y="1821"/>
                    <a:pt x="15777" y="1827"/>
                    <a:pt x="15824" y="1827"/>
                  </a:cubicBezTo>
                  <a:lnTo>
                    <a:pt x="15824" y="1862"/>
                  </a:lnTo>
                  <a:cubicBezTo>
                    <a:pt x="15753" y="1886"/>
                    <a:pt x="15658" y="1922"/>
                    <a:pt x="15586" y="1934"/>
                  </a:cubicBezTo>
                  <a:cubicBezTo>
                    <a:pt x="15265" y="2029"/>
                    <a:pt x="14919" y="2112"/>
                    <a:pt x="14574" y="2208"/>
                  </a:cubicBezTo>
                  <a:cubicBezTo>
                    <a:pt x="14527" y="2219"/>
                    <a:pt x="14467" y="2219"/>
                    <a:pt x="14431" y="2231"/>
                  </a:cubicBezTo>
                  <a:cubicBezTo>
                    <a:pt x="14431" y="2184"/>
                    <a:pt x="14443" y="2148"/>
                    <a:pt x="14443" y="2088"/>
                  </a:cubicBezTo>
                  <a:lnTo>
                    <a:pt x="14443" y="2088"/>
                  </a:lnTo>
                  <a:cubicBezTo>
                    <a:pt x="14217" y="2148"/>
                    <a:pt x="13979" y="2124"/>
                    <a:pt x="13776" y="2219"/>
                  </a:cubicBezTo>
                  <a:cubicBezTo>
                    <a:pt x="13776" y="2243"/>
                    <a:pt x="13788" y="2267"/>
                    <a:pt x="13788" y="2279"/>
                  </a:cubicBezTo>
                  <a:lnTo>
                    <a:pt x="13967" y="2279"/>
                  </a:lnTo>
                  <a:cubicBezTo>
                    <a:pt x="13931" y="2303"/>
                    <a:pt x="13907" y="2327"/>
                    <a:pt x="13895" y="2338"/>
                  </a:cubicBezTo>
                  <a:lnTo>
                    <a:pt x="13895" y="2362"/>
                  </a:lnTo>
                  <a:lnTo>
                    <a:pt x="14967" y="2362"/>
                  </a:lnTo>
                  <a:lnTo>
                    <a:pt x="14967" y="2398"/>
                  </a:lnTo>
                  <a:cubicBezTo>
                    <a:pt x="14503" y="2481"/>
                    <a:pt x="14038" y="2589"/>
                    <a:pt x="13574" y="2696"/>
                  </a:cubicBezTo>
                  <a:cubicBezTo>
                    <a:pt x="13598" y="2708"/>
                    <a:pt x="13598" y="2719"/>
                    <a:pt x="13598" y="2743"/>
                  </a:cubicBezTo>
                  <a:cubicBezTo>
                    <a:pt x="14157" y="2636"/>
                    <a:pt x="14741" y="2517"/>
                    <a:pt x="15300" y="2410"/>
                  </a:cubicBezTo>
                  <a:cubicBezTo>
                    <a:pt x="15324" y="2446"/>
                    <a:pt x="15324" y="2458"/>
                    <a:pt x="15324" y="2469"/>
                  </a:cubicBezTo>
                  <a:cubicBezTo>
                    <a:pt x="14860" y="2577"/>
                    <a:pt x="14384" y="2600"/>
                    <a:pt x="13967" y="2827"/>
                  </a:cubicBezTo>
                  <a:cubicBezTo>
                    <a:pt x="14146" y="2779"/>
                    <a:pt x="14336" y="2755"/>
                    <a:pt x="14515" y="2708"/>
                  </a:cubicBezTo>
                  <a:cubicBezTo>
                    <a:pt x="14515" y="2719"/>
                    <a:pt x="14527" y="2719"/>
                    <a:pt x="14527" y="2743"/>
                  </a:cubicBezTo>
                  <a:cubicBezTo>
                    <a:pt x="14515" y="2755"/>
                    <a:pt x="14503" y="2779"/>
                    <a:pt x="14491" y="2803"/>
                  </a:cubicBezTo>
                  <a:cubicBezTo>
                    <a:pt x="14527" y="2803"/>
                    <a:pt x="14574" y="2779"/>
                    <a:pt x="14622" y="2779"/>
                  </a:cubicBezTo>
                  <a:lnTo>
                    <a:pt x="14622" y="2815"/>
                  </a:lnTo>
                  <a:cubicBezTo>
                    <a:pt x="14396" y="2874"/>
                    <a:pt x="14169" y="2922"/>
                    <a:pt x="13955" y="2981"/>
                  </a:cubicBezTo>
                  <a:cubicBezTo>
                    <a:pt x="13967" y="2981"/>
                    <a:pt x="13967" y="2993"/>
                    <a:pt x="13967" y="3005"/>
                  </a:cubicBezTo>
                  <a:cubicBezTo>
                    <a:pt x="14253" y="2946"/>
                    <a:pt x="14550" y="2886"/>
                    <a:pt x="14824" y="2827"/>
                  </a:cubicBezTo>
                  <a:cubicBezTo>
                    <a:pt x="14848" y="2839"/>
                    <a:pt x="14848" y="2862"/>
                    <a:pt x="14848" y="2874"/>
                  </a:cubicBezTo>
                  <a:cubicBezTo>
                    <a:pt x="14646" y="2922"/>
                    <a:pt x="14467" y="2946"/>
                    <a:pt x="14276" y="2993"/>
                  </a:cubicBezTo>
                  <a:lnTo>
                    <a:pt x="14276" y="3041"/>
                  </a:lnTo>
                  <a:cubicBezTo>
                    <a:pt x="14610" y="3065"/>
                    <a:pt x="14931" y="3112"/>
                    <a:pt x="15265" y="3136"/>
                  </a:cubicBezTo>
                  <a:lnTo>
                    <a:pt x="15265" y="3172"/>
                  </a:lnTo>
                  <a:cubicBezTo>
                    <a:pt x="15122" y="3184"/>
                    <a:pt x="14991" y="3196"/>
                    <a:pt x="14848" y="3231"/>
                  </a:cubicBezTo>
                  <a:cubicBezTo>
                    <a:pt x="14884" y="3243"/>
                    <a:pt x="14908" y="3255"/>
                    <a:pt x="14919" y="3279"/>
                  </a:cubicBezTo>
                  <a:cubicBezTo>
                    <a:pt x="14765" y="3291"/>
                    <a:pt x="14610" y="3291"/>
                    <a:pt x="14443" y="3315"/>
                  </a:cubicBezTo>
                  <a:cubicBezTo>
                    <a:pt x="14276" y="3362"/>
                    <a:pt x="14110" y="3422"/>
                    <a:pt x="13955" y="3481"/>
                  </a:cubicBezTo>
                  <a:cubicBezTo>
                    <a:pt x="13967" y="3493"/>
                    <a:pt x="13967" y="3493"/>
                    <a:pt x="13967" y="3517"/>
                  </a:cubicBezTo>
                  <a:cubicBezTo>
                    <a:pt x="14050" y="3493"/>
                    <a:pt x="14134" y="3481"/>
                    <a:pt x="14217" y="3470"/>
                  </a:cubicBezTo>
                  <a:lnTo>
                    <a:pt x="14217" y="3493"/>
                  </a:lnTo>
                  <a:cubicBezTo>
                    <a:pt x="14134" y="3529"/>
                    <a:pt x="14050" y="3541"/>
                    <a:pt x="13967" y="3577"/>
                  </a:cubicBezTo>
                  <a:lnTo>
                    <a:pt x="13967" y="3601"/>
                  </a:lnTo>
                  <a:cubicBezTo>
                    <a:pt x="14098" y="3589"/>
                    <a:pt x="14253" y="3553"/>
                    <a:pt x="14396" y="3541"/>
                  </a:cubicBezTo>
                  <a:lnTo>
                    <a:pt x="14396" y="3553"/>
                  </a:lnTo>
                  <a:cubicBezTo>
                    <a:pt x="14336" y="3577"/>
                    <a:pt x="14288" y="3601"/>
                    <a:pt x="14253" y="3636"/>
                  </a:cubicBezTo>
                  <a:cubicBezTo>
                    <a:pt x="14265" y="3648"/>
                    <a:pt x="14265" y="3648"/>
                    <a:pt x="14265" y="3660"/>
                  </a:cubicBezTo>
                  <a:cubicBezTo>
                    <a:pt x="14491" y="3648"/>
                    <a:pt x="14729" y="3648"/>
                    <a:pt x="14943" y="3612"/>
                  </a:cubicBezTo>
                  <a:cubicBezTo>
                    <a:pt x="15169" y="3601"/>
                    <a:pt x="15396" y="3553"/>
                    <a:pt x="15634" y="3541"/>
                  </a:cubicBezTo>
                  <a:lnTo>
                    <a:pt x="15634" y="3541"/>
                  </a:lnTo>
                  <a:cubicBezTo>
                    <a:pt x="15003" y="3732"/>
                    <a:pt x="14396" y="3934"/>
                    <a:pt x="13776" y="4124"/>
                  </a:cubicBezTo>
                  <a:cubicBezTo>
                    <a:pt x="13776" y="4136"/>
                    <a:pt x="13788" y="4160"/>
                    <a:pt x="13788" y="4184"/>
                  </a:cubicBezTo>
                  <a:cubicBezTo>
                    <a:pt x="13860" y="4148"/>
                    <a:pt x="13931" y="4136"/>
                    <a:pt x="14026" y="4124"/>
                  </a:cubicBezTo>
                  <a:lnTo>
                    <a:pt x="14026" y="4124"/>
                  </a:lnTo>
                  <a:cubicBezTo>
                    <a:pt x="14015" y="4148"/>
                    <a:pt x="14015" y="4172"/>
                    <a:pt x="13991" y="4196"/>
                  </a:cubicBezTo>
                  <a:cubicBezTo>
                    <a:pt x="14098" y="4184"/>
                    <a:pt x="14217" y="4148"/>
                    <a:pt x="14324" y="4136"/>
                  </a:cubicBezTo>
                  <a:cubicBezTo>
                    <a:pt x="14336" y="4148"/>
                    <a:pt x="14336" y="4148"/>
                    <a:pt x="14336" y="4172"/>
                  </a:cubicBezTo>
                  <a:cubicBezTo>
                    <a:pt x="14312" y="4184"/>
                    <a:pt x="14288" y="4196"/>
                    <a:pt x="14265" y="4208"/>
                  </a:cubicBezTo>
                  <a:lnTo>
                    <a:pt x="14265" y="4243"/>
                  </a:lnTo>
                  <a:cubicBezTo>
                    <a:pt x="14729" y="4184"/>
                    <a:pt x="15169" y="4113"/>
                    <a:pt x="15646" y="4029"/>
                  </a:cubicBezTo>
                  <a:lnTo>
                    <a:pt x="15646" y="4029"/>
                  </a:lnTo>
                  <a:cubicBezTo>
                    <a:pt x="15622" y="4065"/>
                    <a:pt x="15598" y="4089"/>
                    <a:pt x="15574" y="4113"/>
                  </a:cubicBezTo>
                  <a:cubicBezTo>
                    <a:pt x="15360" y="4172"/>
                    <a:pt x="15158" y="4208"/>
                    <a:pt x="14943" y="4267"/>
                  </a:cubicBezTo>
                  <a:cubicBezTo>
                    <a:pt x="14741" y="4327"/>
                    <a:pt x="14515" y="4386"/>
                    <a:pt x="14288" y="4434"/>
                  </a:cubicBezTo>
                  <a:cubicBezTo>
                    <a:pt x="14229" y="4434"/>
                    <a:pt x="14193" y="4422"/>
                    <a:pt x="14134" y="4422"/>
                  </a:cubicBezTo>
                  <a:lnTo>
                    <a:pt x="14134" y="4374"/>
                  </a:lnTo>
                  <a:cubicBezTo>
                    <a:pt x="14265" y="4351"/>
                    <a:pt x="14384" y="4327"/>
                    <a:pt x="14515" y="4315"/>
                  </a:cubicBezTo>
                  <a:lnTo>
                    <a:pt x="14515" y="4303"/>
                  </a:lnTo>
                  <a:lnTo>
                    <a:pt x="14074" y="4351"/>
                  </a:lnTo>
                  <a:cubicBezTo>
                    <a:pt x="14050" y="4327"/>
                    <a:pt x="14050" y="4327"/>
                    <a:pt x="14050" y="4315"/>
                  </a:cubicBezTo>
                  <a:cubicBezTo>
                    <a:pt x="14074" y="4303"/>
                    <a:pt x="14086" y="4291"/>
                    <a:pt x="14110" y="4267"/>
                  </a:cubicBezTo>
                  <a:cubicBezTo>
                    <a:pt x="14074" y="4255"/>
                    <a:pt x="14026" y="4255"/>
                    <a:pt x="13991" y="4243"/>
                  </a:cubicBezTo>
                  <a:cubicBezTo>
                    <a:pt x="13991" y="4291"/>
                    <a:pt x="13991" y="4327"/>
                    <a:pt x="13979" y="4363"/>
                  </a:cubicBezTo>
                  <a:cubicBezTo>
                    <a:pt x="13931" y="4494"/>
                    <a:pt x="13967" y="4601"/>
                    <a:pt x="14074" y="4708"/>
                  </a:cubicBezTo>
                  <a:cubicBezTo>
                    <a:pt x="14086" y="4720"/>
                    <a:pt x="14050" y="4791"/>
                    <a:pt x="14050" y="4851"/>
                  </a:cubicBezTo>
                  <a:cubicBezTo>
                    <a:pt x="14079" y="4863"/>
                    <a:pt x="14108" y="4867"/>
                    <a:pt x="14137" y="4867"/>
                  </a:cubicBezTo>
                  <a:cubicBezTo>
                    <a:pt x="14206" y="4867"/>
                    <a:pt x="14274" y="4843"/>
                    <a:pt x="14341" y="4843"/>
                  </a:cubicBezTo>
                  <a:cubicBezTo>
                    <a:pt x="14384" y="4843"/>
                    <a:pt x="14426" y="4853"/>
                    <a:pt x="14467" y="4886"/>
                  </a:cubicBezTo>
                  <a:cubicBezTo>
                    <a:pt x="14169" y="4922"/>
                    <a:pt x="13860" y="4946"/>
                    <a:pt x="13610" y="5125"/>
                  </a:cubicBezTo>
                  <a:cubicBezTo>
                    <a:pt x="13800" y="5077"/>
                    <a:pt x="13991" y="5029"/>
                    <a:pt x="14205" y="4982"/>
                  </a:cubicBezTo>
                  <a:cubicBezTo>
                    <a:pt x="14205" y="5005"/>
                    <a:pt x="14217" y="5017"/>
                    <a:pt x="14217" y="5029"/>
                  </a:cubicBezTo>
                  <a:cubicBezTo>
                    <a:pt x="14193" y="5041"/>
                    <a:pt x="14169" y="5041"/>
                    <a:pt x="14157" y="5065"/>
                  </a:cubicBezTo>
                  <a:cubicBezTo>
                    <a:pt x="14146" y="5065"/>
                    <a:pt x="14134" y="5077"/>
                    <a:pt x="14086" y="5089"/>
                  </a:cubicBezTo>
                  <a:cubicBezTo>
                    <a:pt x="14106" y="5099"/>
                    <a:pt x="14126" y="5102"/>
                    <a:pt x="14147" y="5102"/>
                  </a:cubicBezTo>
                  <a:cubicBezTo>
                    <a:pt x="14204" y="5102"/>
                    <a:pt x="14264" y="5075"/>
                    <a:pt x="14320" y="5075"/>
                  </a:cubicBezTo>
                  <a:cubicBezTo>
                    <a:pt x="14365" y="5075"/>
                    <a:pt x="14407" y="5093"/>
                    <a:pt x="14443" y="5160"/>
                  </a:cubicBezTo>
                  <a:cubicBezTo>
                    <a:pt x="14527" y="5136"/>
                    <a:pt x="14622" y="5089"/>
                    <a:pt x="14705" y="5077"/>
                  </a:cubicBezTo>
                  <a:cubicBezTo>
                    <a:pt x="14735" y="5071"/>
                    <a:pt x="14771" y="5071"/>
                    <a:pt x="14808" y="5071"/>
                  </a:cubicBezTo>
                  <a:cubicBezTo>
                    <a:pt x="14845" y="5071"/>
                    <a:pt x="14884" y="5071"/>
                    <a:pt x="14919" y="5065"/>
                  </a:cubicBezTo>
                  <a:cubicBezTo>
                    <a:pt x="14991" y="5065"/>
                    <a:pt x="15062" y="5029"/>
                    <a:pt x="15158" y="5029"/>
                  </a:cubicBezTo>
                  <a:cubicBezTo>
                    <a:pt x="14931" y="5196"/>
                    <a:pt x="14669" y="5303"/>
                    <a:pt x="14407" y="5434"/>
                  </a:cubicBezTo>
                  <a:cubicBezTo>
                    <a:pt x="14384" y="5375"/>
                    <a:pt x="14372" y="5315"/>
                    <a:pt x="14348" y="5256"/>
                  </a:cubicBezTo>
                  <a:cubicBezTo>
                    <a:pt x="14336" y="5244"/>
                    <a:pt x="14336" y="5244"/>
                    <a:pt x="14324" y="5244"/>
                  </a:cubicBezTo>
                  <a:cubicBezTo>
                    <a:pt x="14312" y="5303"/>
                    <a:pt x="14276" y="5363"/>
                    <a:pt x="14276" y="5422"/>
                  </a:cubicBezTo>
                  <a:cubicBezTo>
                    <a:pt x="14276" y="5541"/>
                    <a:pt x="14253" y="5625"/>
                    <a:pt x="14110" y="5672"/>
                  </a:cubicBezTo>
                  <a:cubicBezTo>
                    <a:pt x="13967" y="5720"/>
                    <a:pt x="13836" y="5779"/>
                    <a:pt x="13681" y="5839"/>
                  </a:cubicBezTo>
                  <a:cubicBezTo>
                    <a:pt x="13431" y="5958"/>
                    <a:pt x="13181" y="6053"/>
                    <a:pt x="12895" y="6089"/>
                  </a:cubicBezTo>
                  <a:cubicBezTo>
                    <a:pt x="12657" y="6101"/>
                    <a:pt x="12419" y="6160"/>
                    <a:pt x="12181" y="6196"/>
                  </a:cubicBezTo>
                  <a:cubicBezTo>
                    <a:pt x="12229" y="6172"/>
                    <a:pt x="12252" y="6148"/>
                    <a:pt x="12300" y="6137"/>
                  </a:cubicBezTo>
                  <a:cubicBezTo>
                    <a:pt x="12467" y="6053"/>
                    <a:pt x="12645" y="5994"/>
                    <a:pt x="12800" y="5934"/>
                  </a:cubicBezTo>
                  <a:lnTo>
                    <a:pt x="12895" y="5898"/>
                  </a:lnTo>
                  <a:cubicBezTo>
                    <a:pt x="12788" y="5875"/>
                    <a:pt x="12848" y="5839"/>
                    <a:pt x="12895" y="5791"/>
                  </a:cubicBezTo>
                  <a:cubicBezTo>
                    <a:pt x="13014" y="5732"/>
                    <a:pt x="13133" y="5660"/>
                    <a:pt x="13264" y="5613"/>
                  </a:cubicBezTo>
                  <a:cubicBezTo>
                    <a:pt x="13455" y="5517"/>
                    <a:pt x="13669" y="5458"/>
                    <a:pt x="13860" y="5386"/>
                  </a:cubicBezTo>
                  <a:lnTo>
                    <a:pt x="13812" y="5339"/>
                  </a:lnTo>
                  <a:lnTo>
                    <a:pt x="14086" y="5208"/>
                  </a:lnTo>
                  <a:cubicBezTo>
                    <a:pt x="14062" y="5208"/>
                    <a:pt x="14062" y="5196"/>
                    <a:pt x="14062" y="5196"/>
                  </a:cubicBezTo>
                  <a:cubicBezTo>
                    <a:pt x="13967" y="5256"/>
                    <a:pt x="13860" y="5303"/>
                    <a:pt x="13753" y="5339"/>
                  </a:cubicBezTo>
                  <a:cubicBezTo>
                    <a:pt x="13550" y="5446"/>
                    <a:pt x="13324" y="5553"/>
                    <a:pt x="13098" y="5660"/>
                  </a:cubicBezTo>
                  <a:cubicBezTo>
                    <a:pt x="12955" y="5720"/>
                    <a:pt x="12812" y="5791"/>
                    <a:pt x="12681" y="5863"/>
                  </a:cubicBezTo>
                  <a:cubicBezTo>
                    <a:pt x="12633" y="5898"/>
                    <a:pt x="12598" y="5958"/>
                    <a:pt x="12538" y="5970"/>
                  </a:cubicBezTo>
                  <a:cubicBezTo>
                    <a:pt x="12443" y="5994"/>
                    <a:pt x="12336" y="5994"/>
                    <a:pt x="12241" y="6018"/>
                  </a:cubicBezTo>
                  <a:lnTo>
                    <a:pt x="12300" y="6077"/>
                  </a:lnTo>
                  <a:cubicBezTo>
                    <a:pt x="12038" y="6160"/>
                    <a:pt x="11788" y="6232"/>
                    <a:pt x="11550" y="6315"/>
                  </a:cubicBezTo>
                  <a:cubicBezTo>
                    <a:pt x="11550" y="6291"/>
                    <a:pt x="11538" y="6279"/>
                    <a:pt x="11538" y="6268"/>
                  </a:cubicBezTo>
                  <a:cubicBezTo>
                    <a:pt x="11705" y="6196"/>
                    <a:pt x="11883" y="6137"/>
                    <a:pt x="12062" y="6077"/>
                  </a:cubicBezTo>
                  <a:cubicBezTo>
                    <a:pt x="12062" y="6089"/>
                    <a:pt x="12074" y="6089"/>
                    <a:pt x="12074" y="6101"/>
                  </a:cubicBezTo>
                  <a:cubicBezTo>
                    <a:pt x="12086" y="6077"/>
                    <a:pt x="12086" y="6041"/>
                    <a:pt x="12098" y="5970"/>
                  </a:cubicBezTo>
                  <a:lnTo>
                    <a:pt x="12098" y="5970"/>
                  </a:lnTo>
                  <a:cubicBezTo>
                    <a:pt x="11705" y="6113"/>
                    <a:pt x="11348" y="6268"/>
                    <a:pt x="10967" y="6410"/>
                  </a:cubicBezTo>
                  <a:lnTo>
                    <a:pt x="10967" y="6399"/>
                  </a:lnTo>
                  <a:cubicBezTo>
                    <a:pt x="11074" y="6291"/>
                    <a:pt x="11181" y="6172"/>
                    <a:pt x="11300" y="6077"/>
                  </a:cubicBezTo>
                  <a:cubicBezTo>
                    <a:pt x="11383" y="5994"/>
                    <a:pt x="11490" y="5934"/>
                    <a:pt x="11598" y="5875"/>
                  </a:cubicBezTo>
                  <a:cubicBezTo>
                    <a:pt x="11609" y="5863"/>
                    <a:pt x="11645" y="5851"/>
                    <a:pt x="11657" y="5815"/>
                  </a:cubicBezTo>
                  <a:lnTo>
                    <a:pt x="11657" y="5815"/>
                  </a:lnTo>
                  <a:cubicBezTo>
                    <a:pt x="11359" y="5910"/>
                    <a:pt x="11074" y="5994"/>
                    <a:pt x="10776" y="6089"/>
                  </a:cubicBezTo>
                  <a:cubicBezTo>
                    <a:pt x="10847" y="5958"/>
                    <a:pt x="10931" y="5851"/>
                    <a:pt x="10990" y="5744"/>
                  </a:cubicBezTo>
                  <a:cubicBezTo>
                    <a:pt x="11002" y="5720"/>
                    <a:pt x="11002" y="5672"/>
                    <a:pt x="10990" y="5660"/>
                  </a:cubicBezTo>
                  <a:cubicBezTo>
                    <a:pt x="10984" y="5648"/>
                    <a:pt x="10970" y="5642"/>
                    <a:pt x="10952" y="5642"/>
                  </a:cubicBezTo>
                  <a:cubicBezTo>
                    <a:pt x="10934" y="5642"/>
                    <a:pt x="10913" y="5648"/>
                    <a:pt x="10895" y="5660"/>
                  </a:cubicBezTo>
                  <a:cubicBezTo>
                    <a:pt x="10859" y="5684"/>
                    <a:pt x="10812" y="5732"/>
                    <a:pt x="10752" y="5756"/>
                  </a:cubicBezTo>
                  <a:cubicBezTo>
                    <a:pt x="10717" y="5779"/>
                    <a:pt x="10681" y="5791"/>
                    <a:pt x="10633" y="5815"/>
                  </a:cubicBezTo>
                  <a:cubicBezTo>
                    <a:pt x="10633" y="5637"/>
                    <a:pt x="10693" y="5494"/>
                    <a:pt x="10681" y="5339"/>
                  </a:cubicBezTo>
                  <a:cubicBezTo>
                    <a:pt x="10657" y="5208"/>
                    <a:pt x="10717" y="5065"/>
                    <a:pt x="10752" y="4922"/>
                  </a:cubicBezTo>
                  <a:cubicBezTo>
                    <a:pt x="10740" y="4922"/>
                    <a:pt x="10717" y="4910"/>
                    <a:pt x="10705" y="4910"/>
                  </a:cubicBezTo>
                  <a:cubicBezTo>
                    <a:pt x="10693" y="4946"/>
                    <a:pt x="10681" y="4970"/>
                    <a:pt x="10633" y="5029"/>
                  </a:cubicBezTo>
                  <a:cubicBezTo>
                    <a:pt x="10621" y="4958"/>
                    <a:pt x="10586" y="4910"/>
                    <a:pt x="10562" y="4827"/>
                  </a:cubicBezTo>
                  <a:lnTo>
                    <a:pt x="10562" y="4827"/>
                  </a:lnTo>
                  <a:cubicBezTo>
                    <a:pt x="10621" y="4851"/>
                    <a:pt x="10645" y="4863"/>
                    <a:pt x="10693" y="4886"/>
                  </a:cubicBezTo>
                  <a:cubicBezTo>
                    <a:pt x="10693" y="4851"/>
                    <a:pt x="10705" y="4827"/>
                    <a:pt x="10693" y="4803"/>
                  </a:cubicBezTo>
                  <a:cubicBezTo>
                    <a:pt x="10538" y="4708"/>
                    <a:pt x="10586" y="4553"/>
                    <a:pt x="10586" y="4422"/>
                  </a:cubicBezTo>
                  <a:cubicBezTo>
                    <a:pt x="10586" y="4232"/>
                    <a:pt x="10478" y="4077"/>
                    <a:pt x="10300" y="4053"/>
                  </a:cubicBezTo>
                  <a:cubicBezTo>
                    <a:pt x="10252" y="4053"/>
                    <a:pt x="10216" y="4017"/>
                    <a:pt x="10169" y="4005"/>
                  </a:cubicBezTo>
                  <a:cubicBezTo>
                    <a:pt x="10276" y="3886"/>
                    <a:pt x="10359" y="3779"/>
                    <a:pt x="10466" y="3672"/>
                  </a:cubicBezTo>
                  <a:cubicBezTo>
                    <a:pt x="10347" y="3660"/>
                    <a:pt x="10216" y="3636"/>
                    <a:pt x="10097" y="3612"/>
                  </a:cubicBezTo>
                  <a:lnTo>
                    <a:pt x="10097" y="3577"/>
                  </a:lnTo>
                  <a:cubicBezTo>
                    <a:pt x="10181" y="3553"/>
                    <a:pt x="10288" y="3553"/>
                    <a:pt x="10383" y="3541"/>
                  </a:cubicBezTo>
                  <a:cubicBezTo>
                    <a:pt x="10383" y="3529"/>
                    <a:pt x="10383" y="3493"/>
                    <a:pt x="10359" y="3470"/>
                  </a:cubicBezTo>
                  <a:cubicBezTo>
                    <a:pt x="10419" y="3458"/>
                    <a:pt x="10466" y="3422"/>
                    <a:pt x="10526" y="3410"/>
                  </a:cubicBezTo>
                  <a:cubicBezTo>
                    <a:pt x="10455" y="3410"/>
                    <a:pt x="10395" y="3410"/>
                    <a:pt x="10300" y="3398"/>
                  </a:cubicBezTo>
                  <a:cubicBezTo>
                    <a:pt x="10264" y="3422"/>
                    <a:pt x="10205" y="3470"/>
                    <a:pt x="10145" y="3481"/>
                  </a:cubicBezTo>
                  <a:cubicBezTo>
                    <a:pt x="10140" y="3483"/>
                    <a:pt x="10135" y="3484"/>
                    <a:pt x="10130" y="3484"/>
                  </a:cubicBezTo>
                  <a:cubicBezTo>
                    <a:pt x="10097" y="3484"/>
                    <a:pt x="10057" y="3453"/>
                    <a:pt x="10026" y="3422"/>
                  </a:cubicBezTo>
                  <a:cubicBezTo>
                    <a:pt x="10050" y="3398"/>
                    <a:pt x="10062" y="3351"/>
                    <a:pt x="10097" y="3339"/>
                  </a:cubicBezTo>
                  <a:cubicBezTo>
                    <a:pt x="10228" y="3279"/>
                    <a:pt x="10383" y="3220"/>
                    <a:pt x="10514" y="3172"/>
                  </a:cubicBezTo>
                  <a:cubicBezTo>
                    <a:pt x="10538" y="3160"/>
                    <a:pt x="10586" y="3136"/>
                    <a:pt x="10633" y="3124"/>
                  </a:cubicBezTo>
                  <a:cubicBezTo>
                    <a:pt x="10633" y="3124"/>
                    <a:pt x="10621" y="3112"/>
                    <a:pt x="10621" y="3100"/>
                  </a:cubicBezTo>
                  <a:cubicBezTo>
                    <a:pt x="10443" y="3160"/>
                    <a:pt x="10264" y="3184"/>
                    <a:pt x="10097" y="3279"/>
                  </a:cubicBezTo>
                  <a:cubicBezTo>
                    <a:pt x="10060" y="3296"/>
                    <a:pt x="10026" y="3303"/>
                    <a:pt x="9995" y="3303"/>
                  </a:cubicBezTo>
                  <a:cubicBezTo>
                    <a:pt x="9899" y="3303"/>
                    <a:pt x="9827" y="3238"/>
                    <a:pt x="9728" y="3220"/>
                  </a:cubicBezTo>
                  <a:cubicBezTo>
                    <a:pt x="10145" y="2958"/>
                    <a:pt x="10586" y="2898"/>
                    <a:pt x="11014" y="2767"/>
                  </a:cubicBezTo>
                  <a:cubicBezTo>
                    <a:pt x="11014" y="2755"/>
                    <a:pt x="11002" y="2743"/>
                    <a:pt x="11002" y="2719"/>
                  </a:cubicBezTo>
                  <a:cubicBezTo>
                    <a:pt x="10597" y="2839"/>
                    <a:pt x="10181" y="2946"/>
                    <a:pt x="9788" y="3065"/>
                  </a:cubicBezTo>
                  <a:cubicBezTo>
                    <a:pt x="9764" y="3053"/>
                    <a:pt x="9764" y="3041"/>
                    <a:pt x="9764" y="3017"/>
                  </a:cubicBezTo>
                  <a:cubicBezTo>
                    <a:pt x="9812" y="3005"/>
                    <a:pt x="9859" y="2993"/>
                    <a:pt x="9919" y="2981"/>
                  </a:cubicBezTo>
                  <a:cubicBezTo>
                    <a:pt x="9824" y="2981"/>
                    <a:pt x="9764" y="2958"/>
                    <a:pt x="9681" y="2946"/>
                  </a:cubicBezTo>
                  <a:cubicBezTo>
                    <a:pt x="10085" y="2743"/>
                    <a:pt x="10502" y="2636"/>
                    <a:pt x="10895" y="2517"/>
                  </a:cubicBezTo>
                  <a:lnTo>
                    <a:pt x="10895" y="2517"/>
                  </a:lnTo>
                  <a:cubicBezTo>
                    <a:pt x="10514" y="2565"/>
                    <a:pt x="10157" y="2708"/>
                    <a:pt x="9788" y="2827"/>
                  </a:cubicBezTo>
                  <a:cubicBezTo>
                    <a:pt x="9764" y="2767"/>
                    <a:pt x="9764" y="2719"/>
                    <a:pt x="9764" y="2684"/>
                  </a:cubicBezTo>
                  <a:lnTo>
                    <a:pt x="9740" y="2684"/>
                  </a:lnTo>
                  <a:cubicBezTo>
                    <a:pt x="9693" y="2767"/>
                    <a:pt x="9740" y="2898"/>
                    <a:pt x="9609" y="2934"/>
                  </a:cubicBezTo>
                  <a:cubicBezTo>
                    <a:pt x="9605" y="2935"/>
                    <a:pt x="9601" y="2936"/>
                    <a:pt x="9597" y="2936"/>
                  </a:cubicBezTo>
                  <a:cubicBezTo>
                    <a:pt x="9563" y="2936"/>
                    <a:pt x="9522" y="2897"/>
                    <a:pt x="9490" y="2886"/>
                  </a:cubicBezTo>
                  <a:cubicBezTo>
                    <a:pt x="9490" y="2886"/>
                    <a:pt x="9502" y="2874"/>
                    <a:pt x="9502" y="2862"/>
                  </a:cubicBezTo>
                  <a:cubicBezTo>
                    <a:pt x="9550" y="2862"/>
                    <a:pt x="9574" y="2862"/>
                    <a:pt x="9645" y="2839"/>
                  </a:cubicBezTo>
                  <a:cubicBezTo>
                    <a:pt x="9574" y="2803"/>
                    <a:pt x="9526" y="2779"/>
                    <a:pt x="9490" y="2755"/>
                  </a:cubicBezTo>
                  <a:cubicBezTo>
                    <a:pt x="9490" y="2708"/>
                    <a:pt x="9585" y="2636"/>
                    <a:pt x="9443" y="2624"/>
                  </a:cubicBezTo>
                  <a:cubicBezTo>
                    <a:pt x="9812" y="2505"/>
                    <a:pt x="10181" y="2398"/>
                    <a:pt x="10562" y="2291"/>
                  </a:cubicBezTo>
                  <a:cubicBezTo>
                    <a:pt x="10538" y="2279"/>
                    <a:pt x="10538" y="2279"/>
                    <a:pt x="10538" y="2267"/>
                  </a:cubicBezTo>
                  <a:cubicBezTo>
                    <a:pt x="10324" y="2327"/>
                    <a:pt x="10085" y="2386"/>
                    <a:pt x="9859" y="2446"/>
                  </a:cubicBezTo>
                  <a:cubicBezTo>
                    <a:pt x="9764" y="2469"/>
                    <a:pt x="9693" y="2481"/>
                    <a:pt x="9621" y="2517"/>
                  </a:cubicBezTo>
                  <a:cubicBezTo>
                    <a:pt x="9599" y="2523"/>
                    <a:pt x="9580" y="2526"/>
                    <a:pt x="9565" y="2526"/>
                  </a:cubicBezTo>
                  <a:cubicBezTo>
                    <a:pt x="9512" y="2526"/>
                    <a:pt x="9493" y="2492"/>
                    <a:pt x="9502" y="2410"/>
                  </a:cubicBezTo>
                  <a:lnTo>
                    <a:pt x="9466" y="2410"/>
                  </a:lnTo>
                  <a:cubicBezTo>
                    <a:pt x="9454" y="2469"/>
                    <a:pt x="9443" y="2517"/>
                    <a:pt x="9431" y="2577"/>
                  </a:cubicBezTo>
                  <a:cubicBezTo>
                    <a:pt x="9228" y="2624"/>
                    <a:pt x="9097" y="2767"/>
                    <a:pt x="8966" y="2898"/>
                  </a:cubicBezTo>
                  <a:cubicBezTo>
                    <a:pt x="8939" y="2934"/>
                    <a:pt x="8912" y="3005"/>
                    <a:pt x="8864" y="3005"/>
                  </a:cubicBezTo>
                  <a:cubicBezTo>
                    <a:pt x="8848" y="3005"/>
                    <a:pt x="8831" y="2998"/>
                    <a:pt x="8812" y="2981"/>
                  </a:cubicBezTo>
                  <a:cubicBezTo>
                    <a:pt x="8788" y="2946"/>
                    <a:pt x="8835" y="2827"/>
                    <a:pt x="8859" y="2767"/>
                  </a:cubicBezTo>
                  <a:cubicBezTo>
                    <a:pt x="8871" y="2719"/>
                    <a:pt x="8931" y="2708"/>
                    <a:pt x="8966" y="2684"/>
                  </a:cubicBezTo>
                  <a:cubicBezTo>
                    <a:pt x="9026" y="2624"/>
                    <a:pt x="9157" y="2624"/>
                    <a:pt x="9157" y="2481"/>
                  </a:cubicBezTo>
                  <a:cubicBezTo>
                    <a:pt x="9157" y="2469"/>
                    <a:pt x="9252" y="2458"/>
                    <a:pt x="9288" y="2446"/>
                  </a:cubicBezTo>
                  <a:cubicBezTo>
                    <a:pt x="9276" y="2422"/>
                    <a:pt x="9276" y="2410"/>
                    <a:pt x="9276" y="2398"/>
                  </a:cubicBezTo>
                  <a:lnTo>
                    <a:pt x="9038" y="2398"/>
                  </a:lnTo>
                  <a:cubicBezTo>
                    <a:pt x="9019" y="2398"/>
                    <a:pt x="8998" y="2400"/>
                    <a:pt x="8978" y="2400"/>
                  </a:cubicBezTo>
                  <a:cubicBezTo>
                    <a:pt x="8925" y="2400"/>
                    <a:pt x="8881" y="2387"/>
                    <a:pt x="8907" y="2291"/>
                  </a:cubicBezTo>
                  <a:cubicBezTo>
                    <a:pt x="8907" y="2279"/>
                    <a:pt x="8895" y="2243"/>
                    <a:pt x="8871" y="2219"/>
                  </a:cubicBezTo>
                  <a:cubicBezTo>
                    <a:pt x="9026" y="2172"/>
                    <a:pt x="9193" y="2124"/>
                    <a:pt x="9335" y="2088"/>
                  </a:cubicBezTo>
                  <a:cubicBezTo>
                    <a:pt x="9371" y="2088"/>
                    <a:pt x="9371" y="2029"/>
                    <a:pt x="9395" y="1993"/>
                  </a:cubicBezTo>
                  <a:cubicBezTo>
                    <a:pt x="9407" y="1981"/>
                    <a:pt x="9431" y="1946"/>
                    <a:pt x="9454" y="1946"/>
                  </a:cubicBezTo>
                  <a:cubicBezTo>
                    <a:pt x="9526" y="1934"/>
                    <a:pt x="9621" y="1922"/>
                    <a:pt x="9704" y="1886"/>
                  </a:cubicBezTo>
                  <a:cubicBezTo>
                    <a:pt x="9609" y="1874"/>
                    <a:pt x="9514" y="1862"/>
                    <a:pt x="9431" y="1850"/>
                  </a:cubicBezTo>
                  <a:lnTo>
                    <a:pt x="9431" y="1827"/>
                  </a:lnTo>
                  <a:lnTo>
                    <a:pt x="9859" y="1827"/>
                  </a:lnTo>
                  <a:cubicBezTo>
                    <a:pt x="9778" y="1764"/>
                    <a:pt x="9697" y="1748"/>
                    <a:pt x="9616" y="1748"/>
                  </a:cubicBezTo>
                  <a:cubicBezTo>
                    <a:pt x="9542" y="1748"/>
                    <a:pt x="9469" y="1761"/>
                    <a:pt x="9395" y="1767"/>
                  </a:cubicBezTo>
                  <a:lnTo>
                    <a:pt x="8812" y="1862"/>
                  </a:lnTo>
                  <a:cubicBezTo>
                    <a:pt x="8812" y="1886"/>
                    <a:pt x="8800" y="1910"/>
                    <a:pt x="8788" y="1922"/>
                  </a:cubicBezTo>
                  <a:cubicBezTo>
                    <a:pt x="8788" y="1934"/>
                    <a:pt x="8800" y="1934"/>
                    <a:pt x="8800" y="1946"/>
                  </a:cubicBezTo>
                  <a:lnTo>
                    <a:pt x="8538" y="1993"/>
                  </a:lnTo>
                  <a:cubicBezTo>
                    <a:pt x="8514" y="1981"/>
                    <a:pt x="8514" y="1969"/>
                    <a:pt x="8514" y="1946"/>
                  </a:cubicBezTo>
                  <a:lnTo>
                    <a:pt x="8514" y="1946"/>
                  </a:lnTo>
                  <a:cubicBezTo>
                    <a:pt x="8529" y="1951"/>
                    <a:pt x="8543" y="1953"/>
                    <a:pt x="8556" y="1953"/>
                  </a:cubicBezTo>
                  <a:cubicBezTo>
                    <a:pt x="8645" y="1953"/>
                    <a:pt x="8682" y="1847"/>
                    <a:pt x="8758" y="1847"/>
                  </a:cubicBezTo>
                  <a:cubicBezTo>
                    <a:pt x="8774" y="1847"/>
                    <a:pt x="8792" y="1851"/>
                    <a:pt x="8812" y="1862"/>
                  </a:cubicBezTo>
                  <a:cubicBezTo>
                    <a:pt x="8907" y="1815"/>
                    <a:pt x="8966" y="1743"/>
                    <a:pt x="9050" y="1707"/>
                  </a:cubicBezTo>
                  <a:cubicBezTo>
                    <a:pt x="9454" y="1588"/>
                    <a:pt x="9859" y="1469"/>
                    <a:pt x="10264" y="1374"/>
                  </a:cubicBezTo>
                  <a:cubicBezTo>
                    <a:pt x="10645" y="1279"/>
                    <a:pt x="11050" y="1195"/>
                    <a:pt x="11431" y="1100"/>
                  </a:cubicBezTo>
                  <a:cubicBezTo>
                    <a:pt x="11455" y="1100"/>
                    <a:pt x="11467" y="1088"/>
                    <a:pt x="11479" y="1053"/>
                  </a:cubicBezTo>
                  <a:lnTo>
                    <a:pt x="11479" y="1053"/>
                  </a:lnTo>
                  <a:cubicBezTo>
                    <a:pt x="11431" y="1076"/>
                    <a:pt x="11395" y="1076"/>
                    <a:pt x="11348" y="1088"/>
                  </a:cubicBezTo>
                  <a:cubicBezTo>
                    <a:pt x="10871" y="1195"/>
                    <a:pt x="10407" y="1315"/>
                    <a:pt x="9931" y="1410"/>
                  </a:cubicBezTo>
                  <a:cubicBezTo>
                    <a:pt x="9859" y="1446"/>
                    <a:pt x="9764" y="1434"/>
                    <a:pt x="9681" y="1446"/>
                  </a:cubicBezTo>
                  <a:lnTo>
                    <a:pt x="9681" y="1410"/>
                  </a:lnTo>
                  <a:lnTo>
                    <a:pt x="9812" y="1326"/>
                  </a:lnTo>
                  <a:lnTo>
                    <a:pt x="9812" y="1326"/>
                  </a:lnTo>
                  <a:cubicBezTo>
                    <a:pt x="9335" y="1410"/>
                    <a:pt x="8871" y="1505"/>
                    <a:pt x="8419" y="1588"/>
                  </a:cubicBezTo>
                  <a:lnTo>
                    <a:pt x="8335" y="1588"/>
                  </a:lnTo>
                  <a:cubicBezTo>
                    <a:pt x="8335" y="1576"/>
                    <a:pt x="8323" y="1565"/>
                    <a:pt x="8323" y="1553"/>
                  </a:cubicBezTo>
                  <a:cubicBezTo>
                    <a:pt x="8419" y="1505"/>
                    <a:pt x="8514" y="1457"/>
                    <a:pt x="8609" y="1410"/>
                  </a:cubicBezTo>
                  <a:cubicBezTo>
                    <a:pt x="8633" y="1398"/>
                    <a:pt x="8681" y="1386"/>
                    <a:pt x="8716" y="1374"/>
                  </a:cubicBezTo>
                  <a:cubicBezTo>
                    <a:pt x="8681" y="1374"/>
                    <a:pt x="8633" y="1350"/>
                    <a:pt x="8609" y="1350"/>
                  </a:cubicBezTo>
                  <a:cubicBezTo>
                    <a:pt x="8609" y="1315"/>
                    <a:pt x="8597" y="1279"/>
                    <a:pt x="8597" y="1219"/>
                  </a:cubicBezTo>
                  <a:lnTo>
                    <a:pt x="9085" y="1172"/>
                  </a:lnTo>
                  <a:lnTo>
                    <a:pt x="9085" y="1148"/>
                  </a:lnTo>
                  <a:cubicBezTo>
                    <a:pt x="9026" y="1136"/>
                    <a:pt x="8978" y="1112"/>
                    <a:pt x="8919" y="1100"/>
                  </a:cubicBezTo>
                  <a:cubicBezTo>
                    <a:pt x="8907" y="1088"/>
                    <a:pt x="8907" y="1088"/>
                    <a:pt x="8907" y="1076"/>
                  </a:cubicBezTo>
                  <a:cubicBezTo>
                    <a:pt x="9133" y="981"/>
                    <a:pt x="9371" y="874"/>
                    <a:pt x="9585" y="791"/>
                  </a:cubicBezTo>
                  <a:lnTo>
                    <a:pt x="9585" y="791"/>
                  </a:lnTo>
                  <a:cubicBezTo>
                    <a:pt x="9323" y="838"/>
                    <a:pt x="9073" y="922"/>
                    <a:pt x="8835" y="1076"/>
                  </a:cubicBezTo>
                  <a:cubicBezTo>
                    <a:pt x="8758" y="1118"/>
                    <a:pt x="8713" y="1139"/>
                    <a:pt x="8666" y="1139"/>
                  </a:cubicBezTo>
                  <a:cubicBezTo>
                    <a:pt x="8618" y="1139"/>
                    <a:pt x="8567" y="1118"/>
                    <a:pt x="8478" y="1076"/>
                  </a:cubicBezTo>
                  <a:cubicBezTo>
                    <a:pt x="8514" y="1076"/>
                    <a:pt x="8538" y="1053"/>
                    <a:pt x="8597" y="1041"/>
                  </a:cubicBezTo>
                  <a:cubicBezTo>
                    <a:pt x="8450" y="925"/>
                    <a:pt x="8340" y="745"/>
                    <a:pt x="8128" y="745"/>
                  </a:cubicBezTo>
                  <a:cubicBezTo>
                    <a:pt x="8100" y="745"/>
                    <a:pt x="8070" y="748"/>
                    <a:pt x="8038" y="755"/>
                  </a:cubicBezTo>
                  <a:cubicBezTo>
                    <a:pt x="8061" y="743"/>
                    <a:pt x="8061" y="731"/>
                    <a:pt x="8061" y="719"/>
                  </a:cubicBezTo>
                  <a:cubicBezTo>
                    <a:pt x="8097" y="695"/>
                    <a:pt x="8157" y="684"/>
                    <a:pt x="8216" y="672"/>
                  </a:cubicBezTo>
                  <a:cubicBezTo>
                    <a:pt x="8609" y="576"/>
                    <a:pt x="8990" y="457"/>
                    <a:pt x="9383" y="398"/>
                  </a:cubicBezTo>
                  <a:cubicBezTo>
                    <a:pt x="9939" y="311"/>
                    <a:pt x="10514" y="253"/>
                    <a:pt x="11073" y="253"/>
                  </a:cubicBezTo>
                  <a:cubicBezTo>
                    <a:pt x="11125" y="253"/>
                    <a:pt x="11177" y="254"/>
                    <a:pt x="11228" y="255"/>
                  </a:cubicBezTo>
                  <a:cubicBezTo>
                    <a:pt x="11586" y="267"/>
                    <a:pt x="11955" y="267"/>
                    <a:pt x="12312" y="267"/>
                  </a:cubicBezTo>
                  <a:cubicBezTo>
                    <a:pt x="12538" y="267"/>
                    <a:pt x="12776" y="255"/>
                    <a:pt x="13003" y="243"/>
                  </a:cubicBezTo>
                  <a:cubicBezTo>
                    <a:pt x="13217" y="219"/>
                    <a:pt x="13431" y="219"/>
                    <a:pt x="13657" y="219"/>
                  </a:cubicBezTo>
                  <a:close/>
                  <a:moveTo>
                    <a:pt x="13669" y="6029"/>
                  </a:moveTo>
                  <a:cubicBezTo>
                    <a:pt x="13669" y="6041"/>
                    <a:pt x="13681" y="6041"/>
                    <a:pt x="13681" y="6053"/>
                  </a:cubicBezTo>
                  <a:cubicBezTo>
                    <a:pt x="13550" y="6113"/>
                    <a:pt x="13431" y="6196"/>
                    <a:pt x="13288" y="6256"/>
                  </a:cubicBezTo>
                  <a:cubicBezTo>
                    <a:pt x="13288" y="6268"/>
                    <a:pt x="13312" y="6268"/>
                    <a:pt x="13312" y="6279"/>
                  </a:cubicBezTo>
                  <a:cubicBezTo>
                    <a:pt x="13467" y="6232"/>
                    <a:pt x="13645" y="6196"/>
                    <a:pt x="13812" y="6148"/>
                  </a:cubicBezTo>
                  <a:cubicBezTo>
                    <a:pt x="13812" y="6160"/>
                    <a:pt x="13824" y="6160"/>
                    <a:pt x="13848" y="6172"/>
                  </a:cubicBezTo>
                  <a:lnTo>
                    <a:pt x="13753" y="6351"/>
                  </a:lnTo>
                  <a:cubicBezTo>
                    <a:pt x="13765" y="6375"/>
                    <a:pt x="13788" y="6375"/>
                    <a:pt x="13800" y="6387"/>
                  </a:cubicBezTo>
                  <a:cubicBezTo>
                    <a:pt x="13812" y="6399"/>
                    <a:pt x="13824" y="6399"/>
                    <a:pt x="13860" y="6434"/>
                  </a:cubicBezTo>
                  <a:cubicBezTo>
                    <a:pt x="13812" y="6458"/>
                    <a:pt x="13776" y="6494"/>
                    <a:pt x="13741" y="6494"/>
                  </a:cubicBezTo>
                  <a:cubicBezTo>
                    <a:pt x="13562" y="6506"/>
                    <a:pt x="13395" y="6506"/>
                    <a:pt x="13217" y="6518"/>
                  </a:cubicBezTo>
                  <a:cubicBezTo>
                    <a:pt x="12919" y="6553"/>
                    <a:pt x="12610" y="6553"/>
                    <a:pt x="12312" y="6589"/>
                  </a:cubicBezTo>
                  <a:cubicBezTo>
                    <a:pt x="11871" y="6672"/>
                    <a:pt x="11419" y="6791"/>
                    <a:pt x="10978" y="6875"/>
                  </a:cubicBezTo>
                  <a:cubicBezTo>
                    <a:pt x="10978" y="6875"/>
                    <a:pt x="10955" y="6875"/>
                    <a:pt x="10931" y="6863"/>
                  </a:cubicBezTo>
                  <a:cubicBezTo>
                    <a:pt x="10955" y="6827"/>
                    <a:pt x="10978" y="6803"/>
                    <a:pt x="11014" y="6756"/>
                  </a:cubicBezTo>
                  <a:cubicBezTo>
                    <a:pt x="11169" y="6672"/>
                    <a:pt x="11324" y="6589"/>
                    <a:pt x="11479" y="6506"/>
                  </a:cubicBezTo>
                  <a:cubicBezTo>
                    <a:pt x="11526" y="6470"/>
                    <a:pt x="11574" y="6470"/>
                    <a:pt x="11609" y="6446"/>
                  </a:cubicBezTo>
                  <a:cubicBezTo>
                    <a:pt x="11657" y="6410"/>
                    <a:pt x="11693" y="6387"/>
                    <a:pt x="11729" y="6375"/>
                  </a:cubicBezTo>
                  <a:cubicBezTo>
                    <a:pt x="11764" y="6351"/>
                    <a:pt x="11788" y="6339"/>
                    <a:pt x="11836" y="6339"/>
                  </a:cubicBezTo>
                  <a:cubicBezTo>
                    <a:pt x="11895" y="6327"/>
                    <a:pt x="11967" y="6327"/>
                    <a:pt x="12026" y="6315"/>
                  </a:cubicBezTo>
                  <a:cubicBezTo>
                    <a:pt x="12312" y="6256"/>
                    <a:pt x="12598" y="6160"/>
                    <a:pt x="12895" y="6137"/>
                  </a:cubicBezTo>
                  <a:cubicBezTo>
                    <a:pt x="13003" y="6113"/>
                    <a:pt x="13110" y="6137"/>
                    <a:pt x="13229" y="6089"/>
                  </a:cubicBezTo>
                  <a:lnTo>
                    <a:pt x="13229" y="6089"/>
                  </a:lnTo>
                  <a:cubicBezTo>
                    <a:pt x="13217" y="6113"/>
                    <a:pt x="13217" y="6137"/>
                    <a:pt x="13205" y="6160"/>
                  </a:cubicBezTo>
                  <a:cubicBezTo>
                    <a:pt x="13372" y="6113"/>
                    <a:pt x="13514" y="6077"/>
                    <a:pt x="13669" y="6029"/>
                  </a:cubicBezTo>
                  <a:close/>
                  <a:moveTo>
                    <a:pt x="4942" y="2267"/>
                  </a:moveTo>
                  <a:cubicBezTo>
                    <a:pt x="4966" y="2267"/>
                    <a:pt x="4978" y="2279"/>
                    <a:pt x="4990" y="2291"/>
                  </a:cubicBezTo>
                  <a:cubicBezTo>
                    <a:pt x="4966" y="2338"/>
                    <a:pt x="4930" y="2386"/>
                    <a:pt x="4906" y="2410"/>
                  </a:cubicBezTo>
                  <a:cubicBezTo>
                    <a:pt x="4704" y="2577"/>
                    <a:pt x="4525" y="2719"/>
                    <a:pt x="4335" y="2886"/>
                  </a:cubicBezTo>
                  <a:cubicBezTo>
                    <a:pt x="4323" y="2886"/>
                    <a:pt x="4323" y="2922"/>
                    <a:pt x="4311" y="2981"/>
                  </a:cubicBezTo>
                  <a:cubicBezTo>
                    <a:pt x="4490" y="2886"/>
                    <a:pt x="4621" y="2815"/>
                    <a:pt x="4763" y="2743"/>
                  </a:cubicBezTo>
                  <a:cubicBezTo>
                    <a:pt x="4763" y="2755"/>
                    <a:pt x="4787" y="2755"/>
                    <a:pt x="4787" y="2767"/>
                  </a:cubicBezTo>
                  <a:cubicBezTo>
                    <a:pt x="4263" y="3077"/>
                    <a:pt x="3728" y="3351"/>
                    <a:pt x="3263" y="3732"/>
                  </a:cubicBezTo>
                  <a:cubicBezTo>
                    <a:pt x="3966" y="3315"/>
                    <a:pt x="4668" y="2922"/>
                    <a:pt x="5359" y="2517"/>
                  </a:cubicBezTo>
                  <a:cubicBezTo>
                    <a:pt x="5383" y="2529"/>
                    <a:pt x="5383" y="2541"/>
                    <a:pt x="5394" y="2565"/>
                  </a:cubicBezTo>
                  <a:cubicBezTo>
                    <a:pt x="5156" y="2815"/>
                    <a:pt x="4847" y="2946"/>
                    <a:pt x="4621" y="3196"/>
                  </a:cubicBezTo>
                  <a:cubicBezTo>
                    <a:pt x="4740" y="3136"/>
                    <a:pt x="4847" y="3100"/>
                    <a:pt x="4966" y="3041"/>
                  </a:cubicBezTo>
                  <a:lnTo>
                    <a:pt x="4978" y="3053"/>
                  </a:lnTo>
                  <a:cubicBezTo>
                    <a:pt x="4704" y="3220"/>
                    <a:pt x="4430" y="3374"/>
                    <a:pt x="4156" y="3541"/>
                  </a:cubicBezTo>
                  <a:cubicBezTo>
                    <a:pt x="4156" y="3553"/>
                    <a:pt x="4168" y="3553"/>
                    <a:pt x="4168" y="3577"/>
                  </a:cubicBezTo>
                  <a:cubicBezTo>
                    <a:pt x="4490" y="3529"/>
                    <a:pt x="4704" y="3291"/>
                    <a:pt x="4990" y="3196"/>
                  </a:cubicBezTo>
                  <a:lnTo>
                    <a:pt x="4990" y="3196"/>
                  </a:lnTo>
                  <a:cubicBezTo>
                    <a:pt x="4609" y="3434"/>
                    <a:pt x="4204" y="3660"/>
                    <a:pt x="3906" y="4017"/>
                  </a:cubicBezTo>
                  <a:cubicBezTo>
                    <a:pt x="4097" y="3910"/>
                    <a:pt x="4275" y="3791"/>
                    <a:pt x="4454" y="3696"/>
                  </a:cubicBezTo>
                  <a:lnTo>
                    <a:pt x="4454" y="3696"/>
                  </a:lnTo>
                  <a:cubicBezTo>
                    <a:pt x="4394" y="3791"/>
                    <a:pt x="4263" y="3839"/>
                    <a:pt x="4263" y="3970"/>
                  </a:cubicBezTo>
                  <a:cubicBezTo>
                    <a:pt x="4811" y="3696"/>
                    <a:pt x="5347" y="3422"/>
                    <a:pt x="5883" y="3136"/>
                  </a:cubicBezTo>
                  <a:cubicBezTo>
                    <a:pt x="5894" y="3160"/>
                    <a:pt x="5894" y="3172"/>
                    <a:pt x="5918" y="3184"/>
                  </a:cubicBezTo>
                  <a:cubicBezTo>
                    <a:pt x="5823" y="3351"/>
                    <a:pt x="5656" y="3398"/>
                    <a:pt x="5513" y="3481"/>
                  </a:cubicBezTo>
                  <a:cubicBezTo>
                    <a:pt x="5537" y="3493"/>
                    <a:pt x="5573" y="3493"/>
                    <a:pt x="5597" y="3517"/>
                  </a:cubicBezTo>
                  <a:cubicBezTo>
                    <a:pt x="5418" y="3636"/>
                    <a:pt x="5263" y="3755"/>
                    <a:pt x="5061" y="3815"/>
                  </a:cubicBezTo>
                  <a:cubicBezTo>
                    <a:pt x="4918" y="3851"/>
                    <a:pt x="4763" y="3934"/>
                    <a:pt x="4668" y="4077"/>
                  </a:cubicBezTo>
                  <a:cubicBezTo>
                    <a:pt x="4621" y="4172"/>
                    <a:pt x="4501" y="4196"/>
                    <a:pt x="4394" y="4267"/>
                  </a:cubicBezTo>
                  <a:cubicBezTo>
                    <a:pt x="4490" y="4243"/>
                    <a:pt x="4561" y="4208"/>
                    <a:pt x="4644" y="4184"/>
                  </a:cubicBezTo>
                  <a:cubicBezTo>
                    <a:pt x="4668" y="4196"/>
                    <a:pt x="4668" y="4196"/>
                    <a:pt x="4668" y="4208"/>
                  </a:cubicBezTo>
                  <a:cubicBezTo>
                    <a:pt x="4501" y="4267"/>
                    <a:pt x="4323" y="4351"/>
                    <a:pt x="4156" y="4422"/>
                  </a:cubicBezTo>
                  <a:cubicBezTo>
                    <a:pt x="4156" y="4410"/>
                    <a:pt x="4144" y="4410"/>
                    <a:pt x="4144" y="4386"/>
                  </a:cubicBezTo>
                  <a:cubicBezTo>
                    <a:pt x="4168" y="4363"/>
                    <a:pt x="4204" y="4351"/>
                    <a:pt x="4228" y="4315"/>
                  </a:cubicBezTo>
                  <a:cubicBezTo>
                    <a:pt x="4228" y="4303"/>
                    <a:pt x="4216" y="4303"/>
                    <a:pt x="4216" y="4291"/>
                  </a:cubicBezTo>
                  <a:lnTo>
                    <a:pt x="3906" y="4505"/>
                  </a:lnTo>
                  <a:cubicBezTo>
                    <a:pt x="3906" y="4529"/>
                    <a:pt x="3918" y="4529"/>
                    <a:pt x="3918" y="4541"/>
                  </a:cubicBezTo>
                  <a:cubicBezTo>
                    <a:pt x="4037" y="4505"/>
                    <a:pt x="4144" y="4470"/>
                    <a:pt x="4263" y="4422"/>
                  </a:cubicBezTo>
                  <a:cubicBezTo>
                    <a:pt x="4263" y="4434"/>
                    <a:pt x="4275" y="4434"/>
                    <a:pt x="4275" y="4446"/>
                  </a:cubicBezTo>
                  <a:cubicBezTo>
                    <a:pt x="4204" y="4494"/>
                    <a:pt x="4109" y="4541"/>
                    <a:pt x="4049" y="4601"/>
                  </a:cubicBezTo>
                  <a:cubicBezTo>
                    <a:pt x="4025" y="4624"/>
                    <a:pt x="4025" y="4684"/>
                    <a:pt x="3989" y="4720"/>
                  </a:cubicBezTo>
                  <a:cubicBezTo>
                    <a:pt x="3957" y="4773"/>
                    <a:pt x="3886" y="4866"/>
                    <a:pt x="3829" y="4866"/>
                  </a:cubicBezTo>
                  <a:cubicBezTo>
                    <a:pt x="3823" y="4866"/>
                    <a:pt x="3817" y="4865"/>
                    <a:pt x="3811" y="4863"/>
                  </a:cubicBezTo>
                  <a:cubicBezTo>
                    <a:pt x="3668" y="4851"/>
                    <a:pt x="3513" y="4779"/>
                    <a:pt x="3358" y="4720"/>
                  </a:cubicBezTo>
                  <a:cubicBezTo>
                    <a:pt x="3537" y="4601"/>
                    <a:pt x="3668" y="4494"/>
                    <a:pt x="3811" y="4386"/>
                  </a:cubicBezTo>
                  <a:cubicBezTo>
                    <a:pt x="3847" y="4374"/>
                    <a:pt x="3870" y="4327"/>
                    <a:pt x="3906" y="4303"/>
                  </a:cubicBezTo>
                  <a:lnTo>
                    <a:pt x="3906" y="4303"/>
                  </a:lnTo>
                  <a:cubicBezTo>
                    <a:pt x="3716" y="4422"/>
                    <a:pt x="3537" y="4541"/>
                    <a:pt x="3370" y="4708"/>
                  </a:cubicBezTo>
                  <a:cubicBezTo>
                    <a:pt x="3358" y="4708"/>
                    <a:pt x="3323" y="4720"/>
                    <a:pt x="3275" y="4732"/>
                  </a:cubicBezTo>
                  <a:cubicBezTo>
                    <a:pt x="3430" y="4553"/>
                    <a:pt x="3573" y="4422"/>
                    <a:pt x="3716" y="4267"/>
                  </a:cubicBezTo>
                  <a:lnTo>
                    <a:pt x="3692" y="4255"/>
                  </a:lnTo>
                  <a:cubicBezTo>
                    <a:pt x="3573" y="4351"/>
                    <a:pt x="3454" y="4446"/>
                    <a:pt x="3335" y="4553"/>
                  </a:cubicBezTo>
                  <a:cubicBezTo>
                    <a:pt x="3266" y="4610"/>
                    <a:pt x="3228" y="4640"/>
                    <a:pt x="3187" y="4640"/>
                  </a:cubicBezTo>
                  <a:cubicBezTo>
                    <a:pt x="3142" y="4640"/>
                    <a:pt x="3095" y="4604"/>
                    <a:pt x="3001" y="4529"/>
                  </a:cubicBezTo>
                  <a:cubicBezTo>
                    <a:pt x="3085" y="4422"/>
                    <a:pt x="3192" y="4327"/>
                    <a:pt x="3299" y="4243"/>
                  </a:cubicBezTo>
                  <a:lnTo>
                    <a:pt x="3263" y="4208"/>
                  </a:lnTo>
                  <a:cubicBezTo>
                    <a:pt x="3192" y="4267"/>
                    <a:pt x="3097" y="4327"/>
                    <a:pt x="3037" y="4410"/>
                  </a:cubicBezTo>
                  <a:cubicBezTo>
                    <a:pt x="2993" y="4470"/>
                    <a:pt x="2950" y="4493"/>
                    <a:pt x="2904" y="4493"/>
                  </a:cubicBezTo>
                  <a:cubicBezTo>
                    <a:pt x="2850" y="4493"/>
                    <a:pt x="2792" y="4461"/>
                    <a:pt x="2727" y="4422"/>
                  </a:cubicBezTo>
                  <a:cubicBezTo>
                    <a:pt x="2906" y="4255"/>
                    <a:pt x="3085" y="4113"/>
                    <a:pt x="3263" y="3958"/>
                  </a:cubicBezTo>
                  <a:lnTo>
                    <a:pt x="3251" y="3946"/>
                  </a:lnTo>
                  <a:cubicBezTo>
                    <a:pt x="3097" y="4065"/>
                    <a:pt x="2942" y="4184"/>
                    <a:pt x="2787" y="4315"/>
                  </a:cubicBezTo>
                  <a:cubicBezTo>
                    <a:pt x="2736" y="4359"/>
                    <a:pt x="2699" y="4384"/>
                    <a:pt x="2653" y="4384"/>
                  </a:cubicBezTo>
                  <a:cubicBezTo>
                    <a:pt x="2623" y="4384"/>
                    <a:pt x="2591" y="4374"/>
                    <a:pt x="2549" y="4351"/>
                  </a:cubicBezTo>
                  <a:cubicBezTo>
                    <a:pt x="2406" y="4267"/>
                    <a:pt x="2239" y="4208"/>
                    <a:pt x="2084" y="4148"/>
                  </a:cubicBezTo>
                  <a:cubicBezTo>
                    <a:pt x="2013" y="4124"/>
                    <a:pt x="1954" y="4089"/>
                    <a:pt x="1906" y="4065"/>
                  </a:cubicBezTo>
                  <a:cubicBezTo>
                    <a:pt x="1823" y="4113"/>
                    <a:pt x="1763" y="4136"/>
                    <a:pt x="1692" y="4172"/>
                  </a:cubicBezTo>
                  <a:cubicBezTo>
                    <a:pt x="1549" y="4232"/>
                    <a:pt x="1465" y="4315"/>
                    <a:pt x="1418" y="4446"/>
                  </a:cubicBezTo>
                  <a:cubicBezTo>
                    <a:pt x="1370" y="4613"/>
                    <a:pt x="1311" y="4791"/>
                    <a:pt x="1275" y="4970"/>
                  </a:cubicBezTo>
                  <a:lnTo>
                    <a:pt x="1275" y="5065"/>
                  </a:lnTo>
                  <a:cubicBezTo>
                    <a:pt x="1311" y="5256"/>
                    <a:pt x="1239" y="5434"/>
                    <a:pt x="1180" y="5625"/>
                  </a:cubicBezTo>
                  <a:cubicBezTo>
                    <a:pt x="1096" y="5898"/>
                    <a:pt x="1037" y="6172"/>
                    <a:pt x="953" y="6458"/>
                  </a:cubicBezTo>
                  <a:cubicBezTo>
                    <a:pt x="930" y="6529"/>
                    <a:pt x="918" y="6589"/>
                    <a:pt x="894" y="6672"/>
                  </a:cubicBezTo>
                  <a:cubicBezTo>
                    <a:pt x="918" y="6684"/>
                    <a:pt x="918" y="6684"/>
                    <a:pt x="930" y="6684"/>
                  </a:cubicBezTo>
                  <a:cubicBezTo>
                    <a:pt x="1049" y="6315"/>
                    <a:pt x="1156" y="5922"/>
                    <a:pt x="1251" y="5553"/>
                  </a:cubicBezTo>
                  <a:lnTo>
                    <a:pt x="1299" y="5553"/>
                  </a:lnTo>
                  <a:cubicBezTo>
                    <a:pt x="1311" y="5601"/>
                    <a:pt x="1311" y="5637"/>
                    <a:pt x="1311" y="5684"/>
                  </a:cubicBezTo>
                  <a:cubicBezTo>
                    <a:pt x="1299" y="5970"/>
                    <a:pt x="1299" y="6256"/>
                    <a:pt x="1370" y="6518"/>
                  </a:cubicBezTo>
                  <a:cubicBezTo>
                    <a:pt x="1406" y="6613"/>
                    <a:pt x="1370" y="6708"/>
                    <a:pt x="1358" y="6815"/>
                  </a:cubicBezTo>
                  <a:cubicBezTo>
                    <a:pt x="1334" y="6982"/>
                    <a:pt x="1299" y="7125"/>
                    <a:pt x="1239" y="7280"/>
                  </a:cubicBezTo>
                  <a:cubicBezTo>
                    <a:pt x="1168" y="7518"/>
                    <a:pt x="1156" y="7768"/>
                    <a:pt x="1108" y="8018"/>
                  </a:cubicBezTo>
                  <a:cubicBezTo>
                    <a:pt x="1096" y="8113"/>
                    <a:pt x="1132" y="8220"/>
                    <a:pt x="1001" y="8244"/>
                  </a:cubicBezTo>
                  <a:cubicBezTo>
                    <a:pt x="989" y="8256"/>
                    <a:pt x="977" y="8304"/>
                    <a:pt x="941" y="8339"/>
                  </a:cubicBezTo>
                  <a:lnTo>
                    <a:pt x="941" y="8173"/>
                  </a:lnTo>
                  <a:cubicBezTo>
                    <a:pt x="918" y="8173"/>
                    <a:pt x="882" y="8161"/>
                    <a:pt x="834" y="8161"/>
                  </a:cubicBezTo>
                  <a:lnTo>
                    <a:pt x="834" y="8101"/>
                  </a:lnTo>
                  <a:cubicBezTo>
                    <a:pt x="811" y="8018"/>
                    <a:pt x="953" y="7934"/>
                    <a:pt x="811" y="7887"/>
                  </a:cubicBezTo>
                  <a:cubicBezTo>
                    <a:pt x="894" y="7780"/>
                    <a:pt x="775" y="7684"/>
                    <a:pt x="799" y="7577"/>
                  </a:cubicBezTo>
                  <a:cubicBezTo>
                    <a:pt x="834" y="7327"/>
                    <a:pt x="870" y="7065"/>
                    <a:pt x="918" y="6815"/>
                  </a:cubicBezTo>
                  <a:lnTo>
                    <a:pt x="918" y="6732"/>
                  </a:lnTo>
                  <a:lnTo>
                    <a:pt x="882" y="6732"/>
                  </a:lnTo>
                  <a:cubicBezTo>
                    <a:pt x="858" y="6982"/>
                    <a:pt x="811" y="7244"/>
                    <a:pt x="763" y="7530"/>
                  </a:cubicBezTo>
                  <a:cubicBezTo>
                    <a:pt x="737" y="7519"/>
                    <a:pt x="714" y="7514"/>
                    <a:pt x="695" y="7514"/>
                  </a:cubicBezTo>
                  <a:cubicBezTo>
                    <a:pt x="582" y="7514"/>
                    <a:pt x="567" y="7668"/>
                    <a:pt x="465" y="7708"/>
                  </a:cubicBezTo>
                  <a:cubicBezTo>
                    <a:pt x="477" y="7661"/>
                    <a:pt x="501" y="7637"/>
                    <a:pt x="525" y="7577"/>
                  </a:cubicBezTo>
                  <a:cubicBezTo>
                    <a:pt x="477" y="7577"/>
                    <a:pt x="453" y="7589"/>
                    <a:pt x="418" y="7589"/>
                  </a:cubicBezTo>
                  <a:cubicBezTo>
                    <a:pt x="394" y="7589"/>
                    <a:pt x="346" y="7601"/>
                    <a:pt x="322" y="7601"/>
                  </a:cubicBezTo>
                  <a:cubicBezTo>
                    <a:pt x="322" y="7577"/>
                    <a:pt x="299" y="7530"/>
                    <a:pt x="299" y="7506"/>
                  </a:cubicBezTo>
                  <a:cubicBezTo>
                    <a:pt x="382" y="7053"/>
                    <a:pt x="465" y="6613"/>
                    <a:pt x="572" y="6160"/>
                  </a:cubicBezTo>
                  <a:cubicBezTo>
                    <a:pt x="656" y="5839"/>
                    <a:pt x="763" y="5517"/>
                    <a:pt x="882" y="5208"/>
                  </a:cubicBezTo>
                  <a:cubicBezTo>
                    <a:pt x="1001" y="4863"/>
                    <a:pt x="1132" y="4529"/>
                    <a:pt x="1299" y="4196"/>
                  </a:cubicBezTo>
                  <a:cubicBezTo>
                    <a:pt x="1465" y="3874"/>
                    <a:pt x="1703" y="3589"/>
                    <a:pt x="2049" y="3398"/>
                  </a:cubicBezTo>
                  <a:lnTo>
                    <a:pt x="2537" y="3077"/>
                  </a:lnTo>
                  <a:cubicBezTo>
                    <a:pt x="2566" y="3062"/>
                    <a:pt x="2600" y="3034"/>
                    <a:pt x="2630" y="3034"/>
                  </a:cubicBezTo>
                  <a:cubicBezTo>
                    <a:pt x="2649" y="3034"/>
                    <a:pt x="2666" y="3045"/>
                    <a:pt x="2680" y="3077"/>
                  </a:cubicBezTo>
                  <a:cubicBezTo>
                    <a:pt x="2704" y="3077"/>
                    <a:pt x="2763" y="3065"/>
                    <a:pt x="2787" y="3053"/>
                  </a:cubicBezTo>
                  <a:cubicBezTo>
                    <a:pt x="2894" y="3005"/>
                    <a:pt x="2977" y="2946"/>
                    <a:pt x="3073" y="2886"/>
                  </a:cubicBezTo>
                  <a:cubicBezTo>
                    <a:pt x="3085" y="2898"/>
                    <a:pt x="3085" y="2922"/>
                    <a:pt x="3097" y="2934"/>
                  </a:cubicBezTo>
                  <a:cubicBezTo>
                    <a:pt x="2966" y="3017"/>
                    <a:pt x="2835" y="3124"/>
                    <a:pt x="2668" y="3231"/>
                  </a:cubicBezTo>
                  <a:cubicBezTo>
                    <a:pt x="2702" y="3238"/>
                    <a:pt x="2735" y="3241"/>
                    <a:pt x="2766" y="3241"/>
                  </a:cubicBezTo>
                  <a:cubicBezTo>
                    <a:pt x="3007" y="3241"/>
                    <a:pt x="3171" y="3059"/>
                    <a:pt x="3382" y="3017"/>
                  </a:cubicBezTo>
                  <a:lnTo>
                    <a:pt x="3382" y="3017"/>
                  </a:lnTo>
                  <a:cubicBezTo>
                    <a:pt x="3263" y="3100"/>
                    <a:pt x="3132" y="3184"/>
                    <a:pt x="3001" y="3279"/>
                  </a:cubicBezTo>
                  <a:cubicBezTo>
                    <a:pt x="3037" y="3300"/>
                    <a:pt x="3066" y="3308"/>
                    <a:pt x="3092" y="3308"/>
                  </a:cubicBezTo>
                  <a:cubicBezTo>
                    <a:pt x="3170" y="3308"/>
                    <a:pt x="3212" y="3232"/>
                    <a:pt x="3275" y="3196"/>
                  </a:cubicBezTo>
                  <a:cubicBezTo>
                    <a:pt x="3358" y="3160"/>
                    <a:pt x="3442" y="3112"/>
                    <a:pt x="3549" y="3100"/>
                  </a:cubicBezTo>
                  <a:lnTo>
                    <a:pt x="3549" y="3100"/>
                  </a:lnTo>
                  <a:cubicBezTo>
                    <a:pt x="3489" y="3136"/>
                    <a:pt x="3442" y="3184"/>
                    <a:pt x="3394" y="3231"/>
                  </a:cubicBezTo>
                  <a:cubicBezTo>
                    <a:pt x="3989" y="3041"/>
                    <a:pt x="4442" y="2600"/>
                    <a:pt x="4942" y="2267"/>
                  </a:cubicBezTo>
                  <a:close/>
                  <a:moveTo>
                    <a:pt x="1430" y="6637"/>
                  </a:moveTo>
                  <a:cubicBezTo>
                    <a:pt x="1465" y="6672"/>
                    <a:pt x="1489" y="6696"/>
                    <a:pt x="1489" y="6708"/>
                  </a:cubicBezTo>
                  <a:cubicBezTo>
                    <a:pt x="1525" y="6922"/>
                    <a:pt x="1656" y="7053"/>
                    <a:pt x="1823" y="7172"/>
                  </a:cubicBezTo>
                  <a:cubicBezTo>
                    <a:pt x="2168" y="7422"/>
                    <a:pt x="2299" y="7768"/>
                    <a:pt x="2287" y="8184"/>
                  </a:cubicBezTo>
                  <a:lnTo>
                    <a:pt x="2287" y="8542"/>
                  </a:lnTo>
                  <a:cubicBezTo>
                    <a:pt x="2251" y="8542"/>
                    <a:pt x="2227" y="8530"/>
                    <a:pt x="2168" y="8530"/>
                  </a:cubicBezTo>
                  <a:cubicBezTo>
                    <a:pt x="2180" y="8470"/>
                    <a:pt x="2192" y="8423"/>
                    <a:pt x="2204" y="8363"/>
                  </a:cubicBezTo>
                  <a:lnTo>
                    <a:pt x="2204" y="8363"/>
                  </a:lnTo>
                  <a:cubicBezTo>
                    <a:pt x="2173" y="8381"/>
                    <a:pt x="2152" y="8389"/>
                    <a:pt x="2137" y="8389"/>
                  </a:cubicBezTo>
                  <a:cubicBezTo>
                    <a:pt x="2093" y="8389"/>
                    <a:pt x="2099" y="8327"/>
                    <a:pt x="2073" y="8292"/>
                  </a:cubicBezTo>
                  <a:lnTo>
                    <a:pt x="2001" y="8363"/>
                  </a:lnTo>
                  <a:lnTo>
                    <a:pt x="2001" y="7589"/>
                  </a:lnTo>
                  <a:lnTo>
                    <a:pt x="1954" y="7589"/>
                  </a:lnTo>
                  <a:cubicBezTo>
                    <a:pt x="1930" y="7899"/>
                    <a:pt x="1906" y="8232"/>
                    <a:pt x="1882" y="8530"/>
                  </a:cubicBezTo>
                  <a:lnTo>
                    <a:pt x="1834" y="8530"/>
                  </a:lnTo>
                  <a:cubicBezTo>
                    <a:pt x="1834" y="8494"/>
                    <a:pt x="1823" y="8458"/>
                    <a:pt x="1811" y="8423"/>
                  </a:cubicBezTo>
                  <a:cubicBezTo>
                    <a:pt x="1656" y="8411"/>
                    <a:pt x="1644" y="8375"/>
                    <a:pt x="1668" y="8173"/>
                  </a:cubicBezTo>
                  <a:cubicBezTo>
                    <a:pt x="1703" y="7946"/>
                    <a:pt x="1727" y="7708"/>
                    <a:pt x="1763" y="7458"/>
                  </a:cubicBezTo>
                  <a:lnTo>
                    <a:pt x="1763" y="7458"/>
                  </a:lnTo>
                  <a:cubicBezTo>
                    <a:pt x="1608" y="7684"/>
                    <a:pt x="1739" y="7958"/>
                    <a:pt x="1549" y="8125"/>
                  </a:cubicBezTo>
                  <a:cubicBezTo>
                    <a:pt x="1489" y="8101"/>
                    <a:pt x="1442" y="8053"/>
                    <a:pt x="1406" y="8018"/>
                  </a:cubicBezTo>
                  <a:cubicBezTo>
                    <a:pt x="1430" y="7875"/>
                    <a:pt x="1442" y="7696"/>
                    <a:pt x="1477" y="7530"/>
                  </a:cubicBezTo>
                  <a:lnTo>
                    <a:pt x="1442" y="7530"/>
                  </a:lnTo>
                  <a:lnTo>
                    <a:pt x="1406" y="7803"/>
                  </a:lnTo>
                  <a:cubicBezTo>
                    <a:pt x="1394" y="7887"/>
                    <a:pt x="1394" y="7994"/>
                    <a:pt x="1358" y="8077"/>
                  </a:cubicBezTo>
                  <a:cubicBezTo>
                    <a:pt x="1358" y="8113"/>
                    <a:pt x="1299" y="8137"/>
                    <a:pt x="1275" y="8161"/>
                  </a:cubicBezTo>
                  <a:cubicBezTo>
                    <a:pt x="1275" y="8162"/>
                    <a:pt x="1274" y="8163"/>
                    <a:pt x="1273" y="8163"/>
                  </a:cubicBezTo>
                  <a:cubicBezTo>
                    <a:pt x="1265" y="8163"/>
                    <a:pt x="1227" y="8122"/>
                    <a:pt x="1227" y="8101"/>
                  </a:cubicBezTo>
                  <a:cubicBezTo>
                    <a:pt x="1203" y="7958"/>
                    <a:pt x="1180" y="7827"/>
                    <a:pt x="1192" y="7696"/>
                  </a:cubicBezTo>
                  <a:cubicBezTo>
                    <a:pt x="1192" y="7542"/>
                    <a:pt x="1239" y="7387"/>
                    <a:pt x="1299" y="7232"/>
                  </a:cubicBezTo>
                  <a:cubicBezTo>
                    <a:pt x="1299" y="7244"/>
                    <a:pt x="1311" y="7268"/>
                    <a:pt x="1334" y="7327"/>
                  </a:cubicBezTo>
                  <a:cubicBezTo>
                    <a:pt x="1346" y="7184"/>
                    <a:pt x="1370" y="7089"/>
                    <a:pt x="1394" y="6982"/>
                  </a:cubicBezTo>
                  <a:cubicBezTo>
                    <a:pt x="1406" y="6875"/>
                    <a:pt x="1418" y="6768"/>
                    <a:pt x="1430" y="6637"/>
                  </a:cubicBezTo>
                  <a:close/>
                  <a:moveTo>
                    <a:pt x="1834" y="9268"/>
                  </a:moveTo>
                  <a:lnTo>
                    <a:pt x="1834" y="9268"/>
                  </a:lnTo>
                  <a:cubicBezTo>
                    <a:pt x="1954" y="9351"/>
                    <a:pt x="1870" y="9447"/>
                    <a:pt x="1894" y="9542"/>
                  </a:cubicBezTo>
                  <a:cubicBezTo>
                    <a:pt x="1775" y="9470"/>
                    <a:pt x="1763" y="9387"/>
                    <a:pt x="1834" y="9268"/>
                  </a:cubicBezTo>
                  <a:close/>
                  <a:moveTo>
                    <a:pt x="1465" y="9351"/>
                  </a:moveTo>
                  <a:lnTo>
                    <a:pt x="1465" y="9804"/>
                  </a:lnTo>
                  <a:cubicBezTo>
                    <a:pt x="1299" y="9613"/>
                    <a:pt x="1299" y="9447"/>
                    <a:pt x="1465" y="9351"/>
                  </a:cubicBezTo>
                  <a:close/>
                  <a:moveTo>
                    <a:pt x="6248" y="9491"/>
                  </a:moveTo>
                  <a:cubicBezTo>
                    <a:pt x="6258" y="9491"/>
                    <a:pt x="6267" y="9492"/>
                    <a:pt x="6275" y="9494"/>
                  </a:cubicBezTo>
                  <a:cubicBezTo>
                    <a:pt x="6299" y="9506"/>
                    <a:pt x="6311" y="9601"/>
                    <a:pt x="6311" y="9649"/>
                  </a:cubicBezTo>
                  <a:cubicBezTo>
                    <a:pt x="6311" y="9744"/>
                    <a:pt x="6347" y="9863"/>
                    <a:pt x="6216" y="9923"/>
                  </a:cubicBezTo>
                  <a:cubicBezTo>
                    <a:pt x="6109" y="9970"/>
                    <a:pt x="6037" y="10042"/>
                    <a:pt x="5942" y="10101"/>
                  </a:cubicBezTo>
                  <a:cubicBezTo>
                    <a:pt x="5918" y="10125"/>
                    <a:pt x="5883" y="10149"/>
                    <a:pt x="5859" y="10149"/>
                  </a:cubicBezTo>
                  <a:lnTo>
                    <a:pt x="5716" y="10149"/>
                  </a:lnTo>
                  <a:cubicBezTo>
                    <a:pt x="5716" y="10101"/>
                    <a:pt x="5704" y="10030"/>
                    <a:pt x="5740" y="10006"/>
                  </a:cubicBezTo>
                  <a:cubicBezTo>
                    <a:pt x="5799" y="9947"/>
                    <a:pt x="5871" y="9911"/>
                    <a:pt x="5942" y="9863"/>
                  </a:cubicBezTo>
                  <a:cubicBezTo>
                    <a:pt x="5990" y="9839"/>
                    <a:pt x="6037" y="9839"/>
                    <a:pt x="6061" y="9804"/>
                  </a:cubicBezTo>
                  <a:cubicBezTo>
                    <a:pt x="6133" y="9744"/>
                    <a:pt x="6133" y="9708"/>
                    <a:pt x="6049" y="9673"/>
                  </a:cubicBezTo>
                  <a:cubicBezTo>
                    <a:pt x="6073" y="9661"/>
                    <a:pt x="6097" y="9625"/>
                    <a:pt x="6121" y="9613"/>
                  </a:cubicBezTo>
                  <a:lnTo>
                    <a:pt x="6097" y="9589"/>
                  </a:lnTo>
                  <a:cubicBezTo>
                    <a:pt x="6002" y="9625"/>
                    <a:pt x="5894" y="9685"/>
                    <a:pt x="5835" y="9720"/>
                  </a:cubicBezTo>
                  <a:lnTo>
                    <a:pt x="5621" y="9720"/>
                  </a:lnTo>
                  <a:cubicBezTo>
                    <a:pt x="5573" y="9708"/>
                    <a:pt x="5537" y="9685"/>
                    <a:pt x="5502" y="9673"/>
                  </a:cubicBezTo>
                  <a:cubicBezTo>
                    <a:pt x="5525" y="9649"/>
                    <a:pt x="5537" y="9601"/>
                    <a:pt x="5573" y="9589"/>
                  </a:cubicBezTo>
                  <a:cubicBezTo>
                    <a:pt x="5704" y="9554"/>
                    <a:pt x="5859" y="9530"/>
                    <a:pt x="5990" y="9494"/>
                  </a:cubicBezTo>
                  <a:cubicBezTo>
                    <a:pt x="6037" y="9494"/>
                    <a:pt x="6073" y="9530"/>
                    <a:pt x="6073" y="9530"/>
                  </a:cubicBezTo>
                  <a:cubicBezTo>
                    <a:pt x="6151" y="9510"/>
                    <a:pt x="6205" y="9491"/>
                    <a:pt x="6248" y="9491"/>
                  </a:cubicBezTo>
                  <a:close/>
                  <a:moveTo>
                    <a:pt x="5284" y="9683"/>
                  </a:moveTo>
                  <a:cubicBezTo>
                    <a:pt x="5402" y="9683"/>
                    <a:pt x="5512" y="9778"/>
                    <a:pt x="5537" y="9923"/>
                  </a:cubicBezTo>
                  <a:cubicBezTo>
                    <a:pt x="5537" y="9947"/>
                    <a:pt x="5585" y="9970"/>
                    <a:pt x="5597" y="9982"/>
                  </a:cubicBezTo>
                  <a:cubicBezTo>
                    <a:pt x="5633" y="10030"/>
                    <a:pt x="5656" y="10078"/>
                    <a:pt x="5704" y="10125"/>
                  </a:cubicBezTo>
                  <a:cubicBezTo>
                    <a:pt x="5680" y="10149"/>
                    <a:pt x="5656" y="10197"/>
                    <a:pt x="5633" y="10209"/>
                  </a:cubicBezTo>
                  <a:cubicBezTo>
                    <a:pt x="5622" y="10212"/>
                    <a:pt x="5613" y="10213"/>
                    <a:pt x="5604" y="10213"/>
                  </a:cubicBezTo>
                  <a:cubicBezTo>
                    <a:pt x="5582" y="10213"/>
                    <a:pt x="5563" y="10205"/>
                    <a:pt x="5537" y="10197"/>
                  </a:cubicBezTo>
                  <a:cubicBezTo>
                    <a:pt x="5502" y="10197"/>
                    <a:pt x="5466" y="10161"/>
                    <a:pt x="5418" y="10149"/>
                  </a:cubicBezTo>
                  <a:cubicBezTo>
                    <a:pt x="5347" y="10137"/>
                    <a:pt x="5263" y="10125"/>
                    <a:pt x="5263" y="10006"/>
                  </a:cubicBezTo>
                  <a:cubicBezTo>
                    <a:pt x="5263" y="9958"/>
                    <a:pt x="5180" y="9923"/>
                    <a:pt x="5156" y="9899"/>
                  </a:cubicBezTo>
                  <a:cubicBezTo>
                    <a:pt x="5144" y="9887"/>
                    <a:pt x="5097" y="9851"/>
                    <a:pt x="5097" y="9828"/>
                  </a:cubicBezTo>
                  <a:cubicBezTo>
                    <a:pt x="5097" y="9792"/>
                    <a:pt x="5109" y="9744"/>
                    <a:pt x="5144" y="9732"/>
                  </a:cubicBezTo>
                  <a:cubicBezTo>
                    <a:pt x="5189" y="9698"/>
                    <a:pt x="5237" y="9683"/>
                    <a:pt x="5284" y="9683"/>
                  </a:cubicBezTo>
                  <a:close/>
                  <a:moveTo>
                    <a:pt x="6395" y="9947"/>
                  </a:moveTo>
                  <a:cubicBezTo>
                    <a:pt x="6406" y="9958"/>
                    <a:pt x="6430" y="9970"/>
                    <a:pt x="6430" y="9982"/>
                  </a:cubicBezTo>
                  <a:cubicBezTo>
                    <a:pt x="6430" y="10042"/>
                    <a:pt x="6454" y="10101"/>
                    <a:pt x="6454" y="10185"/>
                  </a:cubicBezTo>
                  <a:cubicBezTo>
                    <a:pt x="6406" y="10161"/>
                    <a:pt x="6347" y="10149"/>
                    <a:pt x="6275" y="10137"/>
                  </a:cubicBezTo>
                  <a:lnTo>
                    <a:pt x="6275" y="10137"/>
                  </a:lnTo>
                  <a:cubicBezTo>
                    <a:pt x="6299" y="10161"/>
                    <a:pt x="6299" y="10185"/>
                    <a:pt x="6299" y="10209"/>
                  </a:cubicBezTo>
                  <a:cubicBezTo>
                    <a:pt x="6299" y="10220"/>
                    <a:pt x="6287" y="10220"/>
                    <a:pt x="6287" y="10244"/>
                  </a:cubicBezTo>
                  <a:cubicBezTo>
                    <a:pt x="6252" y="10209"/>
                    <a:pt x="6228" y="10197"/>
                    <a:pt x="6192" y="10161"/>
                  </a:cubicBezTo>
                  <a:cubicBezTo>
                    <a:pt x="6228" y="10137"/>
                    <a:pt x="6240" y="10089"/>
                    <a:pt x="6275" y="10089"/>
                  </a:cubicBezTo>
                  <a:cubicBezTo>
                    <a:pt x="6347" y="10078"/>
                    <a:pt x="6359" y="10066"/>
                    <a:pt x="6347" y="9982"/>
                  </a:cubicBezTo>
                  <a:lnTo>
                    <a:pt x="6395" y="9947"/>
                  </a:lnTo>
                  <a:close/>
                  <a:moveTo>
                    <a:pt x="5871" y="10220"/>
                  </a:moveTo>
                  <a:cubicBezTo>
                    <a:pt x="5954" y="10268"/>
                    <a:pt x="6049" y="10328"/>
                    <a:pt x="6168" y="10387"/>
                  </a:cubicBezTo>
                  <a:cubicBezTo>
                    <a:pt x="6130" y="10402"/>
                    <a:pt x="6093" y="10408"/>
                    <a:pt x="6059" y="10408"/>
                  </a:cubicBezTo>
                  <a:cubicBezTo>
                    <a:pt x="5954" y="10408"/>
                    <a:pt x="5871" y="10346"/>
                    <a:pt x="5835" y="10256"/>
                  </a:cubicBezTo>
                  <a:cubicBezTo>
                    <a:pt x="5859" y="10256"/>
                    <a:pt x="5859" y="10244"/>
                    <a:pt x="5871" y="10220"/>
                  </a:cubicBezTo>
                  <a:close/>
                  <a:moveTo>
                    <a:pt x="596" y="8434"/>
                  </a:moveTo>
                  <a:lnTo>
                    <a:pt x="596" y="8434"/>
                  </a:lnTo>
                  <a:cubicBezTo>
                    <a:pt x="584" y="8482"/>
                    <a:pt x="584" y="8518"/>
                    <a:pt x="584" y="8530"/>
                  </a:cubicBezTo>
                  <a:cubicBezTo>
                    <a:pt x="477" y="8649"/>
                    <a:pt x="477" y="8792"/>
                    <a:pt x="489" y="8923"/>
                  </a:cubicBezTo>
                  <a:lnTo>
                    <a:pt x="632" y="10137"/>
                  </a:lnTo>
                  <a:cubicBezTo>
                    <a:pt x="644" y="10232"/>
                    <a:pt x="632" y="10328"/>
                    <a:pt x="596" y="10435"/>
                  </a:cubicBezTo>
                  <a:cubicBezTo>
                    <a:pt x="584" y="10399"/>
                    <a:pt x="549" y="10387"/>
                    <a:pt x="549" y="10375"/>
                  </a:cubicBezTo>
                  <a:cubicBezTo>
                    <a:pt x="501" y="10006"/>
                    <a:pt x="430" y="9625"/>
                    <a:pt x="394" y="9256"/>
                  </a:cubicBezTo>
                  <a:cubicBezTo>
                    <a:pt x="358" y="9077"/>
                    <a:pt x="346" y="8887"/>
                    <a:pt x="346" y="8708"/>
                  </a:cubicBezTo>
                  <a:cubicBezTo>
                    <a:pt x="346" y="8565"/>
                    <a:pt x="418" y="8494"/>
                    <a:pt x="596" y="8434"/>
                  </a:cubicBezTo>
                  <a:close/>
                  <a:moveTo>
                    <a:pt x="5275" y="10256"/>
                  </a:moveTo>
                  <a:cubicBezTo>
                    <a:pt x="5347" y="10328"/>
                    <a:pt x="5406" y="10423"/>
                    <a:pt x="5478" y="10506"/>
                  </a:cubicBezTo>
                  <a:cubicBezTo>
                    <a:pt x="5406" y="10518"/>
                    <a:pt x="5383" y="10518"/>
                    <a:pt x="5347" y="10518"/>
                  </a:cubicBezTo>
                  <a:cubicBezTo>
                    <a:pt x="5323" y="10435"/>
                    <a:pt x="5275" y="10363"/>
                    <a:pt x="5240" y="10268"/>
                  </a:cubicBezTo>
                  <a:cubicBezTo>
                    <a:pt x="5263" y="10268"/>
                    <a:pt x="5263" y="10256"/>
                    <a:pt x="5275" y="10256"/>
                  </a:cubicBezTo>
                  <a:close/>
                  <a:moveTo>
                    <a:pt x="9992" y="4201"/>
                  </a:moveTo>
                  <a:cubicBezTo>
                    <a:pt x="10112" y="4201"/>
                    <a:pt x="10245" y="4307"/>
                    <a:pt x="10276" y="4422"/>
                  </a:cubicBezTo>
                  <a:cubicBezTo>
                    <a:pt x="10347" y="4827"/>
                    <a:pt x="10252" y="5196"/>
                    <a:pt x="10193" y="5577"/>
                  </a:cubicBezTo>
                  <a:cubicBezTo>
                    <a:pt x="10169" y="5744"/>
                    <a:pt x="10062" y="5898"/>
                    <a:pt x="9990" y="6053"/>
                  </a:cubicBezTo>
                  <a:cubicBezTo>
                    <a:pt x="9883" y="6291"/>
                    <a:pt x="9800" y="6553"/>
                    <a:pt x="9693" y="6768"/>
                  </a:cubicBezTo>
                  <a:cubicBezTo>
                    <a:pt x="9633" y="6887"/>
                    <a:pt x="9538" y="6994"/>
                    <a:pt x="9454" y="7101"/>
                  </a:cubicBezTo>
                  <a:cubicBezTo>
                    <a:pt x="9359" y="7184"/>
                    <a:pt x="9240" y="7268"/>
                    <a:pt x="9157" y="7351"/>
                  </a:cubicBezTo>
                  <a:cubicBezTo>
                    <a:pt x="9121" y="7387"/>
                    <a:pt x="9109" y="7446"/>
                    <a:pt x="9085" y="7482"/>
                  </a:cubicBezTo>
                  <a:cubicBezTo>
                    <a:pt x="8931" y="7708"/>
                    <a:pt x="8919" y="7958"/>
                    <a:pt x="8919" y="8232"/>
                  </a:cubicBezTo>
                  <a:cubicBezTo>
                    <a:pt x="8907" y="8518"/>
                    <a:pt x="8847" y="8815"/>
                    <a:pt x="8728" y="9066"/>
                  </a:cubicBezTo>
                  <a:cubicBezTo>
                    <a:pt x="8633" y="9256"/>
                    <a:pt x="8514" y="9435"/>
                    <a:pt x="8407" y="9625"/>
                  </a:cubicBezTo>
                  <a:cubicBezTo>
                    <a:pt x="8368" y="9703"/>
                    <a:pt x="8273" y="9745"/>
                    <a:pt x="8179" y="9745"/>
                  </a:cubicBezTo>
                  <a:cubicBezTo>
                    <a:pt x="8129" y="9745"/>
                    <a:pt x="8079" y="9733"/>
                    <a:pt x="8038" y="9708"/>
                  </a:cubicBezTo>
                  <a:cubicBezTo>
                    <a:pt x="7978" y="9673"/>
                    <a:pt x="7919" y="9649"/>
                    <a:pt x="7847" y="9589"/>
                  </a:cubicBezTo>
                  <a:lnTo>
                    <a:pt x="7847" y="9589"/>
                  </a:lnTo>
                  <a:cubicBezTo>
                    <a:pt x="7933" y="9732"/>
                    <a:pt x="8048" y="9806"/>
                    <a:pt x="8183" y="9806"/>
                  </a:cubicBezTo>
                  <a:cubicBezTo>
                    <a:pt x="8216" y="9806"/>
                    <a:pt x="8252" y="9801"/>
                    <a:pt x="8288" y="9792"/>
                  </a:cubicBezTo>
                  <a:lnTo>
                    <a:pt x="8288" y="9792"/>
                  </a:lnTo>
                  <a:cubicBezTo>
                    <a:pt x="8276" y="9911"/>
                    <a:pt x="8210" y="9970"/>
                    <a:pt x="8096" y="9970"/>
                  </a:cubicBezTo>
                  <a:cubicBezTo>
                    <a:pt x="7981" y="9970"/>
                    <a:pt x="7817" y="9911"/>
                    <a:pt x="7609" y="9792"/>
                  </a:cubicBezTo>
                  <a:lnTo>
                    <a:pt x="7609" y="9792"/>
                  </a:lnTo>
                  <a:cubicBezTo>
                    <a:pt x="7657" y="9911"/>
                    <a:pt x="7657" y="9911"/>
                    <a:pt x="8038" y="10030"/>
                  </a:cubicBezTo>
                  <a:cubicBezTo>
                    <a:pt x="8004" y="10057"/>
                    <a:pt x="7966" y="10072"/>
                    <a:pt x="7918" y="10072"/>
                  </a:cubicBezTo>
                  <a:cubicBezTo>
                    <a:pt x="7798" y="10072"/>
                    <a:pt x="7616" y="9981"/>
                    <a:pt x="7276" y="9768"/>
                  </a:cubicBezTo>
                  <a:lnTo>
                    <a:pt x="7276" y="9768"/>
                  </a:lnTo>
                  <a:cubicBezTo>
                    <a:pt x="7276" y="9851"/>
                    <a:pt x="7323" y="9899"/>
                    <a:pt x="7538" y="9982"/>
                  </a:cubicBezTo>
                  <a:cubicBezTo>
                    <a:pt x="7657" y="10030"/>
                    <a:pt x="7776" y="10066"/>
                    <a:pt x="7895" y="10101"/>
                  </a:cubicBezTo>
                  <a:cubicBezTo>
                    <a:pt x="7805" y="10171"/>
                    <a:pt x="7743" y="10208"/>
                    <a:pt x="7678" y="10208"/>
                  </a:cubicBezTo>
                  <a:cubicBezTo>
                    <a:pt x="7632" y="10208"/>
                    <a:pt x="7585" y="10189"/>
                    <a:pt x="7526" y="10149"/>
                  </a:cubicBezTo>
                  <a:cubicBezTo>
                    <a:pt x="7407" y="10089"/>
                    <a:pt x="7299" y="10006"/>
                    <a:pt x="7180" y="9923"/>
                  </a:cubicBezTo>
                  <a:cubicBezTo>
                    <a:pt x="7145" y="9923"/>
                    <a:pt x="7133" y="9911"/>
                    <a:pt x="7109" y="9911"/>
                  </a:cubicBezTo>
                  <a:cubicBezTo>
                    <a:pt x="7204" y="10078"/>
                    <a:pt x="7383" y="10137"/>
                    <a:pt x="7549" y="10244"/>
                  </a:cubicBezTo>
                  <a:cubicBezTo>
                    <a:pt x="7240" y="10268"/>
                    <a:pt x="6954" y="10375"/>
                    <a:pt x="6668" y="10542"/>
                  </a:cubicBezTo>
                  <a:cubicBezTo>
                    <a:pt x="6692" y="10387"/>
                    <a:pt x="6692" y="10268"/>
                    <a:pt x="6704" y="10149"/>
                  </a:cubicBezTo>
                  <a:cubicBezTo>
                    <a:pt x="6728" y="9958"/>
                    <a:pt x="6597" y="9828"/>
                    <a:pt x="6549" y="9649"/>
                  </a:cubicBezTo>
                  <a:cubicBezTo>
                    <a:pt x="6537" y="9566"/>
                    <a:pt x="6502" y="9506"/>
                    <a:pt x="6490" y="9447"/>
                  </a:cubicBezTo>
                  <a:cubicBezTo>
                    <a:pt x="6490" y="9447"/>
                    <a:pt x="6490" y="9470"/>
                    <a:pt x="6466" y="9530"/>
                  </a:cubicBezTo>
                  <a:cubicBezTo>
                    <a:pt x="6359" y="9268"/>
                    <a:pt x="6264" y="9054"/>
                    <a:pt x="6180" y="8827"/>
                  </a:cubicBezTo>
                  <a:cubicBezTo>
                    <a:pt x="6133" y="8732"/>
                    <a:pt x="6109" y="8613"/>
                    <a:pt x="5990" y="8589"/>
                  </a:cubicBezTo>
                  <a:cubicBezTo>
                    <a:pt x="5930" y="8554"/>
                    <a:pt x="5835" y="8554"/>
                    <a:pt x="5823" y="8470"/>
                  </a:cubicBezTo>
                  <a:cubicBezTo>
                    <a:pt x="5823" y="8462"/>
                    <a:pt x="5789" y="8448"/>
                    <a:pt x="5756" y="8448"/>
                  </a:cubicBezTo>
                  <a:cubicBezTo>
                    <a:pt x="5741" y="8448"/>
                    <a:pt x="5727" y="8451"/>
                    <a:pt x="5716" y="8458"/>
                  </a:cubicBezTo>
                  <a:cubicBezTo>
                    <a:pt x="5704" y="8470"/>
                    <a:pt x="5668" y="8518"/>
                    <a:pt x="5668" y="8542"/>
                  </a:cubicBezTo>
                  <a:cubicBezTo>
                    <a:pt x="5668" y="8601"/>
                    <a:pt x="5692" y="8673"/>
                    <a:pt x="5704" y="8756"/>
                  </a:cubicBezTo>
                  <a:cubicBezTo>
                    <a:pt x="5668" y="8780"/>
                    <a:pt x="5633" y="8792"/>
                    <a:pt x="5561" y="8827"/>
                  </a:cubicBezTo>
                  <a:cubicBezTo>
                    <a:pt x="5573" y="8756"/>
                    <a:pt x="5585" y="8696"/>
                    <a:pt x="5597" y="8613"/>
                  </a:cubicBezTo>
                  <a:lnTo>
                    <a:pt x="5597" y="8613"/>
                  </a:lnTo>
                  <a:cubicBezTo>
                    <a:pt x="5578" y="8617"/>
                    <a:pt x="5561" y="8618"/>
                    <a:pt x="5546" y="8618"/>
                  </a:cubicBezTo>
                  <a:cubicBezTo>
                    <a:pt x="5459" y="8618"/>
                    <a:pt x="5437" y="8560"/>
                    <a:pt x="5406" y="8458"/>
                  </a:cubicBezTo>
                  <a:cubicBezTo>
                    <a:pt x="5335" y="8137"/>
                    <a:pt x="5228" y="7839"/>
                    <a:pt x="5144" y="7530"/>
                  </a:cubicBezTo>
                  <a:cubicBezTo>
                    <a:pt x="5121" y="7482"/>
                    <a:pt x="5097" y="7458"/>
                    <a:pt x="5049" y="7422"/>
                  </a:cubicBezTo>
                  <a:lnTo>
                    <a:pt x="5049" y="7422"/>
                  </a:lnTo>
                  <a:lnTo>
                    <a:pt x="5228" y="8101"/>
                  </a:lnTo>
                  <a:lnTo>
                    <a:pt x="5228" y="7946"/>
                  </a:lnTo>
                  <a:lnTo>
                    <a:pt x="5263" y="7946"/>
                  </a:lnTo>
                  <a:cubicBezTo>
                    <a:pt x="5287" y="8113"/>
                    <a:pt x="5335" y="8292"/>
                    <a:pt x="5359" y="8470"/>
                  </a:cubicBezTo>
                  <a:cubicBezTo>
                    <a:pt x="5383" y="8530"/>
                    <a:pt x="5394" y="8589"/>
                    <a:pt x="5394" y="8649"/>
                  </a:cubicBezTo>
                  <a:cubicBezTo>
                    <a:pt x="5394" y="8696"/>
                    <a:pt x="5383" y="8732"/>
                    <a:pt x="5347" y="8756"/>
                  </a:cubicBezTo>
                  <a:cubicBezTo>
                    <a:pt x="5180" y="8851"/>
                    <a:pt x="5085" y="9030"/>
                    <a:pt x="4966" y="9185"/>
                  </a:cubicBezTo>
                  <a:cubicBezTo>
                    <a:pt x="4799" y="9387"/>
                    <a:pt x="4811" y="9625"/>
                    <a:pt x="4728" y="9851"/>
                  </a:cubicBezTo>
                  <a:cubicBezTo>
                    <a:pt x="4728" y="9887"/>
                    <a:pt x="4704" y="9947"/>
                    <a:pt x="4728" y="9958"/>
                  </a:cubicBezTo>
                  <a:cubicBezTo>
                    <a:pt x="4823" y="10101"/>
                    <a:pt x="4763" y="10209"/>
                    <a:pt x="4668" y="10328"/>
                  </a:cubicBezTo>
                  <a:cubicBezTo>
                    <a:pt x="4692" y="10328"/>
                    <a:pt x="4704" y="10316"/>
                    <a:pt x="4728" y="10316"/>
                  </a:cubicBezTo>
                  <a:cubicBezTo>
                    <a:pt x="4787" y="10423"/>
                    <a:pt x="4823" y="10518"/>
                    <a:pt x="4882" y="10637"/>
                  </a:cubicBezTo>
                  <a:cubicBezTo>
                    <a:pt x="4872" y="10638"/>
                    <a:pt x="4861" y="10639"/>
                    <a:pt x="4851" y="10639"/>
                  </a:cubicBezTo>
                  <a:cubicBezTo>
                    <a:pt x="4619" y="10639"/>
                    <a:pt x="4603" y="10384"/>
                    <a:pt x="4466" y="10316"/>
                  </a:cubicBezTo>
                  <a:lnTo>
                    <a:pt x="4228" y="10316"/>
                  </a:lnTo>
                  <a:cubicBezTo>
                    <a:pt x="4192" y="10375"/>
                    <a:pt x="4370" y="10494"/>
                    <a:pt x="4192" y="10554"/>
                  </a:cubicBezTo>
                  <a:cubicBezTo>
                    <a:pt x="4204" y="10518"/>
                    <a:pt x="4204" y="10506"/>
                    <a:pt x="4204" y="10494"/>
                  </a:cubicBezTo>
                  <a:cubicBezTo>
                    <a:pt x="4109" y="10482"/>
                    <a:pt x="3978" y="10482"/>
                    <a:pt x="3954" y="10423"/>
                  </a:cubicBezTo>
                  <a:cubicBezTo>
                    <a:pt x="3870" y="10304"/>
                    <a:pt x="3775" y="10280"/>
                    <a:pt x="3656" y="10268"/>
                  </a:cubicBezTo>
                  <a:cubicBezTo>
                    <a:pt x="3787" y="10209"/>
                    <a:pt x="3906" y="10137"/>
                    <a:pt x="4025" y="10078"/>
                  </a:cubicBezTo>
                  <a:cubicBezTo>
                    <a:pt x="4013" y="10078"/>
                    <a:pt x="4013" y="10066"/>
                    <a:pt x="4013" y="10066"/>
                  </a:cubicBezTo>
                  <a:cubicBezTo>
                    <a:pt x="3835" y="10125"/>
                    <a:pt x="3668" y="10197"/>
                    <a:pt x="3489" y="10268"/>
                  </a:cubicBezTo>
                  <a:cubicBezTo>
                    <a:pt x="3489" y="10268"/>
                    <a:pt x="3478" y="10256"/>
                    <a:pt x="3478" y="10244"/>
                  </a:cubicBezTo>
                  <a:cubicBezTo>
                    <a:pt x="3620" y="10137"/>
                    <a:pt x="3751" y="10042"/>
                    <a:pt x="3894" y="9947"/>
                  </a:cubicBezTo>
                  <a:cubicBezTo>
                    <a:pt x="3894" y="9923"/>
                    <a:pt x="3870" y="9923"/>
                    <a:pt x="3870" y="9911"/>
                  </a:cubicBezTo>
                  <a:cubicBezTo>
                    <a:pt x="3728" y="10018"/>
                    <a:pt x="3561" y="10101"/>
                    <a:pt x="3382" y="10220"/>
                  </a:cubicBezTo>
                  <a:cubicBezTo>
                    <a:pt x="3382" y="10161"/>
                    <a:pt x="3394" y="10137"/>
                    <a:pt x="3394" y="10089"/>
                  </a:cubicBezTo>
                  <a:lnTo>
                    <a:pt x="3394" y="10089"/>
                  </a:lnTo>
                  <a:lnTo>
                    <a:pt x="3180" y="10137"/>
                  </a:lnTo>
                  <a:cubicBezTo>
                    <a:pt x="3073" y="9982"/>
                    <a:pt x="2977" y="9839"/>
                    <a:pt x="2894" y="9673"/>
                  </a:cubicBezTo>
                  <a:cubicBezTo>
                    <a:pt x="2954" y="9613"/>
                    <a:pt x="3025" y="9554"/>
                    <a:pt x="3085" y="9494"/>
                  </a:cubicBezTo>
                  <a:cubicBezTo>
                    <a:pt x="3085" y="9482"/>
                    <a:pt x="3073" y="9482"/>
                    <a:pt x="3073" y="9470"/>
                  </a:cubicBezTo>
                  <a:cubicBezTo>
                    <a:pt x="3013" y="9506"/>
                    <a:pt x="2942" y="9554"/>
                    <a:pt x="2858" y="9601"/>
                  </a:cubicBezTo>
                  <a:cubicBezTo>
                    <a:pt x="2775" y="9327"/>
                    <a:pt x="2704" y="9066"/>
                    <a:pt x="2596" y="8792"/>
                  </a:cubicBezTo>
                  <a:cubicBezTo>
                    <a:pt x="2442" y="8411"/>
                    <a:pt x="2525" y="7982"/>
                    <a:pt x="2418" y="7577"/>
                  </a:cubicBezTo>
                  <a:cubicBezTo>
                    <a:pt x="2382" y="7446"/>
                    <a:pt x="2299" y="7303"/>
                    <a:pt x="2204" y="7208"/>
                  </a:cubicBezTo>
                  <a:cubicBezTo>
                    <a:pt x="2061" y="7041"/>
                    <a:pt x="1846" y="6922"/>
                    <a:pt x="1727" y="6744"/>
                  </a:cubicBezTo>
                  <a:cubicBezTo>
                    <a:pt x="1573" y="6518"/>
                    <a:pt x="1513" y="6268"/>
                    <a:pt x="1513" y="5982"/>
                  </a:cubicBezTo>
                  <a:cubicBezTo>
                    <a:pt x="1525" y="5684"/>
                    <a:pt x="1477" y="5386"/>
                    <a:pt x="1489" y="5089"/>
                  </a:cubicBezTo>
                  <a:cubicBezTo>
                    <a:pt x="1513" y="4886"/>
                    <a:pt x="1549" y="4672"/>
                    <a:pt x="1608" y="4470"/>
                  </a:cubicBezTo>
                  <a:cubicBezTo>
                    <a:pt x="1635" y="4352"/>
                    <a:pt x="1780" y="4282"/>
                    <a:pt x="1911" y="4282"/>
                  </a:cubicBezTo>
                  <a:cubicBezTo>
                    <a:pt x="1952" y="4282"/>
                    <a:pt x="1991" y="4289"/>
                    <a:pt x="2025" y="4303"/>
                  </a:cubicBezTo>
                  <a:cubicBezTo>
                    <a:pt x="2323" y="4434"/>
                    <a:pt x="2608" y="4565"/>
                    <a:pt x="2906" y="4708"/>
                  </a:cubicBezTo>
                  <a:cubicBezTo>
                    <a:pt x="3037" y="4767"/>
                    <a:pt x="3156" y="4851"/>
                    <a:pt x="3299" y="4910"/>
                  </a:cubicBezTo>
                  <a:cubicBezTo>
                    <a:pt x="3478" y="4982"/>
                    <a:pt x="3668" y="5065"/>
                    <a:pt x="3847" y="5125"/>
                  </a:cubicBezTo>
                  <a:cubicBezTo>
                    <a:pt x="3870" y="5125"/>
                    <a:pt x="3930" y="5125"/>
                    <a:pt x="3966" y="5089"/>
                  </a:cubicBezTo>
                  <a:cubicBezTo>
                    <a:pt x="4216" y="4863"/>
                    <a:pt x="4549" y="4839"/>
                    <a:pt x="4859" y="4779"/>
                  </a:cubicBezTo>
                  <a:cubicBezTo>
                    <a:pt x="4882" y="4779"/>
                    <a:pt x="4906" y="4803"/>
                    <a:pt x="4930" y="4827"/>
                  </a:cubicBezTo>
                  <a:cubicBezTo>
                    <a:pt x="4966" y="4827"/>
                    <a:pt x="4990" y="4839"/>
                    <a:pt x="5025" y="4839"/>
                  </a:cubicBezTo>
                  <a:cubicBezTo>
                    <a:pt x="5061" y="4839"/>
                    <a:pt x="5097" y="4803"/>
                    <a:pt x="5144" y="4803"/>
                  </a:cubicBezTo>
                  <a:cubicBezTo>
                    <a:pt x="5156" y="4803"/>
                    <a:pt x="5168" y="4827"/>
                    <a:pt x="5180" y="4827"/>
                  </a:cubicBezTo>
                  <a:cubicBezTo>
                    <a:pt x="5180" y="4910"/>
                    <a:pt x="5204" y="5005"/>
                    <a:pt x="5204" y="5101"/>
                  </a:cubicBezTo>
                  <a:lnTo>
                    <a:pt x="5240" y="5101"/>
                  </a:lnTo>
                  <a:lnTo>
                    <a:pt x="5240" y="4863"/>
                  </a:lnTo>
                  <a:lnTo>
                    <a:pt x="5263" y="4863"/>
                  </a:lnTo>
                  <a:lnTo>
                    <a:pt x="5299" y="5005"/>
                  </a:lnTo>
                  <a:cubicBezTo>
                    <a:pt x="5311" y="5017"/>
                    <a:pt x="5335" y="5017"/>
                    <a:pt x="5347" y="5029"/>
                  </a:cubicBezTo>
                  <a:cubicBezTo>
                    <a:pt x="5367" y="4838"/>
                    <a:pt x="5430" y="4706"/>
                    <a:pt x="5600" y="4706"/>
                  </a:cubicBezTo>
                  <a:cubicBezTo>
                    <a:pt x="5631" y="4706"/>
                    <a:pt x="5665" y="4711"/>
                    <a:pt x="5704" y="4720"/>
                  </a:cubicBezTo>
                  <a:cubicBezTo>
                    <a:pt x="5644" y="4863"/>
                    <a:pt x="5716" y="5041"/>
                    <a:pt x="5585" y="5184"/>
                  </a:cubicBezTo>
                  <a:cubicBezTo>
                    <a:pt x="5573" y="5184"/>
                    <a:pt x="5597" y="5220"/>
                    <a:pt x="5597" y="5244"/>
                  </a:cubicBezTo>
                  <a:cubicBezTo>
                    <a:pt x="5633" y="5220"/>
                    <a:pt x="5668" y="5208"/>
                    <a:pt x="5668" y="5196"/>
                  </a:cubicBezTo>
                  <a:cubicBezTo>
                    <a:pt x="5704" y="5089"/>
                    <a:pt x="5716" y="4982"/>
                    <a:pt x="5740" y="4886"/>
                  </a:cubicBezTo>
                  <a:cubicBezTo>
                    <a:pt x="5756" y="4744"/>
                    <a:pt x="5761" y="4702"/>
                    <a:pt x="5829" y="4702"/>
                  </a:cubicBezTo>
                  <a:cubicBezTo>
                    <a:pt x="5858" y="4702"/>
                    <a:pt x="5898" y="4709"/>
                    <a:pt x="5954" y="4720"/>
                  </a:cubicBezTo>
                  <a:cubicBezTo>
                    <a:pt x="5954" y="4721"/>
                    <a:pt x="5954" y="4722"/>
                    <a:pt x="5953" y="4723"/>
                  </a:cubicBezTo>
                  <a:lnTo>
                    <a:pt x="5953" y="4723"/>
                  </a:lnTo>
                  <a:cubicBezTo>
                    <a:pt x="5964" y="4714"/>
                    <a:pt x="5977" y="4710"/>
                    <a:pt x="5994" y="4710"/>
                  </a:cubicBezTo>
                  <a:cubicBezTo>
                    <a:pt x="6014" y="4710"/>
                    <a:pt x="6039" y="4717"/>
                    <a:pt x="6073" y="4732"/>
                  </a:cubicBezTo>
                  <a:cubicBezTo>
                    <a:pt x="6025" y="4898"/>
                    <a:pt x="5966" y="5077"/>
                    <a:pt x="5930" y="5244"/>
                  </a:cubicBezTo>
                  <a:cubicBezTo>
                    <a:pt x="5942" y="5244"/>
                    <a:pt x="5942" y="5256"/>
                    <a:pt x="5954" y="5256"/>
                  </a:cubicBezTo>
                  <a:cubicBezTo>
                    <a:pt x="5966" y="5244"/>
                    <a:pt x="6002" y="5220"/>
                    <a:pt x="6002" y="5196"/>
                  </a:cubicBezTo>
                  <a:cubicBezTo>
                    <a:pt x="6025" y="5065"/>
                    <a:pt x="6073" y="4922"/>
                    <a:pt x="6109" y="4791"/>
                  </a:cubicBezTo>
                  <a:cubicBezTo>
                    <a:pt x="6119" y="4742"/>
                    <a:pt x="6129" y="4717"/>
                    <a:pt x="6173" y="4717"/>
                  </a:cubicBezTo>
                  <a:cubicBezTo>
                    <a:pt x="6182" y="4717"/>
                    <a:pt x="6192" y="4718"/>
                    <a:pt x="6204" y="4720"/>
                  </a:cubicBezTo>
                  <a:cubicBezTo>
                    <a:pt x="6311" y="4732"/>
                    <a:pt x="6406" y="4744"/>
                    <a:pt x="6526" y="4767"/>
                  </a:cubicBezTo>
                  <a:lnTo>
                    <a:pt x="6466" y="4886"/>
                  </a:lnTo>
                  <a:cubicBezTo>
                    <a:pt x="6359" y="5017"/>
                    <a:pt x="6311" y="5184"/>
                    <a:pt x="6264" y="5339"/>
                  </a:cubicBezTo>
                  <a:cubicBezTo>
                    <a:pt x="6240" y="5398"/>
                    <a:pt x="6204" y="5482"/>
                    <a:pt x="6168" y="5553"/>
                  </a:cubicBezTo>
                  <a:cubicBezTo>
                    <a:pt x="6185" y="5567"/>
                    <a:pt x="6199" y="5573"/>
                    <a:pt x="6211" y="5573"/>
                  </a:cubicBezTo>
                  <a:cubicBezTo>
                    <a:pt x="6240" y="5573"/>
                    <a:pt x="6255" y="5536"/>
                    <a:pt x="6264" y="5494"/>
                  </a:cubicBezTo>
                  <a:cubicBezTo>
                    <a:pt x="6311" y="5386"/>
                    <a:pt x="6347" y="5267"/>
                    <a:pt x="6383" y="5160"/>
                  </a:cubicBezTo>
                  <a:cubicBezTo>
                    <a:pt x="6418" y="5089"/>
                    <a:pt x="6442" y="5029"/>
                    <a:pt x="6478" y="4958"/>
                  </a:cubicBezTo>
                  <a:cubicBezTo>
                    <a:pt x="6506" y="4880"/>
                    <a:pt x="6547" y="4840"/>
                    <a:pt x="6600" y="4840"/>
                  </a:cubicBezTo>
                  <a:cubicBezTo>
                    <a:pt x="6637" y="4840"/>
                    <a:pt x="6679" y="4859"/>
                    <a:pt x="6728" y="4898"/>
                  </a:cubicBezTo>
                  <a:cubicBezTo>
                    <a:pt x="6561" y="5136"/>
                    <a:pt x="6430" y="5375"/>
                    <a:pt x="6371" y="5660"/>
                  </a:cubicBezTo>
                  <a:cubicBezTo>
                    <a:pt x="6371" y="5660"/>
                    <a:pt x="6383" y="5672"/>
                    <a:pt x="6406" y="5672"/>
                  </a:cubicBezTo>
                  <a:cubicBezTo>
                    <a:pt x="6430" y="5625"/>
                    <a:pt x="6442" y="5577"/>
                    <a:pt x="6466" y="5541"/>
                  </a:cubicBezTo>
                  <a:cubicBezTo>
                    <a:pt x="6561" y="5339"/>
                    <a:pt x="6656" y="5160"/>
                    <a:pt x="6740" y="4970"/>
                  </a:cubicBezTo>
                  <a:cubicBezTo>
                    <a:pt x="6764" y="4946"/>
                    <a:pt x="6787" y="4910"/>
                    <a:pt x="6823" y="4910"/>
                  </a:cubicBezTo>
                  <a:cubicBezTo>
                    <a:pt x="6950" y="4910"/>
                    <a:pt x="7082" y="4889"/>
                    <a:pt x="7209" y="4889"/>
                  </a:cubicBezTo>
                  <a:cubicBezTo>
                    <a:pt x="7273" y="4889"/>
                    <a:pt x="7335" y="4894"/>
                    <a:pt x="7395" y="4910"/>
                  </a:cubicBezTo>
                  <a:cubicBezTo>
                    <a:pt x="7459" y="4923"/>
                    <a:pt x="7523" y="4928"/>
                    <a:pt x="7586" y="4928"/>
                  </a:cubicBezTo>
                  <a:cubicBezTo>
                    <a:pt x="7812" y="4928"/>
                    <a:pt x="8028" y="4863"/>
                    <a:pt x="8252" y="4863"/>
                  </a:cubicBezTo>
                  <a:cubicBezTo>
                    <a:pt x="8288" y="4863"/>
                    <a:pt x="8335" y="4827"/>
                    <a:pt x="8383" y="4803"/>
                  </a:cubicBezTo>
                  <a:cubicBezTo>
                    <a:pt x="8764" y="4660"/>
                    <a:pt x="9109" y="4410"/>
                    <a:pt x="9538" y="4351"/>
                  </a:cubicBezTo>
                  <a:cubicBezTo>
                    <a:pt x="9681" y="4315"/>
                    <a:pt x="9812" y="4255"/>
                    <a:pt x="9943" y="4208"/>
                  </a:cubicBezTo>
                  <a:cubicBezTo>
                    <a:pt x="9959" y="4203"/>
                    <a:pt x="9975" y="4201"/>
                    <a:pt x="9992" y="4201"/>
                  </a:cubicBezTo>
                  <a:close/>
                  <a:moveTo>
                    <a:pt x="1120" y="9066"/>
                  </a:moveTo>
                  <a:cubicBezTo>
                    <a:pt x="1156" y="9113"/>
                    <a:pt x="1180" y="9149"/>
                    <a:pt x="1180" y="9196"/>
                  </a:cubicBezTo>
                  <a:cubicBezTo>
                    <a:pt x="1168" y="9482"/>
                    <a:pt x="1227" y="9768"/>
                    <a:pt x="1299" y="10030"/>
                  </a:cubicBezTo>
                  <a:cubicBezTo>
                    <a:pt x="1358" y="10268"/>
                    <a:pt x="1453" y="10518"/>
                    <a:pt x="1525" y="10756"/>
                  </a:cubicBezTo>
                  <a:cubicBezTo>
                    <a:pt x="1334" y="10447"/>
                    <a:pt x="1132" y="10137"/>
                    <a:pt x="1108" y="9768"/>
                  </a:cubicBezTo>
                  <a:cubicBezTo>
                    <a:pt x="1096" y="9589"/>
                    <a:pt x="1061" y="9387"/>
                    <a:pt x="1061" y="9196"/>
                  </a:cubicBezTo>
                  <a:cubicBezTo>
                    <a:pt x="1061" y="9149"/>
                    <a:pt x="1108" y="9113"/>
                    <a:pt x="1120" y="9066"/>
                  </a:cubicBezTo>
                  <a:close/>
                  <a:moveTo>
                    <a:pt x="1894" y="9720"/>
                  </a:moveTo>
                  <a:cubicBezTo>
                    <a:pt x="1918" y="9744"/>
                    <a:pt x="1965" y="9744"/>
                    <a:pt x="1989" y="9780"/>
                  </a:cubicBezTo>
                  <a:cubicBezTo>
                    <a:pt x="2073" y="10042"/>
                    <a:pt x="2168" y="10328"/>
                    <a:pt x="2251" y="10601"/>
                  </a:cubicBezTo>
                  <a:cubicBezTo>
                    <a:pt x="2287" y="10720"/>
                    <a:pt x="2346" y="10816"/>
                    <a:pt x="2382" y="10935"/>
                  </a:cubicBezTo>
                  <a:cubicBezTo>
                    <a:pt x="2370" y="10935"/>
                    <a:pt x="2358" y="10959"/>
                    <a:pt x="2346" y="10959"/>
                  </a:cubicBezTo>
                  <a:cubicBezTo>
                    <a:pt x="2144" y="10780"/>
                    <a:pt x="2084" y="10518"/>
                    <a:pt x="2013" y="10280"/>
                  </a:cubicBezTo>
                  <a:cubicBezTo>
                    <a:pt x="1954" y="10137"/>
                    <a:pt x="1930" y="9970"/>
                    <a:pt x="1882" y="9804"/>
                  </a:cubicBezTo>
                  <a:cubicBezTo>
                    <a:pt x="1870" y="9780"/>
                    <a:pt x="1894" y="9744"/>
                    <a:pt x="1894" y="9720"/>
                  </a:cubicBezTo>
                  <a:close/>
                  <a:moveTo>
                    <a:pt x="2251" y="9196"/>
                  </a:moveTo>
                  <a:cubicBezTo>
                    <a:pt x="2263" y="9196"/>
                    <a:pt x="2311" y="9208"/>
                    <a:pt x="2311" y="9232"/>
                  </a:cubicBezTo>
                  <a:cubicBezTo>
                    <a:pt x="2406" y="9458"/>
                    <a:pt x="2477" y="9720"/>
                    <a:pt x="2585" y="9958"/>
                  </a:cubicBezTo>
                  <a:lnTo>
                    <a:pt x="2894" y="10673"/>
                  </a:lnTo>
                  <a:cubicBezTo>
                    <a:pt x="2942" y="10756"/>
                    <a:pt x="2954" y="10851"/>
                    <a:pt x="2977" y="10935"/>
                  </a:cubicBezTo>
                  <a:lnTo>
                    <a:pt x="2966" y="10959"/>
                  </a:lnTo>
                  <a:cubicBezTo>
                    <a:pt x="2906" y="10851"/>
                    <a:pt x="2835" y="10756"/>
                    <a:pt x="2763" y="10673"/>
                  </a:cubicBezTo>
                  <a:cubicBezTo>
                    <a:pt x="2608" y="10304"/>
                    <a:pt x="2442" y="9911"/>
                    <a:pt x="2299" y="9542"/>
                  </a:cubicBezTo>
                  <a:cubicBezTo>
                    <a:pt x="2263" y="9447"/>
                    <a:pt x="2251" y="9351"/>
                    <a:pt x="2227" y="9256"/>
                  </a:cubicBezTo>
                  <a:cubicBezTo>
                    <a:pt x="2227" y="9244"/>
                    <a:pt x="2239" y="9208"/>
                    <a:pt x="2251" y="9196"/>
                  </a:cubicBezTo>
                  <a:close/>
                  <a:moveTo>
                    <a:pt x="14788" y="10447"/>
                  </a:moveTo>
                  <a:cubicBezTo>
                    <a:pt x="15181" y="10459"/>
                    <a:pt x="15574" y="10482"/>
                    <a:pt x="15943" y="10661"/>
                  </a:cubicBezTo>
                  <a:cubicBezTo>
                    <a:pt x="16110" y="10732"/>
                    <a:pt x="16289" y="10792"/>
                    <a:pt x="16467" y="10863"/>
                  </a:cubicBezTo>
                  <a:cubicBezTo>
                    <a:pt x="16515" y="10875"/>
                    <a:pt x="16551" y="10923"/>
                    <a:pt x="16598" y="10959"/>
                  </a:cubicBezTo>
                  <a:cubicBezTo>
                    <a:pt x="16598" y="10970"/>
                    <a:pt x="16586" y="10970"/>
                    <a:pt x="16586" y="10982"/>
                  </a:cubicBezTo>
                  <a:cubicBezTo>
                    <a:pt x="16372" y="10911"/>
                    <a:pt x="16181" y="10840"/>
                    <a:pt x="15955" y="10756"/>
                  </a:cubicBezTo>
                  <a:cubicBezTo>
                    <a:pt x="15753" y="10697"/>
                    <a:pt x="15539" y="10661"/>
                    <a:pt x="15336" y="10613"/>
                  </a:cubicBezTo>
                  <a:cubicBezTo>
                    <a:pt x="15201" y="10577"/>
                    <a:pt x="15066" y="10541"/>
                    <a:pt x="14926" y="10541"/>
                  </a:cubicBezTo>
                  <a:cubicBezTo>
                    <a:pt x="14881" y="10541"/>
                    <a:pt x="14835" y="10545"/>
                    <a:pt x="14788" y="10554"/>
                  </a:cubicBezTo>
                  <a:cubicBezTo>
                    <a:pt x="14741" y="10554"/>
                    <a:pt x="14705" y="10506"/>
                    <a:pt x="14669" y="10494"/>
                  </a:cubicBezTo>
                  <a:cubicBezTo>
                    <a:pt x="14693" y="10482"/>
                    <a:pt x="14741" y="10447"/>
                    <a:pt x="14788" y="10447"/>
                  </a:cubicBezTo>
                  <a:close/>
                  <a:moveTo>
                    <a:pt x="16521" y="10736"/>
                  </a:moveTo>
                  <a:cubicBezTo>
                    <a:pt x="16670" y="10736"/>
                    <a:pt x="16964" y="10879"/>
                    <a:pt x="17194" y="11078"/>
                  </a:cubicBezTo>
                  <a:cubicBezTo>
                    <a:pt x="17194" y="11090"/>
                    <a:pt x="17182" y="11090"/>
                    <a:pt x="17182" y="11101"/>
                  </a:cubicBezTo>
                  <a:cubicBezTo>
                    <a:pt x="16943" y="10994"/>
                    <a:pt x="16693" y="10899"/>
                    <a:pt x="16455" y="10792"/>
                  </a:cubicBezTo>
                  <a:cubicBezTo>
                    <a:pt x="16455" y="10780"/>
                    <a:pt x="16467" y="10756"/>
                    <a:pt x="16467" y="10744"/>
                  </a:cubicBezTo>
                  <a:cubicBezTo>
                    <a:pt x="16482" y="10738"/>
                    <a:pt x="16500" y="10736"/>
                    <a:pt x="16521" y="10736"/>
                  </a:cubicBezTo>
                  <a:close/>
                  <a:moveTo>
                    <a:pt x="3120" y="10744"/>
                  </a:moveTo>
                  <a:cubicBezTo>
                    <a:pt x="3180" y="10875"/>
                    <a:pt x="3239" y="10994"/>
                    <a:pt x="3311" y="11137"/>
                  </a:cubicBezTo>
                  <a:cubicBezTo>
                    <a:pt x="3299" y="11149"/>
                    <a:pt x="3275" y="11149"/>
                    <a:pt x="3263" y="11161"/>
                  </a:cubicBezTo>
                  <a:cubicBezTo>
                    <a:pt x="3204" y="11030"/>
                    <a:pt x="3132" y="10911"/>
                    <a:pt x="3073" y="10780"/>
                  </a:cubicBezTo>
                  <a:cubicBezTo>
                    <a:pt x="3085" y="10756"/>
                    <a:pt x="3097" y="10756"/>
                    <a:pt x="3120" y="10744"/>
                  </a:cubicBezTo>
                  <a:close/>
                  <a:moveTo>
                    <a:pt x="14134" y="10756"/>
                  </a:moveTo>
                  <a:cubicBezTo>
                    <a:pt x="14193" y="10756"/>
                    <a:pt x="14229" y="10756"/>
                    <a:pt x="14288" y="10780"/>
                  </a:cubicBezTo>
                  <a:cubicBezTo>
                    <a:pt x="14515" y="10816"/>
                    <a:pt x="14741" y="10851"/>
                    <a:pt x="14967" y="10899"/>
                  </a:cubicBezTo>
                  <a:cubicBezTo>
                    <a:pt x="15027" y="10899"/>
                    <a:pt x="15086" y="10911"/>
                    <a:pt x="15146" y="10923"/>
                  </a:cubicBezTo>
                  <a:cubicBezTo>
                    <a:pt x="15360" y="10982"/>
                    <a:pt x="15598" y="11054"/>
                    <a:pt x="15824" y="11113"/>
                  </a:cubicBezTo>
                  <a:cubicBezTo>
                    <a:pt x="15884" y="11125"/>
                    <a:pt x="15955" y="11125"/>
                    <a:pt x="16015" y="11149"/>
                  </a:cubicBezTo>
                  <a:cubicBezTo>
                    <a:pt x="16051" y="11149"/>
                    <a:pt x="16062" y="11161"/>
                    <a:pt x="16098" y="11197"/>
                  </a:cubicBezTo>
                  <a:cubicBezTo>
                    <a:pt x="16062" y="11209"/>
                    <a:pt x="16051" y="11209"/>
                    <a:pt x="16062" y="11221"/>
                  </a:cubicBezTo>
                  <a:cubicBezTo>
                    <a:pt x="15765" y="11161"/>
                    <a:pt x="15455" y="11125"/>
                    <a:pt x="15158" y="11030"/>
                  </a:cubicBezTo>
                  <a:cubicBezTo>
                    <a:pt x="14872" y="10935"/>
                    <a:pt x="14586" y="10947"/>
                    <a:pt x="14324" y="10911"/>
                  </a:cubicBezTo>
                  <a:lnTo>
                    <a:pt x="14276" y="10911"/>
                  </a:lnTo>
                  <a:cubicBezTo>
                    <a:pt x="14217" y="10875"/>
                    <a:pt x="14157" y="10851"/>
                    <a:pt x="14110" y="10816"/>
                  </a:cubicBezTo>
                  <a:cubicBezTo>
                    <a:pt x="14098" y="10816"/>
                    <a:pt x="14134" y="10756"/>
                    <a:pt x="14134" y="10756"/>
                  </a:cubicBezTo>
                  <a:close/>
                  <a:moveTo>
                    <a:pt x="14498" y="11204"/>
                  </a:moveTo>
                  <a:cubicBezTo>
                    <a:pt x="14604" y="11204"/>
                    <a:pt x="14672" y="11285"/>
                    <a:pt x="14753" y="11340"/>
                  </a:cubicBezTo>
                  <a:cubicBezTo>
                    <a:pt x="14634" y="11316"/>
                    <a:pt x="14527" y="11280"/>
                    <a:pt x="14384" y="11232"/>
                  </a:cubicBezTo>
                  <a:cubicBezTo>
                    <a:pt x="14427" y="11212"/>
                    <a:pt x="14465" y="11204"/>
                    <a:pt x="14498" y="11204"/>
                  </a:cubicBezTo>
                  <a:close/>
                  <a:moveTo>
                    <a:pt x="14641" y="11514"/>
                  </a:moveTo>
                  <a:cubicBezTo>
                    <a:pt x="14744" y="11514"/>
                    <a:pt x="14754" y="11575"/>
                    <a:pt x="14765" y="11637"/>
                  </a:cubicBezTo>
                  <a:cubicBezTo>
                    <a:pt x="14753" y="11637"/>
                    <a:pt x="14753" y="11649"/>
                    <a:pt x="14741" y="11673"/>
                  </a:cubicBezTo>
                  <a:lnTo>
                    <a:pt x="14586" y="11518"/>
                  </a:lnTo>
                  <a:cubicBezTo>
                    <a:pt x="14607" y="11515"/>
                    <a:pt x="14625" y="11514"/>
                    <a:pt x="14641" y="11514"/>
                  </a:cubicBezTo>
                  <a:close/>
                  <a:moveTo>
                    <a:pt x="17991" y="11010"/>
                  </a:moveTo>
                  <a:cubicBezTo>
                    <a:pt x="18079" y="11010"/>
                    <a:pt x="18167" y="11045"/>
                    <a:pt x="18241" y="11090"/>
                  </a:cubicBezTo>
                  <a:cubicBezTo>
                    <a:pt x="18479" y="11221"/>
                    <a:pt x="18718" y="11387"/>
                    <a:pt x="18932" y="11530"/>
                  </a:cubicBezTo>
                  <a:cubicBezTo>
                    <a:pt x="19027" y="11578"/>
                    <a:pt x="19099" y="11649"/>
                    <a:pt x="19170" y="11732"/>
                  </a:cubicBezTo>
                  <a:cubicBezTo>
                    <a:pt x="19158" y="11744"/>
                    <a:pt x="19158" y="11756"/>
                    <a:pt x="19146" y="11768"/>
                  </a:cubicBezTo>
                  <a:cubicBezTo>
                    <a:pt x="19039" y="11697"/>
                    <a:pt x="18920" y="11637"/>
                    <a:pt x="18801" y="11578"/>
                  </a:cubicBezTo>
                  <a:cubicBezTo>
                    <a:pt x="18563" y="11435"/>
                    <a:pt x="18325" y="11292"/>
                    <a:pt x="18086" y="11161"/>
                  </a:cubicBezTo>
                  <a:cubicBezTo>
                    <a:pt x="18067" y="11153"/>
                    <a:pt x="18044" y="11150"/>
                    <a:pt x="18020" y="11150"/>
                  </a:cubicBezTo>
                  <a:cubicBezTo>
                    <a:pt x="17971" y="11150"/>
                    <a:pt x="17916" y="11161"/>
                    <a:pt x="17860" y="11161"/>
                  </a:cubicBezTo>
                  <a:cubicBezTo>
                    <a:pt x="17836" y="11161"/>
                    <a:pt x="17801" y="11149"/>
                    <a:pt x="17777" y="11149"/>
                  </a:cubicBezTo>
                  <a:cubicBezTo>
                    <a:pt x="17801" y="11113"/>
                    <a:pt x="17801" y="11078"/>
                    <a:pt x="17836" y="11054"/>
                  </a:cubicBezTo>
                  <a:cubicBezTo>
                    <a:pt x="17886" y="11023"/>
                    <a:pt x="17938" y="11010"/>
                    <a:pt x="17991" y="11010"/>
                  </a:cubicBezTo>
                  <a:close/>
                  <a:moveTo>
                    <a:pt x="17967" y="11625"/>
                  </a:moveTo>
                  <a:cubicBezTo>
                    <a:pt x="18122" y="11685"/>
                    <a:pt x="18265" y="11732"/>
                    <a:pt x="18396" y="11768"/>
                  </a:cubicBezTo>
                  <a:lnTo>
                    <a:pt x="18396" y="11804"/>
                  </a:lnTo>
                  <a:cubicBezTo>
                    <a:pt x="18253" y="11792"/>
                    <a:pt x="18086" y="11768"/>
                    <a:pt x="17920" y="11756"/>
                  </a:cubicBezTo>
                  <a:cubicBezTo>
                    <a:pt x="17944" y="11697"/>
                    <a:pt x="17956" y="11673"/>
                    <a:pt x="17967" y="11625"/>
                  </a:cubicBezTo>
                  <a:close/>
                  <a:moveTo>
                    <a:pt x="17343" y="11790"/>
                  </a:moveTo>
                  <a:cubicBezTo>
                    <a:pt x="17582" y="11790"/>
                    <a:pt x="17754" y="11975"/>
                    <a:pt x="17967" y="12042"/>
                  </a:cubicBezTo>
                  <a:cubicBezTo>
                    <a:pt x="17955" y="12044"/>
                    <a:pt x="17941" y="12045"/>
                    <a:pt x="17926" y="12045"/>
                  </a:cubicBezTo>
                  <a:cubicBezTo>
                    <a:pt x="17739" y="12045"/>
                    <a:pt x="17367" y="11913"/>
                    <a:pt x="17301" y="11792"/>
                  </a:cubicBezTo>
                  <a:cubicBezTo>
                    <a:pt x="17315" y="11791"/>
                    <a:pt x="17329" y="11790"/>
                    <a:pt x="17343" y="11790"/>
                  </a:cubicBezTo>
                  <a:close/>
                  <a:moveTo>
                    <a:pt x="14872" y="11709"/>
                  </a:moveTo>
                  <a:cubicBezTo>
                    <a:pt x="15146" y="11828"/>
                    <a:pt x="15408" y="11971"/>
                    <a:pt x="15693" y="12102"/>
                  </a:cubicBezTo>
                  <a:cubicBezTo>
                    <a:pt x="15693" y="12113"/>
                    <a:pt x="15681" y="12113"/>
                    <a:pt x="15681" y="12125"/>
                  </a:cubicBezTo>
                  <a:cubicBezTo>
                    <a:pt x="15348" y="12113"/>
                    <a:pt x="15122" y="11875"/>
                    <a:pt x="14848" y="11768"/>
                  </a:cubicBezTo>
                  <a:cubicBezTo>
                    <a:pt x="14860" y="11744"/>
                    <a:pt x="14860" y="11732"/>
                    <a:pt x="14872" y="11709"/>
                  </a:cubicBezTo>
                  <a:close/>
                  <a:moveTo>
                    <a:pt x="2311" y="11435"/>
                  </a:moveTo>
                  <a:lnTo>
                    <a:pt x="2311" y="11435"/>
                  </a:lnTo>
                  <a:cubicBezTo>
                    <a:pt x="2501" y="11744"/>
                    <a:pt x="2680" y="12030"/>
                    <a:pt x="2858" y="12304"/>
                  </a:cubicBezTo>
                  <a:lnTo>
                    <a:pt x="2835" y="12340"/>
                  </a:lnTo>
                  <a:cubicBezTo>
                    <a:pt x="2704" y="12185"/>
                    <a:pt x="2537" y="12042"/>
                    <a:pt x="2418" y="11875"/>
                  </a:cubicBezTo>
                  <a:cubicBezTo>
                    <a:pt x="2346" y="11756"/>
                    <a:pt x="2239" y="11625"/>
                    <a:pt x="2311" y="11435"/>
                  </a:cubicBezTo>
                  <a:close/>
                  <a:moveTo>
                    <a:pt x="16253" y="12280"/>
                  </a:moveTo>
                  <a:cubicBezTo>
                    <a:pt x="16360" y="12328"/>
                    <a:pt x="16455" y="12352"/>
                    <a:pt x="16551" y="12399"/>
                  </a:cubicBezTo>
                  <a:cubicBezTo>
                    <a:pt x="16551" y="12411"/>
                    <a:pt x="16539" y="12423"/>
                    <a:pt x="16539" y="12447"/>
                  </a:cubicBezTo>
                  <a:cubicBezTo>
                    <a:pt x="16420" y="12447"/>
                    <a:pt x="16301" y="12447"/>
                    <a:pt x="16241" y="12328"/>
                  </a:cubicBezTo>
                  <a:cubicBezTo>
                    <a:pt x="16241" y="12304"/>
                    <a:pt x="16253" y="12292"/>
                    <a:pt x="16253" y="12280"/>
                  </a:cubicBezTo>
                  <a:close/>
                  <a:moveTo>
                    <a:pt x="1334" y="12030"/>
                  </a:moveTo>
                  <a:lnTo>
                    <a:pt x="1334" y="12030"/>
                  </a:lnTo>
                  <a:cubicBezTo>
                    <a:pt x="1453" y="12161"/>
                    <a:pt x="1584" y="12304"/>
                    <a:pt x="1715" y="12459"/>
                  </a:cubicBezTo>
                  <a:cubicBezTo>
                    <a:pt x="1549" y="12352"/>
                    <a:pt x="1394" y="12233"/>
                    <a:pt x="1334" y="12030"/>
                  </a:cubicBezTo>
                  <a:close/>
                  <a:moveTo>
                    <a:pt x="17205" y="12066"/>
                  </a:moveTo>
                  <a:cubicBezTo>
                    <a:pt x="17241" y="12066"/>
                    <a:pt x="17265" y="12066"/>
                    <a:pt x="17289" y="12090"/>
                  </a:cubicBezTo>
                  <a:cubicBezTo>
                    <a:pt x="17479" y="12185"/>
                    <a:pt x="17658" y="12304"/>
                    <a:pt x="17848" y="12423"/>
                  </a:cubicBezTo>
                  <a:cubicBezTo>
                    <a:pt x="17860" y="12423"/>
                    <a:pt x="17860" y="12447"/>
                    <a:pt x="17860" y="12471"/>
                  </a:cubicBezTo>
                  <a:cubicBezTo>
                    <a:pt x="17789" y="12447"/>
                    <a:pt x="17729" y="12423"/>
                    <a:pt x="17658" y="12399"/>
                  </a:cubicBezTo>
                  <a:cubicBezTo>
                    <a:pt x="17658" y="12411"/>
                    <a:pt x="17646" y="12411"/>
                    <a:pt x="17646" y="12423"/>
                  </a:cubicBezTo>
                  <a:cubicBezTo>
                    <a:pt x="17765" y="12530"/>
                    <a:pt x="17896" y="12649"/>
                    <a:pt x="18015" y="12756"/>
                  </a:cubicBezTo>
                  <a:cubicBezTo>
                    <a:pt x="18015" y="12768"/>
                    <a:pt x="18003" y="12768"/>
                    <a:pt x="18003" y="12780"/>
                  </a:cubicBezTo>
                  <a:cubicBezTo>
                    <a:pt x="17646" y="12542"/>
                    <a:pt x="17324" y="12244"/>
                    <a:pt x="16896" y="12125"/>
                  </a:cubicBezTo>
                  <a:cubicBezTo>
                    <a:pt x="16908" y="12113"/>
                    <a:pt x="16908" y="12090"/>
                    <a:pt x="16932" y="12066"/>
                  </a:cubicBezTo>
                  <a:cubicBezTo>
                    <a:pt x="16955" y="12066"/>
                    <a:pt x="16984" y="12076"/>
                    <a:pt x="17012" y="12076"/>
                  </a:cubicBezTo>
                  <a:cubicBezTo>
                    <a:pt x="17026" y="12076"/>
                    <a:pt x="17039" y="12074"/>
                    <a:pt x="17051" y="12066"/>
                  </a:cubicBezTo>
                  <a:close/>
                  <a:moveTo>
                    <a:pt x="2644" y="12387"/>
                  </a:moveTo>
                  <a:cubicBezTo>
                    <a:pt x="2656" y="12387"/>
                    <a:pt x="2680" y="12387"/>
                    <a:pt x="2704" y="12399"/>
                  </a:cubicBezTo>
                  <a:cubicBezTo>
                    <a:pt x="2799" y="12471"/>
                    <a:pt x="2882" y="12602"/>
                    <a:pt x="3025" y="12637"/>
                  </a:cubicBezTo>
                  <a:cubicBezTo>
                    <a:pt x="3073" y="12649"/>
                    <a:pt x="3085" y="12756"/>
                    <a:pt x="3120" y="12816"/>
                  </a:cubicBezTo>
                  <a:cubicBezTo>
                    <a:pt x="3097" y="12816"/>
                    <a:pt x="3085" y="12828"/>
                    <a:pt x="3073" y="12840"/>
                  </a:cubicBezTo>
                  <a:cubicBezTo>
                    <a:pt x="2918" y="12685"/>
                    <a:pt x="2775" y="12530"/>
                    <a:pt x="2620" y="12411"/>
                  </a:cubicBezTo>
                  <a:cubicBezTo>
                    <a:pt x="2620" y="12399"/>
                    <a:pt x="2644" y="12399"/>
                    <a:pt x="2644" y="12387"/>
                  </a:cubicBezTo>
                  <a:close/>
                  <a:moveTo>
                    <a:pt x="15875" y="12498"/>
                  </a:moveTo>
                  <a:cubicBezTo>
                    <a:pt x="15883" y="12498"/>
                    <a:pt x="15890" y="12501"/>
                    <a:pt x="15896" y="12506"/>
                  </a:cubicBezTo>
                  <a:cubicBezTo>
                    <a:pt x="16003" y="12542"/>
                    <a:pt x="16122" y="12590"/>
                    <a:pt x="16229" y="12637"/>
                  </a:cubicBezTo>
                  <a:cubicBezTo>
                    <a:pt x="16479" y="12721"/>
                    <a:pt x="16717" y="12828"/>
                    <a:pt x="16967" y="12923"/>
                  </a:cubicBezTo>
                  <a:cubicBezTo>
                    <a:pt x="16967" y="12947"/>
                    <a:pt x="16955" y="12959"/>
                    <a:pt x="16955" y="12983"/>
                  </a:cubicBezTo>
                  <a:cubicBezTo>
                    <a:pt x="16765" y="12935"/>
                    <a:pt x="16574" y="12887"/>
                    <a:pt x="16384" y="12816"/>
                  </a:cubicBezTo>
                  <a:cubicBezTo>
                    <a:pt x="16205" y="12756"/>
                    <a:pt x="16051" y="12685"/>
                    <a:pt x="15872" y="12602"/>
                  </a:cubicBezTo>
                  <a:cubicBezTo>
                    <a:pt x="15836" y="12590"/>
                    <a:pt x="15824" y="12566"/>
                    <a:pt x="15789" y="12530"/>
                  </a:cubicBezTo>
                  <a:cubicBezTo>
                    <a:pt x="15816" y="12521"/>
                    <a:pt x="15850" y="12498"/>
                    <a:pt x="15875" y="12498"/>
                  </a:cubicBezTo>
                  <a:close/>
                  <a:moveTo>
                    <a:pt x="2180" y="12875"/>
                  </a:moveTo>
                  <a:cubicBezTo>
                    <a:pt x="2311" y="12935"/>
                    <a:pt x="2406" y="13042"/>
                    <a:pt x="2477" y="13161"/>
                  </a:cubicBezTo>
                  <a:cubicBezTo>
                    <a:pt x="2370" y="13066"/>
                    <a:pt x="2263" y="12995"/>
                    <a:pt x="2144" y="12899"/>
                  </a:cubicBezTo>
                  <a:lnTo>
                    <a:pt x="2180" y="12875"/>
                  </a:lnTo>
                  <a:close/>
                  <a:moveTo>
                    <a:pt x="15839" y="12839"/>
                  </a:moveTo>
                  <a:cubicBezTo>
                    <a:pt x="16038" y="12839"/>
                    <a:pt x="17067" y="13237"/>
                    <a:pt x="17241" y="13399"/>
                  </a:cubicBezTo>
                  <a:cubicBezTo>
                    <a:pt x="17232" y="13401"/>
                    <a:pt x="17222" y="13402"/>
                    <a:pt x="17210" y="13402"/>
                  </a:cubicBezTo>
                  <a:cubicBezTo>
                    <a:pt x="16963" y="13402"/>
                    <a:pt x="16063" y="13056"/>
                    <a:pt x="15824" y="12840"/>
                  </a:cubicBezTo>
                  <a:cubicBezTo>
                    <a:pt x="15829" y="12839"/>
                    <a:pt x="15834" y="12839"/>
                    <a:pt x="15839" y="12839"/>
                  </a:cubicBezTo>
                  <a:close/>
                  <a:moveTo>
                    <a:pt x="17067" y="13563"/>
                  </a:moveTo>
                  <a:cubicBezTo>
                    <a:pt x="17119" y="13563"/>
                    <a:pt x="17174" y="13580"/>
                    <a:pt x="17229" y="13602"/>
                  </a:cubicBezTo>
                  <a:cubicBezTo>
                    <a:pt x="17372" y="13649"/>
                    <a:pt x="17539" y="13697"/>
                    <a:pt x="17682" y="13757"/>
                  </a:cubicBezTo>
                  <a:cubicBezTo>
                    <a:pt x="17729" y="13768"/>
                    <a:pt x="17777" y="13792"/>
                    <a:pt x="17801" y="13828"/>
                  </a:cubicBezTo>
                  <a:cubicBezTo>
                    <a:pt x="17825" y="13828"/>
                    <a:pt x="17801" y="13888"/>
                    <a:pt x="17801" y="13888"/>
                  </a:cubicBezTo>
                  <a:cubicBezTo>
                    <a:pt x="17775" y="13896"/>
                    <a:pt x="17738" y="13904"/>
                    <a:pt x="17706" y="13904"/>
                  </a:cubicBezTo>
                  <a:cubicBezTo>
                    <a:pt x="17693" y="13904"/>
                    <a:pt x="17680" y="13903"/>
                    <a:pt x="17670" y="13899"/>
                  </a:cubicBezTo>
                  <a:cubicBezTo>
                    <a:pt x="17563" y="13876"/>
                    <a:pt x="17491" y="13816"/>
                    <a:pt x="17384" y="13780"/>
                  </a:cubicBezTo>
                  <a:cubicBezTo>
                    <a:pt x="17253" y="13733"/>
                    <a:pt x="17122" y="13721"/>
                    <a:pt x="16991" y="13697"/>
                  </a:cubicBezTo>
                  <a:cubicBezTo>
                    <a:pt x="16955" y="13673"/>
                    <a:pt x="16943" y="13661"/>
                    <a:pt x="16908" y="13649"/>
                  </a:cubicBezTo>
                  <a:cubicBezTo>
                    <a:pt x="16952" y="13586"/>
                    <a:pt x="17008" y="13563"/>
                    <a:pt x="17067" y="13563"/>
                  </a:cubicBezTo>
                  <a:close/>
                  <a:moveTo>
                    <a:pt x="16670" y="13828"/>
                  </a:moveTo>
                  <a:cubicBezTo>
                    <a:pt x="16705" y="13828"/>
                    <a:pt x="16753" y="13828"/>
                    <a:pt x="16765" y="13840"/>
                  </a:cubicBezTo>
                  <a:cubicBezTo>
                    <a:pt x="16943" y="13959"/>
                    <a:pt x="17134" y="14078"/>
                    <a:pt x="17313" y="14197"/>
                  </a:cubicBezTo>
                  <a:cubicBezTo>
                    <a:pt x="17352" y="14222"/>
                    <a:pt x="17379" y="14236"/>
                    <a:pt x="17401" y="14236"/>
                  </a:cubicBezTo>
                  <a:cubicBezTo>
                    <a:pt x="17432" y="14236"/>
                    <a:pt x="17451" y="14207"/>
                    <a:pt x="17479" y="14138"/>
                  </a:cubicBezTo>
                  <a:cubicBezTo>
                    <a:pt x="17491" y="14126"/>
                    <a:pt x="17527" y="14090"/>
                    <a:pt x="17551" y="14078"/>
                  </a:cubicBezTo>
                  <a:cubicBezTo>
                    <a:pt x="17563" y="14078"/>
                    <a:pt x="17563" y="14090"/>
                    <a:pt x="17586" y="14114"/>
                  </a:cubicBezTo>
                  <a:cubicBezTo>
                    <a:pt x="17563" y="14126"/>
                    <a:pt x="17539" y="14126"/>
                    <a:pt x="17539" y="14138"/>
                  </a:cubicBezTo>
                  <a:cubicBezTo>
                    <a:pt x="17539" y="14185"/>
                    <a:pt x="17551" y="14233"/>
                    <a:pt x="17563" y="14304"/>
                  </a:cubicBezTo>
                  <a:lnTo>
                    <a:pt x="17765" y="14304"/>
                  </a:lnTo>
                  <a:cubicBezTo>
                    <a:pt x="17776" y="14370"/>
                    <a:pt x="17726" y="14437"/>
                    <a:pt x="17662" y="14437"/>
                  </a:cubicBezTo>
                  <a:cubicBezTo>
                    <a:pt x="17656" y="14437"/>
                    <a:pt x="17651" y="14436"/>
                    <a:pt x="17646" y="14435"/>
                  </a:cubicBezTo>
                  <a:cubicBezTo>
                    <a:pt x="17503" y="14423"/>
                    <a:pt x="17360" y="14388"/>
                    <a:pt x="17229" y="14364"/>
                  </a:cubicBezTo>
                  <a:cubicBezTo>
                    <a:pt x="17205" y="14352"/>
                    <a:pt x="17194" y="14352"/>
                    <a:pt x="17194" y="14352"/>
                  </a:cubicBezTo>
                  <a:cubicBezTo>
                    <a:pt x="17015" y="14197"/>
                    <a:pt x="16848" y="14054"/>
                    <a:pt x="16693" y="13888"/>
                  </a:cubicBezTo>
                  <a:cubicBezTo>
                    <a:pt x="16670" y="13888"/>
                    <a:pt x="16670" y="13852"/>
                    <a:pt x="16670" y="13828"/>
                  </a:cubicBezTo>
                  <a:close/>
                  <a:moveTo>
                    <a:pt x="2966" y="11649"/>
                  </a:moveTo>
                  <a:cubicBezTo>
                    <a:pt x="3073" y="11768"/>
                    <a:pt x="3156" y="11840"/>
                    <a:pt x="3239" y="11947"/>
                  </a:cubicBezTo>
                  <a:cubicBezTo>
                    <a:pt x="3394" y="12173"/>
                    <a:pt x="3549" y="12399"/>
                    <a:pt x="3716" y="12614"/>
                  </a:cubicBezTo>
                  <a:cubicBezTo>
                    <a:pt x="3725" y="12633"/>
                    <a:pt x="3759" y="12652"/>
                    <a:pt x="3784" y="12652"/>
                  </a:cubicBezTo>
                  <a:cubicBezTo>
                    <a:pt x="3789" y="12652"/>
                    <a:pt x="3795" y="12651"/>
                    <a:pt x="3799" y="12649"/>
                  </a:cubicBezTo>
                  <a:cubicBezTo>
                    <a:pt x="3835" y="12637"/>
                    <a:pt x="3859" y="12578"/>
                    <a:pt x="3847" y="12554"/>
                  </a:cubicBezTo>
                  <a:cubicBezTo>
                    <a:pt x="3787" y="12423"/>
                    <a:pt x="3811" y="12233"/>
                    <a:pt x="3668" y="12125"/>
                  </a:cubicBezTo>
                  <a:cubicBezTo>
                    <a:pt x="3656" y="12113"/>
                    <a:pt x="3656" y="12102"/>
                    <a:pt x="3668" y="12054"/>
                  </a:cubicBezTo>
                  <a:lnTo>
                    <a:pt x="4025" y="12364"/>
                  </a:lnTo>
                  <a:cubicBezTo>
                    <a:pt x="4037" y="12352"/>
                    <a:pt x="4049" y="12352"/>
                    <a:pt x="4073" y="12340"/>
                  </a:cubicBezTo>
                  <a:cubicBezTo>
                    <a:pt x="4025" y="12233"/>
                    <a:pt x="3978" y="12113"/>
                    <a:pt x="3930" y="12006"/>
                  </a:cubicBezTo>
                  <a:cubicBezTo>
                    <a:pt x="3954" y="12006"/>
                    <a:pt x="3954" y="11994"/>
                    <a:pt x="3966" y="11994"/>
                  </a:cubicBezTo>
                  <a:lnTo>
                    <a:pt x="4454" y="12483"/>
                  </a:lnTo>
                  <a:cubicBezTo>
                    <a:pt x="4501" y="12375"/>
                    <a:pt x="4549" y="12304"/>
                    <a:pt x="4561" y="12221"/>
                  </a:cubicBezTo>
                  <a:cubicBezTo>
                    <a:pt x="4561" y="12125"/>
                    <a:pt x="4525" y="12042"/>
                    <a:pt x="4513" y="11947"/>
                  </a:cubicBezTo>
                  <a:cubicBezTo>
                    <a:pt x="4501" y="11899"/>
                    <a:pt x="4501" y="11863"/>
                    <a:pt x="4501" y="11816"/>
                  </a:cubicBezTo>
                  <a:cubicBezTo>
                    <a:pt x="4501" y="11816"/>
                    <a:pt x="4513" y="11804"/>
                    <a:pt x="4525" y="11804"/>
                  </a:cubicBezTo>
                  <a:cubicBezTo>
                    <a:pt x="4561" y="11828"/>
                    <a:pt x="4609" y="11863"/>
                    <a:pt x="4621" y="11899"/>
                  </a:cubicBezTo>
                  <a:cubicBezTo>
                    <a:pt x="4644" y="12066"/>
                    <a:pt x="4668" y="12221"/>
                    <a:pt x="4692" y="12364"/>
                  </a:cubicBezTo>
                  <a:cubicBezTo>
                    <a:pt x="4704" y="12483"/>
                    <a:pt x="4728" y="12590"/>
                    <a:pt x="4740" y="12709"/>
                  </a:cubicBezTo>
                  <a:cubicBezTo>
                    <a:pt x="4740" y="12780"/>
                    <a:pt x="4728" y="12875"/>
                    <a:pt x="4728" y="12947"/>
                  </a:cubicBezTo>
                  <a:cubicBezTo>
                    <a:pt x="4882" y="12995"/>
                    <a:pt x="4906" y="12995"/>
                    <a:pt x="4847" y="13209"/>
                  </a:cubicBezTo>
                  <a:cubicBezTo>
                    <a:pt x="4704" y="13030"/>
                    <a:pt x="4585" y="12875"/>
                    <a:pt x="4466" y="12709"/>
                  </a:cubicBezTo>
                  <a:cubicBezTo>
                    <a:pt x="4454" y="12709"/>
                    <a:pt x="4454" y="12721"/>
                    <a:pt x="4442" y="12721"/>
                  </a:cubicBezTo>
                  <a:cubicBezTo>
                    <a:pt x="4466" y="12756"/>
                    <a:pt x="4490" y="12792"/>
                    <a:pt x="4501" y="12828"/>
                  </a:cubicBezTo>
                  <a:cubicBezTo>
                    <a:pt x="4609" y="12959"/>
                    <a:pt x="4740" y="13090"/>
                    <a:pt x="4811" y="13256"/>
                  </a:cubicBezTo>
                  <a:cubicBezTo>
                    <a:pt x="4859" y="13352"/>
                    <a:pt x="4847" y="13483"/>
                    <a:pt x="4847" y="13590"/>
                  </a:cubicBezTo>
                  <a:cubicBezTo>
                    <a:pt x="4823" y="13590"/>
                    <a:pt x="4799" y="13602"/>
                    <a:pt x="4787" y="13602"/>
                  </a:cubicBezTo>
                  <a:cubicBezTo>
                    <a:pt x="4573" y="13316"/>
                    <a:pt x="4347" y="13030"/>
                    <a:pt x="4144" y="12756"/>
                  </a:cubicBezTo>
                  <a:lnTo>
                    <a:pt x="4109" y="12780"/>
                  </a:lnTo>
                  <a:cubicBezTo>
                    <a:pt x="4192" y="12899"/>
                    <a:pt x="4263" y="13006"/>
                    <a:pt x="4347" y="13126"/>
                  </a:cubicBezTo>
                  <a:cubicBezTo>
                    <a:pt x="4466" y="13292"/>
                    <a:pt x="4609" y="13447"/>
                    <a:pt x="4740" y="13614"/>
                  </a:cubicBezTo>
                  <a:cubicBezTo>
                    <a:pt x="4799" y="13685"/>
                    <a:pt x="4811" y="13840"/>
                    <a:pt x="4751" y="14030"/>
                  </a:cubicBezTo>
                  <a:cubicBezTo>
                    <a:pt x="4466" y="13673"/>
                    <a:pt x="4216" y="13352"/>
                    <a:pt x="3954" y="13006"/>
                  </a:cubicBezTo>
                  <a:lnTo>
                    <a:pt x="3930" y="13018"/>
                  </a:lnTo>
                  <a:lnTo>
                    <a:pt x="4109" y="13292"/>
                  </a:lnTo>
                  <a:lnTo>
                    <a:pt x="4609" y="13911"/>
                  </a:lnTo>
                  <a:cubicBezTo>
                    <a:pt x="4644" y="13971"/>
                    <a:pt x="4704" y="14007"/>
                    <a:pt x="4740" y="14066"/>
                  </a:cubicBezTo>
                  <a:lnTo>
                    <a:pt x="4787" y="14197"/>
                  </a:lnTo>
                  <a:cubicBezTo>
                    <a:pt x="4763" y="14209"/>
                    <a:pt x="4751" y="14209"/>
                    <a:pt x="4740" y="14221"/>
                  </a:cubicBezTo>
                  <a:lnTo>
                    <a:pt x="4073" y="13471"/>
                  </a:lnTo>
                  <a:lnTo>
                    <a:pt x="4049" y="13483"/>
                  </a:lnTo>
                  <a:cubicBezTo>
                    <a:pt x="4085" y="13507"/>
                    <a:pt x="4097" y="13542"/>
                    <a:pt x="4109" y="13566"/>
                  </a:cubicBezTo>
                  <a:cubicBezTo>
                    <a:pt x="4311" y="13792"/>
                    <a:pt x="4513" y="14018"/>
                    <a:pt x="4704" y="14257"/>
                  </a:cubicBezTo>
                  <a:cubicBezTo>
                    <a:pt x="4763" y="14316"/>
                    <a:pt x="4751" y="14423"/>
                    <a:pt x="4763" y="14495"/>
                  </a:cubicBezTo>
                  <a:cubicBezTo>
                    <a:pt x="4740" y="14507"/>
                    <a:pt x="4728" y="14507"/>
                    <a:pt x="4704" y="14519"/>
                  </a:cubicBezTo>
                  <a:cubicBezTo>
                    <a:pt x="4382" y="14161"/>
                    <a:pt x="4073" y="13792"/>
                    <a:pt x="3751" y="13423"/>
                  </a:cubicBezTo>
                  <a:cubicBezTo>
                    <a:pt x="3739" y="13423"/>
                    <a:pt x="3739" y="13435"/>
                    <a:pt x="3728" y="13435"/>
                  </a:cubicBezTo>
                  <a:cubicBezTo>
                    <a:pt x="3787" y="13495"/>
                    <a:pt x="3835" y="13578"/>
                    <a:pt x="3894" y="13626"/>
                  </a:cubicBezTo>
                  <a:cubicBezTo>
                    <a:pt x="4144" y="13911"/>
                    <a:pt x="4382" y="14197"/>
                    <a:pt x="4621" y="14495"/>
                  </a:cubicBezTo>
                  <a:cubicBezTo>
                    <a:pt x="4668" y="14554"/>
                    <a:pt x="4787" y="14578"/>
                    <a:pt x="4692" y="14697"/>
                  </a:cubicBezTo>
                  <a:cubicBezTo>
                    <a:pt x="4621" y="14626"/>
                    <a:pt x="4561" y="14554"/>
                    <a:pt x="4501" y="14483"/>
                  </a:cubicBezTo>
                  <a:lnTo>
                    <a:pt x="4501" y="14483"/>
                  </a:lnTo>
                  <a:cubicBezTo>
                    <a:pt x="4573" y="14673"/>
                    <a:pt x="4799" y="14816"/>
                    <a:pt x="4644" y="15078"/>
                  </a:cubicBezTo>
                  <a:cubicBezTo>
                    <a:pt x="4627" y="15081"/>
                    <a:pt x="4611" y="15083"/>
                    <a:pt x="4595" y="15083"/>
                  </a:cubicBezTo>
                  <a:cubicBezTo>
                    <a:pt x="4544" y="15083"/>
                    <a:pt x="4499" y="15061"/>
                    <a:pt x="4454" y="14971"/>
                  </a:cubicBezTo>
                  <a:cubicBezTo>
                    <a:pt x="4382" y="14864"/>
                    <a:pt x="4228" y="14804"/>
                    <a:pt x="4132" y="14721"/>
                  </a:cubicBezTo>
                  <a:cubicBezTo>
                    <a:pt x="3966" y="14566"/>
                    <a:pt x="3787" y="14435"/>
                    <a:pt x="3620" y="14292"/>
                  </a:cubicBezTo>
                  <a:cubicBezTo>
                    <a:pt x="3358" y="14030"/>
                    <a:pt x="3085" y="13780"/>
                    <a:pt x="2823" y="13518"/>
                  </a:cubicBezTo>
                  <a:cubicBezTo>
                    <a:pt x="2704" y="13411"/>
                    <a:pt x="2596" y="13280"/>
                    <a:pt x="2477" y="13161"/>
                  </a:cubicBezTo>
                  <a:lnTo>
                    <a:pt x="2477" y="13161"/>
                  </a:lnTo>
                  <a:cubicBezTo>
                    <a:pt x="2549" y="13197"/>
                    <a:pt x="2620" y="13245"/>
                    <a:pt x="2739" y="13245"/>
                  </a:cubicBezTo>
                  <a:cubicBezTo>
                    <a:pt x="2858" y="13292"/>
                    <a:pt x="3001" y="13328"/>
                    <a:pt x="3120" y="13387"/>
                  </a:cubicBezTo>
                  <a:cubicBezTo>
                    <a:pt x="3180" y="13423"/>
                    <a:pt x="3239" y="13447"/>
                    <a:pt x="3275" y="13495"/>
                  </a:cubicBezTo>
                  <a:cubicBezTo>
                    <a:pt x="3370" y="13566"/>
                    <a:pt x="3478" y="13673"/>
                    <a:pt x="3573" y="13745"/>
                  </a:cubicBezTo>
                  <a:cubicBezTo>
                    <a:pt x="3489" y="13649"/>
                    <a:pt x="3382" y="13554"/>
                    <a:pt x="3299" y="13447"/>
                  </a:cubicBezTo>
                  <a:cubicBezTo>
                    <a:pt x="3382" y="13411"/>
                    <a:pt x="3382" y="13352"/>
                    <a:pt x="3311" y="13292"/>
                  </a:cubicBezTo>
                  <a:cubicBezTo>
                    <a:pt x="3156" y="13185"/>
                    <a:pt x="3025" y="13090"/>
                    <a:pt x="2882" y="12995"/>
                  </a:cubicBezTo>
                  <a:cubicBezTo>
                    <a:pt x="2823" y="12947"/>
                    <a:pt x="2775" y="12899"/>
                    <a:pt x="2739" y="12828"/>
                  </a:cubicBezTo>
                  <a:lnTo>
                    <a:pt x="2739" y="12828"/>
                  </a:lnTo>
                  <a:cubicBezTo>
                    <a:pt x="2823" y="12875"/>
                    <a:pt x="2894" y="12887"/>
                    <a:pt x="2954" y="12947"/>
                  </a:cubicBezTo>
                  <a:cubicBezTo>
                    <a:pt x="2983" y="12984"/>
                    <a:pt x="3012" y="12999"/>
                    <a:pt x="3041" y="12999"/>
                  </a:cubicBezTo>
                  <a:cubicBezTo>
                    <a:pt x="3095" y="12999"/>
                    <a:pt x="3150" y="12950"/>
                    <a:pt x="3204" y="12911"/>
                  </a:cubicBezTo>
                  <a:cubicBezTo>
                    <a:pt x="3251" y="13006"/>
                    <a:pt x="3275" y="13090"/>
                    <a:pt x="3323" y="13185"/>
                  </a:cubicBezTo>
                  <a:cubicBezTo>
                    <a:pt x="3382" y="13149"/>
                    <a:pt x="3442" y="13137"/>
                    <a:pt x="3478" y="13126"/>
                  </a:cubicBezTo>
                  <a:cubicBezTo>
                    <a:pt x="3478" y="13030"/>
                    <a:pt x="3454" y="12947"/>
                    <a:pt x="3478" y="12852"/>
                  </a:cubicBezTo>
                  <a:cubicBezTo>
                    <a:pt x="3478" y="12840"/>
                    <a:pt x="3537" y="12816"/>
                    <a:pt x="3561" y="12816"/>
                  </a:cubicBezTo>
                  <a:cubicBezTo>
                    <a:pt x="3620" y="12828"/>
                    <a:pt x="3668" y="12840"/>
                    <a:pt x="3739" y="12840"/>
                  </a:cubicBezTo>
                  <a:cubicBezTo>
                    <a:pt x="3430" y="12483"/>
                    <a:pt x="3120" y="12137"/>
                    <a:pt x="2966" y="11649"/>
                  </a:cubicBezTo>
                  <a:close/>
                  <a:moveTo>
                    <a:pt x="19289" y="15852"/>
                  </a:moveTo>
                  <a:cubicBezTo>
                    <a:pt x="19313" y="15852"/>
                    <a:pt x="19325" y="15864"/>
                    <a:pt x="19337" y="15864"/>
                  </a:cubicBezTo>
                  <a:cubicBezTo>
                    <a:pt x="19289" y="15959"/>
                    <a:pt x="19253" y="16043"/>
                    <a:pt x="19218" y="16138"/>
                  </a:cubicBezTo>
                  <a:cubicBezTo>
                    <a:pt x="19206" y="16138"/>
                    <a:pt x="19194" y="16114"/>
                    <a:pt x="19170" y="16114"/>
                  </a:cubicBezTo>
                  <a:cubicBezTo>
                    <a:pt x="19218" y="16031"/>
                    <a:pt x="19253" y="15935"/>
                    <a:pt x="19289" y="15852"/>
                  </a:cubicBezTo>
                  <a:close/>
                  <a:moveTo>
                    <a:pt x="19813" y="15804"/>
                  </a:moveTo>
                  <a:cubicBezTo>
                    <a:pt x="19825" y="15804"/>
                    <a:pt x="19861" y="15816"/>
                    <a:pt x="19872" y="15840"/>
                  </a:cubicBezTo>
                  <a:cubicBezTo>
                    <a:pt x="19813" y="15923"/>
                    <a:pt x="19753" y="16031"/>
                    <a:pt x="19694" y="16138"/>
                  </a:cubicBezTo>
                  <a:cubicBezTo>
                    <a:pt x="19682" y="16114"/>
                    <a:pt x="19658" y="16114"/>
                    <a:pt x="19646" y="16102"/>
                  </a:cubicBezTo>
                  <a:cubicBezTo>
                    <a:pt x="19706" y="16019"/>
                    <a:pt x="19753" y="15912"/>
                    <a:pt x="19813" y="15804"/>
                  </a:cubicBezTo>
                  <a:close/>
                  <a:moveTo>
                    <a:pt x="17384" y="15257"/>
                  </a:moveTo>
                  <a:lnTo>
                    <a:pt x="17384" y="15257"/>
                  </a:lnTo>
                  <a:cubicBezTo>
                    <a:pt x="17563" y="15364"/>
                    <a:pt x="17741" y="15435"/>
                    <a:pt x="17908" y="15542"/>
                  </a:cubicBezTo>
                  <a:cubicBezTo>
                    <a:pt x="18098" y="15662"/>
                    <a:pt x="18158" y="15852"/>
                    <a:pt x="18063" y="16078"/>
                  </a:cubicBezTo>
                  <a:cubicBezTo>
                    <a:pt x="18039" y="16114"/>
                    <a:pt x="18015" y="16174"/>
                    <a:pt x="18003" y="16221"/>
                  </a:cubicBezTo>
                  <a:cubicBezTo>
                    <a:pt x="17789" y="15900"/>
                    <a:pt x="17598" y="15578"/>
                    <a:pt x="17384" y="15257"/>
                  </a:cubicBezTo>
                  <a:close/>
                  <a:moveTo>
                    <a:pt x="19146" y="15673"/>
                  </a:moveTo>
                  <a:cubicBezTo>
                    <a:pt x="19027" y="15876"/>
                    <a:pt x="18920" y="16090"/>
                    <a:pt x="18813" y="16281"/>
                  </a:cubicBezTo>
                  <a:cubicBezTo>
                    <a:pt x="18801" y="16281"/>
                    <a:pt x="18801" y="16269"/>
                    <a:pt x="18789" y="16269"/>
                  </a:cubicBezTo>
                  <a:cubicBezTo>
                    <a:pt x="18801" y="16090"/>
                    <a:pt x="18932" y="15840"/>
                    <a:pt x="19146" y="15673"/>
                  </a:cubicBezTo>
                  <a:close/>
                  <a:moveTo>
                    <a:pt x="19384" y="11744"/>
                  </a:moveTo>
                  <a:cubicBezTo>
                    <a:pt x="19408" y="11756"/>
                    <a:pt x="19456" y="11768"/>
                    <a:pt x="19480" y="11792"/>
                  </a:cubicBezTo>
                  <a:cubicBezTo>
                    <a:pt x="19658" y="11887"/>
                    <a:pt x="19861" y="11994"/>
                    <a:pt x="20051" y="12102"/>
                  </a:cubicBezTo>
                  <a:cubicBezTo>
                    <a:pt x="20134" y="12149"/>
                    <a:pt x="20230" y="12173"/>
                    <a:pt x="20301" y="12233"/>
                  </a:cubicBezTo>
                  <a:lnTo>
                    <a:pt x="20837" y="12637"/>
                  </a:lnTo>
                  <a:cubicBezTo>
                    <a:pt x="20873" y="12661"/>
                    <a:pt x="20896" y="12697"/>
                    <a:pt x="20944" y="12709"/>
                  </a:cubicBezTo>
                  <a:cubicBezTo>
                    <a:pt x="21123" y="12768"/>
                    <a:pt x="21182" y="12899"/>
                    <a:pt x="21254" y="13054"/>
                  </a:cubicBezTo>
                  <a:cubicBezTo>
                    <a:pt x="21468" y="13471"/>
                    <a:pt x="21623" y="13899"/>
                    <a:pt x="21682" y="14364"/>
                  </a:cubicBezTo>
                  <a:cubicBezTo>
                    <a:pt x="21789" y="15090"/>
                    <a:pt x="21730" y="15804"/>
                    <a:pt x="21563" y="16519"/>
                  </a:cubicBezTo>
                  <a:cubicBezTo>
                    <a:pt x="21551" y="16555"/>
                    <a:pt x="21551" y="16578"/>
                    <a:pt x="21539" y="16614"/>
                  </a:cubicBezTo>
                  <a:cubicBezTo>
                    <a:pt x="21408" y="16578"/>
                    <a:pt x="21385" y="16459"/>
                    <a:pt x="21420" y="16376"/>
                  </a:cubicBezTo>
                  <a:cubicBezTo>
                    <a:pt x="21492" y="16162"/>
                    <a:pt x="21432" y="15959"/>
                    <a:pt x="21432" y="15757"/>
                  </a:cubicBezTo>
                  <a:cubicBezTo>
                    <a:pt x="21432" y="15554"/>
                    <a:pt x="21408" y="15364"/>
                    <a:pt x="21373" y="15150"/>
                  </a:cubicBezTo>
                  <a:lnTo>
                    <a:pt x="21373" y="15150"/>
                  </a:lnTo>
                  <a:cubicBezTo>
                    <a:pt x="21361" y="15578"/>
                    <a:pt x="21480" y="16031"/>
                    <a:pt x="21289" y="16471"/>
                  </a:cubicBezTo>
                  <a:cubicBezTo>
                    <a:pt x="21242" y="16447"/>
                    <a:pt x="21206" y="16435"/>
                    <a:pt x="21170" y="16400"/>
                  </a:cubicBezTo>
                  <a:lnTo>
                    <a:pt x="21170" y="16400"/>
                  </a:lnTo>
                  <a:cubicBezTo>
                    <a:pt x="21170" y="16507"/>
                    <a:pt x="21242" y="16638"/>
                    <a:pt x="21027" y="16638"/>
                  </a:cubicBezTo>
                  <a:cubicBezTo>
                    <a:pt x="21123" y="16435"/>
                    <a:pt x="21194" y="16233"/>
                    <a:pt x="21289" y="16019"/>
                  </a:cubicBezTo>
                  <a:lnTo>
                    <a:pt x="21289" y="16019"/>
                  </a:lnTo>
                  <a:lnTo>
                    <a:pt x="21134" y="16162"/>
                  </a:lnTo>
                  <a:lnTo>
                    <a:pt x="21123" y="16150"/>
                  </a:lnTo>
                  <a:cubicBezTo>
                    <a:pt x="21146" y="16090"/>
                    <a:pt x="21170" y="16043"/>
                    <a:pt x="21182" y="16019"/>
                  </a:cubicBezTo>
                  <a:cubicBezTo>
                    <a:pt x="21170" y="15971"/>
                    <a:pt x="21134" y="15935"/>
                    <a:pt x="21134" y="15912"/>
                  </a:cubicBezTo>
                  <a:cubicBezTo>
                    <a:pt x="21134" y="15721"/>
                    <a:pt x="21146" y="15542"/>
                    <a:pt x="21170" y="15340"/>
                  </a:cubicBezTo>
                  <a:cubicBezTo>
                    <a:pt x="21170" y="15304"/>
                    <a:pt x="21146" y="15269"/>
                    <a:pt x="21134" y="15221"/>
                  </a:cubicBezTo>
                  <a:cubicBezTo>
                    <a:pt x="21123" y="15447"/>
                    <a:pt x="21123" y="15673"/>
                    <a:pt x="20944" y="15852"/>
                  </a:cubicBezTo>
                  <a:lnTo>
                    <a:pt x="20944" y="14673"/>
                  </a:lnTo>
                  <a:lnTo>
                    <a:pt x="20896" y="14673"/>
                  </a:lnTo>
                  <a:cubicBezTo>
                    <a:pt x="20849" y="15245"/>
                    <a:pt x="20968" y="15840"/>
                    <a:pt x="20777" y="16388"/>
                  </a:cubicBezTo>
                  <a:lnTo>
                    <a:pt x="20730" y="16388"/>
                  </a:lnTo>
                  <a:cubicBezTo>
                    <a:pt x="20753" y="16138"/>
                    <a:pt x="20777" y="15876"/>
                    <a:pt x="20789" y="15626"/>
                  </a:cubicBezTo>
                  <a:lnTo>
                    <a:pt x="20777" y="15626"/>
                  </a:lnTo>
                  <a:cubicBezTo>
                    <a:pt x="20718" y="15864"/>
                    <a:pt x="20646" y="16102"/>
                    <a:pt x="20587" y="16340"/>
                  </a:cubicBezTo>
                  <a:cubicBezTo>
                    <a:pt x="20575" y="16328"/>
                    <a:pt x="20551" y="16328"/>
                    <a:pt x="20539" y="16328"/>
                  </a:cubicBezTo>
                  <a:cubicBezTo>
                    <a:pt x="20575" y="16221"/>
                    <a:pt x="20587" y="16102"/>
                    <a:pt x="20623" y="15983"/>
                  </a:cubicBezTo>
                  <a:cubicBezTo>
                    <a:pt x="20646" y="15852"/>
                    <a:pt x="20670" y="15721"/>
                    <a:pt x="20706" y="15602"/>
                  </a:cubicBezTo>
                  <a:lnTo>
                    <a:pt x="20706" y="15602"/>
                  </a:lnTo>
                  <a:cubicBezTo>
                    <a:pt x="20587" y="15745"/>
                    <a:pt x="20480" y="15912"/>
                    <a:pt x="20372" y="16054"/>
                  </a:cubicBezTo>
                  <a:cubicBezTo>
                    <a:pt x="20361" y="16043"/>
                    <a:pt x="20349" y="16043"/>
                    <a:pt x="20337" y="16031"/>
                  </a:cubicBezTo>
                  <a:cubicBezTo>
                    <a:pt x="20349" y="15995"/>
                    <a:pt x="20384" y="15971"/>
                    <a:pt x="20396" y="15935"/>
                  </a:cubicBezTo>
                  <a:lnTo>
                    <a:pt x="20396" y="15935"/>
                  </a:lnTo>
                  <a:cubicBezTo>
                    <a:pt x="20370" y="15953"/>
                    <a:pt x="20344" y="15964"/>
                    <a:pt x="20318" y="15964"/>
                  </a:cubicBezTo>
                  <a:cubicBezTo>
                    <a:pt x="20308" y="15964"/>
                    <a:pt x="20299" y="15962"/>
                    <a:pt x="20289" y="15959"/>
                  </a:cubicBezTo>
                  <a:cubicBezTo>
                    <a:pt x="20111" y="16174"/>
                    <a:pt x="19932" y="16400"/>
                    <a:pt x="19741" y="16626"/>
                  </a:cubicBezTo>
                  <a:cubicBezTo>
                    <a:pt x="19706" y="16674"/>
                    <a:pt x="19658" y="16685"/>
                    <a:pt x="19634" y="16709"/>
                  </a:cubicBezTo>
                  <a:cubicBezTo>
                    <a:pt x="19622" y="16697"/>
                    <a:pt x="19599" y="16697"/>
                    <a:pt x="19587" y="16685"/>
                  </a:cubicBezTo>
                  <a:lnTo>
                    <a:pt x="19765" y="16412"/>
                  </a:lnTo>
                  <a:cubicBezTo>
                    <a:pt x="19813" y="16352"/>
                    <a:pt x="19872" y="16316"/>
                    <a:pt x="19896" y="16257"/>
                  </a:cubicBezTo>
                  <a:cubicBezTo>
                    <a:pt x="19920" y="16233"/>
                    <a:pt x="19896" y="16197"/>
                    <a:pt x="19896" y="16162"/>
                  </a:cubicBezTo>
                  <a:cubicBezTo>
                    <a:pt x="19884" y="16150"/>
                    <a:pt x="19872" y="16150"/>
                    <a:pt x="19861" y="16150"/>
                  </a:cubicBezTo>
                  <a:cubicBezTo>
                    <a:pt x="19932" y="16054"/>
                    <a:pt x="20015" y="15983"/>
                    <a:pt x="20075" y="15900"/>
                  </a:cubicBezTo>
                  <a:cubicBezTo>
                    <a:pt x="20111" y="15864"/>
                    <a:pt x="20075" y="15793"/>
                    <a:pt x="20075" y="15733"/>
                  </a:cubicBezTo>
                  <a:cubicBezTo>
                    <a:pt x="20003" y="15745"/>
                    <a:pt x="19956" y="15757"/>
                    <a:pt x="19920" y="15781"/>
                  </a:cubicBezTo>
                  <a:cubicBezTo>
                    <a:pt x="19896" y="15733"/>
                    <a:pt x="19896" y="15697"/>
                    <a:pt x="19884" y="15626"/>
                  </a:cubicBezTo>
                  <a:cubicBezTo>
                    <a:pt x="19777" y="15721"/>
                    <a:pt x="19694" y="15781"/>
                    <a:pt x="19622" y="15852"/>
                  </a:cubicBezTo>
                  <a:cubicBezTo>
                    <a:pt x="19622" y="15840"/>
                    <a:pt x="19599" y="15840"/>
                    <a:pt x="19599" y="15840"/>
                  </a:cubicBezTo>
                  <a:cubicBezTo>
                    <a:pt x="19658" y="15757"/>
                    <a:pt x="19706" y="15673"/>
                    <a:pt x="19765" y="15578"/>
                  </a:cubicBezTo>
                  <a:cubicBezTo>
                    <a:pt x="19777" y="15542"/>
                    <a:pt x="19777" y="15483"/>
                    <a:pt x="19777" y="15400"/>
                  </a:cubicBezTo>
                  <a:lnTo>
                    <a:pt x="19777" y="15400"/>
                  </a:lnTo>
                  <a:cubicBezTo>
                    <a:pt x="19587" y="15459"/>
                    <a:pt x="19515" y="15662"/>
                    <a:pt x="19360" y="15804"/>
                  </a:cubicBezTo>
                  <a:cubicBezTo>
                    <a:pt x="19289" y="15614"/>
                    <a:pt x="19575" y="15483"/>
                    <a:pt x="19408" y="15269"/>
                  </a:cubicBezTo>
                  <a:lnTo>
                    <a:pt x="19408" y="15269"/>
                  </a:lnTo>
                  <a:cubicBezTo>
                    <a:pt x="19337" y="15364"/>
                    <a:pt x="19277" y="15447"/>
                    <a:pt x="19218" y="15519"/>
                  </a:cubicBezTo>
                  <a:lnTo>
                    <a:pt x="19218" y="15221"/>
                  </a:lnTo>
                  <a:cubicBezTo>
                    <a:pt x="19206" y="15221"/>
                    <a:pt x="19182" y="15209"/>
                    <a:pt x="19170" y="15209"/>
                  </a:cubicBezTo>
                  <a:cubicBezTo>
                    <a:pt x="19146" y="15257"/>
                    <a:pt x="19099" y="15304"/>
                    <a:pt x="19051" y="15340"/>
                  </a:cubicBezTo>
                  <a:lnTo>
                    <a:pt x="19087" y="15376"/>
                  </a:lnTo>
                  <a:cubicBezTo>
                    <a:pt x="19110" y="15340"/>
                    <a:pt x="19146" y="15328"/>
                    <a:pt x="19170" y="15304"/>
                  </a:cubicBezTo>
                  <a:cubicBezTo>
                    <a:pt x="19182" y="15304"/>
                    <a:pt x="19182" y="15316"/>
                    <a:pt x="19206" y="15316"/>
                  </a:cubicBezTo>
                  <a:lnTo>
                    <a:pt x="18753" y="15983"/>
                  </a:lnTo>
                  <a:cubicBezTo>
                    <a:pt x="18682" y="15876"/>
                    <a:pt x="18694" y="15733"/>
                    <a:pt x="18801" y="15554"/>
                  </a:cubicBezTo>
                  <a:cubicBezTo>
                    <a:pt x="18801" y="15638"/>
                    <a:pt x="18813" y="15721"/>
                    <a:pt x="18813" y="15781"/>
                  </a:cubicBezTo>
                  <a:lnTo>
                    <a:pt x="18825" y="15781"/>
                  </a:lnTo>
                  <a:cubicBezTo>
                    <a:pt x="18848" y="15638"/>
                    <a:pt x="18860" y="15507"/>
                    <a:pt x="18860" y="15376"/>
                  </a:cubicBezTo>
                  <a:cubicBezTo>
                    <a:pt x="18860" y="15364"/>
                    <a:pt x="18813" y="15328"/>
                    <a:pt x="18765" y="15304"/>
                  </a:cubicBezTo>
                  <a:lnTo>
                    <a:pt x="18765" y="15304"/>
                  </a:lnTo>
                  <a:cubicBezTo>
                    <a:pt x="18765" y="15400"/>
                    <a:pt x="18801" y="15495"/>
                    <a:pt x="18670" y="15495"/>
                  </a:cubicBezTo>
                  <a:cubicBezTo>
                    <a:pt x="18670" y="15459"/>
                    <a:pt x="18646" y="15435"/>
                    <a:pt x="18670" y="15400"/>
                  </a:cubicBezTo>
                  <a:cubicBezTo>
                    <a:pt x="18694" y="15328"/>
                    <a:pt x="18682" y="15269"/>
                    <a:pt x="18622" y="15221"/>
                  </a:cubicBezTo>
                  <a:cubicBezTo>
                    <a:pt x="18610" y="15197"/>
                    <a:pt x="18575" y="15161"/>
                    <a:pt x="18575" y="15150"/>
                  </a:cubicBezTo>
                  <a:cubicBezTo>
                    <a:pt x="18582" y="15078"/>
                    <a:pt x="18559" y="15054"/>
                    <a:pt x="18521" y="15054"/>
                  </a:cubicBezTo>
                  <a:cubicBezTo>
                    <a:pt x="18496" y="15054"/>
                    <a:pt x="18465" y="15064"/>
                    <a:pt x="18432" y="15078"/>
                  </a:cubicBezTo>
                  <a:cubicBezTo>
                    <a:pt x="18444" y="15066"/>
                    <a:pt x="18444" y="15042"/>
                    <a:pt x="18456" y="15031"/>
                  </a:cubicBezTo>
                  <a:cubicBezTo>
                    <a:pt x="18396" y="15007"/>
                    <a:pt x="18325" y="14947"/>
                    <a:pt x="18265" y="14947"/>
                  </a:cubicBezTo>
                  <a:cubicBezTo>
                    <a:pt x="18194" y="14947"/>
                    <a:pt x="18170" y="15019"/>
                    <a:pt x="18170" y="15090"/>
                  </a:cubicBezTo>
                  <a:cubicBezTo>
                    <a:pt x="18170" y="15197"/>
                    <a:pt x="18158" y="15304"/>
                    <a:pt x="18134" y="15400"/>
                  </a:cubicBezTo>
                  <a:lnTo>
                    <a:pt x="18134" y="14923"/>
                  </a:lnTo>
                  <a:cubicBezTo>
                    <a:pt x="18075" y="14947"/>
                    <a:pt x="18015" y="14947"/>
                    <a:pt x="17956" y="14959"/>
                  </a:cubicBezTo>
                  <a:cubicBezTo>
                    <a:pt x="17932" y="14959"/>
                    <a:pt x="17908" y="15007"/>
                    <a:pt x="17908" y="15031"/>
                  </a:cubicBezTo>
                  <a:cubicBezTo>
                    <a:pt x="17896" y="15066"/>
                    <a:pt x="17920" y="15102"/>
                    <a:pt x="17932" y="15102"/>
                  </a:cubicBezTo>
                  <a:cubicBezTo>
                    <a:pt x="18075" y="15138"/>
                    <a:pt x="18110" y="15209"/>
                    <a:pt x="18075" y="15376"/>
                  </a:cubicBezTo>
                  <a:cubicBezTo>
                    <a:pt x="17872" y="15281"/>
                    <a:pt x="17717" y="15197"/>
                    <a:pt x="17539" y="15102"/>
                  </a:cubicBezTo>
                  <a:cubicBezTo>
                    <a:pt x="17455" y="15078"/>
                    <a:pt x="17384" y="15031"/>
                    <a:pt x="17313" y="15031"/>
                  </a:cubicBezTo>
                  <a:cubicBezTo>
                    <a:pt x="17194" y="15031"/>
                    <a:pt x="17098" y="14983"/>
                    <a:pt x="17039" y="14888"/>
                  </a:cubicBezTo>
                  <a:cubicBezTo>
                    <a:pt x="17027" y="14840"/>
                    <a:pt x="16979" y="14792"/>
                    <a:pt x="16943" y="14745"/>
                  </a:cubicBezTo>
                  <a:cubicBezTo>
                    <a:pt x="16967" y="14690"/>
                    <a:pt x="17000" y="14666"/>
                    <a:pt x="17048" y="14666"/>
                  </a:cubicBezTo>
                  <a:cubicBezTo>
                    <a:pt x="17072" y="14666"/>
                    <a:pt x="17101" y="14673"/>
                    <a:pt x="17134" y="14685"/>
                  </a:cubicBezTo>
                  <a:cubicBezTo>
                    <a:pt x="17182" y="14709"/>
                    <a:pt x="17241" y="14721"/>
                    <a:pt x="17277" y="14721"/>
                  </a:cubicBezTo>
                  <a:cubicBezTo>
                    <a:pt x="17420" y="14721"/>
                    <a:pt x="17563" y="14733"/>
                    <a:pt x="17694" y="14733"/>
                  </a:cubicBezTo>
                  <a:cubicBezTo>
                    <a:pt x="17682" y="14721"/>
                    <a:pt x="17670" y="14685"/>
                    <a:pt x="17658" y="14673"/>
                  </a:cubicBezTo>
                  <a:cubicBezTo>
                    <a:pt x="17731" y="14604"/>
                    <a:pt x="17794" y="14578"/>
                    <a:pt x="17851" y="14578"/>
                  </a:cubicBezTo>
                  <a:cubicBezTo>
                    <a:pt x="17989" y="14578"/>
                    <a:pt x="18094" y="14730"/>
                    <a:pt x="18229" y="14780"/>
                  </a:cubicBezTo>
                  <a:cubicBezTo>
                    <a:pt x="18110" y="14661"/>
                    <a:pt x="17967" y="14566"/>
                    <a:pt x="17956" y="14388"/>
                  </a:cubicBezTo>
                  <a:cubicBezTo>
                    <a:pt x="17991" y="14352"/>
                    <a:pt x="18039" y="14292"/>
                    <a:pt x="18086" y="14233"/>
                  </a:cubicBezTo>
                  <a:cubicBezTo>
                    <a:pt x="17991" y="14173"/>
                    <a:pt x="17920" y="14126"/>
                    <a:pt x="17860" y="14078"/>
                  </a:cubicBezTo>
                  <a:cubicBezTo>
                    <a:pt x="17956" y="13971"/>
                    <a:pt x="17932" y="13876"/>
                    <a:pt x="17860" y="13768"/>
                  </a:cubicBezTo>
                  <a:lnTo>
                    <a:pt x="17860" y="13768"/>
                  </a:lnTo>
                  <a:cubicBezTo>
                    <a:pt x="17956" y="13828"/>
                    <a:pt x="18039" y="13876"/>
                    <a:pt x="18134" y="13899"/>
                  </a:cubicBezTo>
                  <a:cubicBezTo>
                    <a:pt x="18229" y="13935"/>
                    <a:pt x="18337" y="13935"/>
                    <a:pt x="18444" y="13959"/>
                  </a:cubicBezTo>
                  <a:cubicBezTo>
                    <a:pt x="18503" y="13971"/>
                    <a:pt x="18563" y="13995"/>
                    <a:pt x="18610" y="14030"/>
                  </a:cubicBezTo>
                  <a:cubicBezTo>
                    <a:pt x="18694" y="14090"/>
                    <a:pt x="18753" y="14185"/>
                    <a:pt x="18848" y="14245"/>
                  </a:cubicBezTo>
                  <a:cubicBezTo>
                    <a:pt x="18789" y="14149"/>
                    <a:pt x="18706" y="14078"/>
                    <a:pt x="18670" y="14018"/>
                  </a:cubicBezTo>
                  <a:cubicBezTo>
                    <a:pt x="18729" y="13935"/>
                    <a:pt x="18789" y="13840"/>
                    <a:pt x="18825" y="13757"/>
                  </a:cubicBezTo>
                  <a:cubicBezTo>
                    <a:pt x="18848" y="13733"/>
                    <a:pt x="18801" y="13697"/>
                    <a:pt x="18789" y="13697"/>
                  </a:cubicBezTo>
                  <a:cubicBezTo>
                    <a:pt x="18646" y="13649"/>
                    <a:pt x="18515" y="13614"/>
                    <a:pt x="18384" y="13578"/>
                  </a:cubicBezTo>
                  <a:lnTo>
                    <a:pt x="18384" y="13542"/>
                  </a:lnTo>
                  <a:cubicBezTo>
                    <a:pt x="18467" y="13542"/>
                    <a:pt x="18563" y="13530"/>
                    <a:pt x="18646" y="13530"/>
                  </a:cubicBezTo>
                  <a:lnTo>
                    <a:pt x="18646" y="13495"/>
                  </a:lnTo>
                  <a:cubicBezTo>
                    <a:pt x="18527" y="13471"/>
                    <a:pt x="18408" y="13459"/>
                    <a:pt x="18289" y="13423"/>
                  </a:cubicBezTo>
                  <a:cubicBezTo>
                    <a:pt x="18265" y="13423"/>
                    <a:pt x="18229" y="13399"/>
                    <a:pt x="18206" y="13376"/>
                  </a:cubicBezTo>
                  <a:cubicBezTo>
                    <a:pt x="18229" y="13352"/>
                    <a:pt x="18253" y="13316"/>
                    <a:pt x="18265" y="13292"/>
                  </a:cubicBezTo>
                  <a:cubicBezTo>
                    <a:pt x="18277" y="13256"/>
                    <a:pt x="18289" y="13221"/>
                    <a:pt x="18325" y="13173"/>
                  </a:cubicBezTo>
                  <a:cubicBezTo>
                    <a:pt x="18384" y="13197"/>
                    <a:pt x="18491" y="13256"/>
                    <a:pt x="18587" y="13316"/>
                  </a:cubicBezTo>
                  <a:cubicBezTo>
                    <a:pt x="18753" y="13411"/>
                    <a:pt x="18920" y="13495"/>
                    <a:pt x="19099" y="13590"/>
                  </a:cubicBezTo>
                  <a:cubicBezTo>
                    <a:pt x="19087" y="13542"/>
                    <a:pt x="19087" y="13518"/>
                    <a:pt x="19087" y="13495"/>
                  </a:cubicBezTo>
                  <a:cubicBezTo>
                    <a:pt x="19140" y="13485"/>
                    <a:pt x="19193" y="13471"/>
                    <a:pt x="19241" y="13471"/>
                  </a:cubicBezTo>
                  <a:cubicBezTo>
                    <a:pt x="19312" y="13471"/>
                    <a:pt x="19373" y="13500"/>
                    <a:pt x="19408" y="13614"/>
                  </a:cubicBezTo>
                  <a:cubicBezTo>
                    <a:pt x="19384" y="13459"/>
                    <a:pt x="19349" y="13411"/>
                    <a:pt x="18908" y="13114"/>
                  </a:cubicBezTo>
                  <a:cubicBezTo>
                    <a:pt x="18706" y="12983"/>
                    <a:pt x="18503" y="12875"/>
                    <a:pt x="18289" y="12756"/>
                  </a:cubicBezTo>
                  <a:cubicBezTo>
                    <a:pt x="18313" y="12745"/>
                    <a:pt x="18313" y="12745"/>
                    <a:pt x="18313" y="12721"/>
                  </a:cubicBezTo>
                  <a:cubicBezTo>
                    <a:pt x="18396" y="12721"/>
                    <a:pt x="18503" y="12709"/>
                    <a:pt x="18587" y="12709"/>
                  </a:cubicBezTo>
                  <a:cubicBezTo>
                    <a:pt x="18610" y="12697"/>
                    <a:pt x="18610" y="12697"/>
                    <a:pt x="18610" y="12685"/>
                  </a:cubicBezTo>
                  <a:cubicBezTo>
                    <a:pt x="18527" y="12661"/>
                    <a:pt x="18456" y="12637"/>
                    <a:pt x="18384" y="12625"/>
                  </a:cubicBezTo>
                  <a:cubicBezTo>
                    <a:pt x="18430" y="12593"/>
                    <a:pt x="18470" y="12580"/>
                    <a:pt x="18505" y="12580"/>
                  </a:cubicBezTo>
                  <a:cubicBezTo>
                    <a:pt x="18599" y="12580"/>
                    <a:pt x="18667" y="12669"/>
                    <a:pt x="18753" y="12721"/>
                  </a:cubicBezTo>
                  <a:cubicBezTo>
                    <a:pt x="18991" y="12875"/>
                    <a:pt x="19229" y="13042"/>
                    <a:pt x="19468" y="13197"/>
                  </a:cubicBezTo>
                  <a:cubicBezTo>
                    <a:pt x="19468" y="13185"/>
                    <a:pt x="19480" y="13185"/>
                    <a:pt x="19480" y="13173"/>
                  </a:cubicBezTo>
                  <a:cubicBezTo>
                    <a:pt x="19182" y="12959"/>
                    <a:pt x="18884" y="12756"/>
                    <a:pt x="18575" y="12530"/>
                  </a:cubicBezTo>
                  <a:cubicBezTo>
                    <a:pt x="18610" y="12506"/>
                    <a:pt x="18622" y="12471"/>
                    <a:pt x="18646" y="12447"/>
                  </a:cubicBezTo>
                  <a:cubicBezTo>
                    <a:pt x="18587" y="12423"/>
                    <a:pt x="18551" y="12411"/>
                    <a:pt x="18491" y="12399"/>
                  </a:cubicBezTo>
                  <a:cubicBezTo>
                    <a:pt x="18491" y="12267"/>
                    <a:pt x="18595" y="12213"/>
                    <a:pt x="18765" y="12213"/>
                  </a:cubicBezTo>
                  <a:cubicBezTo>
                    <a:pt x="18825" y="12213"/>
                    <a:pt x="18893" y="12220"/>
                    <a:pt x="18968" y="12233"/>
                  </a:cubicBezTo>
                  <a:cubicBezTo>
                    <a:pt x="18908" y="12030"/>
                    <a:pt x="18706" y="12125"/>
                    <a:pt x="18587" y="12042"/>
                  </a:cubicBezTo>
                  <a:lnTo>
                    <a:pt x="19051" y="12042"/>
                  </a:lnTo>
                  <a:cubicBezTo>
                    <a:pt x="19051" y="11994"/>
                    <a:pt x="19039" y="11971"/>
                    <a:pt x="19039" y="11935"/>
                  </a:cubicBezTo>
                  <a:cubicBezTo>
                    <a:pt x="19051" y="11935"/>
                    <a:pt x="19051" y="11923"/>
                    <a:pt x="19063" y="11911"/>
                  </a:cubicBezTo>
                  <a:cubicBezTo>
                    <a:pt x="19182" y="11971"/>
                    <a:pt x="19301" y="12042"/>
                    <a:pt x="19420" y="12102"/>
                  </a:cubicBezTo>
                  <a:cubicBezTo>
                    <a:pt x="19444" y="12042"/>
                    <a:pt x="19468" y="11947"/>
                    <a:pt x="19503" y="11863"/>
                  </a:cubicBezTo>
                  <a:lnTo>
                    <a:pt x="19360" y="11768"/>
                  </a:lnTo>
                  <a:cubicBezTo>
                    <a:pt x="19360" y="11768"/>
                    <a:pt x="19384" y="11756"/>
                    <a:pt x="19384" y="11744"/>
                  </a:cubicBezTo>
                  <a:close/>
                  <a:moveTo>
                    <a:pt x="19491" y="15935"/>
                  </a:moveTo>
                  <a:cubicBezTo>
                    <a:pt x="19503" y="15959"/>
                    <a:pt x="19515" y="15959"/>
                    <a:pt x="19527" y="15959"/>
                  </a:cubicBezTo>
                  <a:cubicBezTo>
                    <a:pt x="19503" y="16054"/>
                    <a:pt x="19503" y="16162"/>
                    <a:pt x="19468" y="16257"/>
                  </a:cubicBezTo>
                  <a:cubicBezTo>
                    <a:pt x="19396" y="16507"/>
                    <a:pt x="19325" y="16769"/>
                    <a:pt x="19253" y="17031"/>
                  </a:cubicBezTo>
                  <a:cubicBezTo>
                    <a:pt x="19229" y="17066"/>
                    <a:pt x="19206" y="17102"/>
                    <a:pt x="19170" y="17150"/>
                  </a:cubicBezTo>
                  <a:cubicBezTo>
                    <a:pt x="19099" y="16936"/>
                    <a:pt x="19134" y="16757"/>
                    <a:pt x="19253" y="16578"/>
                  </a:cubicBezTo>
                  <a:cubicBezTo>
                    <a:pt x="19337" y="16435"/>
                    <a:pt x="19372" y="16257"/>
                    <a:pt x="19432" y="16090"/>
                  </a:cubicBezTo>
                  <a:cubicBezTo>
                    <a:pt x="19444" y="16043"/>
                    <a:pt x="19468" y="15983"/>
                    <a:pt x="19491" y="15935"/>
                  </a:cubicBezTo>
                  <a:close/>
                  <a:moveTo>
                    <a:pt x="20634" y="16388"/>
                  </a:moveTo>
                  <a:cubicBezTo>
                    <a:pt x="20646" y="16400"/>
                    <a:pt x="20682" y="16400"/>
                    <a:pt x="20694" y="16412"/>
                  </a:cubicBezTo>
                  <a:cubicBezTo>
                    <a:pt x="20694" y="16459"/>
                    <a:pt x="20682" y="16507"/>
                    <a:pt x="20658" y="16555"/>
                  </a:cubicBezTo>
                  <a:cubicBezTo>
                    <a:pt x="20468" y="16912"/>
                    <a:pt x="20277" y="17281"/>
                    <a:pt x="20087" y="17638"/>
                  </a:cubicBezTo>
                  <a:cubicBezTo>
                    <a:pt x="20027" y="17721"/>
                    <a:pt x="20003" y="17828"/>
                    <a:pt x="19980" y="17924"/>
                  </a:cubicBezTo>
                  <a:cubicBezTo>
                    <a:pt x="20122" y="17709"/>
                    <a:pt x="20289" y="17507"/>
                    <a:pt x="20420" y="17281"/>
                  </a:cubicBezTo>
                  <a:cubicBezTo>
                    <a:pt x="20468" y="17233"/>
                    <a:pt x="20527" y="17209"/>
                    <a:pt x="20587" y="17162"/>
                  </a:cubicBezTo>
                  <a:lnTo>
                    <a:pt x="20634" y="17209"/>
                  </a:lnTo>
                  <a:cubicBezTo>
                    <a:pt x="20575" y="17281"/>
                    <a:pt x="20515" y="17364"/>
                    <a:pt x="20456" y="17447"/>
                  </a:cubicBezTo>
                  <a:cubicBezTo>
                    <a:pt x="20301" y="17602"/>
                    <a:pt x="20158" y="17781"/>
                    <a:pt x="20099" y="18007"/>
                  </a:cubicBezTo>
                  <a:cubicBezTo>
                    <a:pt x="20099" y="18043"/>
                    <a:pt x="20051" y="18055"/>
                    <a:pt x="20027" y="18079"/>
                  </a:cubicBezTo>
                  <a:lnTo>
                    <a:pt x="19980" y="17995"/>
                  </a:lnTo>
                  <a:lnTo>
                    <a:pt x="19980" y="17924"/>
                  </a:lnTo>
                  <a:cubicBezTo>
                    <a:pt x="19968" y="17924"/>
                    <a:pt x="19932" y="17924"/>
                    <a:pt x="19908" y="17900"/>
                  </a:cubicBezTo>
                  <a:cubicBezTo>
                    <a:pt x="19884" y="17900"/>
                    <a:pt x="19825" y="17888"/>
                    <a:pt x="19825" y="17876"/>
                  </a:cubicBezTo>
                  <a:cubicBezTo>
                    <a:pt x="19825" y="17840"/>
                    <a:pt x="19849" y="17817"/>
                    <a:pt x="19861" y="17781"/>
                  </a:cubicBezTo>
                  <a:cubicBezTo>
                    <a:pt x="19908" y="17745"/>
                    <a:pt x="19944" y="17698"/>
                    <a:pt x="19968" y="17626"/>
                  </a:cubicBezTo>
                  <a:lnTo>
                    <a:pt x="19968" y="17626"/>
                  </a:lnTo>
                  <a:cubicBezTo>
                    <a:pt x="19944" y="17638"/>
                    <a:pt x="19920" y="17650"/>
                    <a:pt x="19908" y="17662"/>
                  </a:cubicBezTo>
                  <a:cubicBezTo>
                    <a:pt x="19884" y="17662"/>
                    <a:pt x="19884" y="17650"/>
                    <a:pt x="19872" y="17650"/>
                  </a:cubicBezTo>
                  <a:cubicBezTo>
                    <a:pt x="20111" y="17221"/>
                    <a:pt x="20384" y="16805"/>
                    <a:pt x="20634" y="16388"/>
                  </a:cubicBezTo>
                  <a:close/>
                  <a:moveTo>
                    <a:pt x="18956" y="17424"/>
                  </a:moveTo>
                  <a:lnTo>
                    <a:pt x="18956" y="17424"/>
                  </a:lnTo>
                  <a:cubicBezTo>
                    <a:pt x="18860" y="17698"/>
                    <a:pt x="18801" y="17948"/>
                    <a:pt x="18610" y="18198"/>
                  </a:cubicBezTo>
                  <a:cubicBezTo>
                    <a:pt x="18515" y="17817"/>
                    <a:pt x="18789" y="17650"/>
                    <a:pt x="18956" y="17424"/>
                  </a:cubicBezTo>
                  <a:close/>
                  <a:moveTo>
                    <a:pt x="20503" y="17721"/>
                  </a:moveTo>
                  <a:cubicBezTo>
                    <a:pt x="20515" y="17721"/>
                    <a:pt x="20527" y="17745"/>
                    <a:pt x="20539" y="17745"/>
                  </a:cubicBezTo>
                  <a:cubicBezTo>
                    <a:pt x="20480" y="17876"/>
                    <a:pt x="20408" y="18019"/>
                    <a:pt x="20349" y="18162"/>
                  </a:cubicBezTo>
                  <a:lnTo>
                    <a:pt x="20265" y="18376"/>
                  </a:lnTo>
                  <a:cubicBezTo>
                    <a:pt x="20237" y="18448"/>
                    <a:pt x="20221" y="18485"/>
                    <a:pt x="20179" y="18485"/>
                  </a:cubicBezTo>
                  <a:cubicBezTo>
                    <a:pt x="20152" y="18485"/>
                    <a:pt x="20113" y="18469"/>
                    <a:pt x="20051" y="18436"/>
                  </a:cubicBezTo>
                  <a:cubicBezTo>
                    <a:pt x="20230" y="18198"/>
                    <a:pt x="20289" y="17900"/>
                    <a:pt x="20503" y="17721"/>
                  </a:cubicBezTo>
                  <a:close/>
                  <a:moveTo>
                    <a:pt x="18932" y="18055"/>
                  </a:moveTo>
                  <a:cubicBezTo>
                    <a:pt x="18777" y="18257"/>
                    <a:pt x="18813" y="18579"/>
                    <a:pt x="18563" y="18733"/>
                  </a:cubicBezTo>
                  <a:cubicBezTo>
                    <a:pt x="18539" y="18531"/>
                    <a:pt x="18598" y="18412"/>
                    <a:pt x="18932" y="18055"/>
                  </a:cubicBezTo>
                  <a:close/>
                  <a:moveTo>
                    <a:pt x="18491" y="18590"/>
                  </a:moveTo>
                  <a:lnTo>
                    <a:pt x="18491" y="18995"/>
                  </a:lnTo>
                  <a:lnTo>
                    <a:pt x="18479" y="18995"/>
                  </a:lnTo>
                  <a:lnTo>
                    <a:pt x="18479" y="18590"/>
                  </a:lnTo>
                  <a:close/>
                  <a:moveTo>
                    <a:pt x="19051" y="18400"/>
                  </a:moveTo>
                  <a:cubicBezTo>
                    <a:pt x="18896" y="18721"/>
                    <a:pt x="18753" y="19019"/>
                    <a:pt x="18622" y="19329"/>
                  </a:cubicBezTo>
                  <a:cubicBezTo>
                    <a:pt x="18503" y="19150"/>
                    <a:pt x="18789" y="18543"/>
                    <a:pt x="19051" y="18400"/>
                  </a:cubicBezTo>
                  <a:close/>
                  <a:moveTo>
                    <a:pt x="10919" y="22543"/>
                  </a:moveTo>
                  <a:lnTo>
                    <a:pt x="10919" y="22543"/>
                  </a:lnTo>
                  <a:cubicBezTo>
                    <a:pt x="11062" y="22686"/>
                    <a:pt x="11062" y="22698"/>
                    <a:pt x="10943" y="22781"/>
                  </a:cubicBezTo>
                  <a:cubicBezTo>
                    <a:pt x="10931" y="22710"/>
                    <a:pt x="10931" y="22627"/>
                    <a:pt x="10919" y="22543"/>
                  </a:cubicBezTo>
                  <a:close/>
                  <a:moveTo>
                    <a:pt x="10776" y="22508"/>
                  </a:moveTo>
                  <a:cubicBezTo>
                    <a:pt x="10800" y="22627"/>
                    <a:pt x="10812" y="22722"/>
                    <a:pt x="10812" y="22841"/>
                  </a:cubicBezTo>
                  <a:cubicBezTo>
                    <a:pt x="10812" y="22853"/>
                    <a:pt x="10764" y="22889"/>
                    <a:pt x="10740" y="22901"/>
                  </a:cubicBezTo>
                  <a:cubicBezTo>
                    <a:pt x="10717" y="22889"/>
                    <a:pt x="10705" y="22889"/>
                    <a:pt x="10693" y="22877"/>
                  </a:cubicBezTo>
                  <a:cubicBezTo>
                    <a:pt x="10705" y="22746"/>
                    <a:pt x="10717" y="22627"/>
                    <a:pt x="10740" y="22508"/>
                  </a:cubicBezTo>
                  <a:close/>
                  <a:moveTo>
                    <a:pt x="9323" y="21091"/>
                  </a:moveTo>
                  <a:lnTo>
                    <a:pt x="9323" y="21091"/>
                  </a:lnTo>
                  <a:cubicBezTo>
                    <a:pt x="9347" y="21115"/>
                    <a:pt x="9383" y="21138"/>
                    <a:pt x="9395" y="21150"/>
                  </a:cubicBezTo>
                  <a:cubicBezTo>
                    <a:pt x="9502" y="21269"/>
                    <a:pt x="9597" y="21400"/>
                    <a:pt x="9716" y="21519"/>
                  </a:cubicBezTo>
                  <a:cubicBezTo>
                    <a:pt x="9800" y="21591"/>
                    <a:pt x="9871" y="21698"/>
                    <a:pt x="9883" y="21817"/>
                  </a:cubicBezTo>
                  <a:cubicBezTo>
                    <a:pt x="9895" y="21948"/>
                    <a:pt x="9943" y="22091"/>
                    <a:pt x="9990" y="22222"/>
                  </a:cubicBezTo>
                  <a:cubicBezTo>
                    <a:pt x="10002" y="22246"/>
                    <a:pt x="10038" y="22281"/>
                    <a:pt x="10050" y="22305"/>
                  </a:cubicBezTo>
                  <a:cubicBezTo>
                    <a:pt x="10062" y="22305"/>
                    <a:pt x="10074" y="22293"/>
                    <a:pt x="10097" y="22293"/>
                  </a:cubicBezTo>
                  <a:cubicBezTo>
                    <a:pt x="10062" y="22115"/>
                    <a:pt x="10038" y="21924"/>
                    <a:pt x="10002" y="21746"/>
                  </a:cubicBezTo>
                  <a:lnTo>
                    <a:pt x="10002" y="21746"/>
                  </a:lnTo>
                  <a:cubicBezTo>
                    <a:pt x="10205" y="21889"/>
                    <a:pt x="10240" y="22091"/>
                    <a:pt x="10288" y="22293"/>
                  </a:cubicBezTo>
                  <a:cubicBezTo>
                    <a:pt x="10300" y="22341"/>
                    <a:pt x="10300" y="22400"/>
                    <a:pt x="10324" y="22448"/>
                  </a:cubicBezTo>
                  <a:cubicBezTo>
                    <a:pt x="10336" y="22484"/>
                    <a:pt x="10359" y="22520"/>
                    <a:pt x="10395" y="22543"/>
                  </a:cubicBezTo>
                  <a:cubicBezTo>
                    <a:pt x="10395" y="22543"/>
                    <a:pt x="10407" y="22531"/>
                    <a:pt x="10419" y="22531"/>
                  </a:cubicBezTo>
                  <a:cubicBezTo>
                    <a:pt x="10407" y="22436"/>
                    <a:pt x="10407" y="22353"/>
                    <a:pt x="10395" y="22258"/>
                  </a:cubicBezTo>
                  <a:lnTo>
                    <a:pt x="10395" y="22258"/>
                  </a:lnTo>
                  <a:cubicBezTo>
                    <a:pt x="10621" y="22365"/>
                    <a:pt x="10657" y="22472"/>
                    <a:pt x="10574" y="22853"/>
                  </a:cubicBezTo>
                  <a:cubicBezTo>
                    <a:pt x="10526" y="23020"/>
                    <a:pt x="10324" y="22936"/>
                    <a:pt x="10205" y="23020"/>
                  </a:cubicBezTo>
                  <a:lnTo>
                    <a:pt x="10205" y="22781"/>
                  </a:lnTo>
                  <a:lnTo>
                    <a:pt x="10169" y="22781"/>
                  </a:lnTo>
                  <a:cubicBezTo>
                    <a:pt x="10109" y="22877"/>
                    <a:pt x="10050" y="22972"/>
                    <a:pt x="9978" y="23067"/>
                  </a:cubicBezTo>
                  <a:cubicBezTo>
                    <a:pt x="9966" y="23073"/>
                    <a:pt x="9955" y="23073"/>
                    <a:pt x="9938" y="23073"/>
                  </a:cubicBezTo>
                  <a:cubicBezTo>
                    <a:pt x="9922" y="23073"/>
                    <a:pt x="9901" y="23073"/>
                    <a:pt x="9871" y="23079"/>
                  </a:cubicBezTo>
                  <a:cubicBezTo>
                    <a:pt x="9931" y="22948"/>
                    <a:pt x="9990" y="22841"/>
                    <a:pt x="10038" y="22722"/>
                  </a:cubicBezTo>
                  <a:cubicBezTo>
                    <a:pt x="10038" y="22722"/>
                    <a:pt x="10026" y="22710"/>
                    <a:pt x="10026" y="22698"/>
                  </a:cubicBezTo>
                  <a:cubicBezTo>
                    <a:pt x="9990" y="22710"/>
                    <a:pt x="9931" y="22722"/>
                    <a:pt x="9919" y="22758"/>
                  </a:cubicBezTo>
                  <a:cubicBezTo>
                    <a:pt x="9859" y="22841"/>
                    <a:pt x="9812" y="22948"/>
                    <a:pt x="9752" y="23055"/>
                  </a:cubicBezTo>
                  <a:cubicBezTo>
                    <a:pt x="9728" y="23115"/>
                    <a:pt x="9681" y="23151"/>
                    <a:pt x="9633" y="23198"/>
                  </a:cubicBezTo>
                  <a:cubicBezTo>
                    <a:pt x="9633" y="23186"/>
                    <a:pt x="9621" y="23186"/>
                    <a:pt x="9609" y="23174"/>
                  </a:cubicBezTo>
                  <a:cubicBezTo>
                    <a:pt x="9669" y="23079"/>
                    <a:pt x="9704" y="22984"/>
                    <a:pt x="9800" y="22865"/>
                  </a:cubicBezTo>
                  <a:cubicBezTo>
                    <a:pt x="9812" y="22829"/>
                    <a:pt x="9812" y="22781"/>
                    <a:pt x="9824" y="22758"/>
                  </a:cubicBezTo>
                  <a:lnTo>
                    <a:pt x="9824" y="22758"/>
                  </a:lnTo>
                  <a:cubicBezTo>
                    <a:pt x="9788" y="22781"/>
                    <a:pt x="9740" y="22781"/>
                    <a:pt x="9728" y="22817"/>
                  </a:cubicBezTo>
                  <a:cubicBezTo>
                    <a:pt x="9633" y="22936"/>
                    <a:pt x="9538" y="23055"/>
                    <a:pt x="9466" y="23186"/>
                  </a:cubicBezTo>
                  <a:cubicBezTo>
                    <a:pt x="9335" y="23424"/>
                    <a:pt x="9097" y="23424"/>
                    <a:pt x="8883" y="23520"/>
                  </a:cubicBezTo>
                  <a:cubicBezTo>
                    <a:pt x="8871" y="23520"/>
                    <a:pt x="8871" y="23496"/>
                    <a:pt x="8859" y="23484"/>
                  </a:cubicBezTo>
                  <a:cubicBezTo>
                    <a:pt x="8978" y="23365"/>
                    <a:pt x="9062" y="23258"/>
                    <a:pt x="9181" y="23162"/>
                  </a:cubicBezTo>
                  <a:cubicBezTo>
                    <a:pt x="9395" y="22984"/>
                    <a:pt x="9574" y="22781"/>
                    <a:pt x="9704" y="22531"/>
                  </a:cubicBezTo>
                  <a:cubicBezTo>
                    <a:pt x="9776" y="22400"/>
                    <a:pt x="9835" y="22281"/>
                    <a:pt x="9752" y="22103"/>
                  </a:cubicBezTo>
                  <a:cubicBezTo>
                    <a:pt x="9681" y="21948"/>
                    <a:pt x="9597" y="21829"/>
                    <a:pt x="9502" y="21710"/>
                  </a:cubicBezTo>
                  <a:cubicBezTo>
                    <a:pt x="9347" y="21531"/>
                    <a:pt x="9335" y="21329"/>
                    <a:pt x="9323" y="21091"/>
                  </a:cubicBezTo>
                  <a:close/>
                  <a:moveTo>
                    <a:pt x="5144" y="13066"/>
                  </a:moveTo>
                  <a:cubicBezTo>
                    <a:pt x="5156" y="13173"/>
                    <a:pt x="5180" y="13256"/>
                    <a:pt x="5180" y="13364"/>
                  </a:cubicBezTo>
                  <a:cubicBezTo>
                    <a:pt x="5180" y="13709"/>
                    <a:pt x="5180" y="14054"/>
                    <a:pt x="5204" y="14388"/>
                  </a:cubicBezTo>
                  <a:lnTo>
                    <a:pt x="5204" y="13530"/>
                  </a:lnTo>
                  <a:lnTo>
                    <a:pt x="5263" y="13530"/>
                  </a:lnTo>
                  <a:cubicBezTo>
                    <a:pt x="5323" y="14316"/>
                    <a:pt x="5394" y="15102"/>
                    <a:pt x="5454" y="15900"/>
                  </a:cubicBezTo>
                  <a:cubicBezTo>
                    <a:pt x="5513" y="15423"/>
                    <a:pt x="5418" y="14971"/>
                    <a:pt x="5394" y="14495"/>
                  </a:cubicBezTo>
                  <a:lnTo>
                    <a:pt x="5394" y="14495"/>
                  </a:lnTo>
                  <a:cubicBezTo>
                    <a:pt x="5502" y="14650"/>
                    <a:pt x="5585" y="14780"/>
                    <a:pt x="5692" y="14923"/>
                  </a:cubicBezTo>
                  <a:lnTo>
                    <a:pt x="5692" y="14947"/>
                  </a:lnTo>
                  <a:cubicBezTo>
                    <a:pt x="5930" y="15150"/>
                    <a:pt x="5918" y="15423"/>
                    <a:pt x="5883" y="15697"/>
                  </a:cubicBezTo>
                  <a:lnTo>
                    <a:pt x="5883" y="15781"/>
                  </a:lnTo>
                  <a:cubicBezTo>
                    <a:pt x="5883" y="15781"/>
                    <a:pt x="5883" y="15793"/>
                    <a:pt x="5918" y="15816"/>
                  </a:cubicBezTo>
                  <a:cubicBezTo>
                    <a:pt x="5930" y="15626"/>
                    <a:pt x="5930" y="15459"/>
                    <a:pt x="5942" y="15304"/>
                  </a:cubicBezTo>
                  <a:cubicBezTo>
                    <a:pt x="5942" y="15304"/>
                    <a:pt x="5954" y="15281"/>
                    <a:pt x="5978" y="15281"/>
                  </a:cubicBezTo>
                  <a:cubicBezTo>
                    <a:pt x="6156" y="15519"/>
                    <a:pt x="6311" y="15793"/>
                    <a:pt x="6490" y="16031"/>
                  </a:cubicBezTo>
                  <a:cubicBezTo>
                    <a:pt x="6704" y="16316"/>
                    <a:pt x="6692" y="16650"/>
                    <a:pt x="6704" y="16971"/>
                  </a:cubicBezTo>
                  <a:cubicBezTo>
                    <a:pt x="6716" y="17424"/>
                    <a:pt x="6692" y="17888"/>
                    <a:pt x="6656" y="18352"/>
                  </a:cubicBezTo>
                  <a:cubicBezTo>
                    <a:pt x="6645" y="18579"/>
                    <a:pt x="6573" y="18781"/>
                    <a:pt x="6526" y="19007"/>
                  </a:cubicBezTo>
                  <a:cubicBezTo>
                    <a:pt x="6466" y="19293"/>
                    <a:pt x="6371" y="19555"/>
                    <a:pt x="6335" y="19829"/>
                  </a:cubicBezTo>
                  <a:cubicBezTo>
                    <a:pt x="6275" y="20281"/>
                    <a:pt x="6049" y="20698"/>
                    <a:pt x="5954" y="21150"/>
                  </a:cubicBezTo>
                  <a:cubicBezTo>
                    <a:pt x="5883" y="21472"/>
                    <a:pt x="5859" y="21805"/>
                    <a:pt x="5823" y="22150"/>
                  </a:cubicBezTo>
                  <a:cubicBezTo>
                    <a:pt x="5799" y="22424"/>
                    <a:pt x="5823" y="22710"/>
                    <a:pt x="5799" y="22996"/>
                  </a:cubicBezTo>
                  <a:cubicBezTo>
                    <a:pt x="5775" y="23234"/>
                    <a:pt x="5680" y="23472"/>
                    <a:pt x="5442" y="23591"/>
                  </a:cubicBezTo>
                  <a:cubicBezTo>
                    <a:pt x="5287" y="23674"/>
                    <a:pt x="5144" y="23758"/>
                    <a:pt x="4990" y="23829"/>
                  </a:cubicBezTo>
                  <a:cubicBezTo>
                    <a:pt x="4811" y="23913"/>
                    <a:pt x="4668" y="24032"/>
                    <a:pt x="4561" y="24198"/>
                  </a:cubicBezTo>
                  <a:cubicBezTo>
                    <a:pt x="4525" y="24246"/>
                    <a:pt x="4513" y="24305"/>
                    <a:pt x="4490" y="24353"/>
                  </a:cubicBezTo>
                  <a:lnTo>
                    <a:pt x="4406" y="24270"/>
                  </a:lnTo>
                  <a:cubicBezTo>
                    <a:pt x="4513" y="24151"/>
                    <a:pt x="4621" y="24055"/>
                    <a:pt x="4728" y="23936"/>
                  </a:cubicBezTo>
                  <a:cubicBezTo>
                    <a:pt x="5049" y="23543"/>
                    <a:pt x="5323" y="23139"/>
                    <a:pt x="5335" y="22627"/>
                  </a:cubicBezTo>
                  <a:cubicBezTo>
                    <a:pt x="5335" y="22424"/>
                    <a:pt x="5299" y="22234"/>
                    <a:pt x="5299" y="22043"/>
                  </a:cubicBezTo>
                  <a:cubicBezTo>
                    <a:pt x="5299" y="21877"/>
                    <a:pt x="5287" y="21710"/>
                    <a:pt x="5299" y="21555"/>
                  </a:cubicBezTo>
                  <a:cubicBezTo>
                    <a:pt x="5335" y="21091"/>
                    <a:pt x="5299" y="20638"/>
                    <a:pt x="5275" y="20186"/>
                  </a:cubicBezTo>
                  <a:cubicBezTo>
                    <a:pt x="5240" y="19674"/>
                    <a:pt x="5168" y="19174"/>
                    <a:pt x="5061" y="18674"/>
                  </a:cubicBezTo>
                  <a:cubicBezTo>
                    <a:pt x="5002" y="18400"/>
                    <a:pt x="4978" y="18114"/>
                    <a:pt x="4942" y="17828"/>
                  </a:cubicBezTo>
                  <a:cubicBezTo>
                    <a:pt x="4906" y="17340"/>
                    <a:pt x="4871" y="16852"/>
                    <a:pt x="4847" y="16352"/>
                  </a:cubicBezTo>
                  <a:cubicBezTo>
                    <a:pt x="4811" y="15912"/>
                    <a:pt x="4811" y="15459"/>
                    <a:pt x="4882" y="15019"/>
                  </a:cubicBezTo>
                  <a:cubicBezTo>
                    <a:pt x="4942" y="14602"/>
                    <a:pt x="4966" y="14185"/>
                    <a:pt x="5002" y="13768"/>
                  </a:cubicBezTo>
                  <a:cubicBezTo>
                    <a:pt x="5025" y="13542"/>
                    <a:pt x="5049" y="13340"/>
                    <a:pt x="5085" y="13114"/>
                  </a:cubicBezTo>
                  <a:cubicBezTo>
                    <a:pt x="5085" y="13102"/>
                    <a:pt x="5097" y="13078"/>
                    <a:pt x="5144" y="13066"/>
                  </a:cubicBezTo>
                  <a:close/>
                  <a:moveTo>
                    <a:pt x="4287" y="24722"/>
                  </a:moveTo>
                  <a:cubicBezTo>
                    <a:pt x="4311" y="24829"/>
                    <a:pt x="4335" y="24948"/>
                    <a:pt x="4382" y="25079"/>
                  </a:cubicBezTo>
                  <a:cubicBezTo>
                    <a:pt x="4369" y="25088"/>
                    <a:pt x="4357" y="25092"/>
                    <a:pt x="4347" y="25092"/>
                  </a:cubicBezTo>
                  <a:cubicBezTo>
                    <a:pt x="4302" y="25092"/>
                    <a:pt x="4283" y="25020"/>
                    <a:pt x="4263" y="24972"/>
                  </a:cubicBezTo>
                  <a:cubicBezTo>
                    <a:pt x="4168" y="24853"/>
                    <a:pt x="4168" y="24829"/>
                    <a:pt x="4287" y="24722"/>
                  </a:cubicBezTo>
                  <a:close/>
                  <a:moveTo>
                    <a:pt x="13580" y="0"/>
                  </a:moveTo>
                  <a:cubicBezTo>
                    <a:pt x="13478" y="0"/>
                    <a:pt x="13377" y="5"/>
                    <a:pt x="13276" y="17"/>
                  </a:cubicBezTo>
                  <a:cubicBezTo>
                    <a:pt x="12949" y="52"/>
                    <a:pt x="12622" y="58"/>
                    <a:pt x="12294" y="58"/>
                  </a:cubicBezTo>
                  <a:cubicBezTo>
                    <a:pt x="12130" y="58"/>
                    <a:pt x="11967" y="57"/>
                    <a:pt x="11803" y="57"/>
                  </a:cubicBezTo>
                  <a:cubicBezTo>
                    <a:pt x="11639" y="57"/>
                    <a:pt x="11476" y="58"/>
                    <a:pt x="11312" y="64"/>
                  </a:cubicBezTo>
                  <a:cubicBezTo>
                    <a:pt x="10669" y="76"/>
                    <a:pt x="10038" y="88"/>
                    <a:pt x="9395" y="195"/>
                  </a:cubicBezTo>
                  <a:cubicBezTo>
                    <a:pt x="8907" y="267"/>
                    <a:pt x="8431" y="398"/>
                    <a:pt x="7954" y="541"/>
                  </a:cubicBezTo>
                  <a:cubicBezTo>
                    <a:pt x="7502" y="672"/>
                    <a:pt x="7061" y="803"/>
                    <a:pt x="6609" y="957"/>
                  </a:cubicBezTo>
                  <a:cubicBezTo>
                    <a:pt x="6359" y="1041"/>
                    <a:pt x="6109" y="1112"/>
                    <a:pt x="5847" y="1219"/>
                  </a:cubicBezTo>
                  <a:cubicBezTo>
                    <a:pt x="5656" y="1291"/>
                    <a:pt x="5466" y="1398"/>
                    <a:pt x="5275" y="1493"/>
                  </a:cubicBezTo>
                  <a:cubicBezTo>
                    <a:pt x="4990" y="1624"/>
                    <a:pt x="4692" y="1743"/>
                    <a:pt x="4394" y="1874"/>
                  </a:cubicBezTo>
                  <a:cubicBezTo>
                    <a:pt x="4144" y="2005"/>
                    <a:pt x="3882" y="2148"/>
                    <a:pt x="3632" y="2267"/>
                  </a:cubicBezTo>
                  <a:cubicBezTo>
                    <a:pt x="3335" y="2398"/>
                    <a:pt x="3025" y="2529"/>
                    <a:pt x="2739" y="2696"/>
                  </a:cubicBezTo>
                  <a:cubicBezTo>
                    <a:pt x="2430" y="2862"/>
                    <a:pt x="2120" y="3017"/>
                    <a:pt x="1846" y="3231"/>
                  </a:cubicBezTo>
                  <a:cubicBezTo>
                    <a:pt x="1596" y="3410"/>
                    <a:pt x="1370" y="3648"/>
                    <a:pt x="1180" y="3886"/>
                  </a:cubicBezTo>
                  <a:cubicBezTo>
                    <a:pt x="1049" y="4053"/>
                    <a:pt x="989" y="4267"/>
                    <a:pt x="906" y="4482"/>
                  </a:cubicBezTo>
                  <a:cubicBezTo>
                    <a:pt x="751" y="4922"/>
                    <a:pt x="596" y="5375"/>
                    <a:pt x="430" y="5815"/>
                  </a:cubicBezTo>
                  <a:cubicBezTo>
                    <a:pt x="275" y="6256"/>
                    <a:pt x="227" y="6696"/>
                    <a:pt x="156" y="7149"/>
                  </a:cubicBezTo>
                  <a:cubicBezTo>
                    <a:pt x="108" y="7411"/>
                    <a:pt x="49" y="7684"/>
                    <a:pt x="37" y="7946"/>
                  </a:cubicBezTo>
                  <a:cubicBezTo>
                    <a:pt x="1" y="8292"/>
                    <a:pt x="1" y="8649"/>
                    <a:pt x="1" y="8994"/>
                  </a:cubicBezTo>
                  <a:cubicBezTo>
                    <a:pt x="13" y="9244"/>
                    <a:pt x="37" y="9494"/>
                    <a:pt x="72" y="9744"/>
                  </a:cubicBezTo>
                  <a:cubicBezTo>
                    <a:pt x="120" y="10042"/>
                    <a:pt x="215" y="10328"/>
                    <a:pt x="299" y="10613"/>
                  </a:cubicBezTo>
                  <a:cubicBezTo>
                    <a:pt x="346" y="10804"/>
                    <a:pt x="406" y="10994"/>
                    <a:pt x="489" y="11161"/>
                  </a:cubicBezTo>
                  <a:cubicBezTo>
                    <a:pt x="644" y="11435"/>
                    <a:pt x="822" y="11673"/>
                    <a:pt x="965" y="11935"/>
                  </a:cubicBezTo>
                  <a:cubicBezTo>
                    <a:pt x="1132" y="12221"/>
                    <a:pt x="1346" y="12471"/>
                    <a:pt x="1608" y="12685"/>
                  </a:cubicBezTo>
                  <a:cubicBezTo>
                    <a:pt x="1846" y="12875"/>
                    <a:pt x="2084" y="13066"/>
                    <a:pt x="2299" y="13280"/>
                  </a:cubicBezTo>
                  <a:cubicBezTo>
                    <a:pt x="2680" y="13649"/>
                    <a:pt x="3037" y="14054"/>
                    <a:pt x="3430" y="14423"/>
                  </a:cubicBezTo>
                  <a:cubicBezTo>
                    <a:pt x="3608" y="14590"/>
                    <a:pt x="3799" y="14745"/>
                    <a:pt x="3989" y="14911"/>
                  </a:cubicBezTo>
                  <a:cubicBezTo>
                    <a:pt x="4049" y="14971"/>
                    <a:pt x="4144" y="15019"/>
                    <a:pt x="4204" y="15078"/>
                  </a:cubicBezTo>
                  <a:cubicBezTo>
                    <a:pt x="4263" y="15126"/>
                    <a:pt x="4275" y="15197"/>
                    <a:pt x="4335" y="15245"/>
                  </a:cubicBezTo>
                  <a:cubicBezTo>
                    <a:pt x="4418" y="15304"/>
                    <a:pt x="4525" y="15328"/>
                    <a:pt x="4632" y="15376"/>
                  </a:cubicBezTo>
                  <a:cubicBezTo>
                    <a:pt x="4621" y="15459"/>
                    <a:pt x="4597" y="15578"/>
                    <a:pt x="4597" y="15685"/>
                  </a:cubicBezTo>
                  <a:cubicBezTo>
                    <a:pt x="4621" y="16233"/>
                    <a:pt x="4644" y="16769"/>
                    <a:pt x="4680" y="17305"/>
                  </a:cubicBezTo>
                  <a:cubicBezTo>
                    <a:pt x="4704" y="17709"/>
                    <a:pt x="4751" y="18114"/>
                    <a:pt x="4799" y="18495"/>
                  </a:cubicBezTo>
                  <a:cubicBezTo>
                    <a:pt x="4823" y="18733"/>
                    <a:pt x="4894" y="18960"/>
                    <a:pt x="4930" y="19198"/>
                  </a:cubicBezTo>
                  <a:cubicBezTo>
                    <a:pt x="4990" y="19555"/>
                    <a:pt x="5037" y="19924"/>
                    <a:pt x="5061" y="20305"/>
                  </a:cubicBezTo>
                  <a:cubicBezTo>
                    <a:pt x="5073" y="20674"/>
                    <a:pt x="5073" y="21043"/>
                    <a:pt x="5073" y="21412"/>
                  </a:cubicBezTo>
                  <a:lnTo>
                    <a:pt x="5073" y="22246"/>
                  </a:lnTo>
                  <a:cubicBezTo>
                    <a:pt x="5073" y="22484"/>
                    <a:pt x="5132" y="22722"/>
                    <a:pt x="5049" y="22960"/>
                  </a:cubicBezTo>
                  <a:cubicBezTo>
                    <a:pt x="4930" y="23305"/>
                    <a:pt x="4740" y="23591"/>
                    <a:pt x="4501" y="23853"/>
                  </a:cubicBezTo>
                  <a:cubicBezTo>
                    <a:pt x="4347" y="24008"/>
                    <a:pt x="4263" y="24198"/>
                    <a:pt x="4287" y="24425"/>
                  </a:cubicBezTo>
                  <a:cubicBezTo>
                    <a:pt x="4204" y="24532"/>
                    <a:pt x="4109" y="24627"/>
                    <a:pt x="4001" y="24734"/>
                  </a:cubicBezTo>
                  <a:cubicBezTo>
                    <a:pt x="3930" y="24806"/>
                    <a:pt x="3942" y="24889"/>
                    <a:pt x="3989" y="24948"/>
                  </a:cubicBezTo>
                  <a:cubicBezTo>
                    <a:pt x="4061" y="25044"/>
                    <a:pt x="4168" y="25127"/>
                    <a:pt x="4263" y="25222"/>
                  </a:cubicBezTo>
                  <a:cubicBezTo>
                    <a:pt x="4216" y="25282"/>
                    <a:pt x="4156" y="25377"/>
                    <a:pt x="4120" y="25484"/>
                  </a:cubicBezTo>
                  <a:cubicBezTo>
                    <a:pt x="4109" y="25568"/>
                    <a:pt x="4109" y="25687"/>
                    <a:pt x="4156" y="25758"/>
                  </a:cubicBezTo>
                  <a:cubicBezTo>
                    <a:pt x="4173" y="25799"/>
                    <a:pt x="4246" y="25812"/>
                    <a:pt x="4317" y="25812"/>
                  </a:cubicBezTo>
                  <a:cubicBezTo>
                    <a:pt x="4349" y="25812"/>
                    <a:pt x="4380" y="25809"/>
                    <a:pt x="4406" y="25806"/>
                  </a:cubicBezTo>
                  <a:cubicBezTo>
                    <a:pt x="4799" y="25758"/>
                    <a:pt x="5132" y="25568"/>
                    <a:pt x="5454" y="25341"/>
                  </a:cubicBezTo>
                  <a:cubicBezTo>
                    <a:pt x="5537" y="25282"/>
                    <a:pt x="5644" y="25222"/>
                    <a:pt x="5728" y="25187"/>
                  </a:cubicBezTo>
                  <a:cubicBezTo>
                    <a:pt x="5809" y="25143"/>
                    <a:pt x="5888" y="25122"/>
                    <a:pt x="5962" y="25122"/>
                  </a:cubicBezTo>
                  <a:cubicBezTo>
                    <a:pt x="6051" y="25122"/>
                    <a:pt x="6133" y="25152"/>
                    <a:pt x="6204" y="25210"/>
                  </a:cubicBezTo>
                  <a:cubicBezTo>
                    <a:pt x="6204" y="25282"/>
                    <a:pt x="6180" y="25365"/>
                    <a:pt x="6204" y="25401"/>
                  </a:cubicBezTo>
                  <a:cubicBezTo>
                    <a:pt x="6240" y="25448"/>
                    <a:pt x="6323" y="25460"/>
                    <a:pt x="6383" y="25496"/>
                  </a:cubicBezTo>
                  <a:cubicBezTo>
                    <a:pt x="6406" y="25496"/>
                    <a:pt x="6418" y="25484"/>
                    <a:pt x="6430" y="25484"/>
                  </a:cubicBezTo>
                  <a:lnTo>
                    <a:pt x="6430" y="25484"/>
                  </a:lnTo>
                  <a:cubicBezTo>
                    <a:pt x="6418" y="25579"/>
                    <a:pt x="6430" y="25698"/>
                    <a:pt x="6383" y="25794"/>
                  </a:cubicBezTo>
                  <a:cubicBezTo>
                    <a:pt x="6323" y="25913"/>
                    <a:pt x="6323" y="26020"/>
                    <a:pt x="6406" y="26103"/>
                  </a:cubicBezTo>
                  <a:cubicBezTo>
                    <a:pt x="6510" y="26227"/>
                    <a:pt x="6681" y="26320"/>
                    <a:pt x="6854" y="26320"/>
                  </a:cubicBezTo>
                  <a:cubicBezTo>
                    <a:pt x="6979" y="26320"/>
                    <a:pt x="7104" y="26271"/>
                    <a:pt x="7204" y="26151"/>
                  </a:cubicBezTo>
                  <a:cubicBezTo>
                    <a:pt x="7240" y="26115"/>
                    <a:pt x="7216" y="26079"/>
                    <a:pt x="7240" y="26044"/>
                  </a:cubicBezTo>
                  <a:cubicBezTo>
                    <a:pt x="7216" y="26044"/>
                    <a:pt x="7198" y="26038"/>
                    <a:pt x="7177" y="26038"/>
                  </a:cubicBezTo>
                  <a:cubicBezTo>
                    <a:pt x="7167" y="26038"/>
                    <a:pt x="7157" y="26040"/>
                    <a:pt x="7145" y="26044"/>
                  </a:cubicBezTo>
                  <a:cubicBezTo>
                    <a:pt x="7098" y="26067"/>
                    <a:pt x="7037" y="26079"/>
                    <a:pt x="6971" y="26079"/>
                  </a:cubicBezTo>
                  <a:cubicBezTo>
                    <a:pt x="6837" y="26079"/>
                    <a:pt x="6681" y="26029"/>
                    <a:pt x="6585" y="25925"/>
                  </a:cubicBezTo>
                  <a:cubicBezTo>
                    <a:pt x="6668" y="25841"/>
                    <a:pt x="6776" y="25734"/>
                    <a:pt x="6859" y="25627"/>
                  </a:cubicBezTo>
                  <a:cubicBezTo>
                    <a:pt x="6954" y="25520"/>
                    <a:pt x="7061" y="25437"/>
                    <a:pt x="7157" y="25341"/>
                  </a:cubicBezTo>
                  <a:cubicBezTo>
                    <a:pt x="7311" y="25210"/>
                    <a:pt x="7454" y="25067"/>
                    <a:pt x="7669" y="25020"/>
                  </a:cubicBezTo>
                  <a:cubicBezTo>
                    <a:pt x="7740" y="25008"/>
                    <a:pt x="7835" y="24948"/>
                    <a:pt x="7895" y="24889"/>
                  </a:cubicBezTo>
                  <a:cubicBezTo>
                    <a:pt x="7919" y="24853"/>
                    <a:pt x="7919" y="24782"/>
                    <a:pt x="7930" y="24734"/>
                  </a:cubicBezTo>
                  <a:cubicBezTo>
                    <a:pt x="7888" y="24726"/>
                    <a:pt x="7846" y="24717"/>
                    <a:pt x="7804" y="24717"/>
                  </a:cubicBezTo>
                  <a:cubicBezTo>
                    <a:pt x="7787" y="24717"/>
                    <a:pt x="7769" y="24719"/>
                    <a:pt x="7752" y="24722"/>
                  </a:cubicBezTo>
                  <a:cubicBezTo>
                    <a:pt x="7657" y="24746"/>
                    <a:pt x="7561" y="24806"/>
                    <a:pt x="7454" y="24853"/>
                  </a:cubicBezTo>
                  <a:cubicBezTo>
                    <a:pt x="7252" y="24948"/>
                    <a:pt x="7037" y="25032"/>
                    <a:pt x="6895" y="25210"/>
                  </a:cubicBezTo>
                  <a:cubicBezTo>
                    <a:pt x="6835" y="25270"/>
                    <a:pt x="6776" y="25306"/>
                    <a:pt x="6728" y="25365"/>
                  </a:cubicBezTo>
                  <a:cubicBezTo>
                    <a:pt x="6680" y="25425"/>
                    <a:pt x="6656" y="25508"/>
                    <a:pt x="6609" y="25579"/>
                  </a:cubicBezTo>
                  <a:cubicBezTo>
                    <a:pt x="6418" y="25425"/>
                    <a:pt x="6406" y="25341"/>
                    <a:pt x="6526" y="25198"/>
                  </a:cubicBezTo>
                  <a:cubicBezTo>
                    <a:pt x="6537" y="25187"/>
                    <a:pt x="6537" y="25163"/>
                    <a:pt x="6549" y="25151"/>
                  </a:cubicBezTo>
                  <a:cubicBezTo>
                    <a:pt x="6633" y="25020"/>
                    <a:pt x="6680" y="24853"/>
                    <a:pt x="6787" y="24770"/>
                  </a:cubicBezTo>
                  <a:cubicBezTo>
                    <a:pt x="6978" y="24603"/>
                    <a:pt x="7216" y="24472"/>
                    <a:pt x="7430" y="24305"/>
                  </a:cubicBezTo>
                  <a:cubicBezTo>
                    <a:pt x="7692" y="24091"/>
                    <a:pt x="8014" y="23960"/>
                    <a:pt x="8335" y="23877"/>
                  </a:cubicBezTo>
                  <a:cubicBezTo>
                    <a:pt x="8704" y="23782"/>
                    <a:pt x="9062" y="23674"/>
                    <a:pt x="9419" y="23532"/>
                  </a:cubicBezTo>
                  <a:cubicBezTo>
                    <a:pt x="9776" y="23401"/>
                    <a:pt x="10133" y="23293"/>
                    <a:pt x="10490" y="23174"/>
                  </a:cubicBezTo>
                  <a:cubicBezTo>
                    <a:pt x="10717" y="23103"/>
                    <a:pt x="10955" y="23020"/>
                    <a:pt x="11193" y="22948"/>
                  </a:cubicBezTo>
                  <a:cubicBezTo>
                    <a:pt x="11300" y="23008"/>
                    <a:pt x="11431" y="23079"/>
                    <a:pt x="11562" y="23162"/>
                  </a:cubicBezTo>
                  <a:cubicBezTo>
                    <a:pt x="11252" y="23293"/>
                    <a:pt x="10967" y="23424"/>
                    <a:pt x="10693" y="23543"/>
                  </a:cubicBezTo>
                  <a:cubicBezTo>
                    <a:pt x="10693" y="23543"/>
                    <a:pt x="10705" y="23555"/>
                    <a:pt x="10705" y="23579"/>
                  </a:cubicBezTo>
                  <a:cubicBezTo>
                    <a:pt x="10847" y="23496"/>
                    <a:pt x="10990" y="23436"/>
                    <a:pt x="11133" y="23377"/>
                  </a:cubicBezTo>
                  <a:cubicBezTo>
                    <a:pt x="11300" y="23317"/>
                    <a:pt x="11467" y="23258"/>
                    <a:pt x="11621" y="23222"/>
                  </a:cubicBezTo>
                  <a:cubicBezTo>
                    <a:pt x="11740" y="23186"/>
                    <a:pt x="11860" y="23222"/>
                    <a:pt x="11919" y="23043"/>
                  </a:cubicBezTo>
                  <a:cubicBezTo>
                    <a:pt x="11969" y="23214"/>
                    <a:pt x="12061" y="23317"/>
                    <a:pt x="12189" y="23317"/>
                  </a:cubicBezTo>
                  <a:cubicBezTo>
                    <a:pt x="12213" y="23317"/>
                    <a:pt x="12238" y="23313"/>
                    <a:pt x="12264" y="23305"/>
                  </a:cubicBezTo>
                  <a:cubicBezTo>
                    <a:pt x="12283" y="23302"/>
                    <a:pt x="12299" y="23300"/>
                    <a:pt x="12315" y="23300"/>
                  </a:cubicBezTo>
                  <a:cubicBezTo>
                    <a:pt x="12402" y="23300"/>
                    <a:pt x="12454" y="23352"/>
                    <a:pt x="12514" y="23413"/>
                  </a:cubicBezTo>
                  <a:cubicBezTo>
                    <a:pt x="12550" y="23436"/>
                    <a:pt x="12574" y="23484"/>
                    <a:pt x="12610" y="23496"/>
                  </a:cubicBezTo>
                  <a:cubicBezTo>
                    <a:pt x="12717" y="23532"/>
                    <a:pt x="12800" y="23579"/>
                    <a:pt x="12907" y="23603"/>
                  </a:cubicBezTo>
                  <a:cubicBezTo>
                    <a:pt x="12909" y="23605"/>
                    <a:pt x="12911" y="23605"/>
                    <a:pt x="12913" y="23605"/>
                  </a:cubicBezTo>
                  <a:cubicBezTo>
                    <a:pt x="12929" y="23605"/>
                    <a:pt x="12958" y="23576"/>
                    <a:pt x="12979" y="23555"/>
                  </a:cubicBezTo>
                  <a:cubicBezTo>
                    <a:pt x="12979" y="23555"/>
                    <a:pt x="12967" y="23532"/>
                    <a:pt x="12955" y="23520"/>
                  </a:cubicBezTo>
                  <a:cubicBezTo>
                    <a:pt x="12800" y="23377"/>
                    <a:pt x="12633" y="23234"/>
                    <a:pt x="12479" y="23103"/>
                  </a:cubicBezTo>
                  <a:cubicBezTo>
                    <a:pt x="12443" y="23074"/>
                    <a:pt x="12407" y="23058"/>
                    <a:pt x="12370" y="23058"/>
                  </a:cubicBezTo>
                  <a:cubicBezTo>
                    <a:pt x="12347" y="23058"/>
                    <a:pt x="12324" y="23065"/>
                    <a:pt x="12300" y="23079"/>
                  </a:cubicBezTo>
                  <a:cubicBezTo>
                    <a:pt x="12266" y="23109"/>
                    <a:pt x="12238" y="23122"/>
                    <a:pt x="12214" y="23122"/>
                  </a:cubicBezTo>
                  <a:cubicBezTo>
                    <a:pt x="12172" y="23122"/>
                    <a:pt x="12144" y="23081"/>
                    <a:pt x="12121" y="23020"/>
                  </a:cubicBezTo>
                  <a:cubicBezTo>
                    <a:pt x="12098" y="22984"/>
                    <a:pt x="12086" y="22936"/>
                    <a:pt x="12062" y="22901"/>
                  </a:cubicBezTo>
                  <a:cubicBezTo>
                    <a:pt x="12027" y="22852"/>
                    <a:pt x="11980" y="22828"/>
                    <a:pt x="11931" y="22828"/>
                  </a:cubicBezTo>
                  <a:cubicBezTo>
                    <a:pt x="11895" y="22828"/>
                    <a:pt x="11859" y="22840"/>
                    <a:pt x="11824" y="22865"/>
                  </a:cubicBezTo>
                  <a:cubicBezTo>
                    <a:pt x="11800" y="22889"/>
                    <a:pt x="11776" y="22924"/>
                    <a:pt x="11740" y="22948"/>
                  </a:cubicBezTo>
                  <a:cubicBezTo>
                    <a:pt x="11538" y="22829"/>
                    <a:pt x="11300" y="22746"/>
                    <a:pt x="11228" y="22460"/>
                  </a:cubicBezTo>
                  <a:cubicBezTo>
                    <a:pt x="11205" y="22389"/>
                    <a:pt x="11133" y="22329"/>
                    <a:pt x="11062" y="22293"/>
                  </a:cubicBezTo>
                  <a:cubicBezTo>
                    <a:pt x="10764" y="22174"/>
                    <a:pt x="10490" y="22008"/>
                    <a:pt x="10359" y="21698"/>
                  </a:cubicBezTo>
                  <a:cubicBezTo>
                    <a:pt x="10336" y="21638"/>
                    <a:pt x="10276" y="21615"/>
                    <a:pt x="10228" y="21567"/>
                  </a:cubicBezTo>
                  <a:cubicBezTo>
                    <a:pt x="10133" y="21496"/>
                    <a:pt x="10014" y="21436"/>
                    <a:pt x="9931" y="21353"/>
                  </a:cubicBezTo>
                  <a:cubicBezTo>
                    <a:pt x="9645" y="21138"/>
                    <a:pt x="9443" y="20817"/>
                    <a:pt x="9228" y="20543"/>
                  </a:cubicBezTo>
                  <a:cubicBezTo>
                    <a:pt x="8990" y="20210"/>
                    <a:pt x="8788" y="19853"/>
                    <a:pt x="8561" y="19507"/>
                  </a:cubicBezTo>
                  <a:cubicBezTo>
                    <a:pt x="8216" y="18995"/>
                    <a:pt x="7966" y="18436"/>
                    <a:pt x="7788" y="17840"/>
                  </a:cubicBezTo>
                  <a:cubicBezTo>
                    <a:pt x="7609" y="17245"/>
                    <a:pt x="7514" y="16626"/>
                    <a:pt x="7609" y="15995"/>
                  </a:cubicBezTo>
                  <a:cubicBezTo>
                    <a:pt x="7669" y="15602"/>
                    <a:pt x="7788" y="15209"/>
                    <a:pt x="7930" y="14840"/>
                  </a:cubicBezTo>
                  <a:cubicBezTo>
                    <a:pt x="8026" y="14602"/>
                    <a:pt x="8157" y="14376"/>
                    <a:pt x="8276" y="14149"/>
                  </a:cubicBezTo>
                  <a:cubicBezTo>
                    <a:pt x="8514" y="13661"/>
                    <a:pt x="8931" y="13435"/>
                    <a:pt x="9454" y="13435"/>
                  </a:cubicBezTo>
                  <a:cubicBezTo>
                    <a:pt x="9633" y="13435"/>
                    <a:pt x="9800" y="13471"/>
                    <a:pt x="9978" y="13483"/>
                  </a:cubicBezTo>
                  <a:cubicBezTo>
                    <a:pt x="10097" y="13495"/>
                    <a:pt x="10216" y="13518"/>
                    <a:pt x="10336" y="13518"/>
                  </a:cubicBezTo>
                  <a:cubicBezTo>
                    <a:pt x="10389" y="13514"/>
                    <a:pt x="10442" y="13512"/>
                    <a:pt x="10494" y="13512"/>
                  </a:cubicBezTo>
                  <a:cubicBezTo>
                    <a:pt x="10732" y="13512"/>
                    <a:pt x="10959" y="13553"/>
                    <a:pt x="11193" y="13602"/>
                  </a:cubicBezTo>
                  <a:cubicBezTo>
                    <a:pt x="11490" y="13661"/>
                    <a:pt x="11776" y="13780"/>
                    <a:pt x="12062" y="13888"/>
                  </a:cubicBezTo>
                  <a:cubicBezTo>
                    <a:pt x="12241" y="13959"/>
                    <a:pt x="12395" y="14078"/>
                    <a:pt x="12598" y="14138"/>
                  </a:cubicBezTo>
                  <a:cubicBezTo>
                    <a:pt x="12800" y="14209"/>
                    <a:pt x="12979" y="14316"/>
                    <a:pt x="13133" y="14483"/>
                  </a:cubicBezTo>
                  <a:cubicBezTo>
                    <a:pt x="13276" y="14650"/>
                    <a:pt x="13455" y="14780"/>
                    <a:pt x="13622" y="14923"/>
                  </a:cubicBezTo>
                  <a:cubicBezTo>
                    <a:pt x="13741" y="15031"/>
                    <a:pt x="13824" y="15150"/>
                    <a:pt x="13931" y="15269"/>
                  </a:cubicBezTo>
                  <a:cubicBezTo>
                    <a:pt x="14157" y="15519"/>
                    <a:pt x="14396" y="15781"/>
                    <a:pt x="14586" y="16043"/>
                  </a:cubicBezTo>
                  <a:cubicBezTo>
                    <a:pt x="14812" y="16352"/>
                    <a:pt x="14991" y="16709"/>
                    <a:pt x="15181" y="17043"/>
                  </a:cubicBezTo>
                  <a:cubicBezTo>
                    <a:pt x="15217" y="17114"/>
                    <a:pt x="15253" y="17186"/>
                    <a:pt x="15300" y="17269"/>
                  </a:cubicBezTo>
                  <a:cubicBezTo>
                    <a:pt x="15312" y="17269"/>
                    <a:pt x="15336" y="17245"/>
                    <a:pt x="15348" y="17245"/>
                  </a:cubicBezTo>
                  <a:cubicBezTo>
                    <a:pt x="15336" y="17221"/>
                    <a:pt x="15348" y="17186"/>
                    <a:pt x="15336" y="17162"/>
                  </a:cubicBezTo>
                  <a:cubicBezTo>
                    <a:pt x="15253" y="16971"/>
                    <a:pt x="15181" y="16769"/>
                    <a:pt x="15110" y="16590"/>
                  </a:cubicBezTo>
                  <a:cubicBezTo>
                    <a:pt x="14931" y="16174"/>
                    <a:pt x="14693" y="15793"/>
                    <a:pt x="14396" y="15447"/>
                  </a:cubicBezTo>
                  <a:cubicBezTo>
                    <a:pt x="14217" y="15245"/>
                    <a:pt x="14026" y="15066"/>
                    <a:pt x="13848" y="14864"/>
                  </a:cubicBezTo>
                  <a:cubicBezTo>
                    <a:pt x="13705" y="14745"/>
                    <a:pt x="13586" y="14614"/>
                    <a:pt x="13455" y="14495"/>
                  </a:cubicBezTo>
                  <a:cubicBezTo>
                    <a:pt x="13431" y="14471"/>
                    <a:pt x="13348" y="14471"/>
                    <a:pt x="13324" y="14423"/>
                  </a:cubicBezTo>
                  <a:cubicBezTo>
                    <a:pt x="13205" y="14269"/>
                    <a:pt x="13050" y="14149"/>
                    <a:pt x="12860" y="14078"/>
                  </a:cubicBezTo>
                  <a:cubicBezTo>
                    <a:pt x="12729" y="14030"/>
                    <a:pt x="12610" y="13995"/>
                    <a:pt x="12491" y="13935"/>
                  </a:cubicBezTo>
                  <a:cubicBezTo>
                    <a:pt x="12383" y="13888"/>
                    <a:pt x="12300" y="13828"/>
                    <a:pt x="12193" y="13780"/>
                  </a:cubicBezTo>
                  <a:cubicBezTo>
                    <a:pt x="11883" y="13661"/>
                    <a:pt x="11586" y="13554"/>
                    <a:pt x="11264" y="13459"/>
                  </a:cubicBezTo>
                  <a:cubicBezTo>
                    <a:pt x="11109" y="13399"/>
                    <a:pt x="10943" y="13376"/>
                    <a:pt x="10776" y="13316"/>
                  </a:cubicBezTo>
                  <a:cubicBezTo>
                    <a:pt x="10670" y="13295"/>
                    <a:pt x="10573" y="13255"/>
                    <a:pt x="10461" y="13255"/>
                  </a:cubicBezTo>
                  <a:cubicBezTo>
                    <a:pt x="10447" y="13255"/>
                    <a:pt x="10433" y="13255"/>
                    <a:pt x="10419" y="13256"/>
                  </a:cubicBezTo>
                  <a:cubicBezTo>
                    <a:pt x="10395" y="13256"/>
                    <a:pt x="10359" y="13221"/>
                    <a:pt x="10347" y="13197"/>
                  </a:cubicBezTo>
                  <a:cubicBezTo>
                    <a:pt x="10169" y="13185"/>
                    <a:pt x="10014" y="13161"/>
                    <a:pt x="9859" y="13161"/>
                  </a:cubicBezTo>
                  <a:cubicBezTo>
                    <a:pt x="9790" y="13151"/>
                    <a:pt x="9723" y="13145"/>
                    <a:pt x="9656" y="13145"/>
                  </a:cubicBezTo>
                  <a:cubicBezTo>
                    <a:pt x="9574" y="13145"/>
                    <a:pt x="9492" y="13153"/>
                    <a:pt x="9407" y="13173"/>
                  </a:cubicBezTo>
                  <a:cubicBezTo>
                    <a:pt x="9204" y="13233"/>
                    <a:pt x="8990" y="13304"/>
                    <a:pt x="8800" y="13399"/>
                  </a:cubicBezTo>
                  <a:cubicBezTo>
                    <a:pt x="8585" y="13483"/>
                    <a:pt x="8383" y="13578"/>
                    <a:pt x="8264" y="13780"/>
                  </a:cubicBezTo>
                  <a:cubicBezTo>
                    <a:pt x="8038" y="14149"/>
                    <a:pt x="7835" y="14542"/>
                    <a:pt x="7692" y="14971"/>
                  </a:cubicBezTo>
                  <a:lnTo>
                    <a:pt x="7657" y="15066"/>
                  </a:lnTo>
                  <a:lnTo>
                    <a:pt x="7621" y="15066"/>
                  </a:lnTo>
                  <a:cubicBezTo>
                    <a:pt x="7609" y="14888"/>
                    <a:pt x="7549" y="14721"/>
                    <a:pt x="7573" y="14554"/>
                  </a:cubicBezTo>
                  <a:cubicBezTo>
                    <a:pt x="7621" y="14328"/>
                    <a:pt x="7430" y="14245"/>
                    <a:pt x="7359" y="14090"/>
                  </a:cubicBezTo>
                  <a:lnTo>
                    <a:pt x="7359" y="14090"/>
                  </a:lnTo>
                  <a:cubicBezTo>
                    <a:pt x="7383" y="14185"/>
                    <a:pt x="7442" y="14257"/>
                    <a:pt x="7490" y="14352"/>
                  </a:cubicBezTo>
                  <a:cubicBezTo>
                    <a:pt x="7514" y="14388"/>
                    <a:pt x="7538" y="14423"/>
                    <a:pt x="7538" y="14471"/>
                  </a:cubicBezTo>
                  <a:cubicBezTo>
                    <a:pt x="7549" y="14614"/>
                    <a:pt x="7561" y="14745"/>
                    <a:pt x="7561" y="14888"/>
                  </a:cubicBezTo>
                  <a:cubicBezTo>
                    <a:pt x="7561" y="15031"/>
                    <a:pt x="7609" y="15185"/>
                    <a:pt x="7561" y="15304"/>
                  </a:cubicBezTo>
                  <a:cubicBezTo>
                    <a:pt x="7442" y="15685"/>
                    <a:pt x="7359" y="16054"/>
                    <a:pt x="7335" y="16447"/>
                  </a:cubicBezTo>
                  <a:cubicBezTo>
                    <a:pt x="7335" y="16555"/>
                    <a:pt x="7371" y="16674"/>
                    <a:pt x="7371" y="16769"/>
                  </a:cubicBezTo>
                  <a:cubicBezTo>
                    <a:pt x="7371" y="16912"/>
                    <a:pt x="7371" y="17055"/>
                    <a:pt x="7383" y="17186"/>
                  </a:cubicBezTo>
                  <a:cubicBezTo>
                    <a:pt x="7395" y="17459"/>
                    <a:pt x="7478" y="17721"/>
                    <a:pt x="7454" y="17995"/>
                  </a:cubicBezTo>
                  <a:cubicBezTo>
                    <a:pt x="7442" y="18317"/>
                    <a:pt x="7371" y="18650"/>
                    <a:pt x="7323" y="18971"/>
                  </a:cubicBezTo>
                  <a:cubicBezTo>
                    <a:pt x="7323" y="19019"/>
                    <a:pt x="7311" y="19067"/>
                    <a:pt x="7311" y="19114"/>
                  </a:cubicBezTo>
                  <a:lnTo>
                    <a:pt x="7335" y="19114"/>
                  </a:lnTo>
                  <a:lnTo>
                    <a:pt x="7514" y="17948"/>
                  </a:lnTo>
                  <a:lnTo>
                    <a:pt x="7549" y="17948"/>
                  </a:lnTo>
                  <a:cubicBezTo>
                    <a:pt x="7621" y="18138"/>
                    <a:pt x="7680" y="18340"/>
                    <a:pt x="7752" y="18519"/>
                  </a:cubicBezTo>
                  <a:cubicBezTo>
                    <a:pt x="7716" y="18531"/>
                    <a:pt x="7657" y="18543"/>
                    <a:pt x="7657" y="18555"/>
                  </a:cubicBezTo>
                  <a:cubicBezTo>
                    <a:pt x="7633" y="18614"/>
                    <a:pt x="7657" y="18662"/>
                    <a:pt x="7657" y="18721"/>
                  </a:cubicBezTo>
                  <a:lnTo>
                    <a:pt x="7692" y="18721"/>
                  </a:lnTo>
                  <a:cubicBezTo>
                    <a:pt x="7728" y="18698"/>
                    <a:pt x="7776" y="18662"/>
                    <a:pt x="7799" y="18614"/>
                  </a:cubicBezTo>
                  <a:cubicBezTo>
                    <a:pt x="7835" y="18698"/>
                    <a:pt x="7847" y="18769"/>
                    <a:pt x="7871" y="18829"/>
                  </a:cubicBezTo>
                  <a:cubicBezTo>
                    <a:pt x="7990" y="19067"/>
                    <a:pt x="8133" y="19305"/>
                    <a:pt x="8264" y="19531"/>
                  </a:cubicBezTo>
                  <a:cubicBezTo>
                    <a:pt x="8335" y="19662"/>
                    <a:pt x="8383" y="19781"/>
                    <a:pt x="8371" y="19948"/>
                  </a:cubicBezTo>
                  <a:cubicBezTo>
                    <a:pt x="8347" y="20281"/>
                    <a:pt x="8383" y="20626"/>
                    <a:pt x="8395" y="20960"/>
                  </a:cubicBezTo>
                  <a:cubicBezTo>
                    <a:pt x="8514" y="20603"/>
                    <a:pt x="8347" y="20210"/>
                    <a:pt x="8431" y="19841"/>
                  </a:cubicBezTo>
                  <a:lnTo>
                    <a:pt x="8431" y="19841"/>
                  </a:lnTo>
                  <a:cubicBezTo>
                    <a:pt x="8490" y="19912"/>
                    <a:pt x="8526" y="19984"/>
                    <a:pt x="8573" y="20067"/>
                  </a:cubicBezTo>
                  <a:cubicBezTo>
                    <a:pt x="8609" y="20126"/>
                    <a:pt x="8645" y="20198"/>
                    <a:pt x="8645" y="20269"/>
                  </a:cubicBezTo>
                  <a:cubicBezTo>
                    <a:pt x="8633" y="20460"/>
                    <a:pt x="8609" y="20638"/>
                    <a:pt x="8573" y="20841"/>
                  </a:cubicBezTo>
                  <a:cubicBezTo>
                    <a:pt x="8561" y="20996"/>
                    <a:pt x="8526" y="21162"/>
                    <a:pt x="8502" y="21329"/>
                  </a:cubicBezTo>
                  <a:lnTo>
                    <a:pt x="8526" y="21329"/>
                  </a:lnTo>
                  <a:cubicBezTo>
                    <a:pt x="8585" y="20984"/>
                    <a:pt x="8645" y="20638"/>
                    <a:pt x="8704" y="20281"/>
                  </a:cubicBezTo>
                  <a:cubicBezTo>
                    <a:pt x="8859" y="20495"/>
                    <a:pt x="9002" y="20686"/>
                    <a:pt x="9145" y="20876"/>
                  </a:cubicBezTo>
                  <a:cubicBezTo>
                    <a:pt x="9169" y="20912"/>
                    <a:pt x="9169" y="20936"/>
                    <a:pt x="9169" y="20972"/>
                  </a:cubicBezTo>
                  <a:cubicBezTo>
                    <a:pt x="9204" y="21198"/>
                    <a:pt x="9216" y="21412"/>
                    <a:pt x="9264" y="21627"/>
                  </a:cubicBezTo>
                  <a:cubicBezTo>
                    <a:pt x="9288" y="21746"/>
                    <a:pt x="9347" y="21865"/>
                    <a:pt x="9443" y="21948"/>
                  </a:cubicBezTo>
                  <a:cubicBezTo>
                    <a:pt x="9704" y="22222"/>
                    <a:pt x="9657" y="22329"/>
                    <a:pt x="9526" y="22567"/>
                  </a:cubicBezTo>
                  <a:cubicBezTo>
                    <a:pt x="9514" y="22591"/>
                    <a:pt x="9502" y="22627"/>
                    <a:pt x="9478" y="22639"/>
                  </a:cubicBezTo>
                  <a:cubicBezTo>
                    <a:pt x="9204" y="22948"/>
                    <a:pt x="8919" y="23282"/>
                    <a:pt x="8633" y="23591"/>
                  </a:cubicBezTo>
                  <a:cubicBezTo>
                    <a:pt x="8621" y="23603"/>
                    <a:pt x="8585" y="23603"/>
                    <a:pt x="8561" y="23615"/>
                  </a:cubicBezTo>
                  <a:cubicBezTo>
                    <a:pt x="8335" y="23674"/>
                    <a:pt x="8109" y="23734"/>
                    <a:pt x="7907" y="23817"/>
                  </a:cubicBezTo>
                  <a:cubicBezTo>
                    <a:pt x="7799" y="23841"/>
                    <a:pt x="7692" y="23901"/>
                    <a:pt x="7597" y="23948"/>
                  </a:cubicBezTo>
                  <a:lnTo>
                    <a:pt x="7561" y="23913"/>
                  </a:lnTo>
                  <a:cubicBezTo>
                    <a:pt x="7657" y="23794"/>
                    <a:pt x="7740" y="23663"/>
                    <a:pt x="7835" y="23543"/>
                  </a:cubicBezTo>
                  <a:cubicBezTo>
                    <a:pt x="7930" y="23401"/>
                    <a:pt x="8085" y="23282"/>
                    <a:pt x="8192" y="23127"/>
                  </a:cubicBezTo>
                  <a:cubicBezTo>
                    <a:pt x="8395" y="22841"/>
                    <a:pt x="8573" y="22543"/>
                    <a:pt x="8788" y="22293"/>
                  </a:cubicBezTo>
                  <a:cubicBezTo>
                    <a:pt x="9026" y="21996"/>
                    <a:pt x="9097" y="21650"/>
                    <a:pt x="9097" y="21293"/>
                  </a:cubicBezTo>
                  <a:cubicBezTo>
                    <a:pt x="9097" y="21138"/>
                    <a:pt x="9038" y="20972"/>
                    <a:pt x="9002" y="20805"/>
                  </a:cubicBezTo>
                  <a:cubicBezTo>
                    <a:pt x="8990" y="20698"/>
                    <a:pt x="8966" y="20662"/>
                    <a:pt x="8847" y="20638"/>
                  </a:cubicBezTo>
                  <a:lnTo>
                    <a:pt x="8847" y="20638"/>
                  </a:lnTo>
                  <a:cubicBezTo>
                    <a:pt x="8859" y="20722"/>
                    <a:pt x="8859" y="20781"/>
                    <a:pt x="8871" y="20841"/>
                  </a:cubicBezTo>
                  <a:cubicBezTo>
                    <a:pt x="8942" y="21329"/>
                    <a:pt x="8907" y="21793"/>
                    <a:pt x="8550" y="22186"/>
                  </a:cubicBezTo>
                  <a:cubicBezTo>
                    <a:pt x="8431" y="22329"/>
                    <a:pt x="8323" y="22472"/>
                    <a:pt x="8216" y="22627"/>
                  </a:cubicBezTo>
                  <a:cubicBezTo>
                    <a:pt x="8050" y="22841"/>
                    <a:pt x="7895" y="23055"/>
                    <a:pt x="7728" y="23282"/>
                  </a:cubicBezTo>
                  <a:cubicBezTo>
                    <a:pt x="7549" y="23520"/>
                    <a:pt x="7347" y="23722"/>
                    <a:pt x="7359" y="24055"/>
                  </a:cubicBezTo>
                  <a:cubicBezTo>
                    <a:pt x="7359" y="24067"/>
                    <a:pt x="7335" y="24091"/>
                    <a:pt x="7323" y="24115"/>
                  </a:cubicBezTo>
                  <a:cubicBezTo>
                    <a:pt x="7133" y="24234"/>
                    <a:pt x="6954" y="24353"/>
                    <a:pt x="6740" y="24484"/>
                  </a:cubicBezTo>
                  <a:cubicBezTo>
                    <a:pt x="6764" y="24389"/>
                    <a:pt x="6764" y="24317"/>
                    <a:pt x="6776" y="24246"/>
                  </a:cubicBezTo>
                  <a:cubicBezTo>
                    <a:pt x="6764" y="24246"/>
                    <a:pt x="6728" y="24234"/>
                    <a:pt x="6716" y="24234"/>
                  </a:cubicBezTo>
                  <a:cubicBezTo>
                    <a:pt x="6704" y="24436"/>
                    <a:pt x="6680" y="24651"/>
                    <a:pt x="6478" y="24770"/>
                  </a:cubicBezTo>
                  <a:cubicBezTo>
                    <a:pt x="6466" y="24603"/>
                    <a:pt x="6359" y="24448"/>
                    <a:pt x="6537" y="24317"/>
                  </a:cubicBezTo>
                  <a:cubicBezTo>
                    <a:pt x="6524" y="24315"/>
                    <a:pt x="6511" y="24313"/>
                    <a:pt x="6498" y="24313"/>
                  </a:cubicBezTo>
                  <a:cubicBezTo>
                    <a:pt x="6403" y="24313"/>
                    <a:pt x="6348" y="24391"/>
                    <a:pt x="6359" y="24496"/>
                  </a:cubicBezTo>
                  <a:cubicBezTo>
                    <a:pt x="6371" y="24591"/>
                    <a:pt x="6418" y="24675"/>
                    <a:pt x="6418" y="24770"/>
                  </a:cubicBezTo>
                  <a:cubicBezTo>
                    <a:pt x="6418" y="24841"/>
                    <a:pt x="6383" y="24925"/>
                    <a:pt x="6347" y="24984"/>
                  </a:cubicBezTo>
                  <a:cubicBezTo>
                    <a:pt x="6345" y="24989"/>
                    <a:pt x="6339" y="24991"/>
                    <a:pt x="6331" y="24991"/>
                  </a:cubicBezTo>
                  <a:cubicBezTo>
                    <a:pt x="6299" y="24991"/>
                    <a:pt x="6228" y="24958"/>
                    <a:pt x="6180" y="24948"/>
                  </a:cubicBezTo>
                  <a:cubicBezTo>
                    <a:pt x="6126" y="24916"/>
                    <a:pt x="6062" y="24864"/>
                    <a:pt x="6006" y="24864"/>
                  </a:cubicBezTo>
                  <a:cubicBezTo>
                    <a:pt x="6000" y="24864"/>
                    <a:pt x="5995" y="24864"/>
                    <a:pt x="5990" y="24865"/>
                  </a:cubicBezTo>
                  <a:cubicBezTo>
                    <a:pt x="5835" y="24901"/>
                    <a:pt x="5692" y="24925"/>
                    <a:pt x="5561" y="25008"/>
                  </a:cubicBezTo>
                  <a:cubicBezTo>
                    <a:pt x="5323" y="25127"/>
                    <a:pt x="5109" y="25306"/>
                    <a:pt x="4871" y="25425"/>
                  </a:cubicBezTo>
                  <a:cubicBezTo>
                    <a:pt x="4704" y="25496"/>
                    <a:pt x="4513" y="25544"/>
                    <a:pt x="4335" y="25603"/>
                  </a:cubicBezTo>
                  <a:cubicBezTo>
                    <a:pt x="4323" y="25603"/>
                    <a:pt x="4323" y="25579"/>
                    <a:pt x="4311" y="25568"/>
                  </a:cubicBezTo>
                  <a:cubicBezTo>
                    <a:pt x="4311" y="25520"/>
                    <a:pt x="4323" y="25496"/>
                    <a:pt x="4335" y="25460"/>
                  </a:cubicBezTo>
                  <a:cubicBezTo>
                    <a:pt x="4466" y="25258"/>
                    <a:pt x="4668" y="25103"/>
                    <a:pt x="4871" y="24984"/>
                  </a:cubicBezTo>
                  <a:cubicBezTo>
                    <a:pt x="5097" y="24865"/>
                    <a:pt x="5275" y="24722"/>
                    <a:pt x="5418" y="24508"/>
                  </a:cubicBezTo>
                  <a:cubicBezTo>
                    <a:pt x="5454" y="24484"/>
                    <a:pt x="5454" y="24436"/>
                    <a:pt x="5466" y="24389"/>
                  </a:cubicBezTo>
                  <a:cubicBezTo>
                    <a:pt x="5474" y="24337"/>
                    <a:pt x="5464" y="24298"/>
                    <a:pt x="5431" y="24298"/>
                  </a:cubicBezTo>
                  <a:cubicBezTo>
                    <a:pt x="5419" y="24298"/>
                    <a:pt x="5402" y="24304"/>
                    <a:pt x="5383" y="24317"/>
                  </a:cubicBezTo>
                  <a:cubicBezTo>
                    <a:pt x="5323" y="24353"/>
                    <a:pt x="5263" y="24389"/>
                    <a:pt x="5228" y="24448"/>
                  </a:cubicBezTo>
                  <a:cubicBezTo>
                    <a:pt x="5097" y="24663"/>
                    <a:pt x="4859" y="24722"/>
                    <a:pt x="4680" y="24865"/>
                  </a:cubicBezTo>
                  <a:cubicBezTo>
                    <a:pt x="4648" y="24892"/>
                    <a:pt x="4621" y="24904"/>
                    <a:pt x="4595" y="24904"/>
                  </a:cubicBezTo>
                  <a:cubicBezTo>
                    <a:pt x="4563" y="24904"/>
                    <a:pt x="4534" y="24886"/>
                    <a:pt x="4501" y="24853"/>
                  </a:cubicBezTo>
                  <a:cubicBezTo>
                    <a:pt x="4454" y="24806"/>
                    <a:pt x="4394" y="24782"/>
                    <a:pt x="4347" y="24734"/>
                  </a:cubicBezTo>
                  <a:lnTo>
                    <a:pt x="4347" y="24734"/>
                  </a:lnTo>
                  <a:cubicBezTo>
                    <a:pt x="4406" y="24806"/>
                    <a:pt x="4454" y="24889"/>
                    <a:pt x="4525" y="25008"/>
                  </a:cubicBezTo>
                  <a:cubicBezTo>
                    <a:pt x="4466" y="24984"/>
                    <a:pt x="4394" y="24984"/>
                    <a:pt x="4394" y="24972"/>
                  </a:cubicBezTo>
                  <a:cubicBezTo>
                    <a:pt x="4370" y="24901"/>
                    <a:pt x="4370" y="24806"/>
                    <a:pt x="4347" y="24734"/>
                  </a:cubicBezTo>
                  <a:lnTo>
                    <a:pt x="4347" y="24734"/>
                  </a:lnTo>
                  <a:cubicBezTo>
                    <a:pt x="4347" y="24734"/>
                    <a:pt x="4347" y="24734"/>
                    <a:pt x="4347" y="24734"/>
                  </a:cubicBezTo>
                  <a:cubicBezTo>
                    <a:pt x="4406" y="24663"/>
                    <a:pt x="4466" y="24567"/>
                    <a:pt x="4513" y="24496"/>
                  </a:cubicBezTo>
                  <a:cubicBezTo>
                    <a:pt x="4585" y="24425"/>
                    <a:pt x="4680" y="24365"/>
                    <a:pt x="4763" y="24294"/>
                  </a:cubicBezTo>
                  <a:cubicBezTo>
                    <a:pt x="4859" y="24210"/>
                    <a:pt x="4918" y="24127"/>
                    <a:pt x="5002" y="24067"/>
                  </a:cubicBezTo>
                  <a:cubicBezTo>
                    <a:pt x="5180" y="23960"/>
                    <a:pt x="5359" y="23877"/>
                    <a:pt x="5537" y="23770"/>
                  </a:cubicBezTo>
                  <a:cubicBezTo>
                    <a:pt x="5668" y="23710"/>
                    <a:pt x="5775" y="23651"/>
                    <a:pt x="5847" y="23484"/>
                  </a:cubicBezTo>
                  <a:cubicBezTo>
                    <a:pt x="5966" y="23222"/>
                    <a:pt x="6049" y="22960"/>
                    <a:pt x="6014" y="22686"/>
                  </a:cubicBezTo>
                  <a:cubicBezTo>
                    <a:pt x="5954" y="22127"/>
                    <a:pt x="6061" y="21615"/>
                    <a:pt x="6168" y="21079"/>
                  </a:cubicBezTo>
                  <a:cubicBezTo>
                    <a:pt x="6228" y="20793"/>
                    <a:pt x="6347" y="20543"/>
                    <a:pt x="6418" y="20257"/>
                  </a:cubicBezTo>
                  <a:cubicBezTo>
                    <a:pt x="6549" y="19769"/>
                    <a:pt x="6645" y="19257"/>
                    <a:pt x="6764" y="18769"/>
                  </a:cubicBezTo>
                  <a:cubicBezTo>
                    <a:pt x="6895" y="18245"/>
                    <a:pt x="6907" y="17721"/>
                    <a:pt x="6918" y="17186"/>
                  </a:cubicBezTo>
                  <a:cubicBezTo>
                    <a:pt x="6942" y="17007"/>
                    <a:pt x="6895" y="16828"/>
                    <a:pt x="6883" y="16650"/>
                  </a:cubicBezTo>
                  <a:lnTo>
                    <a:pt x="6883" y="16650"/>
                  </a:lnTo>
                  <a:cubicBezTo>
                    <a:pt x="7133" y="16709"/>
                    <a:pt x="7133" y="16709"/>
                    <a:pt x="7145" y="16936"/>
                  </a:cubicBezTo>
                  <a:cubicBezTo>
                    <a:pt x="7145" y="16971"/>
                    <a:pt x="7157" y="16983"/>
                    <a:pt x="7157" y="17007"/>
                  </a:cubicBezTo>
                  <a:cubicBezTo>
                    <a:pt x="7240" y="17281"/>
                    <a:pt x="7204" y="17567"/>
                    <a:pt x="7204" y="17840"/>
                  </a:cubicBezTo>
                  <a:lnTo>
                    <a:pt x="7204" y="18412"/>
                  </a:lnTo>
                  <a:cubicBezTo>
                    <a:pt x="7252" y="17840"/>
                    <a:pt x="7311" y="17293"/>
                    <a:pt x="7157" y="16757"/>
                  </a:cubicBezTo>
                  <a:cubicBezTo>
                    <a:pt x="7240" y="16733"/>
                    <a:pt x="7264" y="16709"/>
                    <a:pt x="7311" y="16697"/>
                  </a:cubicBezTo>
                  <a:lnTo>
                    <a:pt x="7216" y="16614"/>
                  </a:lnTo>
                  <a:cubicBezTo>
                    <a:pt x="7133" y="16531"/>
                    <a:pt x="7026" y="16459"/>
                    <a:pt x="6966" y="16376"/>
                  </a:cubicBezTo>
                  <a:cubicBezTo>
                    <a:pt x="6847" y="16209"/>
                    <a:pt x="6776" y="16031"/>
                    <a:pt x="6656" y="15864"/>
                  </a:cubicBezTo>
                  <a:cubicBezTo>
                    <a:pt x="6383" y="15495"/>
                    <a:pt x="6085" y="15138"/>
                    <a:pt x="5823" y="14769"/>
                  </a:cubicBezTo>
                  <a:cubicBezTo>
                    <a:pt x="5728" y="14626"/>
                    <a:pt x="5644" y="14507"/>
                    <a:pt x="5597" y="14364"/>
                  </a:cubicBezTo>
                  <a:cubicBezTo>
                    <a:pt x="5537" y="14173"/>
                    <a:pt x="5537" y="13947"/>
                    <a:pt x="5490" y="13733"/>
                  </a:cubicBezTo>
                  <a:cubicBezTo>
                    <a:pt x="5454" y="13483"/>
                    <a:pt x="5430" y="13233"/>
                    <a:pt x="5347" y="12995"/>
                  </a:cubicBezTo>
                  <a:cubicBezTo>
                    <a:pt x="5192" y="12602"/>
                    <a:pt x="5180" y="12209"/>
                    <a:pt x="5156" y="11804"/>
                  </a:cubicBezTo>
                  <a:cubicBezTo>
                    <a:pt x="5132" y="11506"/>
                    <a:pt x="5109" y="11197"/>
                    <a:pt x="4918" y="10923"/>
                  </a:cubicBezTo>
                  <a:cubicBezTo>
                    <a:pt x="4894" y="10899"/>
                    <a:pt x="4882" y="10863"/>
                    <a:pt x="4871" y="10816"/>
                  </a:cubicBezTo>
                  <a:lnTo>
                    <a:pt x="4871" y="10816"/>
                  </a:lnTo>
                  <a:cubicBezTo>
                    <a:pt x="5013" y="10851"/>
                    <a:pt x="5168" y="10875"/>
                    <a:pt x="5275" y="10911"/>
                  </a:cubicBezTo>
                  <a:cubicBezTo>
                    <a:pt x="5311" y="11209"/>
                    <a:pt x="5359" y="11518"/>
                    <a:pt x="5406" y="11816"/>
                  </a:cubicBezTo>
                  <a:lnTo>
                    <a:pt x="5430" y="11816"/>
                  </a:lnTo>
                  <a:cubicBezTo>
                    <a:pt x="5394" y="11530"/>
                    <a:pt x="5359" y="11232"/>
                    <a:pt x="5311" y="10935"/>
                  </a:cubicBezTo>
                  <a:lnTo>
                    <a:pt x="5894" y="10935"/>
                  </a:lnTo>
                  <a:cubicBezTo>
                    <a:pt x="5966" y="11280"/>
                    <a:pt x="6025" y="11613"/>
                    <a:pt x="6109" y="11935"/>
                  </a:cubicBezTo>
                  <a:cubicBezTo>
                    <a:pt x="6121" y="11923"/>
                    <a:pt x="6133" y="11923"/>
                    <a:pt x="6145" y="11923"/>
                  </a:cubicBezTo>
                  <a:cubicBezTo>
                    <a:pt x="6085" y="11590"/>
                    <a:pt x="6014" y="11268"/>
                    <a:pt x="5954" y="10959"/>
                  </a:cubicBezTo>
                  <a:cubicBezTo>
                    <a:pt x="6073" y="10911"/>
                    <a:pt x="6168" y="10875"/>
                    <a:pt x="6252" y="10840"/>
                  </a:cubicBezTo>
                  <a:cubicBezTo>
                    <a:pt x="6311" y="10804"/>
                    <a:pt x="6359" y="10756"/>
                    <a:pt x="6383" y="10720"/>
                  </a:cubicBezTo>
                  <a:cubicBezTo>
                    <a:pt x="6406" y="10697"/>
                    <a:pt x="6323" y="10637"/>
                    <a:pt x="6323" y="10625"/>
                  </a:cubicBezTo>
                  <a:cubicBezTo>
                    <a:pt x="6359" y="10578"/>
                    <a:pt x="6406" y="10518"/>
                    <a:pt x="6430" y="10482"/>
                  </a:cubicBezTo>
                  <a:cubicBezTo>
                    <a:pt x="6466" y="10518"/>
                    <a:pt x="6502" y="10566"/>
                    <a:pt x="6502" y="10625"/>
                  </a:cubicBezTo>
                  <a:cubicBezTo>
                    <a:pt x="6518" y="10730"/>
                    <a:pt x="6523" y="10769"/>
                    <a:pt x="6568" y="10769"/>
                  </a:cubicBezTo>
                  <a:cubicBezTo>
                    <a:pt x="6590" y="10769"/>
                    <a:pt x="6622" y="10760"/>
                    <a:pt x="6668" y="10744"/>
                  </a:cubicBezTo>
                  <a:lnTo>
                    <a:pt x="7121" y="10613"/>
                  </a:lnTo>
                  <a:cubicBezTo>
                    <a:pt x="7180" y="10780"/>
                    <a:pt x="7240" y="10923"/>
                    <a:pt x="7299" y="11090"/>
                  </a:cubicBezTo>
                  <a:cubicBezTo>
                    <a:pt x="7264" y="10935"/>
                    <a:pt x="7240" y="10792"/>
                    <a:pt x="7180" y="10661"/>
                  </a:cubicBezTo>
                  <a:cubicBezTo>
                    <a:pt x="7145" y="10566"/>
                    <a:pt x="7180" y="10554"/>
                    <a:pt x="7252" y="10542"/>
                  </a:cubicBezTo>
                  <a:cubicBezTo>
                    <a:pt x="7311" y="10542"/>
                    <a:pt x="7359" y="10554"/>
                    <a:pt x="7383" y="10625"/>
                  </a:cubicBezTo>
                  <a:cubicBezTo>
                    <a:pt x="7442" y="10780"/>
                    <a:pt x="7514" y="10923"/>
                    <a:pt x="7573" y="11078"/>
                  </a:cubicBezTo>
                  <a:cubicBezTo>
                    <a:pt x="7597" y="11078"/>
                    <a:pt x="7597" y="11054"/>
                    <a:pt x="7609" y="11054"/>
                  </a:cubicBezTo>
                  <a:cubicBezTo>
                    <a:pt x="7538" y="10875"/>
                    <a:pt x="7454" y="10685"/>
                    <a:pt x="7395" y="10518"/>
                  </a:cubicBezTo>
                  <a:cubicBezTo>
                    <a:pt x="7561" y="10482"/>
                    <a:pt x="7716" y="10459"/>
                    <a:pt x="7859" y="10399"/>
                  </a:cubicBezTo>
                  <a:cubicBezTo>
                    <a:pt x="8014" y="10363"/>
                    <a:pt x="8145" y="10268"/>
                    <a:pt x="8288" y="10197"/>
                  </a:cubicBezTo>
                  <a:cubicBezTo>
                    <a:pt x="8466" y="10375"/>
                    <a:pt x="8669" y="10542"/>
                    <a:pt x="8847" y="10720"/>
                  </a:cubicBezTo>
                  <a:lnTo>
                    <a:pt x="8883" y="10673"/>
                  </a:lnTo>
                  <a:lnTo>
                    <a:pt x="8311" y="10185"/>
                  </a:lnTo>
                  <a:cubicBezTo>
                    <a:pt x="8561" y="9911"/>
                    <a:pt x="8752" y="9661"/>
                    <a:pt x="8764" y="9363"/>
                  </a:cubicBezTo>
                  <a:cubicBezTo>
                    <a:pt x="8847" y="9351"/>
                    <a:pt x="8907" y="9351"/>
                    <a:pt x="8919" y="9316"/>
                  </a:cubicBezTo>
                  <a:cubicBezTo>
                    <a:pt x="9145" y="8911"/>
                    <a:pt x="9288" y="8482"/>
                    <a:pt x="9240" y="8006"/>
                  </a:cubicBezTo>
                  <a:cubicBezTo>
                    <a:pt x="9240" y="7946"/>
                    <a:pt x="9264" y="7887"/>
                    <a:pt x="9264" y="7815"/>
                  </a:cubicBezTo>
                  <a:cubicBezTo>
                    <a:pt x="9383" y="7899"/>
                    <a:pt x="9407" y="7994"/>
                    <a:pt x="9359" y="8113"/>
                  </a:cubicBezTo>
                  <a:cubicBezTo>
                    <a:pt x="9347" y="8125"/>
                    <a:pt x="9383" y="8173"/>
                    <a:pt x="9395" y="8196"/>
                  </a:cubicBezTo>
                  <a:cubicBezTo>
                    <a:pt x="9419" y="8184"/>
                    <a:pt x="9454" y="8173"/>
                    <a:pt x="9466" y="8161"/>
                  </a:cubicBezTo>
                  <a:cubicBezTo>
                    <a:pt x="9514" y="8113"/>
                    <a:pt x="9538" y="8053"/>
                    <a:pt x="9562" y="8018"/>
                  </a:cubicBezTo>
                  <a:cubicBezTo>
                    <a:pt x="9895" y="8292"/>
                    <a:pt x="10228" y="8554"/>
                    <a:pt x="10574" y="8827"/>
                  </a:cubicBezTo>
                  <a:cubicBezTo>
                    <a:pt x="10574" y="8839"/>
                    <a:pt x="10550" y="8839"/>
                    <a:pt x="10550" y="8851"/>
                  </a:cubicBezTo>
                  <a:cubicBezTo>
                    <a:pt x="10336" y="8768"/>
                    <a:pt x="10109" y="8661"/>
                    <a:pt x="9883" y="8577"/>
                  </a:cubicBezTo>
                  <a:lnTo>
                    <a:pt x="9883" y="8577"/>
                  </a:lnTo>
                  <a:cubicBezTo>
                    <a:pt x="9895" y="8613"/>
                    <a:pt x="9931" y="8649"/>
                    <a:pt x="9955" y="8661"/>
                  </a:cubicBezTo>
                  <a:cubicBezTo>
                    <a:pt x="10038" y="8696"/>
                    <a:pt x="10097" y="8720"/>
                    <a:pt x="10169" y="8756"/>
                  </a:cubicBezTo>
                  <a:cubicBezTo>
                    <a:pt x="10597" y="8935"/>
                    <a:pt x="11026" y="9089"/>
                    <a:pt x="11467" y="9292"/>
                  </a:cubicBezTo>
                  <a:cubicBezTo>
                    <a:pt x="11705" y="9411"/>
                    <a:pt x="11907" y="9554"/>
                    <a:pt x="12133" y="9708"/>
                  </a:cubicBezTo>
                  <a:cubicBezTo>
                    <a:pt x="12443" y="9911"/>
                    <a:pt x="12741" y="10125"/>
                    <a:pt x="13038" y="10363"/>
                  </a:cubicBezTo>
                  <a:cubicBezTo>
                    <a:pt x="13264" y="10554"/>
                    <a:pt x="13467" y="10756"/>
                    <a:pt x="13681" y="10970"/>
                  </a:cubicBezTo>
                  <a:cubicBezTo>
                    <a:pt x="13800" y="11090"/>
                    <a:pt x="13943" y="11173"/>
                    <a:pt x="14003" y="11351"/>
                  </a:cubicBezTo>
                  <a:cubicBezTo>
                    <a:pt x="14026" y="11375"/>
                    <a:pt x="14050" y="11387"/>
                    <a:pt x="14086" y="11399"/>
                  </a:cubicBezTo>
                  <a:cubicBezTo>
                    <a:pt x="14122" y="11435"/>
                    <a:pt x="14157" y="11447"/>
                    <a:pt x="14181" y="11471"/>
                  </a:cubicBezTo>
                  <a:cubicBezTo>
                    <a:pt x="14455" y="11768"/>
                    <a:pt x="14705" y="12090"/>
                    <a:pt x="14991" y="12364"/>
                  </a:cubicBezTo>
                  <a:cubicBezTo>
                    <a:pt x="15491" y="12899"/>
                    <a:pt x="15931" y="13471"/>
                    <a:pt x="16253" y="14138"/>
                  </a:cubicBezTo>
                  <a:cubicBezTo>
                    <a:pt x="16372" y="14388"/>
                    <a:pt x="16491" y="14626"/>
                    <a:pt x="16682" y="14840"/>
                  </a:cubicBezTo>
                  <a:cubicBezTo>
                    <a:pt x="17170" y="15340"/>
                    <a:pt x="17622" y="15864"/>
                    <a:pt x="17908" y="16519"/>
                  </a:cubicBezTo>
                  <a:cubicBezTo>
                    <a:pt x="18098" y="16983"/>
                    <a:pt x="18241" y="17471"/>
                    <a:pt x="18277" y="17959"/>
                  </a:cubicBezTo>
                  <a:cubicBezTo>
                    <a:pt x="18325" y="18412"/>
                    <a:pt x="18277" y="18876"/>
                    <a:pt x="18265" y="19329"/>
                  </a:cubicBezTo>
                  <a:cubicBezTo>
                    <a:pt x="18253" y="19614"/>
                    <a:pt x="18194" y="19900"/>
                    <a:pt x="18182" y="20186"/>
                  </a:cubicBezTo>
                  <a:cubicBezTo>
                    <a:pt x="18158" y="20519"/>
                    <a:pt x="18063" y="20853"/>
                    <a:pt x="17967" y="21174"/>
                  </a:cubicBezTo>
                  <a:cubicBezTo>
                    <a:pt x="17920" y="21317"/>
                    <a:pt x="17848" y="21448"/>
                    <a:pt x="17789" y="21579"/>
                  </a:cubicBezTo>
                  <a:cubicBezTo>
                    <a:pt x="17812" y="21589"/>
                    <a:pt x="17834" y="21594"/>
                    <a:pt x="17853" y="21594"/>
                  </a:cubicBezTo>
                  <a:cubicBezTo>
                    <a:pt x="17922" y="21594"/>
                    <a:pt x="17969" y="21534"/>
                    <a:pt x="18015" y="21460"/>
                  </a:cubicBezTo>
                  <a:cubicBezTo>
                    <a:pt x="18039" y="21412"/>
                    <a:pt x="18086" y="21353"/>
                    <a:pt x="18122" y="21353"/>
                  </a:cubicBezTo>
                  <a:cubicBezTo>
                    <a:pt x="18140" y="21356"/>
                    <a:pt x="18156" y="21358"/>
                    <a:pt x="18171" y="21358"/>
                  </a:cubicBezTo>
                  <a:cubicBezTo>
                    <a:pt x="18253" y="21358"/>
                    <a:pt x="18286" y="21304"/>
                    <a:pt x="18337" y="21234"/>
                  </a:cubicBezTo>
                  <a:cubicBezTo>
                    <a:pt x="18396" y="21162"/>
                    <a:pt x="18456" y="21091"/>
                    <a:pt x="18539" y="21031"/>
                  </a:cubicBezTo>
                  <a:cubicBezTo>
                    <a:pt x="18551" y="20996"/>
                    <a:pt x="18587" y="20996"/>
                    <a:pt x="18622" y="20984"/>
                  </a:cubicBezTo>
                  <a:cubicBezTo>
                    <a:pt x="18670" y="20924"/>
                    <a:pt x="18741" y="20876"/>
                    <a:pt x="18765" y="20805"/>
                  </a:cubicBezTo>
                  <a:cubicBezTo>
                    <a:pt x="18920" y="20507"/>
                    <a:pt x="19170" y="20317"/>
                    <a:pt x="19396" y="20079"/>
                  </a:cubicBezTo>
                  <a:cubicBezTo>
                    <a:pt x="19682" y="19781"/>
                    <a:pt x="19980" y="19483"/>
                    <a:pt x="20253" y="19174"/>
                  </a:cubicBezTo>
                  <a:cubicBezTo>
                    <a:pt x="20468" y="18936"/>
                    <a:pt x="20670" y="18674"/>
                    <a:pt x="20884" y="18424"/>
                  </a:cubicBezTo>
                  <a:cubicBezTo>
                    <a:pt x="21004" y="18281"/>
                    <a:pt x="21111" y="18138"/>
                    <a:pt x="21218" y="17995"/>
                  </a:cubicBezTo>
                  <a:cubicBezTo>
                    <a:pt x="21301" y="17840"/>
                    <a:pt x="21373" y="17686"/>
                    <a:pt x="21444" y="17531"/>
                  </a:cubicBezTo>
                  <a:cubicBezTo>
                    <a:pt x="21515" y="17412"/>
                    <a:pt x="21551" y="17281"/>
                    <a:pt x="21599" y="17162"/>
                  </a:cubicBezTo>
                  <a:cubicBezTo>
                    <a:pt x="21646" y="17055"/>
                    <a:pt x="21658" y="16936"/>
                    <a:pt x="21706" y="16852"/>
                  </a:cubicBezTo>
                  <a:cubicBezTo>
                    <a:pt x="21861" y="16531"/>
                    <a:pt x="21861" y="16197"/>
                    <a:pt x="21932" y="15864"/>
                  </a:cubicBezTo>
                  <a:cubicBezTo>
                    <a:pt x="21956" y="15673"/>
                    <a:pt x="21932" y="15459"/>
                    <a:pt x="21956" y="15269"/>
                  </a:cubicBezTo>
                  <a:cubicBezTo>
                    <a:pt x="22016" y="14947"/>
                    <a:pt x="21968" y="14626"/>
                    <a:pt x="21932" y="14328"/>
                  </a:cubicBezTo>
                  <a:cubicBezTo>
                    <a:pt x="21837" y="13768"/>
                    <a:pt x="21611" y="13245"/>
                    <a:pt x="21349" y="12756"/>
                  </a:cubicBezTo>
                  <a:cubicBezTo>
                    <a:pt x="21313" y="12709"/>
                    <a:pt x="21265" y="12685"/>
                    <a:pt x="21230" y="12649"/>
                  </a:cubicBezTo>
                  <a:cubicBezTo>
                    <a:pt x="21134" y="12590"/>
                    <a:pt x="21027" y="12530"/>
                    <a:pt x="20944" y="12459"/>
                  </a:cubicBezTo>
                  <a:cubicBezTo>
                    <a:pt x="20742" y="12304"/>
                    <a:pt x="20551" y="12113"/>
                    <a:pt x="20337" y="12030"/>
                  </a:cubicBezTo>
                  <a:cubicBezTo>
                    <a:pt x="20039" y="11887"/>
                    <a:pt x="19777" y="11697"/>
                    <a:pt x="19515" y="11518"/>
                  </a:cubicBezTo>
                  <a:cubicBezTo>
                    <a:pt x="19420" y="11459"/>
                    <a:pt x="19325" y="11435"/>
                    <a:pt x="19229" y="11375"/>
                  </a:cubicBezTo>
                  <a:cubicBezTo>
                    <a:pt x="18956" y="11197"/>
                    <a:pt x="18682" y="10970"/>
                    <a:pt x="18372" y="10851"/>
                  </a:cubicBezTo>
                  <a:cubicBezTo>
                    <a:pt x="18206" y="10780"/>
                    <a:pt x="18039" y="10720"/>
                    <a:pt x="17860" y="10661"/>
                  </a:cubicBezTo>
                  <a:cubicBezTo>
                    <a:pt x="17610" y="10578"/>
                    <a:pt x="17360" y="10518"/>
                    <a:pt x="17098" y="10447"/>
                  </a:cubicBezTo>
                  <a:cubicBezTo>
                    <a:pt x="16908" y="10387"/>
                    <a:pt x="16717" y="10316"/>
                    <a:pt x="16527" y="10268"/>
                  </a:cubicBezTo>
                  <a:cubicBezTo>
                    <a:pt x="16146" y="10185"/>
                    <a:pt x="15777" y="10125"/>
                    <a:pt x="15408" y="10042"/>
                  </a:cubicBezTo>
                  <a:cubicBezTo>
                    <a:pt x="15100" y="9987"/>
                    <a:pt x="14791" y="9970"/>
                    <a:pt x="14481" y="9970"/>
                  </a:cubicBezTo>
                  <a:cubicBezTo>
                    <a:pt x="14118" y="9970"/>
                    <a:pt x="13755" y="9993"/>
                    <a:pt x="13395" y="10006"/>
                  </a:cubicBezTo>
                  <a:cubicBezTo>
                    <a:pt x="13336" y="10006"/>
                    <a:pt x="13300" y="9958"/>
                    <a:pt x="13229" y="9947"/>
                  </a:cubicBezTo>
                  <a:cubicBezTo>
                    <a:pt x="13209" y="9927"/>
                    <a:pt x="13174" y="9908"/>
                    <a:pt x="13155" y="9908"/>
                  </a:cubicBezTo>
                  <a:cubicBezTo>
                    <a:pt x="13151" y="9908"/>
                    <a:pt x="13148" y="9909"/>
                    <a:pt x="13145" y="9911"/>
                  </a:cubicBezTo>
                  <a:cubicBezTo>
                    <a:pt x="13133" y="9911"/>
                    <a:pt x="13110" y="9958"/>
                    <a:pt x="13110" y="9982"/>
                  </a:cubicBezTo>
                  <a:cubicBezTo>
                    <a:pt x="13098" y="10030"/>
                    <a:pt x="13110" y="10078"/>
                    <a:pt x="13133" y="10137"/>
                  </a:cubicBezTo>
                  <a:cubicBezTo>
                    <a:pt x="12872" y="9958"/>
                    <a:pt x="12657" y="9804"/>
                    <a:pt x="12431" y="9661"/>
                  </a:cubicBezTo>
                  <a:cubicBezTo>
                    <a:pt x="12133" y="9482"/>
                    <a:pt x="11848" y="9304"/>
                    <a:pt x="11550" y="9125"/>
                  </a:cubicBezTo>
                  <a:cubicBezTo>
                    <a:pt x="11193" y="8899"/>
                    <a:pt x="10824" y="8696"/>
                    <a:pt x="10466" y="8482"/>
                  </a:cubicBezTo>
                  <a:cubicBezTo>
                    <a:pt x="10193" y="8315"/>
                    <a:pt x="9955" y="8137"/>
                    <a:pt x="9752" y="7923"/>
                  </a:cubicBezTo>
                  <a:cubicBezTo>
                    <a:pt x="9704" y="7863"/>
                    <a:pt x="9657" y="7815"/>
                    <a:pt x="9740" y="7768"/>
                  </a:cubicBezTo>
                  <a:cubicBezTo>
                    <a:pt x="10002" y="7601"/>
                    <a:pt x="10252" y="7422"/>
                    <a:pt x="10538" y="7291"/>
                  </a:cubicBezTo>
                  <a:cubicBezTo>
                    <a:pt x="11002" y="7065"/>
                    <a:pt x="11514" y="6946"/>
                    <a:pt x="12014" y="6875"/>
                  </a:cubicBezTo>
                  <a:cubicBezTo>
                    <a:pt x="12404" y="6819"/>
                    <a:pt x="12783" y="6743"/>
                    <a:pt x="13181" y="6743"/>
                  </a:cubicBezTo>
                  <a:cubicBezTo>
                    <a:pt x="13209" y="6743"/>
                    <a:pt x="13237" y="6743"/>
                    <a:pt x="13264" y="6744"/>
                  </a:cubicBezTo>
                  <a:cubicBezTo>
                    <a:pt x="13312" y="6747"/>
                    <a:pt x="13361" y="6748"/>
                    <a:pt x="13411" y="6748"/>
                  </a:cubicBezTo>
                  <a:cubicBezTo>
                    <a:pt x="13561" y="6748"/>
                    <a:pt x="13720" y="6735"/>
                    <a:pt x="13872" y="6708"/>
                  </a:cubicBezTo>
                  <a:cubicBezTo>
                    <a:pt x="14169" y="6672"/>
                    <a:pt x="14491" y="6613"/>
                    <a:pt x="14788" y="6553"/>
                  </a:cubicBezTo>
                  <a:cubicBezTo>
                    <a:pt x="15193" y="6470"/>
                    <a:pt x="15610" y="6410"/>
                    <a:pt x="15991" y="6196"/>
                  </a:cubicBezTo>
                  <a:cubicBezTo>
                    <a:pt x="16324" y="5994"/>
                    <a:pt x="16705" y="5839"/>
                    <a:pt x="17063" y="5625"/>
                  </a:cubicBezTo>
                  <a:cubicBezTo>
                    <a:pt x="17324" y="5482"/>
                    <a:pt x="17563" y="5279"/>
                    <a:pt x="17765" y="5017"/>
                  </a:cubicBezTo>
                  <a:cubicBezTo>
                    <a:pt x="17956" y="4732"/>
                    <a:pt x="18170" y="4482"/>
                    <a:pt x="18396" y="4208"/>
                  </a:cubicBezTo>
                  <a:cubicBezTo>
                    <a:pt x="18491" y="4113"/>
                    <a:pt x="18610" y="4029"/>
                    <a:pt x="18670" y="3910"/>
                  </a:cubicBezTo>
                  <a:cubicBezTo>
                    <a:pt x="18765" y="3708"/>
                    <a:pt x="18848" y="3470"/>
                    <a:pt x="18908" y="3231"/>
                  </a:cubicBezTo>
                  <a:cubicBezTo>
                    <a:pt x="18920" y="3136"/>
                    <a:pt x="18920" y="3017"/>
                    <a:pt x="18908" y="2934"/>
                  </a:cubicBezTo>
                  <a:cubicBezTo>
                    <a:pt x="18860" y="2767"/>
                    <a:pt x="18801" y="2600"/>
                    <a:pt x="18741" y="2446"/>
                  </a:cubicBezTo>
                  <a:cubicBezTo>
                    <a:pt x="18694" y="2327"/>
                    <a:pt x="18670" y="2184"/>
                    <a:pt x="18587" y="2100"/>
                  </a:cubicBezTo>
                  <a:cubicBezTo>
                    <a:pt x="18325" y="1767"/>
                    <a:pt x="18039" y="1446"/>
                    <a:pt x="17670" y="1219"/>
                  </a:cubicBezTo>
                  <a:cubicBezTo>
                    <a:pt x="17634" y="1219"/>
                    <a:pt x="17622" y="1195"/>
                    <a:pt x="17610" y="1172"/>
                  </a:cubicBezTo>
                  <a:cubicBezTo>
                    <a:pt x="17396" y="957"/>
                    <a:pt x="17146" y="814"/>
                    <a:pt x="16884" y="695"/>
                  </a:cubicBezTo>
                  <a:cubicBezTo>
                    <a:pt x="16610" y="576"/>
                    <a:pt x="16324" y="505"/>
                    <a:pt x="16051" y="433"/>
                  </a:cubicBezTo>
                  <a:cubicBezTo>
                    <a:pt x="15634" y="314"/>
                    <a:pt x="15241" y="160"/>
                    <a:pt x="14812" y="160"/>
                  </a:cubicBezTo>
                  <a:lnTo>
                    <a:pt x="14538" y="124"/>
                  </a:lnTo>
                  <a:cubicBezTo>
                    <a:pt x="14222" y="52"/>
                    <a:pt x="13900" y="0"/>
                    <a:pt x="135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8" name="Google Shape;26128;p37"/>
            <p:cNvSpPr/>
            <p:nvPr/>
          </p:nvSpPr>
          <p:spPr>
            <a:xfrm>
              <a:off x="6631475" y="2637950"/>
              <a:ext cx="272075" cy="123850"/>
            </a:xfrm>
            <a:custGeom>
              <a:avLst/>
              <a:gdLst/>
              <a:ahLst/>
              <a:cxnLst/>
              <a:rect l="l" t="t" r="r" b="b"/>
              <a:pathLst>
                <a:path w="10883" h="4954" extrusionOk="0">
                  <a:moveTo>
                    <a:pt x="10787" y="1"/>
                  </a:moveTo>
                  <a:cubicBezTo>
                    <a:pt x="10764" y="24"/>
                    <a:pt x="10728" y="60"/>
                    <a:pt x="10716" y="84"/>
                  </a:cubicBezTo>
                  <a:cubicBezTo>
                    <a:pt x="10645" y="370"/>
                    <a:pt x="10478" y="608"/>
                    <a:pt x="10264" y="798"/>
                  </a:cubicBezTo>
                  <a:cubicBezTo>
                    <a:pt x="10133" y="929"/>
                    <a:pt x="9966" y="1072"/>
                    <a:pt x="9811" y="1156"/>
                  </a:cubicBezTo>
                  <a:cubicBezTo>
                    <a:pt x="9585" y="1263"/>
                    <a:pt x="9347" y="1346"/>
                    <a:pt x="9109" y="1429"/>
                  </a:cubicBezTo>
                  <a:cubicBezTo>
                    <a:pt x="8644" y="1572"/>
                    <a:pt x="8204" y="1727"/>
                    <a:pt x="7739" y="1870"/>
                  </a:cubicBezTo>
                  <a:cubicBezTo>
                    <a:pt x="7697" y="1891"/>
                    <a:pt x="7649" y="1921"/>
                    <a:pt x="7603" y="1921"/>
                  </a:cubicBezTo>
                  <a:cubicBezTo>
                    <a:pt x="7572" y="1921"/>
                    <a:pt x="7542" y="1908"/>
                    <a:pt x="7513" y="1870"/>
                  </a:cubicBezTo>
                  <a:cubicBezTo>
                    <a:pt x="7501" y="1870"/>
                    <a:pt x="7442" y="1882"/>
                    <a:pt x="7430" y="1918"/>
                  </a:cubicBezTo>
                  <a:cubicBezTo>
                    <a:pt x="7394" y="1977"/>
                    <a:pt x="7382" y="2025"/>
                    <a:pt x="7382" y="2084"/>
                  </a:cubicBezTo>
                  <a:cubicBezTo>
                    <a:pt x="7406" y="2334"/>
                    <a:pt x="7251" y="2513"/>
                    <a:pt x="7085" y="2632"/>
                  </a:cubicBezTo>
                  <a:cubicBezTo>
                    <a:pt x="6930" y="2739"/>
                    <a:pt x="6727" y="2763"/>
                    <a:pt x="6537" y="2822"/>
                  </a:cubicBezTo>
                  <a:cubicBezTo>
                    <a:pt x="6482" y="2843"/>
                    <a:pt x="6422" y="2856"/>
                    <a:pt x="6368" y="2856"/>
                  </a:cubicBezTo>
                  <a:cubicBezTo>
                    <a:pt x="6329" y="2856"/>
                    <a:pt x="6293" y="2849"/>
                    <a:pt x="6263" y="2834"/>
                  </a:cubicBezTo>
                  <a:cubicBezTo>
                    <a:pt x="6144" y="2799"/>
                    <a:pt x="6028" y="2781"/>
                    <a:pt x="5915" y="2781"/>
                  </a:cubicBezTo>
                  <a:cubicBezTo>
                    <a:pt x="5802" y="2781"/>
                    <a:pt x="5692" y="2799"/>
                    <a:pt x="5584" y="2834"/>
                  </a:cubicBezTo>
                  <a:cubicBezTo>
                    <a:pt x="5501" y="2858"/>
                    <a:pt x="5442" y="2882"/>
                    <a:pt x="5370" y="2894"/>
                  </a:cubicBezTo>
                  <a:cubicBezTo>
                    <a:pt x="4941" y="2989"/>
                    <a:pt x="4513" y="3061"/>
                    <a:pt x="4072" y="3168"/>
                  </a:cubicBezTo>
                  <a:cubicBezTo>
                    <a:pt x="3763" y="3239"/>
                    <a:pt x="3453" y="3346"/>
                    <a:pt x="3144" y="3453"/>
                  </a:cubicBezTo>
                  <a:cubicBezTo>
                    <a:pt x="2941" y="3525"/>
                    <a:pt x="2751" y="3632"/>
                    <a:pt x="2548" y="3703"/>
                  </a:cubicBezTo>
                  <a:cubicBezTo>
                    <a:pt x="2334" y="3775"/>
                    <a:pt x="2132" y="3846"/>
                    <a:pt x="1929" y="3989"/>
                  </a:cubicBezTo>
                  <a:cubicBezTo>
                    <a:pt x="1667" y="4192"/>
                    <a:pt x="1370" y="4370"/>
                    <a:pt x="1084" y="4549"/>
                  </a:cubicBezTo>
                  <a:cubicBezTo>
                    <a:pt x="926" y="4642"/>
                    <a:pt x="783" y="4742"/>
                    <a:pt x="597" y="4742"/>
                  </a:cubicBezTo>
                  <a:cubicBezTo>
                    <a:pt x="545" y="4742"/>
                    <a:pt x="489" y="4734"/>
                    <a:pt x="429" y="4716"/>
                  </a:cubicBezTo>
                  <a:cubicBezTo>
                    <a:pt x="262" y="4668"/>
                    <a:pt x="238" y="4656"/>
                    <a:pt x="346" y="4525"/>
                  </a:cubicBezTo>
                  <a:cubicBezTo>
                    <a:pt x="441" y="4382"/>
                    <a:pt x="560" y="4287"/>
                    <a:pt x="703" y="4180"/>
                  </a:cubicBezTo>
                  <a:cubicBezTo>
                    <a:pt x="798" y="4084"/>
                    <a:pt x="917" y="4001"/>
                    <a:pt x="1036" y="3930"/>
                  </a:cubicBezTo>
                  <a:cubicBezTo>
                    <a:pt x="1131" y="3870"/>
                    <a:pt x="1239" y="3823"/>
                    <a:pt x="1322" y="3751"/>
                  </a:cubicBezTo>
                  <a:cubicBezTo>
                    <a:pt x="1358" y="3715"/>
                    <a:pt x="1358" y="3644"/>
                    <a:pt x="1370" y="3596"/>
                  </a:cubicBezTo>
                  <a:cubicBezTo>
                    <a:pt x="1327" y="3588"/>
                    <a:pt x="1279" y="3580"/>
                    <a:pt x="1238" y="3580"/>
                  </a:cubicBezTo>
                  <a:cubicBezTo>
                    <a:pt x="1221" y="3580"/>
                    <a:pt x="1205" y="3581"/>
                    <a:pt x="1191" y="3584"/>
                  </a:cubicBezTo>
                  <a:cubicBezTo>
                    <a:pt x="1096" y="3632"/>
                    <a:pt x="1000" y="3703"/>
                    <a:pt x="905" y="3763"/>
                  </a:cubicBezTo>
                  <a:cubicBezTo>
                    <a:pt x="715" y="3894"/>
                    <a:pt x="524" y="4025"/>
                    <a:pt x="346" y="4180"/>
                  </a:cubicBezTo>
                  <a:cubicBezTo>
                    <a:pt x="203" y="4287"/>
                    <a:pt x="119" y="4418"/>
                    <a:pt x="60" y="4585"/>
                  </a:cubicBezTo>
                  <a:cubicBezTo>
                    <a:pt x="0" y="4763"/>
                    <a:pt x="24" y="4882"/>
                    <a:pt x="203" y="4906"/>
                  </a:cubicBezTo>
                  <a:cubicBezTo>
                    <a:pt x="369" y="4942"/>
                    <a:pt x="548" y="4942"/>
                    <a:pt x="727" y="4954"/>
                  </a:cubicBezTo>
                  <a:cubicBezTo>
                    <a:pt x="774" y="4954"/>
                    <a:pt x="834" y="4954"/>
                    <a:pt x="881" y="4918"/>
                  </a:cubicBezTo>
                  <a:cubicBezTo>
                    <a:pt x="1060" y="4811"/>
                    <a:pt x="1215" y="4716"/>
                    <a:pt x="1381" y="4608"/>
                  </a:cubicBezTo>
                  <a:cubicBezTo>
                    <a:pt x="1620" y="4465"/>
                    <a:pt x="1846" y="4299"/>
                    <a:pt x="2096" y="4168"/>
                  </a:cubicBezTo>
                  <a:cubicBezTo>
                    <a:pt x="2489" y="3965"/>
                    <a:pt x="2858" y="3763"/>
                    <a:pt x="3263" y="3620"/>
                  </a:cubicBezTo>
                  <a:cubicBezTo>
                    <a:pt x="3691" y="3477"/>
                    <a:pt x="4156" y="3406"/>
                    <a:pt x="4596" y="3299"/>
                  </a:cubicBezTo>
                  <a:cubicBezTo>
                    <a:pt x="4882" y="3239"/>
                    <a:pt x="5180" y="3192"/>
                    <a:pt x="5465" y="3120"/>
                  </a:cubicBezTo>
                  <a:cubicBezTo>
                    <a:pt x="5620" y="3079"/>
                    <a:pt x="5774" y="3020"/>
                    <a:pt x="5936" y="3020"/>
                  </a:cubicBezTo>
                  <a:cubicBezTo>
                    <a:pt x="5961" y="3020"/>
                    <a:pt x="5987" y="3022"/>
                    <a:pt x="6013" y="3025"/>
                  </a:cubicBezTo>
                  <a:cubicBezTo>
                    <a:pt x="6096" y="3049"/>
                    <a:pt x="6192" y="3072"/>
                    <a:pt x="6275" y="3072"/>
                  </a:cubicBezTo>
                  <a:cubicBezTo>
                    <a:pt x="6489" y="3061"/>
                    <a:pt x="6692" y="3049"/>
                    <a:pt x="6906" y="3001"/>
                  </a:cubicBezTo>
                  <a:cubicBezTo>
                    <a:pt x="7037" y="2977"/>
                    <a:pt x="7192" y="2906"/>
                    <a:pt x="7275" y="2811"/>
                  </a:cubicBezTo>
                  <a:cubicBezTo>
                    <a:pt x="7406" y="2644"/>
                    <a:pt x="7501" y="2430"/>
                    <a:pt x="7620" y="2239"/>
                  </a:cubicBezTo>
                  <a:cubicBezTo>
                    <a:pt x="7644" y="2180"/>
                    <a:pt x="7692" y="2120"/>
                    <a:pt x="7739" y="2108"/>
                  </a:cubicBezTo>
                  <a:cubicBezTo>
                    <a:pt x="7847" y="2060"/>
                    <a:pt x="7942" y="2049"/>
                    <a:pt x="8049" y="2013"/>
                  </a:cubicBezTo>
                  <a:cubicBezTo>
                    <a:pt x="8228" y="1977"/>
                    <a:pt x="8406" y="1929"/>
                    <a:pt x="8573" y="1870"/>
                  </a:cubicBezTo>
                  <a:cubicBezTo>
                    <a:pt x="8811" y="1799"/>
                    <a:pt x="9049" y="1691"/>
                    <a:pt x="9287" y="1620"/>
                  </a:cubicBezTo>
                  <a:cubicBezTo>
                    <a:pt x="9668" y="1513"/>
                    <a:pt x="10025" y="1334"/>
                    <a:pt x="10323" y="1072"/>
                  </a:cubicBezTo>
                  <a:cubicBezTo>
                    <a:pt x="10549" y="870"/>
                    <a:pt x="10764" y="667"/>
                    <a:pt x="10823" y="370"/>
                  </a:cubicBezTo>
                  <a:cubicBezTo>
                    <a:pt x="10847" y="251"/>
                    <a:pt x="10883" y="132"/>
                    <a:pt x="10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9" name="Google Shape;26129;p37"/>
            <p:cNvSpPr/>
            <p:nvPr/>
          </p:nvSpPr>
          <p:spPr>
            <a:xfrm>
              <a:off x="6835075" y="2650450"/>
              <a:ext cx="52700" cy="26225"/>
            </a:xfrm>
            <a:custGeom>
              <a:avLst/>
              <a:gdLst/>
              <a:ahLst/>
              <a:cxnLst/>
              <a:rect l="l" t="t" r="r" b="b"/>
              <a:pathLst>
                <a:path w="2108" h="1049" extrusionOk="0">
                  <a:moveTo>
                    <a:pt x="2108" y="1"/>
                  </a:moveTo>
                  <a:lnTo>
                    <a:pt x="2108" y="1"/>
                  </a:lnTo>
                  <a:cubicBezTo>
                    <a:pt x="2060" y="36"/>
                    <a:pt x="2048" y="60"/>
                    <a:pt x="2024" y="108"/>
                  </a:cubicBezTo>
                  <a:cubicBezTo>
                    <a:pt x="1870" y="334"/>
                    <a:pt x="1703" y="537"/>
                    <a:pt x="1429" y="632"/>
                  </a:cubicBezTo>
                  <a:cubicBezTo>
                    <a:pt x="1024" y="751"/>
                    <a:pt x="619" y="894"/>
                    <a:pt x="203" y="941"/>
                  </a:cubicBezTo>
                  <a:cubicBezTo>
                    <a:pt x="131" y="941"/>
                    <a:pt x="72" y="989"/>
                    <a:pt x="0" y="1001"/>
                  </a:cubicBezTo>
                  <a:cubicBezTo>
                    <a:pt x="0" y="1001"/>
                    <a:pt x="0" y="1013"/>
                    <a:pt x="24" y="1048"/>
                  </a:cubicBezTo>
                  <a:cubicBezTo>
                    <a:pt x="548" y="989"/>
                    <a:pt x="1072" y="834"/>
                    <a:pt x="1560" y="644"/>
                  </a:cubicBezTo>
                  <a:cubicBezTo>
                    <a:pt x="1846" y="525"/>
                    <a:pt x="2000" y="286"/>
                    <a:pt x="2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0" name="Google Shape;26130;p37"/>
            <p:cNvSpPr/>
            <p:nvPr/>
          </p:nvSpPr>
          <p:spPr>
            <a:xfrm>
              <a:off x="6617775" y="2446850"/>
              <a:ext cx="12525" cy="40225"/>
            </a:xfrm>
            <a:custGeom>
              <a:avLst/>
              <a:gdLst/>
              <a:ahLst/>
              <a:cxnLst/>
              <a:rect l="l" t="t" r="r" b="b"/>
              <a:pathLst>
                <a:path w="501" h="1609" extrusionOk="0">
                  <a:moveTo>
                    <a:pt x="24" y="1"/>
                  </a:moveTo>
                  <a:cubicBezTo>
                    <a:pt x="13" y="1"/>
                    <a:pt x="1" y="25"/>
                    <a:pt x="1" y="25"/>
                  </a:cubicBezTo>
                  <a:cubicBezTo>
                    <a:pt x="24" y="156"/>
                    <a:pt x="60" y="287"/>
                    <a:pt x="96" y="418"/>
                  </a:cubicBezTo>
                  <a:cubicBezTo>
                    <a:pt x="203" y="703"/>
                    <a:pt x="358" y="977"/>
                    <a:pt x="382" y="1287"/>
                  </a:cubicBezTo>
                  <a:cubicBezTo>
                    <a:pt x="382" y="1394"/>
                    <a:pt x="429" y="1513"/>
                    <a:pt x="453" y="1608"/>
                  </a:cubicBezTo>
                  <a:cubicBezTo>
                    <a:pt x="477" y="1596"/>
                    <a:pt x="489" y="1596"/>
                    <a:pt x="501" y="1596"/>
                  </a:cubicBezTo>
                  <a:cubicBezTo>
                    <a:pt x="394" y="1394"/>
                    <a:pt x="477" y="1156"/>
                    <a:pt x="370" y="941"/>
                  </a:cubicBezTo>
                  <a:cubicBezTo>
                    <a:pt x="275" y="775"/>
                    <a:pt x="203" y="596"/>
                    <a:pt x="144" y="418"/>
                  </a:cubicBezTo>
                  <a:cubicBezTo>
                    <a:pt x="84" y="287"/>
                    <a:pt x="60" y="14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1" name="Google Shape;26131;p37"/>
            <p:cNvSpPr/>
            <p:nvPr/>
          </p:nvSpPr>
          <p:spPr>
            <a:xfrm>
              <a:off x="6631775" y="2651650"/>
              <a:ext cx="19675" cy="32775"/>
            </a:xfrm>
            <a:custGeom>
              <a:avLst/>
              <a:gdLst/>
              <a:ahLst/>
              <a:cxnLst/>
              <a:rect l="l" t="t" r="r" b="b"/>
              <a:pathLst>
                <a:path w="787" h="1311" extrusionOk="0">
                  <a:moveTo>
                    <a:pt x="774" y="0"/>
                  </a:moveTo>
                  <a:lnTo>
                    <a:pt x="774" y="0"/>
                  </a:lnTo>
                  <a:cubicBezTo>
                    <a:pt x="536" y="417"/>
                    <a:pt x="274" y="846"/>
                    <a:pt x="0" y="1310"/>
                  </a:cubicBezTo>
                  <a:cubicBezTo>
                    <a:pt x="167" y="1239"/>
                    <a:pt x="786" y="108"/>
                    <a:pt x="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2" name="Google Shape;26132;p37"/>
            <p:cNvSpPr/>
            <p:nvPr/>
          </p:nvSpPr>
          <p:spPr>
            <a:xfrm>
              <a:off x="6633550" y="2657600"/>
              <a:ext cx="23250" cy="36350"/>
            </a:xfrm>
            <a:custGeom>
              <a:avLst/>
              <a:gdLst/>
              <a:ahLst/>
              <a:cxnLst/>
              <a:rect l="l" t="t" r="r" b="b"/>
              <a:pathLst>
                <a:path w="930" h="1454" extrusionOk="0">
                  <a:moveTo>
                    <a:pt x="929" y="0"/>
                  </a:moveTo>
                  <a:lnTo>
                    <a:pt x="929" y="0"/>
                  </a:lnTo>
                  <a:cubicBezTo>
                    <a:pt x="572" y="465"/>
                    <a:pt x="263" y="941"/>
                    <a:pt x="1" y="1453"/>
                  </a:cubicBezTo>
                  <a:cubicBezTo>
                    <a:pt x="322" y="977"/>
                    <a:pt x="620" y="489"/>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3" name="Google Shape;26133;p37"/>
            <p:cNvSpPr/>
            <p:nvPr/>
          </p:nvSpPr>
          <p:spPr>
            <a:xfrm>
              <a:off x="6744275" y="2527225"/>
              <a:ext cx="27125" cy="30975"/>
            </a:xfrm>
            <a:custGeom>
              <a:avLst/>
              <a:gdLst/>
              <a:ahLst/>
              <a:cxnLst/>
              <a:rect l="l" t="t" r="r" b="b"/>
              <a:pathLst>
                <a:path w="1085" h="1239" extrusionOk="0">
                  <a:moveTo>
                    <a:pt x="13" y="1"/>
                  </a:moveTo>
                  <a:cubicBezTo>
                    <a:pt x="1" y="227"/>
                    <a:pt x="727" y="1072"/>
                    <a:pt x="1084" y="1239"/>
                  </a:cubicBezTo>
                  <a:cubicBezTo>
                    <a:pt x="715" y="834"/>
                    <a:pt x="263" y="513"/>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4" name="Google Shape;26134;p37"/>
            <p:cNvSpPr/>
            <p:nvPr/>
          </p:nvSpPr>
          <p:spPr>
            <a:xfrm>
              <a:off x="6855000" y="2578725"/>
              <a:ext cx="7175" cy="37225"/>
            </a:xfrm>
            <a:custGeom>
              <a:avLst/>
              <a:gdLst/>
              <a:ahLst/>
              <a:cxnLst/>
              <a:rect l="l" t="t" r="r" b="b"/>
              <a:pathLst>
                <a:path w="287" h="1489" extrusionOk="0">
                  <a:moveTo>
                    <a:pt x="251" y="0"/>
                  </a:moveTo>
                  <a:cubicBezTo>
                    <a:pt x="168" y="500"/>
                    <a:pt x="72" y="1012"/>
                    <a:pt x="1" y="1489"/>
                  </a:cubicBezTo>
                  <a:cubicBezTo>
                    <a:pt x="215" y="1036"/>
                    <a:pt x="180" y="50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5" name="Google Shape;26135;p37"/>
            <p:cNvSpPr/>
            <p:nvPr/>
          </p:nvSpPr>
          <p:spPr>
            <a:xfrm>
              <a:off x="6610925" y="2598675"/>
              <a:ext cx="12525" cy="35125"/>
            </a:xfrm>
            <a:custGeom>
              <a:avLst/>
              <a:gdLst/>
              <a:ahLst/>
              <a:cxnLst/>
              <a:rect l="l" t="t" r="r" b="b"/>
              <a:pathLst>
                <a:path w="501" h="1405" extrusionOk="0">
                  <a:moveTo>
                    <a:pt x="465" y="0"/>
                  </a:moveTo>
                  <a:cubicBezTo>
                    <a:pt x="298" y="464"/>
                    <a:pt x="156" y="929"/>
                    <a:pt x="1" y="1393"/>
                  </a:cubicBezTo>
                  <a:cubicBezTo>
                    <a:pt x="13" y="1405"/>
                    <a:pt x="37" y="1405"/>
                    <a:pt x="60" y="1405"/>
                  </a:cubicBezTo>
                  <a:lnTo>
                    <a:pt x="501" y="24"/>
                  </a:lnTo>
                  <a:cubicBezTo>
                    <a:pt x="489" y="24"/>
                    <a:pt x="477" y="0"/>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6" name="Google Shape;26136;p37"/>
            <p:cNvSpPr/>
            <p:nvPr/>
          </p:nvSpPr>
          <p:spPr>
            <a:xfrm>
              <a:off x="6658850" y="2478125"/>
              <a:ext cx="7175" cy="32450"/>
            </a:xfrm>
            <a:custGeom>
              <a:avLst/>
              <a:gdLst/>
              <a:ahLst/>
              <a:cxnLst/>
              <a:rect l="l" t="t" r="r" b="b"/>
              <a:pathLst>
                <a:path w="287" h="1298" extrusionOk="0">
                  <a:moveTo>
                    <a:pt x="286" y="0"/>
                  </a:moveTo>
                  <a:lnTo>
                    <a:pt x="286" y="0"/>
                  </a:lnTo>
                  <a:cubicBezTo>
                    <a:pt x="25" y="155"/>
                    <a:pt x="1" y="953"/>
                    <a:pt x="120" y="1298"/>
                  </a:cubicBezTo>
                  <a:cubicBezTo>
                    <a:pt x="120" y="869"/>
                    <a:pt x="36" y="417"/>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7" name="Google Shape;26137;p37"/>
            <p:cNvSpPr/>
            <p:nvPr/>
          </p:nvSpPr>
          <p:spPr>
            <a:xfrm>
              <a:off x="6615100" y="2604325"/>
              <a:ext cx="12525" cy="34250"/>
            </a:xfrm>
            <a:custGeom>
              <a:avLst/>
              <a:gdLst/>
              <a:ahLst/>
              <a:cxnLst/>
              <a:rect l="l" t="t" r="r" b="b"/>
              <a:pathLst>
                <a:path w="501" h="1370" extrusionOk="0">
                  <a:moveTo>
                    <a:pt x="477" y="0"/>
                  </a:moveTo>
                  <a:cubicBezTo>
                    <a:pt x="310" y="441"/>
                    <a:pt x="155" y="905"/>
                    <a:pt x="1" y="1358"/>
                  </a:cubicBezTo>
                  <a:cubicBezTo>
                    <a:pt x="24" y="1358"/>
                    <a:pt x="48" y="1369"/>
                    <a:pt x="60" y="1369"/>
                  </a:cubicBezTo>
                  <a:cubicBezTo>
                    <a:pt x="203" y="905"/>
                    <a:pt x="358" y="465"/>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8" name="Google Shape;26138;p37"/>
            <p:cNvSpPr/>
            <p:nvPr/>
          </p:nvSpPr>
          <p:spPr>
            <a:xfrm>
              <a:off x="6660350" y="2696600"/>
              <a:ext cx="32475" cy="11925"/>
            </a:xfrm>
            <a:custGeom>
              <a:avLst/>
              <a:gdLst/>
              <a:ahLst/>
              <a:cxnLst/>
              <a:rect l="l" t="t" r="r" b="b"/>
              <a:pathLst>
                <a:path w="1299" h="477" extrusionOk="0">
                  <a:moveTo>
                    <a:pt x="1298" y="0"/>
                  </a:moveTo>
                  <a:lnTo>
                    <a:pt x="1298" y="0"/>
                  </a:lnTo>
                  <a:cubicBezTo>
                    <a:pt x="988" y="36"/>
                    <a:pt x="96" y="369"/>
                    <a:pt x="0" y="476"/>
                  </a:cubicBezTo>
                  <a:cubicBezTo>
                    <a:pt x="453" y="310"/>
                    <a:pt x="881" y="167"/>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9" name="Google Shape;26139;p37"/>
            <p:cNvSpPr/>
            <p:nvPr/>
          </p:nvSpPr>
          <p:spPr>
            <a:xfrm>
              <a:off x="6696950" y="2714150"/>
              <a:ext cx="27425" cy="12225"/>
            </a:xfrm>
            <a:custGeom>
              <a:avLst/>
              <a:gdLst/>
              <a:ahLst/>
              <a:cxnLst/>
              <a:rect l="l" t="t" r="r" b="b"/>
              <a:pathLst>
                <a:path w="1097" h="489" extrusionOk="0">
                  <a:moveTo>
                    <a:pt x="1072" y="1"/>
                  </a:moveTo>
                  <a:cubicBezTo>
                    <a:pt x="727" y="167"/>
                    <a:pt x="346" y="263"/>
                    <a:pt x="1" y="465"/>
                  </a:cubicBezTo>
                  <a:cubicBezTo>
                    <a:pt x="1" y="465"/>
                    <a:pt x="13" y="477"/>
                    <a:pt x="13" y="489"/>
                  </a:cubicBezTo>
                  <a:cubicBezTo>
                    <a:pt x="382" y="322"/>
                    <a:pt x="739" y="179"/>
                    <a:pt x="1096" y="24"/>
                  </a:cubicBezTo>
                  <a:cubicBezTo>
                    <a:pt x="1096" y="13"/>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0" name="Google Shape;26140;p37"/>
            <p:cNvSpPr/>
            <p:nvPr/>
          </p:nvSpPr>
          <p:spPr>
            <a:xfrm>
              <a:off x="6866625" y="2623975"/>
              <a:ext cx="10725" cy="28300"/>
            </a:xfrm>
            <a:custGeom>
              <a:avLst/>
              <a:gdLst/>
              <a:ahLst/>
              <a:cxnLst/>
              <a:rect l="l" t="t" r="r" b="b"/>
              <a:pathLst>
                <a:path w="429" h="1132" extrusionOk="0">
                  <a:moveTo>
                    <a:pt x="381" y="0"/>
                  </a:moveTo>
                  <a:lnTo>
                    <a:pt x="381" y="0"/>
                  </a:lnTo>
                  <a:cubicBezTo>
                    <a:pt x="357" y="417"/>
                    <a:pt x="179" y="774"/>
                    <a:pt x="0" y="1131"/>
                  </a:cubicBezTo>
                  <a:cubicBezTo>
                    <a:pt x="227" y="798"/>
                    <a:pt x="429" y="441"/>
                    <a:pt x="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1" name="Google Shape;26141;p37"/>
            <p:cNvSpPr/>
            <p:nvPr/>
          </p:nvSpPr>
          <p:spPr>
            <a:xfrm>
              <a:off x="6712125" y="2321250"/>
              <a:ext cx="20575" cy="16700"/>
            </a:xfrm>
            <a:custGeom>
              <a:avLst/>
              <a:gdLst/>
              <a:ahLst/>
              <a:cxnLst/>
              <a:rect l="l" t="t" r="r" b="b"/>
              <a:pathLst>
                <a:path w="823" h="668" extrusionOk="0">
                  <a:moveTo>
                    <a:pt x="37" y="0"/>
                  </a:moveTo>
                  <a:lnTo>
                    <a:pt x="1" y="24"/>
                  </a:lnTo>
                  <a:cubicBezTo>
                    <a:pt x="72" y="131"/>
                    <a:pt x="156" y="227"/>
                    <a:pt x="239" y="322"/>
                  </a:cubicBezTo>
                  <a:lnTo>
                    <a:pt x="168" y="322"/>
                  </a:lnTo>
                  <a:cubicBezTo>
                    <a:pt x="311" y="548"/>
                    <a:pt x="584" y="548"/>
                    <a:pt x="775" y="667"/>
                  </a:cubicBezTo>
                  <a:cubicBezTo>
                    <a:pt x="775" y="655"/>
                    <a:pt x="787" y="655"/>
                    <a:pt x="822" y="643"/>
                  </a:cubicBezTo>
                  <a:cubicBezTo>
                    <a:pt x="715" y="584"/>
                    <a:pt x="596" y="548"/>
                    <a:pt x="513" y="489"/>
                  </a:cubicBezTo>
                  <a:cubicBezTo>
                    <a:pt x="406" y="417"/>
                    <a:pt x="334" y="322"/>
                    <a:pt x="239" y="239"/>
                  </a:cubicBezTo>
                  <a:cubicBezTo>
                    <a:pt x="168" y="167"/>
                    <a:pt x="108" y="84"/>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2" name="Google Shape;26142;p37"/>
            <p:cNvSpPr/>
            <p:nvPr/>
          </p:nvSpPr>
          <p:spPr>
            <a:xfrm>
              <a:off x="6653500" y="2693025"/>
              <a:ext cx="31575" cy="12825"/>
            </a:xfrm>
            <a:custGeom>
              <a:avLst/>
              <a:gdLst/>
              <a:ahLst/>
              <a:cxnLst/>
              <a:rect l="l" t="t" r="r" b="b"/>
              <a:pathLst>
                <a:path w="1263" h="513" extrusionOk="0">
                  <a:moveTo>
                    <a:pt x="1251" y="0"/>
                  </a:moveTo>
                  <a:cubicBezTo>
                    <a:pt x="834" y="143"/>
                    <a:pt x="417" y="310"/>
                    <a:pt x="0" y="453"/>
                  </a:cubicBezTo>
                  <a:cubicBezTo>
                    <a:pt x="0" y="477"/>
                    <a:pt x="12" y="488"/>
                    <a:pt x="24" y="512"/>
                  </a:cubicBezTo>
                  <a:cubicBezTo>
                    <a:pt x="429" y="358"/>
                    <a:pt x="846" y="191"/>
                    <a:pt x="1262" y="24"/>
                  </a:cubicBezTo>
                  <a:cubicBezTo>
                    <a:pt x="1251" y="12"/>
                    <a:pt x="1251" y="12"/>
                    <a:pt x="1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3" name="Google Shape;26143;p37"/>
            <p:cNvSpPr/>
            <p:nvPr/>
          </p:nvSpPr>
          <p:spPr>
            <a:xfrm>
              <a:off x="6658550" y="2538525"/>
              <a:ext cx="10450" cy="27425"/>
            </a:xfrm>
            <a:custGeom>
              <a:avLst/>
              <a:gdLst/>
              <a:ahLst/>
              <a:cxnLst/>
              <a:rect l="l" t="t" r="r" b="b"/>
              <a:pathLst>
                <a:path w="418" h="1097" extrusionOk="0">
                  <a:moveTo>
                    <a:pt x="13" y="1"/>
                  </a:moveTo>
                  <a:cubicBezTo>
                    <a:pt x="1" y="239"/>
                    <a:pt x="298" y="1037"/>
                    <a:pt x="418" y="1096"/>
                  </a:cubicBezTo>
                  <a:cubicBezTo>
                    <a:pt x="287" y="739"/>
                    <a:pt x="156" y="37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4" name="Google Shape;26144;p37"/>
            <p:cNvSpPr/>
            <p:nvPr/>
          </p:nvSpPr>
          <p:spPr>
            <a:xfrm>
              <a:off x="6744575" y="2595675"/>
              <a:ext cx="13725" cy="27725"/>
            </a:xfrm>
            <a:custGeom>
              <a:avLst/>
              <a:gdLst/>
              <a:ahLst/>
              <a:cxnLst/>
              <a:rect l="l" t="t" r="r" b="b"/>
              <a:pathLst>
                <a:path w="549" h="1109" extrusionOk="0">
                  <a:moveTo>
                    <a:pt x="13" y="1"/>
                  </a:moveTo>
                  <a:cubicBezTo>
                    <a:pt x="1" y="120"/>
                    <a:pt x="441" y="1013"/>
                    <a:pt x="548" y="1108"/>
                  </a:cubicBezTo>
                  <a:cubicBezTo>
                    <a:pt x="370" y="751"/>
                    <a:pt x="191" y="38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5" name="Google Shape;26145;p37"/>
            <p:cNvSpPr/>
            <p:nvPr/>
          </p:nvSpPr>
          <p:spPr>
            <a:xfrm>
              <a:off x="6740700" y="2707000"/>
              <a:ext cx="29200" cy="6000"/>
            </a:xfrm>
            <a:custGeom>
              <a:avLst/>
              <a:gdLst/>
              <a:ahLst/>
              <a:cxnLst/>
              <a:rect l="l" t="t" r="r" b="b"/>
              <a:pathLst>
                <a:path w="1168" h="240" extrusionOk="0">
                  <a:moveTo>
                    <a:pt x="1168" y="1"/>
                  </a:moveTo>
                  <a:cubicBezTo>
                    <a:pt x="775" y="96"/>
                    <a:pt x="382" y="49"/>
                    <a:pt x="1" y="239"/>
                  </a:cubicBezTo>
                  <a:cubicBezTo>
                    <a:pt x="394" y="180"/>
                    <a:pt x="775" y="108"/>
                    <a:pt x="1168" y="49"/>
                  </a:cubicBezTo>
                  <a:lnTo>
                    <a:pt x="1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6" name="Google Shape;26146;p37"/>
            <p:cNvSpPr/>
            <p:nvPr/>
          </p:nvSpPr>
          <p:spPr>
            <a:xfrm>
              <a:off x="6596050" y="2455200"/>
              <a:ext cx="19675" cy="28900"/>
            </a:xfrm>
            <a:custGeom>
              <a:avLst/>
              <a:gdLst/>
              <a:ahLst/>
              <a:cxnLst/>
              <a:rect l="l" t="t" r="r" b="b"/>
              <a:pathLst>
                <a:path w="787" h="1156" extrusionOk="0">
                  <a:moveTo>
                    <a:pt x="1" y="0"/>
                  </a:moveTo>
                  <a:lnTo>
                    <a:pt x="1" y="0"/>
                  </a:lnTo>
                  <a:cubicBezTo>
                    <a:pt x="179" y="441"/>
                    <a:pt x="489" y="798"/>
                    <a:pt x="786" y="1155"/>
                  </a:cubicBezTo>
                  <a:cubicBezTo>
                    <a:pt x="536" y="774"/>
                    <a:pt x="274" y="38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7" name="Google Shape;26147;p37"/>
            <p:cNvSpPr/>
            <p:nvPr/>
          </p:nvSpPr>
          <p:spPr>
            <a:xfrm>
              <a:off x="6758275" y="2599850"/>
              <a:ext cx="14900" cy="28000"/>
            </a:xfrm>
            <a:custGeom>
              <a:avLst/>
              <a:gdLst/>
              <a:ahLst/>
              <a:cxnLst/>
              <a:rect l="l" t="t" r="r" b="b"/>
              <a:pathLst>
                <a:path w="596" h="1120" extrusionOk="0">
                  <a:moveTo>
                    <a:pt x="12" y="1"/>
                  </a:moveTo>
                  <a:cubicBezTo>
                    <a:pt x="0" y="155"/>
                    <a:pt x="370" y="870"/>
                    <a:pt x="596" y="1120"/>
                  </a:cubicBezTo>
                  <a:cubicBezTo>
                    <a:pt x="393" y="727"/>
                    <a:pt x="191" y="35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8" name="Google Shape;26148;p37"/>
            <p:cNvSpPr/>
            <p:nvPr/>
          </p:nvSpPr>
          <p:spPr>
            <a:xfrm>
              <a:off x="6778800" y="2482575"/>
              <a:ext cx="24150" cy="26825"/>
            </a:xfrm>
            <a:custGeom>
              <a:avLst/>
              <a:gdLst/>
              <a:ahLst/>
              <a:cxnLst/>
              <a:rect l="l" t="t" r="r" b="b"/>
              <a:pathLst>
                <a:path w="966" h="1073" extrusionOk="0">
                  <a:moveTo>
                    <a:pt x="25" y="1"/>
                  </a:moveTo>
                  <a:lnTo>
                    <a:pt x="1" y="36"/>
                  </a:lnTo>
                  <a:cubicBezTo>
                    <a:pt x="311" y="394"/>
                    <a:pt x="620" y="739"/>
                    <a:pt x="942" y="1072"/>
                  </a:cubicBezTo>
                  <a:cubicBezTo>
                    <a:pt x="942" y="1060"/>
                    <a:pt x="953" y="1060"/>
                    <a:pt x="965" y="1048"/>
                  </a:cubicBezTo>
                  <a:cubicBezTo>
                    <a:pt x="656" y="703"/>
                    <a:pt x="346" y="34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9" name="Google Shape;26149;p37"/>
            <p:cNvSpPr/>
            <p:nvPr/>
          </p:nvSpPr>
          <p:spPr>
            <a:xfrm>
              <a:off x="6682075" y="2592425"/>
              <a:ext cx="21150" cy="27100"/>
            </a:xfrm>
            <a:custGeom>
              <a:avLst/>
              <a:gdLst/>
              <a:ahLst/>
              <a:cxnLst/>
              <a:rect l="l" t="t" r="r" b="b"/>
              <a:pathLst>
                <a:path w="846" h="1084" extrusionOk="0">
                  <a:moveTo>
                    <a:pt x="24" y="0"/>
                  </a:moveTo>
                  <a:lnTo>
                    <a:pt x="0" y="36"/>
                  </a:lnTo>
                  <a:cubicBezTo>
                    <a:pt x="262" y="393"/>
                    <a:pt x="548" y="726"/>
                    <a:pt x="822" y="1083"/>
                  </a:cubicBezTo>
                  <a:cubicBezTo>
                    <a:pt x="834" y="1083"/>
                    <a:pt x="846" y="1072"/>
                    <a:pt x="846" y="1060"/>
                  </a:cubicBezTo>
                  <a:cubicBezTo>
                    <a:pt x="584" y="702"/>
                    <a:pt x="298" y="35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0" name="Google Shape;26150;p37"/>
            <p:cNvSpPr/>
            <p:nvPr/>
          </p:nvSpPr>
          <p:spPr>
            <a:xfrm>
              <a:off x="6673450" y="2484650"/>
              <a:ext cx="8650" cy="26225"/>
            </a:xfrm>
            <a:custGeom>
              <a:avLst/>
              <a:gdLst/>
              <a:ahLst/>
              <a:cxnLst/>
              <a:rect l="l" t="t" r="r" b="b"/>
              <a:pathLst>
                <a:path w="346" h="1049" extrusionOk="0">
                  <a:moveTo>
                    <a:pt x="345" y="1"/>
                  </a:moveTo>
                  <a:lnTo>
                    <a:pt x="345" y="1"/>
                  </a:lnTo>
                  <a:cubicBezTo>
                    <a:pt x="155" y="144"/>
                    <a:pt x="0" y="775"/>
                    <a:pt x="95" y="1049"/>
                  </a:cubicBezTo>
                  <a:cubicBezTo>
                    <a:pt x="107" y="692"/>
                    <a:pt x="155" y="334"/>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1" name="Google Shape;26151;p37"/>
            <p:cNvSpPr/>
            <p:nvPr/>
          </p:nvSpPr>
          <p:spPr>
            <a:xfrm>
              <a:off x="6823450" y="2658800"/>
              <a:ext cx="24450" cy="15800"/>
            </a:xfrm>
            <a:custGeom>
              <a:avLst/>
              <a:gdLst/>
              <a:ahLst/>
              <a:cxnLst/>
              <a:rect l="l" t="t" r="r" b="b"/>
              <a:pathLst>
                <a:path w="978" h="632" extrusionOk="0">
                  <a:moveTo>
                    <a:pt x="953" y="0"/>
                  </a:moveTo>
                  <a:cubicBezTo>
                    <a:pt x="644" y="191"/>
                    <a:pt x="310" y="393"/>
                    <a:pt x="1" y="607"/>
                  </a:cubicBezTo>
                  <a:cubicBezTo>
                    <a:pt x="1" y="619"/>
                    <a:pt x="13" y="619"/>
                    <a:pt x="13" y="631"/>
                  </a:cubicBezTo>
                  <a:cubicBezTo>
                    <a:pt x="346" y="441"/>
                    <a:pt x="656" y="238"/>
                    <a:pt x="977" y="36"/>
                  </a:cubicBezTo>
                  <a:cubicBezTo>
                    <a:pt x="977" y="24"/>
                    <a:pt x="965" y="12"/>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2" name="Google Shape;26152;p37"/>
            <p:cNvSpPr/>
            <p:nvPr/>
          </p:nvSpPr>
          <p:spPr>
            <a:xfrm>
              <a:off x="6652000" y="2541800"/>
              <a:ext cx="11950" cy="23550"/>
            </a:xfrm>
            <a:custGeom>
              <a:avLst/>
              <a:gdLst/>
              <a:ahLst/>
              <a:cxnLst/>
              <a:rect l="l" t="t" r="r" b="b"/>
              <a:pathLst>
                <a:path w="478" h="942" extrusionOk="0">
                  <a:moveTo>
                    <a:pt x="25" y="1"/>
                  </a:moveTo>
                  <a:lnTo>
                    <a:pt x="25" y="1"/>
                  </a:lnTo>
                  <a:cubicBezTo>
                    <a:pt x="1" y="394"/>
                    <a:pt x="251" y="656"/>
                    <a:pt x="477" y="942"/>
                  </a:cubicBezTo>
                  <a:cubicBezTo>
                    <a:pt x="299" y="644"/>
                    <a:pt x="72" y="358"/>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3" name="Google Shape;26153;p37"/>
            <p:cNvSpPr/>
            <p:nvPr/>
          </p:nvSpPr>
          <p:spPr>
            <a:xfrm>
              <a:off x="6750825" y="2347750"/>
              <a:ext cx="25325" cy="19950"/>
            </a:xfrm>
            <a:custGeom>
              <a:avLst/>
              <a:gdLst/>
              <a:ahLst/>
              <a:cxnLst/>
              <a:rect l="l" t="t" r="r" b="b"/>
              <a:pathLst>
                <a:path w="1013" h="798" extrusionOk="0">
                  <a:moveTo>
                    <a:pt x="1" y="0"/>
                  </a:moveTo>
                  <a:lnTo>
                    <a:pt x="1" y="0"/>
                  </a:lnTo>
                  <a:cubicBezTo>
                    <a:pt x="287" y="322"/>
                    <a:pt x="656" y="548"/>
                    <a:pt x="1013" y="798"/>
                  </a:cubicBezTo>
                  <a:cubicBezTo>
                    <a:pt x="668" y="536"/>
                    <a:pt x="346" y="26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4" name="Google Shape;26154;p37"/>
            <p:cNvSpPr/>
            <p:nvPr/>
          </p:nvSpPr>
          <p:spPr>
            <a:xfrm>
              <a:off x="6690700" y="2714450"/>
              <a:ext cx="24725" cy="13125"/>
            </a:xfrm>
            <a:custGeom>
              <a:avLst/>
              <a:gdLst/>
              <a:ahLst/>
              <a:cxnLst/>
              <a:rect l="l" t="t" r="r" b="b"/>
              <a:pathLst>
                <a:path w="989" h="525" extrusionOk="0">
                  <a:moveTo>
                    <a:pt x="965" y="1"/>
                  </a:moveTo>
                  <a:cubicBezTo>
                    <a:pt x="667" y="155"/>
                    <a:pt x="358" y="298"/>
                    <a:pt x="60" y="453"/>
                  </a:cubicBezTo>
                  <a:cubicBezTo>
                    <a:pt x="25" y="465"/>
                    <a:pt x="25" y="489"/>
                    <a:pt x="1" y="524"/>
                  </a:cubicBezTo>
                  <a:cubicBezTo>
                    <a:pt x="334" y="346"/>
                    <a:pt x="667" y="179"/>
                    <a:pt x="989" y="12"/>
                  </a:cubicBezTo>
                  <a:lnTo>
                    <a:pt x="9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5" name="Google Shape;26155;p37"/>
            <p:cNvSpPr/>
            <p:nvPr/>
          </p:nvSpPr>
          <p:spPr>
            <a:xfrm>
              <a:off x="6763025" y="2519200"/>
              <a:ext cx="19075" cy="19950"/>
            </a:xfrm>
            <a:custGeom>
              <a:avLst/>
              <a:gdLst/>
              <a:ahLst/>
              <a:cxnLst/>
              <a:rect l="l" t="t" r="r" b="b"/>
              <a:pathLst>
                <a:path w="763" h="798" extrusionOk="0">
                  <a:moveTo>
                    <a:pt x="1" y="0"/>
                  </a:moveTo>
                  <a:cubicBezTo>
                    <a:pt x="1" y="3"/>
                    <a:pt x="2" y="4"/>
                    <a:pt x="5" y="5"/>
                  </a:cubicBezTo>
                  <a:lnTo>
                    <a:pt x="5" y="5"/>
                  </a:lnTo>
                  <a:cubicBezTo>
                    <a:pt x="3" y="3"/>
                    <a:pt x="2" y="2"/>
                    <a:pt x="1" y="0"/>
                  </a:cubicBezTo>
                  <a:close/>
                  <a:moveTo>
                    <a:pt x="25" y="0"/>
                  </a:moveTo>
                  <a:cubicBezTo>
                    <a:pt x="25" y="0"/>
                    <a:pt x="14" y="5"/>
                    <a:pt x="7" y="5"/>
                  </a:cubicBezTo>
                  <a:cubicBezTo>
                    <a:pt x="6" y="5"/>
                    <a:pt x="5" y="5"/>
                    <a:pt x="5" y="5"/>
                  </a:cubicBezTo>
                  <a:lnTo>
                    <a:pt x="5" y="5"/>
                  </a:lnTo>
                  <a:cubicBezTo>
                    <a:pt x="219" y="300"/>
                    <a:pt x="514" y="525"/>
                    <a:pt x="739" y="798"/>
                  </a:cubicBezTo>
                  <a:cubicBezTo>
                    <a:pt x="739" y="786"/>
                    <a:pt x="751" y="786"/>
                    <a:pt x="763" y="774"/>
                  </a:cubicBezTo>
                  <a:cubicBezTo>
                    <a:pt x="513" y="524"/>
                    <a:pt x="275" y="25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6" name="Google Shape;26156;p37"/>
            <p:cNvSpPr/>
            <p:nvPr/>
          </p:nvSpPr>
          <p:spPr>
            <a:xfrm>
              <a:off x="6599325" y="2686175"/>
              <a:ext cx="12525" cy="26225"/>
            </a:xfrm>
            <a:custGeom>
              <a:avLst/>
              <a:gdLst/>
              <a:ahLst/>
              <a:cxnLst/>
              <a:rect l="l" t="t" r="r" b="b"/>
              <a:pathLst>
                <a:path w="501" h="1049" extrusionOk="0">
                  <a:moveTo>
                    <a:pt x="465" y="0"/>
                  </a:moveTo>
                  <a:cubicBezTo>
                    <a:pt x="322" y="310"/>
                    <a:pt x="167" y="632"/>
                    <a:pt x="24" y="953"/>
                  </a:cubicBezTo>
                  <a:cubicBezTo>
                    <a:pt x="0" y="989"/>
                    <a:pt x="24" y="1013"/>
                    <a:pt x="24" y="1048"/>
                  </a:cubicBezTo>
                  <a:lnTo>
                    <a:pt x="48" y="1048"/>
                  </a:lnTo>
                  <a:cubicBezTo>
                    <a:pt x="203" y="703"/>
                    <a:pt x="346" y="346"/>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7" name="Google Shape;26157;p37"/>
            <p:cNvSpPr/>
            <p:nvPr/>
          </p:nvSpPr>
          <p:spPr>
            <a:xfrm>
              <a:off x="6697550" y="2376025"/>
              <a:ext cx="17875" cy="19950"/>
            </a:xfrm>
            <a:custGeom>
              <a:avLst/>
              <a:gdLst/>
              <a:ahLst/>
              <a:cxnLst/>
              <a:rect l="l" t="t" r="r" b="b"/>
              <a:pathLst>
                <a:path w="715" h="798" extrusionOk="0">
                  <a:moveTo>
                    <a:pt x="1" y="0"/>
                  </a:moveTo>
                  <a:lnTo>
                    <a:pt x="1" y="0"/>
                  </a:lnTo>
                  <a:cubicBezTo>
                    <a:pt x="143" y="357"/>
                    <a:pt x="441" y="572"/>
                    <a:pt x="715" y="798"/>
                  </a:cubicBezTo>
                  <a:cubicBezTo>
                    <a:pt x="465" y="548"/>
                    <a:pt x="179" y="32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8" name="Google Shape;26158;p37"/>
            <p:cNvSpPr/>
            <p:nvPr/>
          </p:nvSpPr>
          <p:spPr>
            <a:xfrm>
              <a:off x="6777025" y="2420075"/>
              <a:ext cx="20275" cy="19375"/>
            </a:xfrm>
            <a:custGeom>
              <a:avLst/>
              <a:gdLst/>
              <a:ahLst/>
              <a:cxnLst/>
              <a:rect l="l" t="t" r="r" b="b"/>
              <a:pathLst>
                <a:path w="811" h="775" extrusionOk="0">
                  <a:moveTo>
                    <a:pt x="24" y="0"/>
                  </a:moveTo>
                  <a:lnTo>
                    <a:pt x="1" y="36"/>
                  </a:lnTo>
                  <a:cubicBezTo>
                    <a:pt x="262" y="286"/>
                    <a:pt x="512" y="524"/>
                    <a:pt x="786" y="774"/>
                  </a:cubicBezTo>
                  <a:lnTo>
                    <a:pt x="810" y="750"/>
                  </a:lnTo>
                  <a:cubicBezTo>
                    <a:pt x="548" y="500"/>
                    <a:pt x="298" y="26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9" name="Google Shape;26159;p37"/>
            <p:cNvSpPr/>
            <p:nvPr/>
          </p:nvSpPr>
          <p:spPr>
            <a:xfrm>
              <a:off x="6777625" y="2413525"/>
              <a:ext cx="20250" cy="16700"/>
            </a:xfrm>
            <a:custGeom>
              <a:avLst/>
              <a:gdLst/>
              <a:ahLst/>
              <a:cxnLst/>
              <a:rect l="l" t="t" r="r" b="b"/>
              <a:pathLst>
                <a:path w="810" h="668" extrusionOk="0">
                  <a:moveTo>
                    <a:pt x="0" y="0"/>
                  </a:moveTo>
                  <a:lnTo>
                    <a:pt x="0" y="0"/>
                  </a:lnTo>
                  <a:cubicBezTo>
                    <a:pt x="191" y="310"/>
                    <a:pt x="512" y="489"/>
                    <a:pt x="810" y="667"/>
                  </a:cubicBezTo>
                  <a:cubicBezTo>
                    <a:pt x="548" y="441"/>
                    <a:pt x="286" y="2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0" name="Google Shape;26160;p37"/>
            <p:cNvSpPr/>
            <p:nvPr/>
          </p:nvSpPr>
          <p:spPr>
            <a:xfrm>
              <a:off x="6586825" y="2402800"/>
              <a:ext cx="5975" cy="24150"/>
            </a:xfrm>
            <a:custGeom>
              <a:avLst/>
              <a:gdLst/>
              <a:ahLst/>
              <a:cxnLst/>
              <a:rect l="l" t="t" r="r" b="b"/>
              <a:pathLst>
                <a:path w="239" h="966" extrusionOk="0">
                  <a:moveTo>
                    <a:pt x="0" y="1"/>
                  </a:moveTo>
                  <a:lnTo>
                    <a:pt x="0" y="1"/>
                  </a:lnTo>
                  <a:cubicBezTo>
                    <a:pt x="72" y="322"/>
                    <a:pt x="131" y="632"/>
                    <a:pt x="203" y="965"/>
                  </a:cubicBezTo>
                  <a:cubicBezTo>
                    <a:pt x="227" y="965"/>
                    <a:pt x="239" y="965"/>
                    <a:pt x="239" y="953"/>
                  </a:cubicBezTo>
                  <a:cubicBezTo>
                    <a:pt x="179" y="620"/>
                    <a:pt x="131" y="29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1" name="Google Shape;26161;p37"/>
            <p:cNvSpPr/>
            <p:nvPr/>
          </p:nvSpPr>
          <p:spPr>
            <a:xfrm>
              <a:off x="6862150" y="2473350"/>
              <a:ext cx="14025" cy="25325"/>
            </a:xfrm>
            <a:custGeom>
              <a:avLst/>
              <a:gdLst/>
              <a:ahLst/>
              <a:cxnLst/>
              <a:rect l="l" t="t" r="r" b="b"/>
              <a:pathLst>
                <a:path w="561" h="1013" extrusionOk="0">
                  <a:moveTo>
                    <a:pt x="25" y="1"/>
                  </a:moveTo>
                  <a:cubicBezTo>
                    <a:pt x="25" y="1"/>
                    <a:pt x="13" y="12"/>
                    <a:pt x="1" y="12"/>
                  </a:cubicBezTo>
                  <a:cubicBezTo>
                    <a:pt x="179" y="358"/>
                    <a:pt x="358" y="691"/>
                    <a:pt x="536" y="1013"/>
                  </a:cubicBezTo>
                  <a:cubicBezTo>
                    <a:pt x="548" y="1013"/>
                    <a:pt x="548" y="1001"/>
                    <a:pt x="560" y="1001"/>
                  </a:cubicBezTo>
                  <a:cubicBezTo>
                    <a:pt x="382" y="655"/>
                    <a:pt x="203" y="33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2" name="Google Shape;26162;p37"/>
            <p:cNvSpPr/>
            <p:nvPr/>
          </p:nvSpPr>
          <p:spPr>
            <a:xfrm>
              <a:off x="6837450" y="2509075"/>
              <a:ext cx="13125" cy="22650"/>
            </a:xfrm>
            <a:custGeom>
              <a:avLst/>
              <a:gdLst/>
              <a:ahLst/>
              <a:cxnLst/>
              <a:rect l="l" t="t" r="r" b="b"/>
              <a:pathLst>
                <a:path w="525" h="906" extrusionOk="0">
                  <a:moveTo>
                    <a:pt x="0" y="0"/>
                  </a:moveTo>
                  <a:lnTo>
                    <a:pt x="0" y="0"/>
                  </a:lnTo>
                  <a:cubicBezTo>
                    <a:pt x="84" y="369"/>
                    <a:pt x="334" y="631"/>
                    <a:pt x="524" y="905"/>
                  </a:cubicBezTo>
                  <a:cubicBezTo>
                    <a:pt x="346" y="607"/>
                    <a:pt x="179" y="3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3" name="Google Shape;26163;p37"/>
            <p:cNvSpPr/>
            <p:nvPr/>
          </p:nvSpPr>
          <p:spPr>
            <a:xfrm>
              <a:off x="6823150" y="2426925"/>
              <a:ext cx="18800" cy="22650"/>
            </a:xfrm>
            <a:custGeom>
              <a:avLst/>
              <a:gdLst/>
              <a:ahLst/>
              <a:cxnLst/>
              <a:rect l="l" t="t" r="r" b="b"/>
              <a:pathLst>
                <a:path w="752" h="906" extrusionOk="0">
                  <a:moveTo>
                    <a:pt x="25" y="0"/>
                  </a:moveTo>
                  <a:lnTo>
                    <a:pt x="1" y="24"/>
                  </a:lnTo>
                  <a:cubicBezTo>
                    <a:pt x="239" y="322"/>
                    <a:pt x="489" y="607"/>
                    <a:pt x="727" y="905"/>
                  </a:cubicBezTo>
                  <a:cubicBezTo>
                    <a:pt x="727" y="893"/>
                    <a:pt x="739" y="893"/>
                    <a:pt x="751" y="881"/>
                  </a:cubicBezTo>
                  <a:cubicBezTo>
                    <a:pt x="501" y="584"/>
                    <a:pt x="263" y="298"/>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4" name="Google Shape;26164;p37"/>
            <p:cNvSpPr/>
            <p:nvPr/>
          </p:nvSpPr>
          <p:spPr>
            <a:xfrm>
              <a:off x="6682075" y="2488225"/>
              <a:ext cx="4475" cy="23550"/>
            </a:xfrm>
            <a:custGeom>
              <a:avLst/>
              <a:gdLst/>
              <a:ahLst/>
              <a:cxnLst/>
              <a:rect l="l" t="t" r="r" b="b"/>
              <a:pathLst>
                <a:path w="179" h="942" extrusionOk="0">
                  <a:moveTo>
                    <a:pt x="179" y="1"/>
                  </a:moveTo>
                  <a:lnTo>
                    <a:pt x="179" y="1"/>
                  </a:lnTo>
                  <a:cubicBezTo>
                    <a:pt x="0" y="275"/>
                    <a:pt x="12" y="608"/>
                    <a:pt x="12" y="941"/>
                  </a:cubicBezTo>
                  <a:cubicBezTo>
                    <a:pt x="72" y="632"/>
                    <a:pt x="131" y="298"/>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5" name="Google Shape;26165;p37"/>
            <p:cNvSpPr/>
            <p:nvPr/>
          </p:nvSpPr>
          <p:spPr>
            <a:xfrm>
              <a:off x="6737425" y="2386125"/>
              <a:ext cx="22075" cy="17300"/>
            </a:xfrm>
            <a:custGeom>
              <a:avLst/>
              <a:gdLst/>
              <a:ahLst/>
              <a:cxnLst/>
              <a:rect l="l" t="t" r="r" b="b"/>
              <a:pathLst>
                <a:path w="883" h="692" extrusionOk="0">
                  <a:moveTo>
                    <a:pt x="1" y="1"/>
                  </a:moveTo>
                  <a:cubicBezTo>
                    <a:pt x="239" y="299"/>
                    <a:pt x="572" y="501"/>
                    <a:pt x="882" y="692"/>
                  </a:cubicBezTo>
                  <a:cubicBezTo>
                    <a:pt x="584" y="465"/>
                    <a:pt x="299"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6" name="Google Shape;26166;p37"/>
            <p:cNvSpPr/>
            <p:nvPr/>
          </p:nvSpPr>
          <p:spPr>
            <a:xfrm>
              <a:off x="6603500" y="2654625"/>
              <a:ext cx="5675" cy="25625"/>
            </a:xfrm>
            <a:custGeom>
              <a:avLst/>
              <a:gdLst/>
              <a:ahLst/>
              <a:cxnLst/>
              <a:rect l="l" t="t" r="r" b="b"/>
              <a:pathLst>
                <a:path w="227" h="1025" extrusionOk="0">
                  <a:moveTo>
                    <a:pt x="179" y="0"/>
                  </a:moveTo>
                  <a:lnTo>
                    <a:pt x="0" y="1024"/>
                  </a:lnTo>
                  <a:lnTo>
                    <a:pt x="36" y="1024"/>
                  </a:lnTo>
                  <a:cubicBezTo>
                    <a:pt x="95" y="679"/>
                    <a:pt x="167" y="346"/>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7" name="Google Shape;26167;p37"/>
            <p:cNvSpPr/>
            <p:nvPr/>
          </p:nvSpPr>
          <p:spPr>
            <a:xfrm>
              <a:off x="6716600" y="2357275"/>
              <a:ext cx="17875" cy="13125"/>
            </a:xfrm>
            <a:custGeom>
              <a:avLst/>
              <a:gdLst/>
              <a:ahLst/>
              <a:cxnLst/>
              <a:rect l="l" t="t" r="r" b="b"/>
              <a:pathLst>
                <a:path w="715" h="525" extrusionOk="0">
                  <a:moveTo>
                    <a:pt x="1" y="0"/>
                  </a:moveTo>
                  <a:lnTo>
                    <a:pt x="1" y="0"/>
                  </a:lnTo>
                  <a:cubicBezTo>
                    <a:pt x="36" y="176"/>
                    <a:pt x="497" y="524"/>
                    <a:pt x="705" y="524"/>
                  </a:cubicBezTo>
                  <a:cubicBezTo>
                    <a:pt x="708" y="524"/>
                    <a:pt x="712" y="524"/>
                    <a:pt x="715" y="524"/>
                  </a:cubicBezTo>
                  <a:cubicBezTo>
                    <a:pt x="584" y="453"/>
                    <a:pt x="453" y="369"/>
                    <a:pt x="334" y="286"/>
                  </a:cubicBezTo>
                  <a:cubicBezTo>
                    <a:pt x="215" y="191"/>
                    <a:pt x="108"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8" name="Google Shape;26168;p37"/>
            <p:cNvSpPr/>
            <p:nvPr/>
          </p:nvSpPr>
          <p:spPr>
            <a:xfrm>
              <a:off x="6646950" y="2735000"/>
              <a:ext cx="18775" cy="16675"/>
            </a:xfrm>
            <a:custGeom>
              <a:avLst/>
              <a:gdLst/>
              <a:ahLst/>
              <a:cxnLst/>
              <a:rect l="l" t="t" r="r" b="b"/>
              <a:pathLst>
                <a:path w="751" h="667" extrusionOk="0">
                  <a:moveTo>
                    <a:pt x="751" y="0"/>
                  </a:moveTo>
                  <a:cubicBezTo>
                    <a:pt x="465" y="179"/>
                    <a:pt x="227" y="405"/>
                    <a:pt x="0" y="643"/>
                  </a:cubicBezTo>
                  <a:lnTo>
                    <a:pt x="36" y="667"/>
                  </a:lnTo>
                  <a:cubicBezTo>
                    <a:pt x="274" y="464"/>
                    <a:pt x="501" y="238"/>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9" name="Google Shape;26169;p37"/>
            <p:cNvSpPr/>
            <p:nvPr/>
          </p:nvSpPr>
          <p:spPr>
            <a:xfrm>
              <a:off x="6624025" y="2726650"/>
              <a:ext cx="17600" cy="18775"/>
            </a:xfrm>
            <a:custGeom>
              <a:avLst/>
              <a:gdLst/>
              <a:ahLst/>
              <a:cxnLst/>
              <a:rect l="l" t="t" r="r" b="b"/>
              <a:pathLst>
                <a:path w="704" h="751" extrusionOk="0">
                  <a:moveTo>
                    <a:pt x="703" y="1"/>
                  </a:moveTo>
                  <a:cubicBezTo>
                    <a:pt x="465" y="60"/>
                    <a:pt x="1" y="572"/>
                    <a:pt x="25" y="751"/>
                  </a:cubicBezTo>
                  <a:cubicBezTo>
                    <a:pt x="191" y="417"/>
                    <a:pt x="429" y="203"/>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0" name="Google Shape;26170;p37"/>
            <p:cNvSpPr/>
            <p:nvPr/>
          </p:nvSpPr>
          <p:spPr>
            <a:xfrm>
              <a:off x="6663325" y="2452525"/>
              <a:ext cx="11625" cy="15200"/>
            </a:xfrm>
            <a:custGeom>
              <a:avLst/>
              <a:gdLst/>
              <a:ahLst/>
              <a:cxnLst/>
              <a:rect l="l" t="t" r="r" b="b"/>
              <a:pathLst>
                <a:path w="465" h="608" extrusionOk="0">
                  <a:moveTo>
                    <a:pt x="453" y="0"/>
                  </a:moveTo>
                  <a:cubicBezTo>
                    <a:pt x="381" y="12"/>
                    <a:pt x="274" y="0"/>
                    <a:pt x="227" y="48"/>
                  </a:cubicBezTo>
                  <a:cubicBezTo>
                    <a:pt x="96" y="191"/>
                    <a:pt x="24" y="393"/>
                    <a:pt x="0" y="607"/>
                  </a:cubicBezTo>
                  <a:cubicBezTo>
                    <a:pt x="36" y="524"/>
                    <a:pt x="84" y="429"/>
                    <a:pt x="107" y="345"/>
                  </a:cubicBezTo>
                  <a:cubicBezTo>
                    <a:pt x="164" y="186"/>
                    <a:pt x="232" y="59"/>
                    <a:pt x="426" y="59"/>
                  </a:cubicBezTo>
                  <a:cubicBezTo>
                    <a:pt x="435" y="59"/>
                    <a:pt x="444" y="59"/>
                    <a:pt x="453" y="60"/>
                  </a:cubicBezTo>
                  <a:cubicBezTo>
                    <a:pt x="453" y="60"/>
                    <a:pt x="465" y="48"/>
                    <a:pt x="465" y="24"/>
                  </a:cubicBezTo>
                  <a:cubicBezTo>
                    <a:pt x="453" y="24"/>
                    <a:pt x="453" y="1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1" name="Google Shape;26171;p37"/>
            <p:cNvSpPr/>
            <p:nvPr/>
          </p:nvSpPr>
          <p:spPr>
            <a:xfrm>
              <a:off x="6596350" y="2423050"/>
              <a:ext cx="6875" cy="24725"/>
            </a:xfrm>
            <a:custGeom>
              <a:avLst/>
              <a:gdLst/>
              <a:ahLst/>
              <a:cxnLst/>
              <a:rect l="l" t="t" r="r" b="b"/>
              <a:pathLst>
                <a:path w="275" h="989" extrusionOk="0">
                  <a:moveTo>
                    <a:pt x="48" y="0"/>
                  </a:moveTo>
                  <a:cubicBezTo>
                    <a:pt x="36" y="24"/>
                    <a:pt x="24" y="24"/>
                    <a:pt x="0" y="24"/>
                  </a:cubicBezTo>
                  <a:cubicBezTo>
                    <a:pt x="84" y="334"/>
                    <a:pt x="155" y="655"/>
                    <a:pt x="227" y="989"/>
                  </a:cubicBezTo>
                  <a:cubicBezTo>
                    <a:pt x="239" y="989"/>
                    <a:pt x="239" y="989"/>
                    <a:pt x="274" y="977"/>
                  </a:cubicBezTo>
                  <a:cubicBezTo>
                    <a:pt x="203" y="655"/>
                    <a:pt x="119" y="33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2" name="Google Shape;26172;p37"/>
            <p:cNvSpPr/>
            <p:nvPr/>
          </p:nvSpPr>
          <p:spPr>
            <a:xfrm>
              <a:off x="6703200" y="2326000"/>
              <a:ext cx="17900" cy="11650"/>
            </a:xfrm>
            <a:custGeom>
              <a:avLst/>
              <a:gdLst/>
              <a:ahLst/>
              <a:cxnLst/>
              <a:rect l="l" t="t" r="r" b="b"/>
              <a:pathLst>
                <a:path w="716" h="466" extrusionOk="0">
                  <a:moveTo>
                    <a:pt x="48" y="1"/>
                  </a:moveTo>
                  <a:cubicBezTo>
                    <a:pt x="1" y="72"/>
                    <a:pt x="60" y="108"/>
                    <a:pt x="120" y="132"/>
                  </a:cubicBezTo>
                  <a:cubicBezTo>
                    <a:pt x="310" y="239"/>
                    <a:pt x="525" y="358"/>
                    <a:pt x="715" y="465"/>
                  </a:cubicBezTo>
                  <a:cubicBezTo>
                    <a:pt x="596" y="358"/>
                    <a:pt x="453" y="251"/>
                    <a:pt x="310" y="168"/>
                  </a:cubicBezTo>
                  <a:cubicBezTo>
                    <a:pt x="227" y="108"/>
                    <a:pt x="132" y="6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3" name="Google Shape;26173;p37"/>
            <p:cNvSpPr/>
            <p:nvPr/>
          </p:nvSpPr>
          <p:spPr>
            <a:xfrm>
              <a:off x="6760050" y="2385550"/>
              <a:ext cx="15500" cy="14600"/>
            </a:xfrm>
            <a:custGeom>
              <a:avLst/>
              <a:gdLst/>
              <a:ahLst/>
              <a:cxnLst/>
              <a:rect l="l" t="t" r="r" b="b"/>
              <a:pathLst>
                <a:path w="620" h="584" extrusionOk="0">
                  <a:moveTo>
                    <a:pt x="1" y="0"/>
                  </a:moveTo>
                  <a:cubicBezTo>
                    <a:pt x="179" y="238"/>
                    <a:pt x="382" y="453"/>
                    <a:pt x="620" y="584"/>
                  </a:cubicBezTo>
                  <a:cubicBezTo>
                    <a:pt x="453" y="405"/>
                    <a:pt x="263" y="214"/>
                    <a:pt x="84" y="12"/>
                  </a:cubicBezTo>
                  <a:cubicBezTo>
                    <a:pt x="60" y="0"/>
                    <a:pt x="37"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4" name="Google Shape;26174;p37"/>
            <p:cNvSpPr/>
            <p:nvPr/>
          </p:nvSpPr>
          <p:spPr>
            <a:xfrm>
              <a:off x="6603200" y="2440300"/>
              <a:ext cx="11025" cy="25325"/>
            </a:xfrm>
            <a:custGeom>
              <a:avLst/>
              <a:gdLst/>
              <a:ahLst/>
              <a:cxnLst/>
              <a:rect l="l" t="t" r="r" b="b"/>
              <a:pathLst>
                <a:path w="441" h="1013" extrusionOk="0">
                  <a:moveTo>
                    <a:pt x="0" y="1"/>
                  </a:moveTo>
                  <a:lnTo>
                    <a:pt x="0" y="1"/>
                  </a:lnTo>
                  <a:cubicBezTo>
                    <a:pt x="60" y="406"/>
                    <a:pt x="262" y="703"/>
                    <a:pt x="441" y="1013"/>
                  </a:cubicBezTo>
                  <a:cubicBezTo>
                    <a:pt x="298" y="680"/>
                    <a:pt x="167"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5" name="Google Shape;26175;p37"/>
            <p:cNvSpPr/>
            <p:nvPr/>
          </p:nvSpPr>
          <p:spPr>
            <a:xfrm>
              <a:off x="6825250" y="2450425"/>
              <a:ext cx="14900" cy="21175"/>
            </a:xfrm>
            <a:custGeom>
              <a:avLst/>
              <a:gdLst/>
              <a:ahLst/>
              <a:cxnLst/>
              <a:rect l="l" t="t" r="r" b="b"/>
              <a:pathLst>
                <a:path w="596" h="847" extrusionOk="0">
                  <a:moveTo>
                    <a:pt x="36" y="1"/>
                  </a:moveTo>
                  <a:cubicBezTo>
                    <a:pt x="36" y="13"/>
                    <a:pt x="12" y="13"/>
                    <a:pt x="0" y="25"/>
                  </a:cubicBezTo>
                  <a:cubicBezTo>
                    <a:pt x="191" y="298"/>
                    <a:pt x="369" y="572"/>
                    <a:pt x="572" y="846"/>
                  </a:cubicBezTo>
                  <a:cubicBezTo>
                    <a:pt x="584" y="834"/>
                    <a:pt x="596" y="834"/>
                    <a:pt x="596" y="810"/>
                  </a:cubicBezTo>
                  <a:cubicBezTo>
                    <a:pt x="405" y="548"/>
                    <a:pt x="227" y="26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6" name="Google Shape;26176;p37"/>
            <p:cNvSpPr/>
            <p:nvPr/>
          </p:nvSpPr>
          <p:spPr>
            <a:xfrm>
              <a:off x="6689525" y="2542700"/>
              <a:ext cx="8650" cy="19675"/>
            </a:xfrm>
            <a:custGeom>
              <a:avLst/>
              <a:gdLst/>
              <a:ahLst/>
              <a:cxnLst/>
              <a:rect l="l" t="t" r="r" b="b"/>
              <a:pathLst>
                <a:path w="346" h="787" extrusionOk="0">
                  <a:moveTo>
                    <a:pt x="24" y="1"/>
                  </a:moveTo>
                  <a:cubicBezTo>
                    <a:pt x="24" y="1"/>
                    <a:pt x="12" y="13"/>
                    <a:pt x="0" y="13"/>
                  </a:cubicBezTo>
                  <a:cubicBezTo>
                    <a:pt x="60" y="275"/>
                    <a:pt x="191" y="548"/>
                    <a:pt x="345" y="786"/>
                  </a:cubicBezTo>
                  <a:cubicBezTo>
                    <a:pt x="238" y="513"/>
                    <a:pt x="131" y="25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7" name="Google Shape;26177;p37"/>
            <p:cNvSpPr/>
            <p:nvPr/>
          </p:nvSpPr>
          <p:spPr>
            <a:xfrm>
              <a:off x="6726425" y="2683500"/>
              <a:ext cx="18775" cy="10150"/>
            </a:xfrm>
            <a:custGeom>
              <a:avLst/>
              <a:gdLst/>
              <a:ahLst/>
              <a:cxnLst/>
              <a:rect l="l" t="t" r="r" b="b"/>
              <a:pathLst>
                <a:path w="751" h="406" extrusionOk="0">
                  <a:moveTo>
                    <a:pt x="739" y="0"/>
                  </a:moveTo>
                  <a:cubicBezTo>
                    <a:pt x="489" y="119"/>
                    <a:pt x="250" y="262"/>
                    <a:pt x="0" y="381"/>
                  </a:cubicBezTo>
                  <a:cubicBezTo>
                    <a:pt x="0" y="381"/>
                    <a:pt x="12" y="393"/>
                    <a:pt x="12" y="405"/>
                  </a:cubicBezTo>
                  <a:cubicBezTo>
                    <a:pt x="262" y="286"/>
                    <a:pt x="501" y="167"/>
                    <a:pt x="751" y="48"/>
                  </a:cubicBezTo>
                  <a:cubicBezTo>
                    <a:pt x="751" y="36"/>
                    <a:pt x="739" y="24"/>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8" name="Google Shape;26178;p37"/>
            <p:cNvSpPr/>
            <p:nvPr/>
          </p:nvSpPr>
          <p:spPr>
            <a:xfrm>
              <a:off x="6747850" y="2354000"/>
              <a:ext cx="19675" cy="14000"/>
            </a:xfrm>
            <a:custGeom>
              <a:avLst/>
              <a:gdLst/>
              <a:ahLst/>
              <a:cxnLst/>
              <a:rect l="l" t="t" r="r" b="b"/>
              <a:pathLst>
                <a:path w="787" h="560" extrusionOk="0">
                  <a:moveTo>
                    <a:pt x="36" y="0"/>
                  </a:moveTo>
                  <a:cubicBezTo>
                    <a:pt x="13" y="12"/>
                    <a:pt x="13" y="24"/>
                    <a:pt x="1" y="48"/>
                  </a:cubicBezTo>
                  <a:cubicBezTo>
                    <a:pt x="251" y="226"/>
                    <a:pt x="525" y="381"/>
                    <a:pt x="775" y="560"/>
                  </a:cubicBezTo>
                  <a:cubicBezTo>
                    <a:pt x="775" y="560"/>
                    <a:pt x="787" y="548"/>
                    <a:pt x="787" y="536"/>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9" name="Google Shape;26179;p37"/>
            <p:cNvSpPr/>
            <p:nvPr/>
          </p:nvSpPr>
          <p:spPr>
            <a:xfrm>
              <a:off x="6680275" y="2321550"/>
              <a:ext cx="16400" cy="16525"/>
            </a:xfrm>
            <a:custGeom>
              <a:avLst/>
              <a:gdLst/>
              <a:ahLst/>
              <a:cxnLst/>
              <a:rect l="l" t="t" r="r" b="b"/>
              <a:pathLst>
                <a:path w="656" h="661" extrusionOk="0">
                  <a:moveTo>
                    <a:pt x="13" y="0"/>
                  </a:moveTo>
                  <a:cubicBezTo>
                    <a:pt x="1" y="12"/>
                    <a:pt x="1" y="48"/>
                    <a:pt x="1" y="48"/>
                  </a:cubicBezTo>
                  <a:cubicBezTo>
                    <a:pt x="180" y="250"/>
                    <a:pt x="358" y="453"/>
                    <a:pt x="549" y="655"/>
                  </a:cubicBezTo>
                  <a:cubicBezTo>
                    <a:pt x="553" y="659"/>
                    <a:pt x="562" y="660"/>
                    <a:pt x="574" y="660"/>
                  </a:cubicBezTo>
                  <a:cubicBezTo>
                    <a:pt x="598" y="660"/>
                    <a:pt x="632" y="655"/>
                    <a:pt x="656" y="655"/>
                  </a:cubicBezTo>
                  <a:cubicBezTo>
                    <a:pt x="477" y="608"/>
                    <a:pt x="394" y="477"/>
                    <a:pt x="311" y="358"/>
                  </a:cubicBezTo>
                  <a:cubicBezTo>
                    <a:pt x="203" y="238"/>
                    <a:pt x="108"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37"/>
            <p:cNvSpPr/>
            <p:nvPr/>
          </p:nvSpPr>
          <p:spPr>
            <a:xfrm>
              <a:off x="6664800" y="2388525"/>
              <a:ext cx="12525" cy="22050"/>
            </a:xfrm>
            <a:custGeom>
              <a:avLst/>
              <a:gdLst/>
              <a:ahLst/>
              <a:cxnLst/>
              <a:rect l="l" t="t" r="r" b="b"/>
              <a:pathLst>
                <a:path w="501" h="882" extrusionOk="0">
                  <a:moveTo>
                    <a:pt x="37" y="0"/>
                  </a:moveTo>
                  <a:cubicBezTo>
                    <a:pt x="25" y="0"/>
                    <a:pt x="25" y="12"/>
                    <a:pt x="1" y="12"/>
                  </a:cubicBezTo>
                  <a:cubicBezTo>
                    <a:pt x="156" y="310"/>
                    <a:pt x="322" y="596"/>
                    <a:pt x="465" y="881"/>
                  </a:cubicBezTo>
                  <a:cubicBezTo>
                    <a:pt x="477" y="881"/>
                    <a:pt x="501" y="869"/>
                    <a:pt x="501" y="846"/>
                  </a:cubicBezTo>
                  <a:cubicBezTo>
                    <a:pt x="346" y="572"/>
                    <a:pt x="179" y="28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1" name="Google Shape;26181;p37"/>
            <p:cNvSpPr/>
            <p:nvPr/>
          </p:nvSpPr>
          <p:spPr>
            <a:xfrm>
              <a:off x="6844600" y="2504600"/>
              <a:ext cx="11925" cy="20575"/>
            </a:xfrm>
            <a:custGeom>
              <a:avLst/>
              <a:gdLst/>
              <a:ahLst/>
              <a:cxnLst/>
              <a:rect l="l" t="t" r="r" b="b"/>
              <a:pathLst>
                <a:path w="477" h="823" extrusionOk="0">
                  <a:moveTo>
                    <a:pt x="0" y="1"/>
                  </a:moveTo>
                  <a:lnTo>
                    <a:pt x="0" y="1"/>
                  </a:lnTo>
                  <a:cubicBezTo>
                    <a:pt x="72" y="310"/>
                    <a:pt x="286" y="572"/>
                    <a:pt x="453" y="822"/>
                  </a:cubicBezTo>
                  <a:cubicBezTo>
                    <a:pt x="465" y="810"/>
                    <a:pt x="476" y="810"/>
                    <a:pt x="465" y="786"/>
                  </a:cubicBezTo>
                  <a:cubicBezTo>
                    <a:pt x="310" y="536"/>
                    <a:pt x="155" y="27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2" name="Google Shape;26182;p37"/>
            <p:cNvSpPr/>
            <p:nvPr/>
          </p:nvSpPr>
          <p:spPr>
            <a:xfrm>
              <a:off x="6683850" y="2699275"/>
              <a:ext cx="19675" cy="10150"/>
            </a:xfrm>
            <a:custGeom>
              <a:avLst/>
              <a:gdLst/>
              <a:ahLst/>
              <a:cxnLst/>
              <a:rect l="l" t="t" r="r" b="b"/>
              <a:pathLst>
                <a:path w="787" h="406" extrusionOk="0">
                  <a:moveTo>
                    <a:pt x="775" y="0"/>
                  </a:moveTo>
                  <a:cubicBezTo>
                    <a:pt x="525" y="119"/>
                    <a:pt x="251" y="238"/>
                    <a:pt x="1" y="358"/>
                  </a:cubicBezTo>
                  <a:cubicBezTo>
                    <a:pt x="13" y="369"/>
                    <a:pt x="13" y="405"/>
                    <a:pt x="13" y="405"/>
                  </a:cubicBezTo>
                  <a:cubicBezTo>
                    <a:pt x="287" y="286"/>
                    <a:pt x="537" y="143"/>
                    <a:pt x="787" y="24"/>
                  </a:cubicBezTo>
                  <a:cubicBezTo>
                    <a:pt x="787" y="12"/>
                    <a:pt x="775" y="12"/>
                    <a:pt x="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3" name="Google Shape;26183;p37"/>
            <p:cNvSpPr/>
            <p:nvPr/>
          </p:nvSpPr>
          <p:spPr>
            <a:xfrm>
              <a:off x="6860975" y="2590625"/>
              <a:ext cx="7450" cy="20875"/>
            </a:xfrm>
            <a:custGeom>
              <a:avLst/>
              <a:gdLst/>
              <a:ahLst/>
              <a:cxnLst/>
              <a:rect l="l" t="t" r="r" b="b"/>
              <a:pathLst>
                <a:path w="298" h="835" extrusionOk="0">
                  <a:moveTo>
                    <a:pt x="274" y="1"/>
                  </a:moveTo>
                  <a:cubicBezTo>
                    <a:pt x="179" y="263"/>
                    <a:pt x="95" y="548"/>
                    <a:pt x="0" y="822"/>
                  </a:cubicBezTo>
                  <a:cubicBezTo>
                    <a:pt x="0" y="822"/>
                    <a:pt x="12" y="834"/>
                    <a:pt x="36" y="834"/>
                  </a:cubicBezTo>
                  <a:cubicBezTo>
                    <a:pt x="119" y="560"/>
                    <a:pt x="214" y="286"/>
                    <a:pt x="298" y="12"/>
                  </a:cubicBezTo>
                  <a:cubicBezTo>
                    <a:pt x="286" y="12"/>
                    <a:pt x="286" y="1"/>
                    <a:pt x="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4" name="Google Shape;26184;p37"/>
            <p:cNvSpPr/>
            <p:nvPr/>
          </p:nvSpPr>
          <p:spPr>
            <a:xfrm>
              <a:off x="6665700" y="2348625"/>
              <a:ext cx="16100" cy="14625"/>
            </a:xfrm>
            <a:custGeom>
              <a:avLst/>
              <a:gdLst/>
              <a:ahLst/>
              <a:cxnLst/>
              <a:rect l="l" t="t" r="r" b="b"/>
              <a:pathLst>
                <a:path w="644" h="585" extrusionOk="0">
                  <a:moveTo>
                    <a:pt x="1" y="1"/>
                  </a:moveTo>
                  <a:cubicBezTo>
                    <a:pt x="143" y="275"/>
                    <a:pt x="370" y="453"/>
                    <a:pt x="644" y="584"/>
                  </a:cubicBezTo>
                  <a:cubicBezTo>
                    <a:pt x="524" y="501"/>
                    <a:pt x="405" y="406"/>
                    <a:pt x="298" y="322"/>
                  </a:cubicBezTo>
                  <a:cubicBezTo>
                    <a:pt x="191" y="227"/>
                    <a:pt x="108" y="10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5" name="Google Shape;26185;p37"/>
            <p:cNvSpPr/>
            <p:nvPr/>
          </p:nvSpPr>
          <p:spPr>
            <a:xfrm>
              <a:off x="6853225" y="2635875"/>
              <a:ext cx="16400" cy="19075"/>
            </a:xfrm>
            <a:custGeom>
              <a:avLst/>
              <a:gdLst/>
              <a:ahLst/>
              <a:cxnLst/>
              <a:rect l="l" t="t" r="r" b="b"/>
              <a:pathLst>
                <a:path w="656" h="763" extrusionOk="0">
                  <a:moveTo>
                    <a:pt x="620" y="0"/>
                  </a:moveTo>
                  <a:cubicBezTo>
                    <a:pt x="417" y="262"/>
                    <a:pt x="203" y="500"/>
                    <a:pt x="1" y="750"/>
                  </a:cubicBezTo>
                  <a:cubicBezTo>
                    <a:pt x="12" y="750"/>
                    <a:pt x="12" y="762"/>
                    <a:pt x="24" y="762"/>
                  </a:cubicBezTo>
                  <a:cubicBezTo>
                    <a:pt x="239" y="512"/>
                    <a:pt x="441" y="274"/>
                    <a:pt x="655" y="24"/>
                  </a:cubicBezTo>
                  <a:cubicBezTo>
                    <a:pt x="643" y="0"/>
                    <a:pt x="643" y="0"/>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6" name="Google Shape;26186;p37"/>
            <p:cNvSpPr/>
            <p:nvPr/>
          </p:nvSpPr>
          <p:spPr>
            <a:xfrm>
              <a:off x="6754700" y="2601350"/>
              <a:ext cx="9250" cy="19375"/>
            </a:xfrm>
            <a:custGeom>
              <a:avLst/>
              <a:gdLst/>
              <a:ahLst/>
              <a:cxnLst/>
              <a:rect l="l" t="t" r="r" b="b"/>
              <a:pathLst>
                <a:path w="370" h="775" extrusionOk="0">
                  <a:moveTo>
                    <a:pt x="1" y="0"/>
                  </a:moveTo>
                  <a:lnTo>
                    <a:pt x="1" y="0"/>
                  </a:lnTo>
                  <a:cubicBezTo>
                    <a:pt x="24" y="298"/>
                    <a:pt x="215" y="524"/>
                    <a:pt x="370" y="774"/>
                  </a:cubicBezTo>
                  <a:cubicBezTo>
                    <a:pt x="239" y="524"/>
                    <a:pt x="120" y="27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7" name="Google Shape;26187;p37"/>
            <p:cNvSpPr/>
            <p:nvPr/>
          </p:nvSpPr>
          <p:spPr>
            <a:xfrm>
              <a:off x="6710350" y="2361725"/>
              <a:ext cx="17000" cy="14900"/>
            </a:xfrm>
            <a:custGeom>
              <a:avLst/>
              <a:gdLst/>
              <a:ahLst/>
              <a:cxnLst/>
              <a:rect l="l" t="t" r="r" b="b"/>
              <a:pathLst>
                <a:path w="680" h="596" extrusionOk="0">
                  <a:moveTo>
                    <a:pt x="1" y="1"/>
                  </a:moveTo>
                  <a:cubicBezTo>
                    <a:pt x="167" y="275"/>
                    <a:pt x="429" y="429"/>
                    <a:pt x="679" y="596"/>
                  </a:cubicBezTo>
                  <a:cubicBezTo>
                    <a:pt x="441" y="394"/>
                    <a:pt x="227" y="1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8" name="Google Shape;26188;p37"/>
            <p:cNvSpPr/>
            <p:nvPr/>
          </p:nvSpPr>
          <p:spPr>
            <a:xfrm>
              <a:off x="6646650" y="2586750"/>
              <a:ext cx="5375" cy="22050"/>
            </a:xfrm>
            <a:custGeom>
              <a:avLst/>
              <a:gdLst/>
              <a:ahLst/>
              <a:cxnLst/>
              <a:rect l="l" t="t" r="r" b="b"/>
              <a:pathLst>
                <a:path w="215" h="882" extrusionOk="0">
                  <a:moveTo>
                    <a:pt x="215" y="1"/>
                  </a:moveTo>
                  <a:lnTo>
                    <a:pt x="215" y="1"/>
                  </a:lnTo>
                  <a:cubicBezTo>
                    <a:pt x="132" y="60"/>
                    <a:pt x="1" y="703"/>
                    <a:pt x="36" y="882"/>
                  </a:cubicBezTo>
                  <a:cubicBezTo>
                    <a:pt x="96" y="584"/>
                    <a:pt x="155" y="287"/>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9" name="Google Shape;26189;p37"/>
            <p:cNvSpPr/>
            <p:nvPr/>
          </p:nvSpPr>
          <p:spPr>
            <a:xfrm>
              <a:off x="6653500" y="2478125"/>
              <a:ext cx="6875" cy="20550"/>
            </a:xfrm>
            <a:custGeom>
              <a:avLst/>
              <a:gdLst/>
              <a:ahLst/>
              <a:cxnLst/>
              <a:rect l="l" t="t" r="r" b="b"/>
              <a:pathLst>
                <a:path w="275" h="822" extrusionOk="0">
                  <a:moveTo>
                    <a:pt x="274" y="0"/>
                  </a:moveTo>
                  <a:lnTo>
                    <a:pt x="274" y="0"/>
                  </a:lnTo>
                  <a:cubicBezTo>
                    <a:pt x="143" y="36"/>
                    <a:pt x="84" y="107"/>
                    <a:pt x="72" y="226"/>
                  </a:cubicBezTo>
                  <a:cubicBezTo>
                    <a:pt x="60" y="417"/>
                    <a:pt x="60" y="631"/>
                    <a:pt x="36" y="822"/>
                  </a:cubicBezTo>
                  <a:lnTo>
                    <a:pt x="72" y="822"/>
                  </a:lnTo>
                  <a:cubicBezTo>
                    <a:pt x="119" y="536"/>
                    <a:pt x="0" y="22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0" name="Google Shape;26190;p37"/>
            <p:cNvSpPr/>
            <p:nvPr/>
          </p:nvSpPr>
          <p:spPr>
            <a:xfrm>
              <a:off x="6644875" y="2571575"/>
              <a:ext cx="3300" cy="19675"/>
            </a:xfrm>
            <a:custGeom>
              <a:avLst/>
              <a:gdLst/>
              <a:ahLst/>
              <a:cxnLst/>
              <a:rect l="l" t="t" r="r" b="b"/>
              <a:pathLst>
                <a:path w="132" h="787" extrusionOk="0">
                  <a:moveTo>
                    <a:pt x="83" y="1"/>
                  </a:moveTo>
                  <a:cubicBezTo>
                    <a:pt x="60" y="274"/>
                    <a:pt x="24" y="524"/>
                    <a:pt x="0" y="786"/>
                  </a:cubicBezTo>
                  <a:lnTo>
                    <a:pt x="48" y="786"/>
                  </a:lnTo>
                  <a:cubicBezTo>
                    <a:pt x="72" y="524"/>
                    <a:pt x="107" y="274"/>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1" name="Google Shape;26191;p37"/>
            <p:cNvSpPr/>
            <p:nvPr/>
          </p:nvSpPr>
          <p:spPr>
            <a:xfrm>
              <a:off x="6677600" y="2327500"/>
              <a:ext cx="14025" cy="11325"/>
            </a:xfrm>
            <a:custGeom>
              <a:avLst/>
              <a:gdLst/>
              <a:ahLst/>
              <a:cxnLst/>
              <a:rect l="l" t="t" r="r" b="b"/>
              <a:pathLst>
                <a:path w="561" h="453" extrusionOk="0">
                  <a:moveTo>
                    <a:pt x="1" y="0"/>
                  </a:moveTo>
                  <a:cubicBezTo>
                    <a:pt x="1" y="72"/>
                    <a:pt x="298" y="346"/>
                    <a:pt x="560" y="453"/>
                  </a:cubicBezTo>
                  <a:cubicBezTo>
                    <a:pt x="370" y="298"/>
                    <a:pt x="179" y="15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2" name="Google Shape;26192;p37"/>
            <p:cNvSpPr/>
            <p:nvPr/>
          </p:nvSpPr>
          <p:spPr>
            <a:xfrm>
              <a:off x="6810650" y="2534675"/>
              <a:ext cx="7175" cy="22350"/>
            </a:xfrm>
            <a:custGeom>
              <a:avLst/>
              <a:gdLst/>
              <a:ahLst/>
              <a:cxnLst/>
              <a:rect l="l" t="t" r="r" b="b"/>
              <a:pathLst>
                <a:path w="287" h="894" extrusionOk="0">
                  <a:moveTo>
                    <a:pt x="49" y="0"/>
                  </a:moveTo>
                  <a:cubicBezTo>
                    <a:pt x="37" y="0"/>
                    <a:pt x="25" y="0"/>
                    <a:pt x="1" y="24"/>
                  </a:cubicBezTo>
                  <a:cubicBezTo>
                    <a:pt x="96" y="322"/>
                    <a:pt x="168" y="596"/>
                    <a:pt x="251" y="893"/>
                  </a:cubicBezTo>
                  <a:cubicBezTo>
                    <a:pt x="275" y="881"/>
                    <a:pt x="275" y="881"/>
                    <a:pt x="287" y="881"/>
                  </a:cubicBezTo>
                  <a:cubicBezTo>
                    <a:pt x="215" y="584"/>
                    <a:pt x="120" y="298"/>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3" name="Google Shape;26193;p37"/>
            <p:cNvSpPr/>
            <p:nvPr/>
          </p:nvSpPr>
          <p:spPr>
            <a:xfrm>
              <a:off x="6768100" y="2538525"/>
              <a:ext cx="14300" cy="17000"/>
            </a:xfrm>
            <a:custGeom>
              <a:avLst/>
              <a:gdLst/>
              <a:ahLst/>
              <a:cxnLst/>
              <a:rect l="l" t="t" r="r" b="b"/>
              <a:pathLst>
                <a:path w="572" h="680" extrusionOk="0">
                  <a:moveTo>
                    <a:pt x="24" y="1"/>
                  </a:moveTo>
                  <a:lnTo>
                    <a:pt x="0" y="25"/>
                  </a:lnTo>
                  <a:cubicBezTo>
                    <a:pt x="179" y="239"/>
                    <a:pt x="369" y="465"/>
                    <a:pt x="548" y="680"/>
                  </a:cubicBezTo>
                  <a:cubicBezTo>
                    <a:pt x="560" y="668"/>
                    <a:pt x="572" y="668"/>
                    <a:pt x="572" y="656"/>
                  </a:cubicBezTo>
                  <a:cubicBezTo>
                    <a:pt x="393" y="442"/>
                    <a:pt x="203" y="22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4" name="Google Shape;26194;p37"/>
            <p:cNvSpPr/>
            <p:nvPr/>
          </p:nvSpPr>
          <p:spPr>
            <a:xfrm>
              <a:off x="6765425" y="2383450"/>
              <a:ext cx="14000" cy="14925"/>
            </a:xfrm>
            <a:custGeom>
              <a:avLst/>
              <a:gdLst/>
              <a:ahLst/>
              <a:cxnLst/>
              <a:rect l="l" t="t" r="r" b="b"/>
              <a:pathLst>
                <a:path w="560" h="597" extrusionOk="0">
                  <a:moveTo>
                    <a:pt x="0" y="1"/>
                  </a:moveTo>
                  <a:lnTo>
                    <a:pt x="0" y="1"/>
                  </a:lnTo>
                  <a:cubicBezTo>
                    <a:pt x="119" y="251"/>
                    <a:pt x="357" y="418"/>
                    <a:pt x="560" y="596"/>
                  </a:cubicBezTo>
                  <a:cubicBezTo>
                    <a:pt x="369" y="394"/>
                    <a:pt x="179"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5" name="Google Shape;26195;p37"/>
            <p:cNvSpPr/>
            <p:nvPr/>
          </p:nvSpPr>
          <p:spPr>
            <a:xfrm>
              <a:off x="6574025" y="2694500"/>
              <a:ext cx="15800" cy="12825"/>
            </a:xfrm>
            <a:custGeom>
              <a:avLst/>
              <a:gdLst/>
              <a:ahLst/>
              <a:cxnLst/>
              <a:rect l="l" t="t" r="r" b="b"/>
              <a:pathLst>
                <a:path w="632" h="513" extrusionOk="0">
                  <a:moveTo>
                    <a:pt x="620" y="1"/>
                  </a:moveTo>
                  <a:cubicBezTo>
                    <a:pt x="405" y="156"/>
                    <a:pt x="215" y="310"/>
                    <a:pt x="0" y="477"/>
                  </a:cubicBezTo>
                  <a:cubicBezTo>
                    <a:pt x="24" y="489"/>
                    <a:pt x="36" y="501"/>
                    <a:pt x="36" y="513"/>
                  </a:cubicBezTo>
                  <a:cubicBezTo>
                    <a:pt x="239" y="358"/>
                    <a:pt x="441" y="191"/>
                    <a:pt x="631" y="25"/>
                  </a:cubicBezTo>
                  <a:cubicBezTo>
                    <a:pt x="631" y="13"/>
                    <a:pt x="620" y="13"/>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6" name="Google Shape;26196;p37"/>
            <p:cNvSpPr/>
            <p:nvPr/>
          </p:nvSpPr>
          <p:spPr>
            <a:xfrm>
              <a:off x="6800250" y="2687375"/>
              <a:ext cx="10125" cy="14000"/>
            </a:xfrm>
            <a:custGeom>
              <a:avLst/>
              <a:gdLst/>
              <a:ahLst/>
              <a:cxnLst/>
              <a:rect l="l" t="t" r="r" b="b"/>
              <a:pathLst>
                <a:path w="405" h="560" extrusionOk="0">
                  <a:moveTo>
                    <a:pt x="357" y="0"/>
                  </a:moveTo>
                  <a:cubicBezTo>
                    <a:pt x="238" y="179"/>
                    <a:pt x="119" y="369"/>
                    <a:pt x="0" y="548"/>
                  </a:cubicBezTo>
                  <a:cubicBezTo>
                    <a:pt x="24" y="548"/>
                    <a:pt x="36" y="560"/>
                    <a:pt x="36" y="560"/>
                  </a:cubicBezTo>
                  <a:cubicBezTo>
                    <a:pt x="155" y="381"/>
                    <a:pt x="286" y="203"/>
                    <a:pt x="405" y="24"/>
                  </a:cubicBezTo>
                  <a:cubicBezTo>
                    <a:pt x="393" y="24"/>
                    <a:pt x="381" y="12"/>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7" name="Google Shape;26197;p37"/>
            <p:cNvSpPr/>
            <p:nvPr/>
          </p:nvSpPr>
          <p:spPr>
            <a:xfrm>
              <a:off x="6769875" y="2466200"/>
              <a:ext cx="15500" cy="12825"/>
            </a:xfrm>
            <a:custGeom>
              <a:avLst/>
              <a:gdLst/>
              <a:ahLst/>
              <a:cxnLst/>
              <a:rect l="l" t="t" r="r" b="b"/>
              <a:pathLst>
                <a:path w="620" h="513" extrusionOk="0">
                  <a:moveTo>
                    <a:pt x="1" y="1"/>
                  </a:moveTo>
                  <a:lnTo>
                    <a:pt x="1" y="1"/>
                  </a:lnTo>
                  <a:cubicBezTo>
                    <a:pt x="203" y="167"/>
                    <a:pt x="417" y="346"/>
                    <a:pt x="620" y="513"/>
                  </a:cubicBezTo>
                  <a:cubicBezTo>
                    <a:pt x="465" y="287"/>
                    <a:pt x="239" y="1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8" name="Google Shape;26198;p37"/>
            <p:cNvSpPr/>
            <p:nvPr/>
          </p:nvSpPr>
          <p:spPr>
            <a:xfrm>
              <a:off x="6635925" y="2430200"/>
              <a:ext cx="10150" cy="16375"/>
            </a:xfrm>
            <a:custGeom>
              <a:avLst/>
              <a:gdLst/>
              <a:ahLst/>
              <a:cxnLst/>
              <a:rect l="l" t="t" r="r" b="b"/>
              <a:pathLst>
                <a:path w="406" h="655" extrusionOk="0">
                  <a:moveTo>
                    <a:pt x="49" y="0"/>
                  </a:moveTo>
                  <a:cubicBezTo>
                    <a:pt x="25" y="12"/>
                    <a:pt x="13" y="12"/>
                    <a:pt x="1" y="36"/>
                  </a:cubicBezTo>
                  <a:cubicBezTo>
                    <a:pt x="132" y="238"/>
                    <a:pt x="251" y="453"/>
                    <a:pt x="370" y="655"/>
                  </a:cubicBezTo>
                  <a:cubicBezTo>
                    <a:pt x="382" y="655"/>
                    <a:pt x="406" y="643"/>
                    <a:pt x="406" y="643"/>
                  </a:cubicBezTo>
                  <a:cubicBezTo>
                    <a:pt x="287" y="417"/>
                    <a:pt x="168" y="214"/>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9" name="Google Shape;26199;p37"/>
            <p:cNvSpPr/>
            <p:nvPr/>
          </p:nvSpPr>
          <p:spPr>
            <a:xfrm>
              <a:off x="6655575" y="2635275"/>
              <a:ext cx="7775" cy="16400"/>
            </a:xfrm>
            <a:custGeom>
              <a:avLst/>
              <a:gdLst/>
              <a:ahLst/>
              <a:cxnLst/>
              <a:rect l="l" t="t" r="r" b="b"/>
              <a:pathLst>
                <a:path w="311" h="656" extrusionOk="0">
                  <a:moveTo>
                    <a:pt x="275" y="1"/>
                  </a:moveTo>
                  <a:cubicBezTo>
                    <a:pt x="179" y="203"/>
                    <a:pt x="96" y="429"/>
                    <a:pt x="1" y="632"/>
                  </a:cubicBezTo>
                  <a:cubicBezTo>
                    <a:pt x="13" y="632"/>
                    <a:pt x="13" y="655"/>
                    <a:pt x="36" y="655"/>
                  </a:cubicBezTo>
                  <a:cubicBezTo>
                    <a:pt x="120" y="441"/>
                    <a:pt x="227" y="239"/>
                    <a:pt x="310" y="24"/>
                  </a:cubicBezTo>
                  <a:cubicBezTo>
                    <a:pt x="298" y="12"/>
                    <a:pt x="275"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0" name="Google Shape;26200;p37"/>
            <p:cNvSpPr/>
            <p:nvPr/>
          </p:nvSpPr>
          <p:spPr>
            <a:xfrm>
              <a:off x="6609150" y="2441800"/>
              <a:ext cx="8650" cy="19375"/>
            </a:xfrm>
            <a:custGeom>
              <a:avLst/>
              <a:gdLst/>
              <a:ahLst/>
              <a:cxnLst/>
              <a:rect l="l" t="t" r="r" b="b"/>
              <a:pathLst>
                <a:path w="346" h="775" extrusionOk="0">
                  <a:moveTo>
                    <a:pt x="0" y="0"/>
                  </a:moveTo>
                  <a:lnTo>
                    <a:pt x="0" y="0"/>
                  </a:lnTo>
                  <a:cubicBezTo>
                    <a:pt x="24" y="298"/>
                    <a:pt x="191" y="536"/>
                    <a:pt x="346" y="774"/>
                  </a:cubicBezTo>
                  <a:cubicBezTo>
                    <a:pt x="227" y="524"/>
                    <a:pt x="119"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1" name="Google Shape;26201;p37"/>
            <p:cNvSpPr/>
            <p:nvPr/>
          </p:nvSpPr>
          <p:spPr>
            <a:xfrm>
              <a:off x="6671650" y="2463225"/>
              <a:ext cx="4500" cy="17000"/>
            </a:xfrm>
            <a:custGeom>
              <a:avLst/>
              <a:gdLst/>
              <a:ahLst/>
              <a:cxnLst/>
              <a:rect l="l" t="t" r="r" b="b"/>
              <a:pathLst>
                <a:path w="180" h="680" extrusionOk="0">
                  <a:moveTo>
                    <a:pt x="179" y="1"/>
                  </a:moveTo>
                  <a:cubicBezTo>
                    <a:pt x="13" y="203"/>
                    <a:pt x="25" y="453"/>
                    <a:pt x="1" y="679"/>
                  </a:cubicBezTo>
                  <a:cubicBezTo>
                    <a:pt x="72" y="453"/>
                    <a:pt x="132" y="227"/>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2" name="Google Shape;26202;p37"/>
            <p:cNvSpPr/>
            <p:nvPr/>
          </p:nvSpPr>
          <p:spPr>
            <a:xfrm>
              <a:off x="6723750" y="2340300"/>
              <a:ext cx="14900" cy="12225"/>
            </a:xfrm>
            <a:custGeom>
              <a:avLst/>
              <a:gdLst/>
              <a:ahLst/>
              <a:cxnLst/>
              <a:rect l="l" t="t" r="r" b="b"/>
              <a:pathLst>
                <a:path w="596" h="489" extrusionOk="0">
                  <a:moveTo>
                    <a:pt x="0" y="0"/>
                  </a:moveTo>
                  <a:lnTo>
                    <a:pt x="0" y="0"/>
                  </a:lnTo>
                  <a:cubicBezTo>
                    <a:pt x="167" y="203"/>
                    <a:pt x="346" y="393"/>
                    <a:pt x="596" y="489"/>
                  </a:cubicBezTo>
                  <a:cubicBezTo>
                    <a:pt x="381" y="322"/>
                    <a:pt x="191"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3" name="Google Shape;26203;p37"/>
            <p:cNvSpPr/>
            <p:nvPr/>
          </p:nvSpPr>
          <p:spPr>
            <a:xfrm>
              <a:off x="6739525" y="2492700"/>
              <a:ext cx="6275" cy="10750"/>
            </a:xfrm>
            <a:custGeom>
              <a:avLst/>
              <a:gdLst/>
              <a:ahLst/>
              <a:cxnLst/>
              <a:rect l="l" t="t" r="r" b="b"/>
              <a:pathLst>
                <a:path w="251" h="430" extrusionOk="0">
                  <a:moveTo>
                    <a:pt x="250" y="0"/>
                  </a:moveTo>
                  <a:cubicBezTo>
                    <a:pt x="131" y="96"/>
                    <a:pt x="48" y="191"/>
                    <a:pt x="24" y="334"/>
                  </a:cubicBezTo>
                  <a:cubicBezTo>
                    <a:pt x="0" y="397"/>
                    <a:pt x="19" y="429"/>
                    <a:pt x="59" y="429"/>
                  </a:cubicBezTo>
                  <a:cubicBezTo>
                    <a:pt x="78" y="429"/>
                    <a:pt x="104" y="421"/>
                    <a:pt x="131" y="405"/>
                  </a:cubicBezTo>
                  <a:cubicBezTo>
                    <a:pt x="36" y="227"/>
                    <a:pt x="250" y="155"/>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4" name="Google Shape;26204;p37"/>
            <p:cNvSpPr/>
            <p:nvPr/>
          </p:nvSpPr>
          <p:spPr>
            <a:xfrm>
              <a:off x="6790725" y="2385550"/>
              <a:ext cx="15200" cy="14900"/>
            </a:xfrm>
            <a:custGeom>
              <a:avLst/>
              <a:gdLst/>
              <a:ahLst/>
              <a:cxnLst/>
              <a:rect l="l" t="t" r="r" b="b"/>
              <a:pathLst>
                <a:path w="608" h="596" extrusionOk="0">
                  <a:moveTo>
                    <a:pt x="48" y="0"/>
                  </a:moveTo>
                  <a:cubicBezTo>
                    <a:pt x="24" y="0"/>
                    <a:pt x="12" y="12"/>
                    <a:pt x="0" y="48"/>
                  </a:cubicBezTo>
                  <a:cubicBezTo>
                    <a:pt x="191" y="226"/>
                    <a:pt x="381" y="417"/>
                    <a:pt x="584" y="595"/>
                  </a:cubicBezTo>
                  <a:lnTo>
                    <a:pt x="607" y="572"/>
                  </a:lnTo>
                  <a:cubicBezTo>
                    <a:pt x="429" y="369"/>
                    <a:pt x="238" y="19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5" name="Google Shape;26205;p37"/>
            <p:cNvSpPr/>
            <p:nvPr/>
          </p:nvSpPr>
          <p:spPr>
            <a:xfrm>
              <a:off x="6756475" y="2521275"/>
              <a:ext cx="11050" cy="16400"/>
            </a:xfrm>
            <a:custGeom>
              <a:avLst/>
              <a:gdLst/>
              <a:ahLst/>
              <a:cxnLst/>
              <a:rect l="l" t="t" r="r" b="b"/>
              <a:pathLst>
                <a:path w="442" h="656" extrusionOk="0">
                  <a:moveTo>
                    <a:pt x="25" y="0"/>
                  </a:moveTo>
                  <a:cubicBezTo>
                    <a:pt x="25" y="24"/>
                    <a:pt x="13" y="24"/>
                    <a:pt x="1" y="36"/>
                  </a:cubicBezTo>
                  <a:cubicBezTo>
                    <a:pt x="132" y="239"/>
                    <a:pt x="287" y="453"/>
                    <a:pt x="418" y="655"/>
                  </a:cubicBezTo>
                  <a:cubicBezTo>
                    <a:pt x="418" y="643"/>
                    <a:pt x="430" y="643"/>
                    <a:pt x="442" y="631"/>
                  </a:cubicBezTo>
                  <a:cubicBezTo>
                    <a:pt x="311" y="417"/>
                    <a:pt x="168" y="21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6" name="Google Shape;26206;p37"/>
            <p:cNvSpPr/>
            <p:nvPr/>
          </p:nvSpPr>
          <p:spPr>
            <a:xfrm>
              <a:off x="6625525" y="2733500"/>
              <a:ext cx="11925" cy="14600"/>
            </a:xfrm>
            <a:custGeom>
              <a:avLst/>
              <a:gdLst/>
              <a:ahLst/>
              <a:cxnLst/>
              <a:rect l="l" t="t" r="r" b="b"/>
              <a:pathLst>
                <a:path w="477" h="584" extrusionOk="0">
                  <a:moveTo>
                    <a:pt x="441" y="1"/>
                  </a:moveTo>
                  <a:cubicBezTo>
                    <a:pt x="298" y="179"/>
                    <a:pt x="143" y="370"/>
                    <a:pt x="0" y="548"/>
                  </a:cubicBezTo>
                  <a:cubicBezTo>
                    <a:pt x="0" y="560"/>
                    <a:pt x="12" y="584"/>
                    <a:pt x="24" y="584"/>
                  </a:cubicBezTo>
                  <a:cubicBezTo>
                    <a:pt x="179" y="405"/>
                    <a:pt x="322" y="203"/>
                    <a:pt x="476" y="24"/>
                  </a:cubicBezTo>
                  <a:lnTo>
                    <a:pt x="4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7" name="Google Shape;26207;p37"/>
            <p:cNvSpPr/>
            <p:nvPr/>
          </p:nvSpPr>
          <p:spPr>
            <a:xfrm>
              <a:off x="6569250" y="2722200"/>
              <a:ext cx="14325" cy="9850"/>
            </a:xfrm>
            <a:custGeom>
              <a:avLst/>
              <a:gdLst/>
              <a:ahLst/>
              <a:cxnLst/>
              <a:rect l="l" t="t" r="r" b="b"/>
              <a:pathLst>
                <a:path w="573" h="394" extrusionOk="0">
                  <a:moveTo>
                    <a:pt x="572" y="0"/>
                  </a:moveTo>
                  <a:lnTo>
                    <a:pt x="572" y="0"/>
                  </a:lnTo>
                  <a:cubicBezTo>
                    <a:pt x="370" y="119"/>
                    <a:pt x="191" y="238"/>
                    <a:pt x="1" y="357"/>
                  </a:cubicBezTo>
                  <a:cubicBezTo>
                    <a:pt x="13" y="381"/>
                    <a:pt x="13" y="393"/>
                    <a:pt x="37" y="393"/>
                  </a:cubicBezTo>
                  <a:cubicBezTo>
                    <a:pt x="239" y="322"/>
                    <a:pt x="406" y="155"/>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8" name="Google Shape;26208;p37"/>
            <p:cNvSpPr/>
            <p:nvPr/>
          </p:nvSpPr>
          <p:spPr>
            <a:xfrm>
              <a:off x="6684150" y="2306375"/>
              <a:ext cx="12825" cy="10425"/>
            </a:xfrm>
            <a:custGeom>
              <a:avLst/>
              <a:gdLst/>
              <a:ahLst/>
              <a:cxnLst/>
              <a:rect l="l" t="t" r="r" b="b"/>
              <a:pathLst>
                <a:path w="513" h="417" extrusionOk="0">
                  <a:moveTo>
                    <a:pt x="25" y="0"/>
                  </a:moveTo>
                  <a:cubicBezTo>
                    <a:pt x="25" y="12"/>
                    <a:pt x="1" y="12"/>
                    <a:pt x="1" y="24"/>
                  </a:cubicBezTo>
                  <a:cubicBezTo>
                    <a:pt x="120" y="226"/>
                    <a:pt x="334" y="298"/>
                    <a:pt x="513" y="417"/>
                  </a:cubicBezTo>
                  <a:cubicBezTo>
                    <a:pt x="358" y="262"/>
                    <a:pt x="203" y="131"/>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9" name="Google Shape;26209;p37"/>
            <p:cNvSpPr/>
            <p:nvPr/>
          </p:nvSpPr>
          <p:spPr>
            <a:xfrm>
              <a:off x="6615100" y="2387325"/>
              <a:ext cx="8050" cy="20875"/>
            </a:xfrm>
            <a:custGeom>
              <a:avLst/>
              <a:gdLst/>
              <a:ahLst/>
              <a:cxnLst/>
              <a:rect l="l" t="t" r="r" b="b"/>
              <a:pathLst>
                <a:path w="322" h="835" extrusionOk="0">
                  <a:moveTo>
                    <a:pt x="1" y="1"/>
                  </a:moveTo>
                  <a:cubicBezTo>
                    <a:pt x="108" y="274"/>
                    <a:pt x="191" y="560"/>
                    <a:pt x="286" y="834"/>
                  </a:cubicBezTo>
                  <a:cubicBezTo>
                    <a:pt x="298" y="834"/>
                    <a:pt x="310" y="822"/>
                    <a:pt x="322" y="822"/>
                  </a:cubicBezTo>
                  <a:cubicBezTo>
                    <a:pt x="227" y="560"/>
                    <a:pt x="131" y="286"/>
                    <a:pt x="24" y="24"/>
                  </a:cubicBezTo>
                  <a:cubicBezTo>
                    <a:pt x="24" y="1"/>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0" name="Google Shape;26210;p37"/>
            <p:cNvSpPr/>
            <p:nvPr/>
          </p:nvSpPr>
          <p:spPr>
            <a:xfrm>
              <a:off x="6796675" y="2675450"/>
              <a:ext cx="16400" cy="7775"/>
            </a:xfrm>
            <a:custGeom>
              <a:avLst/>
              <a:gdLst/>
              <a:ahLst/>
              <a:cxnLst/>
              <a:rect l="l" t="t" r="r" b="b"/>
              <a:pathLst>
                <a:path w="656" h="311" extrusionOk="0">
                  <a:moveTo>
                    <a:pt x="655" y="1"/>
                  </a:moveTo>
                  <a:cubicBezTo>
                    <a:pt x="417" y="48"/>
                    <a:pt x="48" y="227"/>
                    <a:pt x="0" y="310"/>
                  </a:cubicBezTo>
                  <a:cubicBezTo>
                    <a:pt x="215" y="203"/>
                    <a:pt x="417" y="120"/>
                    <a:pt x="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1" name="Google Shape;26211;p37"/>
            <p:cNvSpPr/>
            <p:nvPr/>
          </p:nvSpPr>
          <p:spPr>
            <a:xfrm>
              <a:off x="6728200" y="2638550"/>
              <a:ext cx="14625" cy="12825"/>
            </a:xfrm>
            <a:custGeom>
              <a:avLst/>
              <a:gdLst/>
              <a:ahLst/>
              <a:cxnLst/>
              <a:rect l="l" t="t" r="r" b="b"/>
              <a:pathLst>
                <a:path w="585" h="513" extrusionOk="0">
                  <a:moveTo>
                    <a:pt x="1" y="0"/>
                  </a:moveTo>
                  <a:lnTo>
                    <a:pt x="1" y="0"/>
                  </a:lnTo>
                  <a:cubicBezTo>
                    <a:pt x="60" y="155"/>
                    <a:pt x="430" y="477"/>
                    <a:pt x="584" y="512"/>
                  </a:cubicBezTo>
                  <a:cubicBezTo>
                    <a:pt x="382" y="346"/>
                    <a:pt x="191" y="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2" name="Google Shape;26212;p37"/>
            <p:cNvSpPr/>
            <p:nvPr/>
          </p:nvSpPr>
          <p:spPr>
            <a:xfrm>
              <a:off x="6806200" y="2392975"/>
              <a:ext cx="14000" cy="14925"/>
            </a:xfrm>
            <a:custGeom>
              <a:avLst/>
              <a:gdLst/>
              <a:ahLst/>
              <a:cxnLst/>
              <a:rect l="l" t="t" r="r" b="b"/>
              <a:pathLst>
                <a:path w="560" h="597" extrusionOk="0">
                  <a:moveTo>
                    <a:pt x="36" y="1"/>
                  </a:moveTo>
                  <a:cubicBezTo>
                    <a:pt x="36" y="13"/>
                    <a:pt x="24" y="13"/>
                    <a:pt x="0" y="37"/>
                  </a:cubicBezTo>
                  <a:cubicBezTo>
                    <a:pt x="179" y="227"/>
                    <a:pt x="346" y="406"/>
                    <a:pt x="524" y="596"/>
                  </a:cubicBezTo>
                  <a:lnTo>
                    <a:pt x="560" y="572"/>
                  </a:lnTo>
                  <a:cubicBezTo>
                    <a:pt x="381" y="370"/>
                    <a:pt x="215" y="19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3" name="Google Shape;26213;p37"/>
            <p:cNvSpPr/>
            <p:nvPr/>
          </p:nvSpPr>
          <p:spPr>
            <a:xfrm>
              <a:off x="6645175" y="2431675"/>
              <a:ext cx="5975" cy="14325"/>
            </a:xfrm>
            <a:custGeom>
              <a:avLst/>
              <a:gdLst/>
              <a:ahLst/>
              <a:cxnLst/>
              <a:rect l="l" t="t" r="r" b="b"/>
              <a:pathLst>
                <a:path w="239" h="573" extrusionOk="0">
                  <a:moveTo>
                    <a:pt x="0" y="1"/>
                  </a:moveTo>
                  <a:cubicBezTo>
                    <a:pt x="0" y="215"/>
                    <a:pt x="131" y="513"/>
                    <a:pt x="238" y="572"/>
                  </a:cubicBezTo>
                  <a:cubicBezTo>
                    <a:pt x="167" y="370"/>
                    <a:pt x="71"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4" name="Google Shape;26214;p37"/>
            <p:cNvSpPr/>
            <p:nvPr/>
          </p:nvSpPr>
          <p:spPr>
            <a:xfrm>
              <a:off x="6726425" y="2449550"/>
              <a:ext cx="15500" cy="11925"/>
            </a:xfrm>
            <a:custGeom>
              <a:avLst/>
              <a:gdLst/>
              <a:ahLst/>
              <a:cxnLst/>
              <a:rect l="l" t="t" r="r" b="b"/>
              <a:pathLst>
                <a:path w="620" h="477" extrusionOk="0">
                  <a:moveTo>
                    <a:pt x="12" y="0"/>
                  </a:moveTo>
                  <a:cubicBezTo>
                    <a:pt x="0" y="12"/>
                    <a:pt x="0" y="12"/>
                    <a:pt x="0" y="36"/>
                  </a:cubicBezTo>
                  <a:cubicBezTo>
                    <a:pt x="203" y="179"/>
                    <a:pt x="393" y="333"/>
                    <a:pt x="608" y="476"/>
                  </a:cubicBezTo>
                  <a:cubicBezTo>
                    <a:pt x="608" y="464"/>
                    <a:pt x="620" y="464"/>
                    <a:pt x="620" y="452"/>
                  </a:cubicBezTo>
                  <a:cubicBezTo>
                    <a:pt x="417" y="298"/>
                    <a:pt x="215"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5" name="Google Shape;26215;p37"/>
            <p:cNvSpPr/>
            <p:nvPr/>
          </p:nvSpPr>
          <p:spPr>
            <a:xfrm>
              <a:off x="6894000" y="2537650"/>
              <a:ext cx="625" cy="18775"/>
            </a:xfrm>
            <a:custGeom>
              <a:avLst/>
              <a:gdLst/>
              <a:ahLst/>
              <a:cxnLst/>
              <a:rect l="l" t="t" r="r" b="b"/>
              <a:pathLst>
                <a:path w="25" h="751" extrusionOk="0">
                  <a:moveTo>
                    <a:pt x="1" y="0"/>
                  </a:moveTo>
                  <a:lnTo>
                    <a:pt x="1" y="750"/>
                  </a:lnTo>
                  <a:cubicBezTo>
                    <a:pt x="24" y="500"/>
                    <a:pt x="24" y="238"/>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6" name="Google Shape;26216;p37"/>
            <p:cNvSpPr/>
            <p:nvPr/>
          </p:nvSpPr>
          <p:spPr>
            <a:xfrm>
              <a:off x="6794875" y="2689800"/>
              <a:ext cx="11050" cy="3550"/>
            </a:xfrm>
            <a:custGeom>
              <a:avLst/>
              <a:gdLst/>
              <a:ahLst/>
              <a:cxnLst/>
              <a:rect l="l" t="t" r="r" b="b"/>
              <a:pathLst>
                <a:path w="442" h="142" extrusionOk="0">
                  <a:moveTo>
                    <a:pt x="283" y="1"/>
                  </a:moveTo>
                  <a:cubicBezTo>
                    <a:pt x="175" y="1"/>
                    <a:pt x="82" y="51"/>
                    <a:pt x="1" y="141"/>
                  </a:cubicBezTo>
                  <a:cubicBezTo>
                    <a:pt x="132" y="106"/>
                    <a:pt x="275" y="82"/>
                    <a:pt x="441" y="34"/>
                  </a:cubicBezTo>
                  <a:cubicBezTo>
                    <a:pt x="385" y="12"/>
                    <a:pt x="332"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7" name="Google Shape;26217;p37"/>
            <p:cNvSpPr/>
            <p:nvPr/>
          </p:nvSpPr>
          <p:spPr>
            <a:xfrm>
              <a:off x="6663025" y="2705825"/>
              <a:ext cx="15800" cy="8650"/>
            </a:xfrm>
            <a:custGeom>
              <a:avLst/>
              <a:gdLst/>
              <a:ahLst/>
              <a:cxnLst/>
              <a:rect l="l" t="t" r="r" b="b"/>
              <a:pathLst>
                <a:path w="632" h="346" extrusionOk="0">
                  <a:moveTo>
                    <a:pt x="631" y="0"/>
                  </a:moveTo>
                  <a:cubicBezTo>
                    <a:pt x="417" y="107"/>
                    <a:pt x="215" y="203"/>
                    <a:pt x="0" y="298"/>
                  </a:cubicBezTo>
                  <a:cubicBezTo>
                    <a:pt x="0" y="322"/>
                    <a:pt x="12" y="334"/>
                    <a:pt x="12" y="346"/>
                  </a:cubicBezTo>
                  <a:cubicBezTo>
                    <a:pt x="227" y="238"/>
                    <a:pt x="417" y="143"/>
                    <a:pt x="631" y="36"/>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8" name="Google Shape;26218;p37"/>
            <p:cNvSpPr/>
            <p:nvPr/>
          </p:nvSpPr>
          <p:spPr>
            <a:xfrm>
              <a:off x="6747850" y="2419775"/>
              <a:ext cx="13425" cy="13725"/>
            </a:xfrm>
            <a:custGeom>
              <a:avLst/>
              <a:gdLst/>
              <a:ahLst/>
              <a:cxnLst/>
              <a:rect l="l" t="t" r="r" b="b"/>
              <a:pathLst>
                <a:path w="537" h="549" extrusionOk="0">
                  <a:moveTo>
                    <a:pt x="1" y="0"/>
                  </a:moveTo>
                  <a:lnTo>
                    <a:pt x="1" y="0"/>
                  </a:lnTo>
                  <a:cubicBezTo>
                    <a:pt x="179" y="191"/>
                    <a:pt x="358" y="369"/>
                    <a:pt x="536" y="548"/>
                  </a:cubicBezTo>
                  <a:cubicBezTo>
                    <a:pt x="358" y="369"/>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9" name="Google Shape;26219;p37"/>
            <p:cNvSpPr/>
            <p:nvPr/>
          </p:nvSpPr>
          <p:spPr>
            <a:xfrm>
              <a:off x="6618375" y="2377800"/>
              <a:ext cx="4775" cy="16700"/>
            </a:xfrm>
            <a:custGeom>
              <a:avLst/>
              <a:gdLst/>
              <a:ahLst/>
              <a:cxnLst/>
              <a:rect l="l" t="t" r="r" b="b"/>
              <a:pathLst>
                <a:path w="191" h="668" extrusionOk="0">
                  <a:moveTo>
                    <a:pt x="0" y="1"/>
                  </a:moveTo>
                  <a:cubicBezTo>
                    <a:pt x="0" y="132"/>
                    <a:pt x="12" y="263"/>
                    <a:pt x="60" y="382"/>
                  </a:cubicBezTo>
                  <a:cubicBezTo>
                    <a:pt x="94" y="484"/>
                    <a:pt x="150" y="575"/>
                    <a:pt x="186" y="656"/>
                  </a:cubicBezTo>
                  <a:lnTo>
                    <a:pt x="186" y="656"/>
                  </a:lnTo>
                  <a:cubicBezTo>
                    <a:pt x="183" y="640"/>
                    <a:pt x="188" y="614"/>
                    <a:pt x="179" y="596"/>
                  </a:cubicBezTo>
                  <a:cubicBezTo>
                    <a:pt x="131" y="429"/>
                    <a:pt x="72" y="251"/>
                    <a:pt x="24" y="84"/>
                  </a:cubicBezTo>
                  <a:cubicBezTo>
                    <a:pt x="24" y="60"/>
                    <a:pt x="12" y="24"/>
                    <a:pt x="0" y="1"/>
                  </a:cubicBezTo>
                  <a:close/>
                  <a:moveTo>
                    <a:pt x="186" y="656"/>
                  </a:moveTo>
                  <a:cubicBezTo>
                    <a:pt x="187" y="661"/>
                    <a:pt x="188" y="665"/>
                    <a:pt x="191" y="667"/>
                  </a:cubicBezTo>
                  <a:cubicBezTo>
                    <a:pt x="189" y="664"/>
                    <a:pt x="188" y="660"/>
                    <a:pt x="186" y="65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0" name="Google Shape;26220;p37"/>
            <p:cNvSpPr/>
            <p:nvPr/>
          </p:nvSpPr>
          <p:spPr>
            <a:xfrm>
              <a:off x="6701125" y="2549250"/>
              <a:ext cx="7475" cy="16400"/>
            </a:xfrm>
            <a:custGeom>
              <a:avLst/>
              <a:gdLst/>
              <a:ahLst/>
              <a:cxnLst/>
              <a:rect l="l" t="t" r="r" b="b"/>
              <a:pathLst>
                <a:path w="299" h="656" extrusionOk="0">
                  <a:moveTo>
                    <a:pt x="0" y="1"/>
                  </a:moveTo>
                  <a:lnTo>
                    <a:pt x="0" y="1"/>
                  </a:lnTo>
                  <a:cubicBezTo>
                    <a:pt x="60" y="239"/>
                    <a:pt x="119" y="465"/>
                    <a:pt x="298" y="655"/>
                  </a:cubicBezTo>
                  <a:cubicBezTo>
                    <a:pt x="191" y="429"/>
                    <a:pt x="96" y="2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1" name="Google Shape;26221;p37"/>
            <p:cNvSpPr/>
            <p:nvPr/>
          </p:nvSpPr>
          <p:spPr>
            <a:xfrm>
              <a:off x="6773150" y="2517700"/>
              <a:ext cx="13125" cy="14900"/>
            </a:xfrm>
            <a:custGeom>
              <a:avLst/>
              <a:gdLst/>
              <a:ahLst/>
              <a:cxnLst/>
              <a:rect l="l" t="t" r="r" b="b"/>
              <a:pathLst>
                <a:path w="525" h="596" extrusionOk="0">
                  <a:moveTo>
                    <a:pt x="36" y="1"/>
                  </a:moveTo>
                  <a:lnTo>
                    <a:pt x="1" y="24"/>
                  </a:lnTo>
                  <a:cubicBezTo>
                    <a:pt x="167" y="227"/>
                    <a:pt x="334" y="405"/>
                    <a:pt x="489" y="596"/>
                  </a:cubicBezTo>
                  <a:lnTo>
                    <a:pt x="525" y="560"/>
                  </a:lnTo>
                  <a:cubicBezTo>
                    <a:pt x="358" y="370"/>
                    <a:pt x="191" y="19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2" name="Google Shape;26222;p37"/>
            <p:cNvSpPr/>
            <p:nvPr/>
          </p:nvSpPr>
          <p:spPr>
            <a:xfrm>
              <a:off x="6782975" y="2702250"/>
              <a:ext cx="12825" cy="3725"/>
            </a:xfrm>
            <a:custGeom>
              <a:avLst/>
              <a:gdLst/>
              <a:ahLst/>
              <a:cxnLst/>
              <a:rect l="l" t="t" r="r" b="b"/>
              <a:pathLst>
                <a:path w="513" h="149" extrusionOk="0">
                  <a:moveTo>
                    <a:pt x="501" y="0"/>
                  </a:moveTo>
                  <a:cubicBezTo>
                    <a:pt x="334" y="48"/>
                    <a:pt x="155" y="84"/>
                    <a:pt x="1" y="131"/>
                  </a:cubicBezTo>
                  <a:cubicBezTo>
                    <a:pt x="48" y="143"/>
                    <a:pt x="94" y="148"/>
                    <a:pt x="139" y="148"/>
                  </a:cubicBezTo>
                  <a:cubicBezTo>
                    <a:pt x="274" y="148"/>
                    <a:pt x="397" y="102"/>
                    <a:pt x="513" y="48"/>
                  </a:cubicBezTo>
                  <a:cubicBezTo>
                    <a:pt x="513" y="48"/>
                    <a:pt x="513" y="24"/>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3" name="Google Shape;26223;p37"/>
            <p:cNvSpPr/>
            <p:nvPr/>
          </p:nvSpPr>
          <p:spPr>
            <a:xfrm>
              <a:off x="6664500" y="2545675"/>
              <a:ext cx="7775" cy="13425"/>
            </a:xfrm>
            <a:custGeom>
              <a:avLst/>
              <a:gdLst/>
              <a:ahLst/>
              <a:cxnLst/>
              <a:rect l="l" t="t" r="r" b="b"/>
              <a:pathLst>
                <a:path w="311" h="537" extrusionOk="0">
                  <a:moveTo>
                    <a:pt x="37" y="1"/>
                  </a:moveTo>
                  <a:lnTo>
                    <a:pt x="37" y="1"/>
                  </a:lnTo>
                  <a:cubicBezTo>
                    <a:pt x="1" y="120"/>
                    <a:pt x="37" y="191"/>
                    <a:pt x="311" y="537"/>
                  </a:cubicBezTo>
                  <a:cubicBezTo>
                    <a:pt x="227" y="358"/>
                    <a:pt x="132" y="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4" name="Google Shape;26224;p37"/>
            <p:cNvSpPr/>
            <p:nvPr/>
          </p:nvSpPr>
          <p:spPr>
            <a:xfrm>
              <a:off x="6609750" y="2469775"/>
              <a:ext cx="10125" cy="13425"/>
            </a:xfrm>
            <a:custGeom>
              <a:avLst/>
              <a:gdLst/>
              <a:ahLst/>
              <a:cxnLst/>
              <a:rect l="l" t="t" r="r" b="b"/>
              <a:pathLst>
                <a:path w="405" h="537" extrusionOk="0">
                  <a:moveTo>
                    <a:pt x="0" y="1"/>
                  </a:moveTo>
                  <a:lnTo>
                    <a:pt x="0" y="1"/>
                  </a:lnTo>
                  <a:cubicBezTo>
                    <a:pt x="60" y="239"/>
                    <a:pt x="226" y="382"/>
                    <a:pt x="405" y="536"/>
                  </a:cubicBezTo>
                  <a:cubicBezTo>
                    <a:pt x="274" y="370"/>
                    <a:pt x="155"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5" name="Google Shape;26225;p37"/>
            <p:cNvSpPr/>
            <p:nvPr/>
          </p:nvSpPr>
          <p:spPr>
            <a:xfrm>
              <a:off x="6670750" y="2381375"/>
              <a:ext cx="9550" cy="14025"/>
            </a:xfrm>
            <a:custGeom>
              <a:avLst/>
              <a:gdLst/>
              <a:ahLst/>
              <a:cxnLst/>
              <a:rect l="l" t="t" r="r" b="b"/>
              <a:pathLst>
                <a:path w="382" h="561" extrusionOk="0">
                  <a:moveTo>
                    <a:pt x="1" y="0"/>
                  </a:moveTo>
                  <a:cubicBezTo>
                    <a:pt x="49" y="274"/>
                    <a:pt x="239" y="393"/>
                    <a:pt x="382" y="560"/>
                  </a:cubicBezTo>
                  <a:cubicBezTo>
                    <a:pt x="263" y="381"/>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6" name="Google Shape;26226;p37"/>
            <p:cNvSpPr/>
            <p:nvPr/>
          </p:nvSpPr>
          <p:spPr>
            <a:xfrm>
              <a:off x="6706475" y="2380775"/>
              <a:ext cx="13125" cy="11925"/>
            </a:xfrm>
            <a:custGeom>
              <a:avLst/>
              <a:gdLst/>
              <a:ahLst/>
              <a:cxnLst/>
              <a:rect l="l" t="t" r="r" b="b"/>
              <a:pathLst>
                <a:path w="525" h="477" extrusionOk="0">
                  <a:moveTo>
                    <a:pt x="48" y="1"/>
                  </a:moveTo>
                  <a:cubicBezTo>
                    <a:pt x="36" y="1"/>
                    <a:pt x="25" y="13"/>
                    <a:pt x="1" y="24"/>
                  </a:cubicBezTo>
                  <a:lnTo>
                    <a:pt x="501" y="477"/>
                  </a:lnTo>
                  <a:lnTo>
                    <a:pt x="525" y="441"/>
                  </a:lnTo>
                  <a:cubicBezTo>
                    <a:pt x="382" y="298"/>
                    <a:pt x="215"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7" name="Google Shape;26227;p37"/>
            <p:cNvSpPr/>
            <p:nvPr/>
          </p:nvSpPr>
          <p:spPr>
            <a:xfrm>
              <a:off x="6609150" y="2662350"/>
              <a:ext cx="3600" cy="15225"/>
            </a:xfrm>
            <a:custGeom>
              <a:avLst/>
              <a:gdLst/>
              <a:ahLst/>
              <a:cxnLst/>
              <a:rect l="l" t="t" r="r" b="b"/>
              <a:pathLst>
                <a:path w="144" h="609" extrusionOk="0">
                  <a:moveTo>
                    <a:pt x="108" y="1"/>
                  </a:moveTo>
                  <a:cubicBezTo>
                    <a:pt x="72" y="215"/>
                    <a:pt x="24" y="406"/>
                    <a:pt x="0" y="608"/>
                  </a:cubicBezTo>
                  <a:lnTo>
                    <a:pt x="24" y="608"/>
                  </a:lnTo>
                  <a:cubicBezTo>
                    <a:pt x="72" y="418"/>
                    <a:pt x="108" y="215"/>
                    <a:pt x="143" y="13"/>
                  </a:cubicBezTo>
                  <a:cubicBezTo>
                    <a:pt x="131" y="1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8" name="Google Shape;26228;p37"/>
            <p:cNvSpPr/>
            <p:nvPr/>
          </p:nvSpPr>
          <p:spPr>
            <a:xfrm>
              <a:off x="6607950" y="2695400"/>
              <a:ext cx="4800" cy="14600"/>
            </a:xfrm>
            <a:custGeom>
              <a:avLst/>
              <a:gdLst/>
              <a:ahLst/>
              <a:cxnLst/>
              <a:rect l="l" t="t" r="r" b="b"/>
              <a:pathLst>
                <a:path w="192" h="584" extrusionOk="0">
                  <a:moveTo>
                    <a:pt x="191" y="1"/>
                  </a:moveTo>
                  <a:cubicBezTo>
                    <a:pt x="96" y="179"/>
                    <a:pt x="1" y="358"/>
                    <a:pt x="13" y="584"/>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9" name="Google Shape;26229;p37"/>
            <p:cNvSpPr/>
            <p:nvPr/>
          </p:nvSpPr>
          <p:spPr>
            <a:xfrm>
              <a:off x="6699925" y="2598375"/>
              <a:ext cx="13125" cy="13125"/>
            </a:xfrm>
            <a:custGeom>
              <a:avLst/>
              <a:gdLst/>
              <a:ahLst/>
              <a:cxnLst/>
              <a:rect l="l" t="t" r="r" b="b"/>
              <a:pathLst>
                <a:path w="525" h="525" extrusionOk="0">
                  <a:moveTo>
                    <a:pt x="48" y="0"/>
                  </a:moveTo>
                  <a:lnTo>
                    <a:pt x="1" y="48"/>
                  </a:lnTo>
                  <a:cubicBezTo>
                    <a:pt x="167" y="214"/>
                    <a:pt x="322" y="357"/>
                    <a:pt x="525" y="524"/>
                  </a:cubicBezTo>
                  <a:cubicBezTo>
                    <a:pt x="358" y="334"/>
                    <a:pt x="191" y="16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0" name="Google Shape;26230;p37"/>
            <p:cNvSpPr/>
            <p:nvPr/>
          </p:nvSpPr>
          <p:spPr>
            <a:xfrm>
              <a:off x="6853225" y="2477825"/>
              <a:ext cx="8050" cy="12225"/>
            </a:xfrm>
            <a:custGeom>
              <a:avLst/>
              <a:gdLst/>
              <a:ahLst/>
              <a:cxnLst/>
              <a:rect l="l" t="t" r="r" b="b"/>
              <a:pathLst>
                <a:path w="322" h="489" extrusionOk="0">
                  <a:moveTo>
                    <a:pt x="36" y="0"/>
                  </a:moveTo>
                  <a:cubicBezTo>
                    <a:pt x="24" y="12"/>
                    <a:pt x="12" y="12"/>
                    <a:pt x="1" y="36"/>
                  </a:cubicBezTo>
                  <a:cubicBezTo>
                    <a:pt x="108" y="191"/>
                    <a:pt x="227" y="345"/>
                    <a:pt x="322" y="488"/>
                  </a:cubicBezTo>
                  <a:cubicBezTo>
                    <a:pt x="239" y="310"/>
                    <a:pt x="179"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1" name="Google Shape;26231;p37"/>
            <p:cNvSpPr/>
            <p:nvPr/>
          </p:nvSpPr>
          <p:spPr>
            <a:xfrm>
              <a:off x="6818700" y="2621875"/>
              <a:ext cx="9550" cy="12525"/>
            </a:xfrm>
            <a:custGeom>
              <a:avLst/>
              <a:gdLst/>
              <a:ahLst/>
              <a:cxnLst/>
              <a:rect l="l" t="t" r="r" b="b"/>
              <a:pathLst>
                <a:path w="382" h="501" extrusionOk="0">
                  <a:moveTo>
                    <a:pt x="36" y="1"/>
                  </a:moveTo>
                  <a:cubicBezTo>
                    <a:pt x="24" y="13"/>
                    <a:pt x="12" y="13"/>
                    <a:pt x="0" y="13"/>
                  </a:cubicBezTo>
                  <a:lnTo>
                    <a:pt x="358" y="501"/>
                  </a:lnTo>
                  <a:cubicBezTo>
                    <a:pt x="369" y="501"/>
                    <a:pt x="369" y="489"/>
                    <a:pt x="381" y="489"/>
                  </a:cubicBezTo>
                  <a:cubicBezTo>
                    <a:pt x="274" y="322"/>
                    <a:pt x="155" y="16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2" name="Google Shape;26232;p37"/>
            <p:cNvSpPr/>
            <p:nvPr/>
          </p:nvSpPr>
          <p:spPr>
            <a:xfrm>
              <a:off x="6622550" y="2377500"/>
              <a:ext cx="7150" cy="14925"/>
            </a:xfrm>
            <a:custGeom>
              <a:avLst/>
              <a:gdLst/>
              <a:ahLst/>
              <a:cxnLst/>
              <a:rect l="l" t="t" r="r" b="b"/>
              <a:pathLst>
                <a:path w="286" h="597" extrusionOk="0">
                  <a:moveTo>
                    <a:pt x="48" y="1"/>
                  </a:moveTo>
                  <a:cubicBezTo>
                    <a:pt x="24" y="1"/>
                    <a:pt x="12" y="13"/>
                    <a:pt x="0" y="13"/>
                  </a:cubicBezTo>
                  <a:cubicBezTo>
                    <a:pt x="72" y="203"/>
                    <a:pt x="167" y="394"/>
                    <a:pt x="238" y="596"/>
                  </a:cubicBezTo>
                  <a:cubicBezTo>
                    <a:pt x="250" y="572"/>
                    <a:pt x="250" y="572"/>
                    <a:pt x="286" y="572"/>
                  </a:cubicBezTo>
                  <a:cubicBezTo>
                    <a:pt x="191" y="382"/>
                    <a:pt x="119" y="19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3" name="Google Shape;26233;p37"/>
            <p:cNvSpPr/>
            <p:nvPr/>
          </p:nvSpPr>
          <p:spPr>
            <a:xfrm>
              <a:off x="6623125" y="2394775"/>
              <a:ext cx="7475" cy="16100"/>
            </a:xfrm>
            <a:custGeom>
              <a:avLst/>
              <a:gdLst/>
              <a:ahLst/>
              <a:cxnLst/>
              <a:rect l="l" t="t" r="r" b="b"/>
              <a:pathLst>
                <a:path w="299" h="644" extrusionOk="0">
                  <a:moveTo>
                    <a:pt x="1" y="0"/>
                  </a:moveTo>
                  <a:lnTo>
                    <a:pt x="1" y="0"/>
                  </a:lnTo>
                  <a:cubicBezTo>
                    <a:pt x="84" y="215"/>
                    <a:pt x="168" y="417"/>
                    <a:pt x="263" y="643"/>
                  </a:cubicBezTo>
                  <a:cubicBezTo>
                    <a:pt x="275" y="643"/>
                    <a:pt x="287" y="631"/>
                    <a:pt x="299" y="631"/>
                  </a:cubicBezTo>
                  <a:cubicBezTo>
                    <a:pt x="203" y="417"/>
                    <a:pt x="108"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4" name="Google Shape;26234;p37"/>
            <p:cNvSpPr/>
            <p:nvPr/>
          </p:nvSpPr>
          <p:spPr>
            <a:xfrm>
              <a:off x="6688325" y="2318275"/>
              <a:ext cx="11325" cy="13125"/>
            </a:xfrm>
            <a:custGeom>
              <a:avLst/>
              <a:gdLst/>
              <a:ahLst/>
              <a:cxnLst/>
              <a:rect l="l" t="t" r="r" b="b"/>
              <a:pathLst>
                <a:path w="453" h="525" extrusionOk="0">
                  <a:moveTo>
                    <a:pt x="36" y="0"/>
                  </a:moveTo>
                  <a:cubicBezTo>
                    <a:pt x="12" y="12"/>
                    <a:pt x="0" y="12"/>
                    <a:pt x="0" y="12"/>
                  </a:cubicBezTo>
                  <a:cubicBezTo>
                    <a:pt x="131" y="179"/>
                    <a:pt x="286" y="358"/>
                    <a:pt x="417" y="524"/>
                  </a:cubicBezTo>
                  <a:cubicBezTo>
                    <a:pt x="429" y="524"/>
                    <a:pt x="429" y="500"/>
                    <a:pt x="453" y="500"/>
                  </a:cubicBezTo>
                  <a:cubicBezTo>
                    <a:pt x="310" y="346"/>
                    <a:pt x="167" y="167"/>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5" name="Google Shape;26235;p37"/>
            <p:cNvSpPr/>
            <p:nvPr/>
          </p:nvSpPr>
          <p:spPr>
            <a:xfrm>
              <a:off x="6717500" y="2710275"/>
              <a:ext cx="11025" cy="2675"/>
            </a:xfrm>
            <a:custGeom>
              <a:avLst/>
              <a:gdLst/>
              <a:ahLst/>
              <a:cxnLst/>
              <a:rect l="l" t="t" r="r" b="b"/>
              <a:pathLst>
                <a:path w="441" h="107" extrusionOk="0">
                  <a:moveTo>
                    <a:pt x="441" y="1"/>
                  </a:moveTo>
                  <a:lnTo>
                    <a:pt x="441" y="1"/>
                  </a:lnTo>
                  <a:cubicBezTo>
                    <a:pt x="298" y="25"/>
                    <a:pt x="155" y="49"/>
                    <a:pt x="0" y="60"/>
                  </a:cubicBezTo>
                  <a:cubicBezTo>
                    <a:pt x="45" y="92"/>
                    <a:pt x="109" y="106"/>
                    <a:pt x="175" y="106"/>
                  </a:cubicBezTo>
                  <a:cubicBezTo>
                    <a:pt x="283" y="106"/>
                    <a:pt x="396" y="67"/>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6" name="Google Shape;26236;p37"/>
            <p:cNvSpPr/>
            <p:nvPr/>
          </p:nvSpPr>
          <p:spPr>
            <a:xfrm>
              <a:off x="6585925" y="2373925"/>
              <a:ext cx="3600" cy="14625"/>
            </a:xfrm>
            <a:custGeom>
              <a:avLst/>
              <a:gdLst/>
              <a:ahLst/>
              <a:cxnLst/>
              <a:rect l="l" t="t" r="r" b="b"/>
              <a:pathLst>
                <a:path w="144" h="585" extrusionOk="0">
                  <a:moveTo>
                    <a:pt x="1" y="1"/>
                  </a:moveTo>
                  <a:lnTo>
                    <a:pt x="96" y="584"/>
                  </a:lnTo>
                  <a:lnTo>
                    <a:pt x="144" y="584"/>
                  </a:lnTo>
                  <a:cubicBezTo>
                    <a:pt x="108" y="406"/>
                    <a:pt x="84" y="215"/>
                    <a:pt x="48" y="25"/>
                  </a:cubicBezTo>
                  <a:cubicBezTo>
                    <a:pt x="36" y="25"/>
                    <a:pt x="25" y="2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7" name="Google Shape;26237;p37"/>
            <p:cNvSpPr/>
            <p:nvPr/>
          </p:nvSpPr>
          <p:spPr>
            <a:xfrm>
              <a:off x="6884475" y="2529600"/>
              <a:ext cx="2100" cy="16400"/>
            </a:xfrm>
            <a:custGeom>
              <a:avLst/>
              <a:gdLst/>
              <a:ahLst/>
              <a:cxnLst/>
              <a:rect l="l" t="t" r="r" b="b"/>
              <a:pathLst>
                <a:path w="84" h="656" extrusionOk="0">
                  <a:moveTo>
                    <a:pt x="1" y="1"/>
                  </a:moveTo>
                  <a:cubicBezTo>
                    <a:pt x="24" y="227"/>
                    <a:pt x="48" y="429"/>
                    <a:pt x="72" y="656"/>
                  </a:cubicBezTo>
                  <a:lnTo>
                    <a:pt x="84" y="656"/>
                  </a:lnTo>
                  <a:cubicBezTo>
                    <a:pt x="72" y="429"/>
                    <a:pt x="60" y="227"/>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8" name="Google Shape;26238;p37"/>
            <p:cNvSpPr/>
            <p:nvPr/>
          </p:nvSpPr>
          <p:spPr>
            <a:xfrm>
              <a:off x="6655875" y="2356675"/>
              <a:ext cx="9550" cy="9550"/>
            </a:xfrm>
            <a:custGeom>
              <a:avLst/>
              <a:gdLst/>
              <a:ahLst/>
              <a:cxnLst/>
              <a:rect l="l" t="t" r="r" b="b"/>
              <a:pathLst>
                <a:path w="382" h="382" extrusionOk="0">
                  <a:moveTo>
                    <a:pt x="24" y="0"/>
                  </a:moveTo>
                  <a:cubicBezTo>
                    <a:pt x="14" y="0"/>
                    <a:pt x="8" y="3"/>
                    <a:pt x="4" y="4"/>
                  </a:cubicBezTo>
                  <a:lnTo>
                    <a:pt x="4" y="4"/>
                  </a:lnTo>
                  <a:cubicBezTo>
                    <a:pt x="3" y="3"/>
                    <a:pt x="2" y="2"/>
                    <a:pt x="1" y="0"/>
                  </a:cubicBezTo>
                  <a:lnTo>
                    <a:pt x="1" y="0"/>
                  </a:lnTo>
                  <a:cubicBezTo>
                    <a:pt x="1" y="4"/>
                    <a:pt x="1" y="6"/>
                    <a:pt x="2" y="6"/>
                  </a:cubicBezTo>
                  <a:cubicBezTo>
                    <a:pt x="2" y="6"/>
                    <a:pt x="3" y="5"/>
                    <a:pt x="4" y="4"/>
                  </a:cubicBezTo>
                  <a:lnTo>
                    <a:pt x="4" y="4"/>
                  </a:lnTo>
                  <a:cubicBezTo>
                    <a:pt x="87" y="95"/>
                    <a:pt x="182" y="180"/>
                    <a:pt x="271" y="268"/>
                  </a:cubicBezTo>
                  <a:lnTo>
                    <a:pt x="271" y="268"/>
                  </a:lnTo>
                  <a:cubicBezTo>
                    <a:pt x="189" y="181"/>
                    <a:pt x="107" y="91"/>
                    <a:pt x="24" y="0"/>
                  </a:cubicBezTo>
                  <a:close/>
                  <a:moveTo>
                    <a:pt x="271" y="268"/>
                  </a:moveTo>
                  <a:lnTo>
                    <a:pt x="271" y="268"/>
                  </a:lnTo>
                  <a:cubicBezTo>
                    <a:pt x="308" y="307"/>
                    <a:pt x="345" y="345"/>
                    <a:pt x="382" y="381"/>
                  </a:cubicBezTo>
                  <a:cubicBezTo>
                    <a:pt x="347" y="343"/>
                    <a:pt x="309" y="305"/>
                    <a:pt x="271" y="2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9" name="Google Shape;26239;p37"/>
            <p:cNvSpPr/>
            <p:nvPr/>
          </p:nvSpPr>
          <p:spPr>
            <a:xfrm>
              <a:off x="6617775" y="2720400"/>
              <a:ext cx="7475" cy="8950"/>
            </a:xfrm>
            <a:custGeom>
              <a:avLst/>
              <a:gdLst/>
              <a:ahLst/>
              <a:cxnLst/>
              <a:rect l="l" t="t" r="r" b="b"/>
              <a:pathLst>
                <a:path w="299" h="358" extrusionOk="0">
                  <a:moveTo>
                    <a:pt x="251" y="1"/>
                  </a:moveTo>
                  <a:cubicBezTo>
                    <a:pt x="155" y="108"/>
                    <a:pt x="84" y="227"/>
                    <a:pt x="1" y="334"/>
                  </a:cubicBezTo>
                  <a:cubicBezTo>
                    <a:pt x="13" y="334"/>
                    <a:pt x="24" y="346"/>
                    <a:pt x="60" y="358"/>
                  </a:cubicBezTo>
                  <a:cubicBezTo>
                    <a:pt x="132" y="251"/>
                    <a:pt x="215" y="132"/>
                    <a:pt x="298" y="36"/>
                  </a:cubicBezTo>
                  <a:cubicBezTo>
                    <a:pt x="275" y="13"/>
                    <a:pt x="263" y="13"/>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0" name="Google Shape;26240;p37"/>
            <p:cNvSpPr/>
            <p:nvPr/>
          </p:nvSpPr>
          <p:spPr>
            <a:xfrm>
              <a:off x="6721375" y="2352800"/>
              <a:ext cx="11025" cy="8350"/>
            </a:xfrm>
            <a:custGeom>
              <a:avLst/>
              <a:gdLst/>
              <a:ahLst/>
              <a:cxnLst/>
              <a:rect l="l" t="t" r="r" b="b"/>
              <a:pathLst>
                <a:path w="441" h="334" extrusionOk="0">
                  <a:moveTo>
                    <a:pt x="0" y="1"/>
                  </a:moveTo>
                  <a:lnTo>
                    <a:pt x="0" y="1"/>
                  </a:lnTo>
                  <a:cubicBezTo>
                    <a:pt x="95" y="167"/>
                    <a:pt x="238" y="274"/>
                    <a:pt x="441" y="334"/>
                  </a:cubicBezTo>
                  <a:cubicBezTo>
                    <a:pt x="286" y="215"/>
                    <a:pt x="143"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1" name="Google Shape;26241;p37"/>
            <p:cNvSpPr/>
            <p:nvPr/>
          </p:nvSpPr>
          <p:spPr>
            <a:xfrm>
              <a:off x="6692500" y="2384950"/>
              <a:ext cx="11025" cy="9250"/>
            </a:xfrm>
            <a:custGeom>
              <a:avLst/>
              <a:gdLst/>
              <a:ahLst/>
              <a:cxnLst/>
              <a:rect l="l" t="t" r="r" b="b"/>
              <a:pathLst>
                <a:path w="441" h="370" extrusionOk="0">
                  <a:moveTo>
                    <a:pt x="24" y="0"/>
                  </a:moveTo>
                  <a:lnTo>
                    <a:pt x="0" y="24"/>
                  </a:lnTo>
                  <a:cubicBezTo>
                    <a:pt x="143" y="143"/>
                    <a:pt x="286" y="250"/>
                    <a:pt x="429" y="369"/>
                  </a:cubicBezTo>
                  <a:cubicBezTo>
                    <a:pt x="429" y="358"/>
                    <a:pt x="441" y="358"/>
                    <a:pt x="441" y="334"/>
                  </a:cubicBezTo>
                  <a:cubicBezTo>
                    <a:pt x="310" y="238"/>
                    <a:pt x="167" y="11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2" name="Google Shape;26242;p37"/>
            <p:cNvSpPr/>
            <p:nvPr/>
          </p:nvSpPr>
          <p:spPr>
            <a:xfrm>
              <a:off x="6629975" y="2559975"/>
              <a:ext cx="1825" cy="12825"/>
            </a:xfrm>
            <a:custGeom>
              <a:avLst/>
              <a:gdLst/>
              <a:ahLst/>
              <a:cxnLst/>
              <a:rect l="l" t="t" r="r" b="b"/>
              <a:pathLst>
                <a:path w="73" h="513" extrusionOk="0">
                  <a:moveTo>
                    <a:pt x="25" y="0"/>
                  </a:moveTo>
                  <a:cubicBezTo>
                    <a:pt x="13" y="167"/>
                    <a:pt x="13" y="346"/>
                    <a:pt x="1" y="512"/>
                  </a:cubicBezTo>
                  <a:lnTo>
                    <a:pt x="25" y="512"/>
                  </a:lnTo>
                  <a:cubicBezTo>
                    <a:pt x="48" y="346"/>
                    <a:pt x="60" y="167"/>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3" name="Google Shape;26243;p37"/>
            <p:cNvSpPr/>
            <p:nvPr/>
          </p:nvSpPr>
          <p:spPr>
            <a:xfrm>
              <a:off x="6769875" y="2610575"/>
              <a:ext cx="5975" cy="11025"/>
            </a:xfrm>
            <a:custGeom>
              <a:avLst/>
              <a:gdLst/>
              <a:ahLst/>
              <a:cxnLst/>
              <a:rect l="l" t="t" r="r" b="b"/>
              <a:pathLst>
                <a:path w="239" h="441" extrusionOk="0">
                  <a:moveTo>
                    <a:pt x="25" y="0"/>
                  </a:moveTo>
                  <a:cubicBezTo>
                    <a:pt x="25" y="0"/>
                    <a:pt x="13" y="24"/>
                    <a:pt x="1" y="24"/>
                  </a:cubicBezTo>
                  <a:cubicBezTo>
                    <a:pt x="72" y="167"/>
                    <a:pt x="132" y="298"/>
                    <a:pt x="203" y="441"/>
                  </a:cubicBezTo>
                  <a:cubicBezTo>
                    <a:pt x="227" y="417"/>
                    <a:pt x="239" y="417"/>
                    <a:pt x="239" y="417"/>
                  </a:cubicBezTo>
                  <a:cubicBezTo>
                    <a:pt x="167" y="286"/>
                    <a:pt x="108" y="131"/>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4" name="Google Shape;26244;p37"/>
            <p:cNvSpPr/>
            <p:nvPr/>
          </p:nvSpPr>
          <p:spPr>
            <a:xfrm>
              <a:off x="6579375" y="2711775"/>
              <a:ext cx="10450" cy="8950"/>
            </a:xfrm>
            <a:custGeom>
              <a:avLst/>
              <a:gdLst/>
              <a:ahLst/>
              <a:cxnLst/>
              <a:rect l="l" t="t" r="r" b="b"/>
              <a:pathLst>
                <a:path w="418" h="358" extrusionOk="0">
                  <a:moveTo>
                    <a:pt x="406" y="0"/>
                  </a:moveTo>
                  <a:cubicBezTo>
                    <a:pt x="300" y="88"/>
                    <a:pt x="208" y="176"/>
                    <a:pt x="109" y="264"/>
                  </a:cubicBezTo>
                  <a:lnTo>
                    <a:pt x="109" y="264"/>
                  </a:lnTo>
                  <a:cubicBezTo>
                    <a:pt x="205" y="185"/>
                    <a:pt x="305" y="111"/>
                    <a:pt x="417" y="24"/>
                  </a:cubicBezTo>
                  <a:lnTo>
                    <a:pt x="406" y="0"/>
                  </a:lnTo>
                  <a:close/>
                  <a:moveTo>
                    <a:pt x="109" y="264"/>
                  </a:moveTo>
                  <a:cubicBezTo>
                    <a:pt x="73" y="294"/>
                    <a:pt x="37" y="325"/>
                    <a:pt x="1" y="358"/>
                  </a:cubicBezTo>
                  <a:cubicBezTo>
                    <a:pt x="38" y="326"/>
                    <a:pt x="74" y="295"/>
                    <a:pt x="109" y="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5" name="Google Shape;26245;p37"/>
            <p:cNvSpPr/>
            <p:nvPr/>
          </p:nvSpPr>
          <p:spPr>
            <a:xfrm>
              <a:off x="6791325" y="2407275"/>
              <a:ext cx="8050" cy="8350"/>
            </a:xfrm>
            <a:custGeom>
              <a:avLst/>
              <a:gdLst/>
              <a:ahLst/>
              <a:cxnLst/>
              <a:rect l="l" t="t" r="r" b="b"/>
              <a:pathLst>
                <a:path w="322" h="334" extrusionOk="0">
                  <a:moveTo>
                    <a:pt x="48" y="0"/>
                  </a:moveTo>
                  <a:cubicBezTo>
                    <a:pt x="36" y="0"/>
                    <a:pt x="24" y="12"/>
                    <a:pt x="0" y="24"/>
                  </a:cubicBezTo>
                  <a:cubicBezTo>
                    <a:pt x="95" y="131"/>
                    <a:pt x="202" y="238"/>
                    <a:pt x="286" y="334"/>
                  </a:cubicBezTo>
                  <a:lnTo>
                    <a:pt x="321" y="310"/>
                  </a:ln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6" name="Google Shape;26246;p37"/>
            <p:cNvSpPr/>
            <p:nvPr/>
          </p:nvSpPr>
          <p:spPr>
            <a:xfrm>
              <a:off x="6823150" y="2437325"/>
              <a:ext cx="6875" cy="8675"/>
            </a:xfrm>
            <a:custGeom>
              <a:avLst/>
              <a:gdLst/>
              <a:ahLst/>
              <a:cxnLst/>
              <a:rect l="l" t="t" r="r" b="b"/>
              <a:pathLst>
                <a:path w="275" h="347" extrusionOk="0">
                  <a:moveTo>
                    <a:pt x="25" y="1"/>
                  </a:moveTo>
                  <a:cubicBezTo>
                    <a:pt x="13" y="1"/>
                    <a:pt x="13" y="13"/>
                    <a:pt x="1" y="25"/>
                  </a:cubicBezTo>
                  <a:cubicBezTo>
                    <a:pt x="72" y="132"/>
                    <a:pt x="156" y="239"/>
                    <a:pt x="251" y="346"/>
                  </a:cubicBezTo>
                  <a:lnTo>
                    <a:pt x="275" y="310"/>
                  </a:lnTo>
                  <a:cubicBezTo>
                    <a:pt x="191" y="203"/>
                    <a:pt x="120" y="108"/>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7" name="Google Shape;26247;p37"/>
            <p:cNvSpPr/>
            <p:nvPr/>
          </p:nvSpPr>
          <p:spPr>
            <a:xfrm>
              <a:off x="6673150" y="2344775"/>
              <a:ext cx="7450" cy="8950"/>
            </a:xfrm>
            <a:custGeom>
              <a:avLst/>
              <a:gdLst/>
              <a:ahLst/>
              <a:cxnLst/>
              <a:rect l="l" t="t" r="r" b="b"/>
              <a:pathLst>
                <a:path w="298" h="358" extrusionOk="0">
                  <a:moveTo>
                    <a:pt x="0" y="0"/>
                  </a:moveTo>
                  <a:cubicBezTo>
                    <a:pt x="107" y="119"/>
                    <a:pt x="191" y="238"/>
                    <a:pt x="298" y="357"/>
                  </a:cubicBezTo>
                  <a:lnTo>
                    <a:pt x="298" y="357"/>
                  </a:lnTo>
                  <a:cubicBezTo>
                    <a:pt x="191" y="238"/>
                    <a:pt x="107"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8" name="Google Shape;26248;p37"/>
            <p:cNvSpPr/>
            <p:nvPr/>
          </p:nvSpPr>
          <p:spPr>
            <a:xfrm>
              <a:off x="6652300" y="2426925"/>
              <a:ext cx="5675" cy="10125"/>
            </a:xfrm>
            <a:custGeom>
              <a:avLst/>
              <a:gdLst/>
              <a:ahLst/>
              <a:cxnLst/>
              <a:rect l="l" t="t" r="r" b="b"/>
              <a:pathLst>
                <a:path w="227" h="405" extrusionOk="0">
                  <a:moveTo>
                    <a:pt x="48" y="0"/>
                  </a:moveTo>
                  <a:cubicBezTo>
                    <a:pt x="25" y="12"/>
                    <a:pt x="13" y="12"/>
                    <a:pt x="1" y="24"/>
                  </a:cubicBezTo>
                  <a:cubicBezTo>
                    <a:pt x="60" y="143"/>
                    <a:pt x="132" y="286"/>
                    <a:pt x="191" y="405"/>
                  </a:cubicBezTo>
                  <a:cubicBezTo>
                    <a:pt x="203" y="405"/>
                    <a:pt x="203" y="381"/>
                    <a:pt x="227" y="381"/>
                  </a:cubicBezTo>
                  <a:cubicBezTo>
                    <a:pt x="167" y="250"/>
                    <a:pt x="108"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9" name="Google Shape;26249;p37"/>
            <p:cNvSpPr/>
            <p:nvPr/>
          </p:nvSpPr>
          <p:spPr>
            <a:xfrm>
              <a:off x="6630275" y="2740650"/>
              <a:ext cx="7175" cy="5100"/>
            </a:xfrm>
            <a:custGeom>
              <a:avLst/>
              <a:gdLst/>
              <a:ahLst/>
              <a:cxnLst/>
              <a:rect l="l" t="t" r="r" b="b"/>
              <a:pathLst>
                <a:path w="287" h="204" extrusionOk="0">
                  <a:moveTo>
                    <a:pt x="286" y="0"/>
                  </a:moveTo>
                  <a:cubicBezTo>
                    <a:pt x="179" y="60"/>
                    <a:pt x="96" y="131"/>
                    <a:pt x="1" y="203"/>
                  </a:cubicBezTo>
                  <a:cubicBezTo>
                    <a:pt x="5" y="203"/>
                    <a:pt x="10" y="203"/>
                    <a:pt x="15" y="203"/>
                  </a:cubicBezTo>
                  <a:cubicBezTo>
                    <a:pt x="120" y="203"/>
                    <a:pt x="252" y="8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0" name="Google Shape;26250;p37"/>
            <p:cNvSpPr/>
            <p:nvPr/>
          </p:nvSpPr>
          <p:spPr>
            <a:xfrm>
              <a:off x="6603200" y="2371850"/>
              <a:ext cx="3300" cy="11625"/>
            </a:xfrm>
            <a:custGeom>
              <a:avLst/>
              <a:gdLst/>
              <a:ahLst/>
              <a:cxnLst/>
              <a:rect l="l" t="t" r="r" b="b"/>
              <a:pathLst>
                <a:path w="132" h="465" extrusionOk="0">
                  <a:moveTo>
                    <a:pt x="0" y="0"/>
                  </a:moveTo>
                  <a:lnTo>
                    <a:pt x="0" y="0"/>
                  </a:lnTo>
                  <a:cubicBezTo>
                    <a:pt x="24" y="167"/>
                    <a:pt x="72" y="310"/>
                    <a:pt x="107" y="465"/>
                  </a:cubicBezTo>
                  <a:lnTo>
                    <a:pt x="131" y="465"/>
                  </a:lnTo>
                  <a:lnTo>
                    <a:pt x="48" y="12"/>
                  </a:lnTo>
                  <a:cubicBezTo>
                    <a:pt x="24" y="12"/>
                    <a:pt x="12"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1" name="Google Shape;26251;p37"/>
            <p:cNvSpPr/>
            <p:nvPr/>
          </p:nvSpPr>
          <p:spPr>
            <a:xfrm>
              <a:off x="6612125" y="2376325"/>
              <a:ext cx="3000" cy="11025"/>
            </a:xfrm>
            <a:custGeom>
              <a:avLst/>
              <a:gdLst/>
              <a:ahLst/>
              <a:cxnLst/>
              <a:rect l="l" t="t" r="r" b="b"/>
              <a:pathLst>
                <a:path w="120" h="441" extrusionOk="0">
                  <a:moveTo>
                    <a:pt x="48" y="0"/>
                  </a:moveTo>
                  <a:cubicBezTo>
                    <a:pt x="24" y="0"/>
                    <a:pt x="12" y="12"/>
                    <a:pt x="0" y="12"/>
                  </a:cubicBezTo>
                  <a:cubicBezTo>
                    <a:pt x="24" y="167"/>
                    <a:pt x="72" y="298"/>
                    <a:pt x="120" y="441"/>
                  </a:cubicBezTo>
                  <a:cubicBezTo>
                    <a:pt x="108" y="298"/>
                    <a:pt x="72"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2" name="Google Shape;26252;p37"/>
            <p:cNvSpPr/>
            <p:nvPr/>
          </p:nvSpPr>
          <p:spPr>
            <a:xfrm>
              <a:off x="6744875" y="2652250"/>
              <a:ext cx="10150" cy="6575"/>
            </a:xfrm>
            <a:custGeom>
              <a:avLst/>
              <a:gdLst/>
              <a:ahLst/>
              <a:cxnLst/>
              <a:rect l="l" t="t" r="r" b="b"/>
              <a:pathLst>
                <a:path w="406" h="263" extrusionOk="0">
                  <a:moveTo>
                    <a:pt x="36" y="0"/>
                  </a:moveTo>
                  <a:cubicBezTo>
                    <a:pt x="36" y="24"/>
                    <a:pt x="13" y="36"/>
                    <a:pt x="1" y="36"/>
                  </a:cubicBezTo>
                  <a:cubicBezTo>
                    <a:pt x="132" y="107"/>
                    <a:pt x="251" y="179"/>
                    <a:pt x="394" y="262"/>
                  </a:cubicBezTo>
                  <a:cubicBezTo>
                    <a:pt x="394" y="238"/>
                    <a:pt x="405" y="238"/>
                    <a:pt x="405" y="226"/>
                  </a:cubicBezTo>
                  <a:cubicBezTo>
                    <a:pt x="286" y="155"/>
                    <a:pt x="155" y="84"/>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3" name="Google Shape;26253;p37"/>
            <p:cNvSpPr/>
            <p:nvPr/>
          </p:nvSpPr>
          <p:spPr>
            <a:xfrm>
              <a:off x="6761250" y="2465900"/>
              <a:ext cx="8650" cy="6875"/>
            </a:xfrm>
            <a:custGeom>
              <a:avLst/>
              <a:gdLst/>
              <a:ahLst/>
              <a:cxnLst/>
              <a:rect l="l" t="t" r="r" b="b"/>
              <a:pathLst>
                <a:path w="346" h="275" extrusionOk="0">
                  <a:moveTo>
                    <a:pt x="36" y="1"/>
                  </a:moveTo>
                  <a:cubicBezTo>
                    <a:pt x="12" y="13"/>
                    <a:pt x="0" y="13"/>
                    <a:pt x="12" y="37"/>
                  </a:cubicBezTo>
                  <a:cubicBezTo>
                    <a:pt x="120" y="120"/>
                    <a:pt x="227" y="191"/>
                    <a:pt x="334" y="275"/>
                  </a:cubicBezTo>
                  <a:cubicBezTo>
                    <a:pt x="334" y="251"/>
                    <a:pt x="346" y="251"/>
                    <a:pt x="346" y="239"/>
                  </a:cubicBezTo>
                  <a:cubicBezTo>
                    <a:pt x="239" y="168"/>
                    <a:pt x="13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4" name="Google Shape;26254;p37"/>
            <p:cNvSpPr/>
            <p:nvPr/>
          </p:nvSpPr>
          <p:spPr>
            <a:xfrm>
              <a:off x="6844900" y="2486450"/>
              <a:ext cx="7450" cy="8950"/>
            </a:xfrm>
            <a:custGeom>
              <a:avLst/>
              <a:gdLst/>
              <a:ahLst/>
              <a:cxnLst/>
              <a:rect l="l" t="t" r="r" b="b"/>
              <a:pathLst>
                <a:path w="298" h="358" extrusionOk="0">
                  <a:moveTo>
                    <a:pt x="36" y="0"/>
                  </a:moveTo>
                  <a:cubicBezTo>
                    <a:pt x="36" y="12"/>
                    <a:pt x="24" y="12"/>
                    <a:pt x="0" y="12"/>
                  </a:cubicBezTo>
                  <a:cubicBezTo>
                    <a:pt x="95" y="131"/>
                    <a:pt x="179" y="239"/>
                    <a:pt x="274" y="358"/>
                  </a:cubicBezTo>
                  <a:cubicBezTo>
                    <a:pt x="286" y="358"/>
                    <a:pt x="286" y="346"/>
                    <a:pt x="298" y="346"/>
                  </a:cubicBezTo>
                  <a:cubicBezTo>
                    <a:pt x="214" y="227"/>
                    <a:pt x="119" y="11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5" name="Google Shape;26255;p37"/>
            <p:cNvSpPr/>
            <p:nvPr/>
          </p:nvSpPr>
          <p:spPr>
            <a:xfrm>
              <a:off x="6891025" y="2597775"/>
              <a:ext cx="625" cy="8050"/>
            </a:xfrm>
            <a:custGeom>
              <a:avLst/>
              <a:gdLst/>
              <a:ahLst/>
              <a:cxnLst/>
              <a:rect l="l" t="t" r="r" b="b"/>
              <a:pathLst>
                <a:path w="25" h="322" extrusionOk="0">
                  <a:moveTo>
                    <a:pt x="1" y="0"/>
                  </a:moveTo>
                  <a:lnTo>
                    <a:pt x="1" y="322"/>
                  </a:lnTo>
                  <a:lnTo>
                    <a:pt x="24" y="322"/>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6" name="Google Shape;26256;p37"/>
            <p:cNvSpPr/>
            <p:nvPr/>
          </p:nvSpPr>
          <p:spPr>
            <a:xfrm>
              <a:off x="6629100" y="2393275"/>
              <a:ext cx="3875" cy="9550"/>
            </a:xfrm>
            <a:custGeom>
              <a:avLst/>
              <a:gdLst/>
              <a:ahLst/>
              <a:cxnLst/>
              <a:rect l="l" t="t" r="r" b="b"/>
              <a:pathLst>
                <a:path w="155" h="382" extrusionOk="0">
                  <a:moveTo>
                    <a:pt x="36" y="1"/>
                  </a:moveTo>
                  <a:cubicBezTo>
                    <a:pt x="24" y="1"/>
                    <a:pt x="0" y="25"/>
                    <a:pt x="0" y="25"/>
                  </a:cubicBezTo>
                  <a:cubicBezTo>
                    <a:pt x="48" y="144"/>
                    <a:pt x="83" y="263"/>
                    <a:pt x="119" y="382"/>
                  </a:cubicBezTo>
                  <a:cubicBezTo>
                    <a:pt x="143" y="358"/>
                    <a:pt x="143" y="358"/>
                    <a:pt x="155" y="358"/>
                  </a:cubicBezTo>
                  <a:cubicBezTo>
                    <a:pt x="107" y="239"/>
                    <a:pt x="83" y="12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7" name="Google Shape;26257;p37"/>
            <p:cNvSpPr/>
            <p:nvPr/>
          </p:nvSpPr>
          <p:spPr>
            <a:xfrm>
              <a:off x="6610925" y="2267425"/>
              <a:ext cx="47950" cy="48500"/>
            </a:xfrm>
            <a:custGeom>
              <a:avLst/>
              <a:gdLst/>
              <a:ahLst/>
              <a:cxnLst/>
              <a:rect l="l" t="t" r="r" b="b"/>
              <a:pathLst>
                <a:path w="1918" h="1940" extrusionOk="0">
                  <a:moveTo>
                    <a:pt x="730" y="584"/>
                  </a:moveTo>
                  <a:cubicBezTo>
                    <a:pt x="737" y="584"/>
                    <a:pt x="744" y="586"/>
                    <a:pt x="751" y="594"/>
                  </a:cubicBezTo>
                  <a:cubicBezTo>
                    <a:pt x="870" y="653"/>
                    <a:pt x="1001" y="713"/>
                    <a:pt x="1120" y="772"/>
                  </a:cubicBezTo>
                  <a:cubicBezTo>
                    <a:pt x="1132" y="772"/>
                    <a:pt x="1144" y="784"/>
                    <a:pt x="1144" y="796"/>
                  </a:cubicBezTo>
                  <a:cubicBezTo>
                    <a:pt x="1203" y="891"/>
                    <a:pt x="1144" y="1189"/>
                    <a:pt x="1060" y="1272"/>
                  </a:cubicBezTo>
                  <a:cubicBezTo>
                    <a:pt x="985" y="1348"/>
                    <a:pt x="922" y="1380"/>
                    <a:pt x="847" y="1380"/>
                  </a:cubicBezTo>
                  <a:cubicBezTo>
                    <a:pt x="792" y="1380"/>
                    <a:pt x="732" y="1362"/>
                    <a:pt x="656" y="1332"/>
                  </a:cubicBezTo>
                  <a:cubicBezTo>
                    <a:pt x="537" y="1284"/>
                    <a:pt x="525" y="1165"/>
                    <a:pt x="429" y="1094"/>
                  </a:cubicBezTo>
                  <a:cubicBezTo>
                    <a:pt x="489" y="1070"/>
                    <a:pt x="537" y="1046"/>
                    <a:pt x="644" y="1010"/>
                  </a:cubicBezTo>
                  <a:cubicBezTo>
                    <a:pt x="572" y="963"/>
                    <a:pt x="525" y="927"/>
                    <a:pt x="465" y="903"/>
                  </a:cubicBezTo>
                  <a:cubicBezTo>
                    <a:pt x="489" y="844"/>
                    <a:pt x="513" y="784"/>
                    <a:pt x="549" y="725"/>
                  </a:cubicBezTo>
                  <a:cubicBezTo>
                    <a:pt x="569" y="714"/>
                    <a:pt x="598" y="687"/>
                    <a:pt x="621" y="687"/>
                  </a:cubicBezTo>
                  <a:cubicBezTo>
                    <a:pt x="625" y="687"/>
                    <a:pt x="629" y="687"/>
                    <a:pt x="632" y="689"/>
                  </a:cubicBezTo>
                  <a:cubicBezTo>
                    <a:pt x="656" y="737"/>
                    <a:pt x="691" y="784"/>
                    <a:pt x="727" y="832"/>
                  </a:cubicBezTo>
                  <a:lnTo>
                    <a:pt x="787" y="796"/>
                  </a:lnTo>
                  <a:lnTo>
                    <a:pt x="787" y="844"/>
                  </a:lnTo>
                  <a:cubicBezTo>
                    <a:pt x="751" y="891"/>
                    <a:pt x="668" y="927"/>
                    <a:pt x="668" y="987"/>
                  </a:cubicBezTo>
                  <a:cubicBezTo>
                    <a:pt x="668" y="1046"/>
                    <a:pt x="715" y="1130"/>
                    <a:pt x="763" y="1165"/>
                  </a:cubicBezTo>
                  <a:cubicBezTo>
                    <a:pt x="783" y="1182"/>
                    <a:pt x="810" y="1189"/>
                    <a:pt x="839" y="1189"/>
                  </a:cubicBezTo>
                  <a:cubicBezTo>
                    <a:pt x="912" y="1189"/>
                    <a:pt x="999" y="1142"/>
                    <a:pt x="1025" y="1082"/>
                  </a:cubicBezTo>
                  <a:cubicBezTo>
                    <a:pt x="1072" y="975"/>
                    <a:pt x="1049" y="903"/>
                    <a:pt x="941" y="844"/>
                  </a:cubicBezTo>
                  <a:cubicBezTo>
                    <a:pt x="882" y="808"/>
                    <a:pt x="846" y="772"/>
                    <a:pt x="810" y="725"/>
                  </a:cubicBezTo>
                  <a:cubicBezTo>
                    <a:pt x="775" y="677"/>
                    <a:pt x="727" y="653"/>
                    <a:pt x="656" y="606"/>
                  </a:cubicBezTo>
                  <a:cubicBezTo>
                    <a:pt x="697" y="597"/>
                    <a:pt x="715" y="584"/>
                    <a:pt x="730" y="584"/>
                  </a:cubicBezTo>
                  <a:close/>
                  <a:moveTo>
                    <a:pt x="1382" y="856"/>
                  </a:moveTo>
                  <a:cubicBezTo>
                    <a:pt x="1489" y="903"/>
                    <a:pt x="1501" y="963"/>
                    <a:pt x="1465" y="1046"/>
                  </a:cubicBezTo>
                  <a:cubicBezTo>
                    <a:pt x="1418" y="1141"/>
                    <a:pt x="1370" y="1249"/>
                    <a:pt x="1322" y="1344"/>
                  </a:cubicBezTo>
                  <a:cubicBezTo>
                    <a:pt x="1311" y="1380"/>
                    <a:pt x="1287" y="1391"/>
                    <a:pt x="1251" y="1403"/>
                  </a:cubicBezTo>
                  <a:cubicBezTo>
                    <a:pt x="1251" y="1391"/>
                    <a:pt x="1239" y="1391"/>
                    <a:pt x="1239" y="1380"/>
                  </a:cubicBezTo>
                  <a:cubicBezTo>
                    <a:pt x="1287" y="1284"/>
                    <a:pt x="1322" y="1201"/>
                    <a:pt x="1346" y="1130"/>
                  </a:cubicBezTo>
                  <a:lnTo>
                    <a:pt x="1382" y="856"/>
                  </a:lnTo>
                  <a:close/>
                  <a:moveTo>
                    <a:pt x="1022" y="1"/>
                  </a:moveTo>
                  <a:cubicBezTo>
                    <a:pt x="978" y="1"/>
                    <a:pt x="931" y="8"/>
                    <a:pt x="882" y="22"/>
                  </a:cubicBezTo>
                  <a:cubicBezTo>
                    <a:pt x="668" y="82"/>
                    <a:pt x="465" y="153"/>
                    <a:pt x="251" y="225"/>
                  </a:cubicBezTo>
                  <a:cubicBezTo>
                    <a:pt x="227" y="248"/>
                    <a:pt x="215" y="260"/>
                    <a:pt x="179" y="272"/>
                  </a:cubicBezTo>
                  <a:cubicBezTo>
                    <a:pt x="179" y="272"/>
                    <a:pt x="191" y="284"/>
                    <a:pt x="215" y="284"/>
                  </a:cubicBezTo>
                  <a:cubicBezTo>
                    <a:pt x="191" y="368"/>
                    <a:pt x="179" y="439"/>
                    <a:pt x="156" y="510"/>
                  </a:cubicBezTo>
                  <a:cubicBezTo>
                    <a:pt x="132" y="558"/>
                    <a:pt x="108" y="582"/>
                    <a:pt x="108" y="618"/>
                  </a:cubicBezTo>
                  <a:lnTo>
                    <a:pt x="108" y="856"/>
                  </a:lnTo>
                  <a:lnTo>
                    <a:pt x="37" y="784"/>
                  </a:lnTo>
                  <a:cubicBezTo>
                    <a:pt x="13" y="927"/>
                    <a:pt x="13" y="1082"/>
                    <a:pt x="1" y="1225"/>
                  </a:cubicBezTo>
                  <a:lnTo>
                    <a:pt x="37" y="1225"/>
                  </a:lnTo>
                  <a:cubicBezTo>
                    <a:pt x="48" y="1130"/>
                    <a:pt x="60" y="1010"/>
                    <a:pt x="72" y="879"/>
                  </a:cubicBezTo>
                  <a:lnTo>
                    <a:pt x="120" y="879"/>
                  </a:lnTo>
                  <a:lnTo>
                    <a:pt x="120" y="975"/>
                  </a:lnTo>
                  <a:cubicBezTo>
                    <a:pt x="108" y="1046"/>
                    <a:pt x="72" y="1130"/>
                    <a:pt x="72" y="1201"/>
                  </a:cubicBezTo>
                  <a:cubicBezTo>
                    <a:pt x="72" y="1332"/>
                    <a:pt x="96" y="1451"/>
                    <a:pt x="108" y="1582"/>
                  </a:cubicBezTo>
                  <a:cubicBezTo>
                    <a:pt x="118" y="1703"/>
                    <a:pt x="273" y="1807"/>
                    <a:pt x="393" y="1807"/>
                  </a:cubicBezTo>
                  <a:cubicBezTo>
                    <a:pt x="415" y="1807"/>
                    <a:pt x="435" y="1804"/>
                    <a:pt x="453" y="1796"/>
                  </a:cubicBezTo>
                  <a:cubicBezTo>
                    <a:pt x="465" y="1844"/>
                    <a:pt x="489" y="1868"/>
                    <a:pt x="489" y="1868"/>
                  </a:cubicBezTo>
                  <a:cubicBezTo>
                    <a:pt x="620" y="1880"/>
                    <a:pt x="775" y="1880"/>
                    <a:pt x="906" y="1880"/>
                  </a:cubicBezTo>
                  <a:cubicBezTo>
                    <a:pt x="1001" y="1868"/>
                    <a:pt x="1108" y="1844"/>
                    <a:pt x="1191" y="1820"/>
                  </a:cubicBezTo>
                  <a:cubicBezTo>
                    <a:pt x="1227" y="1820"/>
                    <a:pt x="1263" y="1856"/>
                    <a:pt x="1299" y="1880"/>
                  </a:cubicBezTo>
                  <a:cubicBezTo>
                    <a:pt x="1322" y="1903"/>
                    <a:pt x="1346" y="1927"/>
                    <a:pt x="1370" y="1939"/>
                  </a:cubicBezTo>
                  <a:cubicBezTo>
                    <a:pt x="1370" y="1939"/>
                    <a:pt x="1418" y="1915"/>
                    <a:pt x="1418" y="1903"/>
                  </a:cubicBezTo>
                  <a:cubicBezTo>
                    <a:pt x="1418" y="1868"/>
                    <a:pt x="1382" y="1856"/>
                    <a:pt x="1370" y="1820"/>
                  </a:cubicBezTo>
                  <a:lnTo>
                    <a:pt x="1311" y="1701"/>
                  </a:lnTo>
                  <a:lnTo>
                    <a:pt x="1311" y="1701"/>
                  </a:lnTo>
                  <a:cubicBezTo>
                    <a:pt x="1370" y="1713"/>
                    <a:pt x="1394" y="1737"/>
                    <a:pt x="1430" y="1737"/>
                  </a:cubicBezTo>
                  <a:cubicBezTo>
                    <a:pt x="1441" y="1701"/>
                    <a:pt x="1477" y="1653"/>
                    <a:pt x="1489" y="1630"/>
                  </a:cubicBezTo>
                  <a:cubicBezTo>
                    <a:pt x="1554" y="1664"/>
                    <a:pt x="1605" y="1682"/>
                    <a:pt x="1645" y="1682"/>
                  </a:cubicBezTo>
                  <a:cubicBezTo>
                    <a:pt x="1715" y="1682"/>
                    <a:pt x="1752" y="1628"/>
                    <a:pt x="1775" y="1522"/>
                  </a:cubicBezTo>
                  <a:cubicBezTo>
                    <a:pt x="1787" y="1439"/>
                    <a:pt x="1799" y="1344"/>
                    <a:pt x="1846" y="1272"/>
                  </a:cubicBezTo>
                  <a:cubicBezTo>
                    <a:pt x="1918" y="1153"/>
                    <a:pt x="1858" y="1046"/>
                    <a:pt x="1882" y="951"/>
                  </a:cubicBezTo>
                  <a:cubicBezTo>
                    <a:pt x="1894" y="784"/>
                    <a:pt x="1775" y="749"/>
                    <a:pt x="1680" y="689"/>
                  </a:cubicBezTo>
                  <a:cubicBezTo>
                    <a:pt x="1584" y="606"/>
                    <a:pt x="1561" y="558"/>
                    <a:pt x="1608" y="439"/>
                  </a:cubicBezTo>
                  <a:lnTo>
                    <a:pt x="1608" y="439"/>
                  </a:lnTo>
                  <a:cubicBezTo>
                    <a:pt x="1680" y="546"/>
                    <a:pt x="1763" y="629"/>
                    <a:pt x="1822" y="725"/>
                  </a:cubicBezTo>
                  <a:cubicBezTo>
                    <a:pt x="1834" y="725"/>
                    <a:pt x="1834" y="713"/>
                    <a:pt x="1846" y="713"/>
                  </a:cubicBezTo>
                  <a:cubicBezTo>
                    <a:pt x="1822" y="629"/>
                    <a:pt x="1787" y="558"/>
                    <a:pt x="1739" y="487"/>
                  </a:cubicBezTo>
                  <a:cubicBezTo>
                    <a:pt x="1680" y="403"/>
                    <a:pt x="1641" y="362"/>
                    <a:pt x="1604" y="362"/>
                  </a:cubicBezTo>
                  <a:cubicBezTo>
                    <a:pt x="1567" y="362"/>
                    <a:pt x="1531" y="403"/>
                    <a:pt x="1477" y="487"/>
                  </a:cubicBezTo>
                  <a:cubicBezTo>
                    <a:pt x="1441" y="451"/>
                    <a:pt x="1418" y="439"/>
                    <a:pt x="1370" y="415"/>
                  </a:cubicBezTo>
                  <a:cubicBezTo>
                    <a:pt x="1465" y="344"/>
                    <a:pt x="1549" y="308"/>
                    <a:pt x="1465" y="213"/>
                  </a:cubicBezTo>
                  <a:cubicBezTo>
                    <a:pt x="1333" y="99"/>
                    <a:pt x="1193" y="1"/>
                    <a:pt x="1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8" name="Google Shape;26258;p37"/>
            <p:cNvSpPr/>
            <p:nvPr/>
          </p:nvSpPr>
          <p:spPr>
            <a:xfrm>
              <a:off x="6533250" y="2269700"/>
              <a:ext cx="47350" cy="45800"/>
            </a:xfrm>
            <a:custGeom>
              <a:avLst/>
              <a:gdLst/>
              <a:ahLst/>
              <a:cxnLst/>
              <a:rect l="l" t="t" r="r" b="b"/>
              <a:pathLst>
                <a:path w="1894" h="1832" extrusionOk="0">
                  <a:moveTo>
                    <a:pt x="724" y="622"/>
                  </a:moveTo>
                  <a:cubicBezTo>
                    <a:pt x="756" y="622"/>
                    <a:pt x="793" y="631"/>
                    <a:pt x="834" y="658"/>
                  </a:cubicBezTo>
                  <a:cubicBezTo>
                    <a:pt x="762" y="741"/>
                    <a:pt x="703" y="800"/>
                    <a:pt x="631" y="836"/>
                  </a:cubicBezTo>
                  <a:cubicBezTo>
                    <a:pt x="628" y="840"/>
                    <a:pt x="619" y="841"/>
                    <a:pt x="609" y="841"/>
                  </a:cubicBezTo>
                  <a:cubicBezTo>
                    <a:pt x="584" y="841"/>
                    <a:pt x="548" y="833"/>
                    <a:pt x="548" y="824"/>
                  </a:cubicBezTo>
                  <a:cubicBezTo>
                    <a:pt x="536" y="777"/>
                    <a:pt x="536" y="705"/>
                    <a:pt x="548" y="693"/>
                  </a:cubicBezTo>
                  <a:cubicBezTo>
                    <a:pt x="597" y="669"/>
                    <a:pt x="652" y="622"/>
                    <a:pt x="724" y="622"/>
                  </a:cubicBezTo>
                  <a:close/>
                  <a:moveTo>
                    <a:pt x="798" y="419"/>
                  </a:moveTo>
                  <a:cubicBezTo>
                    <a:pt x="917" y="443"/>
                    <a:pt x="1072" y="455"/>
                    <a:pt x="1155" y="562"/>
                  </a:cubicBezTo>
                  <a:cubicBezTo>
                    <a:pt x="1370" y="777"/>
                    <a:pt x="1274" y="1050"/>
                    <a:pt x="1000" y="1134"/>
                  </a:cubicBezTo>
                  <a:cubicBezTo>
                    <a:pt x="881" y="1169"/>
                    <a:pt x="762" y="1158"/>
                    <a:pt x="608" y="1169"/>
                  </a:cubicBezTo>
                  <a:cubicBezTo>
                    <a:pt x="655" y="1110"/>
                    <a:pt x="679" y="1098"/>
                    <a:pt x="703" y="1062"/>
                  </a:cubicBezTo>
                  <a:cubicBezTo>
                    <a:pt x="667" y="1050"/>
                    <a:pt x="643" y="1015"/>
                    <a:pt x="596" y="979"/>
                  </a:cubicBezTo>
                  <a:cubicBezTo>
                    <a:pt x="596" y="1003"/>
                    <a:pt x="584" y="1039"/>
                    <a:pt x="560" y="1062"/>
                  </a:cubicBezTo>
                  <a:cubicBezTo>
                    <a:pt x="548" y="1062"/>
                    <a:pt x="548" y="1050"/>
                    <a:pt x="536" y="1050"/>
                  </a:cubicBezTo>
                  <a:lnTo>
                    <a:pt x="488" y="919"/>
                  </a:lnTo>
                  <a:cubicBezTo>
                    <a:pt x="560" y="896"/>
                    <a:pt x="619" y="884"/>
                    <a:pt x="703" y="872"/>
                  </a:cubicBezTo>
                  <a:cubicBezTo>
                    <a:pt x="751" y="940"/>
                    <a:pt x="784" y="1016"/>
                    <a:pt x="872" y="1016"/>
                  </a:cubicBezTo>
                  <a:cubicBezTo>
                    <a:pt x="892" y="1016"/>
                    <a:pt x="914" y="1012"/>
                    <a:pt x="941" y="1003"/>
                  </a:cubicBezTo>
                  <a:cubicBezTo>
                    <a:pt x="1036" y="979"/>
                    <a:pt x="1096" y="943"/>
                    <a:pt x="1096" y="836"/>
                  </a:cubicBezTo>
                  <a:cubicBezTo>
                    <a:pt x="1096" y="741"/>
                    <a:pt x="1060" y="646"/>
                    <a:pt x="917" y="622"/>
                  </a:cubicBezTo>
                  <a:cubicBezTo>
                    <a:pt x="834" y="598"/>
                    <a:pt x="738" y="574"/>
                    <a:pt x="643" y="538"/>
                  </a:cubicBezTo>
                  <a:cubicBezTo>
                    <a:pt x="679" y="467"/>
                    <a:pt x="727" y="443"/>
                    <a:pt x="798" y="419"/>
                  </a:cubicBezTo>
                  <a:close/>
                  <a:moveTo>
                    <a:pt x="846" y="1479"/>
                  </a:moveTo>
                  <a:lnTo>
                    <a:pt x="846" y="1479"/>
                  </a:lnTo>
                  <a:cubicBezTo>
                    <a:pt x="800" y="1593"/>
                    <a:pt x="779" y="1639"/>
                    <a:pt x="726" y="1639"/>
                  </a:cubicBezTo>
                  <a:cubicBezTo>
                    <a:pt x="696" y="1639"/>
                    <a:pt x="656" y="1624"/>
                    <a:pt x="596" y="1598"/>
                  </a:cubicBezTo>
                  <a:cubicBezTo>
                    <a:pt x="679" y="1550"/>
                    <a:pt x="774" y="1515"/>
                    <a:pt x="846" y="1479"/>
                  </a:cubicBezTo>
                  <a:close/>
                  <a:moveTo>
                    <a:pt x="828" y="0"/>
                  </a:moveTo>
                  <a:cubicBezTo>
                    <a:pt x="764" y="0"/>
                    <a:pt x="695" y="30"/>
                    <a:pt x="643" y="50"/>
                  </a:cubicBezTo>
                  <a:cubicBezTo>
                    <a:pt x="584" y="86"/>
                    <a:pt x="536" y="146"/>
                    <a:pt x="477" y="181"/>
                  </a:cubicBezTo>
                  <a:cubicBezTo>
                    <a:pt x="417" y="229"/>
                    <a:pt x="322" y="241"/>
                    <a:pt x="286" y="300"/>
                  </a:cubicBezTo>
                  <a:cubicBezTo>
                    <a:pt x="179" y="455"/>
                    <a:pt x="84" y="598"/>
                    <a:pt x="12" y="765"/>
                  </a:cubicBezTo>
                  <a:cubicBezTo>
                    <a:pt x="0" y="800"/>
                    <a:pt x="0" y="872"/>
                    <a:pt x="24" y="896"/>
                  </a:cubicBezTo>
                  <a:cubicBezTo>
                    <a:pt x="84" y="943"/>
                    <a:pt x="143" y="979"/>
                    <a:pt x="227" y="1015"/>
                  </a:cubicBezTo>
                  <a:cubicBezTo>
                    <a:pt x="227" y="1050"/>
                    <a:pt x="203" y="1062"/>
                    <a:pt x="203" y="1098"/>
                  </a:cubicBezTo>
                  <a:cubicBezTo>
                    <a:pt x="203" y="1241"/>
                    <a:pt x="131" y="1408"/>
                    <a:pt x="322" y="1515"/>
                  </a:cubicBezTo>
                  <a:cubicBezTo>
                    <a:pt x="405" y="1550"/>
                    <a:pt x="500" y="1610"/>
                    <a:pt x="536" y="1693"/>
                  </a:cubicBezTo>
                  <a:cubicBezTo>
                    <a:pt x="596" y="1789"/>
                    <a:pt x="679" y="1812"/>
                    <a:pt x="774" y="1824"/>
                  </a:cubicBezTo>
                  <a:cubicBezTo>
                    <a:pt x="798" y="1828"/>
                    <a:pt x="825" y="1831"/>
                    <a:pt x="853" y="1831"/>
                  </a:cubicBezTo>
                  <a:cubicBezTo>
                    <a:pt x="920" y="1831"/>
                    <a:pt x="990" y="1810"/>
                    <a:pt x="1024" y="1717"/>
                  </a:cubicBezTo>
                  <a:cubicBezTo>
                    <a:pt x="1096" y="1550"/>
                    <a:pt x="1250" y="1527"/>
                    <a:pt x="1393" y="1527"/>
                  </a:cubicBezTo>
                  <a:cubicBezTo>
                    <a:pt x="1465" y="1527"/>
                    <a:pt x="1536" y="1532"/>
                    <a:pt x="1608" y="1532"/>
                  </a:cubicBezTo>
                  <a:cubicBezTo>
                    <a:pt x="1643" y="1532"/>
                    <a:pt x="1679" y="1531"/>
                    <a:pt x="1715" y="1527"/>
                  </a:cubicBezTo>
                  <a:cubicBezTo>
                    <a:pt x="1834" y="1527"/>
                    <a:pt x="1846" y="1455"/>
                    <a:pt x="1798" y="1348"/>
                  </a:cubicBezTo>
                  <a:cubicBezTo>
                    <a:pt x="1786" y="1336"/>
                    <a:pt x="1786" y="1312"/>
                    <a:pt x="1774" y="1289"/>
                  </a:cubicBezTo>
                  <a:lnTo>
                    <a:pt x="1893" y="1289"/>
                  </a:lnTo>
                  <a:cubicBezTo>
                    <a:pt x="1870" y="1181"/>
                    <a:pt x="1893" y="1074"/>
                    <a:pt x="1846" y="1015"/>
                  </a:cubicBezTo>
                  <a:cubicBezTo>
                    <a:pt x="1774" y="800"/>
                    <a:pt x="1715" y="562"/>
                    <a:pt x="1536" y="384"/>
                  </a:cubicBezTo>
                  <a:cubicBezTo>
                    <a:pt x="1477" y="336"/>
                    <a:pt x="1441" y="229"/>
                    <a:pt x="1381" y="205"/>
                  </a:cubicBezTo>
                  <a:cubicBezTo>
                    <a:pt x="1215" y="110"/>
                    <a:pt x="1036" y="50"/>
                    <a:pt x="858" y="3"/>
                  </a:cubicBezTo>
                  <a:cubicBezTo>
                    <a:pt x="848" y="1"/>
                    <a:pt x="838" y="0"/>
                    <a:pt x="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9" name="Google Shape;26259;p37"/>
            <p:cNvSpPr/>
            <p:nvPr/>
          </p:nvSpPr>
          <p:spPr>
            <a:xfrm>
              <a:off x="6670475" y="2220350"/>
              <a:ext cx="33650" cy="51225"/>
            </a:xfrm>
            <a:custGeom>
              <a:avLst/>
              <a:gdLst/>
              <a:ahLst/>
              <a:cxnLst/>
              <a:rect l="l" t="t" r="r" b="b"/>
              <a:pathLst>
                <a:path w="1346" h="2049" extrusionOk="0">
                  <a:moveTo>
                    <a:pt x="1119" y="0"/>
                  </a:moveTo>
                  <a:cubicBezTo>
                    <a:pt x="1024" y="60"/>
                    <a:pt x="953" y="107"/>
                    <a:pt x="881" y="167"/>
                  </a:cubicBezTo>
                  <a:cubicBezTo>
                    <a:pt x="834" y="179"/>
                    <a:pt x="786" y="191"/>
                    <a:pt x="750" y="226"/>
                  </a:cubicBezTo>
                  <a:cubicBezTo>
                    <a:pt x="655" y="262"/>
                    <a:pt x="548" y="298"/>
                    <a:pt x="488" y="369"/>
                  </a:cubicBezTo>
                  <a:cubicBezTo>
                    <a:pt x="333" y="596"/>
                    <a:pt x="179" y="834"/>
                    <a:pt x="36" y="1060"/>
                  </a:cubicBezTo>
                  <a:cubicBezTo>
                    <a:pt x="12" y="1072"/>
                    <a:pt x="12" y="1096"/>
                    <a:pt x="12" y="1131"/>
                  </a:cubicBezTo>
                  <a:cubicBezTo>
                    <a:pt x="12" y="1250"/>
                    <a:pt x="36" y="1381"/>
                    <a:pt x="36" y="1512"/>
                  </a:cubicBezTo>
                  <a:cubicBezTo>
                    <a:pt x="36" y="1548"/>
                    <a:pt x="12" y="1596"/>
                    <a:pt x="12" y="1619"/>
                  </a:cubicBezTo>
                  <a:cubicBezTo>
                    <a:pt x="12" y="1739"/>
                    <a:pt x="0" y="1846"/>
                    <a:pt x="36" y="1953"/>
                  </a:cubicBezTo>
                  <a:cubicBezTo>
                    <a:pt x="45" y="2008"/>
                    <a:pt x="250" y="2048"/>
                    <a:pt x="377" y="2048"/>
                  </a:cubicBezTo>
                  <a:cubicBezTo>
                    <a:pt x="416" y="2048"/>
                    <a:pt x="448" y="2045"/>
                    <a:pt x="464" y="2036"/>
                  </a:cubicBezTo>
                  <a:cubicBezTo>
                    <a:pt x="536" y="2012"/>
                    <a:pt x="631" y="1989"/>
                    <a:pt x="726" y="1965"/>
                  </a:cubicBezTo>
                  <a:cubicBezTo>
                    <a:pt x="726" y="1965"/>
                    <a:pt x="762" y="1929"/>
                    <a:pt x="774" y="1905"/>
                  </a:cubicBezTo>
                  <a:cubicBezTo>
                    <a:pt x="869" y="1739"/>
                    <a:pt x="1000" y="1596"/>
                    <a:pt x="1060" y="1417"/>
                  </a:cubicBezTo>
                  <a:cubicBezTo>
                    <a:pt x="1131" y="1191"/>
                    <a:pt x="1179" y="965"/>
                    <a:pt x="1322" y="774"/>
                  </a:cubicBezTo>
                  <a:lnTo>
                    <a:pt x="1322" y="738"/>
                  </a:lnTo>
                  <a:cubicBezTo>
                    <a:pt x="1250" y="727"/>
                    <a:pt x="1191" y="715"/>
                    <a:pt x="1119" y="679"/>
                  </a:cubicBezTo>
                  <a:lnTo>
                    <a:pt x="1345" y="334"/>
                  </a:lnTo>
                  <a:cubicBezTo>
                    <a:pt x="1286" y="298"/>
                    <a:pt x="1226" y="250"/>
                    <a:pt x="1167" y="226"/>
                  </a:cubicBezTo>
                  <a:cubicBezTo>
                    <a:pt x="1179" y="215"/>
                    <a:pt x="1179" y="215"/>
                    <a:pt x="1191" y="215"/>
                  </a:cubicBezTo>
                  <a:cubicBezTo>
                    <a:pt x="1179" y="155"/>
                    <a:pt x="1143" y="95"/>
                    <a:pt x="1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0" name="Google Shape;26260;p37"/>
            <p:cNvSpPr/>
            <p:nvPr/>
          </p:nvSpPr>
          <p:spPr>
            <a:xfrm>
              <a:off x="6495750" y="2221225"/>
              <a:ext cx="27700" cy="52125"/>
            </a:xfrm>
            <a:custGeom>
              <a:avLst/>
              <a:gdLst/>
              <a:ahLst/>
              <a:cxnLst/>
              <a:rect l="l" t="t" r="r" b="b"/>
              <a:pathLst>
                <a:path w="1108" h="2085" extrusionOk="0">
                  <a:moveTo>
                    <a:pt x="95" y="1"/>
                  </a:moveTo>
                  <a:lnTo>
                    <a:pt x="95" y="1"/>
                  </a:lnTo>
                  <a:cubicBezTo>
                    <a:pt x="36" y="96"/>
                    <a:pt x="274" y="180"/>
                    <a:pt x="83" y="251"/>
                  </a:cubicBezTo>
                  <a:cubicBezTo>
                    <a:pt x="143" y="322"/>
                    <a:pt x="191" y="394"/>
                    <a:pt x="238" y="477"/>
                  </a:cubicBezTo>
                  <a:cubicBezTo>
                    <a:pt x="214" y="477"/>
                    <a:pt x="214" y="489"/>
                    <a:pt x="203" y="489"/>
                  </a:cubicBezTo>
                  <a:cubicBezTo>
                    <a:pt x="143" y="477"/>
                    <a:pt x="83" y="441"/>
                    <a:pt x="0" y="418"/>
                  </a:cubicBezTo>
                  <a:lnTo>
                    <a:pt x="0" y="418"/>
                  </a:lnTo>
                  <a:cubicBezTo>
                    <a:pt x="131" y="751"/>
                    <a:pt x="238" y="1049"/>
                    <a:pt x="333" y="1370"/>
                  </a:cubicBezTo>
                  <a:cubicBezTo>
                    <a:pt x="274" y="1311"/>
                    <a:pt x="250" y="1227"/>
                    <a:pt x="203" y="1168"/>
                  </a:cubicBezTo>
                  <a:cubicBezTo>
                    <a:pt x="191" y="1144"/>
                    <a:pt x="143" y="1132"/>
                    <a:pt x="119" y="1108"/>
                  </a:cubicBezTo>
                  <a:cubicBezTo>
                    <a:pt x="119" y="1144"/>
                    <a:pt x="95" y="1192"/>
                    <a:pt x="119" y="1215"/>
                  </a:cubicBezTo>
                  <a:cubicBezTo>
                    <a:pt x="155" y="1323"/>
                    <a:pt x="203" y="1430"/>
                    <a:pt x="262" y="1525"/>
                  </a:cubicBezTo>
                  <a:cubicBezTo>
                    <a:pt x="357" y="1692"/>
                    <a:pt x="441" y="1858"/>
                    <a:pt x="536" y="2001"/>
                  </a:cubicBezTo>
                  <a:cubicBezTo>
                    <a:pt x="557" y="2051"/>
                    <a:pt x="601" y="2084"/>
                    <a:pt x="655" y="2084"/>
                  </a:cubicBezTo>
                  <a:cubicBezTo>
                    <a:pt x="691" y="2084"/>
                    <a:pt x="731" y="2070"/>
                    <a:pt x="774" y="2037"/>
                  </a:cubicBezTo>
                  <a:cubicBezTo>
                    <a:pt x="714" y="1930"/>
                    <a:pt x="655" y="1846"/>
                    <a:pt x="572" y="1739"/>
                  </a:cubicBezTo>
                  <a:cubicBezTo>
                    <a:pt x="619" y="1727"/>
                    <a:pt x="679" y="1727"/>
                    <a:pt x="738" y="1727"/>
                  </a:cubicBezTo>
                  <a:cubicBezTo>
                    <a:pt x="788" y="1731"/>
                    <a:pt x="835" y="1736"/>
                    <a:pt x="879" y="1736"/>
                  </a:cubicBezTo>
                  <a:cubicBezTo>
                    <a:pt x="972" y="1736"/>
                    <a:pt x="1051" y="1714"/>
                    <a:pt x="1107" y="1608"/>
                  </a:cubicBezTo>
                  <a:cubicBezTo>
                    <a:pt x="1048" y="1406"/>
                    <a:pt x="988" y="1203"/>
                    <a:pt x="917" y="1013"/>
                  </a:cubicBezTo>
                  <a:cubicBezTo>
                    <a:pt x="893" y="918"/>
                    <a:pt x="845" y="811"/>
                    <a:pt x="786" y="739"/>
                  </a:cubicBezTo>
                  <a:cubicBezTo>
                    <a:pt x="643" y="561"/>
                    <a:pt x="488" y="370"/>
                    <a:pt x="333" y="191"/>
                  </a:cubicBezTo>
                  <a:cubicBezTo>
                    <a:pt x="310" y="156"/>
                    <a:pt x="250" y="144"/>
                    <a:pt x="214" y="120"/>
                  </a:cubicBezTo>
                  <a:cubicBezTo>
                    <a:pt x="179" y="84"/>
                    <a:pt x="143" y="37"/>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1" name="Google Shape;26261;p37"/>
            <p:cNvSpPr/>
            <p:nvPr/>
          </p:nvSpPr>
          <p:spPr>
            <a:xfrm>
              <a:off x="6658850" y="2232550"/>
              <a:ext cx="13425" cy="33650"/>
            </a:xfrm>
            <a:custGeom>
              <a:avLst/>
              <a:gdLst/>
              <a:ahLst/>
              <a:cxnLst/>
              <a:rect l="l" t="t" r="r" b="b"/>
              <a:pathLst>
                <a:path w="537" h="1346" extrusionOk="0">
                  <a:moveTo>
                    <a:pt x="537" y="0"/>
                  </a:moveTo>
                  <a:lnTo>
                    <a:pt x="537" y="0"/>
                  </a:lnTo>
                  <a:cubicBezTo>
                    <a:pt x="275" y="215"/>
                    <a:pt x="1" y="1108"/>
                    <a:pt x="179" y="1346"/>
                  </a:cubicBezTo>
                  <a:cubicBezTo>
                    <a:pt x="167" y="1239"/>
                    <a:pt x="156" y="1131"/>
                    <a:pt x="167" y="1048"/>
                  </a:cubicBezTo>
                  <a:cubicBezTo>
                    <a:pt x="179" y="917"/>
                    <a:pt x="156" y="750"/>
                    <a:pt x="298" y="655"/>
                  </a:cubicBezTo>
                  <a:cubicBezTo>
                    <a:pt x="298" y="405"/>
                    <a:pt x="417" y="215"/>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2" name="Google Shape;26262;p37"/>
            <p:cNvSpPr/>
            <p:nvPr/>
          </p:nvSpPr>
          <p:spPr>
            <a:xfrm>
              <a:off x="6618375" y="2254575"/>
              <a:ext cx="14300" cy="13125"/>
            </a:xfrm>
            <a:custGeom>
              <a:avLst/>
              <a:gdLst/>
              <a:ahLst/>
              <a:cxnLst/>
              <a:rect l="l" t="t" r="r" b="b"/>
              <a:pathLst>
                <a:path w="572" h="525" extrusionOk="0">
                  <a:moveTo>
                    <a:pt x="572" y="0"/>
                  </a:moveTo>
                  <a:cubicBezTo>
                    <a:pt x="429" y="12"/>
                    <a:pt x="36" y="346"/>
                    <a:pt x="0" y="524"/>
                  </a:cubicBezTo>
                  <a:cubicBezTo>
                    <a:pt x="191" y="346"/>
                    <a:pt x="393" y="167"/>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3" name="Google Shape;26263;p37"/>
            <p:cNvSpPr/>
            <p:nvPr/>
          </p:nvSpPr>
          <p:spPr>
            <a:xfrm>
              <a:off x="6586225" y="2246525"/>
              <a:ext cx="3600" cy="21475"/>
            </a:xfrm>
            <a:custGeom>
              <a:avLst/>
              <a:gdLst/>
              <a:ahLst/>
              <a:cxnLst/>
              <a:rect l="l" t="t" r="r" b="b"/>
              <a:pathLst>
                <a:path w="144" h="859" extrusionOk="0">
                  <a:moveTo>
                    <a:pt x="108" y="1"/>
                  </a:moveTo>
                  <a:cubicBezTo>
                    <a:pt x="96" y="299"/>
                    <a:pt x="1" y="572"/>
                    <a:pt x="143" y="858"/>
                  </a:cubicBezTo>
                  <a:lnTo>
                    <a:pt x="143" y="13"/>
                  </a:lnTo>
                  <a:cubicBezTo>
                    <a:pt x="132" y="13"/>
                    <a:pt x="108"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4" name="Google Shape;26264;p37"/>
            <p:cNvSpPr/>
            <p:nvPr/>
          </p:nvSpPr>
          <p:spPr>
            <a:xfrm>
              <a:off x="6585625" y="2229575"/>
              <a:ext cx="4500" cy="11625"/>
            </a:xfrm>
            <a:custGeom>
              <a:avLst/>
              <a:gdLst/>
              <a:ahLst/>
              <a:cxnLst/>
              <a:rect l="l" t="t" r="r" b="b"/>
              <a:pathLst>
                <a:path w="180" h="465" extrusionOk="0">
                  <a:moveTo>
                    <a:pt x="48" y="0"/>
                  </a:moveTo>
                  <a:cubicBezTo>
                    <a:pt x="48" y="0"/>
                    <a:pt x="37" y="0"/>
                    <a:pt x="1" y="24"/>
                  </a:cubicBezTo>
                  <a:lnTo>
                    <a:pt x="48" y="465"/>
                  </a:lnTo>
                  <a:lnTo>
                    <a:pt x="96" y="465"/>
                  </a:lnTo>
                  <a:cubicBezTo>
                    <a:pt x="179" y="322"/>
                    <a:pt x="108" y="167"/>
                    <a:pt x="120" y="24"/>
                  </a:cubicBezTo>
                  <a:cubicBezTo>
                    <a:pt x="120" y="24"/>
                    <a:pt x="108" y="0"/>
                    <a:pt x="96" y="0"/>
                  </a:cubicBezTo>
                  <a:cubicBezTo>
                    <a:pt x="96" y="24"/>
                    <a:pt x="72" y="48"/>
                    <a:pt x="60" y="84"/>
                  </a:cubicBezTo>
                  <a:cubicBezTo>
                    <a:pt x="60" y="48"/>
                    <a:pt x="48" y="2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5" name="Google Shape;26265;p37"/>
            <p:cNvSpPr/>
            <p:nvPr/>
          </p:nvSpPr>
          <p:spPr>
            <a:xfrm>
              <a:off x="6525800" y="2238500"/>
              <a:ext cx="9550" cy="17875"/>
            </a:xfrm>
            <a:custGeom>
              <a:avLst/>
              <a:gdLst/>
              <a:ahLst/>
              <a:cxnLst/>
              <a:rect l="l" t="t" r="r" b="b"/>
              <a:pathLst>
                <a:path w="382" h="715" extrusionOk="0">
                  <a:moveTo>
                    <a:pt x="1" y="1"/>
                  </a:moveTo>
                  <a:cubicBezTo>
                    <a:pt x="1" y="298"/>
                    <a:pt x="203" y="501"/>
                    <a:pt x="382" y="715"/>
                  </a:cubicBezTo>
                  <a:cubicBezTo>
                    <a:pt x="251" y="477"/>
                    <a:pt x="120"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6" name="Google Shape;26266;p37"/>
            <p:cNvSpPr/>
            <p:nvPr/>
          </p:nvSpPr>
          <p:spPr>
            <a:xfrm>
              <a:off x="6620150" y="2224500"/>
              <a:ext cx="8975" cy="16700"/>
            </a:xfrm>
            <a:custGeom>
              <a:avLst/>
              <a:gdLst/>
              <a:ahLst/>
              <a:cxnLst/>
              <a:rect l="l" t="t" r="r" b="b"/>
              <a:pathLst>
                <a:path w="359" h="668" extrusionOk="0">
                  <a:moveTo>
                    <a:pt x="334" y="1"/>
                  </a:moveTo>
                  <a:cubicBezTo>
                    <a:pt x="180" y="203"/>
                    <a:pt x="96" y="430"/>
                    <a:pt x="1" y="656"/>
                  </a:cubicBezTo>
                  <a:cubicBezTo>
                    <a:pt x="25" y="656"/>
                    <a:pt x="37" y="668"/>
                    <a:pt x="37" y="668"/>
                  </a:cubicBezTo>
                  <a:cubicBezTo>
                    <a:pt x="156" y="441"/>
                    <a:pt x="263" y="239"/>
                    <a:pt x="358" y="13"/>
                  </a:cubicBezTo>
                  <a:cubicBezTo>
                    <a:pt x="346" y="13"/>
                    <a:pt x="346"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7" name="Google Shape;26267;p37"/>
            <p:cNvSpPr/>
            <p:nvPr/>
          </p:nvSpPr>
          <p:spPr>
            <a:xfrm>
              <a:off x="6665400" y="2292675"/>
              <a:ext cx="6875" cy="10450"/>
            </a:xfrm>
            <a:custGeom>
              <a:avLst/>
              <a:gdLst/>
              <a:ahLst/>
              <a:cxnLst/>
              <a:rect l="l" t="t" r="r" b="b"/>
              <a:pathLst>
                <a:path w="275" h="418" extrusionOk="0">
                  <a:moveTo>
                    <a:pt x="275" y="0"/>
                  </a:moveTo>
                  <a:cubicBezTo>
                    <a:pt x="96" y="84"/>
                    <a:pt x="1" y="274"/>
                    <a:pt x="1" y="417"/>
                  </a:cubicBezTo>
                  <a:cubicBezTo>
                    <a:pt x="96" y="274"/>
                    <a:pt x="191" y="131"/>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8" name="Google Shape;26268;p37"/>
            <p:cNvSpPr/>
            <p:nvPr/>
          </p:nvSpPr>
          <p:spPr>
            <a:xfrm>
              <a:off x="6580875" y="2247125"/>
              <a:ext cx="4475" cy="14925"/>
            </a:xfrm>
            <a:custGeom>
              <a:avLst/>
              <a:gdLst/>
              <a:ahLst/>
              <a:cxnLst/>
              <a:rect l="l" t="t" r="r" b="b"/>
              <a:pathLst>
                <a:path w="179" h="597" extrusionOk="0">
                  <a:moveTo>
                    <a:pt x="36" y="1"/>
                  </a:moveTo>
                  <a:cubicBezTo>
                    <a:pt x="24" y="1"/>
                    <a:pt x="12" y="13"/>
                    <a:pt x="0" y="13"/>
                  </a:cubicBezTo>
                  <a:lnTo>
                    <a:pt x="131" y="596"/>
                  </a:lnTo>
                  <a:cubicBezTo>
                    <a:pt x="143" y="584"/>
                    <a:pt x="167" y="584"/>
                    <a:pt x="179" y="584"/>
                  </a:cubicBezTo>
                  <a:lnTo>
                    <a:pt x="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9" name="Google Shape;26269;p37"/>
            <p:cNvSpPr/>
            <p:nvPr/>
          </p:nvSpPr>
          <p:spPr>
            <a:xfrm>
              <a:off x="6640100" y="2228975"/>
              <a:ext cx="12525" cy="10150"/>
            </a:xfrm>
            <a:custGeom>
              <a:avLst/>
              <a:gdLst/>
              <a:ahLst/>
              <a:cxnLst/>
              <a:rect l="l" t="t" r="r" b="b"/>
              <a:pathLst>
                <a:path w="501" h="406" extrusionOk="0">
                  <a:moveTo>
                    <a:pt x="489" y="1"/>
                  </a:moveTo>
                  <a:lnTo>
                    <a:pt x="1" y="358"/>
                  </a:lnTo>
                  <a:cubicBezTo>
                    <a:pt x="13" y="370"/>
                    <a:pt x="13" y="405"/>
                    <a:pt x="24" y="405"/>
                  </a:cubicBezTo>
                  <a:cubicBezTo>
                    <a:pt x="191" y="286"/>
                    <a:pt x="334" y="143"/>
                    <a:pt x="501" y="24"/>
                  </a:cubicBezTo>
                  <a:cubicBezTo>
                    <a:pt x="501" y="12"/>
                    <a:pt x="489" y="12"/>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0" name="Google Shape;26270;p37"/>
            <p:cNvSpPr/>
            <p:nvPr/>
          </p:nvSpPr>
          <p:spPr>
            <a:xfrm>
              <a:off x="6516575" y="2226600"/>
              <a:ext cx="9250" cy="10425"/>
            </a:xfrm>
            <a:custGeom>
              <a:avLst/>
              <a:gdLst/>
              <a:ahLst/>
              <a:cxnLst/>
              <a:rect l="l" t="t" r="r" b="b"/>
              <a:pathLst>
                <a:path w="370" h="417" extrusionOk="0">
                  <a:moveTo>
                    <a:pt x="1" y="0"/>
                  </a:moveTo>
                  <a:cubicBezTo>
                    <a:pt x="96" y="143"/>
                    <a:pt x="215" y="286"/>
                    <a:pt x="334" y="417"/>
                  </a:cubicBezTo>
                  <a:cubicBezTo>
                    <a:pt x="334" y="405"/>
                    <a:pt x="358" y="405"/>
                    <a:pt x="370" y="405"/>
                  </a:cubicBezTo>
                  <a:cubicBezTo>
                    <a:pt x="262" y="262"/>
                    <a:pt x="191"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1" name="Google Shape;26271;p37"/>
            <p:cNvSpPr/>
            <p:nvPr/>
          </p:nvSpPr>
          <p:spPr>
            <a:xfrm>
              <a:off x="6620150" y="2327500"/>
              <a:ext cx="11350" cy="8950"/>
            </a:xfrm>
            <a:custGeom>
              <a:avLst/>
              <a:gdLst/>
              <a:ahLst/>
              <a:cxnLst/>
              <a:rect l="l" t="t" r="r" b="b"/>
              <a:pathLst>
                <a:path w="454" h="358" extrusionOk="0">
                  <a:moveTo>
                    <a:pt x="1" y="0"/>
                  </a:moveTo>
                  <a:lnTo>
                    <a:pt x="1" y="0"/>
                  </a:lnTo>
                  <a:cubicBezTo>
                    <a:pt x="37" y="131"/>
                    <a:pt x="227" y="298"/>
                    <a:pt x="453" y="358"/>
                  </a:cubicBezTo>
                  <a:cubicBezTo>
                    <a:pt x="287" y="227"/>
                    <a:pt x="156" y="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2" name="Google Shape;26272;p37"/>
            <p:cNvSpPr/>
            <p:nvPr/>
          </p:nvSpPr>
          <p:spPr>
            <a:xfrm>
              <a:off x="6597550" y="2251075"/>
              <a:ext cx="4475" cy="9775"/>
            </a:xfrm>
            <a:custGeom>
              <a:avLst/>
              <a:gdLst/>
              <a:ahLst/>
              <a:cxnLst/>
              <a:rect l="l" t="t" r="r" b="b"/>
              <a:pathLst>
                <a:path w="179" h="391" extrusionOk="0">
                  <a:moveTo>
                    <a:pt x="159" y="1"/>
                  </a:moveTo>
                  <a:cubicBezTo>
                    <a:pt x="152" y="1"/>
                    <a:pt x="143" y="4"/>
                    <a:pt x="131" y="9"/>
                  </a:cubicBezTo>
                  <a:cubicBezTo>
                    <a:pt x="95" y="129"/>
                    <a:pt x="48" y="260"/>
                    <a:pt x="0" y="390"/>
                  </a:cubicBezTo>
                  <a:cubicBezTo>
                    <a:pt x="107" y="390"/>
                    <a:pt x="107" y="390"/>
                    <a:pt x="179" y="9"/>
                  </a:cubicBezTo>
                  <a:cubicBezTo>
                    <a:pt x="173" y="4"/>
                    <a:pt x="167" y="1"/>
                    <a:pt x="1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3" name="Google Shape;26273;p37"/>
            <p:cNvSpPr/>
            <p:nvPr/>
          </p:nvSpPr>
          <p:spPr>
            <a:xfrm>
              <a:off x="6546925" y="2245650"/>
              <a:ext cx="10750" cy="11325"/>
            </a:xfrm>
            <a:custGeom>
              <a:avLst/>
              <a:gdLst/>
              <a:ahLst/>
              <a:cxnLst/>
              <a:rect l="l" t="t" r="r" b="b"/>
              <a:pathLst>
                <a:path w="430" h="453" extrusionOk="0">
                  <a:moveTo>
                    <a:pt x="49" y="0"/>
                  </a:moveTo>
                  <a:cubicBezTo>
                    <a:pt x="37" y="12"/>
                    <a:pt x="37" y="12"/>
                    <a:pt x="1" y="36"/>
                  </a:cubicBezTo>
                  <a:cubicBezTo>
                    <a:pt x="132" y="179"/>
                    <a:pt x="275" y="310"/>
                    <a:pt x="406" y="453"/>
                  </a:cubicBezTo>
                  <a:lnTo>
                    <a:pt x="430" y="417"/>
                  </a:lnTo>
                  <a:cubicBezTo>
                    <a:pt x="299" y="286"/>
                    <a:pt x="180" y="131"/>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4" name="Google Shape;26274;p37"/>
            <p:cNvSpPr/>
            <p:nvPr/>
          </p:nvSpPr>
          <p:spPr>
            <a:xfrm>
              <a:off x="6655575" y="2327450"/>
              <a:ext cx="9850" cy="2975"/>
            </a:xfrm>
            <a:custGeom>
              <a:avLst/>
              <a:gdLst/>
              <a:ahLst/>
              <a:cxnLst/>
              <a:rect l="l" t="t" r="r" b="b"/>
              <a:pathLst>
                <a:path w="394" h="119" extrusionOk="0">
                  <a:moveTo>
                    <a:pt x="26" y="0"/>
                  </a:moveTo>
                  <a:cubicBezTo>
                    <a:pt x="18" y="0"/>
                    <a:pt x="9" y="1"/>
                    <a:pt x="1" y="2"/>
                  </a:cubicBezTo>
                  <a:cubicBezTo>
                    <a:pt x="114" y="80"/>
                    <a:pt x="197" y="119"/>
                    <a:pt x="260" y="119"/>
                  </a:cubicBezTo>
                  <a:cubicBezTo>
                    <a:pt x="322" y="119"/>
                    <a:pt x="364" y="80"/>
                    <a:pt x="394" y="2"/>
                  </a:cubicBezTo>
                  <a:lnTo>
                    <a:pt x="394" y="2"/>
                  </a:lnTo>
                  <a:cubicBezTo>
                    <a:pt x="350" y="50"/>
                    <a:pt x="308" y="66"/>
                    <a:pt x="267" y="66"/>
                  </a:cubicBezTo>
                  <a:cubicBezTo>
                    <a:pt x="185" y="66"/>
                    <a:pt x="107"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5" name="Google Shape;26275;p37"/>
            <p:cNvSpPr/>
            <p:nvPr/>
          </p:nvSpPr>
          <p:spPr>
            <a:xfrm>
              <a:off x="6602900" y="2225100"/>
              <a:ext cx="4475" cy="9550"/>
            </a:xfrm>
            <a:custGeom>
              <a:avLst/>
              <a:gdLst/>
              <a:ahLst/>
              <a:cxnLst/>
              <a:rect l="l" t="t" r="r" b="b"/>
              <a:pathLst>
                <a:path w="179" h="382" extrusionOk="0">
                  <a:moveTo>
                    <a:pt x="119" y="1"/>
                  </a:moveTo>
                  <a:cubicBezTo>
                    <a:pt x="72" y="120"/>
                    <a:pt x="36" y="239"/>
                    <a:pt x="0" y="358"/>
                  </a:cubicBezTo>
                  <a:cubicBezTo>
                    <a:pt x="24" y="382"/>
                    <a:pt x="36" y="382"/>
                    <a:pt x="60" y="382"/>
                  </a:cubicBezTo>
                  <a:cubicBezTo>
                    <a:pt x="96" y="263"/>
                    <a:pt x="131" y="144"/>
                    <a:pt x="179" y="25"/>
                  </a:cubicBezTo>
                  <a:cubicBezTo>
                    <a:pt x="143" y="25"/>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6" name="Google Shape;26276;p37"/>
            <p:cNvSpPr/>
            <p:nvPr/>
          </p:nvSpPr>
          <p:spPr>
            <a:xfrm>
              <a:off x="6607350" y="2288200"/>
              <a:ext cx="3300" cy="13425"/>
            </a:xfrm>
            <a:custGeom>
              <a:avLst/>
              <a:gdLst/>
              <a:ahLst/>
              <a:cxnLst/>
              <a:rect l="l" t="t" r="r" b="b"/>
              <a:pathLst>
                <a:path w="132" h="537" extrusionOk="0">
                  <a:moveTo>
                    <a:pt x="84" y="1"/>
                  </a:moveTo>
                  <a:cubicBezTo>
                    <a:pt x="60" y="179"/>
                    <a:pt x="25" y="334"/>
                    <a:pt x="1" y="513"/>
                  </a:cubicBezTo>
                  <a:cubicBezTo>
                    <a:pt x="1" y="513"/>
                    <a:pt x="13" y="537"/>
                    <a:pt x="37" y="537"/>
                  </a:cubicBezTo>
                  <a:cubicBezTo>
                    <a:pt x="72" y="358"/>
                    <a:pt x="96" y="191"/>
                    <a:pt x="132" y="13"/>
                  </a:cubicBezTo>
                  <a:cubicBezTo>
                    <a:pt x="120" y="1"/>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7" name="Google Shape;26277;p37"/>
            <p:cNvSpPr/>
            <p:nvPr/>
          </p:nvSpPr>
          <p:spPr>
            <a:xfrm>
              <a:off x="6567475" y="2245650"/>
              <a:ext cx="6275" cy="11325"/>
            </a:xfrm>
            <a:custGeom>
              <a:avLst/>
              <a:gdLst/>
              <a:ahLst/>
              <a:cxnLst/>
              <a:rect l="l" t="t" r="r" b="b"/>
              <a:pathLst>
                <a:path w="251" h="453" extrusionOk="0">
                  <a:moveTo>
                    <a:pt x="1" y="0"/>
                  </a:moveTo>
                  <a:lnTo>
                    <a:pt x="1" y="0"/>
                  </a:lnTo>
                  <a:cubicBezTo>
                    <a:pt x="24" y="179"/>
                    <a:pt x="84" y="346"/>
                    <a:pt x="251" y="453"/>
                  </a:cubicBezTo>
                  <a:cubicBezTo>
                    <a:pt x="155" y="298"/>
                    <a:pt x="84" y="15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8" name="Google Shape;26278;p37"/>
            <p:cNvSpPr/>
            <p:nvPr/>
          </p:nvSpPr>
          <p:spPr>
            <a:xfrm>
              <a:off x="6645450" y="2239400"/>
              <a:ext cx="8375" cy="10150"/>
            </a:xfrm>
            <a:custGeom>
              <a:avLst/>
              <a:gdLst/>
              <a:ahLst/>
              <a:cxnLst/>
              <a:rect l="l" t="t" r="r" b="b"/>
              <a:pathLst>
                <a:path w="335" h="406" extrusionOk="0">
                  <a:moveTo>
                    <a:pt x="299" y="0"/>
                  </a:moveTo>
                  <a:cubicBezTo>
                    <a:pt x="203" y="119"/>
                    <a:pt x="108" y="238"/>
                    <a:pt x="1" y="357"/>
                  </a:cubicBezTo>
                  <a:cubicBezTo>
                    <a:pt x="25" y="357"/>
                    <a:pt x="37" y="369"/>
                    <a:pt x="49" y="405"/>
                  </a:cubicBezTo>
                  <a:cubicBezTo>
                    <a:pt x="156" y="262"/>
                    <a:pt x="239" y="143"/>
                    <a:pt x="334" y="24"/>
                  </a:cubicBezTo>
                  <a:lnTo>
                    <a:pt x="2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9" name="Google Shape;26279;p37"/>
            <p:cNvSpPr/>
            <p:nvPr/>
          </p:nvSpPr>
          <p:spPr>
            <a:xfrm>
              <a:off x="6656475" y="2236125"/>
              <a:ext cx="4775" cy="12825"/>
            </a:xfrm>
            <a:custGeom>
              <a:avLst/>
              <a:gdLst/>
              <a:ahLst/>
              <a:cxnLst/>
              <a:rect l="l" t="t" r="r" b="b"/>
              <a:pathLst>
                <a:path w="191" h="513" extrusionOk="0">
                  <a:moveTo>
                    <a:pt x="191" y="0"/>
                  </a:moveTo>
                  <a:cubicBezTo>
                    <a:pt x="60" y="179"/>
                    <a:pt x="0" y="369"/>
                    <a:pt x="24" y="512"/>
                  </a:cubicBezTo>
                  <a:cubicBezTo>
                    <a:pt x="72" y="346"/>
                    <a:pt x="131" y="19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0" name="Google Shape;26280;p37"/>
            <p:cNvSpPr/>
            <p:nvPr/>
          </p:nvSpPr>
          <p:spPr>
            <a:xfrm>
              <a:off x="6551700" y="2346250"/>
              <a:ext cx="11025" cy="8350"/>
            </a:xfrm>
            <a:custGeom>
              <a:avLst/>
              <a:gdLst/>
              <a:ahLst/>
              <a:cxnLst/>
              <a:rect l="l" t="t" r="r" b="b"/>
              <a:pathLst>
                <a:path w="441" h="334" extrusionOk="0">
                  <a:moveTo>
                    <a:pt x="405" y="1"/>
                  </a:moveTo>
                  <a:cubicBezTo>
                    <a:pt x="274" y="96"/>
                    <a:pt x="143" y="191"/>
                    <a:pt x="0" y="298"/>
                  </a:cubicBezTo>
                  <a:cubicBezTo>
                    <a:pt x="24" y="310"/>
                    <a:pt x="24" y="322"/>
                    <a:pt x="36" y="334"/>
                  </a:cubicBezTo>
                  <a:cubicBezTo>
                    <a:pt x="167" y="251"/>
                    <a:pt x="298" y="143"/>
                    <a:pt x="441" y="36"/>
                  </a:cubicBezTo>
                  <a:cubicBezTo>
                    <a:pt x="417" y="24"/>
                    <a:pt x="417" y="12"/>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1" name="Google Shape;26281;p37"/>
            <p:cNvSpPr/>
            <p:nvPr/>
          </p:nvSpPr>
          <p:spPr>
            <a:xfrm>
              <a:off x="6556175" y="2317075"/>
              <a:ext cx="10125" cy="6875"/>
            </a:xfrm>
            <a:custGeom>
              <a:avLst/>
              <a:gdLst/>
              <a:ahLst/>
              <a:cxnLst/>
              <a:rect l="l" t="t" r="r" b="b"/>
              <a:pathLst>
                <a:path w="405" h="275" extrusionOk="0">
                  <a:moveTo>
                    <a:pt x="381" y="1"/>
                  </a:moveTo>
                  <a:cubicBezTo>
                    <a:pt x="262" y="72"/>
                    <a:pt x="119" y="156"/>
                    <a:pt x="0" y="227"/>
                  </a:cubicBezTo>
                  <a:cubicBezTo>
                    <a:pt x="24" y="239"/>
                    <a:pt x="24" y="251"/>
                    <a:pt x="36" y="275"/>
                  </a:cubicBezTo>
                  <a:cubicBezTo>
                    <a:pt x="155" y="191"/>
                    <a:pt x="286" y="120"/>
                    <a:pt x="405" y="48"/>
                  </a:cubicBezTo>
                  <a:cubicBezTo>
                    <a:pt x="393" y="36"/>
                    <a:pt x="393" y="13"/>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2" name="Google Shape;26282;p37"/>
            <p:cNvSpPr/>
            <p:nvPr/>
          </p:nvSpPr>
          <p:spPr>
            <a:xfrm>
              <a:off x="6611825" y="2249800"/>
              <a:ext cx="4800" cy="9550"/>
            </a:xfrm>
            <a:custGeom>
              <a:avLst/>
              <a:gdLst/>
              <a:ahLst/>
              <a:cxnLst/>
              <a:rect l="l" t="t" r="r" b="b"/>
              <a:pathLst>
                <a:path w="192" h="382" extrusionOk="0">
                  <a:moveTo>
                    <a:pt x="143" y="1"/>
                  </a:moveTo>
                  <a:cubicBezTo>
                    <a:pt x="96" y="120"/>
                    <a:pt x="36" y="239"/>
                    <a:pt x="1" y="358"/>
                  </a:cubicBezTo>
                  <a:cubicBezTo>
                    <a:pt x="12" y="370"/>
                    <a:pt x="24" y="370"/>
                    <a:pt x="60" y="382"/>
                  </a:cubicBezTo>
                  <a:cubicBezTo>
                    <a:pt x="96" y="251"/>
                    <a:pt x="143" y="132"/>
                    <a:pt x="191" y="13"/>
                  </a:cubicBezTo>
                  <a:cubicBezTo>
                    <a:pt x="179" y="13"/>
                    <a:pt x="155"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3" name="Google Shape;26283;p37"/>
            <p:cNvSpPr/>
            <p:nvPr/>
          </p:nvSpPr>
          <p:spPr>
            <a:xfrm>
              <a:off x="6628500" y="2325725"/>
              <a:ext cx="8950" cy="6275"/>
            </a:xfrm>
            <a:custGeom>
              <a:avLst/>
              <a:gdLst/>
              <a:ahLst/>
              <a:cxnLst/>
              <a:rect l="l" t="t" r="r" b="b"/>
              <a:pathLst>
                <a:path w="358" h="251" extrusionOk="0">
                  <a:moveTo>
                    <a:pt x="24" y="0"/>
                  </a:moveTo>
                  <a:cubicBezTo>
                    <a:pt x="12" y="12"/>
                    <a:pt x="12" y="24"/>
                    <a:pt x="0" y="48"/>
                  </a:cubicBezTo>
                  <a:cubicBezTo>
                    <a:pt x="107" y="107"/>
                    <a:pt x="227" y="179"/>
                    <a:pt x="322" y="250"/>
                  </a:cubicBezTo>
                  <a:cubicBezTo>
                    <a:pt x="346" y="238"/>
                    <a:pt x="346" y="226"/>
                    <a:pt x="357" y="202"/>
                  </a:cubicBezTo>
                  <a:cubicBezTo>
                    <a:pt x="250" y="131"/>
                    <a:pt x="131" y="71"/>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4" name="Google Shape;26284;p37"/>
            <p:cNvSpPr/>
            <p:nvPr/>
          </p:nvSpPr>
          <p:spPr>
            <a:xfrm>
              <a:off x="6535025" y="2234625"/>
              <a:ext cx="8650" cy="8375"/>
            </a:xfrm>
            <a:custGeom>
              <a:avLst/>
              <a:gdLst/>
              <a:ahLst/>
              <a:cxnLst/>
              <a:rect l="l" t="t" r="r" b="b"/>
              <a:pathLst>
                <a:path w="346" h="335" extrusionOk="0">
                  <a:moveTo>
                    <a:pt x="1" y="1"/>
                  </a:moveTo>
                  <a:lnTo>
                    <a:pt x="1" y="1"/>
                  </a:lnTo>
                  <a:cubicBezTo>
                    <a:pt x="108" y="120"/>
                    <a:pt x="215" y="215"/>
                    <a:pt x="310" y="334"/>
                  </a:cubicBezTo>
                  <a:cubicBezTo>
                    <a:pt x="334" y="334"/>
                    <a:pt x="334" y="322"/>
                    <a:pt x="346" y="322"/>
                  </a:cubicBezTo>
                  <a:cubicBezTo>
                    <a:pt x="227" y="203"/>
                    <a:pt x="120" y="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5" name="Google Shape;26285;p37"/>
            <p:cNvSpPr/>
            <p:nvPr/>
          </p:nvSpPr>
          <p:spPr>
            <a:xfrm>
              <a:off x="6563000" y="2228075"/>
              <a:ext cx="6275" cy="10450"/>
            </a:xfrm>
            <a:custGeom>
              <a:avLst/>
              <a:gdLst/>
              <a:ahLst/>
              <a:cxnLst/>
              <a:rect l="l" t="t" r="r" b="b"/>
              <a:pathLst>
                <a:path w="251" h="418" extrusionOk="0">
                  <a:moveTo>
                    <a:pt x="49" y="1"/>
                  </a:moveTo>
                  <a:cubicBezTo>
                    <a:pt x="49" y="1"/>
                    <a:pt x="25" y="25"/>
                    <a:pt x="1" y="25"/>
                  </a:cubicBezTo>
                  <a:lnTo>
                    <a:pt x="227" y="418"/>
                  </a:lnTo>
                  <a:cubicBezTo>
                    <a:pt x="239" y="418"/>
                    <a:pt x="239" y="406"/>
                    <a:pt x="251" y="406"/>
                  </a:cubicBezTo>
                  <a:cubicBezTo>
                    <a:pt x="191" y="275"/>
                    <a:pt x="120" y="144"/>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6" name="Google Shape;26286;p37"/>
            <p:cNvSpPr/>
            <p:nvPr/>
          </p:nvSpPr>
          <p:spPr>
            <a:xfrm>
              <a:off x="6674925" y="2220050"/>
              <a:ext cx="8375" cy="8950"/>
            </a:xfrm>
            <a:custGeom>
              <a:avLst/>
              <a:gdLst/>
              <a:ahLst/>
              <a:cxnLst/>
              <a:rect l="l" t="t" r="r" b="b"/>
              <a:pathLst>
                <a:path w="335" h="358" extrusionOk="0">
                  <a:moveTo>
                    <a:pt x="298" y="0"/>
                  </a:moveTo>
                  <a:cubicBezTo>
                    <a:pt x="215" y="107"/>
                    <a:pt x="108" y="227"/>
                    <a:pt x="1" y="322"/>
                  </a:cubicBezTo>
                  <a:cubicBezTo>
                    <a:pt x="1" y="346"/>
                    <a:pt x="13" y="346"/>
                    <a:pt x="36" y="358"/>
                  </a:cubicBezTo>
                  <a:cubicBezTo>
                    <a:pt x="120" y="250"/>
                    <a:pt x="227" y="131"/>
                    <a:pt x="334" y="24"/>
                  </a:cubicBezTo>
                  <a:cubicBezTo>
                    <a:pt x="310" y="24"/>
                    <a:pt x="298" y="12"/>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7" name="Google Shape;26287;p37"/>
            <p:cNvSpPr/>
            <p:nvPr/>
          </p:nvSpPr>
          <p:spPr>
            <a:xfrm>
              <a:off x="6593975" y="2230475"/>
              <a:ext cx="1800" cy="10425"/>
            </a:xfrm>
            <a:custGeom>
              <a:avLst/>
              <a:gdLst/>
              <a:ahLst/>
              <a:cxnLst/>
              <a:rect l="l" t="t" r="r" b="b"/>
              <a:pathLst>
                <a:path w="72" h="417" extrusionOk="0">
                  <a:moveTo>
                    <a:pt x="36" y="0"/>
                  </a:moveTo>
                  <a:cubicBezTo>
                    <a:pt x="24" y="131"/>
                    <a:pt x="12" y="286"/>
                    <a:pt x="0" y="417"/>
                  </a:cubicBezTo>
                  <a:lnTo>
                    <a:pt x="36" y="417"/>
                  </a:lnTo>
                  <a:cubicBezTo>
                    <a:pt x="60" y="274"/>
                    <a:pt x="60" y="13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8" name="Google Shape;26288;p37"/>
            <p:cNvSpPr/>
            <p:nvPr/>
          </p:nvSpPr>
          <p:spPr>
            <a:xfrm>
              <a:off x="6653800" y="2332850"/>
              <a:ext cx="7750" cy="2600"/>
            </a:xfrm>
            <a:custGeom>
              <a:avLst/>
              <a:gdLst/>
              <a:ahLst/>
              <a:cxnLst/>
              <a:rect l="l" t="t" r="r" b="b"/>
              <a:pathLst>
                <a:path w="310" h="104" extrusionOk="0">
                  <a:moveTo>
                    <a:pt x="0" y="1"/>
                  </a:moveTo>
                  <a:lnTo>
                    <a:pt x="0" y="1"/>
                  </a:lnTo>
                  <a:cubicBezTo>
                    <a:pt x="65" y="71"/>
                    <a:pt x="129" y="104"/>
                    <a:pt x="186" y="104"/>
                  </a:cubicBezTo>
                  <a:cubicBezTo>
                    <a:pt x="234" y="104"/>
                    <a:pt x="277" y="80"/>
                    <a:pt x="310" y="37"/>
                  </a:cubicBezTo>
                  <a:cubicBezTo>
                    <a:pt x="227" y="25"/>
                    <a:pt x="11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9" name="Google Shape;26289;p37"/>
            <p:cNvSpPr/>
            <p:nvPr/>
          </p:nvSpPr>
          <p:spPr>
            <a:xfrm>
              <a:off x="6646050" y="2230750"/>
              <a:ext cx="8375" cy="9275"/>
            </a:xfrm>
            <a:custGeom>
              <a:avLst/>
              <a:gdLst/>
              <a:ahLst/>
              <a:cxnLst/>
              <a:rect l="l" t="t" r="r" b="b"/>
              <a:pathLst>
                <a:path w="335" h="371" extrusionOk="0">
                  <a:moveTo>
                    <a:pt x="310" y="1"/>
                  </a:moveTo>
                  <a:cubicBezTo>
                    <a:pt x="203" y="120"/>
                    <a:pt x="96" y="227"/>
                    <a:pt x="1" y="346"/>
                  </a:cubicBezTo>
                  <a:lnTo>
                    <a:pt x="25" y="370"/>
                  </a:lnTo>
                  <a:cubicBezTo>
                    <a:pt x="132" y="251"/>
                    <a:pt x="239" y="156"/>
                    <a:pt x="334" y="37"/>
                  </a:cubicBezTo>
                  <a:lnTo>
                    <a:pt x="3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0" name="Google Shape;26290;p37"/>
            <p:cNvSpPr/>
            <p:nvPr/>
          </p:nvSpPr>
          <p:spPr>
            <a:xfrm>
              <a:off x="6522525" y="2320350"/>
              <a:ext cx="8075" cy="5675"/>
            </a:xfrm>
            <a:custGeom>
              <a:avLst/>
              <a:gdLst/>
              <a:ahLst/>
              <a:cxnLst/>
              <a:rect l="l" t="t" r="r" b="b"/>
              <a:pathLst>
                <a:path w="323" h="227" extrusionOk="0">
                  <a:moveTo>
                    <a:pt x="310" y="1"/>
                  </a:moveTo>
                  <a:lnTo>
                    <a:pt x="1" y="179"/>
                  </a:lnTo>
                  <a:cubicBezTo>
                    <a:pt x="1" y="203"/>
                    <a:pt x="13" y="215"/>
                    <a:pt x="13" y="227"/>
                  </a:cubicBezTo>
                  <a:lnTo>
                    <a:pt x="322" y="48"/>
                  </a:lnTo>
                  <a:cubicBezTo>
                    <a:pt x="310" y="36"/>
                    <a:pt x="310" y="25"/>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1" name="Google Shape;26291;p37"/>
            <p:cNvSpPr/>
            <p:nvPr/>
          </p:nvSpPr>
          <p:spPr>
            <a:xfrm>
              <a:off x="6626700" y="2235525"/>
              <a:ext cx="3600" cy="8050"/>
            </a:xfrm>
            <a:custGeom>
              <a:avLst/>
              <a:gdLst/>
              <a:ahLst/>
              <a:cxnLst/>
              <a:rect l="l" t="t" r="r" b="b"/>
              <a:pathLst>
                <a:path w="144" h="322" extrusionOk="0">
                  <a:moveTo>
                    <a:pt x="96" y="0"/>
                  </a:moveTo>
                  <a:cubicBezTo>
                    <a:pt x="72" y="108"/>
                    <a:pt x="25" y="203"/>
                    <a:pt x="1" y="298"/>
                  </a:cubicBezTo>
                  <a:cubicBezTo>
                    <a:pt x="13" y="298"/>
                    <a:pt x="25" y="322"/>
                    <a:pt x="37" y="322"/>
                  </a:cubicBezTo>
                  <a:cubicBezTo>
                    <a:pt x="72" y="227"/>
                    <a:pt x="120" y="120"/>
                    <a:pt x="144" y="36"/>
                  </a:cubicBezTo>
                  <a:cubicBezTo>
                    <a:pt x="132" y="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2" name="Google Shape;26292;p37"/>
            <p:cNvSpPr/>
            <p:nvPr/>
          </p:nvSpPr>
          <p:spPr>
            <a:xfrm>
              <a:off x="6659750" y="2224800"/>
              <a:ext cx="7475" cy="8675"/>
            </a:xfrm>
            <a:custGeom>
              <a:avLst/>
              <a:gdLst/>
              <a:ahLst/>
              <a:cxnLst/>
              <a:rect l="l" t="t" r="r" b="b"/>
              <a:pathLst>
                <a:path w="299" h="347" extrusionOk="0">
                  <a:moveTo>
                    <a:pt x="262" y="1"/>
                  </a:moveTo>
                  <a:lnTo>
                    <a:pt x="0" y="310"/>
                  </a:lnTo>
                  <a:cubicBezTo>
                    <a:pt x="12" y="334"/>
                    <a:pt x="24" y="346"/>
                    <a:pt x="48" y="346"/>
                  </a:cubicBezTo>
                  <a:cubicBezTo>
                    <a:pt x="131" y="239"/>
                    <a:pt x="203" y="132"/>
                    <a:pt x="298" y="37"/>
                  </a:cubicBez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3" name="Google Shape;26293;p37"/>
            <p:cNvSpPr/>
            <p:nvPr/>
          </p:nvSpPr>
          <p:spPr>
            <a:xfrm>
              <a:off x="6527600" y="2337325"/>
              <a:ext cx="8350" cy="3600"/>
            </a:xfrm>
            <a:custGeom>
              <a:avLst/>
              <a:gdLst/>
              <a:ahLst/>
              <a:cxnLst/>
              <a:rect l="l" t="t" r="r" b="b"/>
              <a:pathLst>
                <a:path w="334" h="144" extrusionOk="0">
                  <a:moveTo>
                    <a:pt x="298" y="0"/>
                  </a:moveTo>
                  <a:cubicBezTo>
                    <a:pt x="214" y="24"/>
                    <a:pt x="107" y="72"/>
                    <a:pt x="0" y="96"/>
                  </a:cubicBezTo>
                  <a:cubicBezTo>
                    <a:pt x="0" y="119"/>
                    <a:pt x="12" y="131"/>
                    <a:pt x="12" y="143"/>
                  </a:cubicBezTo>
                  <a:lnTo>
                    <a:pt x="333" y="60"/>
                  </a:lnTo>
                  <a:cubicBezTo>
                    <a:pt x="333" y="36"/>
                    <a:pt x="333" y="12"/>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4" name="Google Shape;26294;p37"/>
            <p:cNvSpPr/>
            <p:nvPr/>
          </p:nvSpPr>
          <p:spPr>
            <a:xfrm>
              <a:off x="6518950" y="2312025"/>
              <a:ext cx="6875" cy="2750"/>
            </a:xfrm>
            <a:custGeom>
              <a:avLst/>
              <a:gdLst/>
              <a:ahLst/>
              <a:cxnLst/>
              <a:rect l="l" t="t" r="r" b="b"/>
              <a:pathLst>
                <a:path w="275" h="110" extrusionOk="0">
                  <a:moveTo>
                    <a:pt x="275" y="0"/>
                  </a:moveTo>
                  <a:lnTo>
                    <a:pt x="1" y="84"/>
                  </a:lnTo>
                  <a:cubicBezTo>
                    <a:pt x="37" y="102"/>
                    <a:pt x="71" y="110"/>
                    <a:pt x="102" y="110"/>
                  </a:cubicBezTo>
                  <a:cubicBezTo>
                    <a:pt x="174" y="110"/>
                    <a:pt x="233" y="67"/>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5" name="Google Shape;26295;p37"/>
            <p:cNvSpPr/>
            <p:nvPr/>
          </p:nvSpPr>
          <p:spPr>
            <a:xfrm>
              <a:off x="6591575" y="2257250"/>
              <a:ext cx="2125" cy="7775"/>
            </a:xfrm>
            <a:custGeom>
              <a:avLst/>
              <a:gdLst/>
              <a:ahLst/>
              <a:cxnLst/>
              <a:rect l="l" t="t" r="r" b="b"/>
              <a:pathLst>
                <a:path w="85" h="311" extrusionOk="0">
                  <a:moveTo>
                    <a:pt x="49" y="1"/>
                  </a:moveTo>
                  <a:lnTo>
                    <a:pt x="1" y="310"/>
                  </a:lnTo>
                  <a:lnTo>
                    <a:pt x="49" y="310"/>
                  </a:lnTo>
                  <a:lnTo>
                    <a:pt x="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6" name="Google Shape;26296;p37"/>
            <p:cNvSpPr/>
            <p:nvPr/>
          </p:nvSpPr>
          <p:spPr>
            <a:xfrm>
              <a:off x="6641900" y="2326000"/>
              <a:ext cx="7450" cy="5400"/>
            </a:xfrm>
            <a:custGeom>
              <a:avLst/>
              <a:gdLst/>
              <a:ahLst/>
              <a:cxnLst/>
              <a:rect l="l" t="t" r="r" b="b"/>
              <a:pathLst>
                <a:path w="298" h="216" extrusionOk="0">
                  <a:moveTo>
                    <a:pt x="12" y="1"/>
                  </a:moveTo>
                  <a:cubicBezTo>
                    <a:pt x="12" y="13"/>
                    <a:pt x="0" y="13"/>
                    <a:pt x="0" y="37"/>
                  </a:cubicBezTo>
                  <a:cubicBezTo>
                    <a:pt x="83" y="96"/>
                    <a:pt x="191" y="156"/>
                    <a:pt x="286" y="215"/>
                  </a:cubicBezTo>
                  <a:cubicBezTo>
                    <a:pt x="298" y="215"/>
                    <a:pt x="298" y="191"/>
                    <a:pt x="298" y="180"/>
                  </a:cubicBezTo>
                  <a:cubicBezTo>
                    <a:pt x="202" y="120"/>
                    <a:pt x="95" y="6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7" name="Google Shape;26297;p37"/>
            <p:cNvSpPr/>
            <p:nvPr/>
          </p:nvSpPr>
          <p:spPr>
            <a:xfrm>
              <a:off x="6562725" y="2321850"/>
              <a:ext cx="4475" cy="6575"/>
            </a:xfrm>
            <a:custGeom>
              <a:avLst/>
              <a:gdLst/>
              <a:ahLst/>
              <a:cxnLst/>
              <a:rect l="l" t="t" r="r" b="b"/>
              <a:pathLst>
                <a:path w="179" h="263" extrusionOk="0">
                  <a:moveTo>
                    <a:pt x="179" y="0"/>
                  </a:moveTo>
                  <a:lnTo>
                    <a:pt x="179" y="0"/>
                  </a:lnTo>
                  <a:cubicBezTo>
                    <a:pt x="119" y="84"/>
                    <a:pt x="60" y="167"/>
                    <a:pt x="0" y="262"/>
                  </a:cubicBezTo>
                  <a:cubicBezTo>
                    <a:pt x="131" y="226"/>
                    <a:pt x="143" y="10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8" name="Google Shape;26298;p37"/>
            <p:cNvSpPr/>
            <p:nvPr/>
          </p:nvSpPr>
          <p:spPr>
            <a:xfrm>
              <a:off x="6662425" y="2318875"/>
              <a:ext cx="6575" cy="3150"/>
            </a:xfrm>
            <a:custGeom>
              <a:avLst/>
              <a:gdLst/>
              <a:ahLst/>
              <a:cxnLst/>
              <a:rect l="l" t="t" r="r" b="b"/>
              <a:pathLst>
                <a:path w="263" h="126" extrusionOk="0">
                  <a:moveTo>
                    <a:pt x="263" y="0"/>
                  </a:moveTo>
                  <a:cubicBezTo>
                    <a:pt x="191" y="36"/>
                    <a:pt x="84" y="84"/>
                    <a:pt x="1" y="107"/>
                  </a:cubicBezTo>
                  <a:cubicBezTo>
                    <a:pt x="38" y="120"/>
                    <a:pt x="73" y="126"/>
                    <a:pt x="105" y="126"/>
                  </a:cubicBezTo>
                  <a:cubicBezTo>
                    <a:pt x="193" y="126"/>
                    <a:pt x="254" y="79"/>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9" name="Google Shape;26299;p37"/>
            <p:cNvSpPr/>
            <p:nvPr/>
          </p:nvSpPr>
          <p:spPr>
            <a:xfrm>
              <a:off x="6539800" y="2228975"/>
              <a:ext cx="7150" cy="7475"/>
            </a:xfrm>
            <a:custGeom>
              <a:avLst/>
              <a:gdLst/>
              <a:ahLst/>
              <a:cxnLst/>
              <a:rect l="l" t="t" r="r" b="b"/>
              <a:pathLst>
                <a:path w="286" h="299" extrusionOk="0">
                  <a:moveTo>
                    <a:pt x="36" y="1"/>
                  </a:moveTo>
                  <a:lnTo>
                    <a:pt x="0" y="24"/>
                  </a:lnTo>
                  <a:cubicBezTo>
                    <a:pt x="95" y="120"/>
                    <a:pt x="167" y="203"/>
                    <a:pt x="262" y="298"/>
                  </a:cubicBezTo>
                  <a:cubicBezTo>
                    <a:pt x="274" y="286"/>
                    <a:pt x="286" y="286"/>
                    <a:pt x="286" y="262"/>
                  </a:cubicBezTo>
                  <a:cubicBezTo>
                    <a:pt x="203" y="179"/>
                    <a:pt x="119" y="8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0" name="Google Shape;26300;p37"/>
            <p:cNvSpPr/>
            <p:nvPr/>
          </p:nvSpPr>
          <p:spPr>
            <a:xfrm>
              <a:off x="6743400" y="2126300"/>
              <a:ext cx="53900" cy="3275"/>
            </a:xfrm>
            <a:custGeom>
              <a:avLst/>
              <a:gdLst/>
              <a:ahLst/>
              <a:cxnLst/>
              <a:rect l="l" t="t" r="r" b="b"/>
              <a:pathLst>
                <a:path w="2156" h="131" extrusionOk="0">
                  <a:moveTo>
                    <a:pt x="1199" y="0"/>
                  </a:moveTo>
                  <a:cubicBezTo>
                    <a:pt x="798" y="0"/>
                    <a:pt x="399" y="41"/>
                    <a:pt x="0" y="107"/>
                  </a:cubicBezTo>
                  <a:cubicBezTo>
                    <a:pt x="369" y="83"/>
                    <a:pt x="750" y="59"/>
                    <a:pt x="1131" y="24"/>
                  </a:cubicBezTo>
                  <a:cubicBezTo>
                    <a:pt x="1163" y="20"/>
                    <a:pt x="1196" y="19"/>
                    <a:pt x="1229" y="19"/>
                  </a:cubicBezTo>
                  <a:cubicBezTo>
                    <a:pt x="1320" y="19"/>
                    <a:pt x="1413" y="30"/>
                    <a:pt x="1500" y="47"/>
                  </a:cubicBezTo>
                  <a:lnTo>
                    <a:pt x="1524" y="59"/>
                  </a:lnTo>
                  <a:lnTo>
                    <a:pt x="1429" y="107"/>
                  </a:lnTo>
                  <a:lnTo>
                    <a:pt x="1429" y="131"/>
                  </a:lnTo>
                  <a:cubicBezTo>
                    <a:pt x="1679" y="119"/>
                    <a:pt x="1917" y="107"/>
                    <a:pt x="2155" y="83"/>
                  </a:cubicBezTo>
                  <a:cubicBezTo>
                    <a:pt x="1834" y="25"/>
                    <a:pt x="1516" y="0"/>
                    <a:pt x="1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1" name="Google Shape;26301;p37"/>
            <p:cNvSpPr/>
            <p:nvPr/>
          </p:nvSpPr>
          <p:spPr>
            <a:xfrm>
              <a:off x="6670175" y="2119150"/>
              <a:ext cx="42275" cy="13400"/>
            </a:xfrm>
            <a:custGeom>
              <a:avLst/>
              <a:gdLst/>
              <a:ahLst/>
              <a:cxnLst/>
              <a:rect l="l" t="t" r="r" b="b"/>
              <a:pathLst>
                <a:path w="1691" h="536" extrusionOk="0">
                  <a:moveTo>
                    <a:pt x="1691" y="0"/>
                  </a:moveTo>
                  <a:lnTo>
                    <a:pt x="1691" y="0"/>
                  </a:lnTo>
                  <a:cubicBezTo>
                    <a:pt x="1417" y="72"/>
                    <a:pt x="1143" y="179"/>
                    <a:pt x="857" y="274"/>
                  </a:cubicBezTo>
                  <a:cubicBezTo>
                    <a:pt x="786" y="286"/>
                    <a:pt x="715" y="310"/>
                    <a:pt x="655" y="345"/>
                  </a:cubicBezTo>
                  <a:cubicBezTo>
                    <a:pt x="517" y="409"/>
                    <a:pt x="388" y="492"/>
                    <a:pt x="235" y="492"/>
                  </a:cubicBezTo>
                  <a:cubicBezTo>
                    <a:pt x="217" y="492"/>
                    <a:pt x="198" y="491"/>
                    <a:pt x="179" y="488"/>
                  </a:cubicBezTo>
                  <a:cubicBezTo>
                    <a:pt x="119" y="488"/>
                    <a:pt x="60" y="524"/>
                    <a:pt x="0" y="536"/>
                  </a:cubicBezTo>
                  <a:lnTo>
                    <a:pt x="429" y="536"/>
                  </a:lnTo>
                  <a:cubicBezTo>
                    <a:pt x="465" y="536"/>
                    <a:pt x="476" y="524"/>
                    <a:pt x="488" y="512"/>
                  </a:cubicBezTo>
                  <a:cubicBezTo>
                    <a:pt x="726" y="345"/>
                    <a:pt x="1000" y="250"/>
                    <a:pt x="1250" y="167"/>
                  </a:cubicBezTo>
                  <a:cubicBezTo>
                    <a:pt x="1393" y="107"/>
                    <a:pt x="1548" y="60"/>
                    <a:pt x="1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2" name="Google Shape;26302;p37"/>
            <p:cNvSpPr/>
            <p:nvPr/>
          </p:nvSpPr>
          <p:spPr>
            <a:xfrm>
              <a:off x="6733875" y="2195925"/>
              <a:ext cx="39600" cy="11050"/>
            </a:xfrm>
            <a:custGeom>
              <a:avLst/>
              <a:gdLst/>
              <a:ahLst/>
              <a:cxnLst/>
              <a:rect l="l" t="t" r="r" b="b"/>
              <a:pathLst>
                <a:path w="1584" h="442" extrusionOk="0">
                  <a:moveTo>
                    <a:pt x="1560" y="1"/>
                  </a:moveTo>
                  <a:cubicBezTo>
                    <a:pt x="1036" y="132"/>
                    <a:pt x="512" y="275"/>
                    <a:pt x="0" y="418"/>
                  </a:cubicBezTo>
                  <a:cubicBezTo>
                    <a:pt x="12" y="430"/>
                    <a:pt x="12" y="430"/>
                    <a:pt x="12" y="441"/>
                  </a:cubicBezTo>
                  <a:cubicBezTo>
                    <a:pt x="548" y="310"/>
                    <a:pt x="1072" y="168"/>
                    <a:pt x="1584" y="37"/>
                  </a:cubicBezTo>
                  <a:cubicBezTo>
                    <a:pt x="1584" y="25"/>
                    <a:pt x="1584" y="13"/>
                    <a:pt x="1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3" name="Google Shape;26303;p37"/>
            <p:cNvSpPr/>
            <p:nvPr/>
          </p:nvSpPr>
          <p:spPr>
            <a:xfrm>
              <a:off x="6733275" y="2190575"/>
              <a:ext cx="36325" cy="7175"/>
            </a:xfrm>
            <a:custGeom>
              <a:avLst/>
              <a:gdLst/>
              <a:ahLst/>
              <a:cxnLst/>
              <a:rect l="l" t="t" r="r" b="b"/>
              <a:pathLst>
                <a:path w="1453" h="287" extrusionOk="0">
                  <a:moveTo>
                    <a:pt x="1453" y="1"/>
                  </a:moveTo>
                  <a:cubicBezTo>
                    <a:pt x="941" y="1"/>
                    <a:pt x="477" y="167"/>
                    <a:pt x="0" y="286"/>
                  </a:cubicBezTo>
                  <a:cubicBezTo>
                    <a:pt x="477" y="191"/>
                    <a:pt x="977" y="96"/>
                    <a:pt x="1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4" name="Google Shape;26304;p37"/>
            <p:cNvSpPr/>
            <p:nvPr/>
          </p:nvSpPr>
          <p:spPr>
            <a:xfrm>
              <a:off x="6732975" y="2231950"/>
              <a:ext cx="22350" cy="6575"/>
            </a:xfrm>
            <a:custGeom>
              <a:avLst/>
              <a:gdLst/>
              <a:ahLst/>
              <a:cxnLst/>
              <a:rect l="l" t="t" r="r" b="b"/>
              <a:pathLst>
                <a:path w="894" h="263" extrusionOk="0">
                  <a:moveTo>
                    <a:pt x="893" y="1"/>
                  </a:moveTo>
                  <a:lnTo>
                    <a:pt x="893" y="1"/>
                  </a:lnTo>
                  <a:cubicBezTo>
                    <a:pt x="477" y="12"/>
                    <a:pt x="72" y="143"/>
                    <a:pt x="0" y="263"/>
                  </a:cubicBezTo>
                  <a:cubicBezTo>
                    <a:pt x="48" y="263"/>
                    <a:pt x="108" y="263"/>
                    <a:pt x="131" y="251"/>
                  </a:cubicBezTo>
                  <a:cubicBezTo>
                    <a:pt x="298" y="132"/>
                    <a:pt x="477" y="72"/>
                    <a:pt x="655" y="48"/>
                  </a:cubicBezTo>
                  <a:cubicBezTo>
                    <a:pt x="727" y="24"/>
                    <a:pt x="822" y="12"/>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5" name="Google Shape;26305;p37"/>
            <p:cNvSpPr/>
            <p:nvPr/>
          </p:nvSpPr>
          <p:spPr>
            <a:xfrm>
              <a:off x="6741600" y="2183425"/>
              <a:ext cx="25925" cy="5700"/>
            </a:xfrm>
            <a:custGeom>
              <a:avLst/>
              <a:gdLst/>
              <a:ahLst/>
              <a:cxnLst/>
              <a:rect l="l" t="t" r="r" b="b"/>
              <a:pathLst>
                <a:path w="1037" h="228" extrusionOk="0">
                  <a:moveTo>
                    <a:pt x="1025" y="1"/>
                  </a:moveTo>
                  <a:cubicBezTo>
                    <a:pt x="679" y="84"/>
                    <a:pt x="346" y="144"/>
                    <a:pt x="1" y="203"/>
                  </a:cubicBezTo>
                  <a:cubicBezTo>
                    <a:pt x="1" y="215"/>
                    <a:pt x="1" y="215"/>
                    <a:pt x="13" y="227"/>
                  </a:cubicBezTo>
                  <a:lnTo>
                    <a:pt x="1037" y="48"/>
                  </a:lnTo>
                  <a:cubicBezTo>
                    <a:pt x="1025" y="37"/>
                    <a:pt x="1025" y="25"/>
                    <a:pt x="1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6" name="Google Shape;26306;p37"/>
            <p:cNvSpPr/>
            <p:nvPr/>
          </p:nvSpPr>
          <p:spPr>
            <a:xfrm>
              <a:off x="6744275" y="2205175"/>
              <a:ext cx="22950" cy="5975"/>
            </a:xfrm>
            <a:custGeom>
              <a:avLst/>
              <a:gdLst/>
              <a:ahLst/>
              <a:cxnLst/>
              <a:rect l="l" t="t" r="r" b="b"/>
              <a:pathLst>
                <a:path w="918" h="239" extrusionOk="0">
                  <a:moveTo>
                    <a:pt x="918" y="0"/>
                  </a:moveTo>
                  <a:cubicBezTo>
                    <a:pt x="916" y="0"/>
                    <a:pt x="914" y="0"/>
                    <a:pt x="913" y="1"/>
                  </a:cubicBezTo>
                  <a:lnTo>
                    <a:pt x="913" y="1"/>
                  </a:lnTo>
                  <a:cubicBezTo>
                    <a:pt x="915" y="1"/>
                    <a:pt x="916" y="0"/>
                    <a:pt x="918" y="0"/>
                  </a:cubicBezTo>
                  <a:close/>
                  <a:moveTo>
                    <a:pt x="913" y="1"/>
                  </a:moveTo>
                  <a:cubicBezTo>
                    <a:pt x="605" y="72"/>
                    <a:pt x="309" y="131"/>
                    <a:pt x="1" y="202"/>
                  </a:cubicBezTo>
                  <a:lnTo>
                    <a:pt x="1" y="238"/>
                  </a:lnTo>
                  <a:cubicBezTo>
                    <a:pt x="298" y="167"/>
                    <a:pt x="608" y="107"/>
                    <a:pt x="918" y="24"/>
                  </a:cubicBezTo>
                  <a:cubicBezTo>
                    <a:pt x="918" y="14"/>
                    <a:pt x="909" y="4"/>
                    <a:pt x="9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7" name="Google Shape;26307;p37"/>
            <p:cNvSpPr/>
            <p:nvPr/>
          </p:nvSpPr>
          <p:spPr>
            <a:xfrm>
              <a:off x="6697250" y="2123300"/>
              <a:ext cx="22650" cy="8075"/>
            </a:xfrm>
            <a:custGeom>
              <a:avLst/>
              <a:gdLst/>
              <a:ahLst/>
              <a:cxnLst/>
              <a:rect l="l" t="t" r="r" b="b"/>
              <a:pathLst>
                <a:path w="906" h="323" extrusionOk="0">
                  <a:moveTo>
                    <a:pt x="894" y="1"/>
                  </a:moveTo>
                  <a:cubicBezTo>
                    <a:pt x="691" y="72"/>
                    <a:pt x="465" y="144"/>
                    <a:pt x="251" y="227"/>
                  </a:cubicBezTo>
                  <a:cubicBezTo>
                    <a:pt x="194" y="243"/>
                    <a:pt x="143" y="270"/>
                    <a:pt x="86" y="294"/>
                  </a:cubicBezTo>
                  <a:lnTo>
                    <a:pt x="86" y="294"/>
                  </a:lnTo>
                  <a:cubicBezTo>
                    <a:pt x="224" y="250"/>
                    <a:pt x="361" y="217"/>
                    <a:pt x="489" y="167"/>
                  </a:cubicBezTo>
                  <a:cubicBezTo>
                    <a:pt x="620" y="120"/>
                    <a:pt x="775" y="72"/>
                    <a:pt x="906" y="25"/>
                  </a:cubicBezTo>
                  <a:cubicBezTo>
                    <a:pt x="894" y="13"/>
                    <a:pt x="894" y="13"/>
                    <a:pt x="894" y="1"/>
                  </a:cubicBezTo>
                  <a:close/>
                  <a:moveTo>
                    <a:pt x="86" y="294"/>
                  </a:moveTo>
                  <a:cubicBezTo>
                    <a:pt x="58" y="303"/>
                    <a:pt x="29" y="312"/>
                    <a:pt x="1" y="322"/>
                  </a:cubicBezTo>
                  <a:cubicBezTo>
                    <a:pt x="31" y="315"/>
                    <a:pt x="59" y="305"/>
                    <a:pt x="86" y="2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8" name="Google Shape;26308;p37"/>
            <p:cNvSpPr/>
            <p:nvPr/>
          </p:nvSpPr>
          <p:spPr>
            <a:xfrm>
              <a:off x="6774350" y="2239700"/>
              <a:ext cx="15500" cy="5375"/>
            </a:xfrm>
            <a:custGeom>
              <a:avLst/>
              <a:gdLst/>
              <a:ahLst/>
              <a:cxnLst/>
              <a:rect l="l" t="t" r="r" b="b"/>
              <a:pathLst>
                <a:path w="620" h="215" extrusionOk="0">
                  <a:moveTo>
                    <a:pt x="608" y="0"/>
                  </a:moveTo>
                  <a:cubicBezTo>
                    <a:pt x="405" y="72"/>
                    <a:pt x="203" y="131"/>
                    <a:pt x="0" y="214"/>
                  </a:cubicBezTo>
                  <a:cubicBezTo>
                    <a:pt x="191" y="167"/>
                    <a:pt x="405" y="107"/>
                    <a:pt x="619" y="60"/>
                  </a:cubicBezTo>
                  <a:cubicBezTo>
                    <a:pt x="619" y="36"/>
                    <a:pt x="608" y="12"/>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9" name="Google Shape;26309;p37"/>
            <p:cNvSpPr/>
            <p:nvPr/>
          </p:nvSpPr>
          <p:spPr>
            <a:xfrm>
              <a:off x="6680875" y="2153375"/>
              <a:ext cx="11650" cy="3875"/>
            </a:xfrm>
            <a:custGeom>
              <a:avLst/>
              <a:gdLst/>
              <a:ahLst/>
              <a:cxnLst/>
              <a:rect l="l" t="t" r="r" b="b"/>
              <a:pathLst>
                <a:path w="466" h="155" extrusionOk="0">
                  <a:moveTo>
                    <a:pt x="465" y="0"/>
                  </a:moveTo>
                  <a:lnTo>
                    <a:pt x="465" y="0"/>
                  </a:lnTo>
                  <a:cubicBezTo>
                    <a:pt x="298" y="60"/>
                    <a:pt x="156" y="96"/>
                    <a:pt x="1" y="131"/>
                  </a:cubicBezTo>
                  <a:cubicBezTo>
                    <a:pt x="13" y="147"/>
                    <a:pt x="37" y="154"/>
                    <a:pt x="68" y="154"/>
                  </a:cubicBezTo>
                  <a:cubicBezTo>
                    <a:pt x="156" y="154"/>
                    <a:pt x="307" y="97"/>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0" name="Google Shape;26310;p37"/>
            <p:cNvSpPr/>
            <p:nvPr/>
          </p:nvSpPr>
          <p:spPr>
            <a:xfrm>
              <a:off x="6752625" y="2144150"/>
              <a:ext cx="11925" cy="3000"/>
            </a:xfrm>
            <a:custGeom>
              <a:avLst/>
              <a:gdLst/>
              <a:ahLst/>
              <a:cxnLst/>
              <a:rect l="l" t="t" r="r" b="b"/>
              <a:pathLst>
                <a:path w="477" h="120" extrusionOk="0">
                  <a:moveTo>
                    <a:pt x="476" y="0"/>
                  </a:moveTo>
                  <a:cubicBezTo>
                    <a:pt x="310" y="24"/>
                    <a:pt x="167" y="60"/>
                    <a:pt x="0" y="84"/>
                  </a:cubicBezTo>
                  <a:lnTo>
                    <a:pt x="0" y="119"/>
                  </a:lnTo>
                  <a:cubicBezTo>
                    <a:pt x="155" y="84"/>
                    <a:pt x="322" y="72"/>
                    <a:pt x="476" y="48"/>
                  </a:cubicBezTo>
                  <a:cubicBezTo>
                    <a:pt x="476" y="48"/>
                    <a:pt x="465" y="24"/>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1" name="Google Shape;26311;p37"/>
            <p:cNvSpPr/>
            <p:nvPr/>
          </p:nvSpPr>
          <p:spPr>
            <a:xfrm>
              <a:off x="6765425" y="2107675"/>
              <a:ext cx="4475" cy="2850"/>
            </a:xfrm>
            <a:custGeom>
              <a:avLst/>
              <a:gdLst/>
              <a:ahLst/>
              <a:cxnLst/>
              <a:rect l="l" t="t" r="r" b="b"/>
              <a:pathLst>
                <a:path w="179" h="114" extrusionOk="0">
                  <a:moveTo>
                    <a:pt x="58" y="1"/>
                  </a:moveTo>
                  <a:cubicBezTo>
                    <a:pt x="0" y="1"/>
                    <a:pt x="0" y="32"/>
                    <a:pt x="0" y="114"/>
                  </a:cubicBezTo>
                  <a:cubicBezTo>
                    <a:pt x="60" y="78"/>
                    <a:pt x="119" y="42"/>
                    <a:pt x="179" y="19"/>
                  </a:cubicBezTo>
                  <a:cubicBezTo>
                    <a:pt x="123" y="7"/>
                    <a:pt x="84"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2" name="Google Shape;26312;p37"/>
            <p:cNvSpPr/>
            <p:nvPr/>
          </p:nvSpPr>
          <p:spPr>
            <a:xfrm>
              <a:off x="6936275" y="2403400"/>
              <a:ext cx="24425" cy="26225"/>
            </a:xfrm>
            <a:custGeom>
              <a:avLst/>
              <a:gdLst/>
              <a:ahLst/>
              <a:cxnLst/>
              <a:rect l="l" t="t" r="r" b="b"/>
              <a:pathLst>
                <a:path w="977" h="1049" extrusionOk="0">
                  <a:moveTo>
                    <a:pt x="0" y="1"/>
                  </a:moveTo>
                  <a:cubicBezTo>
                    <a:pt x="262" y="310"/>
                    <a:pt x="619" y="548"/>
                    <a:pt x="655" y="1024"/>
                  </a:cubicBezTo>
                  <a:cubicBezTo>
                    <a:pt x="667" y="1013"/>
                    <a:pt x="679" y="1013"/>
                    <a:pt x="691" y="1001"/>
                  </a:cubicBezTo>
                  <a:cubicBezTo>
                    <a:pt x="679" y="882"/>
                    <a:pt x="655" y="774"/>
                    <a:pt x="619" y="655"/>
                  </a:cubicBezTo>
                  <a:cubicBezTo>
                    <a:pt x="619" y="643"/>
                    <a:pt x="631" y="643"/>
                    <a:pt x="655" y="643"/>
                  </a:cubicBezTo>
                  <a:cubicBezTo>
                    <a:pt x="774" y="774"/>
                    <a:pt x="870" y="905"/>
                    <a:pt x="977" y="1048"/>
                  </a:cubicBezTo>
                  <a:cubicBezTo>
                    <a:pt x="739" y="608"/>
                    <a:pt x="33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3" name="Google Shape;26313;p37"/>
            <p:cNvSpPr/>
            <p:nvPr/>
          </p:nvSpPr>
          <p:spPr>
            <a:xfrm>
              <a:off x="6949675" y="2409050"/>
              <a:ext cx="22625" cy="33075"/>
            </a:xfrm>
            <a:custGeom>
              <a:avLst/>
              <a:gdLst/>
              <a:ahLst/>
              <a:cxnLst/>
              <a:rect l="l" t="t" r="r" b="b"/>
              <a:pathLst>
                <a:path w="905" h="1323" extrusionOk="0">
                  <a:moveTo>
                    <a:pt x="0" y="1"/>
                  </a:moveTo>
                  <a:cubicBezTo>
                    <a:pt x="369" y="382"/>
                    <a:pt x="715" y="787"/>
                    <a:pt x="893" y="1322"/>
                  </a:cubicBezTo>
                  <a:cubicBezTo>
                    <a:pt x="905" y="1013"/>
                    <a:pt x="310" y="12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4" name="Google Shape;26314;p37"/>
            <p:cNvSpPr/>
            <p:nvPr/>
          </p:nvSpPr>
          <p:spPr>
            <a:xfrm>
              <a:off x="6949075" y="2454000"/>
              <a:ext cx="6575" cy="33675"/>
            </a:xfrm>
            <a:custGeom>
              <a:avLst/>
              <a:gdLst/>
              <a:ahLst/>
              <a:cxnLst/>
              <a:rect l="l" t="t" r="r" b="b"/>
              <a:pathLst>
                <a:path w="263" h="1347" extrusionOk="0">
                  <a:moveTo>
                    <a:pt x="0" y="1"/>
                  </a:moveTo>
                  <a:lnTo>
                    <a:pt x="0" y="155"/>
                  </a:lnTo>
                  <a:cubicBezTo>
                    <a:pt x="36" y="370"/>
                    <a:pt x="60" y="584"/>
                    <a:pt x="72" y="810"/>
                  </a:cubicBezTo>
                  <a:cubicBezTo>
                    <a:pt x="96" y="965"/>
                    <a:pt x="60" y="1132"/>
                    <a:pt x="60" y="1298"/>
                  </a:cubicBezTo>
                  <a:cubicBezTo>
                    <a:pt x="60" y="1310"/>
                    <a:pt x="72" y="1322"/>
                    <a:pt x="72" y="1346"/>
                  </a:cubicBezTo>
                  <a:cubicBezTo>
                    <a:pt x="262" y="882"/>
                    <a:pt x="0" y="45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5" name="Google Shape;26315;p37"/>
            <p:cNvSpPr/>
            <p:nvPr/>
          </p:nvSpPr>
          <p:spPr>
            <a:xfrm>
              <a:off x="6955025" y="2460850"/>
              <a:ext cx="5375" cy="26825"/>
            </a:xfrm>
            <a:custGeom>
              <a:avLst/>
              <a:gdLst/>
              <a:ahLst/>
              <a:cxnLst/>
              <a:rect l="l" t="t" r="r" b="b"/>
              <a:pathLst>
                <a:path w="215" h="1073" extrusionOk="0">
                  <a:moveTo>
                    <a:pt x="36" y="0"/>
                  </a:moveTo>
                  <a:cubicBezTo>
                    <a:pt x="36" y="12"/>
                    <a:pt x="24" y="12"/>
                    <a:pt x="0" y="24"/>
                  </a:cubicBezTo>
                  <a:cubicBezTo>
                    <a:pt x="143" y="179"/>
                    <a:pt x="120" y="358"/>
                    <a:pt x="108" y="536"/>
                  </a:cubicBezTo>
                  <a:cubicBezTo>
                    <a:pt x="96" y="715"/>
                    <a:pt x="60" y="893"/>
                    <a:pt x="36" y="1072"/>
                  </a:cubicBezTo>
                  <a:cubicBezTo>
                    <a:pt x="143" y="858"/>
                    <a:pt x="215" y="322"/>
                    <a:pt x="143" y="131"/>
                  </a:cubicBezTo>
                  <a:cubicBezTo>
                    <a:pt x="120" y="72"/>
                    <a:pt x="60"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6" name="Google Shape;26316;p37"/>
            <p:cNvSpPr/>
            <p:nvPr/>
          </p:nvSpPr>
          <p:spPr>
            <a:xfrm>
              <a:off x="6938350" y="2417975"/>
              <a:ext cx="11350" cy="13125"/>
            </a:xfrm>
            <a:custGeom>
              <a:avLst/>
              <a:gdLst/>
              <a:ahLst/>
              <a:cxnLst/>
              <a:rect l="l" t="t" r="r" b="b"/>
              <a:pathLst>
                <a:path w="454" h="525" extrusionOk="0">
                  <a:moveTo>
                    <a:pt x="48" y="1"/>
                  </a:moveTo>
                  <a:lnTo>
                    <a:pt x="1" y="49"/>
                  </a:lnTo>
                  <a:cubicBezTo>
                    <a:pt x="132" y="203"/>
                    <a:pt x="286" y="358"/>
                    <a:pt x="417" y="525"/>
                  </a:cubicBezTo>
                  <a:lnTo>
                    <a:pt x="453" y="489"/>
                  </a:ln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7" name="Google Shape;26317;p37"/>
            <p:cNvSpPr/>
            <p:nvPr/>
          </p:nvSpPr>
          <p:spPr>
            <a:xfrm>
              <a:off x="6968125" y="2467400"/>
              <a:ext cx="3300" cy="14600"/>
            </a:xfrm>
            <a:custGeom>
              <a:avLst/>
              <a:gdLst/>
              <a:ahLst/>
              <a:cxnLst/>
              <a:rect l="l" t="t" r="r" b="b"/>
              <a:pathLst>
                <a:path w="132" h="584" extrusionOk="0">
                  <a:moveTo>
                    <a:pt x="107" y="0"/>
                  </a:moveTo>
                  <a:cubicBezTo>
                    <a:pt x="60" y="167"/>
                    <a:pt x="36" y="346"/>
                    <a:pt x="0" y="512"/>
                  </a:cubicBezTo>
                  <a:cubicBezTo>
                    <a:pt x="0" y="536"/>
                    <a:pt x="36" y="572"/>
                    <a:pt x="48" y="584"/>
                  </a:cubicBezTo>
                  <a:cubicBezTo>
                    <a:pt x="72" y="393"/>
                    <a:pt x="107" y="191"/>
                    <a:pt x="131" y="12"/>
                  </a:cubicBezTo>
                  <a:cubicBezTo>
                    <a:pt x="119" y="12"/>
                    <a:pt x="119" y="12"/>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8" name="Google Shape;26318;p37"/>
            <p:cNvSpPr/>
            <p:nvPr/>
          </p:nvSpPr>
          <p:spPr>
            <a:xfrm>
              <a:off x="6963050" y="2465325"/>
              <a:ext cx="3900" cy="14300"/>
            </a:xfrm>
            <a:custGeom>
              <a:avLst/>
              <a:gdLst/>
              <a:ahLst/>
              <a:cxnLst/>
              <a:rect l="l" t="t" r="r" b="b"/>
              <a:pathLst>
                <a:path w="156" h="572" extrusionOk="0">
                  <a:moveTo>
                    <a:pt x="120" y="0"/>
                  </a:moveTo>
                  <a:lnTo>
                    <a:pt x="120" y="0"/>
                  </a:lnTo>
                  <a:cubicBezTo>
                    <a:pt x="72" y="202"/>
                    <a:pt x="25" y="381"/>
                    <a:pt x="1" y="572"/>
                  </a:cubicBezTo>
                  <a:cubicBezTo>
                    <a:pt x="72" y="560"/>
                    <a:pt x="156" y="17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9" name="Google Shape;26319;p37"/>
            <p:cNvSpPr/>
            <p:nvPr/>
          </p:nvSpPr>
          <p:spPr>
            <a:xfrm>
              <a:off x="6965450" y="2419175"/>
              <a:ext cx="9550" cy="15500"/>
            </a:xfrm>
            <a:custGeom>
              <a:avLst/>
              <a:gdLst/>
              <a:ahLst/>
              <a:cxnLst/>
              <a:rect l="l" t="t" r="r" b="b"/>
              <a:pathLst>
                <a:path w="382" h="620" extrusionOk="0">
                  <a:moveTo>
                    <a:pt x="36" y="1"/>
                  </a:moveTo>
                  <a:cubicBezTo>
                    <a:pt x="36" y="1"/>
                    <a:pt x="12" y="12"/>
                    <a:pt x="0" y="12"/>
                  </a:cubicBezTo>
                  <a:cubicBezTo>
                    <a:pt x="119" y="215"/>
                    <a:pt x="238" y="417"/>
                    <a:pt x="357" y="620"/>
                  </a:cubicBezTo>
                  <a:cubicBezTo>
                    <a:pt x="357" y="620"/>
                    <a:pt x="381" y="620"/>
                    <a:pt x="381" y="608"/>
                  </a:cubicBezTo>
                  <a:cubicBezTo>
                    <a:pt x="274" y="393"/>
                    <a:pt x="155"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0" name="Google Shape;26320;p37"/>
            <p:cNvSpPr/>
            <p:nvPr/>
          </p:nvSpPr>
          <p:spPr>
            <a:xfrm>
              <a:off x="6953525" y="2490900"/>
              <a:ext cx="9550" cy="10450"/>
            </a:xfrm>
            <a:custGeom>
              <a:avLst/>
              <a:gdLst/>
              <a:ahLst/>
              <a:cxnLst/>
              <a:rect l="l" t="t" r="r" b="b"/>
              <a:pathLst>
                <a:path w="382" h="418" extrusionOk="0">
                  <a:moveTo>
                    <a:pt x="346" y="1"/>
                  </a:moveTo>
                  <a:cubicBezTo>
                    <a:pt x="239" y="132"/>
                    <a:pt x="120" y="251"/>
                    <a:pt x="1" y="382"/>
                  </a:cubicBezTo>
                  <a:cubicBezTo>
                    <a:pt x="1" y="406"/>
                    <a:pt x="25" y="406"/>
                    <a:pt x="37" y="418"/>
                  </a:cubicBezTo>
                  <a:cubicBezTo>
                    <a:pt x="108" y="322"/>
                    <a:pt x="203" y="227"/>
                    <a:pt x="287" y="120"/>
                  </a:cubicBezTo>
                  <a:cubicBezTo>
                    <a:pt x="322" y="144"/>
                    <a:pt x="322" y="180"/>
                    <a:pt x="334" y="203"/>
                  </a:cubicBezTo>
                  <a:cubicBezTo>
                    <a:pt x="346" y="132"/>
                    <a:pt x="358" y="72"/>
                    <a:pt x="382" y="13"/>
                  </a:cubicBezTo>
                  <a:cubicBezTo>
                    <a:pt x="358" y="13"/>
                    <a:pt x="358" y="1"/>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1" name="Google Shape;26321;p37"/>
            <p:cNvSpPr/>
            <p:nvPr/>
          </p:nvSpPr>
          <p:spPr>
            <a:xfrm>
              <a:off x="6923175" y="2444775"/>
              <a:ext cx="7775" cy="13425"/>
            </a:xfrm>
            <a:custGeom>
              <a:avLst/>
              <a:gdLst/>
              <a:ahLst/>
              <a:cxnLst/>
              <a:rect l="l" t="t" r="r" b="b"/>
              <a:pathLst>
                <a:path w="311" h="537" extrusionOk="0">
                  <a:moveTo>
                    <a:pt x="24" y="1"/>
                  </a:moveTo>
                  <a:cubicBezTo>
                    <a:pt x="12" y="1"/>
                    <a:pt x="12" y="12"/>
                    <a:pt x="0" y="12"/>
                  </a:cubicBezTo>
                  <a:cubicBezTo>
                    <a:pt x="84" y="191"/>
                    <a:pt x="179" y="358"/>
                    <a:pt x="262" y="536"/>
                  </a:cubicBezTo>
                  <a:cubicBezTo>
                    <a:pt x="286" y="524"/>
                    <a:pt x="286" y="524"/>
                    <a:pt x="310" y="524"/>
                  </a:cubicBezTo>
                  <a:cubicBezTo>
                    <a:pt x="227" y="346"/>
                    <a:pt x="120" y="179"/>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2" name="Google Shape;26322;p37"/>
            <p:cNvSpPr/>
            <p:nvPr/>
          </p:nvSpPr>
          <p:spPr>
            <a:xfrm>
              <a:off x="6580875" y="2512050"/>
              <a:ext cx="7450" cy="61350"/>
            </a:xfrm>
            <a:custGeom>
              <a:avLst/>
              <a:gdLst/>
              <a:ahLst/>
              <a:cxnLst/>
              <a:rect l="l" t="t" r="r" b="b"/>
              <a:pathLst>
                <a:path w="298" h="2454" extrusionOk="0">
                  <a:moveTo>
                    <a:pt x="24" y="0"/>
                  </a:moveTo>
                  <a:cubicBezTo>
                    <a:pt x="12" y="36"/>
                    <a:pt x="0" y="48"/>
                    <a:pt x="0" y="60"/>
                  </a:cubicBezTo>
                  <a:cubicBezTo>
                    <a:pt x="107" y="869"/>
                    <a:pt x="191" y="1667"/>
                    <a:pt x="286" y="2453"/>
                  </a:cubicBezTo>
                  <a:cubicBezTo>
                    <a:pt x="298" y="1643"/>
                    <a:pt x="143" y="83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3" name="Google Shape;26323;p37"/>
            <p:cNvSpPr/>
            <p:nvPr/>
          </p:nvSpPr>
          <p:spPr>
            <a:xfrm>
              <a:off x="6604725" y="2491500"/>
              <a:ext cx="4450" cy="40800"/>
            </a:xfrm>
            <a:custGeom>
              <a:avLst/>
              <a:gdLst/>
              <a:ahLst/>
              <a:cxnLst/>
              <a:rect l="l" t="t" r="r" b="b"/>
              <a:pathLst>
                <a:path w="178" h="1632" extrusionOk="0">
                  <a:moveTo>
                    <a:pt x="130" y="1"/>
                  </a:moveTo>
                  <a:cubicBezTo>
                    <a:pt x="130" y="7"/>
                    <a:pt x="130" y="14"/>
                    <a:pt x="130" y="20"/>
                  </a:cubicBezTo>
                  <a:lnTo>
                    <a:pt x="130" y="20"/>
                  </a:lnTo>
                  <a:cubicBezTo>
                    <a:pt x="131" y="14"/>
                    <a:pt x="131" y="8"/>
                    <a:pt x="130" y="1"/>
                  </a:cubicBezTo>
                  <a:close/>
                  <a:moveTo>
                    <a:pt x="130" y="20"/>
                  </a:moveTo>
                  <a:cubicBezTo>
                    <a:pt x="124" y="107"/>
                    <a:pt x="0" y="105"/>
                    <a:pt x="23" y="227"/>
                  </a:cubicBezTo>
                  <a:cubicBezTo>
                    <a:pt x="82" y="632"/>
                    <a:pt x="118" y="1037"/>
                    <a:pt x="142" y="1453"/>
                  </a:cubicBezTo>
                  <a:lnTo>
                    <a:pt x="142" y="1632"/>
                  </a:lnTo>
                  <a:lnTo>
                    <a:pt x="177" y="1632"/>
                  </a:lnTo>
                  <a:cubicBezTo>
                    <a:pt x="166" y="1103"/>
                    <a:pt x="142" y="550"/>
                    <a:pt x="130"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4" name="Google Shape;26324;p37"/>
            <p:cNvSpPr/>
            <p:nvPr/>
          </p:nvSpPr>
          <p:spPr>
            <a:xfrm>
              <a:off x="6591000" y="2600750"/>
              <a:ext cx="3300" cy="36050"/>
            </a:xfrm>
            <a:custGeom>
              <a:avLst/>
              <a:gdLst/>
              <a:ahLst/>
              <a:cxnLst/>
              <a:rect l="l" t="t" r="r" b="b"/>
              <a:pathLst>
                <a:path w="132" h="1442" extrusionOk="0">
                  <a:moveTo>
                    <a:pt x="0" y="0"/>
                  </a:moveTo>
                  <a:lnTo>
                    <a:pt x="0" y="0"/>
                  </a:lnTo>
                  <a:cubicBezTo>
                    <a:pt x="36" y="489"/>
                    <a:pt x="72" y="965"/>
                    <a:pt x="95" y="1441"/>
                  </a:cubicBezTo>
                  <a:cubicBezTo>
                    <a:pt x="131" y="965"/>
                    <a:pt x="119" y="4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5" name="Google Shape;26325;p37"/>
            <p:cNvSpPr/>
            <p:nvPr/>
          </p:nvSpPr>
          <p:spPr>
            <a:xfrm>
              <a:off x="6588025" y="2529300"/>
              <a:ext cx="3575" cy="34850"/>
            </a:xfrm>
            <a:custGeom>
              <a:avLst/>
              <a:gdLst/>
              <a:ahLst/>
              <a:cxnLst/>
              <a:rect l="l" t="t" r="r" b="b"/>
              <a:pathLst>
                <a:path w="143" h="1394" extrusionOk="0">
                  <a:moveTo>
                    <a:pt x="0" y="1"/>
                  </a:moveTo>
                  <a:cubicBezTo>
                    <a:pt x="24" y="453"/>
                    <a:pt x="71" y="930"/>
                    <a:pt x="95" y="1394"/>
                  </a:cubicBezTo>
                  <a:lnTo>
                    <a:pt x="143" y="1394"/>
                  </a:lnTo>
                  <a:cubicBezTo>
                    <a:pt x="95" y="930"/>
                    <a:pt x="71" y="45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6" name="Google Shape;26326;p37"/>
            <p:cNvSpPr/>
            <p:nvPr/>
          </p:nvSpPr>
          <p:spPr>
            <a:xfrm>
              <a:off x="6588600" y="2656400"/>
              <a:ext cx="4200" cy="21175"/>
            </a:xfrm>
            <a:custGeom>
              <a:avLst/>
              <a:gdLst/>
              <a:ahLst/>
              <a:cxnLst/>
              <a:rect l="l" t="t" r="r" b="b"/>
              <a:pathLst>
                <a:path w="168" h="847" extrusionOk="0">
                  <a:moveTo>
                    <a:pt x="72" y="1"/>
                  </a:moveTo>
                  <a:lnTo>
                    <a:pt x="72" y="1"/>
                  </a:lnTo>
                  <a:cubicBezTo>
                    <a:pt x="1" y="120"/>
                    <a:pt x="48" y="596"/>
                    <a:pt x="168" y="846"/>
                  </a:cubicBezTo>
                  <a:lnTo>
                    <a:pt x="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7" name="Google Shape;26327;p37"/>
            <p:cNvSpPr/>
            <p:nvPr/>
          </p:nvSpPr>
          <p:spPr>
            <a:xfrm>
              <a:off x="6585625" y="2598675"/>
              <a:ext cx="2425" cy="22350"/>
            </a:xfrm>
            <a:custGeom>
              <a:avLst/>
              <a:gdLst/>
              <a:ahLst/>
              <a:cxnLst/>
              <a:rect l="l" t="t" r="r" b="b"/>
              <a:pathLst>
                <a:path w="97" h="894" extrusionOk="0">
                  <a:moveTo>
                    <a:pt x="1" y="0"/>
                  </a:moveTo>
                  <a:cubicBezTo>
                    <a:pt x="13" y="286"/>
                    <a:pt x="37" y="583"/>
                    <a:pt x="48" y="881"/>
                  </a:cubicBezTo>
                  <a:cubicBezTo>
                    <a:pt x="60" y="881"/>
                    <a:pt x="72" y="881"/>
                    <a:pt x="96" y="893"/>
                  </a:cubicBez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8" name="Google Shape;26328;p37"/>
            <p:cNvSpPr/>
            <p:nvPr/>
          </p:nvSpPr>
          <p:spPr>
            <a:xfrm>
              <a:off x="6604375" y="2563850"/>
              <a:ext cx="3000" cy="21150"/>
            </a:xfrm>
            <a:custGeom>
              <a:avLst/>
              <a:gdLst/>
              <a:ahLst/>
              <a:cxnLst/>
              <a:rect l="l" t="t" r="r" b="b"/>
              <a:pathLst>
                <a:path w="120" h="846" extrusionOk="0">
                  <a:moveTo>
                    <a:pt x="1" y="0"/>
                  </a:moveTo>
                  <a:lnTo>
                    <a:pt x="84" y="845"/>
                  </a:lnTo>
                  <a:lnTo>
                    <a:pt x="120" y="845"/>
                  </a:lnTo>
                  <a:cubicBezTo>
                    <a:pt x="96" y="560"/>
                    <a:pt x="72" y="286"/>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9" name="Google Shape;26329;p37"/>
            <p:cNvSpPr/>
            <p:nvPr/>
          </p:nvSpPr>
          <p:spPr>
            <a:xfrm>
              <a:off x="6591000" y="2470675"/>
              <a:ext cx="3300" cy="19075"/>
            </a:xfrm>
            <a:custGeom>
              <a:avLst/>
              <a:gdLst/>
              <a:ahLst/>
              <a:cxnLst/>
              <a:rect l="l" t="t" r="r" b="b"/>
              <a:pathLst>
                <a:path w="132" h="763" extrusionOk="0">
                  <a:moveTo>
                    <a:pt x="0" y="0"/>
                  </a:moveTo>
                  <a:lnTo>
                    <a:pt x="0" y="0"/>
                  </a:lnTo>
                  <a:cubicBezTo>
                    <a:pt x="36" y="262"/>
                    <a:pt x="72" y="512"/>
                    <a:pt x="119" y="762"/>
                  </a:cubicBezTo>
                  <a:cubicBezTo>
                    <a:pt x="131" y="500"/>
                    <a:pt x="131" y="2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0" name="Google Shape;26330;p37"/>
            <p:cNvSpPr/>
            <p:nvPr/>
          </p:nvSpPr>
          <p:spPr>
            <a:xfrm>
              <a:off x="6597825" y="2504300"/>
              <a:ext cx="1525" cy="17000"/>
            </a:xfrm>
            <a:custGeom>
              <a:avLst/>
              <a:gdLst/>
              <a:ahLst/>
              <a:cxnLst/>
              <a:rect l="l" t="t" r="r" b="b"/>
              <a:pathLst>
                <a:path w="61" h="680" extrusionOk="0">
                  <a:moveTo>
                    <a:pt x="1" y="1"/>
                  </a:moveTo>
                  <a:cubicBezTo>
                    <a:pt x="1" y="227"/>
                    <a:pt x="25" y="465"/>
                    <a:pt x="37" y="679"/>
                  </a:cubicBezTo>
                  <a:lnTo>
                    <a:pt x="60" y="679"/>
                  </a:lnTo>
                  <a:lnTo>
                    <a:pt x="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1" name="Google Shape;26331;p37"/>
            <p:cNvSpPr/>
            <p:nvPr/>
          </p:nvSpPr>
          <p:spPr>
            <a:xfrm>
              <a:off x="6606175" y="2541525"/>
              <a:ext cx="625" cy="12525"/>
            </a:xfrm>
            <a:custGeom>
              <a:avLst/>
              <a:gdLst/>
              <a:ahLst/>
              <a:cxnLst/>
              <a:rect l="l" t="t" r="r" b="b"/>
              <a:pathLst>
                <a:path w="25" h="501" extrusionOk="0">
                  <a:moveTo>
                    <a:pt x="0" y="0"/>
                  </a:moveTo>
                  <a:lnTo>
                    <a:pt x="0" y="500"/>
                  </a:lnTo>
                  <a:lnTo>
                    <a:pt x="24" y="500"/>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2" name="Google Shape;26332;p37"/>
            <p:cNvSpPr/>
            <p:nvPr/>
          </p:nvSpPr>
          <p:spPr>
            <a:xfrm>
              <a:off x="6610350" y="2511750"/>
              <a:ext cx="1500" cy="10750"/>
            </a:xfrm>
            <a:custGeom>
              <a:avLst/>
              <a:gdLst/>
              <a:ahLst/>
              <a:cxnLst/>
              <a:rect l="l" t="t" r="r" b="b"/>
              <a:pathLst>
                <a:path w="60" h="430" extrusionOk="0">
                  <a:moveTo>
                    <a:pt x="0" y="0"/>
                  </a:moveTo>
                  <a:cubicBezTo>
                    <a:pt x="12" y="143"/>
                    <a:pt x="12" y="286"/>
                    <a:pt x="24" y="429"/>
                  </a:cubicBezTo>
                  <a:lnTo>
                    <a:pt x="60" y="429"/>
                  </a:lnTo>
                  <a:cubicBezTo>
                    <a:pt x="36" y="286"/>
                    <a:pt x="36" y="14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3" name="Google Shape;26333;p37"/>
            <p:cNvSpPr/>
            <p:nvPr/>
          </p:nvSpPr>
          <p:spPr>
            <a:xfrm>
              <a:off x="6596350" y="2547175"/>
              <a:ext cx="925" cy="12225"/>
            </a:xfrm>
            <a:custGeom>
              <a:avLst/>
              <a:gdLst/>
              <a:ahLst/>
              <a:cxnLst/>
              <a:rect l="l" t="t" r="r" b="b"/>
              <a:pathLst>
                <a:path w="37" h="489" extrusionOk="0">
                  <a:moveTo>
                    <a:pt x="0" y="0"/>
                  </a:moveTo>
                  <a:lnTo>
                    <a:pt x="0" y="488"/>
                  </a:lnTo>
                  <a:cubicBezTo>
                    <a:pt x="24" y="488"/>
                    <a:pt x="36" y="488"/>
                    <a:pt x="36" y="477"/>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4" name="Google Shape;26334;p37"/>
            <p:cNvSpPr/>
            <p:nvPr/>
          </p:nvSpPr>
          <p:spPr>
            <a:xfrm>
              <a:off x="6475200" y="2251600"/>
              <a:ext cx="8650" cy="24400"/>
            </a:xfrm>
            <a:custGeom>
              <a:avLst/>
              <a:gdLst/>
              <a:ahLst/>
              <a:cxnLst/>
              <a:rect l="l" t="t" r="r" b="b"/>
              <a:pathLst>
                <a:path w="346" h="976" extrusionOk="0">
                  <a:moveTo>
                    <a:pt x="286" y="0"/>
                  </a:moveTo>
                  <a:cubicBezTo>
                    <a:pt x="191" y="334"/>
                    <a:pt x="84" y="643"/>
                    <a:pt x="1" y="965"/>
                  </a:cubicBezTo>
                  <a:cubicBezTo>
                    <a:pt x="9" y="965"/>
                    <a:pt x="16" y="975"/>
                    <a:pt x="28" y="975"/>
                  </a:cubicBezTo>
                  <a:cubicBezTo>
                    <a:pt x="34" y="975"/>
                    <a:pt x="40" y="973"/>
                    <a:pt x="48" y="965"/>
                  </a:cubicBezTo>
                  <a:cubicBezTo>
                    <a:pt x="143" y="655"/>
                    <a:pt x="239" y="334"/>
                    <a:pt x="346" y="12"/>
                  </a:cubicBezTo>
                  <a:cubicBezTo>
                    <a:pt x="322"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5" name="Google Shape;26335;p37"/>
            <p:cNvSpPr/>
            <p:nvPr/>
          </p:nvSpPr>
          <p:spPr>
            <a:xfrm>
              <a:off x="6546650" y="2169750"/>
              <a:ext cx="10725" cy="8650"/>
            </a:xfrm>
            <a:custGeom>
              <a:avLst/>
              <a:gdLst/>
              <a:ahLst/>
              <a:cxnLst/>
              <a:rect l="l" t="t" r="r" b="b"/>
              <a:pathLst>
                <a:path w="429" h="346" extrusionOk="0">
                  <a:moveTo>
                    <a:pt x="405" y="0"/>
                  </a:moveTo>
                  <a:cubicBezTo>
                    <a:pt x="250" y="107"/>
                    <a:pt x="48" y="119"/>
                    <a:pt x="0" y="345"/>
                  </a:cubicBezTo>
                  <a:cubicBezTo>
                    <a:pt x="131" y="286"/>
                    <a:pt x="262" y="214"/>
                    <a:pt x="381" y="131"/>
                  </a:cubicBezTo>
                  <a:cubicBezTo>
                    <a:pt x="417" y="119"/>
                    <a:pt x="417" y="60"/>
                    <a:pt x="429" y="12"/>
                  </a:cubicBezTo>
                  <a:cubicBezTo>
                    <a:pt x="417" y="12"/>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6" name="Google Shape;26336;p37"/>
            <p:cNvSpPr/>
            <p:nvPr/>
          </p:nvSpPr>
          <p:spPr>
            <a:xfrm>
              <a:off x="6513000" y="2180450"/>
              <a:ext cx="15500" cy="11650"/>
            </a:xfrm>
            <a:custGeom>
              <a:avLst/>
              <a:gdLst/>
              <a:ahLst/>
              <a:cxnLst/>
              <a:rect l="l" t="t" r="r" b="b"/>
              <a:pathLst>
                <a:path w="620" h="466" extrusionOk="0">
                  <a:moveTo>
                    <a:pt x="584" y="1"/>
                  </a:moveTo>
                  <a:cubicBezTo>
                    <a:pt x="394" y="156"/>
                    <a:pt x="203" y="287"/>
                    <a:pt x="1" y="441"/>
                  </a:cubicBezTo>
                  <a:cubicBezTo>
                    <a:pt x="24" y="441"/>
                    <a:pt x="24" y="453"/>
                    <a:pt x="36" y="465"/>
                  </a:cubicBezTo>
                  <a:cubicBezTo>
                    <a:pt x="227" y="322"/>
                    <a:pt x="417" y="179"/>
                    <a:pt x="620" y="37"/>
                  </a:cubicBezTo>
                  <a:lnTo>
                    <a:pt x="5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7" name="Google Shape;26337;p37"/>
            <p:cNvSpPr/>
            <p:nvPr/>
          </p:nvSpPr>
          <p:spPr>
            <a:xfrm>
              <a:off x="6499600" y="2179850"/>
              <a:ext cx="11650" cy="8800"/>
            </a:xfrm>
            <a:custGeom>
              <a:avLst/>
              <a:gdLst/>
              <a:ahLst/>
              <a:cxnLst/>
              <a:rect l="l" t="t" r="r" b="b"/>
              <a:pathLst>
                <a:path w="466" h="352" extrusionOk="0">
                  <a:moveTo>
                    <a:pt x="441" y="1"/>
                  </a:moveTo>
                  <a:cubicBezTo>
                    <a:pt x="299" y="120"/>
                    <a:pt x="168" y="227"/>
                    <a:pt x="1" y="346"/>
                  </a:cubicBezTo>
                  <a:cubicBezTo>
                    <a:pt x="41" y="349"/>
                    <a:pt x="72" y="352"/>
                    <a:pt x="96" y="352"/>
                  </a:cubicBezTo>
                  <a:cubicBezTo>
                    <a:pt x="164" y="352"/>
                    <a:pt x="177" y="333"/>
                    <a:pt x="203" y="263"/>
                  </a:cubicBezTo>
                  <a:cubicBezTo>
                    <a:pt x="215" y="239"/>
                    <a:pt x="239" y="203"/>
                    <a:pt x="275" y="180"/>
                  </a:cubicBezTo>
                  <a:cubicBezTo>
                    <a:pt x="334" y="132"/>
                    <a:pt x="406" y="84"/>
                    <a:pt x="465" y="49"/>
                  </a:cubicBezTo>
                  <a:cubicBezTo>
                    <a:pt x="453" y="49"/>
                    <a:pt x="441" y="25"/>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8" name="Google Shape;26338;p37"/>
            <p:cNvSpPr/>
            <p:nvPr/>
          </p:nvSpPr>
          <p:spPr>
            <a:xfrm>
              <a:off x="6549625" y="2197725"/>
              <a:ext cx="12525" cy="7475"/>
            </a:xfrm>
            <a:custGeom>
              <a:avLst/>
              <a:gdLst/>
              <a:ahLst/>
              <a:cxnLst/>
              <a:rect l="l" t="t" r="r" b="b"/>
              <a:pathLst>
                <a:path w="501" h="299" extrusionOk="0">
                  <a:moveTo>
                    <a:pt x="476" y="0"/>
                  </a:moveTo>
                  <a:cubicBezTo>
                    <a:pt x="310" y="84"/>
                    <a:pt x="167" y="191"/>
                    <a:pt x="0" y="298"/>
                  </a:cubicBezTo>
                  <a:cubicBezTo>
                    <a:pt x="167" y="203"/>
                    <a:pt x="322" y="119"/>
                    <a:pt x="500" y="48"/>
                  </a:cubicBezTo>
                  <a:cubicBezTo>
                    <a:pt x="488" y="24"/>
                    <a:pt x="488" y="12"/>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9" name="Google Shape;26339;p37"/>
            <p:cNvSpPr/>
            <p:nvPr/>
          </p:nvSpPr>
          <p:spPr>
            <a:xfrm>
              <a:off x="6552900" y="2456675"/>
              <a:ext cx="10125" cy="12225"/>
            </a:xfrm>
            <a:custGeom>
              <a:avLst/>
              <a:gdLst/>
              <a:ahLst/>
              <a:cxnLst/>
              <a:rect l="l" t="t" r="r" b="b"/>
              <a:pathLst>
                <a:path w="405" h="489" extrusionOk="0">
                  <a:moveTo>
                    <a:pt x="36" y="1"/>
                  </a:moveTo>
                  <a:cubicBezTo>
                    <a:pt x="12" y="13"/>
                    <a:pt x="0" y="13"/>
                    <a:pt x="0" y="25"/>
                  </a:cubicBezTo>
                  <a:cubicBezTo>
                    <a:pt x="119" y="179"/>
                    <a:pt x="250" y="346"/>
                    <a:pt x="369" y="489"/>
                  </a:cubicBezTo>
                  <a:lnTo>
                    <a:pt x="405" y="465"/>
                  </a:lnTo>
                  <a:cubicBezTo>
                    <a:pt x="286" y="310"/>
                    <a:pt x="155" y="1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8" name="Google Shape;36168;p57"/>
          <p:cNvSpPr txBox="1">
            <a:spLocks noGrp="1"/>
          </p:cNvSpPr>
          <p:nvPr>
            <p:ph type="title"/>
          </p:nvPr>
        </p:nvSpPr>
        <p:spPr>
          <a:xfrm>
            <a:off x="5378626" y="723680"/>
            <a:ext cx="3337500" cy="1052100"/>
          </a:xfrm>
          <a:prstGeom prst="rect">
            <a:avLst/>
          </a:prstGeom>
        </p:spPr>
        <p:txBody>
          <a:bodyPr spcFirstLastPara="1" wrap="square" lIns="91425" tIns="91425" rIns="91425" bIns="91425" anchor="t" anchorCtr="0">
            <a:noAutofit/>
          </a:bodyPr>
          <a:lstStyle/>
          <a:p>
            <a:pPr lvl="0"/>
            <a:r>
              <a:rPr lang="en-US" dirty="0"/>
              <a:t>HOW DID THE BEHAVIOR EVOL</a:t>
            </a:r>
            <a:r>
              <a:rPr lang="tr-TR" dirty="0"/>
              <a:t>VE</a:t>
            </a:r>
            <a:r>
              <a:rPr lang="en-US" dirty="0"/>
              <a:t>?</a:t>
            </a:r>
            <a:endParaRPr dirty="0"/>
          </a:p>
        </p:txBody>
      </p:sp>
      <p:sp>
        <p:nvSpPr>
          <p:cNvPr id="36169" name="Google Shape;36169;p57"/>
          <p:cNvSpPr txBox="1">
            <a:spLocks noGrp="1"/>
          </p:cNvSpPr>
          <p:nvPr>
            <p:ph type="subTitle" idx="1"/>
          </p:nvPr>
        </p:nvSpPr>
        <p:spPr>
          <a:xfrm>
            <a:off x="4531302" y="1616389"/>
            <a:ext cx="4310693" cy="1216200"/>
          </a:xfrm>
          <a:prstGeom prst="rect">
            <a:avLst/>
          </a:prstGeom>
        </p:spPr>
        <p:txBody>
          <a:bodyPr spcFirstLastPara="1" wrap="square" lIns="91425" tIns="91425" rIns="91425" bIns="91425" anchor="t" anchorCtr="0">
            <a:noAutofit/>
          </a:bodyPr>
          <a:lstStyle/>
          <a:p>
            <a:pPr algn="just">
              <a:buFont typeface="Arial" panose="020B0604020202020204" pitchFamily="34" charset="0"/>
              <a:buChar char="•"/>
            </a:pPr>
            <a:r>
              <a:rPr lang="en-US" sz="1200" dirty="0"/>
              <a:t>Behaviors do not arise spontaneously when animals need them. This is because body structure and behaviors evolve through modifications of previous actions.</a:t>
            </a:r>
            <a:endParaRPr lang="tr-TR" sz="1200" dirty="0"/>
          </a:p>
          <a:p>
            <a:pPr algn="just">
              <a:buFont typeface="Arial" panose="020B0604020202020204" pitchFamily="34" charset="0"/>
              <a:buChar char="•"/>
            </a:pPr>
            <a:endParaRPr lang="en-GB" sz="1200" dirty="0"/>
          </a:p>
          <a:p>
            <a:pPr algn="just">
              <a:buFont typeface="Arial" panose="020B0604020202020204" pitchFamily="34" charset="0"/>
              <a:buChar char="•"/>
            </a:pPr>
            <a:r>
              <a:rPr lang="en-US" sz="1200" dirty="0"/>
              <a:t>Sometimes the action used in a situation is “co-opted” for use in a different behavioral context; For example, the predatory behavior of a venomous snake may have been "co-selected" and modified to serve as a defensive feature.</a:t>
            </a:r>
            <a:endParaRPr lang="tr-TR" sz="1200" dirty="0"/>
          </a:p>
          <a:p>
            <a:pPr algn="just">
              <a:buFont typeface="Arial" panose="020B0604020202020204" pitchFamily="34" charset="0"/>
              <a:buChar char="•"/>
            </a:pPr>
            <a:endParaRPr lang="en-GB" sz="1200" dirty="0"/>
          </a:p>
          <a:p>
            <a:pPr algn="just">
              <a:buFont typeface="Arial" panose="020B0604020202020204" pitchFamily="34" charset="0"/>
              <a:buChar char="•"/>
            </a:pPr>
            <a:r>
              <a:rPr lang="en-US" sz="1200" dirty="0"/>
              <a:t>It is necessary to use a family tree and to examine how behavior or function has changed in the evolutionary process.</a:t>
            </a:r>
            <a:endParaRPr lang="en-GB" sz="12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Resim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96185" y="958732"/>
            <a:ext cx="3184267" cy="3202451"/>
          </a:xfrm>
          <a:prstGeom prst="rect">
            <a:avLst/>
          </a:prstGeom>
          <a:effectLst>
            <a:softEdge rad="127000"/>
          </a:effectLst>
        </p:spPr>
      </p:pic>
    </p:spTree>
    <p:extLst>
      <p:ext uri="{BB962C8B-B14F-4D97-AF65-F5344CB8AC3E}">
        <p14:creationId xmlns:p14="http://schemas.microsoft.com/office/powerpoint/2010/main" val="169336994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6" name="Title 1">
            <a:extLst>
              <a:ext uri="{FF2B5EF4-FFF2-40B4-BE49-F238E27FC236}">
                <a16:creationId xmlns:a16="http://schemas.microsoft.com/office/drawing/2014/main" id="{F7C095B3-147A-4D6B-BD35-FF573BB36FC4}"/>
              </a:ext>
            </a:extLst>
          </p:cNvPr>
          <p:cNvSpPr>
            <a:spLocks noGrp="1"/>
          </p:cNvSpPr>
          <p:nvPr>
            <p:ph type="title"/>
          </p:nvPr>
        </p:nvSpPr>
        <p:spPr>
          <a:xfrm>
            <a:off x="1440117" y="1849032"/>
            <a:ext cx="2538516" cy="572700"/>
          </a:xfrm>
        </p:spPr>
        <p:txBody>
          <a:bodyPr/>
          <a:lstStyle/>
          <a:p>
            <a:pPr algn="ctr"/>
            <a:r>
              <a:rPr lang="en-US" dirty="0"/>
              <a:t>HOW SHOULD ETOLOGY BE HANDLED?</a:t>
            </a:r>
            <a:endParaRPr lang="en-GB" dirty="0"/>
          </a:p>
        </p:txBody>
      </p:sp>
      <p:sp>
        <p:nvSpPr>
          <p:cNvPr id="5" name="Dikdörtgen 4"/>
          <p:cNvSpPr/>
          <p:nvPr/>
        </p:nvSpPr>
        <p:spPr>
          <a:xfrm>
            <a:off x="4605556" y="976517"/>
            <a:ext cx="4538444" cy="2893100"/>
          </a:xfrm>
          <a:prstGeom prst="rect">
            <a:avLst/>
          </a:prstGeom>
        </p:spPr>
        <p:txBody>
          <a:bodyPr wrap="square">
            <a:spAutoFit/>
          </a:bodyPr>
          <a:lstStyle/>
          <a:p>
            <a:pPr marL="342900" indent="-342900" algn="just">
              <a:buFont typeface="Arial"/>
              <a:buAutoNum type="arabicPeriod"/>
            </a:pPr>
            <a:r>
              <a:rPr lang="en-US" dirty="0"/>
              <a:t>Effectively investigating the qualitative and quantitative behavioral needs of animals in all circumstances,</a:t>
            </a:r>
            <a:endParaRPr lang="tr-TR" dirty="0"/>
          </a:p>
          <a:p>
            <a:pPr marL="342900" indent="-342900" algn="just">
              <a:buFont typeface="Arial"/>
              <a:buAutoNum type="arabicPeriod"/>
            </a:pPr>
            <a:endParaRPr lang="en-GB" dirty="0"/>
          </a:p>
          <a:p>
            <a:pPr algn="just"/>
            <a:r>
              <a:rPr lang="en-GB" dirty="0"/>
              <a:t>2. </a:t>
            </a:r>
            <a:r>
              <a:rPr lang="en-US" dirty="0"/>
              <a:t>Identifying the mechanisms that cause these needs (behaviors) to emerge,</a:t>
            </a:r>
            <a:endParaRPr lang="tr-TR" dirty="0"/>
          </a:p>
          <a:p>
            <a:pPr algn="just"/>
            <a:endParaRPr lang="en-GB" dirty="0"/>
          </a:p>
          <a:p>
            <a:pPr algn="just"/>
            <a:r>
              <a:rPr lang="en-GB" dirty="0"/>
              <a:t>3. </a:t>
            </a:r>
            <a:r>
              <a:rPr lang="en-US" dirty="0"/>
              <a:t>Testing the theories set forth in the basic ethology under breeding conditions,</a:t>
            </a:r>
            <a:endParaRPr lang="tr-TR" dirty="0"/>
          </a:p>
          <a:p>
            <a:pPr algn="just"/>
            <a:endParaRPr lang="en-GB" dirty="0"/>
          </a:p>
          <a:p>
            <a:pPr algn="just"/>
            <a:r>
              <a:rPr lang="en-GB" dirty="0"/>
              <a:t>4. </a:t>
            </a:r>
            <a:r>
              <a:rPr lang="en-US" dirty="0"/>
              <a:t>Studies on "satisfying" behavioral needs are another important application-oriented research area, especially in the context of environmental regulations.</a:t>
            </a:r>
            <a:endParaRPr lang="en-GB" dirty="0"/>
          </a:p>
        </p:txBody>
      </p:sp>
    </p:spTree>
    <p:extLst>
      <p:ext uri="{BB962C8B-B14F-4D97-AF65-F5344CB8AC3E}">
        <p14:creationId xmlns:p14="http://schemas.microsoft.com/office/powerpoint/2010/main" val="323094055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44506"/>
        <p:cNvGrpSpPr/>
        <p:nvPr/>
      </p:nvGrpSpPr>
      <p:grpSpPr>
        <a:xfrm>
          <a:off x="0" y="0"/>
          <a:ext cx="0" cy="0"/>
          <a:chOff x="0" y="0"/>
          <a:chExt cx="0" cy="0"/>
        </a:xfrm>
      </p:grpSpPr>
      <p:pic>
        <p:nvPicPr>
          <p:cNvPr id="44507" name="Google Shape;44507;p66"/>
          <p:cNvPicPr preferRelativeResize="0"/>
          <p:nvPr/>
        </p:nvPicPr>
        <p:blipFill rotWithShape="1">
          <a:blip r:embed="rId3">
            <a:alphaModFix/>
          </a:blip>
          <a:srcRect l="7375" r="3218"/>
          <a:stretch/>
        </p:blipFill>
        <p:spPr>
          <a:xfrm>
            <a:off x="1059375" y="973675"/>
            <a:ext cx="4197101" cy="2640624"/>
          </a:xfrm>
          <a:prstGeom prst="rect">
            <a:avLst/>
          </a:prstGeom>
          <a:noFill/>
          <a:ln>
            <a:noFill/>
          </a:ln>
        </p:spPr>
      </p:pic>
      <p:sp>
        <p:nvSpPr>
          <p:cNvPr id="44508" name="Google Shape;44508;p66"/>
          <p:cNvSpPr txBox="1">
            <a:spLocks noGrp="1"/>
          </p:cNvSpPr>
          <p:nvPr>
            <p:ph type="title"/>
          </p:nvPr>
        </p:nvSpPr>
        <p:spPr>
          <a:xfrm>
            <a:off x="6126768" y="2167498"/>
            <a:ext cx="2404800" cy="960000"/>
          </a:xfrm>
          <a:prstGeom prst="rect">
            <a:avLst/>
          </a:prstGeom>
        </p:spPr>
        <p:txBody>
          <a:bodyPr spcFirstLastPara="1" wrap="square" lIns="91425" tIns="91425" rIns="91425" bIns="91425" anchor="b" anchorCtr="0">
            <a:noAutofit/>
          </a:bodyPr>
          <a:lstStyle/>
          <a:p>
            <a:pPr lvl="0" algn="ctr"/>
            <a:r>
              <a:rPr lang="en-GB" dirty="0"/>
              <a:t>DETAILED ANALYSIS OF BEHAVIOR.</a:t>
            </a:r>
            <a:endParaRPr dirty="0"/>
          </a:p>
        </p:txBody>
      </p:sp>
      <p:grpSp>
        <p:nvGrpSpPr>
          <p:cNvPr id="44510" name="Google Shape;44510;p66"/>
          <p:cNvGrpSpPr/>
          <p:nvPr/>
        </p:nvGrpSpPr>
        <p:grpSpPr>
          <a:xfrm>
            <a:off x="967893" y="911865"/>
            <a:ext cx="4380062" cy="3319767"/>
            <a:chOff x="1572575" y="3497750"/>
            <a:chExt cx="843650" cy="639425"/>
          </a:xfrm>
        </p:grpSpPr>
        <p:sp>
          <p:nvSpPr>
            <p:cNvPr id="44511" name="Google Shape;44511;p66"/>
            <p:cNvSpPr/>
            <p:nvPr/>
          </p:nvSpPr>
          <p:spPr>
            <a:xfrm>
              <a:off x="1572575" y="3497750"/>
              <a:ext cx="843650" cy="534600"/>
            </a:xfrm>
            <a:custGeom>
              <a:avLst/>
              <a:gdLst/>
              <a:ahLst/>
              <a:cxnLst/>
              <a:rect l="l" t="t" r="r" b="b"/>
              <a:pathLst>
                <a:path w="33746" h="21384" extrusionOk="0">
                  <a:moveTo>
                    <a:pt x="32548" y="1021"/>
                  </a:moveTo>
                  <a:lnTo>
                    <a:pt x="32548" y="20362"/>
                  </a:lnTo>
                  <a:lnTo>
                    <a:pt x="1197" y="20362"/>
                  </a:lnTo>
                  <a:lnTo>
                    <a:pt x="1197" y="1021"/>
                  </a:lnTo>
                  <a:close/>
                  <a:moveTo>
                    <a:pt x="477" y="0"/>
                  </a:moveTo>
                  <a:cubicBezTo>
                    <a:pt x="210" y="0"/>
                    <a:pt x="0" y="209"/>
                    <a:pt x="0" y="477"/>
                  </a:cubicBezTo>
                  <a:lnTo>
                    <a:pt x="0" y="20906"/>
                  </a:lnTo>
                  <a:cubicBezTo>
                    <a:pt x="0" y="21174"/>
                    <a:pt x="218" y="21384"/>
                    <a:pt x="477" y="21384"/>
                  </a:cubicBezTo>
                  <a:lnTo>
                    <a:pt x="33268" y="21384"/>
                  </a:lnTo>
                  <a:cubicBezTo>
                    <a:pt x="33536" y="21384"/>
                    <a:pt x="33745" y="21166"/>
                    <a:pt x="33745" y="20906"/>
                  </a:cubicBezTo>
                  <a:lnTo>
                    <a:pt x="33745" y="477"/>
                  </a:lnTo>
                  <a:cubicBezTo>
                    <a:pt x="33745" y="209"/>
                    <a:pt x="33536" y="0"/>
                    <a:pt x="332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2" name="Google Shape;44512;p66"/>
            <p:cNvSpPr/>
            <p:nvPr/>
          </p:nvSpPr>
          <p:spPr>
            <a:xfrm>
              <a:off x="1904398" y="4024708"/>
              <a:ext cx="179975" cy="112462"/>
            </a:xfrm>
            <a:custGeom>
              <a:avLst/>
              <a:gdLst/>
              <a:ahLst/>
              <a:cxnLst/>
              <a:rect l="l" t="t" r="r" b="b"/>
              <a:pathLst>
                <a:path w="7199" h="4194" extrusionOk="0">
                  <a:moveTo>
                    <a:pt x="1" y="1"/>
                  </a:moveTo>
                  <a:lnTo>
                    <a:pt x="1" y="4194"/>
                  </a:lnTo>
                  <a:lnTo>
                    <a:pt x="7198" y="4194"/>
                  </a:lnTo>
                  <a:lnTo>
                    <a:pt x="719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3" name="Google Shape;44513;p66"/>
            <p:cNvSpPr/>
            <p:nvPr/>
          </p:nvSpPr>
          <p:spPr>
            <a:xfrm>
              <a:off x="1904400" y="4032325"/>
              <a:ext cx="179975" cy="49825"/>
            </a:xfrm>
            <a:custGeom>
              <a:avLst/>
              <a:gdLst/>
              <a:ahLst/>
              <a:cxnLst/>
              <a:rect l="l" t="t" r="r" b="b"/>
              <a:pathLst>
                <a:path w="7199" h="1993" extrusionOk="0">
                  <a:moveTo>
                    <a:pt x="1" y="1"/>
                  </a:moveTo>
                  <a:lnTo>
                    <a:pt x="1" y="980"/>
                  </a:lnTo>
                  <a:lnTo>
                    <a:pt x="7198" y="1992"/>
                  </a:lnTo>
                  <a:lnTo>
                    <a:pt x="7198" y="1"/>
                  </a:lnTo>
                  <a:close/>
                </a:path>
              </a:pathLst>
            </a:custGeom>
            <a:solidFill>
              <a:srgbClr val="000000">
                <a:alpha val="239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4" name="Google Shape;44514;p66"/>
            <p:cNvSpPr/>
            <p:nvPr/>
          </p:nvSpPr>
          <p:spPr>
            <a:xfrm>
              <a:off x="1852950" y="4127950"/>
              <a:ext cx="283100" cy="9225"/>
            </a:xfrm>
            <a:custGeom>
              <a:avLst/>
              <a:gdLst/>
              <a:ahLst/>
              <a:cxnLst/>
              <a:rect l="l" t="t" r="r" b="b"/>
              <a:pathLst>
                <a:path w="11324" h="369" extrusionOk="0">
                  <a:moveTo>
                    <a:pt x="67" y="0"/>
                  </a:moveTo>
                  <a:cubicBezTo>
                    <a:pt x="25" y="0"/>
                    <a:pt x="0" y="34"/>
                    <a:pt x="0" y="67"/>
                  </a:cubicBezTo>
                  <a:lnTo>
                    <a:pt x="0" y="293"/>
                  </a:lnTo>
                  <a:cubicBezTo>
                    <a:pt x="0" y="335"/>
                    <a:pt x="25" y="369"/>
                    <a:pt x="67" y="369"/>
                  </a:cubicBezTo>
                  <a:lnTo>
                    <a:pt x="11248" y="369"/>
                  </a:lnTo>
                  <a:cubicBezTo>
                    <a:pt x="11290" y="369"/>
                    <a:pt x="11324" y="335"/>
                    <a:pt x="11324" y="293"/>
                  </a:cubicBezTo>
                  <a:lnTo>
                    <a:pt x="11324" y="67"/>
                  </a:lnTo>
                  <a:cubicBezTo>
                    <a:pt x="11324" y="34"/>
                    <a:pt x="11290" y="0"/>
                    <a:pt x="112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92624003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4" name="Resim 3"/>
          <p:cNvPicPr>
            <a:picLocks noChangeAspect="1"/>
          </p:cNvPicPr>
          <p:nvPr/>
        </p:nvPicPr>
        <p:blipFill>
          <a:blip r:embed="rId3"/>
          <a:stretch>
            <a:fillRect/>
          </a:stretch>
        </p:blipFill>
        <p:spPr>
          <a:xfrm>
            <a:off x="2008511" y="1684069"/>
            <a:ext cx="5395428" cy="3164768"/>
          </a:xfrm>
          <a:prstGeom prst="rect">
            <a:avLst/>
          </a:prstGeom>
          <a:effectLst>
            <a:softEdge rad="127000"/>
          </a:effectLst>
        </p:spPr>
      </p:pic>
      <p:sp>
        <p:nvSpPr>
          <p:cNvPr id="7" name="Dikdörtgen 6"/>
          <p:cNvSpPr/>
          <p:nvPr/>
        </p:nvSpPr>
        <p:spPr>
          <a:xfrm>
            <a:off x="808059" y="1251849"/>
            <a:ext cx="8045042" cy="307777"/>
          </a:xfrm>
          <a:prstGeom prst="rect">
            <a:avLst/>
          </a:prstGeom>
        </p:spPr>
        <p:txBody>
          <a:bodyPr wrap="square">
            <a:spAutoFit/>
          </a:bodyPr>
          <a:lstStyle/>
          <a:p>
            <a:r>
              <a:rPr lang="en-US" dirty="0"/>
              <a:t>Behaviour</a:t>
            </a:r>
            <a:r>
              <a:rPr lang="tr-TR" dirty="0"/>
              <a:t> </a:t>
            </a:r>
            <a:r>
              <a:rPr lang="en-US" dirty="0"/>
              <a:t>is examined in three groups as innate behavior, learned behavior and social behavior.</a:t>
            </a:r>
            <a:endParaRPr lang="tr-TR" dirty="0"/>
          </a:p>
        </p:txBody>
      </p:sp>
      <p:sp>
        <p:nvSpPr>
          <p:cNvPr id="8" name="Metin kutusu 7"/>
          <p:cNvSpPr txBox="1"/>
          <p:nvPr/>
        </p:nvSpPr>
        <p:spPr>
          <a:xfrm>
            <a:off x="3800212" y="1747165"/>
            <a:ext cx="1208016" cy="307777"/>
          </a:xfrm>
          <a:prstGeom prst="rect">
            <a:avLst/>
          </a:prstGeom>
          <a:solidFill>
            <a:schemeClr val="accent1"/>
          </a:solidFill>
        </p:spPr>
        <p:txBody>
          <a:bodyPr wrap="square" rtlCol="0">
            <a:spAutoFit/>
          </a:bodyPr>
          <a:lstStyle/>
          <a:p>
            <a:r>
              <a:rPr lang="tr-TR" dirty="0">
                <a:ln>
                  <a:solidFill>
                    <a:schemeClr val="bg1"/>
                  </a:solidFill>
                </a:ln>
                <a:solidFill>
                  <a:schemeClr val="bg1"/>
                </a:solidFill>
              </a:rPr>
              <a:t>BEHAVIOR</a:t>
            </a:r>
          </a:p>
        </p:txBody>
      </p:sp>
      <p:sp>
        <p:nvSpPr>
          <p:cNvPr id="9" name="Metin kutusu 8"/>
          <p:cNvSpPr txBox="1"/>
          <p:nvPr/>
        </p:nvSpPr>
        <p:spPr>
          <a:xfrm>
            <a:off x="2151125" y="2481623"/>
            <a:ext cx="1128970" cy="523220"/>
          </a:xfrm>
          <a:prstGeom prst="rect">
            <a:avLst/>
          </a:prstGeom>
          <a:solidFill>
            <a:schemeClr val="accent1"/>
          </a:solidFill>
        </p:spPr>
        <p:txBody>
          <a:bodyPr wrap="square" rtlCol="0">
            <a:spAutoFit/>
          </a:bodyPr>
          <a:lstStyle/>
          <a:p>
            <a:pPr algn="ctr"/>
            <a:r>
              <a:rPr lang="tr-TR" dirty="0" err="1">
                <a:ln>
                  <a:solidFill>
                    <a:schemeClr val="bg1"/>
                  </a:solidFill>
                </a:ln>
                <a:solidFill>
                  <a:schemeClr val="bg1"/>
                </a:solidFill>
              </a:rPr>
              <a:t>Innate</a:t>
            </a:r>
            <a:r>
              <a:rPr lang="tr-TR" dirty="0">
                <a:ln>
                  <a:solidFill>
                    <a:schemeClr val="bg1"/>
                  </a:solidFill>
                </a:ln>
                <a:solidFill>
                  <a:schemeClr val="bg1"/>
                </a:solidFill>
              </a:rPr>
              <a:t> </a:t>
            </a:r>
            <a:r>
              <a:rPr lang="tr-TR" dirty="0" err="1">
                <a:ln>
                  <a:solidFill>
                    <a:schemeClr val="bg1"/>
                  </a:solidFill>
                </a:ln>
                <a:solidFill>
                  <a:schemeClr val="bg1"/>
                </a:solidFill>
              </a:rPr>
              <a:t>Behavıor</a:t>
            </a:r>
            <a:endParaRPr lang="tr-TR" dirty="0">
              <a:ln>
                <a:solidFill>
                  <a:schemeClr val="bg1"/>
                </a:solidFill>
              </a:ln>
              <a:solidFill>
                <a:schemeClr val="bg1"/>
              </a:solidFill>
            </a:endParaRPr>
          </a:p>
        </p:txBody>
      </p:sp>
      <p:sp>
        <p:nvSpPr>
          <p:cNvPr id="10" name="Metin kutusu 9"/>
          <p:cNvSpPr txBox="1"/>
          <p:nvPr/>
        </p:nvSpPr>
        <p:spPr>
          <a:xfrm>
            <a:off x="3839734" y="2481623"/>
            <a:ext cx="1168493" cy="523220"/>
          </a:xfrm>
          <a:prstGeom prst="rect">
            <a:avLst/>
          </a:prstGeom>
          <a:solidFill>
            <a:schemeClr val="accent1"/>
          </a:solidFill>
        </p:spPr>
        <p:txBody>
          <a:bodyPr wrap="square" rtlCol="0">
            <a:spAutoFit/>
          </a:bodyPr>
          <a:lstStyle/>
          <a:p>
            <a:pPr algn="ctr"/>
            <a:r>
              <a:rPr lang="tr-TR" dirty="0" err="1">
                <a:ln>
                  <a:solidFill>
                    <a:schemeClr val="bg1"/>
                  </a:solidFill>
                </a:ln>
                <a:solidFill>
                  <a:schemeClr val="bg1"/>
                </a:solidFill>
              </a:rPr>
              <a:t>Learned</a:t>
            </a:r>
            <a:r>
              <a:rPr lang="tr-TR" dirty="0">
                <a:ln>
                  <a:solidFill>
                    <a:schemeClr val="bg1"/>
                  </a:solidFill>
                </a:ln>
                <a:solidFill>
                  <a:schemeClr val="bg1"/>
                </a:solidFill>
              </a:rPr>
              <a:t> </a:t>
            </a:r>
            <a:r>
              <a:rPr lang="tr-TR" dirty="0" err="1">
                <a:ln>
                  <a:solidFill>
                    <a:schemeClr val="bg1"/>
                  </a:solidFill>
                </a:ln>
                <a:solidFill>
                  <a:schemeClr val="bg1"/>
                </a:solidFill>
              </a:rPr>
              <a:t>Behavıor</a:t>
            </a:r>
            <a:endParaRPr lang="tr-TR" dirty="0">
              <a:ln>
                <a:solidFill>
                  <a:schemeClr val="bg1"/>
                </a:solidFill>
              </a:ln>
              <a:solidFill>
                <a:schemeClr val="bg1"/>
              </a:solidFill>
            </a:endParaRPr>
          </a:p>
        </p:txBody>
      </p:sp>
      <p:sp>
        <p:nvSpPr>
          <p:cNvPr id="11" name="Metin kutusu 10"/>
          <p:cNvSpPr txBox="1"/>
          <p:nvPr/>
        </p:nvSpPr>
        <p:spPr>
          <a:xfrm>
            <a:off x="5551088" y="2481623"/>
            <a:ext cx="1327884" cy="523220"/>
          </a:xfrm>
          <a:prstGeom prst="rect">
            <a:avLst/>
          </a:prstGeom>
          <a:solidFill>
            <a:schemeClr val="accent1"/>
          </a:solidFill>
        </p:spPr>
        <p:txBody>
          <a:bodyPr wrap="square" rtlCol="0">
            <a:spAutoFit/>
          </a:bodyPr>
          <a:lstStyle/>
          <a:p>
            <a:pPr algn="ctr"/>
            <a:r>
              <a:rPr lang="tr-TR" dirty="0" err="1">
                <a:ln>
                  <a:solidFill>
                    <a:schemeClr val="bg1"/>
                  </a:solidFill>
                </a:ln>
                <a:solidFill>
                  <a:schemeClr val="bg1"/>
                </a:solidFill>
              </a:rPr>
              <a:t>Social</a:t>
            </a:r>
            <a:r>
              <a:rPr lang="tr-TR" dirty="0">
                <a:ln>
                  <a:solidFill>
                    <a:schemeClr val="bg1"/>
                  </a:solidFill>
                </a:ln>
                <a:solidFill>
                  <a:schemeClr val="bg1"/>
                </a:solidFill>
              </a:rPr>
              <a:t> </a:t>
            </a:r>
            <a:r>
              <a:rPr lang="tr-TR" dirty="0" err="1">
                <a:ln>
                  <a:solidFill>
                    <a:schemeClr val="bg1"/>
                  </a:solidFill>
                </a:ln>
                <a:solidFill>
                  <a:schemeClr val="bg1"/>
                </a:solidFill>
              </a:rPr>
              <a:t>Behavıor</a:t>
            </a:r>
            <a:endParaRPr lang="tr-TR" dirty="0">
              <a:ln>
                <a:solidFill>
                  <a:schemeClr val="bg1"/>
                </a:solidFill>
              </a:ln>
              <a:solidFill>
                <a:schemeClr val="bg1"/>
              </a:solidFill>
            </a:endParaRPr>
          </a:p>
        </p:txBody>
      </p:sp>
      <p:sp>
        <p:nvSpPr>
          <p:cNvPr id="12" name="Metin kutusu 11"/>
          <p:cNvSpPr txBox="1"/>
          <p:nvPr/>
        </p:nvSpPr>
        <p:spPr>
          <a:xfrm>
            <a:off x="2441197" y="3004843"/>
            <a:ext cx="970698" cy="307777"/>
          </a:xfrm>
          <a:prstGeom prst="rect">
            <a:avLst/>
          </a:prstGeom>
          <a:solidFill>
            <a:schemeClr val="bg1"/>
          </a:solidFill>
        </p:spPr>
        <p:txBody>
          <a:bodyPr wrap="square" rtlCol="0">
            <a:spAutoFit/>
          </a:bodyPr>
          <a:lstStyle/>
          <a:p>
            <a:r>
              <a:rPr lang="tr-TR" dirty="0" err="1">
                <a:ln>
                  <a:solidFill>
                    <a:schemeClr val="tx1"/>
                  </a:solidFill>
                </a:ln>
                <a:solidFill>
                  <a:schemeClr val="tx1"/>
                </a:solidFill>
              </a:rPr>
              <a:t>Reflexes</a:t>
            </a:r>
            <a:endParaRPr lang="tr-TR" dirty="0">
              <a:ln>
                <a:solidFill>
                  <a:schemeClr val="tx1"/>
                </a:solidFill>
              </a:ln>
              <a:solidFill>
                <a:schemeClr val="tx1"/>
              </a:solidFill>
            </a:endParaRPr>
          </a:p>
        </p:txBody>
      </p:sp>
      <p:sp>
        <p:nvSpPr>
          <p:cNvPr id="13" name="Metin kutusu 12"/>
          <p:cNvSpPr txBox="1"/>
          <p:nvPr/>
        </p:nvSpPr>
        <p:spPr>
          <a:xfrm>
            <a:off x="2441197" y="3772951"/>
            <a:ext cx="970698" cy="307777"/>
          </a:xfrm>
          <a:prstGeom prst="rect">
            <a:avLst/>
          </a:prstGeom>
          <a:solidFill>
            <a:schemeClr val="bg1"/>
          </a:solidFill>
        </p:spPr>
        <p:txBody>
          <a:bodyPr wrap="square" rtlCol="0">
            <a:spAutoFit/>
          </a:bodyPr>
          <a:lstStyle/>
          <a:p>
            <a:r>
              <a:rPr lang="tr-TR" dirty="0">
                <a:ln>
                  <a:solidFill>
                    <a:schemeClr val="tx1"/>
                  </a:solidFill>
                </a:ln>
                <a:solidFill>
                  <a:schemeClr val="tx1"/>
                </a:solidFill>
              </a:rPr>
              <a:t>Instincts</a:t>
            </a:r>
          </a:p>
        </p:txBody>
      </p:sp>
      <p:sp>
        <p:nvSpPr>
          <p:cNvPr id="14" name="Metin kutusu 13"/>
          <p:cNvSpPr txBox="1"/>
          <p:nvPr/>
        </p:nvSpPr>
        <p:spPr>
          <a:xfrm>
            <a:off x="4152040" y="3004843"/>
            <a:ext cx="1108370" cy="307777"/>
          </a:xfrm>
          <a:prstGeom prst="rect">
            <a:avLst/>
          </a:prstGeom>
          <a:solidFill>
            <a:schemeClr val="bg1"/>
          </a:solidFill>
        </p:spPr>
        <p:txBody>
          <a:bodyPr wrap="square" rtlCol="0">
            <a:spAutoFit/>
          </a:bodyPr>
          <a:lstStyle/>
          <a:p>
            <a:r>
              <a:rPr lang="tr-TR" dirty="0">
                <a:ln>
                  <a:solidFill>
                    <a:schemeClr val="tx1"/>
                  </a:solidFill>
                </a:ln>
                <a:solidFill>
                  <a:schemeClr val="tx1"/>
                </a:solidFill>
              </a:rPr>
              <a:t>Adaptation</a:t>
            </a:r>
          </a:p>
        </p:txBody>
      </p:sp>
      <p:sp>
        <p:nvSpPr>
          <p:cNvPr id="15" name="Metin kutusu 14"/>
          <p:cNvSpPr txBox="1"/>
          <p:nvPr/>
        </p:nvSpPr>
        <p:spPr>
          <a:xfrm>
            <a:off x="4151244" y="3431524"/>
            <a:ext cx="1246137" cy="307777"/>
          </a:xfrm>
          <a:prstGeom prst="rect">
            <a:avLst/>
          </a:prstGeom>
          <a:solidFill>
            <a:schemeClr val="bg1"/>
          </a:solidFill>
        </p:spPr>
        <p:txBody>
          <a:bodyPr wrap="square" rtlCol="0">
            <a:spAutoFit/>
          </a:bodyPr>
          <a:lstStyle/>
          <a:p>
            <a:r>
              <a:rPr lang="tr-TR" dirty="0" err="1">
                <a:ln>
                  <a:solidFill>
                    <a:schemeClr val="tx1"/>
                  </a:solidFill>
                </a:ln>
                <a:solidFill>
                  <a:schemeClr val="tx1"/>
                </a:solidFill>
              </a:rPr>
              <a:t>Conditioning</a:t>
            </a:r>
            <a:endParaRPr lang="tr-TR" dirty="0">
              <a:ln>
                <a:solidFill>
                  <a:schemeClr val="tx1"/>
                </a:solidFill>
              </a:ln>
              <a:solidFill>
                <a:schemeClr val="tx1"/>
              </a:solidFill>
            </a:endParaRPr>
          </a:p>
        </p:txBody>
      </p:sp>
      <p:sp>
        <p:nvSpPr>
          <p:cNvPr id="17" name="Metin kutusu 16"/>
          <p:cNvSpPr txBox="1"/>
          <p:nvPr/>
        </p:nvSpPr>
        <p:spPr>
          <a:xfrm>
            <a:off x="4151243" y="3733757"/>
            <a:ext cx="1109166" cy="523220"/>
          </a:xfrm>
          <a:prstGeom prst="rect">
            <a:avLst/>
          </a:prstGeom>
          <a:solidFill>
            <a:schemeClr val="bg1"/>
          </a:solidFill>
        </p:spPr>
        <p:txBody>
          <a:bodyPr wrap="square" rtlCol="0">
            <a:spAutoFit/>
          </a:bodyPr>
          <a:lstStyle/>
          <a:p>
            <a:r>
              <a:rPr lang="tr-TR" dirty="0">
                <a:ln>
                  <a:solidFill>
                    <a:schemeClr val="tx1"/>
                  </a:solidFill>
                </a:ln>
                <a:solidFill>
                  <a:schemeClr val="tx1"/>
                </a:solidFill>
              </a:rPr>
              <a:t>Learning </a:t>
            </a:r>
            <a:r>
              <a:rPr lang="tr-TR" dirty="0" err="1">
                <a:ln>
                  <a:solidFill>
                    <a:schemeClr val="tx1"/>
                  </a:solidFill>
                </a:ln>
                <a:solidFill>
                  <a:schemeClr val="tx1"/>
                </a:solidFill>
              </a:rPr>
              <a:t>by</a:t>
            </a:r>
            <a:r>
              <a:rPr lang="tr-TR" dirty="0">
                <a:ln>
                  <a:solidFill>
                    <a:schemeClr val="tx1"/>
                  </a:solidFill>
                </a:ln>
                <a:solidFill>
                  <a:schemeClr val="tx1"/>
                </a:solidFill>
              </a:rPr>
              <a:t> </a:t>
            </a:r>
            <a:r>
              <a:rPr lang="tr-TR" dirty="0" err="1">
                <a:ln>
                  <a:solidFill>
                    <a:schemeClr val="tx1"/>
                  </a:solidFill>
                </a:ln>
                <a:solidFill>
                  <a:schemeClr val="tx1"/>
                </a:solidFill>
              </a:rPr>
              <a:t>watching</a:t>
            </a:r>
            <a:endParaRPr lang="tr-TR" dirty="0">
              <a:ln>
                <a:solidFill>
                  <a:schemeClr val="tx1"/>
                </a:solidFill>
              </a:ln>
              <a:solidFill>
                <a:schemeClr val="tx1"/>
              </a:solidFill>
            </a:endParaRPr>
          </a:p>
        </p:txBody>
      </p:sp>
      <p:sp>
        <p:nvSpPr>
          <p:cNvPr id="18" name="Metin kutusu 17"/>
          <p:cNvSpPr txBox="1"/>
          <p:nvPr/>
        </p:nvSpPr>
        <p:spPr>
          <a:xfrm>
            <a:off x="4151243" y="4291297"/>
            <a:ext cx="1358674" cy="523220"/>
          </a:xfrm>
          <a:prstGeom prst="rect">
            <a:avLst/>
          </a:prstGeom>
          <a:solidFill>
            <a:schemeClr val="bg1"/>
          </a:solidFill>
        </p:spPr>
        <p:txBody>
          <a:bodyPr wrap="square" rtlCol="0">
            <a:spAutoFit/>
          </a:bodyPr>
          <a:lstStyle/>
          <a:p>
            <a:r>
              <a:rPr lang="tr-TR" dirty="0">
                <a:ln>
                  <a:solidFill>
                    <a:schemeClr val="tx1"/>
                  </a:solidFill>
                </a:ln>
                <a:solidFill>
                  <a:schemeClr val="tx1"/>
                </a:solidFill>
              </a:rPr>
              <a:t>Learning </a:t>
            </a:r>
            <a:r>
              <a:rPr lang="tr-TR" dirty="0" err="1">
                <a:ln>
                  <a:solidFill>
                    <a:schemeClr val="tx1"/>
                  </a:solidFill>
                </a:ln>
                <a:solidFill>
                  <a:schemeClr val="tx1"/>
                </a:solidFill>
              </a:rPr>
              <a:t>by</a:t>
            </a:r>
            <a:r>
              <a:rPr lang="tr-TR" dirty="0">
                <a:ln>
                  <a:solidFill>
                    <a:schemeClr val="tx1"/>
                  </a:solidFill>
                </a:ln>
                <a:solidFill>
                  <a:schemeClr val="tx1"/>
                </a:solidFill>
              </a:rPr>
              <a:t> </a:t>
            </a:r>
            <a:r>
              <a:rPr lang="tr-TR" dirty="0" err="1">
                <a:ln>
                  <a:solidFill>
                    <a:schemeClr val="tx1"/>
                  </a:solidFill>
                </a:ln>
                <a:solidFill>
                  <a:schemeClr val="tx1"/>
                </a:solidFill>
              </a:rPr>
              <a:t>understanding</a:t>
            </a:r>
            <a:endParaRPr lang="tr-TR" dirty="0">
              <a:ln>
                <a:solidFill>
                  <a:schemeClr val="tx1"/>
                </a:solidFill>
              </a:ln>
              <a:solidFill>
                <a:schemeClr val="tx1"/>
              </a:solidFill>
            </a:endParaRPr>
          </a:p>
        </p:txBody>
      </p:sp>
      <p:sp>
        <p:nvSpPr>
          <p:cNvPr id="19" name="Metin kutusu 18"/>
          <p:cNvSpPr txBox="1"/>
          <p:nvPr/>
        </p:nvSpPr>
        <p:spPr>
          <a:xfrm>
            <a:off x="5895318" y="3008156"/>
            <a:ext cx="1246137" cy="307777"/>
          </a:xfrm>
          <a:prstGeom prst="rect">
            <a:avLst/>
          </a:prstGeom>
          <a:solidFill>
            <a:schemeClr val="bg1"/>
          </a:solidFill>
        </p:spPr>
        <p:txBody>
          <a:bodyPr wrap="square" rtlCol="0">
            <a:spAutoFit/>
          </a:bodyPr>
          <a:lstStyle/>
          <a:p>
            <a:r>
              <a:rPr lang="tr-TR" dirty="0" err="1">
                <a:ln>
                  <a:solidFill>
                    <a:schemeClr val="tx1"/>
                  </a:solidFill>
                </a:ln>
                <a:solidFill>
                  <a:schemeClr val="tx1"/>
                </a:solidFill>
              </a:rPr>
              <a:t>Cooperation</a:t>
            </a:r>
            <a:endParaRPr lang="tr-TR" dirty="0">
              <a:ln>
                <a:solidFill>
                  <a:schemeClr val="tx1"/>
                </a:solidFill>
              </a:ln>
              <a:solidFill>
                <a:schemeClr val="tx1"/>
              </a:solidFill>
            </a:endParaRPr>
          </a:p>
        </p:txBody>
      </p:sp>
      <p:sp>
        <p:nvSpPr>
          <p:cNvPr id="20" name="Metin kutusu 19"/>
          <p:cNvSpPr txBox="1"/>
          <p:nvPr/>
        </p:nvSpPr>
        <p:spPr>
          <a:xfrm>
            <a:off x="5895318" y="3323802"/>
            <a:ext cx="1352770" cy="523220"/>
          </a:xfrm>
          <a:prstGeom prst="rect">
            <a:avLst/>
          </a:prstGeom>
          <a:solidFill>
            <a:schemeClr val="bg1"/>
          </a:solidFill>
        </p:spPr>
        <p:txBody>
          <a:bodyPr wrap="square" rtlCol="0">
            <a:spAutoFit/>
          </a:bodyPr>
          <a:lstStyle/>
          <a:p>
            <a:r>
              <a:rPr lang="tr-TR" dirty="0" err="1">
                <a:ln>
                  <a:solidFill>
                    <a:schemeClr val="tx1"/>
                  </a:solidFill>
                </a:ln>
                <a:solidFill>
                  <a:schemeClr val="tx1"/>
                </a:solidFill>
              </a:rPr>
              <a:t>Conflict</a:t>
            </a:r>
            <a:r>
              <a:rPr lang="tr-TR" dirty="0">
                <a:ln>
                  <a:solidFill>
                    <a:schemeClr val="tx1"/>
                  </a:solidFill>
                </a:ln>
                <a:solidFill>
                  <a:schemeClr val="tx1"/>
                </a:solidFill>
              </a:rPr>
              <a:t> </a:t>
            </a:r>
            <a:r>
              <a:rPr lang="tr-TR" dirty="0" err="1">
                <a:ln>
                  <a:solidFill>
                    <a:schemeClr val="tx1"/>
                  </a:solidFill>
                </a:ln>
                <a:solidFill>
                  <a:schemeClr val="tx1"/>
                </a:solidFill>
              </a:rPr>
              <a:t>and</a:t>
            </a:r>
            <a:r>
              <a:rPr lang="tr-TR" dirty="0">
                <a:ln>
                  <a:solidFill>
                    <a:schemeClr val="tx1"/>
                  </a:solidFill>
                </a:ln>
                <a:solidFill>
                  <a:schemeClr val="tx1"/>
                </a:solidFill>
              </a:rPr>
              <a:t> </a:t>
            </a:r>
            <a:r>
              <a:rPr lang="tr-TR" dirty="0" err="1">
                <a:ln>
                  <a:solidFill>
                    <a:schemeClr val="tx1"/>
                  </a:solidFill>
                </a:ln>
                <a:solidFill>
                  <a:schemeClr val="tx1"/>
                </a:solidFill>
              </a:rPr>
              <a:t>dominance</a:t>
            </a:r>
            <a:endParaRPr lang="tr-TR" dirty="0">
              <a:ln>
                <a:solidFill>
                  <a:schemeClr val="tx1"/>
                </a:solidFill>
              </a:ln>
              <a:solidFill>
                <a:schemeClr val="tx1"/>
              </a:solidFill>
            </a:endParaRPr>
          </a:p>
        </p:txBody>
      </p:sp>
      <p:sp>
        <p:nvSpPr>
          <p:cNvPr id="21" name="Metin kutusu 20"/>
          <p:cNvSpPr txBox="1"/>
          <p:nvPr/>
        </p:nvSpPr>
        <p:spPr>
          <a:xfrm>
            <a:off x="5878029" y="3810087"/>
            <a:ext cx="1246137" cy="523220"/>
          </a:xfrm>
          <a:prstGeom prst="rect">
            <a:avLst/>
          </a:prstGeom>
          <a:solidFill>
            <a:schemeClr val="bg1"/>
          </a:solidFill>
        </p:spPr>
        <p:txBody>
          <a:bodyPr wrap="square" rtlCol="0">
            <a:spAutoFit/>
          </a:bodyPr>
          <a:lstStyle/>
          <a:p>
            <a:r>
              <a:rPr lang="tr-TR" dirty="0">
                <a:ln>
                  <a:solidFill>
                    <a:schemeClr val="tx1"/>
                  </a:solidFill>
                </a:ln>
                <a:solidFill>
                  <a:schemeClr val="tx1"/>
                </a:solidFill>
              </a:rPr>
              <a:t>Land </a:t>
            </a:r>
            <a:r>
              <a:rPr lang="tr-TR" dirty="0" err="1">
                <a:ln>
                  <a:solidFill>
                    <a:schemeClr val="tx1"/>
                  </a:solidFill>
                </a:ln>
                <a:solidFill>
                  <a:schemeClr val="tx1"/>
                </a:solidFill>
              </a:rPr>
              <a:t>defence</a:t>
            </a:r>
            <a:endParaRPr lang="tr-TR" dirty="0">
              <a:ln>
                <a:solidFill>
                  <a:schemeClr val="tx1"/>
                </a:solidFill>
              </a:ln>
              <a:solidFill>
                <a:schemeClr val="tx1"/>
              </a:solidFill>
            </a:endParaRPr>
          </a:p>
        </p:txBody>
      </p:sp>
      <p:sp>
        <p:nvSpPr>
          <p:cNvPr id="22" name="Metin kutusu 21"/>
          <p:cNvSpPr txBox="1"/>
          <p:nvPr/>
        </p:nvSpPr>
        <p:spPr>
          <a:xfrm>
            <a:off x="5895317" y="4342338"/>
            <a:ext cx="1246137" cy="523220"/>
          </a:xfrm>
          <a:prstGeom prst="rect">
            <a:avLst/>
          </a:prstGeom>
          <a:solidFill>
            <a:schemeClr val="bg1"/>
          </a:solidFill>
        </p:spPr>
        <p:txBody>
          <a:bodyPr wrap="square" rtlCol="0">
            <a:spAutoFit/>
          </a:bodyPr>
          <a:lstStyle/>
          <a:p>
            <a:r>
              <a:rPr lang="tr-TR" dirty="0" err="1">
                <a:ln>
                  <a:solidFill>
                    <a:schemeClr val="tx1"/>
                  </a:solidFill>
                </a:ln>
                <a:solidFill>
                  <a:schemeClr val="tx1"/>
                </a:solidFill>
              </a:rPr>
              <a:t>Social</a:t>
            </a:r>
            <a:r>
              <a:rPr lang="tr-TR" dirty="0">
                <a:ln>
                  <a:solidFill>
                    <a:schemeClr val="tx1"/>
                  </a:solidFill>
                </a:ln>
                <a:solidFill>
                  <a:schemeClr val="tx1"/>
                </a:solidFill>
              </a:rPr>
              <a:t> </a:t>
            </a:r>
            <a:r>
              <a:rPr lang="tr-TR" dirty="0" err="1">
                <a:ln>
                  <a:solidFill>
                    <a:schemeClr val="tx1"/>
                  </a:solidFill>
                </a:ln>
                <a:solidFill>
                  <a:schemeClr val="tx1"/>
                </a:solidFill>
              </a:rPr>
              <a:t>contact</a:t>
            </a:r>
            <a:endParaRPr lang="tr-TR" dirty="0">
              <a:ln>
                <a:solidFill>
                  <a:schemeClr val="tx1"/>
                </a:solidFill>
              </a:ln>
              <a:solidFill>
                <a:schemeClr val="tx1"/>
              </a:solidFill>
            </a:endParaRPr>
          </a:p>
        </p:txBody>
      </p:sp>
    </p:spTree>
    <p:extLst>
      <p:ext uri="{BB962C8B-B14F-4D97-AF65-F5344CB8AC3E}">
        <p14:creationId xmlns:p14="http://schemas.microsoft.com/office/powerpoint/2010/main" val="385707748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4" name="Başlık 1"/>
          <p:cNvSpPr>
            <a:spLocks noGrp="1"/>
          </p:cNvSpPr>
          <p:nvPr>
            <p:ph type="title"/>
          </p:nvPr>
        </p:nvSpPr>
        <p:spPr>
          <a:xfrm>
            <a:off x="1714461" y="1502713"/>
            <a:ext cx="1989827" cy="628650"/>
          </a:xfrm>
        </p:spPr>
        <p:txBody>
          <a:bodyPr>
            <a:normAutofit fontScale="90000"/>
          </a:bodyPr>
          <a:lstStyle/>
          <a:p>
            <a:pPr algn="ctr"/>
            <a:br>
              <a:rPr lang="en-US" dirty="0"/>
            </a:br>
            <a:r>
              <a:rPr lang="en-US" dirty="0"/>
              <a:t>1.</a:t>
            </a:r>
            <a:r>
              <a:rPr lang="tr-TR" dirty="0" err="1"/>
              <a:t>Innate</a:t>
            </a:r>
            <a:r>
              <a:rPr lang="tr-TR" dirty="0"/>
              <a:t> </a:t>
            </a:r>
            <a:r>
              <a:rPr lang="tr-TR" dirty="0" err="1"/>
              <a:t>behaviors</a:t>
            </a:r>
            <a:endParaRPr lang="en-US" dirty="0"/>
          </a:p>
        </p:txBody>
      </p:sp>
      <p:sp>
        <p:nvSpPr>
          <p:cNvPr id="1615" name="İçerik Yer Tutucusu 2"/>
          <p:cNvSpPr txBox="1">
            <a:spLocks/>
          </p:cNvSpPr>
          <p:nvPr/>
        </p:nvSpPr>
        <p:spPr>
          <a:xfrm>
            <a:off x="5012897" y="1147575"/>
            <a:ext cx="3776516" cy="3416400"/>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endParaRPr lang="en-US" dirty="0"/>
          </a:p>
          <a:p>
            <a:r>
              <a:rPr lang="en-US" dirty="0"/>
              <a:t>The learned behaviors that living things do from birth are called natural or innate behaviors.</a:t>
            </a:r>
            <a:endParaRPr lang="tr-TR" dirty="0"/>
          </a:p>
          <a:p>
            <a:endParaRPr lang="tr-TR" dirty="0"/>
          </a:p>
          <a:p>
            <a:r>
              <a:rPr lang="en-US" dirty="0"/>
              <a:t>Innate behaviors are inherited.</a:t>
            </a:r>
            <a:endParaRPr lang="tr-TR" dirty="0"/>
          </a:p>
          <a:p>
            <a:endParaRPr lang="tr-TR" dirty="0"/>
          </a:p>
          <a:p>
            <a:r>
              <a:rPr lang="en-US" dirty="0"/>
              <a:t>The environment has little effect on these behaviors.</a:t>
            </a:r>
            <a:endParaRPr lang="tr-TR" dirty="0"/>
          </a:p>
          <a:p>
            <a:endParaRPr lang="tr-TR" dirty="0"/>
          </a:p>
          <a:p>
            <a:r>
              <a:rPr lang="en-US" dirty="0"/>
              <a:t>The innate behaviors of the same species are almost the same regardless of environmental factors.</a:t>
            </a:r>
          </a:p>
        </p:txBody>
      </p:sp>
    </p:spTree>
    <p:extLst>
      <p:ext uri="{BB962C8B-B14F-4D97-AF65-F5344CB8AC3E}">
        <p14:creationId xmlns:p14="http://schemas.microsoft.com/office/powerpoint/2010/main" val="376416021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İçerik Yer Tutucusu 2"/>
          <p:cNvSpPr txBox="1">
            <a:spLocks/>
          </p:cNvSpPr>
          <p:nvPr/>
        </p:nvSpPr>
        <p:spPr>
          <a:xfrm>
            <a:off x="1181883" y="3065277"/>
            <a:ext cx="3566160" cy="301752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ctr"/>
            <a:r>
              <a:rPr lang="en-US" dirty="0"/>
              <a:t>For example, many behaviors such as hunting lions or breeding salmon are examples of innate behaviors.</a:t>
            </a:r>
          </a:p>
        </p:txBody>
      </p:sp>
      <p:pic>
        <p:nvPicPr>
          <p:cNvPr id="7" name="İçerik Yer Tutucusu 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368984" y="2319482"/>
            <a:ext cx="3257550" cy="2407533"/>
          </a:xfrm>
          <a:prstGeom prst="rect">
            <a:avLst/>
          </a:prstGeom>
          <a:effectLst>
            <a:softEdge rad="127000"/>
          </a:effectLst>
        </p:spPr>
      </p:pic>
      <p:pic>
        <p:nvPicPr>
          <p:cNvPr id="8" name="Picture 3">
            <a:extLst>
              <a:ext uri="{FF2B5EF4-FFF2-40B4-BE49-F238E27FC236}">
                <a16:creationId xmlns:a16="http://schemas.microsoft.com/office/drawing/2014/main" id="{736BA9D3-BAB0-4B7E-B40D-2F7C4CD0C20E}"/>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490493" y="487110"/>
            <a:ext cx="3257550" cy="1832372"/>
          </a:xfrm>
          <a:prstGeom prst="rect">
            <a:avLst/>
          </a:prstGeom>
          <a:effectLst>
            <a:softEdge rad="127000"/>
          </a:effectLst>
        </p:spPr>
      </p:pic>
    </p:spTree>
    <p:extLst>
      <p:ext uri="{BB962C8B-B14F-4D97-AF65-F5344CB8AC3E}">
        <p14:creationId xmlns:p14="http://schemas.microsoft.com/office/powerpoint/2010/main" val="210595146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 you!</a:t>
            </a:r>
            <a:endParaRPr/>
          </a:p>
        </p:txBody>
      </p:sp>
      <p:sp>
        <p:nvSpPr>
          <p:cNvPr id="45510" name="Google Shape;45510;p69"/>
          <p:cNvSpPr txBox="1">
            <a:spLocks noGrp="1"/>
          </p:cNvSpPr>
          <p:nvPr>
            <p:ph type="subTitle" idx="1"/>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tr-TR" dirty="0"/>
              <a:t>Any </a:t>
            </a:r>
            <a:r>
              <a:rPr lang="tr-TR" dirty="0" err="1"/>
              <a:t>Questions</a:t>
            </a:r>
            <a:r>
              <a:rPr lang="tr-TR" dirty="0"/>
              <a:t> </a:t>
            </a:r>
            <a:r>
              <a:rPr lang="en" dirty="0"/>
              <a:t>?</a:t>
            </a:r>
            <a:endParaRPr dirty="0"/>
          </a:p>
        </p:txBody>
      </p:sp>
      <p:sp>
        <p:nvSpPr>
          <p:cNvPr id="45511" name="Google Shape;45511;p69"/>
          <p:cNvSpPr txBox="1">
            <a:spLocks noGrp="1"/>
          </p:cNvSpPr>
          <p:nvPr>
            <p:ph type="subTitle" idx="2"/>
          </p:nvPr>
        </p:nvSpPr>
        <p:spPr>
          <a:xfrm>
            <a:off x="5531850" y="1755101"/>
            <a:ext cx="2587800" cy="1186023"/>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a:t>Dr. Etkin ŞAFAK</a:t>
            </a:r>
          </a:p>
          <a:p>
            <a:pPr marL="0" lvl="0" indent="0" algn="l" rtl="0">
              <a:spcBef>
                <a:spcPts val="0"/>
              </a:spcBef>
              <a:spcAft>
                <a:spcPts val="0"/>
              </a:spcAft>
              <a:buNone/>
            </a:pPr>
            <a:r>
              <a:rPr lang="tr-TR" dirty="0" err="1"/>
              <a:t>esafak</a:t>
            </a:r>
            <a:r>
              <a:rPr lang="en" dirty="0"/>
              <a:t>@</a:t>
            </a:r>
            <a:r>
              <a:rPr lang="tr-TR" dirty="0"/>
              <a:t>ankara.edu.tr</a:t>
            </a:r>
            <a:r>
              <a:rPr lang="en" dirty="0"/>
              <a:t> </a:t>
            </a:r>
            <a:endParaRPr dirty="0"/>
          </a:p>
          <a:p>
            <a:pPr marL="0" lvl="0" indent="0" algn="l" rtl="0">
              <a:spcBef>
                <a:spcPts val="0"/>
              </a:spcBef>
              <a:spcAft>
                <a:spcPts val="0"/>
              </a:spcAft>
              <a:buNone/>
            </a:pPr>
            <a:r>
              <a:rPr lang="tr-TR" dirty="0"/>
              <a:t>Ankara </a:t>
            </a:r>
            <a:r>
              <a:rPr lang="tr-TR" dirty="0" err="1"/>
              <a:t>University</a:t>
            </a:r>
            <a:r>
              <a:rPr lang="tr-TR" dirty="0"/>
              <a:t> </a:t>
            </a:r>
          </a:p>
          <a:p>
            <a:pPr marL="0" lvl="0" indent="0" algn="l" rtl="0">
              <a:spcBef>
                <a:spcPts val="0"/>
              </a:spcBef>
              <a:spcAft>
                <a:spcPts val="0"/>
              </a:spcAft>
              <a:buNone/>
            </a:pPr>
            <a:r>
              <a:rPr lang="tr-TR" dirty="0" err="1"/>
              <a:t>Faculty</a:t>
            </a:r>
            <a:r>
              <a:rPr lang="tr-TR" dirty="0"/>
              <a:t> of </a:t>
            </a:r>
            <a:r>
              <a:rPr lang="tr-TR" dirty="0" err="1"/>
              <a:t>Veterinar</a:t>
            </a:r>
            <a:r>
              <a:rPr lang="tr-TR" dirty="0"/>
              <a:t> </a:t>
            </a:r>
            <a:r>
              <a:rPr lang="tr-TR" dirty="0" err="1"/>
              <a:t>Medicine</a:t>
            </a:r>
            <a:endParaRPr lang="tr-TR" dirty="0"/>
          </a:p>
          <a:p>
            <a:pPr marL="0" lvl="0" indent="0" algn="l" rtl="0">
              <a:spcBef>
                <a:spcPts val="0"/>
              </a:spcBef>
              <a:spcAft>
                <a:spcPts val="0"/>
              </a:spcAft>
              <a:buNone/>
            </a:pPr>
            <a:r>
              <a:rPr lang="tr-TR" dirty="0" err="1"/>
              <a:t>Department</a:t>
            </a:r>
            <a:r>
              <a:rPr lang="tr-TR" dirty="0"/>
              <a:t> of </a:t>
            </a:r>
            <a:r>
              <a:rPr lang="tr-TR" dirty="0" err="1"/>
              <a:t>Physiology</a:t>
            </a:r>
            <a:endParaRPr dirty="0"/>
          </a:p>
        </p:txBody>
      </p:sp>
      <p:sp>
        <p:nvSpPr>
          <p:cNvPr id="45512" name="Google Shape;45512;p69"/>
          <p:cNvSpPr/>
          <p:nvPr/>
        </p:nvSpPr>
        <p:spPr>
          <a:xfrm flipH="1">
            <a:off x="3711658" y="761813"/>
            <a:ext cx="1207875" cy="1198278"/>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3" name="Google Shape;45513;p69"/>
          <p:cNvSpPr/>
          <p:nvPr/>
        </p:nvSpPr>
        <p:spPr>
          <a:xfrm>
            <a:off x="927012" y="2967754"/>
            <a:ext cx="2143185" cy="1361829"/>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14" name="Google Shape;45514;p69"/>
          <p:cNvGrpSpPr/>
          <p:nvPr/>
        </p:nvGrpSpPr>
        <p:grpSpPr>
          <a:xfrm rot="481225">
            <a:off x="3753971" y="3006802"/>
            <a:ext cx="1341854" cy="1352558"/>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79" name="Google Shape;45679;p69"/>
          <p:cNvGrpSpPr/>
          <p:nvPr/>
        </p:nvGrpSpPr>
        <p:grpSpPr>
          <a:xfrm rot="-4940713" flipH="1">
            <a:off x="1075830" y="856967"/>
            <a:ext cx="1660578" cy="1998143"/>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61" name="Google Shape;46161;p69"/>
          <p:cNvGrpSpPr/>
          <p:nvPr/>
        </p:nvGrpSpPr>
        <p:grpSpPr>
          <a:xfrm rot="-2376691" flipH="1">
            <a:off x="2145369" y="26204"/>
            <a:ext cx="1187744" cy="2954799"/>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06" name="Google Shape;46306;p69"/>
          <p:cNvGrpSpPr/>
          <p:nvPr/>
        </p:nvGrpSpPr>
        <p:grpSpPr>
          <a:xfrm>
            <a:off x="1257097" y="1630186"/>
            <a:ext cx="3638880" cy="1907268"/>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336" name="Google Shape;46336;p69"/>
          <p:cNvGrpSpPr/>
          <p:nvPr/>
        </p:nvGrpSpPr>
        <p:grpSpPr>
          <a:xfrm>
            <a:off x="673233" y="3067073"/>
            <a:ext cx="2465780" cy="1206377"/>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91" name="Google Shape;46591;p69"/>
          <p:cNvGrpSpPr/>
          <p:nvPr/>
        </p:nvGrpSpPr>
        <p:grpSpPr>
          <a:xfrm flipH="1">
            <a:off x="3868955" y="589391"/>
            <a:ext cx="939607" cy="1421017"/>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Metin kutusu 1"/>
          <p:cNvSpPr txBox="1"/>
          <p:nvPr/>
        </p:nvSpPr>
        <p:spPr>
          <a:xfrm>
            <a:off x="1862356" y="2348113"/>
            <a:ext cx="2659310" cy="307777"/>
          </a:xfrm>
          <a:prstGeom prst="rect">
            <a:avLst/>
          </a:prstGeom>
          <a:noFill/>
        </p:spPr>
        <p:txBody>
          <a:bodyPr wrap="square" rtlCol="0">
            <a:spAutoFit/>
          </a:bodyPr>
          <a:lstStyle/>
          <a:p>
            <a:r>
              <a:rPr lang="tr-TR" dirty="0"/>
              <a:t>Thank </a:t>
            </a:r>
            <a:r>
              <a:rPr lang="tr-TR" dirty="0" err="1"/>
              <a:t>you</a:t>
            </a:r>
            <a:r>
              <a:rPr lang="tr-TR" dirty="0"/>
              <a:t> </a:t>
            </a:r>
            <a:r>
              <a:rPr lang="tr-TR" dirty="0" err="1"/>
              <a:t>for</a:t>
            </a:r>
            <a:r>
              <a:rPr lang="tr-TR" dirty="0"/>
              <a:t> </a:t>
            </a:r>
            <a:r>
              <a:rPr lang="tr-TR" dirty="0" err="1"/>
              <a:t>Listening</a:t>
            </a:r>
            <a:r>
              <a:rPr lang="tr-TR" dirty="0"/>
              <a:t> !!!</a:t>
            </a:r>
          </a:p>
        </p:txBody>
      </p:sp>
    </p:spTree>
    <p:extLst>
      <p:ext uri="{BB962C8B-B14F-4D97-AF65-F5344CB8AC3E}">
        <p14:creationId xmlns:p14="http://schemas.microsoft.com/office/powerpoint/2010/main" val="17906284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3" name="İçerik Yer Tutucusu 2"/>
          <p:cNvSpPr txBox="1">
            <a:spLocks/>
          </p:cNvSpPr>
          <p:nvPr/>
        </p:nvSpPr>
        <p:spPr>
          <a:xfrm>
            <a:off x="683568" y="125835"/>
            <a:ext cx="7830870" cy="4865615"/>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152400" indent="0" algn="ctr">
              <a:buNone/>
            </a:pPr>
            <a:r>
              <a:rPr lang="tr-TR" sz="2800" b="1" dirty="0"/>
              <a:t>Instincts</a:t>
            </a:r>
            <a:br>
              <a:rPr lang="en-US" b="1" dirty="0"/>
            </a:br>
            <a:endParaRPr lang="tr-TR" b="1" dirty="0"/>
          </a:p>
          <a:p>
            <a:pPr marL="152400" indent="0" algn="ctr">
              <a:buNone/>
            </a:pPr>
            <a:endParaRPr lang="tr-TR" b="1" dirty="0"/>
          </a:p>
          <a:p>
            <a:pPr marL="152400" indent="0" algn="ctr">
              <a:buNone/>
            </a:pPr>
            <a:endParaRPr lang="tr-TR" b="1" dirty="0"/>
          </a:p>
          <a:p>
            <a:pPr marL="152400" indent="0" algn="ctr">
              <a:buNone/>
            </a:pPr>
            <a:endParaRPr lang="tr-TR" b="1"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tr-TR" dirty="0"/>
          </a:p>
          <a:p>
            <a:pPr marL="152400" indent="0" algn="ctr">
              <a:buNone/>
            </a:pPr>
            <a:endParaRPr lang="en-US" dirty="0"/>
          </a:p>
          <a:p>
            <a:pPr algn="just"/>
            <a:endParaRPr lang="tr-TR" dirty="0"/>
          </a:p>
          <a:p>
            <a:pPr algn="just"/>
            <a:r>
              <a:rPr lang="en-US" dirty="0"/>
              <a:t>Instinctively, behavior is the fixation of patterns of events exhibited by animals. In general, instinctive behaviors are not learned, but in some cases they can be slightly modified by learning patterns.</a:t>
            </a:r>
            <a:endParaRPr lang="tr-TR" dirty="0"/>
          </a:p>
          <a:p>
            <a:endParaRPr lang="tr-TR" dirty="0"/>
          </a:p>
          <a:p>
            <a:r>
              <a:rPr lang="en-US" dirty="0"/>
              <a:t>Survival behavioral patterns tend to be instinctive. These events, which include interbreeding, aggression, hiding, defense, escape, courtship (flirting) and warning instinct behavior patterns, are frequently exhibited in aroused animals in distinguishing them from other members of the species. </a:t>
            </a:r>
          </a:p>
        </p:txBody>
      </p:sp>
      <p:pic>
        <p:nvPicPr>
          <p:cNvPr id="4" name="Resim 3"/>
          <p:cNvPicPr>
            <a:picLocks noChangeAspect="1"/>
          </p:cNvPicPr>
          <p:nvPr/>
        </p:nvPicPr>
        <p:blipFill>
          <a:blip r:embed="rId3"/>
          <a:stretch>
            <a:fillRect/>
          </a:stretch>
        </p:blipFill>
        <p:spPr>
          <a:xfrm>
            <a:off x="2609152" y="867587"/>
            <a:ext cx="4280613" cy="2446064"/>
          </a:xfrm>
          <a:prstGeom prst="rect">
            <a:avLst/>
          </a:prstGeom>
          <a:effectLst>
            <a:softEdge rad="127000"/>
          </a:effectLst>
        </p:spPr>
      </p:pic>
      <p:sp>
        <p:nvSpPr>
          <p:cNvPr id="2" name="Metin kutusu 1"/>
          <p:cNvSpPr txBox="1"/>
          <p:nvPr/>
        </p:nvSpPr>
        <p:spPr>
          <a:xfrm>
            <a:off x="4815282" y="1121123"/>
            <a:ext cx="1971412" cy="1938992"/>
          </a:xfrm>
          <a:prstGeom prst="rect">
            <a:avLst/>
          </a:prstGeom>
          <a:solidFill>
            <a:schemeClr val="tx1"/>
          </a:solidFill>
          <a:ln>
            <a:solidFill>
              <a:schemeClr val="tx1"/>
            </a:solidFill>
          </a:ln>
          <a:effectLst>
            <a:softEdge rad="127000"/>
          </a:effectLst>
        </p:spPr>
        <p:txBody>
          <a:bodyPr wrap="square" rtlCol="0">
            <a:spAutoFit/>
          </a:bodyPr>
          <a:lstStyle/>
          <a:p>
            <a:pPr algn="ctr"/>
            <a:r>
              <a:rPr lang="tr-TR" sz="4000" dirty="0" err="1">
                <a:ln>
                  <a:solidFill>
                    <a:schemeClr val="bg1"/>
                  </a:solidFill>
                </a:ln>
                <a:solidFill>
                  <a:schemeClr val="bg1"/>
                </a:solidFill>
              </a:rPr>
              <a:t>What</a:t>
            </a:r>
            <a:r>
              <a:rPr lang="tr-TR" sz="4000" dirty="0">
                <a:ln>
                  <a:solidFill>
                    <a:schemeClr val="bg1"/>
                  </a:solidFill>
                </a:ln>
                <a:solidFill>
                  <a:schemeClr val="bg1"/>
                </a:solidFill>
              </a:rPr>
              <a:t> is </a:t>
            </a:r>
            <a:r>
              <a:rPr lang="tr-TR" sz="4000" dirty="0" err="1">
                <a:ln>
                  <a:solidFill>
                    <a:schemeClr val="bg1"/>
                  </a:solidFill>
                </a:ln>
                <a:solidFill>
                  <a:schemeClr val="bg1"/>
                </a:solidFill>
              </a:rPr>
              <a:t>Instinct</a:t>
            </a:r>
            <a:r>
              <a:rPr lang="tr-TR" sz="4000" dirty="0">
                <a:ln>
                  <a:solidFill>
                    <a:schemeClr val="bg1"/>
                  </a:solidFill>
                </a:ln>
                <a:solidFill>
                  <a:schemeClr val="bg1"/>
                </a:solidFill>
              </a:rPr>
              <a:t> ?</a:t>
            </a:r>
          </a:p>
        </p:txBody>
      </p:sp>
    </p:spTree>
    <p:extLst>
      <p:ext uri="{BB962C8B-B14F-4D97-AF65-F5344CB8AC3E}">
        <p14:creationId xmlns:p14="http://schemas.microsoft.com/office/powerpoint/2010/main" val="266157266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5" name="İçerik Yer Tutucusu 2"/>
          <p:cNvSpPr txBox="1">
            <a:spLocks noGrp="1"/>
          </p:cNvSpPr>
          <p:nvPr>
            <p:ph type="subTitle" idx="1"/>
          </p:nvPr>
        </p:nvSpPr>
        <p:spPr>
          <a:xfrm>
            <a:off x="5317745" y="1912224"/>
            <a:ext cx="2559518" cy="149370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9pPr>
          </a:lstStyle>
          <a:p>
            <a:pPr algn="just"/>
            <a:r>
              <a:rPr lang="en-US" dirty="0"/>
              <a:t>Habit is a mechanism by which the level of responsiveness (readiness to respond) to stimuli is altered by animals.</a:t>
            </a:r>
          </a:p>
        </p:txBody>
      </p:sp>
      <p:sp>
        <p:nvSpPr>
          <p:cNvPr id="1616" name="İçerik Yer Tutucusu 2"/>
          <p:cNvSpPr txBox="1">
            <a:spLocks/>
          </p:cNvSpPr>
          <p:nvPr/>
        </p:nvSpPr>
        <p:spPr>
          <a:xfrm>
            <a:off x="5439945" y="1152475"/>
            <a:ext cx="2672209" cy="45821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139700" indent="0" algn="ctr"/>
            <a:r>
              <a:rPr lang="tr-TR" b="1" dirty="0"/>
              <a:t>Habits </a:t>
            </a:r>
            <a:r>
              <a:rPr lang="en-US" b="1" dirty="0"/>
              <a:t>(habituation)</a:t>
            </a:r>
            <a:endParaRPr lang="tr-TR" b="1" dirty="0"/>
          </a:p>
        </p:txBody>
      </p:sp>
      <p:pic>
        <p:nvPicPr>
          <p:cNvPr id="2" name="Resim 1"/>
          <p:cNvPicPr>
            <a:picLocks noChangeAspect="1"/>
          </p:cNvPicPr>
          <p:nvPr/>
        </p:nvPicPr>
        <p:blipFill>
          <a:blip r:embed="rId3"/>
          <a:stretch>
            <a:fillRect/>
          </a:stretch>
        </p:blipFill>
        <p:spPr>
          <a:xfrm>
            <a:off x="1059785" y="1291905"/>
            <a:ext cx="3293587" cy="2567031"/>
          </a:xfrm>
          <a:prstGeom prst="rect">
            <a:avLst/>
          </a:prstGeom>
        </p:spPr>
      </p:pic>
    </p:spTree>
    <p:extLst>
      <p:ext uri="{BB962C8B-B14F-4D97-AF65-F5344CB8AC3E}">
        <p14:creationId xmlns:p14="http://schemas.microsoft.com/office/powerpoint/2010/main" val="37023386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5" name="İçerik Yer Tutucusu 2"/>
          <p:cNvSpPr txBox="1">
            <a:spLocks/>
          </p:cNvSpPr>
          <p:nvPr/>
        </p:nvSpPr>
        <p:spPr>
          <a:xfrm>
            <a:off x="393129" y="276837"/>
            <a:ext cx="7703400" cy="440948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139700" indent="0" algn="ctr">
              <a:buFont typeface="Karla"/>
              <a:buNone/>
            </a:pPr>
            <a:r>
              <a:rPr lang="tr-TR" sz="2800" b="1" dirty="0" err="1"/>
              <a:t>Reasoning</a:t>
            </a:r>
            <a:endParaRPr lang="tr-TR" sz="2800"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endParaRPr lang="tr-TR" b="1" dirty="0"/>
          </a:p>
          <a:p>
            <a:pPr marL="139700" indent="0">
              <a:buFont typeface="Karla"/>
              <a:buNone/>
            </a:pPr>
            <a:br>
              <a:rPr lang="en-US" b="1" dirty="0"/>
            </a:br>
            <a:endParaRPr lang="en-US" dirty="0"/>
          </a:p>
          <a:p>
            <a:r>
              <a:rPr lang="en-US" dirty="0"/>
              <a:t>Animals do not reach rational arguments in the same sense that humans do. But they can use their memory to take limited action in a similar situation.</a:t>
            </a:r>
          </a:p>
          <a:p>
            <a:r>
              <a:rPr lang="en-US" dirty="0"/>
              <a:t>This ability was generally found in primates such as monkeys and chimpanzees, rather than in farm animals.</a:t>
            </a:r>
          </a:p>
        </p:txBody>
      </p:sp>
      <p:pic>
        <p:nvPicPr>
          <p:cNvPr id="2" name="Resim 1"/>
          <p:cNvPicPr>
            <a:picLocks noChangeAspect="1"/>
          </p:cNvPicPr>
          <p:nvPr/>
        </p:nvPicPr>
        <p:blipFill>
          <a:blip r:embed="rId3"/>
          <a:stretch>
            <a:fillRect/>
          </a:stretch>
        </p:blipFill>
        <p:spPr>
          <a:xfrm>
            <a:off x="2717648" y="1142484"/>
            <a:ext cx="3054361" cy="2292295"/>
          </a:xfrm>
          <a:prstGeom prst="rect">
            <a:avLst/>
          </a:prstGeom>
        </p:spPr>
      </p:pic>
    </p:spTree>
    <p:extLst>
      <p:ext uri="{BB962C8B-B14F-4D97-AF65-F5344CB8AC3E}">
        <p14:creationId xmlns:p14="http://schemas.microsoft.com/office/powerpoint/2010/main" val="250392343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5" name="İçerik Yer Tutucusu 2"/>
          <p:cNvSpPr txBox="1">
            <a:spLocks noGrp="1"/>
          </p:cNvSpPr>
          <p:nvPr>
            <p:ph type="subTitle" idx="1"/>
          </p:nvPr>
        </p:nvSpPr>
        <p:spPr>
          <a:xfrm>
            <a:off x="5439944" y="1367406"/>
            <a:ext cx="2923880" cy="304567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9pPr>
          </a:lstStyle>
          <a:p>
            <a:r>
              <a:rPr lang="en-US" dirty="0"/>
              <a:t>Animal behaviors can learn through imprinting and conditioning as well as instinctively.</a:t>
            </a:r>
            <a:endParaRPr lang="tr-TR" dirty="0"/>
          </a:p>
          <a:p>
            <a:endParaRPr lang="tr-TR" dirty="0"/>
          </a:p>
          <a:p>
            <a:r>
              <a:rPr lang="en-US" dirty="0">
                <a:solidFill>
                  <a:srgbClr val="000000"/>
                </a:solidFill>
                <a:latin typeface="Nunito Sans"/>
              </a:rPr>
              <a:t>The domestication of one animal species to another is seen especially in ants among insects with a social life.</a:t>
            </a:r>
            <a:endParaRPr lang="en-US" dirty="0"/>
          </a:p>
        </p:txBody>
      </p:sp>
      <p:sp>
        <p:nvSpPr>
          <p:cNvPr id="1616" name="İçerik Yer Tutucusu 2"/>
          <p:cNvSpPr txBox="1">
            <a:spLocks/>
          </p:cNvSpPr>
          <p:nvPr/>
        </p:nvSpPr>
        <p:spPr>
          <a:xfrm>
            <a:off x="5383599" y="844330"/>
            <a:ext cx="2672209" cy="458211"/>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139700" indent="0" algn="ctr"/>
            <a:r>
              <a:rPr lang="tr-TR" b="1" dirty="0"/>
              <a:t>I</a:t>
            </a:r>
            <a:r>
              <a:rPr lang="en-US" b="1" dirty="0" err="1"/>
              <a:t>ntelligence</a:t>
            </a:r>
            <a:endParaRPr lang="tr-TR" b="1" dirty="0"/>
          </a:p>
        </p:txBody>
      </p:sp>
      <p:pic>
        <p:nvPicPr>
          <p:cNvPr id="3" name="Resim 2"/>
          <p:cNvPicPr>
            <a:picLocks noChangeAspect="1"/>
          </p:cNvPicPr>
          <p:nvPr/>
        </p:nvPicPr>
        <p:blipFill>
          <a:blip r:embed="rId3"/>
          <a:stretch>
            <a:fillRect/>
          </a:stretch>
        </p:blipFill>
        <p:spPr>
          <a:xfrm>
            <a:off x="1234015" y="1302541"/>
            <a:ext cx="2950720" cy="2531228"/>
          </a:xfrm>
          <a:prstGeom prst="rect">
            <a:avLst/>
          </a:prstGeom>
          <a:effectLst>
            <a:softEdge rad="127000"/>
          </a:effectLst>
        </p:spPr>
      </p:pic>
      <p:pic>
        <p:nvPicPr>
          <p:cNvPr id="4" name="Resim 3"/>
          <p:cNvPicPr>
            <a:picLocks noChangeAspect="1"/>
          </p:cNvPicPr>
          <p:nvPr/>
        </p:nvPicPr>
        <p:blipFill>
          <a:blip r:embed="rId4"/>
          <a:stretch>
            <a:fillRect/>
          </a:stretch>
        </p:blipFill>
        <p:spPr>
          <a:xfrm>
            <a:off x="7088697" y="3775790"/>
            <a:ext cx="2055303" cy="1367710"/>
          </a:xfrm>
          <a:prstGeom prst="rect">
            <a:avLst/>
          </a:prstGeom>
          <a:effectLst>
            <a:softEdge rad="127000"/>
          </a:effectLst>
        </p:spPr>
      </p:pic>
    </p:spTree>
    <p:extLst>
      <p:ext uri="{BB962C8B-B14F-4D97-AF65-F5344CB8AC3E}">
        <p14:creationId xmlns:p14="http://schemas.microsoft.com/office/powerpoint/2010/main" val="117178753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5" name="İçerik Yer Tutucusu 2"/>
          <p:cNvSpPr txBox="1">
            <a:spLocks/>
          </p:cNvSpPr>
          <p:nvPr/>
        </p:nvSpPr>
        <p:spPr>
          <a:xfrm>
            <a:off x="335685" y="352338"/>
            <a:ext cx="7703400" cy="440948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139700" indent="0" algn="ctr">
              <a:buNone/>
            </a:pPr>
            <a:r>
              <a:rPr lang="tr-TR" sz="2800" b="1" dirty="0"/>
              <a:t>Imprinting</a:t>
            </a:r>
            <a:endParaRPr lang="tr-TR" b="1" dirty="0"/>
          </a:p>
          <a:p>
            <a:endParaRPr lang="tr-TR" b="1" dirty="0"/>
          </a:p>
          <a:p>
            <a:pPr algn="just"/>
            <a:endParaRPr lang="tr-TR" b="1" dirty="0"/>
          </a:p>
          <a:p>
            <a:pPr algn="just"/>
            <a:r>
              <a:rPr lang="tr-TR" dirty="0"/>
              <a:t>Imprinting</a:t>
            </a:r>
            <a:r>
              <a:rPr lang="en-US" dirty="0"/>
              <a:t> is a pattern of behavior that enables the young of a species to learn about a member of the species, usually by recognizing and following the mother. </a:t>
            </a:r>
            <a:r>
              <a:rPr lang="tr-TR" dirty="0"/>
              <a:t>Imprinting</a:t>
            </a:r>
            <a:r>
              <a:rPr lang="en-US" dirty="0"/>
              <a:t> occurs in the early teenage life of most species.</a:t>
            </a:r>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en-US" dirty="0"/>
          </a:p>
          <a:p>
            <a:endParaRPr lang="tr-TR" b="1" dirty="0"/>
          </a:p>
          <a:p>
            <a:endParaRPr lang="tr-TR" b="1" dirty="0"/>
          </a:p>
        </p:txBody>
      </p:sp>
      <p:pic>
        <p:nvPicPr>
          <p:cNvPr id="4" name="Resim 3"/>
          <p:cNvPicPr>
            <a:picLocks noChangeAspect="1"/>
          </p:cNvPicPr>
          <p:nvPr/>
        </p:nvPicPr>
        <p:blipFill>
          <a:blip r:embed="rId3"/>
          <a:stretch>
            <a:fillRect/>
          </a:stretch>
        </p:blipFill>
        <p:spPr>
          <a:xfrm>
            <a:off x="891939" y="2081763"/>
            <a:ext cx="2853175" cy="2139881"/>
          </a:xfrm>
          <a:prstGeom prst="rect">
            <a:avLst/>
          </a:prstGeom>
          <a:effectLst>
            <a:softEdge rad="127000"/>
          </a:effectLst>
        </p:spPr>
      </p:pic>
      <p:pic>
        <p:nvPicPr>
          <p:cNvPr id="1026" name="Picture 2" descr="Konrad Lorenz | Discographie | Discog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1585" y="2081762"/>
            <a:ext cx="2857500" cy="2139881"/>
          </a:xfrm>
          <a:prstGeom prst="rect">
            <a:avLst/>
          </a:prstGeom>
          <a:noFill/>
          <a:effectLst>
            <a:softEdge rad="127000"/>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6635519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5" name="İçerik Yer Tutucusu 2"/>
          <p:cNvSpPr txBox="1">
            <a:spLocks noGrp="1"/>
          </p:cNvSpPr>
          <p:nvPr>
            <p:ph type="subTitle" idx="1"/>
          </p:nvPr>
        </p:nvSpPr>
        <p:spPr>
          <a:xfrm>
            <a:off x="5439944" y="1803923"/>
            <a:ext cx="2923880" cy="304567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Char char="■"/>
              <a:defRPr sz="1400" b="0" i="0" u="none" strike="noStrike" cap="none">
                <a:solidFill>
                  <a:schemeClr val="dk1"/>
                </a:solidFill>
                <a:latin typeface="Livvic"/>
                <a:ea typeface="Livvic"/>
                <a:cs typeface="Livvic"/>
                <a:sym typeface="Livvic"/>
              </a:defRPr>
            </a:lvl9pPr>
          </a:lstStyle>
          <a:p>
            <a:pPr algn="just"/>
            <a:r>
              <a:rPr lang="en-US" dirty="0"/>
              <a:t>In the absence of the mother, sealing can occur with certain objects, such as an animal of a different species or even a human. The time for sealing is short. It can usually occur within hours or a few days.</a:t>
            </a:r>
          </a:p>
        </p:txBody>
      </p:sp>
      <p:pic>
        <p:nvPicPr>
          <p:cNvPr id="2" name="Resim 1"/>
          <p:cNvPicPr>
            <a:picLocks noChangeAspect="1"/>
          </p:cNvPicPr>
          <p:nvPr/>
        </p:nvPicPr>
        <p:blipFill>
          <a:blip r:embed="rId3"/>
          <a:stretch>
            <a:fillRect/>
          </a:stretch>
        </p:blipFill>
        <p:spPr>
          <a:xfrm>
            <a:off x="1178935" y="940279"/>
            <a:ext cx="3060880" cy="1701660"/>
          </a:xfrm>
          <a:prstGeom prst="rect">
            <a:avLst/>
          </a:prstGeom>
        </p:spPr>
      </p:pic>
      <p:pic>
        <p:nvPicPr>
          <p:cNvPr id="5" name="Resim 4"/>
          <p:cNvPicPr>
            <a:picLocks noChangeAspect="1"/>
          </p:cNvPicPr>
          <p:nvPr/>
        </p:nvPicPr>
        <p:blipFill>
          <a:blip r:embed="rId4"/>
          <a:stretch>
            <a:fillRect/>
          </a:stretch>
        </p:blipFill>
        <p:spPr>
          <a:xfrm flipH="1">
            <a:off x="1178935" y="2455221"/>
            <a:ext cx="3060880" cy="1743075"/>
          </a:xfrm>
          <a:prstGeom prst="rect">
            <a:avLst/>
          </a:prstGeom>
          <a:effectLst>
            <a:softEdge rad="127000"/>
          </a:effectLst>
        </p:spPr>
      </p:pic>
    </p:spTree>
    <p:extLst>
      <p:ext uri="{BB962C8B-B14F-4D97-AF65-F5344CB8AC3E}">
        <p14:creationId xmlns:p14="http://schemas.microsoft.com/office/powerpoint/2010/main" val="278183546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2" name="Dikdörtgen 1"/>
          <p:cNvSpPr/>
          <p:nvPr/>
        </p:nvSpPr>
        <p:spPr>
          <a:xfrm>
            <a:off x="520117" y="155704"/>
            <a:ext cx="6337883" cy="4401205"/>
          </a:xfrm>
          <a:prstGeom prst="rect">
            <a:avLst/>
          </a:prstGeom>
        </p:spPr>
        <p:txBody>
          <a:bodyPr wrap="square">
            <a:spAutoFit/>
          </a:bodyPr>
          <a:lstStyle/>
          <a:p>
            <a:pPr marL="285750" indent="-285750" algn="just">
              <a:buFont typeface="Arial" panose="020B0604020202020204" pitchFamily="34" charset="0"/>
              <a:buChar char="•"/>
            </a:pPr>
            <a:r>
              <a:rPr lang="en-US" dirty="0"/>
              <a:t>He introduced the concept of "impression" through Lorenz's studies between 1935 and 1938. Impression is the process of following an object, usually its biological mother, in the first moments of a baby animal's life.</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He developed this concept by watching birds (especially geese and jackdaws). Thus, he discovered that in the process, shortly after hatching, baby birds were genetically formed to recognize their mother's voice and sight. Because of this, a permanent bond is formed from the very beginning between the newly hatched chicks and their mothers.</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Lorenz's studies of animal behavior paved the way for modern scientific understanding of how behavioral patterns in species evolve.</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b="1" dirty="0"/>
              <a:t>He specifically noted the adaptive value of ecological factors and behavior for the survival of the species. </a:t>
            </a:r>
            <a:endParaRPr lang="tr-TR" b="1" dirty="0"/>
          </a:p>
          <a:p>
            <a:pPr marL="285750" indent="-285750" algn="just">
              <a:buFont typeface="Arial" panose="020B0604020202020204" pitchFamily="34" charset="0"/>
              <a:buChar char="•"/>
            </a:pPr>
            <a:endParaRPr lang="tr-TR" b="1" dirty="0"/>
          </a:p>
          <a:p>
            <a:pPr marL="285750" indent="-285750" algn="just">
              <a:buFont typeface="Arial" panose="020B0604020202020204" pitchFamily="34" charset="0"/>
              <a:buChar char="•"/>
            </a:pPr>
            <a:r>
              <a:rPr lang="en-US" dirty="0"/>
              <a:t>His work pioneered the concept that animal species are genetically predisposed to specific types of information. He stated that this information is also very important for the survival of the species. This includes behavioral patterns that we can study in nature and in ourselves.</a:t>
            </a:r>
            <a:endParaRPr lang="tr-TR" dirty="0"/>
          </a:p>
        </p:txBody>
      </p:sp>
      <p:pic>
        <p:nvPicPr>
          <p:cNvPr id="3" name="Resim 2"/>
          <p:cNvPicPr>
            <a:picLocks noChangeAspect="1"/>
          </p:cNvPicPr>
          <p:nvPr/>
        </p:nvPicPr>
        <p:blipFill>
          <a:blip r:embed="rId3"/>
          <a:stretch>
            <a:fillRect/>
          </a:stretch>
        </p:blipFill>
        <p:spPr>
          <a:xfrm>
            <a:off x="6858000" y="1291905"/>
            <a:ext cx="2286000" cy="3851595"/>
          </a:xfrm>
          <a:prstGeom prst="rect">
            <a:avLst/>
          </a:prstGeom>
          <a:effectLst>
            <a:softEdge rad="127000"/>
          </a:effectLst>
        </p:spPr>
      </p:pic>
    </p:spTree>
    <p:extLst>
      <p:ext uri="{BB962C8B-B14F-4D97-AF65-F5344CB8AC3E}">
        <p14:creationId xmlns:p14="http://schemas.microsoft.com/office/powerpoint/2010/main" val="85697623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Dikdörtgen 3"/>
          <p:cNvSpPr/>
          <p:nvPr/>
        </p:nvSpPr>
        <p:spPr>
          <a:xfrm>
            <a:off x="1240922" y="1801514"/>
            <a:ext cx="2794183" cy="1569660"/>
          </a:xfrm>
          <a:prstGeom prst="rect">
            <a:avLst/>
          </a:prstGeom>
        </p:spPr>
        <p:txBody>
          <a:bodyPr wrap="square">
            <a:spAutoFit/>
          </a:bodyPr>
          <a:lstStyle/>
          <a:p>
            <a:pPr algn="ctr"/>
            <a:r>
              <a:rPr lang="en-US" sz="2400" dirty="0"/>
              <a:t>FACTORS AFFECTING THE BEHAVIORS OF ANIMALS</a:t>
            </a:r>
            <a:endParaRPr lang="tr-TR" sz="2400" dirty="0"/>
          </a:p>
        </p:txBody>
      </p:sp>
      <p:sp>
        <p:nvSpPr>
          <p:cNvPr id="7" name="Dikdörtgen 6"/>
          <p:cNvSpPr/>
          <p:nvPr/>
        </p:nvSpPr>
        <p:spPr>
          <a:xfrm>
            <a:off x="4864966" y="890627"/>
            <a:ext cx="4119643" cy="4185761"/>
          </a:xfrm>
          <a:prstGeom prst="rect">
            <a:avLst/>
          </a:prstGeom>
        </p:spPr>
        <p:txBody>
          <a:bodyPr wrap="square">
            <a:spAutoFit/>
          </a:bodyPr>
          <a:lstStyle/>
          <a:p>
            <a:r>
              <a:rPr lang="en-US" dirty="0"/>
              <a:t>Beside all the characteristics of a living thing, behaviors emerge and develop with the components of genetic and environmental events. Sometimes genetic factors and sometimes environmental factors outweigh the behaviors.</a:t>
            </a:r>
            <a:endParaRPr lang="tr-TR" dirty="0"/>
          </a:p>
          <a:p>
            <a:endParaRPr lang="en-US" dirty="0"/>
          </a:p>
          <a:p>
            <a:r>
              <a:rPr lang="en-US" dirty="0"/>
              <a:t>Most newly hatched chicks, whose eyes have not yet opened, lift their heads to open their mouths and may chirp to indicate that they want food.</a:t>
            </a:r>
            <a:endParaRPr lang="tr-TR" dirty="0"/>
          </a:p>
          <a:p>
            <a:endParaRPr lang="tr-TR" dirty="0"/>
          </a:p>
          <a:p>
            <a:r>
              <a:rPr lang="en-US" dirty="0"/>
              <a:t>This behavior is an inherited behavior that predominates. It cannot be said that every behavior emerges only with genes. In some behaviors, environmental factors are more effective than hereditary factors.</a:t>
            </a:r>
            <a:endParaRPr lang="tr-TR" dirty="0"/>
          </a:p>
          <a:p>
            <a:endParaRPr lang="tr-TR" dirty="0"/>
          </a:p>
          <a:p>
            <a:r>
              <a:rPr lang="en-US" dirty="0"/>
              <a:t>Language learning in humans is a behavior that develops in the environment where that language is spoken.</a:t>
            </a:r>
          </a:p>
        </p:txBody>
      </p:sp>
    </p:spTree>
    <p:extLst>
      <p:ext uri="{BB962C8B-B14F-4D97-AF65-F5344CB8AC3E}">
        <p14:creationId xmlns:p14="http://schemas.microsoft.com/office/powerpoint/2010/main" val="702864622"/>
      </p:ext>
    </p:extLst>
  </p:cSld>
  <p:clrMapOvr>
    <a:masterClrMapping/>
  </p:clrMapOvr>
</p:sld>
</file>

<file path=ppt/theme/theme1.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15702</TotalTime>
  <Words>919</Words>
  <Application>Microsoft Office PowerPoint</Application>
  <PresentationFormat>Ekran Gösterisi (16:9)</PresentationFormat>
  <Paragraphs>126</Paragraphs>
  <Slides>16</Slides>
  <Notes>16</Notes>
  <HiddenSlides>0</HiddenSlides>
  <MMClips>0</MMClips>
  <ScaleCrop>false</ScaleCrop>
  <HeadingPairs>
    <vt:vector size="6" baseType="variant">
      <vt:variant>
        <vt:lpstr>Kullanılan Yazı Tipleri</vt:lpstr>
      </vt:variant>
      <vt:variant>
        <vt:i4>5</vt:i4>
      </vt:variant>
      <vt:variant>
        <vt:lpstr>Tema</vt:lpstr>
      </vt:variant>
      <vt:variant>
        <vt:i4>1</vt:i4>
      </vt:variant>
      <vt:variant>
        <vt:lpstr>Slayt Başlıkları</vt:lpstr>
      </vt:variant>
      <vt:variant>
        <vt:i4>16</vt:i4>
      </vt:variant>
    </vt:vector>
  </HeadingPairs>
  <TitlesOfParts>
    <vt:vector size="22" baseType="lpstr">
      <vt:lpstr>Arial</vt:lpstr>
      <vt:lpstr>Livvic</vt:lpstr>
      <vt:lpstr>Karla</vt:lpstr>
      <vt:lpstr>Nunito Sans</vt:lpstr>
      <vt:lpstr>Pangolin</vt:lpstr>
      <vt:lpstr>Doodle World Wildlife Day by Slidesgo</vt:lpstr>
      <vt:lpstr>Wild Animal Behaviors</vt:lpstr>
      <vt:lpstr>PowerPoint Sunusu</vt:lpstr>
      <vt:lpstr>PowerPoint Sunusu</vt:lpstr>
      <vt:lpstr>PowerPoint Sunusu</vt:lpstr>
      <vt:lpstr>PowerPoint Sunusu</vt:lpstr>
      <vt:lpstr>PowerPoint Sunusu</vt:lpstr>
      <vt:lpstr>PowerPoint Sunusu</vt:lpstr>
      <vt:lpstr>PowerPoint Sunusu</vt:lpstr>
      <vt:lpstr>PowerPoint Sunusu</vt:lpstr>
      <vt:lpstr>HOW DID THE BEHAVIOR EVOLVE?</vt:lpstr>
      <vt:lpstr>HOW SHOULD ETOLOGY BE HANDLED?</vt:lpstr>
      <vt:lpstr>DETAILED ANALYSIS OF BEHAVIOR.</vt:lpstr>
      <vt:lpstr>PowerPoint Sunusu</vt:lpstr>
      <vt:lpstr> 1.Innate behaviors</vt:lpstr>
      <vt:lpstr>PowerPoint Sunusu</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World Wildlife Day</dc:title>
  <dc:creator>Etkin</dc:creator>
  <cp:lastModifiedBy>nailmert bıçakcı</cp:lastModifiedBy>
  <cp:revision>100</cp:revision>
  <dcterms:modified xsi:type="dcterms:W3CDTF">2025-09-08T18:46:22Z</dcterms:modified>
</cp:coreProperties>
</file>