
<file path=[Content_Types].xml><?xml version="1.0" encoding="utf-8"?>
<Types xmlns="http://schemas.openxmlformats.org/package/2006/content-types">
  <Default Extension="jfif" ContentType="image/jpeg"/>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6"/>
  </p:notesMasterIdLst>
  <p:sldIdLst>
    <p:sldId id="256" r:id="rId3"/>
    <p:sldId id="755" r:id="rId4"/>
    <p:sldId id="756" r:id="rId5"/>
    <p:sldId id="757" r:id="rId6"/>
    <p:sldId id="758" r:id="rId7"/>
    <p:sldId id="759" r:id="rId8"/>
    <p:sldId id="760" r:id="rId9"/>
    <p:sldId id="761" r:id="rId10"/>
    <p:sldId id="762" r:id="rId11"/>
    <p:sldId id="777" r:id="rId12"/>
    <p:sldId id="765" r:id="rId13"/>
    <p:sldId id="766" r:id="rId14"/>
    <p:sldId id="767" r:id="rId15"/>
    <p:sldId id="768" r:id="rId16"/>
    <p:sldId id="769" r:id="rId17"/>
    <p:sldId id="770" r:id="rId18"/>
    <p:sldId id="771" r:id="rId19"/>
    <p:sldId id="772" r:id="rId20"/>
    <p:sldId id="773" r:id="rId21"/>
    <p:sldId id="774" r:id="rId22"/>
    <p:sldId id="775" r:id="rId23"/>
    <p:sldId id="776" r:id="rId24"/>
    <p:sldId id="763" r:id="rId25"/>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850"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notesMaster" Target="notesMasters/notesMaster1.xml"/><Relationship Id="rId3" Type="http://schemas.openxmlformats.org/officeDocument/2006/relationships/slide" Target="slides/slide1.xml"/><Relationship Id="rId21" Type="http://schemas.openxmlformats.org/officeDocument/2006/relationships/slide" Target="slides/slide19.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viewProps" Target="viewProps.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EF9B7E7-D70C-414B-9372-CA35A566F883}" type="datetimeFigureOut">
              <a:rPr lang="tr-TR" smtClean="0"/>
              <a:t>29.10.2025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9A2308D-A64E-4CCD-9E45-250D10D6D2F8}" type="slidenum">
              <a:rPr lang="tr-TR" smtClean="0"/>
              <a:t>‹#›</a:t>
            </a:fld>
            <a:endParaRPr lang="tr-TR"/>
          </a:p>
        </p:txBody>
      </p:sp>
    </p:spTree>
    <p:extLst>
      <p:ext uri="{BB962C8B-B14F-4D97-AF65-F5344CB8AC3E}">
        <p14:creationId xmlns:p14="http://schemas.microsoft.com/office/powerpoint/2010/main" val="130437228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7356521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622836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2324354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7304097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5464678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298702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425313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5972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194426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081016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965162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231335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175313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8564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849662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60606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06988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243700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566883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7873072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49279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AAF7CD2B-1608-E464-0F4D-DD7886B6ED21}"/>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p>
        </p:txBody>
      </p:sp>
      <p:sp>
        <p:nvSpPr>
          <p:cNvPr id="3" name="Alt Başlık 2">
            <a:extLst>
              <a:ext uri="{FF2B5EF4-FFF2-40B4-BE49-F238E27FC236}">
                <a16:creationId xmlns:a16="http://schemas.microsoft.com/office/drawing/2014/main" id="{D9FCEDAB-6A6F-2A54-9C0F-7E7D269D53D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p>
        </p:txBody>
      </p:sp>
      <p:sp>
        <p:nvSpPr>
          <p:cNvPr id="4" name="Veri Yer Tutucusu 3">
            <a:extLst>
              <a:ext uri="{FF2B5EF4-FFF2-40B4-BE49-F238E27FC236}">
                <a16:creationId xmlns:a16="http://schemas.microsoft.com/office/drawing/2014/main" id="{540861DE-B4BD-B184-1B87-08EB597FB5B3}"/>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5" name="Alt Bilgi Yer Tutucusu 4">
            <a:extLst>
              <a:ext uri="{FF2B5EF4-FFF2-40B4-BE49-F238E27FC236}">
                <a16:creationId xmlns:a16="http://schemas.microsoft.com/office/drawing/2014/main" id="{E7AB13F7-FA17-DF75-6600-6817BCEEBCCD}"/>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CA1E589B-FB53-D19C-BA47-EC1FAC444A69}"/>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143974186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56D3B5D-3957-F3DA-3B44-B86C5595E91C}"/>
              </a:ext>
            </a:extLst>
          </p:cNvPr>
          <p:cNvSpPr>
            <a:spLocks noGrp="1"/>
          </p:cNvSpPr>
          <p:nvPr>
            <p:ph type="title"/>
          </p:nvPr>
        </p:nvSpPr>
        <p:spPr/>
        <p:txBody>
          <a:bodyPr/>
          <a:lstStyle/>
          <a:p>
            <a:r>
              <a:rPr lang="tr-TR"/>
              <a:t>Asıl başlık stilini düzenlemek için tıklayın</a:t>
            </a:r>
          </a:p>
        </p:txBody>
      </p:sp>
      <p:sp>
        <p:nvSpPr>
          <p:cNvPr id="3" name="Dikey Metin Yer Tutucusu 2">
            <a:extLst>
              <a:ext uri="{FF2B5EF4-FFF2-40B4-BE49-F238E27FC236}">
                <a16:creationId xmlns:a16="http://schemas.microsoft.com/office/drawing/2014/main" id="{5BB9D061-38C8-FD0B-A6D7-A8144DC23DB3}"/>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321CCE06-D4B2-C46F-3F3C-CCF59ECC7CB7}"/>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5" name="Alt Bilgi Yer Tutucusu 4">
            <a:extLst>
              <a:ext uri="{FF2B5EF4-FFF2-40B4-BE49-F238E27FC236}">
                <a16:creationId xmlns:a16="http://schemas.microsoft.com/office/drawing/2014/main" id="{F088EA31-C5B9-B85B-97A7-6B8FF117915C}"/>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BB1A3A1F-9CEA-2EEB-AD6A-7479324D4D0A}"/>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307081081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ECD7B65F-7882-DE67-B331-CD136D67B336}"/>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p>
        </p:txBody>
      </p:sp>
      <p:sp>
        <p:nvSpPr>
          <p:cNvPr id="3" name="Dikey Metin Yer Tutucusu 2">
            <a:extLst>
              <a:ext uri="{FF2B5EF4-FFF2-40B4-BE49-F238E27FC236}">
                <a16:creationId xmlns:a16="http://schemas.microsoft.com/office/drawing/2014/main" id="{26077748-8EF9-A22D-C75F-E807F44341CB}"/>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5DFD92BE-A72A-0363-3302-49BD5B8EEA9B}"/>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5" name="Alt Bilgi Yer Tutucusu 4">
            <a:extLst>
              <a:ext uri="{FF2B5EF4-FFF2-40B4-BE49-F238E27FC236}">
                <a16:creationId xmlns:a16="http://schemas.microsoft.com/office/drawing/2014/main" id="{A4F84E30-F3AB-F86B-3EAD-ECAAB6450F12}"/>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8F9FD741-AE88-BAD9-16CA-A5462049535E}"/>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277348846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6899375">
            <a:off x="10748316" y="-647180"/>
            <a:ext cx="843233" cy="2478751"/>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1" name="Google Shape;261;p2"/>
          <p:cNvGrpSpPr/>
          <p:nvPr/>
        </p:nvGrpSpPr>
        <p:grpSpPr>
          <a:xfrm rot="1532969">
            <a:off x="-120634" y="-419837"/>
            <a:ext cx="1752524" cy="43551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6" name="Google Shape;406;p2"/>
          <p:cNvGrpSpPr/>
          <p:nvPr/>
        </p:nvGrpSpPr>
        <p:grpSpPr>
          <a:xfrm rot="3399176">
            <a:off x="-363550" y="2472691"/>
            <a:ext cx="1854641" cy="2773168"/>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 name="Google Shape;605;p2"/>
          <p:cNvGrpSpPr/>
          <p:nvPr/>
        </p:nvGrpSpPr>
        <p:grpSpPr>
          <a:xfrm rot="1332574">
            <a:off x="-102249" y="4279128"/>
            <a:ext cx="2645200" cy="3168749"/>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87" name="Google Shape;1087;p2"/>
          <p:cNvGrpSpPr/>
          <p:nvPr/>
        </p:nvGrpSpPr>
        <p:grpSpPr>
          <a:xfrm rot="2799819">
            <a:off x="1525847" y="5135231"/>
            <a:ext cx="2912896" cy="3489508"/>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2"/>
          <p:cNvGrpSpPr/>
          <p:nvPr/>
        </p:nvGrpSpPr>
        <p:grpSpPr>
          <a:xfrm rot="7199969">
            <a:off x="10565996" y="-510202"/>
            <a:ext cx="2308960" cy="2327377"/>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34" name="Google Shape;1734;p2"/>
          <p:cNvGrpSpPr/>
          <p:nvPr/>
        </p:nvGrpSpPr>
        <p:grpSpPr>
          <a:xfrm rot="-9462706">
            <a:off x="11753220" y="325119"/>
            <a:ext cx="1259423" cy="3129692"/>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79" name="Google Shape;1879;p2"/>
          <p:cNvGrpSpPr/>
          <p:nvPr/>
        </p:nvGrpSpPr>
        <p:grpSpPr>
          <a:xfrm rot="-3751962" flipH="1">
            <a:off x="11067837" y="4979184"/>
            <a:ext cx="1671104" cy="251832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78" name="Google Shape;2078;p2"/>
          <p:cNvGrpSpPr/>
          <p:nvPr/>
        </p:nvGrpSpPr>
        <p:grpSpPr>
          <a:xfrm rot="-4324977" flipH="1">
            <a:off x="10782961" y="5988806"/>
            <a:ext cx="1270320" cy="1914341"/>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77" name="Google Shape;2277;p2"/>
          <p:cNvSpPr txBox="1">
            <a:spLocks noGrp="1"/>
          </p:cNvSpPr>
          <p:nvPr>
            <p:ph type="subTitle" idx="1"/>
          </p:nvPr>
        </p:nvSpPr>
        <p:spPr>
          <a:xfrm>
            <a:off x="5005933" y="4557233"/>
            <a:ext cx="5928400" cy="58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2278" name="Google Shape;2278;p2"/>
          <p:cNvSpPr txBox="1">
            <a:spLocks noGrp="1"/>
          </p:cNvSpPr>
          <p:nvPr>
            <p:ph type="ctrTitle"/>
          </p:nvPr>
        </p:nvSpPr>
        <p:spPr>
          <a:xfrm>
            <a:off x="5005933" y="1443733"/>
            <a:ext cx="6235200" cy="28896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96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endParaRPr/>
          </a:p>
        </p:txBody>
      </p:sp>
      <p:grpSp>
        <p:nvGrpSpPr>
          <p:cNvPr id="2279" name="Google Shape;2279;p2"/>
          <p:cNvGrpSpPr/>
          <p:nvPr/>
        </p:nvGrpSpPr>
        <p:grpSpPr>
          <a:xfrm rot="-3751962" flipH="1">
            <a:off x="10864637" y="4775984"/>
            <a:ext cx="1671104" cy="251832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78" name="Google Shape;2478;p2"/>
          <p:cNvGrpSpPr/>
          <p:nvPr/>
        </p:nvGrpSpPr>
        <p:grpSpPr>
          <a:xfrm rot="-4324977" flipH="1">
            <a:off x="10579761" y="5785606"/>
            <a:ext cx="1270320" cy="1914341"/>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767989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406"/>
        <p:cNvGrpSpPr/>
        <p:nvPr/>
      </p:nvGrpSpPr>
      <p:grpSpPr>
        <a:xfrm>
          <a:off x="0" y="0"/>
          <a:ext cx="0" cy="0"/>
          <a:chOff x="0" y="0"/>
          <a:chExt cx="0" cy="0"/>
        </a:xfrm>
      </p:grpSpPr>
      <p:grpSp>
        <p:nvGrpSpPr>
          <p:cNvPr id="3407" name="Google Shape;3407;p4"/>
          <p:cNvGrpSpPr/>
          <p:nvPr/>
        </p:nvGrpSpPr>
        <p:grpSpPr>
          <a:xfrm rot="2855698">
            <a:off x="-642206" y="5417189"/>
            <a:ext cx="1283764" cy="191956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6" name="Google Shape;3606;p4"/>
          <p:cNvGrpSpPr/>
          <p:nvPr/>
        </p:nvGrpSpPr>
        <p:grpSpPr>
          <a:xfrm rot="-7755976">
            <a:off x="10082865" y="-1117451"/>
            <a:ext cx="2303723" cy="2759593"/>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88" name="Google Shape;4088;p4"/>
          <p:cNvSpPr txBox="1">
            <a:spLocks noGrp="1"/>
          </p:cNvSpPr>
          <p:nvPr>
            <p:ph type="body" idx="1"/>
          </p:nvPr>
        </p:nvSpPr>
        <p:spPr>
          <a:xfrm>
            <a:off x="950800" y="1530600"/>
            <a:ext cx="10412000" cy="47060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Karla"/>
              <a:buChar char="●"/>
              <a:defRPr sz="1600"/>
            </a:lvl1pPr>
            <a:lvl2pPr marL="1219170" lvl="1" indent="-406390" rtl="0">
              <a:spcBef>
                <a:spcPts val="0"/>
              </a:spcBef>
              <a:spcAft>
                <a:spcPts val="0"/>
              </a:spcAft>
              <a:buSzPts val="1200"/>
              <a:buFont typeface="Karla"/>
              <a:buChar char="○"/>
              <a:defRPr sz="1600"/>
            </a:lvl2pPr>
            <a:lvl3pPr marL="1828754" lvl="2" indent="-406390" rtl="0">
              <a:spcBef>
                <a:spcPts val="0"/>
              </a:spcBef>
              <a:spcAft>
                <a:spcPts val="0"/>
              </a:spcAft>
              <a:buSzPts val="1200"/>
              <a:buFont typeface="Karla"/>
              <a:buChar char="■"/>
              <a:defRPr sz="1600"/>
            </a:lvl3pPr>
            <a:lvl4pPr marL="2438339" lvl="3" indent="-406390" rtl="0">
              <a:spcBef>
                <a:spcPts val="0"/>
              </a:spcBef>
              <a:spcAft>
                <a:spcPts val="0"/>
              </a:spcAft>
              <a:buSzPts val="1200"/>
              <a:buFont typeface="Karla"/>
              <a:buChar char="●"/>
              <a:defRPr sz="1600"/>
            </a:lvl4pPr>
            <a:lvl5pPr marL="3047924" lvl="4" indent="-406390" rtl="0">
              <a:spcBef>
                <a:spcPts val="0"/>
              </a:spcBef>
              <a:spcAft>
                <a:spcPts val="0"/>
              </a:spcAft>
              <a:buSzPts val="1200"/>
              <a:buFont typeface="Karla"/>
              <a:buChar char="○"/>
              <a:defRPr sz="1600"/>
            </a:lvl5pPr>
            <a:lvl6pPr marL="3657509" lvl="5" indent="-406390" rtl="0">
              <a:spcBef>
                <a:spcPts val="0"/>
              </a:spcBef>
              <a:spcAft>
                <a:spcPts val="0"/>
              </a:spcAft>
              <a:buSzPts val="1200"/>
              <a:buFont typeface="Karla"/>
              <a:buChar char="■"/>
              <a:defRPr sz="1600"/>
            </a:lvl6pPr>
            <a:lvl7pPr marL="4267093" lvl="6" indent="-406390" rtl="0">
              <a:spcBef>
                <a:spcPts val="0"/>
              </a:spcBef>
              <a:spcAft>
                <a:spcPts val="0"/>
              </a:spcAft>
              <a:buSzPts val="1200"/>
              <a:buFont typeface="Karla"/>
              <a:buChar char="●"/>
              <a:defRPr sz="1600"/>
            </a:lvl7pPr>
            <a:lvl8pPr marL="4876678" lvl="7" indent="-406390" rtl="0">
              <a:spcBef>
                <a:spcPts val="0"/>
              </a:spcBef>
              <a:spcAft>
                <a:spcPts val="0"/>
              </a:spcAft>
              <a:buSzPts val="1200"/>
              <a:buFont typeface="Karla"/>
              <a:buChar char="○"/>
              <a:defRPr sz="1600"/>
            </a:lvl8pPr>
            <a:lvl9pPr marL="5486263" lvl="8" indent="-406390" rtl="0">
              <a:spcBef>
                <a:spcPts val="0"/>
              </a:spcBef>
              <a:spcAft>
                <a:spcPts val="0"/>
              </a:spcAft>
              <a:buSzPts val="1200"/>
              <a:buFont typeface="Karla"/>
              <a:buChar char="■"/>
              <a:defRPr sz="1600"/>
            </a:lvl9pPr>
          </a:lstStyle>
          <a:p>
            <a:endParaRPr/>
          </a:p>
        </p:txBody>
      </p:sp>
      <p:sp>
        <p:nvSpPr>
          <p:cNvPr id="4089" name="Google Shape;4089;p4"/>
          <p:cNvSpPr txBox="1">
            <a:spLocks noGrp="1"/>
          </p:cNvSpPr>
          <p:nvPr>
            <p:ph type="title"/>
          </p:nvPr>
        </p:nvSpPr>
        <p:spPr>
          <a:xfrm>
            <a:off x="950800" y="603100"/>
            <a:ext cx="10290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256304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extLst>
      <p:ext uri="{BB962C8B-B14F-4D97-AF65-F5344CB8AC3E}">
        <p14:creationId xmlns:p14="http://schemas.microsoft.com/office/powerpoint/2010/main" val="142122845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6791200" y="1817533"/>
            <a:ext cx="4450000" cy="1402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6791200" y="3374385"/>
            <a:ext cx="4450000" cy="1621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133"/>
            </a:lvl1pPr>
            <a:lvl2pPr lvl="1" rtl="0">
              <a:spcBef>
                <a:spcPts val="0"/>
              </a:spcBef>
              <a:spcAft>
                <a:spcPts val="0"/>
              </a:spcAft>
              <a:buNone/>
              <a:defRPr sz="2133" b="1"/>
            </a:lvl2pPr>
            <a:lvl3pPr lvl="2" rtl="0">
              <a:spcBef>
                <a:spcPts val="0"/>
              </a:spcBef>
              <a:spcAft>
                <a:spcPts val="0"/>
              </a:spcAft>
              <a:buNone/>
              <a:defRPr sz="2133" b="1"/>
            </a:lvl3pPr>
            <a:lvl4pPr lvl="3" rtl="0">
              <a:spcBef>
                <a:spcPts val="0"/>
              </a:spcBef>
              <a:spcAft>
                <a:spcPts val="0"/>
              </a:spcAft>
              <a:buNone/>
              <a:defRPr sz="2133" b="1"/>
            </a:lvl4pPr>
            <a:lvl5pPr lvl="4" rtl="0">
              <a:spcBef>
                <a:spcPts val="0"/>
              </a:spcBef>
              <a:spcAft>
                <a:spcPts val="0"/>
              </a:spcAft>
              <a:buNone/>
              <a:defRPr sz="2133" b="1"/>
            </a:lvl5pPr>
            <a:lvl6pPr lvl="5" rtl="0">
              <a:spcBef>
                <a:spcPts val="0"/>
              </a:spcBef>
              <a:spcAft>
                <a:spcPts val="0"/>
              </a:spcAft>
              <a:buNone/>
              <a:defRPr sz="2133" b="1"/>
            </a:lvl6pPr>
            <a:lvl7pPr lvl="6" rtl="0">
              <a:spcBef>
                <a:spcPts val="0"/>
              </a:spcBef>
              <a:spcAft>
                <a:spcPts val="0"/>
              </a:spcAft>
              <a:buNone/>
              <a:defRPr sz="2133" b="1"/>
            </a:lvl7pPr>
            <a:lvl8pPr lvl="7" rtl="0">
              <a:spcBef>
                <a:spcPts val="0"/>
              </a:spcBef>
              <a:spcAft>
                <a:spcPts val="0"/>
              </a:spcAft>
              <a:buNone/>
              <a:defRPr sz="2133" b="1"/>
            </a:lvl8pPr>
            <a:lvl9pPr lvl="8" rtl="0">
              <a:spcBef>
                <a:spcPts val="0"/>
              </a:spcBef>
              <a:spcAft>
                <a:spcPts val="0"/>
              </a:spcAft>
              <a:buNone/>
              <a:defRPr sz="2133" b="1"/>
            </a:lvl9pPr>
          </a:lstStyle>
          <a:p>
            <a:endParaRPr/>
          </a:p>
        </p:txBody>
      </p:sp>
    </p:spTree>
    <p:extLst>
      <p:ext uri="{BB962C8B-B14F-4D97-AF65-F5344CB8AC3E}">
        <p14:creationId xmlns:p14="http://schemas.microsoft.com/office/powerpoint/2010/main" val="391484565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16991"/>
        <p:cNvGrpSpPr/>
        <p:nvPr/>
      </p:nvGrpSpPr>
      <p:grpSpPr>
        <a:xfrm>
          <a:off x="0" y="0"/>
          <a:ext cx="0" cy="0"/>
          <a:chOff x="0" y="0"/>
          <a:chExt cx="0" cy="0"/>
        </a:xfrm>
      </p:grpSpPr>
      <p:sp>
        <p:nvSpPr>
          <p:cNvPr id="16992" name="Google Shape;16992;p24"/>
          <p:cNvSpPr txBox="1">
            <a:spLocks noGrp="1"/>
          </p:cNvSpPr>
          <p:nvPr>
            <p:ph type="subTitle" idx="1"/>
          </p:nvPr>
        </p:nvSpPr>
        <p:spPr>
          <a:xfrm>
            <a:off x="8029600" y="3252800"/>
            <a:ext cx="3206400" cy="16324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6993" name="Google Shape;16993;p24"/>
          <p:cNvSpPr txBox="1">
            <a:spLocks noGrp="1"/>
          </p:cNvSpPr>
          <p:nvPr>
            <p:ph type="title"/>
          </p:nvPr>
        </p:nvSpPr>
        <p:spPr>
          <a:xfrm>
            <a:off x="8034800" y="1972800"/>
            <a:ext cx="3206400" cy="1280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6994" name="Google Shape;16994;p24"/>
          <p:cNvGrpSpPr/>
          <p:nvPr/>
        </p:nvGrpSpPr>
        <p:grpSpPr>
          <a:xfrm rot="1814069">
            <a:off x="5647516" y="-1245031"/>
            <a:ext cx="1580873" cy="3928353"/>
            <a:chOff x="757300" y="1884600"/>
            <a:chExt cx="457350" cy="1136525"/>
          </a:xfrm>
        </p:grpSpPr>
        <p:sp>
          <p:nvSpPr>
            <p:cNvPr id="16995" name="Google Shape;16995;p24"/>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6" name="Google Shape;16996;p24"/>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7" name="Google Shape;16997;p24"/>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8" name="Google Shape;16998;p24"/>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9" name="Google Shape;16999;p24"/>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0" name="Google Shape;17000;p24"/>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1" name="Google Shape;17001;p24"/>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2" name="Google Shape;17002;p24"/>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3" name="Google Shape;17003;p24"/>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4" name="Google Shape;17004;p24"/>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5" name="Google Shape;17005;p24"/>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6" name="Google Shape;17006;p24"/>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7" name="Google Shape;17007;p24"/>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8" name="Google Shape;17008;p24"/>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9" name="Google Shape;17009;p24"/>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0" name="Google Shape;17010;p24"/>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1" name="Google Shape;17011;p24"/>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2" name="Google Shape;17012;p24"/>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3" name="Google Shape;17013;p24"/>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4" name="Google Shape;17014;p24"/>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5" name="Google Shape;17015;p24"/>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6" name="Google Shape;17016;p24"/>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7" name="Google Shape;17017;p24"/>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8" name="Google Shape;17018;p24"/>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9" name="Google Shape;17019;p24"/>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0" name="Google Shape;17020;p24"/>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1" name="Google Shape;17021;p24"/>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2" name="Google Shape;17022;p24"/>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3" name="Google Shape;17023;p24"/>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4" name="Google Shape;17024;p24"/>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5" name="Google Shape;17025;p24"/>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6" name="Google Shape;17026;p24"/>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7" name="Google Shape;17027;p24"/>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8" name="Google Shape;17028;p24"/>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9" name="Google Shape;17029;p24"/>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0" name="Google Shape;17030;p24"/>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1" name="Google Shape;17031;p24"/>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2" name="Google Shape;17032;p24"/>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3" name="Google Shape;17033;p24"/>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4" name="Google Shape;17034;p24"/>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5" name="Google Shape;17035;p24"/>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6" name="Google Shape;17036;p24"/>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7" name="Google Shape;17037;p24"/>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8" name="Google Shape;17038;p24"/>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9" name="Google Shape;17039;p24"/>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0" name="Google Shape;17040;p24"/>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1" name="Google Shape;17041;p24"/>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2" name="Google Shape;17042;p24"/>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3" name="Google Shape;17043;p24"/>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4" name="Google Shape;17044;p24"/>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5" name="Google Shape;17045;p24"/>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6" name="Google Shape;17046;p24"/>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7" name="Google Shape;17047;p24"/>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8" name="Google Shape;17048;p24"/>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9" name="Google Shape;17049;p24"/>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0" name="Google Shape;17050;p24"/>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1" name="Google Shape;17051;p24"/>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2" name="Google Shape;17052;p24"/>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3" name="Google Shape;17053;p24"/>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4" name="Google Shape;17054;p24"/>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5" name="Google Shape;17055;p24"/>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6" name="Google Shape;17056;p24"/>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7" name="Google Shape;17057;p24"/>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8" name="Google Shape;17058;p24"/>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9" name="Google Shape;17059;p24"/>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0" name="Google Shape;17060;p24"/>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1" name="Google Shape;17061;p24"/>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2" name="Google Shape;17062;p24"/>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3" name="Google Shape;17063;p24"/>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4" name="Google Shape;17064;p24"/>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5" name="Google Shape;17065;p24"/>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6" name="Google Shape;17066;p24"/>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7" name="Google Shape;17067;p24"/>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8" name="Google Shape;17068;p24"/>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9" name="Google Shape;17069;p24"/>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0" name="Google Shape;17070;p24"/>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1" name="Google Shape;17071;p24"/>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2" name="Google Shape;17072;p24"/>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3" name="Google Shape;17073;p24"/>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4" name="Google Shape;17074;p24"/>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5" name="Google Shape;17075;p24"/>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6" name="Google Shape;17076;p24"/>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7" name="Google Shape;17077;p24"/>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8" name="Google Shape;17078;p24"/>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9" name="Google Shape;17079;p24"/>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0" name="Google Shape;17080;p24"/>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1" name="Google Shape;17081;p24"/>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2" name="Google Shape;17082;p24"/>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3" name="Google Shape;17083;p24"/>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4" name="Google Shape;17084;p24"/>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5" name="Google Shape;17085;p24"/>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6" name="Google Shape;17086;p24"/>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7" name="Google Shape;17087;p24"/>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8" name="Google Shape;17088;p24"/>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9" name="Google Shape;17089;p24"/>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0" name="Google Shape;17090;p24"/>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1" name="Google Shape;17091;p24"/>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2" name="Google Shape;17092;p24"/>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3" name="Google Shape;17093;p24"/>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4" name="Google Shape;17094;p24"/>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5" name="Google Shape;17095;p24"/>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6" name="Google Shape;17096;p24"/>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7" name="Google Shape;17097;p24"/>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8" name="Google Shape;17098;p24"/>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9" name="Google Shape;17099;p24"/>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0" name="Google Shape;17100;p24"/>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1" name="Google Shape;17101;p24"/>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2" name="Google Shape;17102;p24"/>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3" name="Google Shape;17103;p24"/>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4" name="Google Shape;17104;p24"/>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5" name="Google Shape;17105;p24"/>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6" name="Google Shape;17106;p24"/>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7" name="Google Shape;17107;p24"/>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8" name="Google Shape;17108;p24"/>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9" name="Google Shape;17109;p24"/>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0" name="Google Shape;17110;p24"/>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1" name="Google Shape;17111;p24"/>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2" name="Google Shape;17112;p24"/>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3" name="Google Shape;17113;p24"/>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4" name="Google Shape;17114;p24"/>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5" name="Google Shape;17115;p24"/>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6" name="Google Shape;17116;p24"/>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7" name="Google Shape;17117;p24"/>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8" name="Google Shape;17118;p24"/>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9" name="Google Shape;17119;p24"/>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0" name="Google Shape;17120;p24"/>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1" name="Google Shape;17121;p24"/>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2" name="Google Shape;17122;p24"/>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3" name="Google Shape;17123;p24"/>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4" name="Google Shape;17124;p24"/>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5" name="Google Shape;17125;p24"/>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6" name="Google Shape;17126;p24"/>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7" name="Google Shape;17127;p24"/>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8" name="Google Shape;17128;p24"/>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9" name="Google Shape;17129;p24"/>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0" name="Google Shape;17130;p24"/>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1" name="Google Shape;17131;p24"/>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2" name="Google Shape;17132;p24"/>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3" name="Google Shape;17133;p24"/>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4" name="Google Shape;17134;p24"/>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5" name="Google Shape;17135;p24"/>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6" name="Google Shape;17136;p24"/>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7" name="Google Shape;17137;p24"/>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8" name="Google Shape;17138;p24"/>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139" name="Google Shape;17139;p24"/>
          <p:cNvGrpSpPr/>
          <p:nvPr/>
        </p:nvGrpSpPr>
        <p:grpSpPr>
          <a:xfrm rot="-3951173">
            <a:off x="6302231" y="386508"/>
            <a:ext cx="1789143" cy="1803413"/>
            <a:chOff x="2053525" y="1963725"/>
            <a:chExt cx="379225" cy="382250"/>
          </a:xfrm>
        </p:grpSpPr>
        <p:sp>
          <p:nvSpPr>
            <p:cNvPr id="17140" name="Google Shape;17140;p24"/>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1" name="Google Shape;17141;p24"/>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2" name="Google Shape;17142;p24"/>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3" name="Google Shape;17143;p24"/>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4" name="Google Shape;17144;p24"/>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5" name="Google Shape;17145;p24"/>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6" name="Google Shape;17146;p24"/>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7" name="Google Shape;17147;p24"/>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8" name="Google Shape;17148;p24"/>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9" name="Google Shape;17149;p24"/>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0" name="Google Shape;17150;p24"/>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1" name="Google Shape;17151;p24"/>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2" name="Google Shape;17152;p24"/>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3" name="Google Shape;17153;p24"/>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4" name="Google Shape;17154;p24"/>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5" name="Google Shape;17155;p24"/>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6" name="Google Shape;17156;p24"/>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7" name="Google Shape;17157;p24"/>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8" name="Google Shape;17158;p24"/>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9" name="Google Shape;17159;p24"/>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0" name="Google Shape;17160;p24"/>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1" name="Google Shape;17161;p24"/>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2" name="Google Shape;17162;p24"/>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3" name="Google Shape;17163;p24"/>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4" name="Google Shape;17164;p24"/>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5" name="Google Shape;17165;p24"/>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6" name="Google Shape;17166;p24"/>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7" name="Google Shape;17167;p24"/>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8" name="Google Shape;17168;p24"/>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9" name="Google Shape;17169;p24"/>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0" name="Google Shape;17170;p24"/>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1" name="Google Shape;17171;p24"/>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2" name="Google Shape;17172;p24"/>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3" name="Google Shape;17173;p24"/>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4" name="Google Shape;17174;p24"/>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5" name="Google Shape;17175;p24"/>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6" name="Google Shape;17176;p24"/>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7" name="Google Shape;17177;p24"/>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8" name="Google Shape;17178;p24"/>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9" name="Google Shape;17179;p24"/>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0" name="Google Shape;17180;p24"/>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1" name="Google Shape;17181;p24"/>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2" name="Google Shape;17182;p24"/>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3" name="Google Shape;17183;p24"/>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4" name="Google Shape;17184;p24"/>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5" name="Google Shape;17185;p24"/>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6" name="Google Shape;17186;p24"/>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7" name="Google Shape;17187;p24"/>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8" name="Google Shape;17188;p24"/>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9" name="Google Shape;17189;p24"/>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0" name="Google Shape;17190;p24"/>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1" name="Google Shape;17191;p24"/>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2" name="Google Shape;17192;p24"/>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3" name="Google Shape;17193;p24"/>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4" name="Google Shape;17194;p24"/>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5" name="Google Shape;17195;p24"/>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6" name="Google Shape;17196;p24"/>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7" name="Google Shape;17197;p24"/>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8" name="Google Shape;17198;p24"/>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9" name="Google Shape;17199;p24"/>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0" name="Google Shape;17200;p24"/>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1" name="Google Shape;17201;p24"/>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2" name="Google Shape;17202;p24"/>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3" name="Google Shape;17203;p24"/>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4" name="Google Shape;17204;p24"/>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5" name="Google Shape;17205;p24"/>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6" name="Google Shape;17206;p24"/>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7" name="Google Shape;17207;p24"/>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8" name="Google Shape;17208;p24"/>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9" name="Google Shape;17209;p24"/>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0" name="Google Shape;17210;p24"/>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1" name="Google Shape;17211;p24"/>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2" name="Google Shape;17212;p24"/>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3" name="Google Shape;17213;p24"/>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4" name="Google Shape;17214;p24"/>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5" name="Google Shape;17215;p24"/>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6" name="Google Shape;17216;p24"/>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7" name="Google Shape;17217;p24"/>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8" name="Google Shape;17218;p24"/>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9" name="Google Shape;17219;p24"/>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0" name="Google Shape;17220;p24"/>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1" name="Google Shape;17221;p24"/>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2" name="Google Shape;17222;p24"/>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3" name="Google Shape;17223;p24"/>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4" name="Google Shape;17224;p24"/>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5" name="Google Shape;17225;p24"/>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6" name="Google Shape;17226;p24"/>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7" name="Google Shape;17227;p24"/>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8" name="Google Shape;17228;p24"/>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9" name="Google Shape;17229;p24"/>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0" name="Google Shape;17230;p24"/>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1" name="Google Shape;17231;p24"/>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2" name="Google Shape;17232;p24"/>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3" name="Google Shape;17233;p24"/>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4" name="Google Shape;17234;p24"/>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5" name="Google Shape;17235;p24"/>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6" name="Google Shape;17236;p24"/>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7" name="Google Shape;17237;p24"/>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8" name="Google Shape;17238;p24"/>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9" name="Google Shape;17239;p24"/>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0" name="Google Shape;17240;p24"/>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1" name="Google Shape;17241;p24"/>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2" name="Google Shape;17242;p24"/>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3" name="Google Shape;17243;p24"/>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4" name="Google Shape;17244;p24"/>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5" name="Google Shape;17245;p24"/>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6" name="Google Shape;17246;p24"/>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7" name="Google Shape;17247;p24"/>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8" name="Google Shape;17248;p24"/>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9" name="Google Shape;17249;p24"/>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0" name="Google Shape;17250;p24"/>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1" name="Google Shape;17251;p24"/>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2" name="Google Shape;17252;p24"/>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3" name="Google Shape;17253;p24"/>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4" name="Google Shape;17254;p24"/>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5" name="Google Shape;17255;p24"/>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6" name="Google Shape;17256;p24"/>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7" name="Google Shape;17257;p24"/>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8" name="Google Shape;17258;p24"/>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9" name="Google Shape;17259;p24"/>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0" name="Google Shape;17260;p24"/>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1" name="Google Shape;17261;p24"/>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2" name="Google Shape;17262;p24"/>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3" name="Google Shape;17263;p24"/>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4" name="Google Shape;17264;p24"/>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5" name="Google Shape;17265;p24"/>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6" name="Google Shape;17266;p24"/>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7" name="Google Shape;17267;p24"/>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8" name="Google Shape;17268;p24"/>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9" name="Google Shape;17269;p24"/>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0" name="Google Shape;17270;p24"/>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1" name="Google Shape;17271;p24"/>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2" name="Google Shape;17272;p24"/>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3" name="Google Shape;17273;p24"/>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4" name="Google Shape;17274;p24"/>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5" name="Google Shape;17275;p24"/>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6" name="Google Shape;17276;p24"/>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7" name="Google Shape;17277;p24"/>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8" name="Google Shape;17278;p24"/>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9" name="Google Shape;17279;p24"/>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0" name="Google Shape;17280;p24"/>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1" name="Google Shape;17281;p24"/>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2" name="Google Shape;17282;p24"/>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3" name="Google Shape;17283;p24"/>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4" name="Google Shape;17284;p24"/>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5" name="Google Shape;17285;p24"/>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6" name="Google Shape;17286;p24"/>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7" name="Google Shape;17287;p24"/>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8" name="Google Shape;17288;p24"/>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9" name="Google Shape;17289;p24"/>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0" name="Google Shape;17290;p24"/>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1" name="Google Shape;17291;p24"/>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2" name="Google Shape;17292;p24"/>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3" name="Google Shape;17293;p24"/>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4" name="Google Shape;17294;p24"/>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5" name="Google Shape;17295;p24"/>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6" name="Google Shape;17296;p24"/>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7" name="Google Shape;17297;p24"/>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8" name="Google Shape;17298;p24"/>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9" name="Google Shape;17299;p24"/>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0" name="Google Shape;17300;p24"/>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1" name="Google Shape;17301;p24"/>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2" name="Google Shape;17302;p24"/>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3" name="Google Shape;17303;p24"/>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7304" name="Google Shape;17304;p24"/>
          <p:cNvSpPr/>
          <p:nvPr/>
        </p:nvSpPr>
        <p:spPr>
          <a:xfrm>
            <a:off x="775999" y="3210601"/>
            <a:ext cx="3550277" cy="3022304"/>
          </a:xfrm>
          <a:custGeom>
            <a:avLst/>
            <a:gdLst/>
            <a:ahLst/>
            <a:cxnLst/>
            <a:rect l="l" t="t" r="r" b="b"/>
            <a:pathLst>
              <a:path w="27469" h="23384" extrusionOk="0">
                <a:moveTo>
                  <a:pt x="16602" y="1"/>
                </a:moveTo>
                <a:cubicBezTo>
                  <a:pt x="14631" y="1"/>
                  <a:pt x="12901" y="759"/>
                  <a:pt x="12264" y="1045"/>
                </a:cubicBezTo>
                <a:cubicBezTo>
                  <a:pt x="11133" y="1580"/>
                  <a:pt x="10895" y="1914"/>
                  <a:pt x="9990" y="2009"/>
                </a:cubicBezTo>
                <a:cubicBezTo>
                  <a:pt x="9822" y="2031"/>
                  <a:pt x="9667" y="2040"/>
                  <a:pt x="9522" y="2040"/>
                </a:cubicBezTo>
                <a:cubicBezTo>
                  <a:pt x="8549" y="2040"/>
                  <a:pt x="8029" y="1606"/>
                  <a:pt x="7014" y="1461"/>
                </a:cubicBezTo>
                <a:cubicBezTo>
                  <a:pt x="6801" y="1432"/>
                  <a:pt x="6587" y="1417"/>
                  <a:pt x="6372" y="1417"/>
                </a:cubicBezTo>
                <a:cubicBezTo>
                  <a:pt x="4516" y="1417"/>
                  <a:pt x="2619" y="2482"/>
                  <a:pt x="1477" y="3890"/>
                </a:cubicBezTo>
                <a:cubicBezTo>
                  <a:pt x="1072" y="4378"/>
                  <a:pt x="1" y="5831"/>
                  <a:pt x="49" y="7879"/>
                </a:cubicBezTo>
                <a:cubicBezTo>
                  <a:pt x="72" y="9272"/>
                  <a:pt x="620" y="10296"/>
                  <a:pt x="822" y="10641"/>
                </a:cubicBezTo>
                <a:cubicBezTo>
                  <a:pt x="1775" y="12296"/>
                  <a:pt x="2739" y="12046"/>
                  <a:pt x="3180" y="13213"/>
                </a:cubicBezTo>
                <a:cubicBezTo>
                  <a:pt x="3739" y="14618"/>
                  <a:pt x="2465" y="15296"/>
                  <a:pt x="2430" y="17951"/>
                </a:cubicBezTo>
                <a:cubicBezTo>
                  <a:pt x="2406" y="18904"/>
                  <a:pt x="2382" y="20297"/>
                  <a:pt x="3299" y="21452"/>
                </a:cubicBezTo>
                <a:cubicBezTo>
                  <a:pt x="4073" y="22416"/>
                  <a:pt x="5299" y="23012"/>
                  <a:pt x="6537" y="23035"/>
                </a:cubicBezTo>
                <a:cubicBezTo>
                  <a:pt x="6573" y="23036"/>
                  <a:pt x="6609" y="23037"/>
                  <a:pt x="6645" y="23037"/>
                </a:cubicBezTo>
                <a:cubicBezTo>
                  <a:pt x="8335" y="23037"/>
                  <a:pt x="9973" y="22082"/>
                  <a:pt x="11636" y="22082"/>
                </a:cubicBezTo>
                <a:cubicBezTo>
                  <a:pt x="11845" y="22082"/>
                  <a:pt x="12054" y="22097"/>
                  <a:pt x="12264" y="22130"/>
                </a:cubicBezTo>
                <a:cubicBezTo>
                  <a:pt x="14527" y="22500"/>
                  <a:pt x="14491" y="23321"/>
                  <a:pt x="16503" y="23381"/>
                </a:cubicBezTo>
                <a:cubicBezTo>
                  <a:pt x="16558" y="23382"/>
                  <a:pt x="16613" y="23383"/>
                  <a:pt x="16668" y="23383"/>
                </a:cubicBezTo>
                <a:cubicBezTo>
                  <a:pt x="18956" y="23383"/>
                  <a:pt x="20714" y="21931"/>
                  <a:pt x="23563" y="19559"/>
                </a:cubicBezTo>
                <a:cubicBezTo>
                  <a:pt x="25564" y="17892"/>
                  <a:pt x="26433" y="16987"/>
                  <a:pt x="26909" y="15594"/>
                </a:cubicBezTo>
                <a:cubicBezTo>
                  <a:pt x="27469" y="13927"/>
                  <a:pt x="27100" y="11867"/>
                  <a:pt x="25683" y="10820"/>
                </a:cubicBezTo>
                <a:cubicBezTo>
                  <a:pt x="24992" y="10319"/>
                  <a:pt x="24099" y="10058"/>
                  <a:pt x="23540" y="9391"/>
                </a:cubicBezTo>
                <a:cubicBezTo>
                  <a:pt x="23206" y="8974"/>
                  <a:pt x="23039" y="8438"/>
                  <a:pt x="22873" y="7914"/>
                </a:cubicBezTo>
                <a:cubicBezTo>
                  <a:pt x="22504" y="6700"/>
                  <a:pt x="22147" y="5474"/>
                  <a:pt x="21777" y="4259"/>
                </a:cubicBezTo>
                <a:cubicBezTo>
                  <a:pt x="21420" y="3092"/>
                  <a:pt x="21027" y="1866"/>
                  <a:pt x="20087" y="1068"/>
                </a:cubicBezTo>
                <a:cubicBezTo>
                  <a:pt x="19420" y="509"/>
                  <a:pt x="18741" y="330"/>
                  <a:pt x="18360" y="223"/>
                </a:cubicBezTo>
                <a:cubicBezTo>
                  <a:pt x="17768" y="65"/>
                  <a:pt x="17175" y="1"/>
                  <a:pt x="1660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85214276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hank you">
  <p:cSld name="Thank you">
    <p:spTree>
      <p:nvGrpSpPr>
        <p:cNvPr id="1" name="Shape 23618"/>
        <p:cNvGrpSpPr/>
        <p:nvPr/>
      </p:nvGrpSpPr>
      <p:grpSpPr>
        <a:xfrm>
          <a:off x="0" y="0"/>
          <a:ext cx="0" cy="0"/>
          <a:chOff x="0" y="0"/>
          <a:chExt cx="0" cy="0"/>
        </a:xfrm>
      </p:grpSpPr>
      <p:sp>
        <p:nvSpPr>
          <p:cNvPr id="23619" name="Google Shape;23619;p31"/>
          <p:cNvSpPr txBox="1"/>
          <p:nvPr/>
        </p:nvSpPr>
        <p:spPr>
          <a:xfrm>
            <a:off x="7375800" y="3950667"/>
            <a:ext cx="3450000" cy="1543600"/>
          </a:xfrm>
          <a:prstGeom prst="rect">
            <a:avLst/>
          </a:prstGeom>
          <a:noFill/>
          <a:ln>
            <a:noFill/>
          </a:ln>
        </p:spPr>
        <p:txBody>
          <a:bodyPr spcFirstLastPara="1" wrap="square" lIns="121900" tIns="121900" rIns="121900" bIns="121900" anchor="t" anchorCtr="0">
            <a:noAutofit/>
          </a:bodyPr>
          <a:lstStyle/>
          <a:p>
            <a:pPr marL="0" lvl="0" indent="0" algn="l" rtl="0">
              <a:spcBef>
                <a:spcPts val="400"/>
              </a:spcBef>
              <a:spcAft>
                <a:spcPts val="0"/>
              </a:spcAft>
              <a:buNone/>
            </a:pPr>
            <a:r>
              <a:rPr lang="en" sz="1600">
                <a:solidFill>
                  <a:schemeClr val="dk1"/>
                </a:solidFill>
                <a:latin typeface="Livvic"/>
                <a:ea typeface="Livvic"/>
                <a:cs typeface="Livvic"/>
                <a:sym typeface="Livvic"/>
              </a:rPr>
              <a:t>CREDITS: This presentation template was created by </a:t>
            </a:r>
            <a:r>
              <a:rPr lang="en" sz="16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600">
                <a:solidFill>
                  <a:schemeClr val="dk1"/>
                </a:solidFill>
                <a:latin typeface="Livvic"/>
                <a:ea typeface="Livvic"/>
                <a:cs typeface="Livvic"/>
                <a:sym typeface="Livvic"/>
              </a:rPr>
              <a:t>, including icons by </a:t>
            </a:r>
            <a:r>
              <a:rPr lang="en" sz="16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600">
                <a:solidFill>
                  <a:schemeClr val="dk1"/>
                </a:solidFill>
                <a:latin typeface="Livvic"/>
                <a:ea typeface="Livvic"/>
                <a:cs typeface="Livvic"/>
                <a:sym typeface="Livvic"/>
              </a:rPr>
              <a:t>, and infographics &amp; images by </a:t>
            </a:r>
            <a:r>
              <a:rPr lang="en" sz="16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600" b="1">
                <a:solidFill>
                  <a:schemeClr val="dk1"/>
                </a:solidFill>
                <a:latin typeface="Livvic"/>
                <a:ea typeface="Livvic"/>
                <a:cs typeface="Livvic"/>
                <a:sym typeface="Livvic"/>
              </a:rPr>
              <a:t> </a:t>
            </a:r>
            <a:endParaRPr sz="16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930300" y="2714997"/>
            <a:ext cx="4291600" cy="1475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6400"/>
            </a:lvl1pPr>
            <a:lvl2pPr lvl="1" rtl="0">
              <a:spcBef>
                <a:spcPts val="0"/>
              </a:spcBef>
              <a:spcAft>
                <a:spcPts val="0"/>
              </a:spcAft>
              <a:buNone/>
              <a:defRPr sz="6400">
                <a:solidFill>
                  <a:schemeClr val="lt1"/>
                </a:solidFill>
              </a:defRPr>
            </a:lvl2pPr>
            <a:lvl3pPr lvl="2" rtl="0">
              <a:spcBef>
                <a:spcPts val="0"/>
              </a:spcBef>
              <a:spcAft>
                <a:spcPts val="0"/>
              </a:spcAft>
              <a:buNone/>
              <a:defRPr sz="6400">
                <a:solidFill>
                  <a:schemeClr val="lt1"/>
                </a:solidFill>
              </a:defRPr>
            </a:lvl3pPr>
            <a:lvl4pPr lvl="3" rtl="0">
              <a:spcBef>
                <a:spcPts val="0"/>
              </a:spcBef>
              <a:spcAft>
                <a:spcPts val="0"/>
              </a:spcAft>
              <a:buNone/>
              <a:defRPr sz="6400">
                <a:solidFill>
                  <a:schemeClr val="lt1"/>
                </a:solidFill>
              </a:defRPr>
            </a:lvl4pPr>
            <a:lvl5pPr lvl="4" rtl="0">
              <a:spcBef>
                <a:spcPts val="0"/>
              </a:spcBef>
              <a:spcAft>
                <a:spcPts val="0"/>
              </a:spcAft>
              <a:buNone/>
              <a:defRPr sz="6400">
                <a:solidFill>
                  <a:schemeClr val="lt1"/>
                </a:solidFill>
              </a:defRPr>
            </a:lvl5pPr>
            <a:lvl6pPr lvl="5" rtl="0">
              <a:spcBef>
                <a:spcPts val="0"/>
              </a:spcBef>
              <a:spcAft>
                <a:spcPts val="0"/>
              </a:spcAft>
              <a:buNone/>
              <a:defRPr sz="6400">
                <a:solidFill>
                  <a:schemeClr val="lt1"/>
                </a:solidFill>
              </a:defRPr>
            </a:lvl6pPr>
            <a:lvl7pPr lvl="6" rtl="0">
              <a:spcBef>
                <a:spcPts val="0"/>
              </a:spcBef>
              <a:spcAft>
                <a:spcPts val="0"/>
              </a:spcAft>
              <a:buNone/>
              <a:defRPr sz="6400">
                <a:solidFill>
                  <a:schemeClr val="lt1"/>
                </a:solidFill>
              </a:defRPr>
            </a:lvl7pPr>
            <a:lvl8pPr lvl="7" rtl="0">
              <a:spcBef>
                <a:spcPts val="0"/>
              </a:spcBef>
              <a:spcAft>
                <a:spcPts val="0"/>
              </a:spcAft>
              <a:buNone/>
              <a:defRPr sz="6400">
                <a:solidFill>
                  <a:schemeClr val="lt1"/>
                </a:solidFill>
              </a:defRPr>
            </a:lvl8pPr>
            <a:lvl9pPr lvl="8" rtl="0">
              <a:spcBef>
                <a:spcPts val="0"/>
              </a:spcBef>
              <a:spcAft>
                <a:spcPts val="0"/>
              </a:spcAft>
              <a:buNone/>
              <a:defRPr sz="6400">
                <a:solidFill>
                  <a:schemeClr val="lt1"/>
                </a:solidFill>
              </a:defRPr>
            </a:lvl9pPr>
          </a:lstStyle>
          <a:p>
            <a:endParaRPr/>
          </a:p>
        </p:txBody>
      </p:sp>
      <p:sp>
        <p:nvSpPr>
          <p:cNvPr id="23621" name="Google Shape;23621;p31"/>
          <p:cNvSpPr txBox="1">
            <a:spLocks noGrp="1"/>
          </p:cNvSpPr>
          <p:nvPr>
            <p:ph type="subTitle" idx="1"/>
          </p:nvPr>
        </p:nvSpPr>
        <p:spPr>
          <a:xfrm>
            <a:off x="7375800" y="705200"/>
            <a:ext cx="3206400" cy="1109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667">
                <a:latin typeface="Pangolin"/>
                <a:ea typeface="Pangolin"/>
                <a:cs typeface="Pangolin"/>
                <a:sym typeface="Pangolin"/>
              </a:defRPr>
            </a:lvl1pPr>
            <a:lvl2pPr lvl="1" rtl="0">
              <a:spcBef>
                <a:spcPts val="0"/>
              </a:spcBef>
              <a:spcAft>
                <a:spcPts val="0"/>
              </a:spcAft>
              <a:buNone/>
              <a:defRPr sz="2667">
                <a:latin typeface="Pangolin"/>
                <a:ea typeface="Pangolin"/>
                <a:cs typeface="Pangolin"/>
                <a:sym typeface="Pangolin"/>
              </a:defRPr>
            </a:lvl2pPr>
            <a:lvl3pPr lvl="2" rtl="0">
              <a:spcBef>
                <a:spcPts val="0"/>
              </a:spcBef>
              <a:spcAft>
                <a:spcPts val="0"/>
              </a:spcAft>
              <a:buNone/>
              <a:defRPr sz="2667">
                <a:latin typeface="Pangolin"/>
                <a:ea typeface="Pangolin"/>
                <a:cs typeface="Pangolin"/>
                <a:sym typeface="Pangolin"/>
              </a:defRPr>
            </a:lvl3pPr>
            <a:lvl4pPr lvl="3" rtl="0">
              <a:spcBef>
                <a:spcPts val="0"/>
              </a:spcBef>
              <a:spcAft>
                <a:spcPts val="0"/>
              </a:spcAft>
              <a:buNone/>
              <a:defRPr sz="2667">
                <a:latin typeface="Pangolin"/>
                <a:ea typeface="Pangolin"/>
                <a:cs typeface="Pangolin"/>
                <a:sym typeface="Pangolin"/>
              </a:defRPr>
            </a:lvl4pPr>
            <a:lvl5pPr lvl="4" rtl="0">
              <a:spcBef>
                <a:spcPts val="0"/>
              </a:spcBef>
              <a:spcAft>
                <a:spcPts val="0"/>
              </a:spcAft>
              <a:buNone/>
              <a:defRPr sz="2667">
                <a:latin typeface="Pangolin"/>
                <a:ea typeface="Pangolin"/>
                <a:cs typeface="Pangolin"/>
                <a:sym typeface="Pangolin"/>
              </a:defRPr>
            </a:lvl5pPr>
            <a:lvl6pPr lvl="5" rtl="0">
              <a:spcBef>
                <a:spcPts val="0"/>
              </a:spcBef>
              <a:spcAft>
                <a:spcPts val="0"/>
              </a:spcAft>
              <a:buNone/>
              <a:defRPr sz="2667">
                <a:latin typeface="Pangolin"/>
                <a:ea typeface="Pangolin"/>
                <a:cs typeface="Pangolin"/>
                <a:sym typeface="Pangolin"/>
              </a:defRPr>
            </a:lvl6pPr>
            <a:lvl7pPr lvl="6" rtl="0">
              <a:spcBef>
                <a:spcPts val="0"/>
              </a:spcBef>
              <a:spcAft>
                <a:spcPts val="0"/>
              </a:spcAft>
              <a:buNone/>
              <a:defRPr sz="2667">
                <a:latin typeface="Pangolin"/>
                <a:ea typeface="Pangolin"/>
                <a:cs typeface="Pangolin"/>
                <a:sym typeface="Pangolin"/>
              </a:defRPr>
            </a:lvl7pPr>
            <a:lvl8pPr lvl="7" rtl="0">
              <a:spcBef>
                <a:spcPts val="0"/>
              </a:spcBef>
              <a:spcAft>
                <a:spcPts val="0"/>
              </a:spcAft>
              <a:buNone/>
              <a:defRPr sz="2667">
                <a:latin typeface="Pangolin"/>
                <a:ea typeface="Pangolin"/>
                <a:cs typeface="Pangolin"/>
                <a:sym typeface="Pangolin"/>
              </a:defRPr>
            </a:lvl8pPr>
            <a:lvl9pPr lvl="8" rtl="0">
              <a:spcBef>
                <a:spcPts val="0"/>
              </a:spcBef>
              <a:spcAft>
                <a:spcPts val="0"/>
              </a:spcAft>
              <a:buNone/>
              <a:defRPr sz="2667">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7375800" y="1810800"/>
            <a:ext cx="3450400" cy="11096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extLst>
      <p:ext uri="{BB962C8B-B14F-4D97-AF65-F5344CB8AC3E}">
        <p14:creationId xmlns:p14="http://schemas.microsoft.com/office/powerpoint/2010/main" val="92273789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3623"/>
        <p:cNvGrpSpPr/>
        <p:nvPr/>
      </p:nvGrpSpPr>
      <p:grpSpPr>
        <a:xfrm>
          <a:off x="0" y="0"/>
          <a:ext cx="0" cy="0"/>
          <a:chOff x="0" y="0"/>
          <a:chExt cx="0" cy="0"/>
        </a:xfrm>
      </p:grpSpPr>
      <p:grpSp>
        <p:nvGrpSpPr>
          <p:cNvPr id="23624" name="Google Shape;23624;p32"/>
          <p:cNvGrpSpPr/>
          <p:nvPr/>
        </p:nvGrpSpPr>
        <p:grpSpPr>
          <a:xfrm rot="4104748">
            <a:off x="1038518" y="5067185"/>
            <a:ext cx="1140633" cy="2834696"/>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769" name="Google Shape;23769;p32"/>
          <p:cNvGrpSpPr/>
          <p:nvPr/>
        </p:nvGrpSpPr>
        <p:grpSpPr>
          <a:xfrm rot="-4707076">
            <a:off x="-305400" y="5157694"/>
            <a:ext cx="1789152" cy="1803423"/>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934" name="Google Shape;23934;p32"/>
          <p:cNvGrpSpPr/>
          <p:nvPr/>
        </p:nvGrpSpPr>
        <p:grpSpPr>
          <a:xfrm rot="2733277">
            <a:off x="88215" y="4337904"/>
            <a:ext cx="457861" cy="962557"/>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28" name="Google Shape;24028;p32"/>
          <p:cNvGrpSpPr/>
          <p:nvPr/>
        </p:nvGrpSpPr>
        <p:grpSpPr>
          <a:xfrm rot="-6436084" flipH="1">
            <a:off x="11083672" y="592195"/>
            <a:ext cx="658601" cy="840453"/>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22" name="Google Shape;24122;p32"/>
          <p:cNvGrpSpPr/>
          <p:nvPr/>
        </p:nvGrpSpPr>
        <p:grpSpPr>
          <a:xfrm rot="-6708193" flipH="1">
            <a:off x="9234632" y="-542747"/>
            <a:ext cx="1789361" cy="1804752"/>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86900917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24287"/>
        <p:cNvGrpSpPr/>
        <p:nvPr/>
      </p:nvGrpSpPr>
      <p:grpSpPr>
        <a:xfrm>
          <a:off x="0" y="0"/>
          <a:ext cx="0" cy="0"/>
          <a:chOff x="0" y="0"/>
          <a:chExt cx="0" cy="0"/>
        </a:xfrm>
      </p:grpSpPr>
      <p:grpSp>
        <p:nvGrpSpPr>
          <p:cNvPr id="24288" name="Google Shape;24288;p33"/>
          <p:cNvGrpSpPr/>
          <p:nvPr/>
        </p:nvGrpSpPr>
        <p:grpSpPr>
          <a:xfrm rot="-8099870">
            <a:off x="11151367" y="-111970"/>
            <a:ext cx="1140637" cy="2834615"/>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433" name="Google Shape;24433;p33"/>
          <p:cNvGrpSpPr/>
          <p:nvPr/>
        </p:nvGrpSpPr>
        <p:grpSpPr>
          <a:xfrm rot="-4222989">
            <a:off x="710621" y="4030274"/>
            <a:ext cx="658555" cy="839777"/>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7" name="Google Shape;24527;p33"/>
          <p:cNvGrpSpPr/>
          <p:nvPr/>
        </p:nvGrpSpPr>
        <p:grpSpPr>
          <a:xfrm rot="-3951173">
            <a:off x="-256569" y="5132908"/>
            <a:ext cx="1789143" cy="1803413"/>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692" name="Google Shape;24692;p33"/>
          <p:cNvGrpSpPr/>
          <p:nvPr/>
        </p:nvGrpSpPr>
        <p:grpSpPr>
          <a:xfrm rot="-6899375">
            <a:off x="9611349" y="-1204180"/>
            <a:ext cx="843233" cy="2478751"/>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944" name="Google Shape;24944;p33"/>
          <p:cNvGrpSpPr/>
          <p:nvPr/>
        </p:nvGrpSpPr>
        <p:grpSpPr>
          <a:xfrm rot="-9406349">
            <a:off x="9978106" y="-887997"/>
            <a:ext cx="2089473" cy="2503031"/>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35317894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41284BE5-81DB-787A-99E2-E6D5573A48CE}"/>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4AA56582-DFCE-CD7B-E652-67328E302E79}"/>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D692805B-3B4F-913F-5969-78A649F6D72C}"/>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5" name="Alt Bilgi Yer Tutucusu 4">
            <a:extLst>
              <a:ext uri="{FF2B5EF4-FFF2-40B4-BE49-F238E27FC236}">
                <a16:creationId xmlns:a16="http://schemas.microsoft.com/office/drawing/2014/main" id="{BC853F9D-3257-E492-8BD4-B46E9E45411B}"/>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68F2937B-19F9-558C-0530-F52EFEA27CA6}"/>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198917756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25426"/>
        <p:cNvGrpSpPr/>
        <p:nvPr/>
      </p:nvGrpSpPr>
      <p:grpSpPr>
        <a:xfrm>
          <a:off x="0" y="0"/>
          <a:ext cx="0" cy="0"/>
          <a:chOff x="0" y="0"/>
          <a:chExt cx="0" cy="0"/>
        </a:xfrm>
      </p:grpSpPr>
      <p:grpSp>
        <p:nvGrpSpPr>
          <p:cNvPr id="25427" name="Google Shape;25427;p34"/>
          <p:cNvGrpSpPr/>
          <p:nvPr/>
        </p:nvGrpSpPr>
        <p:grpSpPr>
          <a:xfrm rot="8100000">
            <a:off x="9721220" y="-745311"/>
            <a:ext cx="2076587" cy="2487593"/>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909" name="Google Shape;25909;p34"/>
          <p:cNvGrpSpPr/>
          <p:nvPr/>
        </p:nvGrpSpPr>
        <p:grpSpPr>
          <a:xfrm rot="938236">
            <a:off x="-456491" y="2291371"/>
            <a:ext cx="1060477" cy="1352347"/>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003" name="Google Shape;26003;p34"/>
          <p:cNvGrpSpPr/>
          <p:nvPr/>
        </p:nvGrpSpPr>
        <p:grpSpPr>
          <a:xfrm rot="2938522">
            <a:off x="933680" y="2119679"/>
            <a:ext cx="470307" cy="988791"/>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3162144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B9ED388-A2E4-5A34-5CD4-2B5EACBFD0C0}"/>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p>
        </p:txBody>
      </p:sp>
      <p:sp>
        <p:nvSpPr>
          <p:cNvPr id="3" name="Metin Yer Tutucusu 2">
            <a:extLst>
              <a:ext uri="{FF2B5EF4-FFF2-40B4-BE49-F238E27FC236}">
                <a16:creationId xmlns:a16="http://schemas.microsoft.com/office/drawing/2014/main" id="{52090780-88F2-3CC6-11F0-C7CB19870DA5}"/>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7AB34D5C-2A92-6D92-16C4-214576499DAD}"/>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5" name="Alt Bilgi Yer Tutucusu 4">
            <a:extLst>
              <a:ext uri="{FF2B5EF4-FFF2-40B4-BE49-F238E27FC236}">
                <a16:creationId xmlns:a16="http://schemas.microsoft.com/office/drawing/2014/main" id="{36D7AD3E-E98F-C62B-28BC-83D39FC785AB}"/>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392F43C3-C530-5EFC-8727-21CA96ACAD78}"/>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341319596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2C166132-3AA2-60FA-2EBF-66E38CC6E4B9}"/>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C3AB9EA4-FD97-1F34-76C3-C84337A6FF70}"/>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İçerik Yer Tutucusu 3">
            <a:extLst>
              <a:ext uri="{FF2B5EF4-FFF2-40B4-BE49-F238E27FC236}">
                <a16:creationId xmlns:a16="http://schemas.microsoft.com/office/drawing/2014/main" id="{DC28DE83-8454-10E1-4807-D9F0F689FDF0}"/>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Veri Yer Tutucusu 4">
            <a:extLst>
              <a:ext uri="{FF2B5EF4-FFF2-40B4-BE49-F238E27FC236}">
                <a16:creationId xmlns:a16="http://schemas.microsoft.com/office/drawing/2014/main" id="{383B384D-A333-C7C4-A3B6-207131B06082}"/>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6" name="Alt Bilgi Yer Tutucusu 5">
            <a:extLst>
              <a:ext uri="{FF2B5EF4-FFF2-40B4-BE49-F238E27FC236}">
                <a16:creationId xmlns:a16="http://schemas.microsoft.com/office/drawing/2014/main" id="{D1F068D2-DB66-6D58-CF69-1A2261D391F1}"/>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3B3CC200-D17F-12FC-3FEA-DE41E556A8FB}"/>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343138281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F15E2DA-A44B-C87E-658E-037EE0BF5858}"/>
              </a:ext>
            </a:extLst>
          </p:cNvPr>
          <p:cNvSpPr>
            <a:spLocks noGrp="1"/>
          </p:cNvSpPr>
          <p:nvPr>
            <p:ph type="title"/>
          </p:nvPr>
        </p:nvSpPr>
        <p:spPr>
          <a:xfrm>
            <a:off x="839788" y="365125"/>
            <a:ext cx="10515600" cy="1325563"/>
          </a:xfrm>
        </p:spPr>
        <p:txBody>
          <a:bodyPr/>
          <a:lstStyle/>
          <a:p>
            <a:r>
              <a:rPr lang="tr-TR"/>
              <a:t>Asıl başlık stilini düzenlemek için tıklayın</a:t>
            </a:r>
          </a:p>
        </p:txBody>
      </p:sp>
      <p:sp>
        <p:nvSpPr>
          <p:cNvPr id="3" name="Metin Yer Tutucusu 2">
            <a:extLst>
              <a:ext uri="{FF2B5EF4-FFF2-40B4-BE49-F238E27FC236}">
                <a16:creationId xmlns:a16="http://schemas.microsoft.com/office/drawing/2014/main" id="{0290CAA2-4722-136D-82C6-FE32EFFD308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CE4EBF2C-AF75-925E-C165-822B58FEF9F0}"/>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Metin Yer Tutucusu 4">
            <a:extLst>
              <a:ext uri="{FF2B5EF4-FFF2-40B4-BE49-F238E27FC236}">
                <a16:creationId xmlns:a16="http://schemas.microsoft.com/office/drawing/2014/main" id="{6C3EC54B-2CD0-A9B1-684E-7449706FE74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92BBA2C2-3AB9-F9CB-1D8C-77ECB61824C9}"/>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7" name="Veri Yer Tutucusu 6">
            <a:extLst>
              <a:ext uri="{FF2B5EF4-FFF2-40B4-BE49-F238E27FC236}">
                <a16:creationId xmlns:a16="http://schemas.microsoft.com/office/drawing/2014/main" id="{040F1165-B0C5-0922-8B94-2C30C821C29D}"/>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8" name="Alt Bilgi Yer Tutucusu 7">
            <a:extLst>
              <a:ext uri="{FF2B5EF4-FFF2-40B4-BE49-F238E27FC236}">
                <a16:creationId xmlns:a16="http://schemas.microsoft.com/office/drawing/2014/main" id="{B5128D6D-B6BD-3939-385A-3D71648170AB}"/>
              </a:ext>
            </a:extLst>
          </p:cNvPr>
          <p:cNvSpPr>
            <a:spLocks noGrp="1"/>
          </p:cNvSpPr>
          <p:nvPr>
            <p:ph type="ftr" sz="quarter" idx="11"/>
          </p:nvPr>
        </p:nvSpPr>
        <p:spPr/>
        <p:txBody>
          <a:bodyPr/>
          <a:lstStyle/>
          <a:p>
            <a:endParaRPr lang="tr-TR"/>
          </a:p>
        </p:txBody>
      </p:sp>
      <p:sp>
        <p:nvSpPr>
          <p:cNvPr id="9" name="Slayt Numarası Yer Tutucusu 8">
            <a:extLst>
              <a:ext uri="{FF2B5EF4-FFF2-40B4-BE49-F238E27FC236}">
                <a16:creationId xmlns:a16="http://schemas.microsoft.com/office/drawing/2014/main" id="{5BF3F852-DE75-19F0-2705-2DF2EEDC017A}"/>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142616720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2DC11D6-A420-1057-4B8D-AD9B26E3AFE0}"/>
              </a:ext>
            </a:extLst>
          </p:cNvPr>
          <p:cNvSpPr>
            <a:spLocks noGrp="1"/>
          </p:cNvSpPr>
          <p:nvPr>
            <p:ph type="title"/>
          </p:nvPr>
        </p:nvSpPr>
        <p:spPr/>
        <p:txBody>
          <a:bodyPr/>
          <a:lstStyle/>
          <a:p>
            <a:r>
              <a:rPr lang="tr-TR"/>
              <a:t>Asıl başlık stilini düzenlemek için tıklayın</a:t>
            </a:r>
          </a:p>
        </p:txBody>
      </p:sp>
      <p:sp>
        <p:nvSpPr>
          <p:cNvPr id="3" name="Veri Yer Tutucusu 2">
            <a:extLst>
              <a:ext uri="{FF2B5EF4-FFF2-40B4-BE49-F238E27FC236}">
                <a16:creationId xmlns:a16="http://schemas.microsoft.com/office/drawing/2014/main" id="{1309D1D0-C97D-682D-E2D2-BA213BEC39E2}"/>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4" name="Alt Bilgi Yer Tutucusu 3">
            <a:extLst>
              <a:ext uri="{FF2B5EF4-FFF2-40B4-BE49-F238E27FC236}">
                <a16:creationId xmlns:a16="http://schemas.microsoft.com/office/drawing/2014/main" id="{D0D35BAE-3FF7-1F78-D5AF-ABDD3275A86B}"/>
              </a:ext>
            </a:extLst>
          </p:cNvPr>
          <p:cNvSpPr>
            <a:spLocks noGrp="1"/>
          </p:cNvSpPr>
          <p:nvPr>
            <p:ph type="ftr" sz="quarter" idx="11"/>
          </p:nvPr>
        </p:nvSpPr>
        <p:spPr/>
        <p:txBody>
          <a:bodyPr/>
          <a:lstStyle/>
          <a:p>
            <a:endParaRPr lang="tr-TR"/>
          </a:p>
        </p:txBody>
      </p:sp>
      <p:sp>
        <p:nvSpPr>
          <p:cNvPr id="5" name="Slayt Numarası Yer Tutucusu 4">
            <a:extLst>
              <a:ext uri="{FF2B5EF4-FFF2-40B4-BE49-F238E27FC236}">
                <a16:creationId xmlns:a16="http://schemas.microsoft.com/office/drawing/2014/main" id="{EAF5C420-89EC-06DE-4D42-5A9D9CF3673A}"/>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293421155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69A82F86-075E-E867-CC5B-A8F496F6054E}"/>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3" name="Alt Bilgi Yer Tutucusu 2">
            <a:extLst>
              <a:ext uri="{FF2B5EF4-FFF2-40B4-BE49-F238E27FC236}">
                <a16:creationId xmlns:a16="http://schemas.microsoft.com/office/drawing/2014/main" id="{76C5596C-1643-5B69-CB6F-D8D32959D8BA}"/>
              </a:ext>
            </a:extLst>
          </p:cNvPr>
          <p:cNvSpPr>
            <a:spLocks noGrp="1"/>
          </p:cNvSpPr>
          <p:nvPr>
            <p:ph type="ftr" sz="quarter" idx="11"/>
          </p:nvPr>
        </p:nvSpPr>
        <p:spPr/>
        <p:txBody>
          <a:bodyPr/>
          <a:lstStyle/>
          <a:p>
            <a:endParaRPr lang="tr-TR"/>
          </a:p>
        </p:txBody>
      </p:sp>
      <p:sp>
        <p:nvSpPr>
          <p:cNvPr id="4" name="Slayt Numarası Yer Tutucusu 3">
            <a:extLst>
              <a:ext uri="{FF2B5EF4-FFF2-40B4-BE49-F238E27FC236}">
                <a16:creationId xmlns:a16="http://schemas.microsoft.com/office/drawing/2014/main" id="{CC8FA04C-A2C2-F351-2EC8-9C253A359B95}"/>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37043438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A506CF85-69B1-5444-DD89-1549D49309F5}"/>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İçerik Yer Tutucusu 2">
            <a:extLst>
              <a:ext uri="{FF2B5EF4-FFF2-40B4-BE49-F238E27FC236}">
                <a16:creationId xmlns:a16="http://schemas.microsoft.com/office/drawing/2014/main" id="{AD527E64-BD3E-9F8F-29CE-2CE41825C48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Metin Yer Tutucusu 3">
            <a:extLst>
              <a:ext uri="{FF2B5EF4-FFF2-40B4-BE49-F238E27FC236}">
                <a16:creationId xmlns:a16="http://schemas.microsoft.com/office/drawing/2014/main" id="{D88EF77C-4D49-DFB8-E55B-5D90C67DE87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BC38197C-1E36-8559-7312-F212DAA84814}"/>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6" name="Alt Bilgi Yer Tutucusu 5">
            <a:extLst>
              <a:ext uri="{FF2B5EF4-FFF2-40B4-BE49-F238E27FC236}">
                <a16:creationId xmlns:a16="http://schemas.microsoft.com/office/drawing/2014/main" id="{D32CA71D-37ED-9E36-2E61-831EB0D1F6AE}"/>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0ABA1DF2-646C-A2F4-5BA6-E4197016749A}"/>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27184851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4621BBA8-6DBE-F1E6-BCE3-809F2C5123B3}"/>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Resim Yer Tutucusu 2">
            <a:extLst>
              <a:ext uri="{FF2B5EF4-FFF2-40B4-BE49-F238E27FC236}">
                <a16:creationId xmlns:a16="http://schemas.microsoft.com/office/drawing/2014/main" id="{2DABB513-79D0-61DD-051C-37986B4F2BC6}"/>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a:extLst>
              <a:ext uri="{FF2B5EF4-FFF2-40B4-BE49-F238E27FC236}">
                <a16:creationId xmlns:a16="http://schemas.microsoft.com/office/drawing/2014/main" id="{47330A5E-758F-C3F3-D65A-BF27524AEB1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B318D1B2-1F8C-A60B-E560-4093D49CEA3E}"/>
              </a:ext>
            </a:extLst>
          </p:cNvPr>
          <p:cNvSpPr>
            <a:spLocks noGrp="1"/>
          </p:cNvSpPr>
          <p:nvPr>
            <p:ph type="dt" sz="half" idx="10"/>
          </p:nvPr>
        </p:nvSpPr>
        <p:spPr/>
        <p:txBody>
          <a:bodyPr/>
          <a:lstStyle/>
          <a:p>
            <a:fld id="{AB92FCFD-D42A-4649-AA6B-6F36F29C0A51}" type="datetimeFigureOut">
              <a:rPr lang="tr-TR" smtClean="0"/>
              <a:t>29.10.2025</a:t>
            </a:fld>
            <a:endParaRPr lang="tr-TR"/>
          </a:p>
        </p:txBody>
      </p:sp>
      <p:sp>
        <p:nvSpPr>
          <p:cNvPr id="6" name="Alt Bilgi Yer Tutucusu 5">
            <a:extLst>
              <a:ext uri="{FF2B5EF4-FFF2-40B4-BE49-F238E27FC236}">
                <a16:creationId xmlns:a16="http://schemas.microsoft.com/office/drawing/2014/main" id="{2F903962-AC20-EAD9-57EC-4DCFD08DAD89}"/>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D5D2B769-6529-FC1F-8DBF-9F5C5A9C585E}"/>
              </a:ext>
            </a:extLst>
          </p:cNvPr>
          <p:cNvSpPr>
            <a:spLocks noGrp="1"/>
          </p:cNvSpPr>
          <p:nvPr>
            <p:ph type="sldNum" sz="quarter" idx="12"/>
          </p:nvPr>
        </p:nvSpPr>
        <p:spPr/>
        <p:txBody>
          <a:bodyPr/>
          <a:lstStyle/>
          <a:p>
            <a:fld id="{E9633983-D031-4237-97B7-D077225D6E85}" type="slidenum">
              <a:rPr lang="tr-TR" smtClean="0"/>
              <a:t>‹#›</a:t>
            </a:fld>
            <a:endParaRPr lang="tr-TR"/>
          </a:p>
        </p:txBody>
      </p:sp>
    </p:spTree>
    <p:extLst>
      <p:ext uri="{BB962C8B-B14F-4D97-AF65-F5344CB8AC3E}">
        <p14:creationId xmlns:p14="http://schemas.microsoft.com/office/powerpoint/2010/main" val="135823039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10" Type="http://schemas.openxmlformats.org/officeDocument/2006/relationships/theme" Target="../theme/theme2.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97ED31E5-8F3C-967A-EA90-3CA2C6DD0A5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p>
        </p:txBody>
      </p:sp>
      <p:sp>
        <p:nvSpPr>
          <p:cNvPr id="3" name="Metin Yer Tutucusu 2">
            <a:extLst>
              <a:ext uri="{FF2B5EF4-FFF2-40B4-BE49-F238E27FC236}">
                <a16:creationId xmlns:a16="http://schemas.microsoft.com/office/drawing/2014/main" id="{52EEC6C2-DFD7-2935-7F4D-A733ED9FEEE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51EF214E-8E02-6349-4719-4DDA8BF693B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B92FCFD-D42A-4649-AA6B-6F36F29C0A51}" type="datetimeFigureOut">
              <a:rPr lang="tr-TR" smtClean="0"/>
              <a:t>29.10.2025</a:t>
            </a:fld>
            <a:endParaRPr lang="tr-TR"/>
          </a:p>
        </p:txBody>
      </p:sp>
      <p:sp>
        <p:nvSpPr>
          <p:cNvPr id="5" name="Alt Bilgi Yer Tutucusu 4">
            <a:extLst>
              <a:ext uri="{FF2B5EF4-FFF2-40B4-BE49-F238E27FC236}">
                <a16:creationId xmlns:a16="http://schemas.microsoft.com/office/drawing/2014/main" id="{69746AEC-926C-7E60-351E-2421FF74B1A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a:extLst>
              <a:ext uri="{FF2B5EF4-FFF2-40B4-BE49-F238E27FC236}">
                <a16:creationId xmlns:a16="http://schemas.microsoft.com/office/drawing/2014/main" id="{65DF4C74-7879-D2F0-C095-9CF9F7E5623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9633983-D031-4237-97B7-D077225D6E85}" type="slidenum">
              <a:rPr lang="tr-TR" smtClean="0"/>
              <a:t>‹#›</a:t>
            </a:fld>
            <a:endParaRPr lang="tr-TR"/>
          </a:p>
        </p:txBody>
      </p:sp>
    </p:spTree>
    <p:extLst>
      <p:ext uri="{BB962C8B-B14F-4D97-AF65-F5344CB8AC3E}">
        <p14:creationId xmlns:p14="http://schemas.microsoft.com/office/powerpoint/2010/main" val="254690973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400" y="603100"/>
            <a:ext cx="102712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960400" y="1536633"/>
            <a:ext cx="10271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extLst>
      <p:ext uri="{BB962C8B-B14F-4D97-AF65-F5344CB8AC3E}">
        <p14:creationId xmlns:p14="http://schemas.microsoft.com/office/powerpoint/2010/main" val="3729723703"/>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8.xml"/><Relationship Id="rId1" Type="http://schemas.openxmlformats.org/officeDocument/2006/relationships/slideLayout" Target="../slideLayouts/slideLayout13.xml"/><Relationship Id="rId4" Type="http://schemas.openxmlformats.org/officeDocument/2006/relationships/image" Target="../media/image14.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fif"/><Relationship Id="rId2" Type="http://schemas.openxmlformats.org/officeDocument/2006/relationships/notesSlide" Target="../notesSlides/notesSlide20.xml"/><Relationship Id="rId1" Type="http://schemas.openxmlformats.org/officeDocument/2006/relationships/slideLayout" Target="../slideLayouts/slideLayout13.xml"/><Relationship Id="rId5" Type="http://schemas.openxmlformats.org/officeDocument/2006/relationships/image" Target="../media/image18.png"/><Relationship Id="rId4" Type="http://schemas.openxmlformats.org/officeDocument/2006/relationships/image" Target="../media/image17.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6263600" y="5864781"/>
            <a:ext cx="5928400" cy="585200"/>
          </a:xfrm>
          <a:prstGeom prst="rect">
            <a:avLst/>
          </a:prstGeom>
        </p:spPr>
        <p:txBody>
          <a:bodyPr spcFirstLastPara="1" wrap="square" lIns="121900" tIns="121900" rIns="121900" bIns="121900" anchor="t" anchorCtr="0">
            <a:noAutofit/>
          </a:bodyPr>
          <a:lstStyle/>
          <a:p>
            <a:pPr marL="0" indent="0"/>
            <a:r>
              <a:rPr lang="tr-TR" dirty="0"/>
              <a:t>Dr. Etkin ŞAFAK</a:t>
            </a:r>
            <a:endParaRPr dirty="0"/>
          </a:p>
        </p:txBody>
      </p:sp>
      <p:sp>
        <p:nvSpPr>
          <p:cNvPr id="26106" name="Google Shape;26106;p37"/>
          <p:cNvSpPr txBox="1">
            <a:spLocks noGrp="1"/>
          </p:cNvSpPr>
          <p:nvPr>
            <p:ph type="ctrTitle"/>
          </p:nvPr>
        </p:nvSpPr>
        <p:spPr>
          <a:xfrm>
            <a:off x="5005933" y="1443733"/>
            <a:ext cx="7186067" cy="2889600"/>
          </a:xfrm>
          <a:prstGeom prst="rect">
            <a:avLst/>
          </a:prstGeom>
        </p:spPr>
        <p:txBody>
          <a:bodyPr spcFirstLastPara="1" wrap="square" lIns="121900" tIns="121900" rIns="121900" bIns="121900" anchor="ctr" anchorCtr="0">
            <a:noAutofit/>
          </a:bodyPr>
          <a:lstStyle/>
          <a:p>
            <a:r>
              <a:rPr lang="tr-TR" dirty="0"/>
              <a:t>Yaban Hayvan Davranışları</a:t>
            </a:r>
            <a:endParaRPr dirty="0"/>
          </a:p>
        </p:txBody>
      </p:sp>
      <p:grpSp>
        <p:nvGrpSpPr>
          <p:cNvPr id="26107" name="Google Shape;26107;p37"/>
          <p:cNvGrpSpPr/>
          <p:nvPr/>
        </p:nvGrpSpPr>
        <p:grpSpPr>
          <a:xfrm>
            <a:off x="950802" y="1607501"/>
            <a:ext cx="3570677" cy="3551689"/>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etin Yer Tutucusu 1">
            <a:extLst>
              <a:ext uri="{FF2B5EF4-FFF2-40B4-BE49-F238E27FC236}">
                <a16:creationId xmlns:a16="http://schemas.microsoft.com/office/drawing/2014/main" id="{494B848E-5ADE-9EC0-F982-7524C0986A91}"/>
              </a:ext>
            </a:extLst>
          </p:cNvPr>
          <p:cNvSpPr>
            <a:spLocks noGrp="1"/>
          </p:cNvSpPr>
          <p:nvPr>
            <p:ph type="body" idx="1"/>
          </p:nvPr>
        </p:nvSpPr>
        <p:spPr/>
        <p:txBody>
          <a:bodyPr/>
          <a:lstStyle/>
          <a:p>
            <a:endParaRPr lang="tr-TR"/>
          </a:p>
        </p:txBody>
      </p:sp>
      <p:sp>
        <p:nvSpPr>
          <p:cNvPr id="3" name="Başlık 2">
            <a:extLst>
              <a:ext uri="{FF2B5EF4-FFF2-40B4-BE49-F238E27FC236}">
                <a16:creationId xmlns:a16="http://schemas.microsoft.com/office/drawing/2014/main" id="{D61F6757-3A59-7CE9-B7B3-0591D1944966}"/>
              </a:ext>
            </a:extLst>
          </p:cNvPr>
          <p:cNvSpPr>
            <a:spLocks noGrp="1"/>
          </p:cNvSpPr>
          <p:nvPr>
            <p:ph type="title"/>
          </p:nvPr>
        </p:nvSpPr>
        <p:spPr/>
        <p:txBody>
          <a:bodyPr/>
          <a:lstStyle/>
          <a:p>
            <a:endParaRPr lang="tr-TR"/>
          </a:p>
        </p:txBody>
      </p:sp>
      <p:pic>
        <p:nvPicPr>
          <p:cNvPr id="5" name="Resim 4">
            <a:extLst>
              <a:ext uri="{FF2B5EF4-FFF2-40B4-BE49-F238E27FC236}">
                <a16:creationId xmlns:a16="http://schemas.microsoft.com/office/drawing/2014/main" id="{113A7006-FECE-ECF2-01ED-754F868ACAF3}"/>
              </a:ext>
            </a:extLst>
          </p:cNvPr>
          <p:cNvPicPr>
            <a:picLocks noChangeAspect="1"/>
          </p:cNvPicPr>
          <p:nvPr/>
        </p:nvPicPr>
        <p:blipFill>
          <a:blip r:embed="rId2"/>
          <a:stretch>
            <a:fillRect/>
          </a:stretch>
        </p:blipFill>
        <p:spPr>
          <a:xfrm>
            <a:off x="265886" y="156706"/>
            <a:ext cx="11660227" cy="6544588"/>
          </a:xfrm>
          <a:prstGeom prst="rect">
            <a:avLst/>
          </a:prstGeom>
        </p:spPr>
      </p:pic>
    </p:spTree>
    <p:extLst>
      <p:ext uri="{BB962C8B-B14F-4D97-AF65-F5344CB8AC3E}">
        <p14:creationId xmlns:p14="http://schemas.microsoft.com/office/powerpoint/2010/main" val="39174166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4" name="Content Placeholder 2">
            <a:extLst>
              <a:ext uri="{FF2B5EF4-FFF2-40B4-BE49-F238E27FC236}">
                <a16:creationId xmlns:a16="http://schemas.microsoft.com/office/drawing/2014/main" id="{57427E88-A4F8-409F-B518-19B8AA351E6A}"/>
              </a:ext>
            </a:extLst>
          </p:cNvPr>
          <p:cNvSpPr txBox="1">
            <a:spLocks/>
          </p:cNvSpPr>
          <p:nvPr/>
        </p:nvSpPr>
        <p:spPr>
          <a:xfrm>
            <a:off x="6172760" y="1146100"/>
            <a:ext cx="5683681"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GB" sz="2133" kern="0" dirty="0" err="1">
                <a:solidFill>
                  <a:srgbClr val="2B2823"/>
                </a:solidFill>
              </a:rPr>
              <a:t>İçgüdüsel</a:t>
            </a:r>
            <a:r>
              <a:rPr lang="en-GB" sz="2133" kern="0" dirty="0">
                <a:solidFill>
                  <a:srgbClr val="2B2823"/>
                </a:solidFill>
              </a:rPr>
              <a:t> </a:t>
            </a:r>
            <a:r>
              <a:rPr lang="en-GB" sz="2133" kern="0" dirty="0" err="1">
                <a:solidFill>
                  <a:srgbClr val="2B2823"/>
                </a:solidFill>
              </a:rPr>
              <a:t>davranışlar</a:t>
            </a:r>
            <a:r>
              <a:rPr lang="en-GB" sz="2133" kern="0" dirty="0">
                <a:solidFill>
                  <a:srgbClr val="2B2823"/>
                </a:solidFill>
              </a:rPr>
              <a:t> </a:t>
            </a:r>
            <a:r>
              <a:rPr lang="en-GB" sz="2133" kern="0" dirty="0" err="1">
                <a:solidFill>
                  <a:srgbClr val="2B2823"/>
                </a:solidFill>
              </a:rPr>
              <a:t>dendiğinde</a:t>
            </a:r>
            <a:r>
              <a:rPr lang="en-GB" sz="2133" kern="0" dirty="0">
                <a:solidFill>
                  <a:srgbClr val="2B2823"/>
                </a:solidFill>
              </a:rPr>
              <a:t>, </a:t>
            </a:r>
            <a:r>
              <a:rPr lang="en-GB" sz="2133" kern="0" dirty="0" err="1">
                <a:solidFill>
                  <a:srgbClr val="2B2823"/>
                </a:solidFill>
              </a:rPr>
              <a:t>akla</a:t>
            </a:r>
            <a:r>
              <a:rPr lang="en-GB" sz="2133" kern="0" dirty="0">
                <a:solidFill>
                  <a:srgbClr val="2B2823"/>
                </a:solidFill>
              </a:rPr>
              <a:t> </a:t>
            </a:r>
            <a:r>
              <a:rPr lang="en-GB" sz="2133" kern="0" dirty="0" err="1">
                <a:solidFill>
                  <a:srgbClr val="2B2823"/>
                </a:solidFill>
              </a:rPr>
              <a:t>sadece</a:t>
            </a:r>
            <a:r>
              <a:rPr lang="en-GB" sz="2133" kern="0" dirty="0">
                <a:solidFill>
                  <a:srgbClr val="2B2823"/>
                </a:solidFill>
              </a:rPr>
              <a:t> </a:t>
            </a:r>
            <a:r>
              <a:rPr lang="en-GB" sz="2133" kern="0" dirty="0" err="1">
                <a:solidFill>
                  <a:srgbClr val="2B2823"/>
                </a:solidFill>
              </a:rPr>
              <a:t>otomatiğe</a:t>
            </a:r>
            <a:r>
              <a:rPr lang="en-GB" sz="2133" kern="0" dirty="0">
                <a:solidFill>
                  <a:srgbClr val="2B2823"/>
                </a:solidFill>
              </a:rPr>
              <a:t> </a:t>
            </a:r>
            <a:r>
              <a:rPr lang="en-GB" sz="2133" kern="0" dirty="0" err="1">
                <a:solidFill>
                  <a:srgbClr val="2B2823"/>
                </a:solidFill>
              </a:rPr>
              <a:t>bağlanmış</a:t>
            </a:r>
            <a:r>
              <a:rPr lang="en-GB" sz="2133" kern="0" dirty="0">
                <a:solidFill>
                  <a:srgbClr val="2B2823"/>
                </a:solidFill>
              </a:rPr>
              <a:t> </a:t>
            </a:r>
            <a:r>
              <a:rPr lang="en-GB" sz="2133" kern="0" dirty="0" err="1">
                <a:solidFill>
                  <a:srgbClr val="2B2823"/>
                </a:solidFill>
              </a:rPr>
              <a:t>davranışlar</a:t>
            </a:r>
            <a:r>
              <a:rPr lang="en-GB" sz="2133" kern="0" dirty="0">
                <a:solidFill>
                  <a:srgbClr val="2B2823"/>
                </a:solidFill>
              </a:rPr>
              <a:t> </a:t>
            </a:r>
            <a:r>
              <a:rPr lang="en-GB" sz="2133" kern="0" dirty="0" err="1">
                <a:solidFill>
                  <a:srgbClr val="2B2823"/>
                </a:solidFill>
              </a:rPr>
              <a:t>gelmemelidir</a:t>
            </a:r>
            <a:r>
              <a:rPr lang="en-GB" sz="2133" kern="0" dirty="0">
                <a:solidFill>
                  <a:srgbClr val="2B2823"/>
                </a:solidFill>
              </a:rPr>
              <a:t>. </a:t>
            </a:r>
            <a:r>
              <a:rPr lang="en-GB" sz="2133" kern="0" dirty="0" err="1">
                <a:solidFill>
                  <a:srgbClr val="2B2823"/>
                </a:solidFill>
              </a:rPr>
              <a:t>Çünkü</a:t>
            </a:r>
            <a:r>
              <a:rPr lang="en-GB" sz="2133" kern="0" dirty="0">
                <a:solidFill>
                  <a:srgbClr val="2B2823"/>
                </a:solidFill>
              </a:rPr>
              <a:t> </a:t>
            </a:r>
            <a:r>
              <a:rPr lang="en-GB" sz="2133" kern="0" dirty="0" err="1">
                <a:solidFill>
                  <a:srgbClr val="2B2823"/>
                </a:solidFill>
              </a:rPr>
              <a:t>içgüdüsel</a:t>
            </a:r>
            <a:r>
              <a:rPr lang="en-GB" sz="2133" kern="0" dirty="0">
                <a:solidFill>
                  <a:srgbClr val="2B2823"/>
                </a:solidFill>
              </a:rPr>
              <a:t> </a:t>
            </a:r>
            <a:r>
              <a:rPr lang="en-GB" sz="2133" kern="0" dirty="0" err="1">
                <a:solidFill>
                  <a:srgbClr val="2B2823"/>
                </a:solidFill>
              </a:rPr>
              <a:t>davranışların</a:t>
            </a:r>
            <a:r>
              <a:rPr lang="en-GB" sz="2133" kern="0" dirty="0">
                <a:solidFill>
                  <a:srgbClr val="2B2823"/>
                </a:solidFill>
              </a:rPr>
              <a:t> </a:t>
            </a:r>
            <a:r>
              <a:rPr lang="en-GB" sz="2133" kern="0" dirty="0" err="1">
                <a:solidFill>
                  <a:srgbClr val="2B2823"/>
                </a:solidFill>
              </a:rPr>
              <a:t>tetikleyicisi</a:t>
            </a:r>
            <a:r>
              <a:rPr lang="en-GB" sz="2133" kern="0" dirty="0">
                <a:solidFill>
                  <a:srgbClr val="2B2823"/>
                </a:solidFill>
              </a:rPr>
              <a:t> </a:t>
            </a:r>
            <a:r>
              <a:rPr lang="en-GB" sz="2133" kern="0" dirty="0" err="1">
                <a:solidFill>
                  <a:srgbClr val="2B2823"/>
                </a:solidFill>
              </a:rPr>
              <a:t>kimi</a:t>
            </a:r>
            <a:r>
              <a:rPr lang="en-GB" sz="2133" kern="0" dirty="0">
                <a:solidFill>
                  <a:srgbClr val="2B2823"/>
                </a:solidFill>
              </a:rPr>
              <a:t> zaman </a:t>
            </a:r>
            <a:r>
              <a:rPr lang="en-GB" sz="2133" kern="0" dirty="0" err="1">
                <a:solidFill>
                  <a:srgbClr val="2B2823"/>
                </a:solidFill>
              </a:rPr>
              <a:t>algısal</a:t>
            </a:r>
            <a:r>
              <a:rPr lang="en-GB" sz="2133" kern="0" dirty="0">
                <a:solidFill>
                  <a:srgbClr val="2B2823"/>
                </a:solidFill>
              </a:rPr>
              <a:t>/</a:t>
            </a:r>
            <a:r>
              <a:rPr lang="en-GB" sz="2133" kern="0" dirty="0" err="1">
                <a:solidFill>
                  <a:srgbClr val="2B2823"/>
                </a:solidFill>
              </a:rPr>
              <a:t>düşünsel</a:t>
            </a:r>
            <a:r>
              <a:rPr lang="en-GB" sz="2133" kern="0" dirty="0">
                <a:solidFill>
                  <a:srgbClr val="2B2823"/>
                </a:solidFill>
              </a:rPr>
              <a:t> </a:t>
            </a:r>
            <a:r>
              <a:rPr lang="en-GB" sz="2133" kern="0" dirty="0" err="1">
                <a:solidFill>
                  <a:srgbClr val="2B2823"/>
                </a:solidFill>
              </a:rPr>
              <a:t>zeka</a:t>
            </a:r>
            <a:r>
              <a:rPr lang="en-GB" sz="2133" kern="0" dirty="0">
                <a:solidFill>
                  <a:srgbClr val="2B2823"/>
                </a:solidFill>
              </a:rPr>
              <a:t> </a:t>
            </a:r>
            <a:r>
              <a:rPr lang="en-GB" sz="2133" kern="0" dirty="0" err="1">
                <a:solidFill>
                  <a:srgbClr val="2B2823"/>
                </a:solidFill>
              </a:rPr>
              <a:t>olabilir</a:t>
            </a:r>
            <a:r>
              <a:rPr lang="en-GB" sz="2133" kern="0" dirty="0">
                <a:solidFill>
                  <a:srgbClr val="2B2823"/>
                </a:solidFill>
              </a:rPr>
              <a:t>. </a:t>
            </a:r>
            <a:r>
              <a:rPr lang="en-GB" sz="2133" kern="0" dirty="0" err="1">
                <a:solidFill>
                  <a:srgbClr val="2B2823"/>
                </a:solidFill>
              </a:rPr>
              <a:t>Yani</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canlı</a:t>
            </a:r>
            <a:r>
              <a:rPr lang="en-GB" sz="2133" kern="0" dirty="0">
                <a:solidFill>
                  <a:srgbClr val="2B2823"/>
                </a:solidFill>
              </a:rPr>
              <a:t>, </a:t>
            </a:r>
            <a:r>
              <a:rPr lang="en-GB" sz="2133" kern="0" dirty="0" err="1">
                <a:solidFill>
                  <a:srgbClr val="2B2823"/>
                </a:solidFill>
              </a:rPr>
              <a:t>algısal</a:t>
            </a:r>
            <a:r>
              <a:rPr lang="en-GB" sz="2133" kern="0" dirty="0">
                <a:solidFill>
                  <a:srgbClr val="2B2823"/>
                </a:solidFill>
              </a:rPr>
              <a:t> </a:t>
            </a:r>
            <a:r>
              <a:rPr lang="en-GB" sz="2133" kern="0" dirty="0" err="1">
                <a:solidFill>
                  <a:srgbClr val="2B2823"/>
                </a:solidFill>
              </a:rPr>
              <a:t>zekasını</a:t>
            </a:r>
            <a:r>
              <a:rPr lang="en-GB" sz="2133" kern="0" dirty="0">
                <a:solidFill>
                  <a:srgbClr val="2B2823"/>
                </a:solidFill>
              </a:rPr>
              <a:t> </a:t>
            </a:r>
            <a:r>
              <a:rPr lang="en-GB" sz="2133" kern="0" dirty="0" err="1">
                <a:solidFill>
                  <a:srgbClr val="2B2823"/>
                </a:solidFill>
              </a:rPr>
              <a:t>kullanarak</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karara</a:t>
            </a:r>
            <a:r>
              <a:rPr lang="en-GB" sz="2133" kern="0" dirty="0">
                <a:solidFill>
                  <a:srgbClr val="2B2823"/>
                </a:solidFill>
              </a:rPr>
              <a:t> </a:t>
            </a:r>
            <a:r>
              <a:rPr lang="en-GB" sz="2133" kern="0" dirty="0" err="1">
                <a:solidFill>
                  <a:srgbClr val="2B2823"/>
                </a:solidFill>
              </a:rPr>
              <a:t>varabilir</a:t>
            </a:r>
            <a:r>
              <a:rPr lang="en-GB" sz="2133" kern="0" dirty="0">
                <a:solidFill>
                  <a:srgbClr val="2B2823"/>
                </a:solidFill>
              </a:rPr>
              <a:t> </a:t>
            </a:r>
            <a:r>
              <a:rPr lang="en-GB" sz="2133" kern="0" dirty="0" err="1">
                <a:solidFill>
                  <a:srgbClr val="2B2823"/>
                </a:solidFill>
              </a:rPr>
              <a:t>ve</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kararın</a:t>
            </a:r>
            <a:r>
              <a:rPr lang="en-GB" sz="2133" kern="0" dirty="0">
                <a:solidFill>
                  <a:srgbClr val="2B2823"/>
                </a:solidFill>
              </a:rPr>
              <a:t> </a:t>
            </a:r>
            <a:r>
              <a:rPr lang="en-GB" sz="2133" kern="0" dirty="0" err="1">
                <a:solidFill>
                  <a:srgbClr val="2B2823"/>
                </a:solidFill>
              </a:rPr>
              <a:t>sonucu</a:t>
            </a:r>
            <a:r>
              <a:rPr lang="en-GB" sz="2133" kern="0" dirty="0">
                <a:solidFill>
                  <a:srgbClr val="2B2823"/>
                </a:solidFill>
              </a:rPr>
              <a:t>, </a:t>
            </a:r>
            <a:r>
              <a:rPr lang="en-GB" sz="2133" kern="0" dirty="0" err="1">
                <a:solidFill>
                  <a:srgbClr val="2B2823"/>
                </a:solidFill>
              </a:rPr>
              <a:t>içgüdüsel</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davranış</a:t>
            </a:r>
            <a:r>
              <a:rPr lang="en-GB" sz="2133" kern="0" dirty="0">
                <a:solidFill>
                  <a:srgbClr val="2B2823"/>
                </a:solidFill>
              </a:rPr>
              <a:t> </a:t>
            </a:r>
            <a:r>
              <a:rPr lang="en-GB" sz="2133" kern="0" dirty="0" err="1">
                <a:solidFill>
                  <a:srgbClr val="2B2823"/>
                </a:solidFill>
              </a:rPr>
              <a:t>olabilir</a:t>
            </a:r>
            <a:r>
              <a:rPr lang="en-GB" sz="2133" kern="0" dirty="0">
                <a:solidFill>
                  <a:srgbClr val="2B2823"/>
                </a:solidFill>
              </a:rPr>
              <a:t>. </a:t>
            </a:r>
          </a:p>
          <a:p>
            <a:pPr marL="609585" indent="-423323" algn="just" defTabSz="1219170">
              <a:buClr>
                <a:srgbClr val="2B2823"/>
              </a:buClr>
            </a:pPr>
            <a:r>
              <a:rPr lang="en-GB" sz="2133" kern="0" dirty="0">
                <a:solidFill>
                  <a:srgbClr val="2B2823"/>
                </a:solidFill>
              </a:rPr>
              <a:t>Tam da </a:t>
            </a:r>
            <a:r>
              <a:rPr lang="en-GB" sz="2133" kern="0" dirty="0" err="1">
                <a:solidFill>
                  <a:srgbClr val="2B2823"/>
                </a:solidFill>
              </a:rPr>
              <a:t>mantıklı</a:t>
            </a:r>
            <a:r>
              <a:rPr lang="en-GB" sz="2133" kern="0" dirty="0">
                <a:solidFill>
                  <a:srgbClr val="2B2823"/>
                </a:solidFill>
              </a:rPr>
              <a:t> </a:t>
            </a:r>
            <a:r>
              <a:rPr lang="en-GB" sz="2133" kern="0" dirty="0" err="1">
                <a:solidFill>
                  <a:srgbClr val="2B2823"/>
                </a:solidFill>
              </a:rPr>
              <a:t>olacak</a:t>
            </a:r>
            <a:r>
              <a:rPr lang="en-GB" sz="2133" kern="0" dirty="0">
                <a:solidFill>
                  <a:srgbClr val="2B2823"/>
                </a:solidFill>
              </a:rPr>
              <a:t> </a:t>
            </a:r>
            <a:r>
              <a:rPr lang="en-GB" sz="2133" kern="0" dirty="0" err="1">
                <a:solidFill>
                  <a:srgbClr val="2B2823"/>
                </a:solidFill>
              </a:rPr>
              <a:t>şekilde</a:t>
            </a:r>
            <a:r>
              <a:rPr lang="en-GB" sz="2133" kern="0" dirty="0">
                <a:solidFill>
                  <a:srgbClr val="2B2823"/>
                </a:solidFill>
              </a:rPr>
              <a:t>, </a:t>
            </a:r>
            <a:r>
              <a:rPr lang="en-GB" sz="2133" kern="0" dirty="0" err="1">
                <a:solidFill>
                  <a:srgbClr val="2B2823"/>
                </a:solidFill>
              </a:rPr>
              <a:t>içgüdüsel</a:t>
            </a:r>
            <a:r>
              <a:rPr lang="en-GB" sz="2133" kern="0" dirty="0">
                <a:solidFill>
                  <a:srgbClr val="2B2823"/>
                </a:solidFill>
              </a:rPr>
              <a:t> </a:t>
            </a:r>
            <a:r>
              <a:rPr lang="en-GB" sz="2133" kern="0" dirty="0" err="1">
                <a:solidFill>
                  <a:srgbClr val="2B2823"/>
                </a:solidFill>
              </a:rPr>
              <a:t>davranışların</a:t>
            </a:r>
            <a:r>
              <a:rPr lang="en-GB" sz="2133" kern="0" dirty="0">
                <a:solidFill>
                  <a:srgbClr val="2B2823"/>
                </a:solidFill>
              </a:rPr>
              <a:t> </a:t>
            </a:r>
            <a:r>
              <a:rPr lang="en-GB" sz="2133" kern="0" dirty="0" err="1">
                <a:solidFill>
                  <a:srgbClr val="2B2823"/>
                </a:solidFill>
              </a:rPr>
              <a:t>büyük</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kısmının</a:t>
            </a:r>
            <a:r>
              <a:rPr lang="en-GB" sz="2133" kern="0" dirty="0">
                <a:solidFill>
                  <a:srgbClr val="2B2823"/>
                </a:solidFill>
              </a:rPr>
              <a:t>, </a:t>
            </a:r>
            <a:r>
              <a:rPr lang="en-GB" sz="2133" kern="0" dirty="0" err="1">
                <a:solidFill>
                  <a:srgbClr val="2B2823"/>
                </a:solidFill>
              </a:rPr>
              <a:t>düşünsel</a:t>
            </a:r>
            <a:r>
              <a:rPr lang="en-GB" sz="2133" kern="0" dirty="0">
                <a:solidFill>
                  <a:srgbClr val="2B2823"/>
                </a:solidFill>
              </a:rPr>
              <a:t> </a:t>
            </a:r>
            <a:r>
              <a:rPr lang="en-GB" sz="2133" kern="0" dirty="0" err="1">
                <a:solidFill>
                  <a:srgbClr val="2B2823"/>
                </a:solidFill>
              </a:rPr>
              <a:t>zeka</a:t>
            </a:r>
            <a:r>
              <a:rPr lang="en-GB" sz="2133" kern="0" dirty="0">
                <a:solidFill>
                  <a:srgbClr val="2B2823"/>
                </a:solidFill>
              </a:rPr>
              <a:t> </a:t>
            </a:r>
            <a:r>
              <a:rPr lang="en-GB" sz="2133" kern="0" dirty="0" err="1">
                <a:solidFill>
                  <a:srgbClr val="2B2823"/>
                </a:solidFill>
              </a:rPr>
              <a:t>ile</a:t>
            </a:r>
            <a:r>
              <a:rPr lang="en-GB" sz="2133" kern="0" dirty="0">
                <a:solidFill>
                  <a:srgbClr val="2B2823"/>
                </a:solidFill>
              </a:rPr>
              <a:t> </a:t>
            </a:r>
            <a:r>
              <a:rPr lang="en-GB" sz="2133" kern="0" dirty="0" err="1">
                <a:solidFill>
                  <a:srgbClr val="2B2823"/>
                </a:solidFill>
              </a:rPr>
              <a:t>tetiklendiği</a:t>
            </a:r>
            <a:r>
              <a:rPr lang="en-GB" sz="2133" kern="0" dirty="0">
                <a:solidFill>
                  <a:srgbClr val="2B2823"/>
                </a:solidFill>
              </a:rPr>
              <a:t> </a:t>
            </a:r>
            <a:r>
              <a:rPr lang="en-GB" sz="2133" kern="0" dirty="0" err="1">
                <a:solidFill>
                  <a:srgbClr val="2B2823"/>
                </a:solidFill>
              </a:rPr>
              <a:t>keşfedilmiştir</a:t>
            </a:r>
            <a:r>
              <a:rPr lang="en-GB" sz="2133" kern="0" dirty="0">
                <a:solidFill>
                  <a:srgbClr val="2B2823"/>
                </a:solidFill>
              </a:rPr>
              <a:t>. </a:t>
            </a:r>
            <a:br>
              <a:rPr lang="en-GB" sz="2133" kern="0" dirty="0">
                <a:solidFill>
                  <a:srgbClr val="2B2823"/>
                </a:solidFill>
              </a:rPr>
            </a:br>
            <a:endParaRPr lang="en-GB" sz="2133" kern="0" dirty="0">
              <a:solidFill>
                <a:srgbClr val="2B2823"/>
              </a:solidFill>
            </a:endParaRPr>
          </a:p>
        </p:txBody>
      </p:sp>
      <p:pic>
        <p:nvPicPr>
          <p:cNvPr id="2" name="Resim 1"/>
          <p:cNvPicPr>
            <a:picLocks noChangeAspect="1"/>
          </p:cNvPicPr>
          <p:nvPr/>
        </p:nvPicPr>
        <p:blipFill>
          <a:blip r:embed="rId3"/>
          <a:stretch>
            <a:fillRect/>
          </a:stretch>
        </p:blipFill>
        <p:spPr>
          <a:xfrm>
            <a:off x="1424731" y="1443724"/>
            <a:ext cx="4369267" cy="3959953"/>
          </a:xfrm>
          <a:prstGeom prst="rect">
            <a:avLst/>
          </a:prstGeom>
          <a:effectLst>
            <a:softEdge rad="127000"/>
          </a:effectLst>
        </p:spPr>
      </p:pic>
    </p:spTree>
    <p:extLst>
      <p:ext uri="{BB962C8B-B14F-4D97-AF65-F5344CB8AC3E}">
        <p14:creationId xmlns:p14="http://schemas.microsoft.com/office/powerpoint/2010/main" val="30880204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6" name="Content Placeholder 2">
            <a:extLst>
              <a:ext uri="{FF2B5EF4-FFF2-40B4-BE49-F238E27FC236}">
                <a16:creationId xmlns:a16="http://schemas.microsoft.com/office/drawing/2014/main" id="{8BBCF22F-4964-4AB8-90C7-76389549B4AB}"/>
              </a:ext>
            </a:extLst>
          </p:cNvPr>
          <p:cNvSpPr txBox="1">
            <a:spLocks/>
          </p:cNvSpPr>
          <p:nvPr/>
        </p:nvSpPr>
        <p:spPr>
          <a:xfrm>
            <a:off x="960400" y="1131944"/>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GB" sz="1600" kern="0">
                <a:solidFill>
                  <a:srgbClr val="2B2823"/>
                </a:solidFill>
              </a:rPr>
              <a:t>Meşhur bir örnek olarak, yumurtadan çıkan </a:t>
            </a:r>
            <a:r>
              <a:rPr lang="en-GB" sz="1600" i="1" kern="0">
                <a:solidFill>
                  <a:srgbClr val="2B2823"/>
                </a:solidFill>
              </a:rPr>
              <a:t>Caretta caretta</a:t>
            </a:r>
            <a:r>
              <a:rPr lang="en-GB" sz="1600" kern="0">
                <a:solidFill>
                  <a:srgbClr val="2B2823"/>
                </a:solidFill>
              </a:rPr>
              <a:t> türü kaplumbağaların denize gitme içgüdüsü verilebilir. Bu içgüdü, Baldwin Etkisi ile Evrimsel süreçte kazanılmıştır. </a:t>
            </a:r>
          </a:p>
          <a:p>
            <a:pPr marL="609585" indent="-406390" defTabSz="1219170">
              <a:buClr>
                <a:srgbClr val="2B2823"/>
              </a:buClr>
            </a:pPr>
            <a:r>
              <a:rPr lang="en-GB" sz="1600" kern="0">
                <a:solidFill>
                  <a:srgbClr val="2B2823"/>
                </a:solidFill>
              </a:rPr>
              <a:t>Ancak bu içgüdünün tetikleyicisi, her içgüdüsel durumda olduğu gibi, duyu organlarından alınan bilginin biyokimyasal süreçlerle işlenmesi sonucu üretilen tepkidir. Yani yavru yumurtadan çıkar, denizin kokusunu alır, ay ışığının yarattığı yakamozu görür ve bu bilgiler beynindeki hücreleri etkiler, bu etki sonucunda DNA'nın farklı bölgeleri okunur ve bu sebeple içgüdüsel denize yönelme davranışı görülür.</a:t>
            </a:r>
          </a:p>
          <a:p>
            <a:pPr marL="609585" indent="-406390" defTabSz="1219170">
              <a:buClr>
                <a:srgbClr val="2B2823"/>
              </a:buClr>
            </a:pPr>
            <a:endParaRPr lang="en-GB" sz="1600" kern="0" dirty="0">
              <a:solidFill>
                <a:srgbClr val="2B2823"/>
              </a:solidFill>
            </a:endParaRPr>
          </a:p>
        </p:txBody>
      </p:sp>
      <p:pic>
        <p:nvPicPr>
          <p:cNvPr id="7" name="Content Placeholder 4">
            <a:extLst>
              <a:ext uri="{FF2B5EF4-FFF2-40B4-BE49-F238E27FC236}">
                <a16:creationId xmlns:a16="http://schemas.microsoft.com/office/drawing/2014/main" id="{E82F192E-8E53-449D-9272-AC33D520DC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01021" y="2831295"/>
            <a:ext cx="5589959" cy="3819805"/>
          </a:xfrm>
          <a:prstGeom prst="rect">
            <a:avLst/>
          </a:prstGeom>
          <a:effectLst>
            <a:softEdge rad="127000"/>
          </a:effectLst>
        </p:spPr>
      </p:pic>
    </p:spTree>
    <p:extLst>
      <p:ext uri="{BB962C8B-B14F-4D97-AF65-F5344CB8AC3E}">
        <p14:creationId xmlns:p14="http://schemas.microsoft.com/office/powerpoint/2010/main" val="623177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3" name="Content Placeholder 2">
            <a:extLst>
              <a:ext uri="{FF2B5EF4-FFF2-40B4-BE49-F238E27FC236}">
                <a16:creationId xmlns:a16="http://schemas.microsoft.com/office/drawing/2014/main" id="{EAF8E1F1-90F6-46C5-8E16-99488BBAB630}"/>
              </a:ext>
            </a:extLst>
          </p:cNvPr>
          <p:cNvSpPr txBox="1">
            <a:spLocks/>
          </p:cNvSpPr>
          <p:nvPr/>
        </p:nvSpPr>
        <p:spPr>
          <a:xfrm>
            <a:off x="6688822" y="1339245"/>
            <a:ext cx="5189988" cy="4168911"/>
          </a:xfrm>
          <a:prstGeom prst="rect">
            <a:avLst/>
          </a:prstGeom>
          <a:noFill/>
          <a:ln>
            <a:noFill/>
          </a:ln>
        </p:spPr>
        <p:txBody>
          <a:bodyPr spcFirstLastPara="1" wrap="square" lIns="121900" tIns="121900" rIns="121900" bIns="121900" anchor="t" anchorCtr="0">
            <a:normAutofit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GB" sz="2133" kern="0" dirty="0" err="1">
                <a:solidFill>
                  <a:srgbClr val="2B2823"/>
                </a:solidFill>
              </a:rPr>
              <a:t>Kimi</a:t>
            </a:r>
            <a:r>
              <a:rPr lang="en-GB" sz="2133" kern="0" dirty="0">
                <a:solidFill>
                  <a:srgbClr val="2B2823"/>
                </a:solidFill>
              </a:rPr>
              <a:t> </a:t>
            </a:r>
            <a:r>
              <a:rPr lang="en-GB" sz="2133" kern="0" dirty="0" err="1">
                <a:solidFill>
                  <a:srgbClr val="2B2823"/>
                </a:solidFill>
              </a:rPr>
              <a:t>zamansa</a:t>
            </a:r>
            <a:r>
              <a:rPr lang="en-GB" sz="2133" kern="0" dirty="0">
                <a:solidFill>
                  <a:srgbClr val="2B2823"/>
                </a:solidFill>
              </a:rPr>
              <a:t> </a:t>
            </a:r>
            <a:r>
              <a:rPr lang="en-GB" sz="2133" kern="0" dirty="0" err="1">
                <a:solidFill>
                  <a:srgbClr val="2B2823"/>
                </a:solidFill>
              </a:rPr>
              <a:t>içgüdüler</a:t>
            </a:r>
            <a:r>
              <a:rPr lang="en-GB" sz="2133" kern="0" dirty="0">
                <a:solidFill>
                  <a:srgbClr val="2B2823"/>
                </a:solidFill>
              </a:rPr>
              <a:t> </a:t>
            </a:r>
            <a:r>
              <a:rPr lang="en-GB" sz="2133" kern="0" dirty="0" err="1">
                <a:solidFill>
                  <a:srgbClr val="2B2823"/>
                </a:solidFill>
              </a:rPr>
              <a:t>düşünsel</a:t>
            </a:r>
            <a:r>
              <a:rPr lang="en-GB" sz="2133" kern="0" dirty="0">
                <a:solidFill>
                  <a:srgbClr val="2B2823"/>
                </a:solidFill>
              </a:rPr>
              <a:t> </a:t>
            </a:r>
            <a:r>
              <a:rPr lang="en-GB" sz="2133" kern="0" dirty="0" err="1">
                <a:solidFill>
                  <a:srgbClr val="2B2823"/>
                </a:solidFill>
              </a:rPr>
              <a:t>zekaya</a:t>
            </a:r>
            <a:r>
              <a:rPr lang="en-GB" sz="2133" kern="0" dirty="0">
                <a:solidFill>
                  <a:srgbClr val="2B2823"/>
                </a:solidFill>
              </a:rPr>
              <a:t> </a:t>
            </a:r>
            <a:r>
              <a:rPr lang="en-GB" sz="2133" kern="0" dirty="0" err="1">
                <a:solidFill>
                  <a:srgbClr val="2B2823"/>
                </a:solidFill>
              </a:rPr>
              <a:t>dayalı</a:t>
            </a:r>
            <a:r>
              <a:rPr lang="en-GB" sz="2133" kern="0" dirty="0">
                <a:solidFill>
                  <a:srgbClr val="2B2823"/>
                </a:solidFill>
              </a:rPr>
              <a:t> </a:t>
            </a:r>
            <a:r>
              <a:rPr lang="en-GB" sz="2133" kern="0" dirty="0" err="1">
                <a:solidFill>
                  <a:srgbClr val="2B2823"/>
                </a:solidFill>
              </a:rPr>
              <a:t>olmadan</a:t>
            </a:r>
            <a:r>
              <a:rPr lang="en-GB" sz="2133" kern="0" dirty="0">
                <a:solidFill>
                  <a:srgbClr val="2B2823"/>
                </a:solidFill>
              </a:rPr>
              <a:t>, </a:t>
            </a:r>
            <a:r>
              <a:rPr lang="en-GB" sz="2133" kern="0" dirty="0" err="1">
                <a:solidFill>
                  <a:srgbClr val="2B2823"/>
                </a:solidFill>
              </a:rPr>
              <a:t>çevresel</a:t>
            </a:r>
            <a:r>
              <a:rPr lang="en-GB" sz="2133" kern="0" dirty="0">
                <a:solidFill>
                  <a:srgbClr val="2B2823"/>
                </a:solidFill>
              </a:rPr>
              <a:t> </a:t>
            </a:r>
            <a:r>
              <a:rPr lang="en-GB" sz="2133" kern="0" dirty="0" err="1">
                <a:solidFill>
                  <a:srgbClr val="2B2823"/>
                </a:solidFill>
              </a:rPr>
              <a:t>faktörlerle</a:t>
            </a:r>
            <a:r>
              <a:rPr lang="en-GB" sz="2133" kern="0" dirty="0">
                <a:solidFill>
                  <a:srgbClr val="2B2823"/>
                </a:solidFill>
              </a:rPr>
              <a:t> </a:t>
            </a:r>
            <a:r>
              <a:rPr lang="en-GB" sz="2133" kern="0" dirty="0" err="1">
                <a:solidFill>
                  <a:srgbClr val="2B2823"/>
                </a:solidFill>
              </a:rPr>
              <a:t>tetiklenmektedir</a:t>
            </a:r>
            <a:r>
              <a:rPr lang="en-GB" sz="2133" kern="0" dirty="0">
                <a:solidFill>
                  <a:srgbClr val="2B2823"/>
                </a:solidFill>
              </a:rPr>
              <a:t>. </a:t>
            </a:r>
          </a:p>
          <a:p>
            <a:pPr marL="609585" indent="-423323" algn="just" defTabSz="1219170">
              <a:buClr>
                <a:srgbClr val="2B2823"/>
              </a:buClr>
            </a:pPr>
            <a:r>
              <a:rPr lang="en-GB" sz="2133" kern="0" dirty="0" err="1">
                <a:solidFill>
                  <a:srgbClr val="2B2823"/>
                </a:solidFill>
              </a:rPr>
              <a:t>Örneğin</a:t>
            </a:r>
            <a:r>
              <a:rPr lang="en-GB" sz="2133" kern="0" dirty="0">
                <a:solidFill>
                  <a:srgbClr val="2B2823"/>
                </a:solidFill>
              </a:rPr>
              <a:t> </a:t>
            </a:r>
            <a:r>
              <a:rPr lang="en-GB" sz="2133" kern="0" dirty="0" err="1">
                <a:solidFill>
                  <a:srgbClr val="2B2823"/>
                </a:solidFill>
              </a:rPr>
              <a:t>bazı</a:t>
            </a:r>
            <a:r>
              <a:rPr lang="en-GB" sz="2133" kern="0" dirty="0">
                <a:solidFill>
                  <a:srgbClr val="2B2823"/>
                </a:solidFill>
              </a:rPr>
              <a:t> </a:t>
            </a:r>
            <a:r>
              <a:rPr lang="en-GB" sz="2133" kern="0" dirty="0" err="1">
                <a:solidFill>
                  <a:srgbClr val="2B2823"/>
                </a:solidFill>
              </a:rPr>
              <a:t>martı</a:t>
            </a:r>
            <a:r>
              <a:rPr lang="en-GB" sz="2133" kern="0" dirty="0">
                <a:solidFill>
                  <a:srgbClr val="2B2823"/>
                </a:solidFill>
              </a:rPr>
              <a:t> </a:t>
            </a:r>
            <a:r>
              <a:rPr lang="en-GB" sz="2133" kern="0" dirty="0" err="1">
                <a:solidFill>
                  <a:srgbClr val="2B2823"/>
                </a:solidFill>
              </a:rPr>
              <a:t>türlerinin</a:t>
            </a:r>
            <a:r>
              <a:rPr lang="en-GB" sz="2133" kern="0" dirty="0">
                <a:solidFill>
                  <a:srgbClr val="2B2823"/>
                </a:solidFill>
              </a:rPr>
              <a:t> </a:t>
            </a:r>
            <a:r>
              <a:rPr lang="en-GB" sz="2133" kern="0" dirty="0" err="1">
                <a:solidFill>
                  <a:srgbClr val="2B2823"/>
                </a:solidFill>
              </a:rPr>
              <a:t>dişilerinin</a:t>
            </a:r>
            <a:r>
              <a:rPr lang="en-GB" sz="2133" kern="0" dirty="0">
                <a:solidFill>
                  <a:srgbClr val="2B2823"/>
                </a:solidFill>
              </a:rPr>
              <a:t> </a:t>
            </a:r>
            <a:r>
              <a:rPr lang="en-GB" sz="2133" kern="0" dirty="0" err="1">
                <a:solidFill>
                  <a:srgbClr val="2B2823"/>
                </a:solidFill>
              </a:rPr>
              <a:t>yetişkinlerinin</a:t>
            </a:r>
            <a:r>
              <a:rPr lang="en-GB" sz="2133" kern="0" dirty="0">
                <a:solidFill>
                  <a:srgbClr val="2B2823"/>
                </a:solidFill>
              </a:rPr>
              <a:t> </a:t>
            </a:r>
            <a:r>
              <a:rPr lang="en-GB" sz="2133" kern="0" dirty="0" err="1">
                <a:solidFill>
                  <a:srgbClr val="2B2823"/>
                </a:solidFill>
              </a:rPr>
              <a:t>gagalarında</a:t>
            </a:r>
            <a:r>
              <a:rPr lang="en-GB" sz="2133" kern="0" dirty="0">
                <a:solidFill>
                  <a:srgbClr val="2B2823"/>
                </a:solidFill>
              </a:rPr>
              <a:t> </a:t>
            </a:r>
            <a:r>
              <a:rPr lang="en-GB" sz="2133" kern="0" dirty="0" err="1">
                <a:solidFill>
                  <a:srgbClr val="2B2823"/>
                </a:solidFill>
              </a:rPr>
              <a:t>kırmızı</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nokta</a:t>
            </a:r>
            <a:r>
              <a:rPr lang="en-GB" sz="2133" kern="0" dirty="0">
                <a:solidFill>
                  <a:srgbClr val="2B2823"/>
                </a:solidFill>
              </a:rPr>
              <a:t> </a:t>
            </a:r>
            <a:r>
              <a:rPr lang="en-GB" sz="2133" kern="0" dirty="0" err="1">
                <a:solidFill>
                  <a:srgbClr val="2B2823"/>
                </a:solidFill>
              </a:rPr>
              <a:t>bulunur</a:t>
            </a:r>
            <a:r>
              <a:rPr lang="en-GB" sz="2133" kern="0" dirty="0">
                <a:solidFill>
                  <a:srgbClr val="2B2823"/>
                </a:solidFill>
              </a:rPr>
              <a:t>. </a:t>
            </a:r>
            <a:r>
              <a:rPr lang="en-GB" sz="2133" kern="0" dirty="0" err="1">
                <a:solidFill>
                  <a:srgbClr val="2B2823"/>
                </a:solidFill>
              </a:rPr>
              <a:t>Yavrular</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noktayı</a:t>
            </a:r>
            <a:r>
              <a:rPr lang="en-GB" sz="2133" kern="0" dirty="0">
                <a:solidFill>
                  <a:srgbClr val="2B2823"/>
                </a:solidFill>
              </a:rPr>
              <a:t> </a:t>
            </a:r>
            <a:r>
              <a:rPr lang="en-GB" sz="2133" kern="0" dirty="0" err="1">
                <a:solidFill>
                  <a:srgbClr val="2B2823"/>
                </a:solidFill>
              </a:rPr>
              <a:t>gagalarlar</a:t>
            </a:r>
            <a:r>
              <a:rPr lang="en-GB" sz="2133" kern="0" dirty="0">
                <a:solidFill>
                  <a:srgbClr val="2B2823"/>
                </a:solidFill>
              </a:rPr>
              <a:t> (</a:t>
            </a:r>
            <a:r>
              <a:rPr lang="en-GB" sz="2133" kern="0" dirty="0" err="1">
                <a:solidFill>
                  <a:srgbClr val="2B2823"/>
                </a:solidFill>
              </a:rPr>
              <a:t>ki</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içgüdüsel</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davranıştır</a:t>
            </a:r>
            <a:r>
              <a:rPr lang="en-GB" sz="2133" kern="0" dirty="0">
                <a:solidFill>
                  <a:srgbClr val="2B2823"/>
                </a:solidFill>
              </a:rPr>
              <a:t> </a:t>
            </a:r>
            <a:r>
              <a:rPr lang="en-GB" sz="2133" kern="0" dirty="0" err="1">
                <a:solidFill>
                  <a:srgbClr val="2B2823"/>
                </a:solidFill>
              </a:rPr>
              <a:t>ve</a:t>
            </a:r>
            <a:r>
              <a:rPr lang="en-GB" sz="2133" kern="0" dirty="0">
                <a:solidFill>
                  <a:srgbClr val="2B2823"/>
                </a:solidFill>
              </a:rPr>
              <a:t> </a:t>
            </a:r>
            <a:r>
              <a:rPr lang="en-GB" sz="2133" kern="0" dirty="0" err="1">
                <a:solidFill>
                  <a:srgbClr val="2B2823"/>
                </a:solidFill>
              </a:rPr>
              <a:t>genlerle</a:t>
            </a:r>
            <a:r>
              <a:rPr lang="en-GB" sz="2133" kern="0" dirty="0">
                <a:solidFill>
                  <a:srgbClr val="2B2823"/>
                </a:solidFill>
              </a:rPr>
              <a:t> </a:t>
            </a:r>
            <a:r>
              <a:rPr lang="en-GB" sz="2133" kern="0" dirty="0" err="1">
                <a:solidFill>
                  <a:srgbClr val="2B2823"/>
                </a:solidFill>
              </a:rPr>
              <a:t>belirlenir</a:t>
            </a:r>
            <a:r>
              <a:rPr lang="en-GB" sz="2133" kern="0" dirty="0">
                <a:solidFill>
                  <a:srgbClr val="2B2823"/>
                </a:solidFill>
              </a:rPr>
              <a:t>) </a:t>
            </a:r>
            <a:r>
              <a:rPr lang="en-GB" sz="2133" kern="0" dirty="0" err="1">
                <a:solidFill>
                  <a:srgbClr val="2B2823"/>
                </a:solidFill>
              </a:rPr>
              <a:t>ve</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gagalama</a:t>
            </a:r>
            <a:r>
              <a:rPr lang="en-GB" sz="2133" kern="0" dirty="0">
                <a:solidFill>
                  <a:srgbClr val="2B2823"/>
                </a:solidFill>
              </a:rPr>
              <a:t>, </a:t>
            </a:r>
            <a:r>
              <a:rPr lang="en-GB" sz="2133" kern="0" dirty="0" err="1">
                <a:solidFill>
                  <a:srgbClr val="2B2823"/>
                </a:solidFill>
              </a:rPr>
              <a:t>annenin</a:t>
            </a:r>
            <a:r>
              <a:rPr lang="en-GB" sz="2133" kern="0" dirty="0">
                <a:solidFill>
                  <a:srgbClr val="2B2823"/>
                </a:solidFill>
              </a:rPr>
              <a:t> </a:t>
            </a:r>
            <a:r>
              <a:rPr lang="en-GB" sz="2133" kern="0" dirty="0" err="1">
                <a:solidFill>
                  <a:srgbClr val="2B2823"/>
                </a:solidFill>
              </a:rPr>
              <a:t>beynini</a:t>
            </a:r>
            <a:r>
              <a:rPr lang="en-GB" sz="2133" kern="0" dirty="0">
                <a:solidFill>
                  <a:srgbClr val="2B2823"/>
                </a:solidFill>
              </a:rPr>
              <a:t> </a:t>
            </a:r>
            <a:r>
              <a:rPr lang="en-GB" sz="2133" kern="0" dirty="0" err="1">
                <a:solidFill>
                  <a:srgbClr val="2B2823"/>
                </a:solidFill>
              </a:rPr>
              <a:t>uyararak</a:t>
            </a:r>
            <a:r>
              <a:rPr lang="en-GB" sz="2133" kern="0" dirty="0">
                <a:solidFill>
                  <a:srgbClr val="2B2823"/>
                </a:solidFill>
              </a:rPr>
              <a:t> </a:t>
            </a:r>
            <a:r>
              <a:rPr lang="en-GB" sz="2133" kern="0" dirty="0" err="1">
                <a:solidFill>
                  <a:srgbClr val="2B2823"/>
                </a:solidFill>
              </a:rPr>
              <a:t>midesinde</a:t>
            </a:r>
            <a:r>
              <a:rPr lang="en-GB" sz="2133" kern="0" dirty="0">
                <a:solidFill>
                  <a:srgbClr val="2B2823"/>
                </a:solidFill>
              </a:rPr>
              <a:t> </a:t>
            </a:r>
            <a:r>
              <a:rPr lang="en-GB" sz="2133" kern="0" dirty="0" err="1">
                <a:solidFill>
                  <a:srgbClr val="2B2823"/>
                </a:solidFill>
              </a:rPr>
              <a:t>sakladığı</a:t>
            </a:r>
            <a:r>
              <a:rPr lang="en-GB" sz="2133" kern="0" dirty="0">
                <a:solidFill>
                  <a:srgbClr val="2B2823"/>
                </a:solidFill>
              </a:rPr>
              <a:t> </a:t>
            </a:r>
            <a:r>
              <a:rPr lang="en-GB" sz="2133" kern="0" dirty="0" err="1">
                <a:solidFill>
                  <a:srgbClr val="2B2823"/>
                </a:solidFill>
              </a:rPr>
              <a:t>yiyecekleri</a:t>
            </a:r>
            <a:r>
              <a:rPr lang="en-GB" sz="2133" kern="0" dirty="0">
                <a:solidFill>
                  <a:srgbClr val="2B2823"/>
                </a:solidFill>
              </a:rPr>
              <a:t> </a:t>
            </a:r>
            <a:r>
              <a:rPr lang="en-GB" sz="2133" kern="0" dirty="0" err="1">
                <a:solidFill>
                  <a:srgbClr val="2B2823"/>
                </a:solidFill>
              </a:rPr>
              <a:t>dışarı</a:t>
            </a:r>
            <a:r>
              <a:rPr lang="en-GB" sz="2133" kern="0" dirty="0">
                <a:solidFill>
                  <a:srgbClr val="2B2823"/>
                </a:solidFill>
              </a:rPr>
              <a:t> </a:t>
            </a:r>
            <a:r>
              <a:rPr lang="en-GB" sz="2133" kern="0" dirty="0" err="1">
                <a:solidFill>
                  <a:srgbClr val="2B2823"/>
                </a:solidFill>
              </a:rPr>
              <a:t>çıkarmasına</a:t>
            </a:r>
            <a:r>
              <a:rPr lang="en-GB" sz="2133" kern="0" dirty="0">
                <a:solidFill>
                  <a:srgbClr val="2B2823"/>
                </a:solidFill>
              </a:rPr>
              <a:t> (</a:t>
            </a:r>
            <a:r>
              <a:rPr lang="en-GB" sz="2133" kern="0" dirty="0" err="1">
                <a:solidFill>
                  <a:srgbClr val="2B2823"/>
                </a:solidFill>
              </a:rPr>
              <a:t>kusmasına</a:t>
            </a:r>
            <a:r>
              <a:rPr lang="en-GB" sz="2133" kern="0" dirty="0">
                <a:solidFill>
                  <a:srgbClr val="2B2823"/>
                </a:solidFill>
              </a:rPr>
              <a:t>) </a:t>
            </a:r>
            <a:r>
              <a:rPr lang="en-GB" sz="2133" kern="0" dirty="0" err="1">
                <a:solidFill>
                  <a:srgbClr val="2B2823"/>
                </a:solidFill>
              </a:rPr>
              <a:t>ve</a:t>
            </a:r>
            <a:r>
              <a:rPr lang="en-GB" sz="2133" kern="0" dirty="0">
                <a:solidFill>
                  <a:srgbClr val="2B2823"/>
                </a:solidFill>
              </a:rPr>
              <a:t> </a:t>
            </a:r>
            <a:r>
              <a:rPr lang="en-GB" sz="2133" kern="0" dirty="0" err="1">
                <a:solidFill>
                  <a:srgbClr val="2B2823"/>
                </a:solidFill>
              </a:rPr>
              <a:t>yavrusuna</a:t>
            </a:r>
            <a:r>
              <a:rPr lang="en-GB" sz="2133" kern="0" dirty="0">
                <a:solidFill>
                  <a:srgbClr val="2B2823"/>
                </a:solidFill>
              </a:rPr>
              <a:t> </a:t>
            </a:r>
            <a:r>
              <a:rPr lang="en-GB" sz="2133" kern="0" dirty="0" err="1">
                <a:solidFill>
                  <a:srgbClr val="2B2823"/>
                </a:solidFill>
              </a:rPr>
              <a:t>yedirmesine</a:t>
            </a:r>
            <a:r>
              <a:rPr lang="en-GB" sz="2133" kern="0" dirty="0">
                <a:solidFill>
                  <a:srgbClr val="2B2823"/>
                </a:solidFill>
              </a:rPr>
              <a:t> </a:t>
            </a:r>
            <a:r>
              <a:rPr lang="en-GB" sz="2133" kern="0" dirty="0" err="1">
                <a:solidFill>
                  <a:srgbClr val="2B2823"/>
                </a:solidFill>
              </a:rPr>
              <a:t>yarar</a:t>
            </a:r>
            <a:r>
              <a:rPr lang="en-GB" sz="2133" kern="0" dirty="0">
                <a:solidFill>
                  <a:srgbClr val="2B2823"/>
                </a:solidFill>
              </a:rPr>
              <a:t>. </a:t>
            </a:r>
          </a:p>
          <a:p>
            <a:pPr marL="609585" indent="-423323" defTabSz="1219170">
              <a:buClr>
                <a:srgbClr val="2B2823"/>
              </a:buClr>
            </a:pPr>
            <a:endParaRPr lang="en-GB" sz="2133" kern="0" dirty="0">
              <a:solidFill>
                <a:srgbClr val="2B2823"/>
              </a:solidFill>
            </a:endParaRPr>
          </a:p>
        </p:txBody>
      </p:sp>
      <p:pic>
        <p:nvPicPr>
          <p:cNvPr id="3" name="Resim 2"/>
          <p:cNvPicPr>
            <a:picLocks noChangeAspect="1"/>
          </p:cNvPicPr>
          <p:nvPr/>
        </p:nvPicPr>
        <p:blipFill>
          <a:blip r:embed="rId3"/>
          <a:stretch>
            <a:fillRect/>
          </a:stretch>
        </p:blipFill>
        <p:spPr>
          <a:xfrm>
            <a:off x="1420539" y="1241571"/>
            <a:ext cx="4373459" cy="4266583"/>
          </a:xfrm>
          <a:prstGeom prst="rect">
            <a:avLst/>
          </a:prstGeom>
          <a:effectLst>
            <a:softEdge rad="127000"/>
          </a:effectLst>
        </p:spPr>
      </p:pic>
    </p:spTree>
    <p:extLst>
      <p:ext uri="{BB962C8B-B14F-4D97-AF65-F5344CB8AC3E}">
        <p14:creationId xmlns:p14="http://schemas.microsoft.com/office/powerpoint/2010/main" val="394870753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5" name="Content Placeholder 2">
            <a:extLst>
              <a:ext uri="{FF2B5EF4-FFF2-40B4-BE49-F238E27FC236}">
                <a16:creationId xmlns:a16="http://schemas.microsoft.com/office/drawing/2014/main" id="{5B414E67-976D-4A9F-A764-20108EAC5206}"/>
              </a:ext>
            </a:extLst>
          </p:cNvPr>
          <p:cNvSpPr txBox="1">
            <a:spLocks/>
          </p:cNvSpPr>
          <p:nvPr/>
        </p:nvSpPr>
        <p:spPr>
          <a:xfrm>
            <a:off x="6722377" y="1536633"/>
            <a:ext cx="5078136" cy="5123432"/>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GB" sz="1600" kern="0" dirty="0" err="1">
                <a:solidFill>
                  <a:srgbClr val="2B2823"/>
                </a:solidFill>
              </a:rPr>
              <a:t>Yavrular</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gagalamayı</a:t>
            </a:r>
            <a:r>
              <a:rPr lang="en-GB" sz="1600" kern="0" dirty="0">
                <a:solidFill>
                  <a:srgbClr val="2B2823"/>
                </a:solidFill>
              </a:rPr>
              <a:t> </a:t>
            </a:r>
            <a:r>
              <a:rPr lang="en-GB" sz="1600" kern="0" dirty="0" err="1">
                <a:solidFill>
                  <a:srgbClr val="2B2823"/>
                </a:solidFill>
              </a:rPr>
              <a:t>düşünerek</a:t>
            </a:r>
            <a:r>
              <a:rPr lang="en-GB" sz="1600" kern="0" dirty="0">
                <a:solidFill>
                  <a:srgbClr val="2B2823"/>
                </a:solidFill>
              </a:rPr>
              <a:t> </a:t>
            </a:r>
            <a:r>
              <a:rPr lang="en-GB" sz="1600" kern="0" dirty="0" err="1">
                <a:solidFill>
                  <a:srgbClr val="2B2823"/>
                </a:solidFill>
              </a:rPr>
              <a:t>yapmazlar</a:t>
            </a:r>
            <a:r>
              <a:rPr lang="en-GB" sz="1600" kern="0" dirty="0">
                <a:solidFill>
                  <a:srgbClr val="2B2823"/>
                </a:solidFill>
              </a:rPr>
              <a:t>, </a:t>
            </a:r>
            <a:r>
              <a:rPr lang="en-GB" sz="1600" kern="0" dirty="0" err="1">
                <a:solidFill>
                  <a:srgbClr val="2B2823"/>
                </a:solidFill>
              </a:rPr>
              <a:t>beyinlerindeki</a:t>
            </a:r>
            <a:r>
              <a:rPr lang="en-GB" sz="1600" kern="0" dirty="0">
                <a:solidFill>
                  <a:srgbClr val="2B2823"/>
                </a:solidFill>
              </a:rPr>
              <a:t> </a:t>
            </a:r>
            <a:r>
              <a:rPr lang="en-GB" sz="1600" kern="0" dirty="0" err="1">
                <a:solidFill>
                  <a:srgbClr val="2B2823"/>
                </a:solidFill>
              </a:rPr>
              <a:t>biyokimyasal</a:t>
            </a:r>
            <a:r>
              <a:rPr lang="en-GB" sz="1600" kern="0" dirty="0">
                <a:solidFill>
                  <a:srgbClr val="2B2823"/>
                </a:solidFill>
              </a:rPr>
              <a:t> </a:t>
            </a:r>
            <a:r>
              <a:rPr lang="en-GB" sz="1600" kern="0" dirty="0" err="1">
                <a:solidFill>
                  <a:srgbClr val="2B2823"/>
                </a:solidFill>
              </a:rPr>
              <a:t>tepkimeler</a:t>
            </a:r>
            <a:r>
              <a:rPr lang="en-GB" sz="1600" kern="0" dirty="0">
                <a:solidFill>
                  <a:srgbClr val="2B2823"/>
                </a:solidFill>
              </a:rPr>
              <a:t>, </a:t>
            </a:r>
            <a:r>
              <a:rPr lang="en-GB" sz="1600" kern="0" dirty="0" err="1">
                <a:solidFill>
                  <a:srgbClr val="2B2823"/>
                </a:solidFill>
              </a:rPr>
              <a:t>kırmızı</a:t>
            </a:r>
            <a:r>
              <a:rPr lang="en-GB" sz="1600" kern="0" dirty="0">
                <a:solidFill>
                  <a:srgbClr val="2B2823"/>
                </a:solidFill>
              </a:rPr>
              <a:t> </a:t>
            </a:r>
            <a:r>
              <a:rPr lang="en-GB" sz="1600" kern="0" dirty="0" err="1">
                <a:solidFill>
                  <a:srgbClr val="2B2823"/>
                </a:solidFill>
              </a:rPr>
              <a:t>noktayı</a:t>
            </a:r>
            <a:r>
              <a:rPr lang="en-GB" sz="1600" kern="0" dirty="0">
                <a:solidFill>
                  <a:srgbClr val="2B2823"/>
                </a:solidFill>
              </a:rPr>
              <a:t> </a:t>
            </a:r>
            <a:r>
              <a:rPr lang="en-GB" sz="1600" kern="0" dirty="0" err="1">
                <a:solidFill>
                  <a:srgbClr val="2B2823"/>
                </a:solidFill>
              </a:rPr>
              <a:t>gördükleri</a:t>
            </a:r>
            <a:r>
              <a:rPr lang="en-GB" sz="1600" kern="0" dirty="0">
                <a:solidFill>
                  <a:srgbClr val="2B2823"/>
                </a:solidFill>
              </a:rPr>
              <a:t> </a:t>
            </a:r>
            <a:r>
              <a:rPr lang="en-GB" sz="1600" kern="0" dirty="0" err="1">
                <a:solidFill>
                  <a:srgbClr val="2B2823"/>
                </a:solidFill>
              </a:rPr>
              <a:t>anda</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şekilde</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davranış</a:t>
            </a:r>
            <a:r>
              <a:rPr lang="en-GB" sz="1600" kern="0" dirty="0">
                <a:solidFill>
                  <a:srgbClr val="2B2823"/>
                </a:solidFill>
              </a:rPr>
              <a:t> </a:t>
            </a:r>
            <a:r>
              <a:rPr lang="en-GB" sz="1600" kern="0" dirty="0" err="1">
                <a:solidFill>
                  <a:srgbClr val="2B2823"/>
                </a:solidFill>
              </a:rPr>
              <a:t>göstermesine</a:t>
            </a:r>
            <a:r>
              <a:rPr lang="en-GB" sz="1600" kern="0" dirty="0">
                <a:solidFill>
                  <a:srgbClr val="2B2823"/>
                </a:solidFill>
              </a:rPr>
              <a:t> </a:t>
            </a:r>
            <a:r>
              <a:rPr lang="en-GB" sz="1600" kern="0" dirty="0" err="1">
                <a:solidFill>
                  <a:srgbClr val="2B2823"/>
                </a:solidFill>
              </a:rPr>
              <a:t>sebep</a:t>
            </a:r>
            <a:r>
              <a:rPr lang="en-GB" sz="1600" kern="0" dirty="0">
                <a:solidFill>
                  <a:srgbClr val="2B2823"/>
                </a:solidFill>
              </a:rPr>
              <a:t> </a:t>
            </a:r>
            <a:r>
              <a:rPr lang="en-GB" sz="1600" kern="0" dirty="0" err="1">
                <a:solidFill>
                  <a:srgbClr val="2B2823"/>
                </a:solidFill>
              </a:rPr>
              <a:t>olur</a:t>
            </a:r>
            <a:r>
              <a:rPr lang="en-GB" sz="1600" kern="0" dirty="0">
                <a:solidFill>
                  <a:srgbClr val="2B2823"/>
                </a:solidFill>
              </a:rPr>
              <a:t> (</a:t>
            </a:r>
            <a:r>
              <a:rPr lang="en-GB" sz="1600" kern="0" dirty="0" err="1">
                <a:solidFill>
                  <a:srgbClr val="2B2823"/>
                </a:solidFill>
              </a:rPr>
              <a:t>kırmızı</a:t>
            </a:r>
            <a:r>
              <a:rPr lang="en-GB" sz="1600" kern="0" dirty="0">
                <a:solidFill>
                  <a:srgbClr val="2B2823"/>
                </a:solidFill>
              </a:rPr>
              <a:t> </a:t>
            </a:r>
            <a:r>
              <a:rPr lang="en-GB" sz="1600" kern="0" dirty="0" err="1">
                <a:solidFill>
                  <a:srgbClr val="2B2823"/>
                </a:solidFill>
              </a:rPr>
              <a:t>noktayı</a:t>
            </a:r>
            <a:r>
              <a:rPr lang="en-GB" sz="1600" kern="0" dirty="0">
                <a:solidFill>
                  <a:srgbClr val="2B2823"/>
                </a:solidFill>
              </a:rPr>
              <a:t> </a:t>
            </a:r>
            <a:r>
              <a:rPr lang="en-GB" sz="1600" kern="0" dirty="0" err="1">
                <a:solidFill>
                  <a:srgbClr val="2B2823"/>
                </a:solidFill>
              </a:rPr>
              <a:t>görmekten</a:t>
            </a:r>
            <a:r>
              <a:rPr lang="en-GB" sz="1600" kern="0" dirty="0">
                <a:solidFill>
                  <a:srgbClr val="2B2823"/>
                </a:solidFill>
              </a:rPr>
              <a:t> </a:t>
            </a:r>
            <a:r>
              <a:rPr lang="en-GB" sz="1600" kern="0" dirty="0" err="1">
                <a:solidFill>
                  <a:srgbClr val="2B2823"/>
                </a:solidFill>
              </a:rPr>
              <a:t>kaynaklanan</a:t>
            </a:r>
            <a:r>
              <a:rPr lang="en-GB" sz="1600" kern="0" dirty="0">
                <a:solidFill>
                  <a:srgbClr val="2B2823"/>
                </a:solidFill>
              </a:rPr>
              <a:t> </a:t>
            </a:r>
            <a:r>
              <a:rPr lang="en-GB" sz="1600" kern="0" dirty="0" err="1">
                <a:solidFill>
                  <a:srgbClr val="2B2823"/>
                </a:solidFill>
              </a:rPr>
              <a:t>sinirsel</a:t>
            </a:r>
            <a:r>
              <a:rPr lang="en-GB" sz="1600" kern="0" dirty="0">
                <a:solidFill>
                  <a:srgbClr val="2B2823"/>
                </a:solidFill>
              </a:rPr>
              <a:t> </a:t>
            </a:r>
            <a:r>
              <a:rPr lang="en-GB" sz="1600" kern="0" dirty="0" err="1">
                <a:solidFill>
                  <a:srgbClr val="2B2823"/>
                </a:solidFill>
              </a:rPr>
              <a:t>bilgiler</a:t>
            </a:r>
            <a:r>
              <a:rPr lang="en-GB" sz="1600" kern="0" dirty="0">
                <a:solidFill>
                  <a:srgbClr val="2B2823"/>
                </a:solidFill>
              </a:rPr>
              <a:t>, </a:t>
            </a:r>
            <a:r>
              <a:rPr lang="en-GB" sz="1600" kern="0" dirty="0" err="1">
                <a:solidFill>
                  <a:srgbClr val="2B2823"/>
                </a:solidFill>
              </a:rPr>
              <a:t>beyni</a:t>
            </a:r>
            <a:r>
              <a:rPr lang="en-GB" sz="1600" kern="0" dirty="0">
                <a:solidFill>
                  <a:srgbClr val="2B2823"/>
                </a:solidFill>
              </a:rPr>
              <a:t> </a:t>
            </a:r>
            <a:r>
              <a:rPr lang="en-GB" sz="1600" kern="0" dirty="0" err="1">
                <a:solidFill>
                  <a:srgbClr val="2B2823"/>
                </a:solidFill>
              </a:rPr>
              <a:t>tetikler</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buna</a:t>
            </a:r>
            <a:r>
              <a:rPr lang="en-GB" sz="1600" kern="0" dirty="0">
                <a:solidFill>
                  <a:srgbClr val="2B2823"/>
                </a:solidFill>
              </a:rPr>
              <a:t> </a:t>
            </a:r>
            <a:r>
              <a:rPr lang="en-GB" sz="1600" kern="0" dirty="0" err="1">
                <a:solidFill>
                  <a:srgbClr val="2B2823"/>
                </a:solidFill>
              </a:rPr>
              <a:t>göre</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davranış</a:t>
            </a:r>
            <a:r>
              <a:rPr lang="en-GB" sz="1600" kern="0" dirty="0">
                <a:solidFill>
                  <a:srgbClr val="2B2823"/>
                </a:solidFill>
              </a:rPr>
              <a:t> </a:t>
            </a:r>
            <a:r>
              <a:rPr lang="en-GB" sz="1600" kern="0" dirty="0" err="1">
                <a:solidFill>
                  <a:srgbClr val="2B2823"/>
                </a:solidFill>
              </a:rPr>
              <a:t>oluşturacak</a:t>
            </a:r>
            <a:r>
              <a:rPr lang="en-GB" sz="1600" kern="0" dirty="0">
                <a:solidFill>
                  <a:srgbClr val="2B2823"/>
                </a:solidFill>
              </a:rPr>
              <a:t> </a:t>
            </a:r>
            <a:r>
              <a:rPr lang="en-GB" sz="1600" kern="0" dirty="0" err="1">
                <a:solidFill>
                  <a:srgbClr val="2B2823"/>
                </a:solidFill>
              </a:rPr>
              <a:t>şekilde</a:t>
            </a:r>
            <a:r>
              <a:rPr lang="en-GB" sz="1600" kern="0" dirty="0">
                <a:solidFill>
                  <a:srgbClr val="2B2823"/>
                </a:solidFill>
              </a:rPr>
              <a:t> </a:t>
            </a:r>
            <a:r>
              <a:rPr lang="en-GB" sz="1600" kern="0" dirty="0" err="1">
                <a:solidFill>
                  <a:srgbClr val="2B2823"/>
                </a:solidFill>
              </a:rPr>
              <a:t>genler</a:t>
            </a:r>
            <a:r>
              <a:rPr lang="en-GB" sz="1600" kern="0" dirty="0">
                <a:solidFill>
                  <a:srgbClr val="2B2823"/>
                </a:solidFill>
              </a:rPr>
              <a:t> </a:t>
            </a:r>
            <a:r>
              <a:rPr lang="en-GB" sz="1600" kern="0" dirty="0" err="1">
                <a:solidFill>
                  <a:srgbClr val="2B2823"/>
                </a:solidFill>
              </a:rPr>
              <a:t>okunur</a:t>
            </a:r>
            <a:r>
              <a:rPr lang="en-GB" sz="1600" kern="0" dirty="0">
                <a:solidFill>
                  <a:srgbClr val="2B2823"/>
                </a:solidFill>
              </a:rPr>
              <a:t>). </a:t>
            </a:r>
            <a:r>
              <a:rPr lang="en-GB" sz="1600" kern="0" dirty="0" err="1">
                <a:solidFill>
                  <a:srgbClr val="2B2823"/>
                </a:solidFill>
              </a:rPr>
              <a:t>Yapılan</a:t>
            </a:r>
            <a:r>
              <a:rPr lang="en-GB" sz="1600" kern="0" dirty="0">
                <a:solidFill>
                  <a:srgbClr val="2B2823"/>
                </a:solidFill>
              </a:rPr>
              <a:t> </a:t>
            </a:r>
            <a:r>
              <a:rPr lang="en-GB" sz="1600" kern="0" dirty="0" err="1">
                <a:solidFill>
                  <a:srgbClr val="2B2823"/>
                </a:solidFill>
              </a:rPr>
              <a:t>deneylerde</a:t>
            </a:r>
            <a:r>
              <a:rPr lang="en-GB" sz="1600" kern="0" dirty="0">
                <a:solidFill>
                  <a:srgbClr val="2B2823"/>
                </a:solidFill>
              </a:rPr>
              <a:t>, </a:t>
            </a:r>
            <a:r>
              <a:rPr lang="en-GB" sz="1600" kern="0" dirty="0" err="1">
                <a:solidFill>
                  <a:srgbClr val="2B2823"/>
                </a:solidFill>
              </a:rPr>
              <a:t>anne</a:t>
            </a:r>
            <a:r>
              <a:rPr lang="en-GB" sz="1600" kern="0" dirty="0">
                <a:solidFill>
                  <a:srgbClr val="2B2823"/>
                </a:solidFill>
              </a:rPr>
              <a:t> </a:t>
            </a:r>
            <a:r>
              <a:rPr lang="en-GB" sz="1600" kern="0" dirty="0" err="1">
                <a:solidFill>
                  <a:srgbClr val="2B2823"/>
                </a:solidFill>
              </a:rPr>
              <a:t>gagası</a:t>
            </a:r>
            <a:r>
              <a:rPr lang="en-GB" sz="1600" kern="0" dirty="0">
                <a:solidFill>
                  <a:srgbClr val="2B2823"/>
                </a:solidFill>
              </a:rPr>
              <a:t> </a:t>
            </a:r>
            <a:r>
              <a:rPr lang="en-GB" sz="1600" kern="0" dirty="0" err="1">
                <a:solidFill>
                  <a:srgbClr val="2B2823"/>
                </a:solidFill>
              </a:rPr>
              <a:t>olmamasına</a:t>
            </a:r>
            <a:r>
              <a:rPr lang="en-GB" sz="1600" kern="0" dirty="0">
                <a:solidFill>
                  <a:srgbClr val="2B2823"/>
                </a:solidFill>
              </a:rPr>
              <a:t> </a:t>
            </a:r>
            <a:r>
              <a:rPr lang="en-GB" sz="1600" kern="0" dirty="0" err="1">
                <a:solidFill>
                  <a:srgbClr val="2B2823"/>
                </a:solidFill>
              </a:rPr>
              <a:t>rağmen</a:t>
            </a:r>
            <a:r>
              <a:rPr lang="en-GB" sz="1600" kern="0" dirty="0">
                <a:solidFill>
                  <a:srgbClr val="2B2823"/>
                </a:solidFill>
              </a:rPr>
              <a:t>, </a:t>
            </a:r>
            <a:r>
              <a:rPr lang="en-GB" sz="1600" kern="0" dirty="0" err="1">
                <a:solidFill>
                  <a:srgbClr val="2B2823"/>
                </a:solidFill>
              </a:rPr>
              <a:t>herhangi</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cismin</a:t>
            </a:r>
            <a:r>
              <a:rPr lang="en-GB" sz="1600" kern="0" dirty="0">
                <a:solidFill>
                  <a:srgbClr val="2B2823"/>
                </a:solidFill>
              </a:rPr>
              <a:t> </a:t>
            </a:r>
            <a:r>
              <a:rPr lang="en-GB" sz="1600" kern="0" dirty="0" err="1">
                <a:solidFill>
                  <a:srgbClr val="2B2823"/>
                </a:solidFill>
              </a:rPr>
              <a:t>üzerindeki</a:t>
            </a:r>
            <a:r>
              <a:rPr lang="en-GB" sz="1600" kern="0" dirty="0">
                <a:solidFill>
                  <a:srgbClr val="2B2823"/>
                </a:solidFill>
              </a:rPr>
              <a:t> </a:t>
            </a:r>
            <a:r>
              <a:rPr lang="en-GB" sz="1600" kern="0" dirty="0" err="1">
                <a:solidFill>
                  <a:srgbClr val="2B2823"/>
                </a:solidFill>
              </a:rPr>
              <a:t>benzer</a:t>
            </a:r>
            <a:r>
              <a:rPr lang="en-GB" sz="1600" kern="0" dirty="0">
                <a:solidFill>
                  <a:srgbClr val="2B2823"/>
                </a:solidFill>
              </a:rPr>
              <a:t> </a:t>
            </a:r>
            <a:r>
              <a:rPr lang="en-GB" sz="1600" kern="0" dirty="0" err="1">
                <a:solidFill>
                  <a:srgbClr val="2B2823"/>
                </a:solidFill>
              </a:rPr>
              <a:t>kırmızı</a:t>
            </a:r>
            <a:r>
              <a:rPr lang="en-GB" sz="1600" kern="0" dirty="0">
                <a:solidFill>
                  <a:srgbClr val="2B2823"/>
                </a:solidFill>
              </a:rPr>
              <a:t> </a:t>
            </a:r>
            <a:r>
              <a:rPr lang="en-GB" sz="1600" kern="0" dirty="0" err="1">
                <a:solidFill>
                  <a:srgbClr val="2B2823"/>
                </a:solidFill>
              </a:rPr>
              <a:t>noktaları</a:t>
            </a:r>
            <a:r>
              <a:rPr lang="en-GB" sz="1600" kern="0" dirty="0">
                <a:solidFill>
                  <a:srgbClr val="2B2823"/>
                </a:solidFill>
              </a:rPr>
              <a:t> da </a:t>
            </a:r>
            <a:r>
              <a:rPr lang="en-GB" sz="1600" kern="0" dirty="0" err="1">
                <a:solidFill>
                  <a:srgbClr val="2B2823"/>
                </a:solidFill>
              </a:rPr>
              <a:t>gagaladıkları</a:t>
            </a:r>
            <a:r>
              <a:rPr lang="en-GB" sz="1600" kern="0" dirty="0">
                <a:solidFill>
                  <a:srgbClr val="2B2823"/>
                </a:solidFill>
              </a:rPr>
              <a:t> </a:t>
            </a:r>
            <a:r>
              <a:rPr lang="en-GB" sz="1600" kern="0" dirty="0" err="1">
                <a:solidFill>
                  <a:srgbClr val="2B2823"/>
                </a:solidFill>
              </a:rPr>
              <a:t>ortaya</a:t>
            </a:r>
            <a:r>
              <a:rPr lang="en-GB" sz="1600" kern="0" dirty="0">
                <a:solidFill>
                  <a:srgbClr val="2B2823"/>
                </a:solidFill>
              </a:rPr>
              <a:t> </a:t>
            </a:r>
            <a:r>
              <a:rPr lang="en-GB" sz="1600" kern="0" dirty="0" err="1">
                <a:solidFill>
                  <a:srgbClr val="2B2823"/>
                </a:solidFill>
              </a:rPr>
              <a:t>çıkarılmıştır</a:t>
            </a:r>
            <a:r>
              <a:rPr lang="en-GB" sz="1600" kern="0" dirty="0">
                <a:solidFill>
                  <a:srgbClr val="2B2823"/>
                </a:solidFill>
              </a:rPr>
              <a:t>.</a:t>
            </a:r>
          </a:p>
          <a:p>
            <a:pPr marL="609585" indent="-406390" defTabSz="1219170">
              <a:buClr>
                <a:srgbClr val="2B2823"/>
              </a:buClr>
            </a:pPr>
            <a:r>
              <a:rPr lang="en-GB" sz="1600" kern="0" dirty="0" err="1">
                <a:solidFill>
                  <a:srgbClr val="2B2823"/>
                </a:solidFill>
              </a:rPr>
              <a:t>Dolayısıyla</a:t>
            </a:r>
            <a:r>
              <a:rPr lang="en-GB" sz="1600" kern="0" dirty="0">
                <a:solidFill>
                  <a:srgbClr val="2B2823"/>
                </a:solidFill>
              </a:rPr>
              <a:t> her </a:t>
            </a:r>
            <a:r>
              <a:rPr lang="en-GB" sz="1600" kern="0" dirty="0" err="1">
                <a:solidFill>
                  <a:srgbClr val="2B2823"/>
                </a:solidFill>
              </a:rPr>
              <a:t>içgüdünün</a:t>
            </a:r>
            <a:r>
              <a:rPr lang="en-GB" sz="1600" kern="0" dirty="0">
                <a:solidFill>
                  <a:srgbClr val="2B2823"/>
                </a:solidFill>
              </a:rPr>
              <a:t> </a:t>
            </a:r>
            <a:r>
              <a:rPr lang="en-GB" sz="1600" kern="0" dirty="0" err="1">
                <a:solidFill>
                  <a:srgbClr val="2B2823"/>
                </a:solidFill>
              </a:rPr>
              <a:t>arkasında</a:t>
            </a:r>
            <a:r>
              <a:rPr lang="en-GB" sz="1600" kern="0" dirty="0">
                <a:solidFill>
                  <a:srgbClr val="2B2823"/>
                </a:solidFill>
              </a:rPr>
              <a:t> </a:t>
            </a:r>
            <a:r>
              <a:rPr lang="en-GB" sz="1600" kern="0" dirty="0" err="1">
                <a:solidFill>
                  <a:srgbClr val="2B2823"/>
                </a:solidFill>
              </a:rPr>
              <a:t>fizyolojik</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sebep</a:t>
            </a:r>
            <a:r>
              <a:rPr lang="en-GB" sz="1600" kern="0" dirty="0">
                <a:solidFill>
                  <a:srgbClr val="2B2823"/>
                </a:solidFill>
              </a:rPr>
              <a:t> </a:t>
            </a:r>
            <a:r>
              <a:rPr lang="en-GB" sz="1600" kern="0" dirty="0" err="1">
                <a:solidFill>
                  <a:srgbClr val="2B2823"/>
                </a:solidFill>
              </a:rPr>
              <a:t>vardır</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sebep</a:t>
            </a:r>
            <a:r>
              <a:rPr lang="en-GB" sz="1600" kern="0" dirty="0">
                <a:solidFill>
                  <a:srgbClr val="2B2823"/>
                </a:solidFill>
              </a:rPr>
              <a:t>, </a:t>
            </a:r>
            <a:r>
              <a:rPr lang="en-GB" sz="1600" kern="0" dirty="0" err="1">
                <a:solidFill>
                  <a:srgbClr val="2B2823"/>
                </a:solidFill>
              </a:rPr>
              <a:t>deneysel</a:t>
            </a:r>
            <a:r>
              <a:rPr lang="en-GB" sz="1600" kern="0" dirty="0">
                <a:solidFill>
                  <a:srgbClr val="2B2823"/>
                </a:solidFill>
              </a:rPr>
              <a:t> </a:t>
            </a:r>
            <a:r>
              <a:rPr lang="en-GB" sz="1600" kern="0" dirty="0" err="1">
                <a:solidFill>
                  <a:srgbClr val="2B2823"/>
                </a:solidFill>
              </a:rPr>
              <a:t>metotlarla</a:t>
            </a:r>
            <a:r>
              <a:rPr lang="en-GB" sz="1600" kern="0" dirty="0">
                <a:solidFill>
                  <a:srgbClr val="2B2823"/>
                </a:solidFill>
              </a:rPr>
              <a:t> </a:t>
            </a:r>
            <a:r>
              <a:rPr lang="en-GB" sz="1600" kern="0" dirty="0" err="1">
                <a:solidFill>
                  <a:srgbClr val="2B2823"/>
                </a:solidFill>
              </a:rPr>
              <a:t>ortaya</a:t>
            </a:r>
            <a:r>
              <a:rPr lang="en-GB" sz="1600" kern="0" dirty="0">
                <a:solidFill>
                  <a:srgbClr val="2B2823"/>
                </a:solidFill>
              </a:rPr>
              <a:t> </a:t>
            </a:r>
            <a:r>
              <a:rPr lang="en-GB" sz="1600" kern="0" dirty="0" err="1">
                <a:solidFill>
                  <a:srgbClr val="2B2823"/>
                </a:solidFill>
              </a:rPr>
              <a:t>çıkarılabilir</a:t>
            </a:r>
            <a:r>
              <a:rPr lang="en-GB" sz="1600" kern="0" dirty="0">
                <a:solidFill>
                  <a:srgbClr val="2B2823"/>
                </a:solidFill>
              </a:rPr>
              <a:t>. </a:t>
            </a:r>
          </a:p>
          <a:p>
            <a:pPr marL="609585" indent="-406390" defTabSz="1219170">
              <a:buClr>
                <a:srgbClr val="2B2823"/>
              </a:buClr>
            </a:pPr>
            <a:endParaRPr lang="en-GB" sz="1600" kern="0" dirty="0">
              <a:solidFill>
                <a:srgbClr val="2B2823"/>
              </a:solidFill>
            </a:endParaRPr>
          </a:p>
        </p:txBody>
      </p:sp>
      <p:pic>
        <p:nvPicPr>
          <p:cNvPr id="2" name="Resim 1"/>
          <p:cNvPicPr>
            <a:picLocks noChangeAspect="1"/>
          </p:cNvPicPr>
          <p:nvPr/>
        </p:nvPicPr>
        <p:blipFill>
          <a:blip r:embed="rId3"/>
          <a:stretch>
            <a:fillRect/>
          </a:stretch>
        </p:blipFill>
        <p:spPr>
          <a:xfrm>
            <a:off x="1024984" y="178965"/>
            <a:ext cx="5071017" cy="6338771"/>
          </a:xfrm>
          <a:prstGeom prst="rect">
            <a:avLst/>
          </a:prstGeom>
          <a:effectLst>
            <a:softEdge rad="127000"/>
          </a:effectLst>
        </p:spPr>
      </p:pic>
    </p:spTree>
    <p:extLst>
      <p:ext uri="{BB962C8B-B14F-4D97-AF65-F5344CB8AC3E}">
        <p14:creationId xmlns:p14="http://schemas.microsoft.com/office/powerpoint/2010/main" val="38244946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6" name="Content Placeholder 2">
            <a:extLst>
              <a:ext uri="{FF2B5EF4-FFF2-40B4-BE49-F238E27FC236}">
                <a16:creationId xmlns:a16="http://schemas.microsoft.com/office/drawing/2014/main" id="{5973CD98-6588-4A6A-A7B0-169851CF3852}"/>
              </a:ext>
            </a:extLst>
          </p:cNvPr>
          <p:cNvSpPr txBox="1">
            <a:spLocks/>
          </p:cNvSpPr>
          <p:nvPr/>
        </p:nvSpPr>
        <p:spPr>
          <a:xfrm>
            <a:off x="1116263" y="1876271"/>
            <a:ext cx="9649072" cy="4525963"/>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GB" sz="1600" kern="0" dirty="0" err="1">
                <a:solidFill>
                  <a:srgbClr val="2B2823"/>
                </a:solidFill>
              </a:rPr>
              <a:t>İşte</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mekanizmalar</a:t>
            </a:r>
            <a:r>
              <a:rPr lang="en-GB" sz="1600" kern="0" dirty="0">
                <a:solidFill>
                  <a:srgbClr val="2B2823"/>
                </a:solidFill>
              </a:rPr>
              <a:t> </a:t>
            </a:r>
            <a:r>
              <a:rPr lang="en-GB" sz="1600" kern="0" dirty="0" err="1">
                <a:solidFill>
                  <a:srgbClr val="2B2823"/>
                </a:solidFill>
              </a:rPr>
              <a:t>sonucunda</a:t>
            </a:r>
            <a:r>
              <a:rPr lang="en-GB" sz="1600" kern="0" dirty="0">
                <a:solidFill>
                  <a:srgbClr val="2B2823"/>
                </a:solidFill>
              </a:rPr>
              <a:t> </a:t>
            </a:r>
            <a:r>
              <a:rPr lang="en-GB" sz="1600" kern="0" dirty="0" err="1">
                <a:solidFill>
                  <a:srgbClr val="2B2823"/>
                </a:solidFill>
              </a:rPr>
              <a:t>içgüdüler</a:t>
            </a:r>
            <a:r>
              <a:rPr lang="en-GB" sz="1600" kern="0" dirty="0">
                <a:solidFill>
                  <a:srgbClr val="2B2823"/>
                </a:solidFill>
              </a:rPr>
              <a:t> </a:t>
            </a:r>
            <a:r>
              <a:rPr lang="en-GB" sz="1600" kern="0" dirty="0" err="1">
                <a:solidFill>
                  <a:srgbClr val="2B2823"/>
                </a:solidFill>
              </a:rPr>
              <a:t>popülasyon</a:t>
            </a:r>
            <a:r>
              <a:rPr lang="en-GB" sz="1600" kern="0" dirty="0">
                <a:solidFill>
                  <a:srgbClr val="2B2823"/>
                </a:solidFill>
              </a:rPr>
              <a:t> </a:t>
            </a:r>
            <a:r>
              <a:rPr lang="en-GB" sz="1600" kern="0" dirty="0" err="1">
                <a:solidFill>
                  <a:srgbClr val="2B2823"/>
                </a:solidFill>
              </a:rPr>
              <a:t>içerisinde</a:t>
            </a:r>
            <a:r>
              <a:rPr lang="en-GB" sz="1600" kern="0" dirty="0">
                <a:solidFill>
                  <a:srgbClr val="2B2823"/>
                </a:solidFill>
              </a:rPr>
              <a:t> </a:t>
            </a:r>
            <a:r>
              <a:rPr lang="en-GB" sz="1600" kern="0" dirty="0" err="1">
                <a:solidFill>
                  <a:srgbClr val="2B2823"/>
                </a:solidFill>
              </a:rPr>
              <a:t>sabitlenirler</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yavruların</a:t>
            </a:r>
            <a:r>
              <a:rPr lang="en-GB" sz="1600" kern="0" dirty="0">
                <a:solidFill>
                  <a:srgbClr val="2B2823"/>
                </a:solidFill>
              </a:rPr>
              <a:t> </a:t>
            </a:r>
            <a:r>
              <a:rPr lang="en-GB" sz="1600" kern="0" dirty="0" err="1">
                <a:solidFill>
                  <a:srgbClr val="2B2823"/>
                </a:solidFill>
              </a:rPr>
              <a:t>büyük</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kısmı</a:t>
            </a:r>
            <a:r>
              <a:rPr lang="en-GB" sz="1600" kern="0" dirty="0">
                <a:solidFill>
                  <a:srgbClr val="2B2823"/>
                </a:solidFill>
              </a:rPr>
              <a:t> </a:t>
            </a:r>
            <a:r>
              <a:rPr lang="en-GB" sz="1600" kern="0" dirty="0" err="1">
                <a:solidFill>
                  <a:srgbClr val="2B2823"/>
                </a:solidFill>
              </a:rPr>
              <a:t>doğuştan</a:t>
            </a:r>
            <a:r>
              <a:rPr lang="en-GB" sz="1600" kern="0" dirty="0">
                <a:solidFill>
                  <a:srgbClr val="2B2823"/>
                </a:solidFill>
              </a:rPr>
              <a:t> </a:t>
            </a:r>
            <a:r>
              <a:rPr lang="en-GB" sz="1600" kern="0" dirty="0" err="1">
                <a:solidFill>
                  <a:srgbClr val="2B2823"/>
                </a:solidFill>
              </a:rPr>
              <a:t>itibaren</a:t>
            </a:r>
            <a:r>
              <a:rPr lang="en-GB" sz="1600" kern="0" dirty="0">
                <a:solidFill>
                  <a:srgbClr val="2B2823"/>
                </a:solidFill>
              </a:rPr>
              <a:t> </a:t>
            </a:r>
            <a:r>
              <a:rPr lang="en-GB" sz="1600" kern="0" dirty="0" err="1">
                <a:solidFill>
                  <a:srgbClr val="2B2823"/>
                </a:solidFill>
              </a:rPr>
              <a:t>bazı</a:t>
            </a:r>
            <a:r>
              <a:rPr lang="en-GB" sz="1600" kern="0" dirty="0">
                <a:solidFill>
                  <a:srgbClr val="2B2823"/>
                </a:solidFill>
              </a:rPr>
              <a:t> </a:t>
            </a:r>
            <a:r>
              <a:rPr lang="en-GB" sz="1600" kern="0" dirty="0" err="1">
                <a:solidFill>
                  <a:srgbClr val="2B2823"/>
                </a:solidFill>
              </a:rPr>
              <a:t>davranışları</a:t>
            </a:r>
            <a:r>
              <a:rPr lang="en-GB" sz="1600" kern="0" dirty="0">
                <a:solidFill>
                  <a:srgbClr val="2B2823"/>
                </a:solidFill>
              </a:rPr>
              <a:t> </a:t>
            </a:r>
            <a:r>
              <a:rPr lang="en-GB" sz="1600" kern="0" dirty="0" err="1">
                <a:solidFill>
                  <a:srgbClr val="2B2823"/>
                </a:solidFill>
              </a:rPr>
              <a:t>sabit</a:t>
            </a:r>
            <a:r>
              <a:rPr lang="en-GB" sz="1600" kern="0" dirty="0">
                <a:solidFill>
                  <a:srgbClr val="2B2823"/>
                </a:solidFill>
              </a:rPr>
              <a:t> </a:t>
            </a:r>
            <a:r>
              <a:rPr lang="en-GB" sz="1600" kern="0" dirty="0" err="1">
                <a:solidFill>
                  <a:srgbClr val="2B2823"/>
                </a:solidFill>
              </a:rPr>
              <a:t>olarak</a:t>
            </a:r>
            <a:r>
              <a:rPr lang="en-GB" sz="1600" kern="0" dirty="0">
                <a:solidFill>
                  <a:srgbClr val="2B2823"/>
                </a:solidFill>
              </a:rPr>
              <a:t> </a:t>
            </a:r>
            <a:r>
              <a:rPr lang="en-GB" sz="1600" kern="0" dirty="0" err="1">
                <a:solidFill>
                  <a:srgbClr val="2B2823"/>
                </a:solidFill>
              </a:rPr>
              <a:t>gösterirken</a:t>
            </a:r>
            <a:r>
              <a:rPr lang="en-GB" sz="1600" kern="0" dirty="0">
                <a:solidFill>
                  <a:srgbClr val="2B2823"/>
                </a:solidFill>
              </a:rPr>
              <a:t>, </a:t>
            </a:r>
            <a:r>
              <a:rPr lang="en-GB" sz="1600" kern="0" dirty="0" err="1">
                <a:solidFill>
                  <a:srgbClr val="2B2823"/>
                </a:solidFill>
              </a:rPr>
              <a:t>yetişkinlerin</a:t>
            </a:r>
            <a:r>
              <a:rPr lang="en-GB" sz="1600" kern="0" dirty="0">
                <a:solidFill>
                  <a:srgbClr val="2B2823"/>
                </a:solidFill>
              </a:rPr>
              <a:t> de </a:t>
            </a:r>
            <a:r>
              <a:rPr lang="en-GB" sz="1600" kern="0" dirty="0" err="1">
                <a:solidFill>
                  <a:srgbClr val="2B2823"/>
                </a:solidFill>
              </a:rPr>
              <a:t>büyük</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kısmı</a:t>
            </a:r>
            <a:r>
              <a:rPr lang="en-GB" sz="1600" kern="0" dirty="0">
                <a:solidFill>
                  <a:srgbClr val="2B2823"/>
                </a:solidFill>
              </a:rPr>
              <a:t> </a:t>
            </a:r>
            <a:r>
              <a:rPr lang="en-GB" sz="1600" kern="0" dirty="0" err="1">
                <a:solidFill>
                  <a:srgbClr val="2B2823"/>
                </a:solidFill>
              </a:rPr>
              <a:t>ömürleri</a:t>
            </a:r>
            <a:r>
              <a:rPr lang="en-GB" sz="1600" kern="0" dirty="0">
                <a:solidFill>
                  <a:srgbClr val="2B2823"/>
                </a:solidFill>
              </a:rPr>
              <a:t> </a:t>
            </a:r>
            <a:r>
              <a:rPr lang="en-GB" sz="1600" kern="0" dirty="0" err="1">
                <a:solidFill>
                  <a:srgbClr val="2B2823"/>
                </a:solidFill>
              </a:rPr>
              <a:t>boyunca</a:t>
            </a:r>
            <a:r>
              <a:rPr lang="en-GB" sz="1600" kern="0" dirty="0">
                <a:solidFill>
                  <a:srgbClr val="2B2823"/>
                </a:solidFill>
              </a:rPr>
              <a:t> </a:t>
            </a:r>
            <a:r>
              <a:rPr lang="en-GB" sz="1600" kern="0" dirty="0" err="1">
                <a:solidFill>
                  <a:srgbClr val="2B2823"/>
                </a:solidFill>
              </a:rPr>
              <a:t>farklı</a:t>
            </a:r>
            <a:r>
              <a:rPr lang="en-GB" sz="1600" kern="0" dirty="0">
                <a:solidFill>
                  <a:srgbClr val="2B2823"/>
                </a:solidFill>
              </a:rPr>
              <a:t> </a:t>
            </a:r>
            <a:r>
              <a:rPr lang="en-GB" sz="1600" kern="0" dirty="0" err="1">
                <a:solidFill>
                  <a:srgbClr val="2B2823"/>
                </a:solidFill>
              </a:rPr>
              <a:t>durumlar</a:t>
            </a:r>
            <a:r>
              <a:rPr lang="en-GB" sz="1600" kern="0" dirty="0">
                <a:solidFill>
                  <a:srgbClr val="2B2823"/>
                </a:solidFill>
              </a:rPr>
              <a:t> </a:t>
            </a:r>
            <a:r>
              <a:rPr lang="en-GB" sz="1600" kern="0" dirty="0" err="1">
                <a:solidFill>
                  <a:srgbClr val="2B2823"/>
                </a:solidFill>
              </a:rPr>
              <a:t>karşısında</a:t>
            </a:r>
            <a:r>
              <a:rPr lang="en-GB" sz="1600" kern="0" dirty="0">
                <a:solidFill>
                  <a:srgbClr val="2B2823"/>
                </a:solidFill>
              </a:rPr>
              <a:t> </a:t>
            </a:r>
            <a:r>
              <a:rPr lang="en-GB" sz="1600" kern="0" dirty="0" err="1">
                <a:solidFill>
                  <a:srgbClr val="2B2823"/>
                </a:solidFill>
              </a:rPr>
              <a:t>farklı</a:t>
            </a:r>
            <a:r>
              <a:rPr lang="en-GB" sz="1600" kern="0" dirty="0">
                <a:solidFill>
                  <a:srgbClr val="2B2823"/>
                </a:solidFill>
              </a:rPr>
              <a:t> </a:t>
            </a:r>
            <a:r>
              <a:rPr lang="en-GB" sz="1600" kern="0" dirty="0" err="1">
                <a:solidFill>
                  <a:srgbClr val="2B2823"/>
                </a:solidFill>
              </a:rPr>
              <a:t>sabit</a:t>
            </a:r>
            <a:r>
              <a:rPr lang="en-GB" sz="1600" kern="0" dirty="0">
                <a:solidFill>
                  <a:srgbClr val="2B2823"/>
                </a:solidFill>
              </a:rPr>
              <a:t> </a:t>
            </a:r>
            <a:r>
              <a:rPr lang="en-GB" sz="1600" kern="0" dirty="0" err="1">
                <a:solidFill>
                  <a:srgbClr val="2B2823"/>
                </a:solidFill>
              </a:rPr>
              <a:t>davranışları</a:t>
            </a:r>
            <a:r>
              <a:rPr lang="en-GB" sz="1600" kern="0" dirty="0">
                <a:solidFill>
                  <a:srgbClr val="2B2823"/>
                </a:solidFill>
              </a:rPr>
              <a:t> </a:t>
            </a:r>
            <a:r>
              <a:rPr lang="en-GB" sz="1600" kern="0" dirty="0" err="1">
                <a:solidFill>
                  <a:srgbClr val="2B2823"/>
                </a:solidFill>
              </a:rPr>
              <a:t>gösterebilmektedir</a:t>
            </a:r>
            <a:r>
              <a:rPr lang="en-GB" sz="1600" kern="0" dirty="0">
                <a:solidFill>
                  <a:srgbClr val="2B2823"/>
                </a:solidFill>
              </a:rPr>
              <a:t>. </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GB" sz="1600" kern="0" dirty="0">
              <a:solidFill>
                <a:srgbClr val="2B2823"/>
              </a:solidFill>
            </a:endParaRPr>
          </a:p>
          <a:p>
            <a:pPr marL="609585" indent="-406390" defTabSz="1219170">
              <a:buClr>
                <a:srgbClr val="2B2823"/>
              </a:buClr>
            </a:pPr>
            <a:r>
              <a:rPr lang="en-GB" sz="1600" kern="0" dirty="0" err="1">
                <a:solidFill>
                  <a:srgbClr val="2B2823"/>
                </a:solidFill>
              </a:rPr>
              <a:t>Çevre</a:t>
            </a:r>
            <a:r>
              <a:rPr lang="en-GB" sz="1600" kern="0" dirty="0">
                <a:solidFill>
                  <a:srgbClr val="2B2823"/>
                </a:solidFill>
              </a:rPr>
              <a:t> </a:t>
            </a:r>
            <a:r>
              <a:rPr lang="en-GB" sz="1600" kern="0" dirty="0" err="1">
                <a:solidFill>
                  <a:srgbClr val="2B2823"/>
                </a:solidFill>
              </a:rPr>
              <a:t>koşulları</a:t>
            </a:r>
            <a:r>
              <a:rPr lang="en-GB" sz="1600" kern="0" dirty="0">
                <a:solidFill>
                  <a:srgbClr val="2B2823"/>
                </a:solidFill>
              </a:rPr>
              <a:t> </a:t>
            </a:r>
            <a:r>
              <a:rPr lang="en-GB" sz="1600" kern="0" dirty="0" err="1">
                <a:solidFill>
                  <a:srgbClr val="2B2823"/>
                </a:solidFill>
              </a:rPr>
              <a:t>sabit</a:t>
            </a:r>
            <a:r>
              <a:rPr lang="en-GB" sz="1600" kern="0" dirty="0">
                <a:solidFill>
                  <a:srgbClr val="2B2823"/>
                </a:solidFill>
              </a:rPr>
              <a:t> </a:t>
            </a:r>
            <a:r>
              <a:rPr lang="en-GB" sz="1600" kern="0" dirty="0" err="1">
                <a:solidFill>
                  <a:srgbClr val="2B2823"/>
                </a:solidFill>
              </a:rPr>
              <a:t>tutulduğu</a:t>
            </a:r>
            <a:r>
              <a:rPr lang="en-GB" sz="1600" kern="0" dirty="0">
                <a:solidFill>
                  <a:srgbClr val="2B2823"/>
                </a:solidFill>
              </a:rPr>
              <a:t> </a:t>
            </a:r>
            <a:r>
              <a:rPr lang="en-GB" sz="1600" kern="0" dirty="0" err="1">
                <a:solidFill>
                  <a:srgbClr val="2B2823"/>
                </a:solidFill>
              </a:rPr>
              <a:t>sürece</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davranışı</a:t>
            </a:r>
            <a:r>
              <a:rPr lang="en-GB" sz="1600" kern="0" dirty="0">
                <a:solidFill>
                  <a:srgbClr val="2B2823"/>
                </a:solidFill>
              </a:rPr>
              <a:t> </a:t>
            </a:r>
            <a:r>
              <a:rPr lang="en-GB" sz="1600" kern="0" dirty="0" err="1">
                <a:solidFill>
                  <a:srgbClr val="2B2823"/>
                </a:solidFill>
              </a:rPr>
              <a:t>sergileyemeyenler</a:t>
            </a:r>
            <a:r>
              <a:rPr lang="en-GB" sz="1600" kern="0" dirty="0">
                <a:solidFill>
                  <a:srgbClr val="2B2823"/>
                </a:solidFill>
              </a:rPr>
              <a:t> </a:t>
            </a:r>
            <a:r>
              <a:rPr lang="en-GB" sz="1600" kern="0" dirty="0" err="1">
                <a:solidFill>
                  <a:srgbClr val="2B2823"/>
                </a:solidFill>
              </a:rPr>
              <a:t>eleneceği</a:t>
            </a:r>
            <a:r>
              <a:rPr lang="en-GB" sz="1600" kern="0" dirty="0">
                <a:solidFill>
                  <a:srgbClr val="2B2823"/>
                </a:solidFill>
              </a:rPr>
              <a:t> </a:t>
            </a:r>
            <a:r>
              <a:rPr lang="en-GB" sz="1600" kern="0" dirty="0" err="1">
                <a:solidFill>
                  <a:srgbClr val="2B2823"/>
                </a:solidFill>
              </a:rPr>
              <a:t>için</a:t>
            </a:r>
            <a:r>
              <a:rPr lang="en-GB" sz="1600" kern="0" dirty="0">
                <a:solidFill>
                  <a:srgbClr val="2B2823"/>
                </a:solidFill>
              </a:rPr>
              <a:t>, </a:t>
            </a:r>
            <a:r>
              <a:rPr lang="en-GB" sz="1600" kern="0" dirty="0" err="1">
                <a:solidFill>
                  <a:srgbClr val="2B2823"/>
                </a:solidFill>
              </a:rPr>
              <a:t>canlıya</a:t>
            </a:r>
            <a:r>
              <a:rPr lang="en-GB" sz="1600" kern="0" dirty="0">
                <a:solidFill>
                  <a:srgbClr val="2B2823"/>
                </a:solidFill>
              </a:rPr>
              <a:t> </a:t>
            </a:r>
            <a:r>
              <a:rPr lang="en-GB" sz="1600" kern="0" dirty="0" err="1">
                <a:solidFill>
                  <a:srgbClr val="2B2823"/>
                </a:solidFill>
              </a:rPr>
              <a:t>avantaj</a:t>
            </a:r>
            <a:r>
              <a:rPr lang="en-GB" sz="1600" kern="0" dirty="0">
                <a:solidFill>
                  <a:srgbClr val="2B2823"/>
                </a:solidFill>
              </a:rPr>
              <a:t> </a:t>
            </a:r>
            <a:r>
              <a:rPr lang="en-GB" sz="1600" kern="0" dirty="0" err="1">
                <a:solidFill>
                  <a:srgbClr val="2B2823"/>
                </a:solidFill>
              </a:rPr>
              <a:t>sağlayan</a:t>
            </a:r>
            <a:r>
              <a:rPr lang="en-GB" sz="1600" kern="0" dirty="0">
                <a:solidFill>
                  <a:srgbClr val="2B2823"/>
                </a:solidFill>
              </a:rPr>
              <a:t> </a:t>
            </a:r>
            <a:r>
              <a:rPr lang="en-GB" sz="1600" kern="0" dirty="0" err="1">
                <a:solidFill>
                  <a:srgbClr val="2B2823"/>
                </a:solidFill>
              </a:rPr>
              <a:t>içgüdülerin</a:t>
            </a:r>
            <a:r>
              <a:rPr lang="en-GB" sz="1600" kern="0" dirty="0">
                <a:solidFill>
                  <a:srgbClr val="2B2823"/>
                </a:solidFill>
              </a:rPr>
              <a:t>, </a:t>
            </a:r>
            <a:r>
              <a:rPr lang="en-GB" sz="1600" kern="0" dirty="0" err="1">
                <a:solidFill>
                  <a:srgbClr val="2B2823"/>
                </a:solidFill>
              </a:rPr>
              <a:t>daha</a:t>
            </a:r>
            <a:r>
              <a:rPr lang="en-GB" sz="1600" kern="0" dirty="0">
                <a:solidFill>
                  <a:srgbClr val="2B2823"/>
                </a:solidFill>
              </a:rPr>
              <a:t> </a:t>
            </a:r>
            <a:r>
              <a:rPr lang="en-GB" sz="1600" kern="0" dirty="0" err="1">
                <a:solidFill>
                  <a:srgbClr val="2B2823"/>
                </a:solidFill>
              </a:rPr>
              <a:t>doğrusu</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içgüdülere</a:t>
            </a:r>
            <a:r>
              <a:rPr lang="en-GB" sz="1600" kern="0" dirty="0">
                <a:solidFill>
                  <a:srgbClr val="2B2823"/>
                </a:solidFill>
              </a:rPr>
              <a:t> </a:t>
            </a:r>
            <a:r>
              <a:rPr lang="en-GB" sz="1600" kern="0" dirty="0" err="1">
                <a:solidFill>
                  <a:srgbClr val="2B2823"/>
                </a:solidFill>
              </a:rPr>
              <a:t>sebep</a:t>
            </a:r>
            <a:r>
              <a:rPr lang="en-GB" sz="1600" kern="0" dirty="0">
                <a:solidFill>
                  <a:srgbClr val="2B2823"/>
                </a:solidFill>
              </a:rPr>
              <a:t> </a:t>
            </a:r>
            <a:r>
              <a:rPr lang="en-GB" sz="1600" kern="0" dirty="0" err="1">
                <a:solidFill>
                  <a:srgbClr val="2B2823"/>
                </a:solidFill>
              </a:rPr>
              <a:t>olan</a:t>
            </a:r>
            <a:r>
              <a:rPr lang="en-GB" sz="1600" kern="0" dirty="0">
                <a:solidFill>
                  <a:srgbClr val="2B2823"/>
                </a:solidFill>
              </a:rPr>
              <a:t> </a:t>
            </a:r>
            <a:r>
              <a:rPr lang="en-GB" sz="1600" kern="0" dirty="0" err="1">
                <a:solidFill>
                  <a:srgbClr val="2B2823"/>
                </a:solidFill>
              </a:rPr>
              <a:t>genetik</a:t>
            </a:r>
            <a:r>
              <a:rPr lang="en-GB" sz="1600" kern="0" dirty="0">
                <a:solidFill>
                  <a:srgbClr val="2B2823"/>
                </a:solidFill>
              </a:rPr>
              <a:t> </a:t>
            </a:r>
            <a:r>
              <a:rPr lang="en-GB" sz="1600" kern="0" dirty="0" err="1">
                <a:solidFill>
                  <a:srgbClr val="2B2823"/>
                </a:solidFill>
              </a:rPr>
              <a:t>materyalin</a:t>
            </a:r>
            <a:r>
              <a:rPr lang="en-GB" sz="1600" kern="0" dirty="0">
                <a:solidFill>
                  <a:srgbClr val="2B2823"/>
                </a:solidFill>
              </a:rPr>
              <a:t> </a:t>
            </a:r>
            <a:r>
              <a:rPr lang="en-GB" sz="1600" kern="0" dirty="0" err="1">
                <a:solidFill>
                  <a:srgbClr val="2B2823"/>
                </a:solidFill>
              </a:rPr>
              <a:t>seçilimi</a:t>
            </a:r>
            <a:r>
              <a:rPr lang="en-GB" sz="1600" kern="0" dirty="0">
                <a:solidFill>
                  <a:srgbClr val="2B2823"/>
                </a:solidFill>
              </a:rPr>
              <a:t>, </a:t>
            </a:r>
            <a:r>
              <a:rPr lang="en-GB" sz="1600" kern="0" dirty="0" err="1">
                <a:solidFill>
                  <a:srgbClr val="2B2823"/>
                </a:solidFill>
              </a:rPr>
              <a:t>Evrim'e</a:t>
            </a:r>
            <a:r>
              <a:rPr lang="en-GB" sz="1600" kern="0" dirty="0">
                <a:solidFill>
                  <a:srgbClr val="2B2823"/>
                </a:solidFill>
              </a:rPr>
              <a:t> </a:t>
            </a:r>
            <a:r>
              <a:rPr lang="en-GB" sz="1600" kern="0" dirty="0" err="1">
                <a:solidFill>
                  <a:srgbClr val="2B2823"/>
                </a:solidFill>
              </a:rPr>
              <a:t>sebep</a:t>
            </a:r>
            <a:r>
              <a:rPr lang="en-GB" sz="1600" kern="0" dirty="0">
                <a:solidFill>
                  <a:srgbClr val="2B2823"/>
                </a:solidFill>
              </a:rPr>
              <a:t> </a:t>
            </a:r>
            <a:r>
              <a:rPr lang="en-GB" sz="1600" kern="0" dirty="0" err="1">
                <a:solidFill>
                  <a:srgbClr val="2B2823"/>
                </a:solidFill>
              </a:rPr>
              <a:t>olmaktadır</a:t>
            </a:r>
            <a:r>
              <a:rPr lang="en-GB" sz="1600" kern="0" dirty="0">
                <a:solidFill>
                  <a:srgbClr val="2B2823"/>
                </a:solidFill>
              </a:rPr>
              <a:t>. </a:t>
            </a:r>
          </a:p>
        </p:txBody>
      </p:sp>
    </p:spTree>
    <p:extLst>
      <p:ext uri="{BB962C8B-B14F-4D97-AF65-F5344CB8AC3E}">
        <p14:creationId xmlns:p14="http://schemas.microsoft.com/office/powerpoint/2010/main" val="307406747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16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12710" y="2081802"/>
            <a:ext cx="4399580" cy="2683797"/>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15" name="İçerik Yer Tutucusu 4"/>
          <p:cNvSpPr txBox="1">
            <a:spLocks/>
          </p:cNvSpPr>
          <p:nvPr/>
        </p:nvSpPr>
        <p:spPr>
          <a:xfrm>
            <a:off x="6923713" y="2382398"/>
            <a:ext cx="4539331" cy="5328591"/>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r>
              <a:rPr lang="en-US" sz="2133" kern="0">
                <a:solidFill>
                  <a:srgbClr val="2B2823"/>
                </a:solidFill>
              </a:rPr>
              <a:t>Örneğin arıların buldukları besinin yerini kovandaki diğer arılara bildirmek için yaptıkları dans içgüdüseldir. </a:t>
            </a:r>
          </a:p>
          <a:p>
            <a:pPr marL="609585" indent="-423323" defTabSz="1219170">
              <a:buClr>
                <a:srgbClr val="2B2823"/>
              </a:buClr>
            </a:pPr>
            <a:endParaRPr lang="en-US" sz="2133" kern="0" dirty="0">
              <a:solidFill>
                <a:srgbClr val="2B2823"/>
              </a:solidFill>
            </a:endParaRPr>
          </a:p>
        </p:txBody>
      </p:sp>
    </p:spTree>
    <p:extLst>
      <p:ext uri="{BB962C8B-B14F-4D97-AF65-F5344CB8AC3E}">
        <p14:creationId xmlns:p14="http://schemas.microsoft.com/office/powerpoint/2010/main" val="10394223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4" name="İçerik Yer Tutucusu 2"/>
          <p:cNvSpPr txBox="1">
            <a:spLocks/>
          </p:cNvSpPr>
          <p:nvPr/>
        </p:nvSpPr>
        <p:spPr>
          <a:xfrm>
            <a:off x="588917" y="2519101"/>
            <a:ext cx="5507083" cy="2206044"/>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a:solidFill>
                <a:srgbClr val="2B2823"/>
              </a:solidFill>
            </a:endParaRPr>
          </a:p>
          <a:p>
            <a:pPr marL="609585" indent="-406390" defTabSz="1219170">
              <a:buClr>
                <a:srgbClr val="2B2823"/>
              </a:buClr>
            </a:pPr>
            <a:r>
              <a:rPr lang="en-US" sz="1600" kern="0">
                <a:solidFill>
                  <a:srgbClr val="2B2823"/>
                </a:solidFill>
              </a:rPr>
              <a:t>Kuşlarda göçler sırasındaki dizilimleri birer içgüdüsel davranıştır. </a:t>
            </a:r>
            <a:endParaRPr lang="en-US" sz="1600" kern="0" dirty="0">
              <a:solidFill>
                <a:srgbClr val="2B2823"/>
              </a:solidFill>
            </a:endParaRP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8049" y="2204864"/>
            <a:ext cx="4331281" cy="3240360"/>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9784846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386903" y="1208655"/>
            <a:ext cx="4418279" cy="4451117"/>
          </a:xfrm>
          <a:prstGeom prst="rect">
            <a:avLst/>
          </a:prstGeom>
          <a:effectLst>
            <a:softEdge rad="127000"/>
          </a:effectLst>
        </p:spPr>
      </p:pic>
      <p:sp>
        <p:nvSpPr>
          <p:cNvPr id="1616" name="İçerik Yer Tutucusu 2"/>
          <p:cNvSpPr txBox="1">
            <a:spLocks/>
          </p:cNvSpPr>
          <p:nvPr/>
        </p:nvSpPr>
        <p:spPr>
          <a:xfrm>
            <a:off x="7012108" y="1942706"/>
            <a:ext cx="3725801" cy="2788685"/>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endParaRPr lang="en-US" sz="2133" kern="0">
              <a:solidFill>
                <a:srgbClr val="2B2823"/>
              </a:solidFill>
            </a:endParaRPr>
          </a:p>
          <a:p>
            <a:pPr marL="609585" indent="-423323" defTabSz="1219170">
              <a:buClr>
                <a:srgbClr val="2B2823"/>
              </a:buClr>
            </a:pPr>
            <a:r>
              <a:rPr lang="en-US" sz="2133" kern="0">
                <a:solidFill>
                  <a:srgbClr val="2B2823"/>
                </a:solidFill>
              </a:rPr>
              <a:t>Örümcekler ağlarını içgüdüleri ile yapar. Örümceklerin yaptığı ağın şekli farklı türlerin teşhisini</a:t>
            </a:r>
            <a:r>
              <a:rPr lang="tr-TR" sz="2133" kern="0">
                <a:solidFill>
                  <a:srgbClr val="2B2823"/>
                </a:solidFill>
              </a:rPr>
              <a:t>n</a:t>
            </a:r>
            <a:r>
              <a:rPr lang="en-US" sz="2133" kern="0">
                <a:solidFill>
                  <a:srgbClr val="2B2823"/>
                </a:solidFill>
              </a:rPr>
              <a:t> yapılmasın</a:t>
            </a:r>
            <a:r>
              <a:rPr lang="tr-TR" sz="2133" kern="0">
                <a:solidFill>
                  <a:srgbClr val="2B2823"/>
                </a:solidFill>
              </a:rPr>
              <a:t>da</a:t>
            </a:r>
            <a:r>
              <a:rPr lang="en-US" sz="2133" kern="0">
                <a:solidFill>
                  <a:srgbClr val="2B2823"/>
                </a:solidFill>
              </a:rPr>
              <a:t> kullanılır. </a:t>
            </a:r>
            <a:endParaRPr lang="tr-TR" sz="2133" kern="0">
              <a:solidFill>
                <a:srgbClr val="2B2823"/>
              </a:solidFill>
            </a:endParaRPr>
          </a:p>
          <a:p>
            <a:pPr marL="609585" indent="-423323" defTabSz="1219170">
              <a:buClr>
                <a:srgbClr val="2B2823"/>
              </a:buClr>
            </a:pPr>
            <a:endParaRPr lang="en-US" sz="2133" kern="0" dirty="0">
              <a:solidFill>
                <a:srgbClr val="2B2823"/>
              </a:solidFill>
            </a:endParaRPr>
          </a:p>
        </p:txBody>
      </p:sp>
    </p:spTree>
    <p:extLst>
      <p:ext uri="{BB962C8B-B14F-4D97-AF65-F5344CB8AC3E}">
        <p14:creationId xmlns:p14="http://schemas.microsoft.com/office/powerpoint/2010/main" val="44122490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6" name="İçerik Yer Tutucusu 2"/>
          <p:cNvSpPr txBox="1">
            <a:spLocks/>
          </p:cNvSpPr>
          <p:nvPr/>
        </p:nvSpPr>
        <p:spPr>
          <a:xfrm>
            <a:off x="960400" y="2909875"/>
            <a:ext cx="10271200"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err="1">
                <a:solidFill>
                  <a:srgbClr val="2B2823"/>
                </a:solidFill>
              </a:rPr>
              <a:t>Böceklerde</a:t>
            </a:r>
            <a:r>
              <a:rPr lang="en-US" sz="1600" kern="0" dirty="0">
                <a:solidFill>
                  <a:srgbClr val="2B2823"/>
                </a:solidFill>
              </a:rPr>
              <a:t> </a:t>
            </a:r>
            <a:r>
              <a:rPr lang="en-US" sz="1600" kern="0" dirty="0" err="1">
                <a:solidFill>
                  <a:srgbClr val="2B2823"/>
                </a:solidFill>
              </a:rPr>
              <a:t>yaşamın</a:t>
            </a:r>
            <a:r>
              <a:rPr lang="en-US" sz="1600" kern="0" dirty="0">
                <a:solidFill>
                  <a:srgbClr val="2B2823"/>
                </a:solidFill>
              </a:rPr>
              <a:t> </a:t>
            </a:r>
            <a:r>
              <a:rPr lang="en-US" sz="1600" kern="0" dirty="0" err="1">
                <a:solidFill>
                  <a:srgbClr val="2B2823"/>
                </a:solidFill>
              </a:rPr>
              <a:t>farklı</a:t>
            </a:r>
            <a:r>
              <a:rPr lang="en-US" sz="1600" kern="0" dirty="0">
                <a:solidFill>
                  <a:srgbClr val="2B2823"/>
                </a:solidFill>
              </a:rPr>
              <a:t> </a:t>
            </a:r>
            <a:r>
              <a:rPr lang="en-US" sz="1600" kern="0" dirty="0" err="1">
                <a:solidFill>
                  <a:srgbClr val="2B2823"/>
                </a:solidFill>
              </a:rPr>
              <a:t>evrelerinde</a:t>
            </a:r>
            <a:r>
              <a:rPr lang="en-US" sz="1600" kern="0" dirty="0">
                <a:solidFill>
                  <a:srgbClr val="2B2823"/>
                </a:solidFill>
              </a:rPr>
              <a:t> </a:t>
            </a:r>
            <a:r>
              <a:rPr lang="en-US" sz="1600" kern="0" dirty="0" err="1">
                <a:solidFill>
                  <a:srgbClr val="2B2823"/>
                </a:solidFill>
              </a:rPr>
              <a:t>gösteriler</a:t>
            </a:r>
            <a:r>
              <a:rPr lang="en-US" sz="1600" kern="0" dirty="0">
                <a:solidFill>
                  <a:srgbClr val="2B2823"/>
                </a:solidFill>
              </a:rPr>
              <a:t> </a:t>
            </a:r>
            <a:r>
              <a:rPr lang="en-US" sz="1600" kern="0" dirty="0" err="1">
                <a:solidFill>
                  <a:srgbClr val="2B2823"/>
                </a:solidFill>
              </a:rPr>
              <a:t>davranışlar</a:t>
            </a:r>
            <a:r>
              <a:rPr lang="en-US" sz="1600" kern="0" dirty="0">
                <a:solidFill>
                  <a:srgbClr val="2B2823"/>
                </a:solidFill>
              </a:rPr>
              <a:t> </a:t>
            </a:r>
            <a:r>
              <a:rPr lang="en-US" sz="1600" kern="0" dirty="0" err="1">
                <a:solidFill>
                  <a:srgbClr val="2B2823"/>
                </a:solidFill>
              </a:rPr>
              <a:t>içgüdüseldir</a:t>
            </a:r>
            <a:r>
              <a:rPr lang="en-US" sz="1600" kern="0" dirty="0">
                <a:solidFill>
                  <a:srgbClr val="2B2823"/>
                </a:solidFill>
              </a:rPr>
              <a:t>. </a:t>
            </a:r>
            <a:r>
              <a:rPr lang="en-US" sz="1600" kern="0" dirty="0" err="1">
                <a:solidFill>
                  <a:srgbClr val="2B2823"/>
                </a:solidFill>
              </a:rPr>
              <a:t>Örneğin</a:t>
            </a:r>
            <a:r>
              <a:rPr lang="en-US" sz="1600" kern="0" dirty="0">
                <a:solidFill>
                  <a:srgbClr val="2B2823"/>
                </a:solidFill>
              </a:rPr>
              <a:t> </a:t>
            </a:r>
            <a:r>
              <a:rPr lang="en-US" sz="1600" kern="0" dirty="0" err="1">
                <a:solidFill>
                  <a:srgbClr val="2B2823"/>
                </a:solidFill>
              </a:rPr>
              <a:t>mayıs</a:t>
            </a:r>
            <a:r>
              <a:rPr lang="en-US" sz="1600" kern="0" dirty="0">
                <a:solidFill>
                  <a:srgbClr val="2B2823"/>
                </a:solidFill>
              </a:rPr>
              <a:t> </a:t>
            </a:r>
            <a:r>
              <a:rPr lang="en-US" sz="1600" kern="0" dirty="0" err="1">
                <a:solidFill>
                  <a:srgbClr val="2B2823"/>
                </a:solidFill>
              </a:rPr>
              <a:t>böceği</a:t>
            </a:r>
            <a:r>
              <a:rPr lang="en-US" sz="1600" kern="0" dirty="0">
                <a:solidFill>
                  <a:srgbClr val="2B2823"/>
                </a:solidFill>
              </a:rPr>
              <a:t> </a:t>
            </a:r>
            <a:r>
              <a:rPr lang="en-US" sz="1600" kern="0" dirty="0" err="1">
                <a:solidFill>
                  <a:srgbClr val="2B2823"/>
                </a:solidFill>
              </a:rPr>
              <a:t>larvaları</a:t>
            </a:r>
            <a:r>
              <a:rPr lang="en-US" sz="1600" kern="0" dirty="0">
                <a:solidFill>
                  <a:srgbClr val="2B2823"/>
                </a:solidFill>
              </a:rPr>
              <a:t> </a:t>
            </a:r>
            <a:r>
              <a:rPr lang="en-US" sz="1600" kern="0" dirty="0" err="1">
                <a:solidFill>
                  <a:srgbClr val="2B2823"/>
                </a:solidFill>
              </a:rPr>
              <a:t>içgüdüsel</a:t>
            </a:r>
            <a:r>
              <a:rPr lang="en-US" sz="1600" kern="0" dirty="0">
                <a:solidFill>
                  <a:srgbClr val="2B2823"/>
                </a:solidFill>
              </a:rPr>
              <a:t> </a:t>
            </a:r>
            <a:r>
              <a:rPr lang="en-US" sz="1600" kern="0" dirty="0" err="1">
                <a:solidFill>
                  <a:srgbClr val="2B2823"/>
                </a:solidFill>
              </a:rPr>
              <a:t>olarak</a:t>
            </a:r>
            <a:r>
              <a:rPr lang="en-US" sz="1600" kern="0" dirty="0">
                <a:solidFill>
                  <a:srgbClr val="2B2823"/>
                </a:solidFill>
              </a:rPr>
              <a:t> </a:t>
            </a:r>
            <a:r>
              <a:rPr lang="en-US" sz="1600" kern="0" dirty="0" err="1">
                <a:solidFill>
                  <a:srgbClr val="2B2823"/>
                </a:solidFill>
              </a:rPr>
              <a:t>ışıktan</a:t>
            </a:r>
            <a:r>
              <a:rPr lang="en-US" sz="1600" kern="0" dirty="0">
                <a:solidFill>
                  <a:srgbClr val="2B2823"/>
                </a:solidFill>
              </a:rPr>
              <a:t> </a:t>
            </a:r>
            <a:r>
              <a:rPr lang="en-US" sz="1600" kern="0" dirty="0" err="1">
                <a:solidFill>
                  <a:srgbClr val="2B2823"/>
                </a:solidFill>
              </a:rPr>
              <a:t>kaçar</a:t>
            </a:r>
            <a:r>
              <a:rPr lang="en-US" sz="1600" kern="0" dirty="0">
                <a:solidFill>
                  <a:srgbClr val="2B2823"/>
                </a:solidFill>
              </a:rPr>
              <a:t> </a:t>
            </a:r>
            <a:r>
              <a:rPr lang="en-US" sz="1600" kern="0" dirty="0" err="1">
                <a:solidFill>
                  <a:srgbClr val="2B2823"/>
                </a:solidFill>
              </a:rPr>
              <a:t>ancak</a:t>
            </a:r>
            <a:r>
              <a:rPr lang="en-US" sz="1600" kern="0" dirty="0">
                <a:solidFill>
                  <a:srgbClr val="2B2823"/>
                </a:solidFill>
              </a:rPr>
              <a:t> </a:t>
            </a:r>
            <a:r>
              <a:rPr lang="en-US" sz="1600" kern="0" dirty="0" err="1">
                <a:solidFill>
                  <a:srgbClr val="2B2823"/>
                </a:solidFill>
              </a:rPr>
              <a:t>erginleri</a:t>
            </a:r>
            <a:r>
              <a:rPr lang="en-US" sz="1600" kern="0" dirty="0">
                <a:solidFill>
                  <a:srgbClr val="2B2823"/>
                </a:solidFill>
              </a:rPr>
              <a:t> </a:t>
            </a:r>
            <a:r>
              <a:rPr lang="en-US" sz="1600" kern="0" dirty="0" err="1">
                <a:solidFill>
                  <a:srgbClr val="2B2823"/>
                </a:solidFill>
              </a:rPr>
              <a:t>ışığa</a:t>
            </a:r>
            <a:r>
              <a:rPr lang="en-US" sz="1600" kern="0" dirty="0">
                <a:solidFill>
                  <a:srgbClr val="2B2823"/>
                </a:solidFill>
              </a:rPr>
              <a:t> </a:t>
            </a:r>
            <a:r>
              <a:rPr lang="en-US" sz="1600" kern="0" dirty="0" err="1">
                <a:solidFill>
                  <a:srgbClr val="2B2823"/>
                </a:solidFill>
              </a:rPr>
              <a:t>doğru</a:t>
            </a:r>
            <a:r>
              <a:rPr lang="en-US" sz="1600" kern="0" dirty="0">
                <a:solidFill>
                  <a:srgbClr val="2B2823"/>
                </a:solidFill>
              </a:rPr>
              <a:t> </a:t>
            </a:r>
            <a:r>
              <a:rPr lang="en-US" sz="1600" kern="0" dirty="0" err="1">
                <a:solidFill>
                  <a:srgbClr val="2B2823"/>
                </a:solidFill>
              </a:rPr>
              <a:t>hareket</a:t>
            </a:r>
            <a:r>
              <a:rPr lang="en-US" sz="1600" kern="0" dirty="0">
                <a:solidFill>
                  <a:srgbClr val="2B2823"/>
                </a:solidFill>
              </a:rPr>
              <a:t> </a:t>
            </a:r>
            <a:r>
              <a:rPr lang="en-US" sz="1600" kern="0" dirty="0" err="1">
                <a:solidFill>
                  <a:srgbClr val="2B2823"/>
                </a:solidFill>
              </a:rPr>
              <a:t>eder</a:t>
            </a:r>
            <a:r>
              <a:rPr lang="en-US" sz="1600" kern="0" dirty="0">
                <a:solidFill>
                  <a:srgbClr val="2B2823"/>
                </a:solidFill>
              </a:rPr>
              <a:t>. </a:t>
            </a:r>
            <a:r>
              <a:rPr lang="en-US" sz="1600" kern="0" dirty="0" err="1">
                <a:solidFill>
                  <a:srgbClr val="2B2823"/>
                </a:solidFill>
              </a:rPr>
              <a:t>Tırtırlar</a:t>
            </a:r>
            <a:r>
              <a:rPr lang="en-US" sz="1600" kern="0" dirty="0">
                <a:solidFill>
                  <a:srgbClr val="2B2823"/>
                </a:solidFill>
              </a:rPr>
              <a:t> pupa </a:t>
            </a:r>
            <a:r>
              <a:rPr lang="en-US" sz="1600" kern="0" dirty="0" err="1">
                <a:solidFill>
                  <a:srgbClr val="2B2823"/>
                </a:solidFill>
              </a:rPr>
              <a:t>evresine</a:t>
            </a:r>
            <a:r>
              <a:rPr lang="en-US" sz="1600" kern="0" dirty="0">
                <a:solidFill>
                  <a:srgbClr val="2B2823"/>
                </a:solidFill>
              </a:rPr>
              <a:t> </a:t>
            </a:r>
            <a:r>
              <a:rPr lang="en-US" sz="1600" kern="0" dirty="0" err="1">
                <a:solidFill>
                  <a:srgbClr val="2B2823"/>
                </a:solidFill>
              </a:rPr>
              <a:t>girmeden</a:t>
            </a:r>
            <a:r>
              <a:rPr lang="en-US" sz="1600" kern="0" dirty="0">
                <a:solidFill>
                  <a:srgbClr val="2B2823"/>
                </a:solidFill>
              </a:rPr>
              <a:t> </a:t>
            </a:r>
            <a:r>
              <a:rPr lang="en-US" sz="1600" kern="0" dirty="0" err="1">
                <a:solidFill>
                  <a:srgbClr val="2B2823"/>
                </a:solidFill>
              </a:rPr>
              <a:t>hemen</a:t>
            </a:r>
            <a:r>
              <a:rPr lang="en-US" sz="1600" kern="0" dirty="0">
                <a:solidFill>
                  <a:srgbClr val="2B2823"/>
                </a:solidFill>
              </a:rPr>
              <a:t> </a:t>
            </a:r>
            <a:r>
              <a:rPr lang="en-US" sz="1600" kern="0" dirty="0" err="1">
                <a:solidFill>
                  <a:srgbClr val="2B2823"/>
                </a:solidFill>
              </a:rPr>
              <a:t>önce</a:t>
            </a:r>
            <a:r>
              <a:rPr lang="en-US" sz="1600" kern="0" dirty="0">
                <a:solidFill>
                  <a:srgbClr val="2B2823"/>
                </a:solidFill>
              </a:rPr>
              <a:t> </a:t>
            </a:r>
            <a:r>
              <a:rPr lang="en-US" sz="1600" kern="0" dirty="0" err="1">
                <a:solidFill>
                  <a:srgbClr val="2B2823"/>
                </a:solidFill>
              </a:rPr>
              <a:t>içgüdüsel</a:t>
            </a:r>
            <a:r>
              <a:rPr lang="en-US" sz="1600" kern="0" dirty="0">
                <a:solidFill>
                  <a:srgbClr val="2B2823"/>
                </a:solidFill>
              </a:rPr>
              <a:t> </a:t>
            </a:r>
            <a:r>
              <a:rPr lang="en-US" sz="1600" kern="0" dirty="0" err="1">
                <a:solidFill>
                  <a:srgbClr val="2B2823"/>
                </a:solidFill>
              </a:rPr>
              <a:t>olarak</a:t>
            </a:r>
            <a:r>
              <a:rPr lang="en-US" sz="1600" kern="0" dirty="0">
                <a:solidFill>
                  <a:srgbClr val="2B2823"/>
                </a:solidFill>
              </a:rPr>
              <a:t> </a:t>
            </a:r>
            <a:r>
              <a:rPr lang="en-US" sz="1600" kern="0" dirty="0" err="1">
                <a:solidFill>
                  <a:srgbClr val="2B2823"/>
                </a:solidFill>
              </a:rPr>
              <a:t>etrafına</a:t>
            </a:r>
            <a:r>
              <a:rPr lang="en-US" sz="1600" kern="0" dirty="0">
                <a:solidFill>
                  <a:srgbClr val="2B2823"/>
                </a:solidFill>
              </a:rPr>
              <a:t> </a:t>
            </a:r>
            <a:r>
              <a:rPr lang="en-US" sz="1600" kern="0" dirty="0" err="1">
                <a:solidFill>
                  <a:srgbClr val="2B2823"/>
                </a:solidFill>
              </a:rPr>
              <a:t>koza</a:t>
            </a:r>
            <a:r>
              <a:rPr lang="en-US" sz="1600" kern="0" dirty="0">
                <a:solidFill>
                  <a:srgbClr val="2B2823"/>
                </a:solidFill>
              </a:rPr>
              <a:t> </a:t>
            </a:r>
            <a:r>
              <a:rPr lang="en-US" sz="1600" kern="0" dirty="0" err="1">
                <a:solidFill>
                  <a:srgbClr val="2B2823"/>
                </a:solidFill>
              </a:rPr>
              <a:t>örer</a:t>
            </a:r>
            <a:r>
              <a:rPr lang="en-US" sz="1600" kern="0" dirty="0">
                <a:solidFill>
                  <a:srgbClr val="2B2823"/>
                </a:solidFill>
              </a:rPr>
              <a:t>. </a:t>
            </a:r>
          </a:p>
        </p:txBody>
      </p:sp>
      <p:pic>
        <p:nvPicPr>
          <p:cNvPr id="2" name="Resim 1"/>
          <p:cNvPicPr>
            <a:picLocks noChangeAspect="1"/>
          </p:cNvPicPr>
          <p:nvPr/>
        </p:nvPicPr>
        <p:blipFill>
          <a:blip r:embed="rId3"/>
          <a:stretch>
            <a:fillRect/>
          </a:stretch>
        </p:blipFill>
        <p:spPr>
          <a:xfrm>
            <a:off x="378763" y="334485"/>
            <a:ext cx="2692805" cy="2746483"/>
          </a:xfrm>
          <a:prstGeom prst="rect">
            <a:avLst/>
          </a:prstGeom>
          <a:effectLst>
            <a:softEdge rad="127000"/>
          </a:effectLst>
        </p:spPr>
      </p:pic>
      <p:pic>
        <p:nvPicPr>
          <p:cNvPr id="3" name="Resim 2"/>
          <p:cNvPicPr>
            <a:picLocks noChangeAspect="1"/>
          </p:cNvPicPr>
          <p:nvPr/>
        </p:nvPicPr>
        <p:blipFill>
          <a:blip r:embed="rId4"/>
          <a:stretch>
            <a:fillRect/>
          </a:stretch>
        </p:blipFill>
        <p:spPr>
          <a:xfrm>
            <a:off x="9257051" y="3814233"/>
            <a:ext cx="2692805" cy="2746483"/>
          </a:xfrm>
          <a:prstGeom prst="rect">
            <a:avLst/>
          </a:prstGeom>
          <a:effectLst>
            <a:softEdge rad="127000"/>
          </a:effectLst>
        </p:spPr>
      </p:pic>
    </p:spTree>
    <p:extLst>
      <p:ext uri="{BB962C8B-B14F-4D97-AF65-F5344CB8AC3E}">
        <p14:creationId xmlns:p14="http://schemas.microsoft.com/office/powerpoint/2010/main" val="35675471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4" name="Başlık 1"/>
          <p:cNvSpPr>
            <a:spLocks noGrp="1"/>
          </p:cNvSpPr>
          <p:nvPr>
            <p:ph type="title"/>
          </p:nvPr>
        </p:nvSpPr>
        <p:spPr>
          <a:xfrm>
            <a:off x="2285949" y="2003617"/>
            <a:ext cx="2653103" cy="838200"/>
          </a:xfrm>
        </p:spPr>
        <p:txBody>
          <a:bodyPr>
            <a:normAutofit fontScale="90000"/>
          </a:bodyPr>
          <a:lstStyle/>
          <a:p>
            <a:pPr algn="ctr"/>
            <a:br>
              <a:rPr lang="en-US" dirty="0"/>
            </a:br>
            <a:r>
              <a:rPr lang="en-US" dirty="0" err="1"/>
              <a:t>Doğuştan</a:t>
            </a:r>
            <a:r>
              <a:rPr lang="en-US" dirty="0"/>
              <a:t> </a:t>
            </a:r>
            <a:r>
              <a:rPr lang="en-US" dirty="0" err="1"/>
              <a:t>Gelen</a:t>
            </a:r>
            <a:r>
              <a:rPr lang="en-US" dirty="0"/>
              <a:t> </a:t>
            </a:r>
            <a:r>
              <a:rPr lang="en-US" dirty="0" err="1"/>
              <a:t>Davranışlar</a:t>
            </a:r>
            <a:r>
              <a:rPr lang="en-US" dirty="0"/>
              <a:t> </a:t>
            </a:r>
          </a:p>
        </p:txBody>
      </p:sp>
      <p:sp>
        <p:nvSpPr>
          <p:cNvPr id="1613" name="İçerik Yer Tutucusu 2"/>
          <p:cNvSpPr txBox="1">
            <a:spLocks/>
          </p:cNvSpPr>
          <p:nvPr/>
        </p:nvSpPr>
        <p:spPr>
          <a:xfrm>
            <a:off x="6274099" y="1669727"/>
            <a:ext cx="5985684" cy="3507947"/>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endParaRPr lang="en-US" sz="2133" kern="0" dirty="0">
              <a:solidFill>
                <a:srgbClr val="2B2823"/>
              </a:solidFill>
            </a:endParaRPr>
          </a:p>
          <a:p>
            <a:pPr marL="609585" indent="-423323" defTabSz="1219170">
              <a:buClr>
                <a:srgbClr val="2B2823"/>
              </a:buClr>
            </a:pPr>
            <a:r>
              <a:rPr lang="en-US" sz="2133" kern="0" dirty="0" err="1">
                <a:solidFill>
                  <a:srgbClr val="2B2823"/>
                </a:solidFill>
              </a:rPr>
              <a:t>Doğuştan</a:t>
            </a:r>
            <a:r>
              <a:rPr lang="en-US" sz="2133" kern="0" dirty="0">
                <a:solidFill>
                  <a:srgbClr val="2B2823"/>
                </a:solidFill>
              </a:rPr>
              <a:t> </a:t>
            </a:r>
            <a:r>
              <a:rPr lang="en-US" sz="2133" kern="0" dirty="0" err="1">
                <a:solidFill>
                  <a:srgbClr val="2B2823"/>
                </a:solidFill>
              </a:rPr>
              <a:t>gelen</a:t>
            </a:r>
            <a:r>
              <a:rPr lang="en-US" sz="2133" kern="0" dirty="0">
                <a:solidFill>
                  <a:srgbClr val="2B2823"/>
                </a:solidFill>
              </a:rPr>
              <a:t> </a:t>
            </a:r>
            <a:r>
              <a:rPr lang="en-US" sz="2133" kern="0" dirty="0" err="1">
                <a:solidFill>
                  <a:srgbClr val="2B2823"/>
                </a:solidFill>
              </a:rPr>
              <a:t>davranışlar</a:t>
            </a:r>
            <a:r>
              <a:rPr lang="en-US" sz="2133" kern="0" dirty="0">
                <a:solidFill>
                  <a:srgbClr val="2B2823"/>
                </a:solidFill>
              </a:rPr>
              <a:t>, </a:t>
            </a:r>
            <a:r>
              <a:rPr lang="en-US" sz="2133" b="1" kern="0" dirty="0" err="1">
                <a:solidFill>
                  <a:srgbClr val="2B2823"/>
                </a:solidFill>
              </a:rPr>
              <a:t>refleks</a:t>
            </a:r>
            <a:r>
              <a:rPr lang="en-US" sz="2133" kern="0" dirty="0" err="1">
                <a:solidFill>
                  <a:srgbClr val="2B2823"/>
                </a:solidFill>
              </a:rPr>
              <a:t>ler</a:t>
            </a:r>
            <a:r>
              <a:rPr lang="en-US" sz="2133" kern="0" dirty="0">
                <a:solidFill>
                  <a:srgbClr val="2B2823"/>
                </a:solidFill>
              </a:rPr>
              <a:t> </a:t>
            </a:r>
            <a:r>
              <a:rPr lang="en-US" sz="2133" kern="0" dirty="0" err="1">
                <a:solidFill>
                  <a:srgbClr val="2B2823"/>
                </a:solidFill>
              </a:rPr>
              <a:t>ve</a:t>
            </a:r>
            <a:r>
              <a:rPr lang="en-US" sz="2133" kern="0" dirty="0">
                <a:solidFill>
                  <a:srgbClr val="2B2823"/>
                </a:solidFill>
              </a:rPr>
              <a:t> </a:t>
            </a:r>
            <a:r>
              <a:rPr lang="en-US" sz="2133" b="1" kern="0" dirty="0" err="1">
                <a:solidFill>
                  <a:srgbClr val="2B2823"/>
                </a:solidFill>
              </a:rPr>
              <a:t>içgüdü</a:t>
            </a:r>
            <a:r>
              <a:rPr lang="en-US" sz="2133" kern="0" dirty="0" err="1">
                <a:solidFill>
                  <a:srgbClr val="2B2823"/>
                </a:solidFill>
              </a:rPr>
              <a:t>ler</a:t>
            </a:r>
            <a:r>
              <a:rPr lang="en-US" sz="2133" kern="0" dirty="0">
                <a:solidFill>
                  <a:srgbClr val="2B2823"/>
                </a:solidFill>
              </a:rPr>
              <a:t> </a:t>
            </a:r>
            <a:r>
              <a:rPr lang="en-US" sz="2133" kern="0" dirty="0" err="1">
                <a:solidFill>
                  <a:srgbClr val="2B2823"/>
                </a:solidFill>
              </a:rPr>
              <a:t>olarak</a:t>
            </a:r>
            <a:r>
              <a:rPr lang="en-US" sz="2133" kern="0" dirty="0">
                <a:solidFill>
                  <a:srgbClr val="2B2823"/>
                </a:solidFill>
              </a:rPr>
              <a:t> </a:t>
            </a:r>
            <a:r>
              <a:rPr lang="en-US" sz="2133" kern="0" dirty="0" err="1">
                <a:solidFill>
                  <a:srgbClr val="2B2823"/>
                </a:solidFill>
              </a:rPr>
              <a:t>iki</a:t>
            </a:r>
            <a:r>
              <a:rPr lang="en-US" sz="2133" kern="0" dirty="0">
                <a:solidFill>
                  <a:srgbClr val="2B2823"/>
                </a:solidFill>
              </a:rPr>
              <a:t> </a:t>
            </a:r>
            <a:r>
              <a:rPr lang="en-US" sz="2133" kern="0" dirty="0" err="1">
                <a:solidFill>
                  <a:srgbClr val="2B2823"/>
                </a:solidFill>
              </a:rPr>
              <a:t>grupta</a:t>
            </a:r>
            <a:r>
              <a:rPr lang="en-US" sz="2133" kern="0" dirty="0">
                <a:solidFill>
                  <a:srgbClr val="2B2823"/>
                </a:solidFill>
              </a:rPr>
              <a:t> </a:t>
            </a:r>
            <a:r>
              <a:rPr lang="en-US" sz="2133" kern="0" dirty="0" err="1">
                <a:solidFill>
                  <a:srgbClr val="2B2823"/>
                </a:solidFill>
              </a:rPr>
              <a:t>incelenir</a:t>
            </a:r>
            <a:r>
              <a:rPr lang="en-US" sz="2133" kern="0" dirty="0">
                <a:solidFill>
                  <a:srgbClr val="2B2823"/>
                </a:solidFill>
              </a:rPr>
              <a:t>. </a:t>
            </a:r>
          </a:p>
        </p:txBody>
      </p:sp>
      <p:cxnSp>
        <p:nvCxnSpPr>
          <p:cNvPr id="1616" name="Düz Ok Bağlayıcısı 1615"/>
          <p:cNvCxnSpPr/>
          <p:nvPr/>
        </p:nvCxnSpPr>
        <p:spPr>
          <a:xfrm flipH="1">
            <a:off x="7287157" y="2913825"/>
            <a:ext cx="1152128" cy="7920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17" name="Düz Ok Bağlayıcısı 1616"/>
          <p:cNvCxnSpPr/>
          <p:nvPr/>
        </p:nvCxnSpPr>
        <p:spPr>
          <a:xfrm>
            <a:off x="9922128" y="2985833"/>
            <a:ext cx="1080120" cy="72008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18" name="Metin kutusu 1617"/>
          <p:cNvSpPr txBox="1"/>
          <p:nvPr/>
        </p:nvSpPr>
        <p:spPr>
          <a:xfrm>
            <a:off x="6474995" y="4110956"/>
            <a:ext cx="1335188" cy="256545"/>
          </a:xfrm>
          <a:prstGeom prst="rect">
            <a:avLst/>
          </a:prstGeom>
          <a:noFill/>
        </p:spPr>
        <p:txBody>
          <a:bodyPr wrap="square" rtlCol="0">
            <a:spAutoFit/>
          </a:bodyPr>
          <a:lstStyle/>
          <a:p>
            <a:pPr defTabSz="1219170">
              <a:buClr>
                <a:srgbClr val="000000"/>
              </a:buClr>
            </a:pPr>
            <a:r>
              <a:rPr lang="tr-TR" sz="1067" kern="0" dirty="0">
                <a:solidFill>
                  <a:srgbClr val="000000"/>
                </a:solidFill>
                <a:latin typeface="Arial"/>
                <a:cs typeface="Arial"/>
                <a:sym typeface="Arial"/>
              </a:rPr>
              <a:t>REFLEKSLER</a:t>
            </a:r>
            <a:endParaRPr lang="en-US" sz="1067" kern="0" dirty="0">
              <a:solidFill>
                <a:srgbClr val="000000"/>
              </a:solidFill>
              <a:latin typeface="Arial"/>
              <a:cs typeface="Arial"/>
              <a:sym typeface="Arial"/>
            </a:endParaRPr>
          </a:p>
        </p:txBody>
      </p:sp>
      <p:sp>
        <p:nvSpPr>
          <p:cNvPr id="1619" name="Metin kutusu 1618"/>
          <p:cNvSpPr txBox="1"/>
          <p:nvPr/>
        </p:nvSpPr>
        <p:spPr>
          <a:xfrm>
            <a:off x="10781898" y="4110956"/>
            <a:ext cx="1074497" cy="256545"/>
          </a:xfrm>
          <a:prstGeom prst="rect">
            <a:avLst/>
          </a:prstGeom>
          <a:noFill/>
        </p:spPr>
        <p:txBody>
          <a:bodyPr wrap="square" rtlCol="0">
            <a:spAutoFit/>
          </a:bodyPr>
          <a:lstStyle/>
          <a:p>
            <a:pPr defTabSz="1219170">
              <a:buClr>
                <a:srgbClr val="000000"/>
              </a:buClr>
            </a:pPr>
            <a:r>
              <a:rPr lang="tr-TR" sz="1067" kern="0" dirty="0">
                <a:solidFill>
                  <a:srgbClr val="000000"/>
                </a:solidFill>
                <a:latin typeface="Arial"/>
                <a:cs typeface="Arial"/>
                <a:sym typeface="Arial"/>
              </a:rPr>
              <a:t>İÇGÜDÜLER</a:t>
            </a:r>
            <a:endParaRPr lang="en-US" sz="1067" kern="0" dirty="0">
              <a:solidFill>
                <a:srgbClr val="000000"/>
              </a:solidFill>
              <a:latin typeface="Arial"/>
              <a:cs typeface="Arial"/>
              <a:sym typeface="Arial"/>
            </a:endParaRPr>
          </a:p>
        </p:txBody>
      </p:sp>
      <p:sp>
        <p:nvSpPr>
          <p:cNvPr id="1620" name="Oval 1619"/>
          <p:cNvSpPr/>
          <p:nvPr/>
        </p:nvSpPr>
        <p:spPr>
          <a:xfrm>
            <a:off x="6476813" y="3859086"/>
            <a:ext cx="1049092" cy="84610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en-US" sz="1400" kern="0">
              <a:solidFill>
                <a:srgbClr val="FFFFFF"/>
              </a:solidFill>
              <a:latin typeface="Arial"/>
              <a:sym typeface="Arial"/>
            </a:endParaRPr>
          </a:p>
        </p:txBody>
      </p:sp>
      <p:sp>
        <p:nvSpPr>
          <p:cNvPr id="1621" name="Oval 1620"/>
          <p:cNvSpPr/>
          <p:nvPr/>
        </p:nvSpPr>
        <p:spPr>
          <a:xfrm>
            <a:off x="10765341" y="3859086"/>
            <a:ext cx="1091055" cy="84610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en-US" sz="1400" kern="0">
              <a:solidFill>
                <a:srgbClr val="FFFFFF"/>
              </a:solidFill>
              <a:latin typeface="Arial"/>
              <a:sym typeface="Arial"/>
            </a:endParaRPr>
          </a:p>
        </p:txBody>
      </p:sp>
    </p:spTree>
    <p:extLst>
      <p:ext uri="{BB962C8B-B14F-4D97-AF65-F5344CB8AC3E}">
        <p14:creationId xmlns:p14="http://schemas.microsoft.com/office/powerpoint/2010/main" val="301747631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4" name="İçerik Yer Tutucusu 2"/>
          <p:cNvSpPr txBox="1">
            <a:spLocks/>
          </p:cNvSpPr>
          <p:nvPr/>
        </p:nvSpPr>
        <p:spPr>
          <a:xfrm>
            <a:off x="6747789" y="1730392"/>
            <a:ext cx="5106004" cy="3702881"/>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endParaRPr lang="en-US" sz="2133" kern="0">
              <a:solidFill>
                <a:srgbClr val="2B2823"/>
              </a:solidFill>
            </a:endParaRPr>
          </a:p>
          <a:p>
            <a:pPr marL="609585" indent="-423323" defTabSz="1219170">
              <a:buClr>
                <a:srgbClr val="2B2823"/>
              </a:buClr>
            </a:pPr>
            <a:r>
              <a:rPr lang="en-US" sz="2133" kern="0">
                <a:solidFill>
                  <a:srgbClr val="2B2823"/>
                </a:solidFill>
              </a:rPr>
              <a:t>Hayvanlarda yuva yapımı da içgüdüseldir. Örneğin kuşlarda yuva yapılacak malzemelerin bulunması, taşınması ve yuvaya özel şeklinin verilmesi içgüdüsel olarak geçekleşir. </a:t>
            </a:r>
            <a:endParaRPr lang="en-US" sz="2133" kern="0" dirty="0">
              <a:solidFill>
                <a:srgbClr val="2B2823"/>
              </a:solidFill>
            </a:endParaRPr>
          </a:p>
        </p:txBody>
      </p:sp>
      <p:pic>
        <p:nvPicPr>
          <p:cNvPr id="4" name="Resim 3">
            <a:extLst>
              <a:ext uri="{FF2B5EF4-FFF2-40B4-BE49-F238E27FC236}">
                <a16:creationId xmlns:a16="http://schemas.microsoft.com/office/drawing/2014/main" id="{189BD8BF-36B6-6288-039B-E4EB1C15FB4C}"/>
              </a:ext>
            </a:extLst>
          </p:cNvPr>
          <p:cNvPicPr>
            <a:picLocks noChangeAspect="1"/>
          </p:cNvPicPr>
          <p:nvPr/>
        </p:nvPicPr>
        <p:blipFill>
          <a:blip r:embed="rId3"/>
          <a:stretch>
            <a:fillRect/>
          </a:stretch>
        </p:blipFill>
        <p:spPr>
          <a:xfrm>
            <a:off x="1588155" y="1306332"/>
            <a:ext cx="4048690" cy="4048690"/>
          </a:xfrm>
          <a:prstGeom prst="rect">
            <a:avLst/>
          </a:prstGeom>
        </p:spPr>
      </p:pic>
    </p:spTree>
    <p:extLst>
      <p:ext uri="{BB962C8B-B14F-4D97-AF65-F5344CB8AC3E}">
        <p14:creationId xmlns:p14="http://schemas.microsoft.com/office/powerpoint/2010/main" val="177676370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İçerik Yer Tutucusu 2"/>
          <p:cNvSpPr txBox="1">
            <a:spLocks/>
          </p:cNvSpPr>
          <p:nvPr/>
        </p:nvSpPr>
        <p:spPr>
          <a:xfrm>
            <a:off x="659735" y="1"/>
            <a:ext cx="5000037" cy="6614039"/>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err="1">
                <a:solidFill>
                  <a:srgbClr val="2B2823"/>
                </a:solidFill>
              </a:rPr>
              <a:t>Balıklarda</a:t>
            </a:r>
            <a:r>
              <a:rPr lang="en-US" sz="1600" kern="0" dirty="0">
                <a:solidFill>
                  <a:srgbClr val="2B2823"/>
                </a:solidFill>
              </a:rPr>
              <a:t> </a:t>
            </a:r>
            <a:r>
              <a:rPr lang="en-US" sz="1600" kern="0" dirty="0" err="1">
                <a:solidFill>
                  <a:srgbClr val="2B2823"/>
                </a:solidFill>
              </a:rPr>
              <a:t>yuvalarını</a:t>
            </a:r>
            <a:r>
              <a:rPr lang="en-US" sz="1600" kern="0" dirty="0">
                <a:solidFill>
                  <a:srgbClr val="2B2823"/>
                </a:solidFill>
              </a:rPr>
              <a:t> </a:t>
            </a:r>
            <a:r>
              <a:rPr lang="en-US" sz="1600" kern="0" dirty="0" err="1">
                <a:solidFill>
                  <a:srgbClr val="2B2823"/>
                </a:solidFill>
              </a:rPr>
              <a:t>içgüdüleri</a:t>
            </a:r>
            <a:r>
              <a:rPr lang="en-US" sz="1600" kern="0" dirty="0">
                <a:solidFill>
                  <a:srgbClr val="2B2823"/>
                </a:solidFill>
              </a:rPr>
              <a:t> </a:t>
            </a:r>
            <a:r>
              <a:rPr lang="en-US" sz="1600" kern="0" dirty="0" err="1">
                <a:solidFill>
                  <a:srgbClr val="2B2823"/>
                </a:solidFill>
              </a:rPr>
              <a:t>ile</a:t>
            </a:r>
            <a:r>
              <a:rPr lang="en-US" sz="1600" kern="0" dirty="0">
                <a:solidFill>
                  <a:srgbClr val="2B2823"/>
                </a:solidFill>
              </a:rPr>
              <a:t> </a:t>
            </a:r>
            <a:r>
              <a:rPr lang="en-US" sz="1600" kern="0" dirty="0" err="1">
                <a:solidFill>
                  <a:srgbClr val="2B2823"/>
                </a:solidFill>
              </a:rPr>
              <a:t>yapar</a:t>
            </a:r>
            <a:r>
              <a:rPr lang="en-US" sz="1600" kern="0" dirty="0">
                <a:solidFill>
                  <a:srgbClr val="2B2823"/>
                </a:solidFill>
              </a:rPr>
              <a:t>. </a:t>
            </a:r>
            <a:r>
              <a:rPr lang="en-US" sz="1600" kern="0" dirty="0" err="1">
                <a:solidFill>
                  <a:srgbClr val="2B2823"/>
                </a:solidFill>
              </a:rPr>
              <a:t>Erkek</a:t>
            </a:r>
            <a:r>
              <a:rPr lang="en-US" sz="1600" kern="0" dirty="0">
                <a:solidFill>
                  <a:srgbClr val="2B2823"/>
                </a:solidFill>
              </a:rPr>
              <a:t> </a:t>
            </a:r>
            <a:r>
              <a:rPr lang="en-US" sz="1600" kern="0" dirty="0" err="1">
                <a:solidFill>
                  <a:srgbClr val="2B2823"/>
                </a:solidFill>
              </a:rPr>
              <a:t>güneş</a:t>
            </a:r>
            <a:r>
              <a:rPr lang="en-US" sz="1600" kern="0" dirty="0">
                <a:solidFill>
                  <a:srgbClr val="2B2823"/>
                </a:solidFill>
              </a:rPr>
              <a:t> </a:t>
            </a:r>
            <a:r>
              <a:rPr lang="en-US" sz="1600" kern="0" dirty="0" err="1">
                <a:solidFill>
                  <a:srgbClr val="2B2823"/>
                </a:solidFill>
              </a:rPr>
              <a:t>balığı</a:t>
            </a:r>
            <a:r>
              <a:rPr lang="en-US" sz="1600" kern="0" dirty="0">
                <a:solidFill>
                  <a:srgbClr val="2B2823"/>
                </a:solidFill>
              </a:rPr>
              <a:t> </a:t>
            </a:r>
            <a:r>
              <a:rPr lang="en-US" sz="1600" kern="0" dirty="0" err="1">
                <a:solidFill>
                  <a:srgbClr val="2B2823"/>
                </a:solidFill>
              </a:rPr>
              <a:t>örnek</a:t>
            </a:r>
            <a:r>
              <a:rPr lang="en-US" sz="1600" kern="0" dirty="0">
                <a:solidFill>
                  <a:srgbClr val="2B2823"/>
                </a:solidFill>
              </a:rPr>
              <a:t> </a:t>
            </a:r>
            <a:r>
              <a:rPr lang="en-US" sz="1600" kern="0" dirty="0" err="1">
                <a:solidFill>
                  <a:srgbClr val="2B2823"/>
                </a:solidFill>
              </a:rPr>
              <a:t>olarak</a:t>
            </a:r>
            <a:r>
              <a:rPr lang="en-US" sz="1600" kern="0" dirty="0">
                <a:solidFill>
                  <a:srgbClr val="2B2823"/>
                </a:solidFill>
              </a:rPr>
              <a:t> </a:t>
            </a:r>
            <a:r>
              <a:rPr lang="en-US" sz="1600" kern="0" dirty="0" err="1">
                <a:solidFill>
                  <a:srgbClr val="2B2823"/>
                </a:solidFill>
              </a:rPr>
              <a:t>verilebilir</a:t>
            </a:r>
            <a:r>
              <a:rPr lang="en-US" sz="1600" kern="0" dirty="0">
                <a:solidFill>
                  <a:srgbClr val="2B2823"/>
                </a:solidFill>
              </a:rPr>
              <a:t>. </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err="1">
                <a:solidFill>
                  <a:srgbClr val="2B2823"/>
                </a:solidFill>
              </a:rPr>
              <a:t>Erkek</a:t>
            </a:r>
            <a:r>
              <a:rPr lang="en-US" sz="1600" kern="0" dirty="0">
                <a:solidFill>
                  <a:srgbClr val="2B2823"/>
                </a:solidFill>
              </a:rPr>
              <a:t> </a:t>
            </a:r>
            <a:r>
              <a:rPr lang="en-US" sz="1600" kern="0" dirty="0" err="1">
                <a:solidFill>
                  <a:srgbClr val="2B2823"/>
                </a:solidFill>
              </a:rPr>
              <a:t>güneş</a:t>
            </a:r>
            <a:r>
              <a:rPr lang="en-US" sz="1600" kern="0" dirty="0">
                <a:solidFill>
                  <a:srgbClr val="2B2823"/>
                </a:solidFill>
              </a:rPr>
              <a:t> </a:t>
            </a:r>
            <a:r>
              <a:rPr lang="en-US" sz="1600" kern="0" dirty="0" err="1">
                <a:solidFill>
                  <a:srgbClr val="2B2823"/>
                </a:solidFill>
              </a:rPr>
              <a:t>balığı</a:t>
            </a:r>
            <a:r>
              <a:rPr lang="en-US" sz="1600" kern="0" dirty="0">
                <a:solidFill>
                  <a:srgbClr val="2B2823"/>
                </a:solidFill>
              </a:rPr>
              <a:t> </a:t>
            </a:r>
            <a:r>
              <a:rPr lang="en-US" sz="1600" kern="0" dirty="0" err="1">
                <a:solidFill>
                  <a:srgbClr val="2B2823"/>
                </a:solidFill>
              </a:rPr>
              <a:t>gölün</a:t>
            </a:r>
            <a:r>
              <a:rPr lang="en-US" sz="1600" kern="0" dirty="0">
                <a:solidFill>
                  <a:srgbClr val="2B2823"/>
                </a:solidFill>
              </a:rPr>
              <a:t> </a:t>
            </a:r>
            <a:r>
              <a:rPr lang="en-US" sz="1600" kern="0" dirty="0" err="1">
                <a:solidFill>
                  <a:srgbClr val="2B2823"/>
                </a:solidFill>
              </a:rPr>
              <a:t>tabanına</a:t>
            </a:r>
            <a:r>
              <a:rPr lang="en-US" sz="1600" kern="0" dirty="0">
                <a:solidFill>
                  <a:srgbClr val="2B2823"/>
                </a:solidFill>
              </a:rPr>
              <a:t> </a:t>
            </a:r>
            <a:r>
              <a:rPr lang="en-US" sz="1600" kern="0" dirty="0" err="1">
                <a:solidFill>
                  <a:srgbClr val="2B2823"/>
                </a:solidFill>
              </a:rPr>
              <a:t>yuva</a:t>
            </a:r>
            <a:r>
              <a:rPr lang="en-US" sz="1600" kern="0" dirty="0">
                <a:solidFill>
                  <a:srgbClr val="2B2823"/>
                </a:solidFill>
              </a:rPr>
              <a:t> </a:t>
            </a:r>
            <a:r>
              <a:rPr lang="en-US" sz="1600" kern="0" dirty="0" err="1">
                <a:solidFill>
                  <a:srgbClr val="2B2823"/>
                </a:solidFill>
              </a:rPr>
              <a:t>yapar</a:t>
            </a:r>
            <a:r>
              <a:rPr lang="en-US" sz="1600" kern="0" dirty="0">
                <a:solidFill>
                  <a:srgbClr val="2B2823"/>
                </a:solidFill>
              </a:rPr>
              <a:t>. Bu </a:t>
            </a:r>
            <a:r>
              <a:rPr lang="en-US" sz="1600" kern="0" dirty="0" err="1">
                <a:solidFill>
                  <a:srgbClr val="2B2823"/>
                </a:solidFill>
              </a:rPr>
              <a:t>yuvaya</a:t>
            </a:r>
            <a:r>
              <a:rPr lang="en-US" sz="1600" kern="0" dirty="0">
                <a:solidFill>
                  <a:srgbClr val="2B2823"/>
                </a:solidFill>
              </a:rPr>
              <a:t> </a:t>
            </a:r>
            <a:r>
              <a:rPr lang="en-US" sz="1600" kern="0" dirty="0" err="1">
                <a:solidFill>
                  <a:srgbClr val="2B2823"/>
                </a:solidFill>
              </a:rPr>
              <a:t>dişi</a:t>
            </a:r>
            <a:r>
              <a:rPr lang="en-US" sz="1600" kern="0" dirty="0">
                <a:solidFill>
                  <a:srgbClr val="2B2823"/>
                </a:solidFill>
              </a:rPr>
              <a:t> </a:t>
            </a:r>
            <a:r>
              <a:rPr lang="en-US" sz="1600" kern="0" dirty="0" err="1">
                <a:solidFill>
                  <a:srgbClr val="2B2823"/>
                </a:solidFill>
              </a:rPr>
              <a:t>balık</a:t>
            </a:r>
            <a:r>
              <a:rPr lang="en-US" sz="1600" kern="0" dirty="0">
                <a:solidFill>
                  <a:srgbClr val="2B2823"/>
                </a:solidFill>
              </a:rPr>
              <a:t> </a:t>
            </a:r>
            <a:r>
              <a:rPr lang="en-US" sz="1600" kern="0" dirty="0" err="1">
                <a:solidFill>
                  <a:srgbClr val="2B2823"/>
                </a:solidFill>
              </a:rPr>
              <a:t>yumurtalarını</a:t>
            </a:r>
            <a:r>
              <a:rPr lang="en-US" sz="1600" kern="0" dirty="0">
                <a:solidFill>
                  <a:srgbClr val="2B2823"/>
                </a:solidFill>
              </a:rPr>
              <a:t> </a:t>
            </a:r>
            <a:r>
              <a:rPr lang="en-US" sz="1600" kern="0" dirty="0" err="1">
                <a:solidFill>
                  <a:srgbClr val="2B2823"/>
                </a:solidFill>
              </a:rPr>
              <a:t>bırakır</a:t>
            </a:r>
            <a:r>
              <a:rPr lang="en-US" sz="1600" kern="0" dirty="0">
                <a:solidFill>
                  <a:srgbClr val="2B2823"/>
                </a:solidFill>
              </a:rPr>
              <a:t> </a:t>
            </a:r>
            <a:r>
              <a:rPr lang="en-US" sz="1600" kern="0" dirty="0" err="1">
                <a:solidFill>
                  <a:srgbClr val="2B2823"/>
                </a:solidFill>
              </a:rPr>
              <a:t>ve</a:t>
            </a:r>
            <a:r>
              <a:rPr lang="en-US" sz="1600" kern="0" dirty="0">
                <a:solidFill>
                  <a:srgbClr val="2B2823"/>
                </a:solidFill>
              </a:rPr>
              <a:t> </a:t>
            </a:r>
            <a:r>
              <a:rPr lang="en-US" sz="1600" kern="0" dirty="0" err="1">
                <a:solidFill>
                  <a:srgbClr val="2B2823"/>
                </a:solidFill>
              </a:rPr>
              <a:t>bu</a:t>
            </a:r>
            <a:r>
              <a:rPr lang="en-US" sz="1600" kern="0" dirty="0">
                <a:solidFill>
                  <a:srgbClr val="2B2823"/>
                </a:solidFill>
              </a:rPr>
              <a:t> </a:t>
            </a:r>
            <a:r>
              <a:rPr lang="en-US" sz="1600" kern="0" dirty="0" err="1">
                <a:solidFill>
                  <a:srgbClr val="2B2823"/>
                </a:solidFill>
              </a:rPr>
              <a:t>yumurtalar</a:t>
            </a:r>
            <a:r>
              <a:rPr lang="en-US" sz="1600" kern="0" dirty="0">
                <a:solidFill>
                  <a:srgbClr val="2B2823"/>
                </a:solidFill>
              </a:rPr>
              <a:t> </a:t>
            </a:r>
            <a:r>
              <a:rPr lang="en-US" sz="1600" kern="0" dirty="0" err="1">
                <a:solidFill>
                  <a:srgbClr val="2B2823"/>
                </a:solidFill>
              </a:rPr>
              <a:t>erkek</a:t>
            </a:r>
            <a:r>
              <a:rPr lang="en-US" sz="1600" kern="0" dirty="0">
                <a:solidFill>
                  <a:srgbClr val="2B2823"/>
                </a:solidFill>
              </a:rPr>
              <a:t> </a:t>
            </a:r>
            <a:r>
              <a:rPr lang="en-US" sz="1600" kern="0" dirty="0" err="1">
                <a:solidFill>
                  <a:srgbClr val="2B2823"/>
                </a:solidFill>
              </a:rPr>
              <a:t>balık</a:t>
            </a:r>
            <a:r>
              <a:rPr lang="en-US" sz="1600" kern="0" dirty="0">
                <a:solidFill>
                  <a:srgbClr val="2B2823"/>
                </a:solidFill>
              </a:rPr>
              <a:t> </a:t>
            </a:r>
            <a:r>
              <a:rPr lang="en-US" sz="1600" kern="0" dirty="0" err="1">
                <a:solidFill>
                  <a:srgbClr val="2B2823"/>
                </a:solidFill>
              </a:rPr>
              <a:t>tarafından</a:t>
            </a:r>
            <a:r>
              <a:rPr lang="en-US" sz="1600" kern="0" dirty="0">
                <a:solidFill>
                  <a:srgbClr val="2B2823"/>
                </a:solidFill>
              </a:rPr>
              <a:t> </a:t>
            </a:r>
            <a:r>
              <a:rPr lang="en-US" sz="1600" kern="0" dirty="0" err="1">
                <a:solidFill>
                  <a:srgbClr val="2B2823"/>
                </a:solidFill>
              </a:rPr>
              <a:t>döllenir</a:t>
            </a:r>
            <a:r>
              <a:rPr lang="en-US" sz="1600" kern="0" dirty="0">
                <a:solidFill>
                  <a:srgbClr val="2B2823"/>
                </a:solidFill>
              </a:rPr>
              <a:t>. </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err="1">
                <a:solidFill>
                  <a:srgbClr val="2B2823"/>
                </a:solidFill>
              </a:rPr>
              <a:t>Yumurtaların</a:t>
            </a:r>
            <a:r>
              <a:rPr lang="en-US" sz="1600" kern="0" dirty="0">
                <a:solidFill>
                  <a:srgbClr val="2B2823"/>
                </a:solidFill>
              </a:rPr>
              <a:t> </a:t>
            </a:r>
            <a:r>
              <a:rPr lang="en-US" sz="1600" kern="0" dirty="0" err="1">
                <a:solidFill>
                  <a:srgbClr val="2B2823"/>
                </a:solidFill>
              </a:rPr>
              <a:t>bakımını</a:t>
            </a:r>
            <a:r>
              <a:rPr lang="en-US" sz="1600" kern="0" dirty="0">
                <a:solidFill>
                  <a:srgbClr val="2B2823"/>
                </a:solidFill>
              </a:rPr>
              <a:t> </a:t>
            </a:r>
            <a:r>
              <a:rPr lang="en-US" sz="1600" kern="0" dirty="0" err="1">
                <a:solidFill>
                  <a:srgbClr val="2B2823"/>
                </a:solidFill>
              </a:rPr>
              <a:t>sadece</a:t>
            </a:r>
            <a:r>
              <a:rPr lang="en-US" sz="1600" kern="0" dirty="0">
                <a:solidFill>
                  <a:srgbClr val="2B2823"/>
                </a:solidFill>
              </a:rPr>
              <a:t> </a:t>
            </a:r>
            <a:r>
              <a:rPr lang="en-US" sz="1600" kern="0" dirty="0" err="1">
                <a:solidFill>
                  <a:srgbClr val="2B2823"/>
                </a:solidFill>
              </a:rPr>
              <a:t>erkek</a:t>
            </a:r>
            <a:r>
              <a:rPr lang="en-US" sz="1600" kern="0" dirty="0">
                <a:solidFill>
                  <a:srgbClr val="2B2823"/>
                </a:solidFill>
              </a:rPr>
              <a:t> </a:t>
            </a:r>
            <a:r>
              <a:rPr lang="en-US" sz="1600" kern="0" dirty="0" err="1">
                <a:solidFill>
                  <a:srgbClr val="2B2823"/>
                </a:solidFill>
              </a:rPr>
              <a:t>balık</a:t>
            </a:r>
            <a:r>
              <a:rPr lang="en-US" sz="1600" kern="0" dirty="0">
                <a:solidFill>
                  <a:srgbClr val="2B2823"/>
                </a:solidFill>
              </a:rPr>
              <a:t> </a:t>
            </a:r>
            <a:r>
              <a:rPr lang="en-US" sz="1600" kern="0" dirty="0" err="1">
                <a:solidFill>
                  <a:srgbClr val="2B2823"/>
                </a:solidFill>
              </a:rPr>
              <a:t>yapar</a:t>
            </a:r>
            <a:r>
              <a:rPr lang="en-US" sz="1600" kern="0" dirty="0">
                <a:solidFill>
                  <a:srgbClr val="2B2823"/>
                </a:solidFill>
              </a:rPr>
              <a:t>. </a:t>
            </a:r>
            <a:r>
              <a:rPr lang="en-US" sz="1600" kern="0" dirty="0" err="1">
                <a:solidFill>
                  <a:srgbClr val="2B2823"/>
                </a:solidFill>
              </a:rPr>
              <a:t>Örneğin</a:t>
            </a:r>
            <a:r>
              <a:rPr lang="en-US" sz="1600" kern="0" dirty="0">
                <a:solidFill>
                  <a:srgbClr val="2B2823"/>
                </a:solidFill>
              </a:rPr>
              <a:t>; </a:t>
            </a:r>
            <a:r>
              <a:rPr lang="en-US" sz="1600" kern="0" dirty="0" err="1">
                <a:solidFill>
                  <a:srgbClr val="2B2823"/>
                </a:solidFill>
              </a:rPr>
              <a:t>erkek</a:t>
            </a:r>
            <a:r>
              <a:rPr lang="en-US" sz="1600" kern="0" dirty="0">
                <a:solidFill>
                  <a:srgbClr val="2B2823"/>
                </a:solidFill>
              </a:rPr>
              <a:t> </a:t>
            </a:r>
            <a:r>
              <a:rPr lang="en-US" sz="1600" kern="0" dirty="0" err="1">
                <a:solidFill>
                  <a:srgbClr val="2B2823"/>
                </a:solidFill>
              </a:rPr>
              <a:t>balık</a:t>
            </a:r>
            <a:r>
              <a:rPr lang="en-US" sz="1600" kern="0" dirty="0">
                <a:solidFill>
                  <a:srgbClr val="2B2823"/>
                </a:solidFill>
              </a:rPr>
              <a:t>, </a:t>
            </a:r>
            <a:r>
              <a:rPr lang="en-US" sz="1600" kern="0" dirty="0" err="1">
                <a:solidFill>
                  <a:srgbClr val="2B2823"/>
                </a:solidFill>
              </a:rPr>
              <a:t>kuyruk</a:t>
            </a:r>
            <a:r>
              <a:rPr lang="en-US" sz="1600" kern="0" dirty="0">
                <a:solidFill>
                  <a:srgbClr val="2B2823"/>
                </a:solidFill>
              </a:rPr>
              <a:t> </a:t>
            </a:r>
            <a:r>
              <a:rPr lang="en-US" sz="1600" kern="0" dirty="0" err="1">
                <a:solidFill>
                  <a:srgbClr val="2B2823"/>
                </a:solidFill>
              </a:rPr>
              <a:t>yüzgeci</a:t>
            </a:r>
            <a:r>
              <a:rPr lang="en-US" sz="1600" kern="0" dirty="0">
                <a:solidFill>
                  <a:srgbClr val="2B2823"/>
                </a:solidFill>
              </a:rPr>
              <a:t> </a:t>
            </a:r>
            <a:r>
              <a:rPr lang="en-US" sz="1600" kern="0" dirty="0" err="1">
                <a:solidFill>
                  <a:srgbClr val="2B2823"/>
                </a:solidFill>
              </a:rPr>
              <a:t>ile</a:t>
            </a:r>
            <a:r>
              <a:rPr lang="en-US" sz="1600" kern="0" dirty="0">
                <a:solidFill>
                  <a:srgbClr val="2B2823"/>
                </a:solidFill>
              </a:rPr>
              <a:t> </a:t>
            </a:r>
            <a:r>
              <a:rPr lang="en-US" sz="1600" kern="0" dirty="0" err="1">
                <a:solidFill>
                  <a:srgbClr val="2B2823"/>
                </a:solidFill>
              </a:rPr>
              <a:t>yumurtaları</a:t>
            </a:r>
            <a:r>
              <a:rPr lang="en-US" sz="1600" kern="0" dirty="0">
                <a:solidFill>
                  <a:srgbClr val="2B2823"/>
                </a:solidFill>
              </a:rPr>
              <a:t> </a:t>
            </a:r>
            <a:r>
              <a:rPr lang="en-US" sz="1600" kern="0" dirty="0" err="1">
                <a:solidFill>
                  <a:srgbClr val="2B2823"/>
                </a:solidFill>
              </a:rPr>
              <a:t>oksijenlendirir</a:t>
            </a:r>
            <a:r>
              <a:rPr lang="en-US" sz="1600" kern="0" dirty="0">
                <a:solidFill>
                  <a:srgbClr val="2B2823"/>
                </a:solidFill>
              </a:rPr>
              <a:t> </a:t>
            </a:r>
            <a:r>
              <a:rPr lang="en-US" sz="1600" kern="0" dirty="0" err="1">
                <a:solidFill>
                  <a:srgbClr val="2B2823"/>
                </a:solidFill>
              </a:rPr>
              <a:t>ve</a:t>
            </a:r>
            <a:r>
              <a:rPr lang="en-US" sz="1600" kern="0" dirty="0">
                <a:solidFill>
                  <a:srgbClr val="2B2823"/>
                </a:solidFill>
              </a:rPr>
              <a:t> </a:t>
            </a:r>
            <a:r>
              <a:rPr lang="en-US" sz="1600" kern="0" dirty="0" err="1">
                <a:solidFill>
                  <a:srgbClr val="2B2823"/>
                </a:solidFill>
              </a:rPr>
              <a:t>yumurtaları</a:t>
            </a:r>
            <a:r>
              <a:rPr lang="en-US" sz="1600" kern="0" dirty="0">
                <a:solidFill>
                  <a:srgbClr val="2B2823"/>
                </a:solidFill>
              </a:rPr>
              <a:t> </a:t>
            </a:r>
            <a:r>
              <a:rPr lang="en-US" sz="1600" kern="0" dirty="0" err="1">
                <a:solidFill>
                  <a:srgbClr val="2B2823"/>
                </a:solidFill>
              </a:rPr>
              <a:t>açılıncaya</a:t>
            </a:r>
            <a:r>
              <a:rPr lang="en-US" sz="1600" kern="0" dirty="0">
                <a:solidFill>
                  <a:srgbClr val="2B2823"/>
                </a:solidFill>
              </a:rPr>
              <a:t> </a:t>
            </a:r>
            <a:r>
              <a:rPr lang="en-US" sz="1600" kern="0" dirty="0" err="1">
                <a:solidFill>
                  <a:srgbClr val="2B2823"/>
                </a:solidFill>
              </a:rPr>
              <a:t>kadar</a:t>
            </a:r>
            <a:r>
              <a:rPr lang="en-US" sz="1600" kern="0" dirty="0">
                <a:solidFill>
                  <a:srgbClr val="2B2823"/>
                </a:solidFill>
              </a:rPr>
              <a:t> </a:t>
            </a:r>
            <a:r>
              <a:rPr lang="en-US" sz="1600" kern="0" dirty="0" err="1">
                <a:solidFill>
                  <a:srgbClr val="2B2823"/>
                </a:solidFill>
              </a:rPr>
              <a:t>korur</a:t>
            </a:r>
            <a:r>
              <a:rPr lang="en-US" sz="1600" kern="0" dirty="0">
                <a:solidFill>
                  <a:srgbClr val="2B2823"/>
                </a:solidFill>
              </a:rPr>
              <a:t>. </a:t>
            </a:r>
          </a:p>
        </p:txBody>
      </p:sp>
      <p:pic>
        <p:nvPicPr>
          <p:cNvPr id="8" name="Picture 5">
            <a:extLst>
              <a:ext uri="{FF2B5EF4-FFF2-40B4-BE49-F238E27FC236}">
                <a16:creationId xmlns:a16="http://schemas.microsoft.com/office/drawing/2014/main" id="{4EC8FA34-546D-4132-B585-7BF2FDEEF96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46407" y="2295878"/>
            <a:ext cx="2920141" cy="2187287"/>
          </a:xfrm>
          <a:prstGeom prst="rect">
            <a:avLst/>
          </a:prstGeom>
          <a:effectLst>
            <a:softEdge rad="127000"/>
          </a:effectLst>
        </p:spPr>
      </p:pic>
      <p:pic>
        <p:nvPicPr>
          <p:cNvPr id="4" name="Resim 3"/>
          <p:cNvPicPr>
            <a:picLocks noChangeAspect="1"/>
          </p:cNvPicPr>
          <p:nvPr/>
        </p:nvPicPr>
        <p:blipFill>
          <a:blip r:embed="rId4"/>
          <a:stretch>
            <a:fillRect/>
          </a:stretch>
        </p:blipFill>
        <p:spPr>
          <a:xfrm>
            <a:off x="6846407" y="109011"/>
            <a:ext cx="2920141" cy="2186867"/>
          </a:xfrm>
          <a:prstGeom prst="rect">
            <a:avLst/>
          </a:prstGeom>
          <a:effectLst>
            <a:softEdge rad="127000"/>
          </a:effectLst>
        </p:spPr>
      </p:pic>
      <p:pic>
        <p:nvPicPr>
          <p:cNvPr id="5" name="Resim 4"/>
          <p:cNvPicPr>
            <a:picLocks noChangeAspect="1"/>
          </p:cNvPicPr>
          <p:nvPr/>
        </p:nvPicPr>
        <p:blipFill>
          <a:blip r:embed="rId5"/>
          <a:stretch>
            <a:fillRect/>
          </a:stretch>
        </p:blipFill>
        <p:spPr>
          <a:xfrm>
            <a:off x="6846407" y="4498514"/>
            <a:ext cx="2922991" cy="2041212"/>
          </a:xfrm>
          <a:prstGeom prst="rect">
            <a:avLst/>
          </a:prstGeom>
          <a:effectLst>
            <a:softEdge rad="127000"/>
          </a:effectLst>
        </p:spPr>
      </p:pic>
    </p:spTree>
    <p:extLst>
      <p:ext uri="{BB962C8B-B14F-4D97-AF65-F5344CB8AC3E}">
        <p14:creationId xmlns:p14="http://schemas.microsoft.com/office/powerpoint/2010/main" val="136194703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FD74297C-784D-4CB7-91ED-68FA59966B12}"/>
              </a:ext>
            </a:extLst>
          </p:cNvPr>
          <p:cNvSpPr txBox="1">
            <a:spLocks/>
          </p:cNvSpPr>
          <p:nvPr/>
        </p:nvSpPr>
        <p:spPr>
          <a:xfrm>
            <a:off x="949215" y="1939304"/>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GB" sz="1600" kern="0">
                <a:solidFill>
                  <a:srgbClr val="2B2823"/>
                </a:solidFill>
              </a:rPr>
              <a:t>Ancak yapılan araştırmalar, içgüdülerin en çok doğumdan sonraki belirli bir dönemde (türden türe değişmektedir) etkili olduğunu, ilerleyen zamanlarda sadece belirli durumlarda devreye sokulan bir davranış türü olduğunu ve bunun haricinde sürekli olarak düşünsel bir biçimde davranış gösterildiğini ortaya koymuştur. </a:t>
            </a:r>
            <a:endParaRPr lang="tr-TR" sz="1600" kern="0">
              <a:solidFill>
                <a:srgbClr val="2B2823"/>
              </a:solidFill>
            </a:endParaRPr>
          </a:p>
          <a:p>
            <a:pPr marL="609585" indent="-406390" defTabSz="1219170">
              <a:buClr>
                <a:srgbClr val="2B2823"/>
              </a:buClr>
            </a:pPr>
            <a:endParaRPr lang="tr-TR" sz="1600" kern="0">
              <a:solidFill>
                <a:srgbClr val="2B2823"/>
              </a:solidFill>
            </a:endParaRPr>
          </a:p>
          <a:p>
            <a:pPr marL="609585" indent="-406390" defTabSz="1219170">
              <a:buClr>
                <a:srgbClr val="2B2823"/>
              </a:buClr>
            </a:pPr>
            <a:endParaRPr lang="tr-TR" sz="1600" kern="0">
              <a:solidFill>
                <a:srgbClr val="2B2823"/>
              </a:solidFill>
            </a:endParaRPr>
          </a:p>
          <a:p>
            <a:pPr marL="609585" indent="-406390" defTabSz="1219170">
              <a:buClr>
                <a:srgbClr val="2B2823"/>
              </a:buClr>
            </a:pPr>
            <a:r>
              <a:rPr lang="en-GB" sz="1600" kern="0">
                <a:solidFill>
                  <a:srgbClr val="2B2823"/>
                </a:solidFill>
              </a:rPr>
              <a:t>Bu anlaşılırdır, çünkü doğum sonrası yepyeni bir ortam ile karşılaşılır ve bu ortama adapte olabilmek için belirli bir süre geçmesi gerekir. Bu süre zarfında gösterilecek davranışları genetik olarak belirlenen, yani içgüdüsel davranışlar sergileyen bireyler avantajlı olacaktır. Sonrasında ise içgüdülerin etkisi azalacaktır. Dolayısıyla bu noktada, bir diğer davranış türünden bahsetmekte fayda vardır.</a:t>
            </a:r>
          </a:p>
          <a:p>
            <a:pPr marL="609585" indent="-406390" defTabSz="1219170">
              <a:buClr>
                <a:srgbClr val="2B2823"/>
              </a:buClr>
            </a:pPr>
            <a:endParaRPr lang="en-GB" sz="1600" kern="0" dirty="0">
              <a:solidFill>
                <a:srgbClr val="2B2823"/>
              </a:solidFill>
            </a:endParaRPr>
          </a:p>
        </p:txBody>
      </p:sp>
    </p:spTree>
    <p:extLst>
      <p:ext uri="{BB962C8B-B14F-4D97-AF65-F5344CB8AC3E}">
        <p14:creationId xmlns:p14="http://schemas.microsoft.com/office/powerpoint/2010/main" val="240024960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121900" tIns="121900" rIns="121900" bIns="121900" anchor="ctr" anchorCtr="0">
            <a:noAutofit/>
          </a:bodyPr>
          <a:lstStyle/>
          <a:p>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121900" tIns="121900" rIns="121900" bIns="121900" anchor="b" anchorCtr="0">
            <a:noAutofit/>
          </a:bodyPr>
          <a:lstStyle/>
          <a:p>
            <a:pPr marL="0" indent="0"/>
            <a:r>
              <a:rPr lang="tr-TR" dirty="0"/>
              <a:t>Sorularınız </a:t>
            </a:r>
            <a:r>
              <a:rPr lang="en" dirty="0"/>
              <a:t>?</a:t>
            </a:r>
            <a:endParaRPr dirty="0"/>
          </a:p>
        </p:txBody>
      </p:sp>
      <p:sp>
        <p:nvSpPr>
          <p:cNvPr id="45511" name="Google Shape;45511;p69"/>
          <p:cNvSpPr txBox="1">
            <a:spLocks noGrp="1"/>
          </p:cNvSpPr>
          <p:nvPr>
            <p:ph type="subTitle" idx="2"/>
          </p:nvPr>
        </p:nvSpPr>
        <p:spPr>
          <a:xfrm>
            <a:off x="7375800" y="2340135"/>
            <a:ext cx="3450400" cy="1581364"/>
          </a:xfrm>
          <a:prstGeom prst="rect">
            <a:avLst/>
          </a:prstGeom>
        </p:spPr>
        <p:txBody>
          <a:bodyPr spcFirstLastPara="1" wrap="square" lIns="121900" tIns="121900" rIns="121900" bIns="121900" anchor="t" anchorCtr="0">
            <a:noAutofit/>
          </a:bodyPr>
          <a:lstStyle/>
          <a:p>
            <a:pPr marL="0" indent="0"/>
            <a:r>
              <a:rPr lang="tr-TR" dirty="0"/>
              <a:t>Dr. Etkin ŞAFAK</a:t>
            </a:r>
          </a:p>
          <a:p>
            <a:pPr marL="0" indent="0"/>
            <a:r>
              <a:rPr lang="tr-TR" dirty="0" err="1"/>
              <a:t>esafak</a:t>
            </a:r>
            <a:r>
              <a:rPr lang="en" dirty="0"/>
              <a:t>@</a:t>
            </a:r>
            <a:r>
              <a:rPr lang="tr-TR" dirty="0"/>
              <a:t>ankara.edu.tr</a:t>
            </a:r>
            <a:r>
              <a:rPr lang="en" dirty="0"/>
              <a:t> </a:t>
            </a:r>
            <a:endParaRPr dirty="0"/>
          </a:p>
          <a:p>
            <a:pPr marL="0" indent="0"/>
            <a:r>
              <a:rPr lang="tr-TR" dirty="0"/>
              <a:t>Ankara Üniversitesi </a:t>
            </a:r>
          </a:p>
          <a:p>
            <a:pPr marL="0" indent="0"/>
            <a:r>
              <a:rPr lang="tr-TR" dirty="0"/>
              <a:t>Veteriner Fakültesi </a:t>
            </a:r>
          </a:p>
          <a:p>
            <a:pPr marL="0" indent="0"/>
            <a:r>
              <a:rPr lang="tr-TR" dirty="0"/>
              <a:t>Fizyoloji Anabilim Dalı</a:t>
            </a:r>
            <a:endParaRPr dirty="0"/>
          </a:p>
        </p:txBody>
      </p:sp>
      <p:sp>
        <p:nvSpPr>
          <p:cNvPr id="45512" name="Google Shape;45512;p69"/>
          <p:cNvSpPr/>
          <p:nvPr/>
        </p:nvSpPr>
        <p:spPr>
          <a:xfrm flipH="1">
            <a:off x="4948878" y="1015751"/>
            <a:ext cx="1610500" cy="1597704"/>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3" name="Google Shape;45513;p69"/>
          <p:cNvSpPr/>
          <p:nvPr/>
        </p:nvSpPr>
        <p:spPr>
          <a:xfrm>
            <a:off x="1236017" y="3957006"/>
            <a:ext cx="2857580" cy="1815772"/>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5514" name="Google Shape;45514;p69"/>
          <p:cNvGrpSpPr/>
          <p:nvPr/>
        </p:nvGrpSpPr>
        <p:grpSpPr>
          <a:xfrm rot="481225">
            <a:off x="5005295" y="4009069"/>
            <a:ext cx="1789139" cy="1803411"/>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5679" name="Google Shape;45679;p69"/>
          <p:cNvGrpSpPr/>
          <p:nvPr/>
        </p:nvGrpSpPr>
        <p:grpSpPr>
          <a:xfrm rot="-4940713" flipH="1">
            <a:off x="1434440" y="1142623"/>
            <a:ext cx="2214104" cy="2664191"/>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161" name="Google Shape;46161;p69"/>
          <p:cNvGrpSpPr/>
          <p:nvPr/>
        </p:nvGrpSpPr>
        <p:grpSpPr>
          <a:xfrm rot="-2376691" flipH="1">
            <a:off x="2860492" y="34939"/>
            <a:ext cx="1583659" cy="3939732"/>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06" name="Google Shape;46306;p69"/>
          <p:cNvGrpSpPr/>
          <p:nvPr/>
        </p:nvGrpSpPr>
        <p:grpSpPr>
          <a:xfrm>
            <a:off x="1676129" y="2173581"/>
            <a:ext cx="4851840" cy="2543024"/>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46336" name="Google Shape;46336;p69"/>
          <p:cNvGrpSpPr/>
          <p:nvPr/>
        </p:nvGrpSpPr>
        <p:grpSpPr>
          <a:xfrm>
            <a:off x="897644" y="4089431"/>
            <a:ext cx="3287707" cy="1608503"/>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591" name="Google Shape;46591;p69"/>
          <p:cNvGrpSpPr/>
          <p:nvPr/>
        </p:nvGrpSpPr>
        <p:grpSpPr>
          <a:xfrm flipH="1">
            <a:off x="5158608" y="785856"/>
            <a:ext cx="1252809" cy="1894689"/>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Metin kutusu 1"/>
          <p:cNvSpPr txBox="1"/>
          <p:nvPr/>
        </p:nvSpPr>
        <p:spPr>
          <a:xfrm>
            <a:off x="2483141" y="3130818"/>
            <a:ext cx="3545747" cy="379656"/>
          </a:xfrm>
          <a:prstGeom prst="rect">
            <a:avLst/>
          </a:prstGeom>
          <a:noFill/>
        </p:spPr>
        <p:txBody>
          <a:bodyPr wrap="square" rtlCol="0">
            <a:spAutoFit/>
          </a:bodyPr>
          <a:lstStyle/>
          <a:p>
            <a:pPr defTabSz="1219170">
              <a:buClr>
                <a:srgbClr val="000000"/>
              </a:buClr>
            </a:pPr>
            <a:r>
              <a:rPr lang="tr-TR" sz="1867" kern="0" dirty="0">
                <a:solidFill>
                  <a:srgbClr val="000000"/>
                </a:solidFill>
                <a:latin typeface="Arial"/>
                <a:cs typeface="Arial"/>
                <a:sym typeface="Arial"/>
              </a:rPr>
              <a:t>Dinlediğiniz için teşekkürler</a:t>
            </a:r>
          </a:p>
        </p:txBody>
      </p:sp>
    </p:spTree>
    <p:extLst>
      <p:ext uri="{BB962C8B-B14F-4D97-AF65-F5344CB8AC3E}">
        <p14:creationId xmlns:p14="http://schemas.microsoft.com/office/powerpoint/2010/main" val="17906284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Başlık 1"/>
          <p:cNvSpPr>
            <a:spLocks noGrp="1"/>
          </p:cNvSpPr>
          <p:nvPr>
            <p:ph type="title"/>
          </p:nvPr>
        </p:nvSpPr>
        <p:spPr>
          <a:xfrm>
            <a:off x="4841707" y="446505"/>
            <a:ext cx="10271200" cy="763600"/>
          </a:xfrm>
        </p:spPr>
        <p:txBody>
          <a:bodyPr/>
          <a:lstStyle/>
          <a:p>
            <a:r>
              <a:rPr lang="tr-TR" dirty="0"/>
              <a:t>REFLEKS</a:t>
            </a:r>
            <a:endParaRPr lang="en-US" dirty="0"/>
          </a:p>
        </p:txBody>
      </p:sp>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a:solidFill>
                <a:srgbClr val="2B2823"/>
              </a:solidFill>
            </a:endParaRPr>
          </a:p>
          <a:p>
            <a:pPr marL="609585" indent="-406390" defTabSz="1219170">
              <a:buClr>
                <a:srgbClr val="2B2823"/>
              </a:buClr>
            </a:pPr>
            <a:r>
              <a:rPr lang="en-US" sz="1600" kern="0">
                <a:solidFill>
                  <a:srgbClr val="2B2823"/>
                </a:solidFill>
              </a:rPr>
              <a:t>Hayvanlarda çeşitli uyarılara karşı oluşan ani ve değişmez tepkilere denir.</a:t>
            </a:r>
            <a:endParaRPr lang="tr-TR" sz="1600" kern="0">
              <a:solidFill>
                <a:srgbClr val="2B2823"/>
              </a:solidFill>
            </a:endParaRPr>
          </a:p>
          <a:p>
            <a:pPr marL="609585" indent="-406390" defTabSz="1219170">
              <a:buClr>
                <a:srgbClr val="2B2823"/>
              </a:buClr>
            </a:pPr>
            <a:r>
              <a:rPr lang="en-US" sz="1600" kern="0">
                <a:solidFill>
                  <a:srgbClr val="2B2823"/>
                </a:solidFill>
              </a:rPr>
              <a:t>Sinir sistemine sahip tüm canlılarda refleks görülür. Bir çok örnek vermek mümkündür. </a:t>
            </a:r>
            <a:endParaRPr lang="tr-TR" sz="1600" kern="0">
              <a:solidFill>
                <a:srgbClr val="2B2823"/>
              </a:solidFill>
            </a:endParaRPr>
          </a:p>
          <a:p>
            <a:pPr marL="609585" indent="-406390" defTabSz="1219170">
              <a:buClr>
                <a:srgbClr val="2B2823"/>
              </a:buClr>
            </a:pPr>
            <a:r>
              <a:rPr lang="en-US" sz="1600" kern="0">
                <a:solidFill>
                  <a:srgbClr val="2B2823"/>
                </a:solidFill>
              </a:rPr>
              <a:t>Bunlar elektrik şoku verilen bir solucanın otomatik olarak büzülmesi, yeni doğan bebeğin emmesi, kedinin fareyi görünce saldırması, yumurtadan yeni çıkan balıkların yüzebilmesi birer reflekstir. </a:t>
            </a:r>
            <a:endParaRPr lang="en-US" sz="1600" kern="0" dirty="0">
              <a:solidFill>
                <a:srgbClr val="2B2823"/>
              </a:solidFill>
            </a:endParaRPr>
          </a:p>
        </p:txBody>
      </p:sp>
      <p:pic>
        <p:nvPicPr>
          <p:cNvPr id="10" name="Picture 2">
            <a:extLst>
              <a:ext uri="{FF2B5EF4-FFF2-40B4-BE49-F238E27FC236}">
                <a16:creationId xmlns:a16="http://schemas.microsoft.com/office/drawing/2014/main" id="{687D3829-7A7B-49E7-8064-90414187DE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1424" y="3429000"/>
            <a:ext cx="3816424" cy="3095104"/>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3">
            <a:extLst>
              <a:ext uri="{FF2B5EF4-FFF2-40B4-BE49-F238E27FC236}">
                <a16:creationId xmlns:a16="http://schemas.microsoft.com/office/drawing/2014/main" id="{339897D5-2BAF-4D1C-BD04-15945DF655D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78304" y="3431731"/>
            <a:ext cx="4142232" cy="3092373"/>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19907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4" name="Dikdörtgen 3"/>
          <p:cNvSpPr/>
          <p:nvPr/>
        </p:nvSpPr>
        <p:spPr>
          <a:xfrm>
            <a:off x="7135370" y="1782223"/>
            <a:ext cx="4575661" cy="3252878"/>
          </a:xfrm>
          <a:prstGeom prst="rect">
            <a:avLst/>
          </a:prstGeom>
        </p:spPr>
        <p:txBody>
          <a:bodyPr wrap="square">
            <a:spAutoFit/>
          </a:bodyPr>
          <a:lstStyle/>
          <a:p>
            <a:pPr algn="just" defTabSz="1219170" fontAlgn="base">
              <a:buClr>
                <a:srgbClr val="000000"/>
              </a:buClr>
            </a:pPr>
            <a:r>
              <a:rPr lang="en-GB" sz="1867" kern="0" dirty="0">
                <a:solidFill>
                  <a:srgbClr val="000000"/>
                </a:solidFill>
                <a:latin typeface="Arial"/>
                <a:cs typeface="Arial"/>
                <a:sym typeface="Arial"/>
              </a:rPr>
              <a:t>Hayatında </a:t>
            </a:r>
            <a:r>
              <a:rPr lang="en-GB" sz="1867" kern="0" dirty="0" err="1">
                <a:solidFill>
                  <a:srgbClr val="000000"/>
                </a:solidFill>
                <a:latin typeface="Arial"/>
                <a:cs typeface="Arial"/>
                <a:sym typeface="Arial"/>
              </a:rPr>
              <a:t>hiç</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gerçek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fare </a:t>
            </a:r>
            <a:r>
              <a:rPr lang="en-GB" sz="1867" kern="0" dirty="0" err="1">
                <a:solidFill>
                  <a:srgbClr val="000000"/>
                </a:solidFill>
                <a:latin typeface="Arial"/>
                <a:cs typeface="Arial"/>
                <a:sym typeface="Arial"/>
              </a:rPr>
              <a:t>görmeyen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kedinin</a:t>
            </a:r>
            <a:r>
              <a:rPr lang="en-GB" sz="1867" kern="0" dirty="0">
                <a:solidFill>
                  <a:srgbClr val="000000"/>
                </a:solidFill>
                <a:latin typeface="Arial"/>
                <a:cs typeface="Arial"/>
                <a:sym typeface="Arial"/>
              </a:rPr>
              <a:t> bile </a:t>
            </a:r>
            <a:r>
              <a:rPr lang="en-GB" sz="1867" kern="0" dirty="0" err="1">
                <a:solidFill>
                  <a:srgbClr val="000000"/>
                </a:solidFill>
                <a:latin typeface="Arial"/>
                <a:cs typeface="Arial"/>
                <a:sym typeface="Arial"/>
              </a:rPr>
              <a:t>evin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köşesinde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bulduğu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oyuncak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fareyle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ilgilendiğini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sizler</a:t>
            </a:r>
            <a:r>
              <a:rPr lang="en-GB" sz="1867" kern="0" dirty="0">
                <a:solidFill>
                  <a:srgbClr val="000000"/>
                </a:solidFill>
                <a:latin typeface="Arial"/>
                <a:cs typeface="Arial"/>
                <a:sym typeface="Arial"/>
              </a:rPr>
              <a:t> de </a:t>
            </a:r>
            <a:r>
              <a:rPr lang="en-GB" sz="1867" kern="0" dirty="0" err="1">
                <a:solidFill>
                  <a:srgbClr val="000000"/>
                </a:solidFill>
                <a:latin typeface="Arial"/>
                <a:cs typeface="Arial"/>
                <a:sym typeface="Arial"/>
              </a:rPr>
              <a:t>fark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etmişsinizdir</a:t>
            </a:r>
            <a:r>
              <a:rPr lang="en-GB" sz="1867" kern="0" dirty="0">
                <a:solidFill>
                  <a:srgbClr val="000000"/>
                </a:solidFill>
                <a:latin typeface="Arial"/>
                <a:cs typeface="Arial"/>
                <a:sym typeface="Arial"/>
              </a:rPr>
              <a:t>. </a:t>
            </a:r>
            <a:endParaRPr lang="tr-TR" sz="1867" kern="0" dirty="0">
              <a:solidFill>
                <a:srgbClr val="000000"/>
              </a:solidFill>
              <a:latin typeface="Arial"/>
              <a:cs typeface="Arial"/>
              <a:sym typeface="Arial"/>
            </a:endParaRPr>
          </a:p>
          <a:p>
            <a:pPr algn="just" defTabSz="1219170" fontAlgn="base">
              <a:buClr>
                <a:srgbClr val="000000"/>
              </a:buClr>
            </a:pPr>
            <a:r>
              <a:rPr lang="en-GB" sz="1867" kern="0" dirty="0" err="1">
                <a:solidFill>
                  <a:srgbClr val="000000"/>
                </a:solidFill>
                <a:latin typeface="Arial"/>
                <a:cs typeface="Arial"/>
                <a:sym typeface="Arial"/>
              </a:rPr>
              <a:t>Önce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sıçrama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pozisyonunda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fareyi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iyice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süzdükten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üzerine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atlayarak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yakalayan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bundan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gururlu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şekilde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avıyla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dolaşır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patisiyle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yoklar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ve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yalar</a:t>
            </a:r>
            <a:r>
              <a:rPr lang="en-GB" sz="1867" kern="0" dirty="0">
                <a:solidFill>
                  <a:srgbClr val="000000"/>
                </a:solidFill>
                <a:latin typeface="Arial"/>
                <a:cs typeface="Arial"/>
                <a:sym typeface="Arial"/>
              </a:rPr>
              <a:t>. </a:t>
            </a:r>
            <a:endParaRPr lang="tr-TR" sz="1867" kern="0" dirty="0">
              <a:solidFill>
                <a:srgbClr val="000000"/>
              </a:solidFill>
              <a:latin typeface="Arial"/>
              <a:cs typeface="Arial"/>
              <a:sym typeface="Arial"/>
            </a:endParaRPr>
          </a:p>
          <a:p>
            <a:pPr algn="just" defTabSz="1219170" fontAlgn="base">
              <a:buClr>
                <a:srgbClr val="000000"/>
              </a:buClr>
            </a:pPr>
            <a:r>
              <a:rPr lang="en-GB" sz="1867" kern="0" dirty="0" err="1">
                <a:solidFill>
                  <a:srgbClr val="000000"/>
                </a:solidFill>
                <a:latin typeface="Arial"/>
                <a:cs typeface="Arial"/>
                <a:sym typeface="Arial"/>
              </a:rPr>
              <a:t>Hatta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bazen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tekrar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fırlatarak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peşinden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koştuğu</a:t>
            </a:r>
            <a:r>
              <a:rPr lang="en-GB" sz="1867" kern="0" dirty="0">
                <a:solidFill>
                  <a:srgbClr val="000000"/>
                </a:solidFill>
                <a:latin typeface="Arial"/>
                <a:cs typeface="Arial"/>
                <a:sym typeface="Arial"/>
              </a:rPr>
              <a:t> bile </a:t>
            </a:r>
            <a:r>
              <a:rPr lang="en-GB" sz="1867" kern="0" dirty="0" err="1">
                <a:solidFill>
                  <a:srgbClr val="000000"/>
                </a:solidFill>
                <a:latin typeface="Arial"/>
                <a:cs typeface="Arial"/>
                <a:sym typeface="Arial"/>
              </a:rPr>
              <a:t>olur</a:t>
            </a:r>
            <a:r>
              <a:rPr lang="en-GB" sz="1867" kern="0" dirty="0">
                <a:solidFill>
                  <a:srgbClr val="000000"/>
                </a:solidFill>
                <a:latin typeface="Arial"/>
                <a:cs typeface="Arial"/>
                <a:sym typeface="Arial"/>
              </a:rPr>
              <a:t>.</a:t>
            </a:r>
          </a:p>
        </p:txBody>
      </p:sp>
    </p:spTree>
    <p:extLst>
      <p:ext uri="{BB962C8B-B14F-4D97-AF65-F5344CB8AC3E}">
        <p14:creationId xmlns:p14="http://schemas.microsoft.com/office/powerpoint/2010/main" val="139558696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2" name="Dikdörtgen 1"/>
          <p:cNvSpPr/>
          <p:nvPr/>
        </p:nvSpPr>
        <p:spPr>
          <a:xfrm>
            <a:off x="6549006" y="2500368"/>
            <a:ext cx="4915949" cy="2103589"/>
          </a:xfrm>
          <a:prstGeom prst="rect">
            <a:avLst/>
          </a:prstGeom>
        </p:spPr>
        <p:txBody>
          <a:bodyPr wrap="square">
            <a:spAutoFit/>
          </a:bodyPr>
          <a:lstStyle/>
          <a:p>
            <a:pPr algn="just" defTabSz="1219170">
              <a:buClr>
                <a:srgbClr val="000000"/>
              </a:buClr>
            </a:pPr>
            <a:r>
              <a:rPr lang="en-GB" sz="1867" kern="0" dirty="0">
                <a:solidFill>
                  <a:srgbClr val="000000"/>
                </a:solidFill>
                <a:latin typeface="Arial"/>
                <a:cs typeface="Arial"/>
                <a:sym typeface="Arial"/>
              </a:rPr>
              <a:t>Kedideki </a:t>
            </a:r>
            <a:r>
              <a:rPr lang="en-GB" sz="1867" kern="0" dirty="0" err="1">
                <a:solidFill>
                  <a:srgbClr val="000000"/>
                </a:solidFill>
                <a:latin typeface="Arial"/>
                <a:cs typeface="Arial"/>
                <a:sym typeface="Arial"/>
              </a:rPr>
              <a:t>bu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davranışın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doğuştan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mı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var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olduğu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yoksa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daha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mı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öğrenildiği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sıkça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tartışılır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Aslında</a:t>
            </a:r>
            <a:r>
              <a:rPr lang="en-GB" sz="1867" kern="0" dirty="0">
                <a:solidFill>
                  <a:srgbClr val="000000"/>
                </a:solidFill>
                <a:latin typeface="Arial"/>
                <a:cs typeface="Arial"/>
                <a:sym typeface="Arial"/>
              </a:rPr>
              <a:t> her </a:t>
            </a:r>
            <a:r>
              <a:rPr lang="en-GB" sz="1867" kern="0" dirty="0" err="1">
                <a:solidFill>
                  <a:srgbClr val="000000"/>
                </a:solidFill>
                <a:latin typeface="Arial"/>
                <a:cs typeface="Arial"/>
                <a:sym typeface="Arial"/>
              </a:rPr>
              <a:t>ikisi</a:t>
            </a:r>
            <a:r>
              <a:rPr lang="en-GB" sz="1867" kern="0" dirty="0">
                <a:solidFill>
                  <a:srgbClr val="000000"/>
                </a:solidFill>
                <a:latin typeface="Arial"/>
                <a:cs typeface="Arial"/>
                <a:sym typeface="Arial"/>
              </a:rPr>
              <a:t> de </a:t>
            </a:r>
            <a:r>
              <a:rPr lang="en-GB" sz="1867" kern="0" dirty="0" err="1">
                <a:solidFill>
                  <a:srgbClr val="000000"/>
                </a:solidFill>
                <a:latin typeface="Arial"/>
                <a:cs typeface="Arial"/>
                <a:sym typeface="Arial"/>
              </a:rPr>
              <a:t>kısmen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doğrudur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Çünkü</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davranış</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bilimcileri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annelerinden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ve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diğer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kedilerden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ayrı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büyüyen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kedilerin</a:t>
            </a:r>
            <a:r>
              <a:rPr lang="en-GB" sz="1867" kern="0" dirty="0">
                <a:solidFill>
                  <a:srgbClr val="000000"/>
                </a:solidFill>
                <a:latin typeface="Arial"/>
                <a:cs typeface="Arial"/>
                <a:sym typeface="Arial"/>
              </a:rPr>
              <a:t> bile </a:t>
            </a:r>
            <a:r>
              <a:rPr lang="en-GB" sz="1867" kern="0" dirty="0" err="1">
                <a:solidFill>
                  <a:srgbClr val="000000"/>
                </a:solidFill>
                <a:latin typeface="Arial"/>
                <a:cs typeface="Arial"/>
                <a:sym typeface="Arial"/>
              </a:rPr>
              <a:t>benzer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davranışlara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sahip</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olduklarını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ortaya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koydular</a:t>
            </a:r>
            <a:r>
              <a:rPr lang="en-GB" sz="1867" kern="0" dirty="0">
                <a:solidFill>
                  <a:srgbClr val="000000"/>
                </a:solidFill>
                <a:latin typeface="Arial"/>
                <a:cs typeface="Arial"/>
                <a:sym typeface="Arial"/>
              </a:rPr>
              <a:t>.</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59943802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4" name="Dikdörtgen 3"/>
          <p:cNvSpPr/>
          <p:nvPr/>
        </p:nvSpPr>
        <p:spPr>
          <a:xfrm>
            <a:off x="6385954" y="1638595"/>
            <a:ext cx="5526413" cy="3540200"/>
          </a:xfrm>
          <a:prstGeom prst="rect">
            <a:avLst/>
          </a:prstGeom>
        </p:spPr>
        <p:txBody>
          <a:bodyPr wrap="square">
            <a:spAutoFit/>
          </a:bodyPr>
          <a:lstStyle/>
          <a:p>
            <a:pPr algn="just" defTabSz="1219170">
              <a:buClr>
                <a:srgbClr val="000000"/>
              </a:buClr>
            </a:pPr>
            <a:r>
              <a:rPr lang="en-GB" sz="1867" kern="0" dirty="0">
                <a:solidFill>
                  <a:srgbClr val="000000"/>
                </a:solidFill>
                <a:latin typeface="Arial"/>
                <a:cs typeface="Arial"/>
                <a:sym typeface="Arial"/>
              </a:rPr>
              <a:t>Üç </a:t>
            </a:r>
            <a:r>
              <a:rPr lang="en-GB" sz="1867" kern="0" dirty="0" err="1">
                <a:solidFill>
                  <a:srgbClr val="000000"/>
                </a:solidFill>
                <a:latin typeface="Arial"/>
                <a:cs typeface="Arial"/>
                <a:sym typeface="Arial"/>
              </a:rPr>
              <a:t>haftalıkken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dikkatlice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avına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dokunmaya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başlayan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kısa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süre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ona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sessizce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yaklaşmayı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ve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altı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haftalık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olunca</a:t>
            </a:r>
            <a:r>
              <a:rPr lang="en-GB" sz="1867" kern="0" dirty="0">
                <a:solidFill>
                  <a:srgbClr val="000000"/>
                </a:solidFill>
                <a:latin typeface="Arial"/>
                <a:cs typeface="Arial"/>
                <a:sym typeface="Arial"/>
              </a:rPr>
              <a:t> da </a:t>
            </a:r>
            <a:r>
              <a:rPr lang="en-GB" sz="1867" kern="0" dirty="0" err="1">
                <a:solidFill>
                  <a:srgbClr val="000000"/>
                </a:solidFill>
                <a:latin typeface="Arial"/>
                <a:cs typeface="Arial"/>
                <a:sym typeface="Arial"/>
              </a:rPr>
              <a:t>sıçrama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hareketini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öğrenir</a:t>
            </a:r>
            <a:r>
              <a:rPr lang="en-GB" sz="1867" kern="0" dirty="0">
                <a:solidFill>
                  <a:srgbClr val="000000"/>
                </a:solidFill>
                <a:latin typeface="Arial"/>
                <a:cs typeface="Arial"/>
                <a:sym typeface="Arial"/>
              </a:rPr>
              <a:t>. </a:t>
            </a:r>
            <a:endParaRPr lang="tr-TR" sz="1867" kern="0" dirty="0">
              <a:solidFill>
                <a:srgbClr val="000000"/>
              </a:solidFill>
              <a:latin typeface="Arial"/>
              <a:cs typeface="Arial"/>
              <a:sym typeface="Arial"/>
            </a:endParaRPr>
          </a:p>
          <a:p>
            <a:pPr algn="just" defTabSz="1219170">
              <a:buClr>
                <a:srgbClr val="000000"/>
              </a:buClr>
            </a:pPr>
            <a:r>
              <a:rPr lang="en-GB" sz="1867" kern="0" dirty="0" err="1">
                <a:solidFill>
                  <a:srgbClr val="000000"/>
                </a:solidFill>
                <a:latin typeface="Arial"/>
                <a:cs typeface="Arial"/>
                <a:sym typeface="Arial"/>
              </a:rPr>
              <a:t>Ama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avını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öldürecek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ısırma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güdüsü</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gelişmez</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Çünkü</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güdünün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gelişmesinde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önemli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olan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değil</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diğer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kedinin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varlığıdır</a:t>
            </a:r>
            <a:r>
              <a:rPr lang="en-GB" sz="1867" kern="0" dirty="0">
                <a:solidFill>
                  <a:srgbClr val="000000"/>
                </a:solidFill>
                <a:latin typeface="Arial"/>
                <a:cs typeface="Arial"/>
                <a:sym typeface="Arial"/>
              </a:rPr>
              <a:t>.</a:t>
            </a:r>
          </a:p>
          <a:p>
            <a:pPr algn="just" defTabSz="1219170">
              <a:buClr>
                <a:srgbClr val="000000"/>
              </a:buClr>
            </a:pPr>
            <a:r>
              <a:rPr lang="en-GB" sz="1867" kern="0" dirty="0" err="1">
                <a:solidFill>
                  <a:srgbClr val="000000"/>
                </a:solidFill>
                <a:latin typeface="Arial"/>
                <a:cs typeface="Arial"/>
                <a:sym typeface="Arial"/>
              </a:rPr>
              <a:t>Kedinin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avını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öldürmeyi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öğrenmesi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için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kıskanç</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rakibe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ihtiyacı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vardır</a:t>
            </a:r>
            <a:r>
              <a:rPr lang="en-GB" sz="1867" kern="0" dirty="0">
                <a:solidFill>
                  <a:srgbClr val="000000"/>
                </a:solidFill>
                <a:latin typeface="Arial"/>
                <a:cs typeface="Arial"/>
                <a:sym typeface="Arial"/>
              </a:rPr>
              <a:t>. </a:t>
            </a:r>
            <a:endParaRPr lang="tr-TR" sz="1867" kern="0" dirty="0">
              <a:solidFill>
                <a:srgbClr val="000000"/>
              </a:solidFill>
              <a:latin typeface="Arial"/>
              <a:cs typeface="Arial"/>
              <a:sym typeface="Arial"/>
            </a:endParaRPr>
          </a:p>
          <a:p>
            <a:pPr algn="just" defTabSz="1219170">
              <a:buClr>
                <a:srgbClr val="000000"/>
              </a:buClr>
            </a:pPr>
            <a:r>
              <a:rPr lang="en-GB" sz="1867" kern="0" dirty="0" err="1">
                <a:solidFill>
                  <a:srgbClr val="000000"/>
                </a:solidFill>
                <a:latin typeface="Arial"/>
                <a:cs typeface="Arial"/>
                <a:sym typeface="Arial"/>
              </a:rPr>
              <a:t>Eğer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kedide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öldürme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güdüsü</a:t>
            </a:r>
            <a:r>
              <a:rPr lang="en-GB" sz="1867" kern="0" dirty="0">
                <a:solidFill>
                  <a:srgbClr val="000000"/>
                </a:solidFill>
                <a:latin typeface="Arial"/>
                <a:cs typeface="Arial"/>
                <a:sym typeface="Arial"/>
              </a:rPr>
              <a:t> 20.haftaya </a:t>
            </a:r>
            <a:r>
              <a:rPr lang="en-GB" sz="1867" kern="0" dirty="0" err="1">
                <a:solidFill>
                  <a:srgbClr val="000000"/>
                </a:solidFill>
                <a:latin typeface="Arial"/>
                <a:cs typeface="Arial"/>
                <a:sym typeface="Arial"/>
              </a:rPr>
              <a:t>kadar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gelişmezse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onun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asla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öldürmeyeceğini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a:t>
            </a:r>
            <a:r>
              <a:rPr lang="en-GB" sz="1867" kern="0" dirty="0">
                <a:solidFill>
                  <a:srgbClr val="000000"/>
                </a:solidFill>
                <a:latin typeface="Arial"/>
                <a:cs typeface="Arial"/>
                <a:sym typeface="Arial"/>
              </a:rPr>
              <a:t> da </a:t>
            </a:r>
            <a:r>
              <a:rPr lang="en-GB" sz="1867" kern="0" dirty="0" err="1">
                <a:solidFill>
                  <a:srgbClr val="000000"/>
                </a:solidFill>
                <a:latin typeface="Arial"/>
                <a:cs typeface="Arial"/>
                <a:sym typeface="Arial"/>
              </a:rPr>
              <a:t>bu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davranışı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çok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zor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öğreneceğine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işarettir</a:t>
            </a:r>
            <a:r>
              <a:rPr lang="en-GB" sz="1867" kern="0" dirty="0">
                <a:solidFill>
                  <a:srgbClr val="000000"/>
                </a:solidFill>
                <a:latin typeface="Arial"/>
                <a:cs typeface="Arial"/>
                <a:sym typeface="Arial"/>
              </a:rPr>
              <a:t>.</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99438228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1613" name="Content Placeholder 2">
            <a:extLst>
              <a:ext uri="{FF2B5EF4-FFF2-40B4-BE49-F238E27FC236}">
                <a16:creationId xmlns:a16="http://schemas.microsoft.com/office/drawing/2014/main" id="{C5360AE4-6601-4146-B464-EBDE5ABC43A2}"/>
              </a:ext>
            </a:extLst>
          </p:cNvPr>
          <p:cNvSpPr txBox="1">
            <a:spLocks/>
          </p:cNvSpPr>
          <p:nvPr/>
        </p:nvSpPr>
        <p:spPr>
          <a:xfrm>
            <a:off x="6274101" y="1585797"/>
            <a:ext cx="5550321" cy="3675804"/>
          </a:xfrm>
          <a:prstGeom prst="rect">
            <a:avLst/>
          </a:prstGeom>
          <a:noFill/>
          <a:ln>
            <a:noFill/>
          </a:ln>
        </p:spPr>
        <p:txBody>
          <a:bodyPr spcFirstLastPara="1" wrap="square" lIns="121900" tIns="121900" rIns="121900" bIns="121900" anchor="t" anchorCtr="0">
            <a:normAutofit fontScale="92500" lnSpcReduction="2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GB" sz="2133" kern="0" dirty="0" err="1">
                <a:solidFill>
                  <a:srgbClr val="2B2823"/>
                </a:solidFill>
              </a:rPr>
              <a:t>Evde</a:t>
            </a:r>
            <a:r>
              <a:rPr lang="en-GB" sz="2133" kern="0" dirty="0">
                <a:solidFill>
                  <a:srgbClr val="2B2823"/>
                </a:solidFill>
              </a:rPr>
              <a:t> </a:t>
            </a:r>
            <a:r>
              <a:rPr lang="en-GB" sz="2133" kern="0" dirty="0" err="1">
                <a:solidFill>
                  <a:srgbClr val="2B2823"/>
                </a:solidFill>
              </a:rPr>
              <a:t>beslenen</a:t>
            </a:r>
            <a:r>
              <a:rPr lang="en-GB" sz="2133" kern="0" dirty="0">
                <a:solidFill>
                  <a:srgbClr val="2B2823"/>
                </a:solidFill>
              </a:rPr>
              <a:t> </a:t>
            </a:r>
            <a:r>
              <a:rPr lang="en-GB" sz="2133" kern="0" dirty="0" err="1">
                <a:solidFill>
                  <a:srgbClr val="2B2823"/>
                </a:solidFill>
              </a:rPr>
              <a:t>kedinin</a:t>
            </a:r>
            <a:r>
              <a:rPr lang="en-GB" sz="2133" kern="0" dirty="0">
                <a:solidFill>
                  <a:srgbClr val="2B2823"/>
                </a:solidFill>
              </a:rPr>
              <a:t>, </a:t>
            </a:r>
            <a:r>
              <a:rPr lang="en-GB" sz="2133" kern="0" dirty="0" err="1">
                <a:solidFill>
                  <a:srgbClr val="2B2823"/>
                </a:solidFill>
              </a:rPr>
              <a:t>rakiplerle</a:t>
            </a:r>
            <a:r>
              <a:rPr lang="en-GB" sz="2133" kern="0" dirty="0">
                <a:solidFill>
                  <a:srgbClr val="2B2823"/>
                </a:solidFill>
              </a:rPr>
              <a:t> </a:t>
            </a:r>
            <a:r>
              <a:rPr lang="en-GB" sz="2133" kern="0" dirty="0" err="1">
                <a:solidFill>
                  <a:srgbClr val="2B2823"/>
                </a:solidFill>
              </a:rPr>
              <a:t>karşılaşma</a:t>
            </a:r>
            <a:r>
              <a:rPr lang="tr-TR" sz="2133" kern="0" dirty="0">
                <a:solidFill>
                  <a:srgbClr val="2B2823"/>
                </a:solidFill>
              </a:rPr>
              <a:t> </a:t>
            </a:r>
            <a:r>
              <a:rPr lang="en-GB" sz="2133" kern="0" dirty="0" err="1">
                <a:solidFill>
                  <a:srgbClr val="2B2823"/>
                </a:solidFill>
              </a:rPr>
              <a:t>şansı</a:t>
            </a:r>
            <a:r>
              <a:rPr lang="en-GB" sz="2133" kern="0" dirty="0">
                <a:solidFill>
                  <a:srgbClr val="2B2823"/>
                </a:solidFill>
              </a:rPr>
              <a:t> </a:t>
            </a:r>
            <a:r>
              <a:rPr lang="en-GB" sz="2133" kern="0" dirty="0" err="1">
                <a:solidFill>
                  <a:srgbClr val="2B2823"/>
                </a:solidFill>
              </a:rPr>
              <a:t>neredeyse</a:t>
            </a:r>
            <a:r>
              <a:rPr lang="en-GB" sz="2133" kern="0" dirty="0">
                <a:solidFill>
                  <a:srgbClr val="2B2823"/>
                </a:solidFill>
              </a:rPr>
              <a:t> </a:t>
            </a:r>
            <a:r>
              <a:rPr lang="en-GB" sz="2133" kern="0" dirty="0" err="1">
                <a:solidFill>
                  <a:srgbClr val="2B2823"/>
                </a:solidFill>
              </a:rPr>
              <a:t>hiç</a:t>
            </a:r>
            <a:r>
              <a:rPr lang="en-GB" sz="2133" kern="0" dirty="0">
                <a:solidFill>
                  <a:srgbClr val="2B2823"/>
                </a:solidFill>
              </a:rPr>
              <a:t> yok </a:t>
            </a:r>
            <a:r>
              <a:rPr lang="en-GB" sz="2133" kern="0" dirty="0" err="1">
                <a:solidFill>
                  <a:srgbClr val="2B2823"/>
                </a:solidFill>
              </a:rPr>
              <a:t>gibidir</a:t>
            </a:r>
            <a:r>
              <a:rPr lang="en-GB" sz="2133" kern="0" dirty="0">
                <a:solidFill>
                  <a:srgbClr val="2B2823"/>
                </a:solidFill>
              </a:rPr>
              <a:t>. </a:t>
            </a:r>
            <a:r>
              <a:rPr lang="en-GB" sz="2133" kern="0" dirty="0" err="1">
                <a:solidFill>
                  <a:srgbClr val="2B2823"/>
                </a:solidFill>
              </a:rPr>
              <a:t>Dolayısıyla</a:t>
            </a:r>
            <a:r>
              <a:rPr lang="en-GB" sz="2133" kern="0" dirty="0">
                <a:solidFill>
                  <a:srgbClr val="2B2823"/>
                </a:solidFill>
              </a:rPr>
              <a:t> da ‘</a:t>
            </a:r>
            <a:r>
              <a:rPr lang="en-GB" sz="2133" kern="0" dirty="0" err="1">
                <a:solidFill>
                  <a:srgbClr val="2B2823"/>
                </a:solidFill>
              </a:rPr>
              <a:t>Kedi</a:t>
            </a:r>
            <a:r>
              <a:rPr lang="en-GB" sz="2133" kern="0" dirty="0">
                <a:solidFill>
                  <a:srgbClr val="2B2823"/>
                </a:solidFill>
              </a:rPr>
              <a:t> fare </a:t>
            </a:r>
            <a:r>
              <a:rPr lang="en-GB" sz="2133" kern="0" dirty="0" err="1">
                <a:solidFill>
                  <a:srgbClr val="2B2823"/>
                </a:solidFill>
              </a:rPr>
              <a:t>oyununu</a:t>
            </a:r>
            <a:r>
              <a:rPr lang="en-GB" sz="2133" kern="0" dirty="0">
                <a:solidFill>
                  <a:srgbClr val="2B2823"/>
                </a:solidFill>
              </a:rPr>
              <a:t>’ </a:t>
            </a:r>
            <a:r>
              <a:rPr lang="en-GB" sz="2133" kern="0" dirty="0" err="1">
                <a:solidFill>
                  <a:srgbClr val="2B2823"/>
                </a:solidFill>
              </a:rPr>
              <a:t>doğuştan</a:t>
            </a:r>
            <a:r>
              <a:rPr lang="en-GB" sz="2133" kern="0" dirty="0">
                <a:solidFill>
                  <a:srgbClr val="2B2823"/>
                </a:solidFill>
              </a:rPr>
              <a:t> </a:t>
            </a:r>
            <a:r>
              <a:rPr lang="en-GB" sz="2133" kern="0" dirty="0" err="1">
                <a:solidFill>
                  <a:srgbClr val="2B2823"/>
                </a:solidFill>
              </a:rPr>
              <a:t>bilmesine</a:t>
            </a:r>
            <a:r>
              <a:rPr lang="en-GB" sz="2133" kern="0" dirty="0">
                <a:solidFill>
                  <a:srgbClr val="2B2823"/>
                </a:solidFill>
              </a:rPr>
              <a:t> </a:t>
            </a:r>
            <a:r>
              <a:rPr lang="en-GB" sz="2133" kern="0" dirty="0" err="1">
                <a:solidFill>
                  <a:srgbClr val="2B2823"/>
                </a:solidFill>
              </a:rPr>
              <a:t>rağmen</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davranışı</a:t>
            </a:r>
            <a:r>
              <a:rPr lang="en-GB" sz="2133" kern="0" dirty="0">
                <a:solidFill>
                  <a:srgbClr val="2B2823"/>
                </a:solidFill>
              </a:rPr>
              <a:t> </a:t>
            </a:r>
            <a:r>
              <a:rPr lang="en-GB" sz="2133" kern="0" dirty="0" err="1">
                <a:solidFill>
                  <a:srgbClr val="2B2823"/>
                </a:solidFill>
              </a:rPr>
              <a:t>yerine</a:t>
            </a:r>
            <a:r>
              <a:rPr lang="en-GB" sz="2133" kern="0" dirty="0">
                <a:solidFill>
                  <a:srgbClr val="2B2823"/>
                </a:solidFill>
              </a:rPr>
              <a:t> </a:t>
            </a:r>
            <a:r>
              <a:rPr lang="en-GB" sz="2133" kern="0" dirty="0" err="1">
                <a:solidFill>
                  <a:srgbClr val="2B2823"/>
                </a:solidFill>
              </a:rPr>
              <a:t>getiremez</a:t>
            </a:r>
            <a:r>
              <a:rPr lang="en-GB" sz="2133" kern="0" dirty="0">
                <a:solidFill>
                  <a:srgbClr val="2B2823"/>
                </a:solidFill>
              </a:rPr>
              <a:t> </a:t>
            </a:r>
            <a:r>
              <a:rPr lang="en-GB" sz="2133" kern="0" dirty="0" err="1">
                <a:solidFill>
                  <a:srgbClr val="2B2823"/>
                </a:solidFill>
              </a:rPr>
              <a:t>ama</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yandan</a:t>
            </a:r>
            <a:r>
              <a:rPr lang="en-GB" sz="2133" kern="0" dirty="0">
                <a:solidFill>
                  <a:srgbClr val="2B2823"/>
                </a:solidFill>
              </a:rPr>
              <a:t> da </a:t>
            </a:r>
            <a:r>
              <a:rPr lang="en-GB" sz="2133" kern="0" dirty="0" err="1">
                <a:solidFill>
                  <a:srgbClr val="2B2823"/>
                </a:solidFill>
              </a:rPr>
              <a:t>avlanma</a:t>
            </a:r>
            <a:r>
              <a:rPr lang="en-GB" sz="2133" kern="0" dirty="0">
                <a:solidFill>
                  <a:srgbClr val="2B2823"/>
                </a:solidFill>
              </a:rPr>
              <a:t> </a:t>
            </a:r>
            <a:r>
              <a:rPr lang="en-GB" sz="2133" kern="0" dirty="0" err="1">
                <a:solidFill>
                  <a:srgbClr val="2B2823"/>
                </a:solidFill>
              </a:rPr>
              <a:t>isteğiyle</a:t>
            </a:r>
            <a:r>
              <a:rPr lang="en-GB" sz="2133" kern="0" dirty="0">
                <a:solidFill>
                  <a:srgbClr val="2B2823"/>
                </a:solidFill>
              </a:rPr>
              <a:t> </a:t>
            </a:r>
            <a:r>
              <a:rPr lang="en-GB" sz="2133" kern="0" dirty="0" err="1">
                <a:solidFill>
                  <a:srgbClr val="2B2823"/>
                </a:solidFill>
              </a:rPr>
              <a:t>yanıp</a:t>
            </a:r>
            <a:r>
              <a:rPr lang="en-GB" sz="2133" kern="0" dirty="0">
                <a:solidFill>
                  <a:srgbClr val="2B2823"/>
                </a:solidFill>
              </a:rPr>
              <a:t> </a:t>
            </a:r>
            <a:r>
              <a:rPr lang="en-GB" sz="2133" kern="0" dirty="0" err="1">
                <a:solidFill>
                  <a:srgbClr val="2B2823"/>
                </a:solidFill>
              </a:rPr>
              <a:t>tutuşur</a:t>
            </a:r>
            <a:r>
              <a:rPr lang="en-GB" sz="2133" kern="0" dirty="0">
                <a:solidFill>
                  <a:srgbClr val="2B2823"/>
                </a:solidFill>
              </a:rPr>
              <a:t>.</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GB" sz="2133" kern="0" dirty="0">
                <a:solidFill>
                  <a:srgbClr val="2B2823"/>
                </a:solidFill>
              </a:rPr>
              <a:t>Bu </a:t>
            </a:r>
            <a:r>
              <a:rPr lang="en-GB" sz="2133" kern="0" dirty="0" err="1">
                <a:solidFill>
                  <a:srgbClr val="2B2823"/>
                </a:solidFill>
              </a:rPr>
              <a:t>durumda</a:t>
            </a:r>
            <a:r>
              <a:rPr lang="en-GB" sz="2133" kern="0" dirty="0">
                <a:solidFill>
                  <a:srgbClr val="2B2823"/>
                </a:solidFill>
              </a:rPr>
              <a:t> o da </a:t>
            </a:r>
            <a:r>
              <a:rPr lang="en-GB" sz="2133" kern="0" dirty="0" err="1">
                <a:solidFill>
                  <a:srgbClr val="2B2823"/>
                </a:solidFill>
              </a:rPr>
              <a:t>oyuncak</a:t>
            </a:r>
            <a:r>
              <a:rPr lang="en-GB" sz="2133" kern="0" dirty="0">
                <a:solidFill>
                  <a:srgbClr val="2B2823"/>
                </a:solidFill>
              </a:rPr>
              <a:t> fare, top </a:t>
            </a:r>
            <a:r>
              <a:rPr lang="en-GB" sz="2133" kern="0" dirty="0" err="1">
                <a:solidFill>
                  <a:srgbClr val="2B2823"/>
                </a:solidFill>
              </a:rPr>
              <a:t>ya</a:t>
            </a:r>
            <a:r>
              <a:rPr lang="en-GB" sz="2133" kern="0" dirty="0">
                <a:solidFill>
                  <a:srgbClr val="2B2823"/>
                </a:solidFill>
              </a:rPr>
              <a:t> da </a:t>
            </a:r>
            <a:r>
              <a:rPr lang="en-GB" sz="2133" kern="0" dirty="0" err="1">
                <a:solidFill>
                  <a:srgbClr val="2B2823"/>
                </a:solidFill>
              </a:rPr>
              <a:t>evdeki</a:t>
            </a:r>
            <a:r>
              <a:rPr lang="en-GB" sz="2133" kern="0" dirty="0">
                <a:solidFill>
                  <a:srgbClr val="2B2823"/>
                </a:solidFill>
              </a:rPr>
              <a:t> </a:t>
            </a:r>
            <a:r>
              <a:rPr lang="en-GB" sz="2133" kern="0" dirty="0" err="1">
                <a:solidFill>
                  <a:srgbClr val="2B2823"/>
                </a:solidFill>
              </a:rPr>
              <a:t>benzer</a:t>
            </a:r>
            <a:r>
              <a:rPr lang="en-GB" sz="2133" kern="0" dirty="0">
                <a:solidFill>
                  <a:srgbClr val="2B2823"/>
                </a:solidFill>
              </a:rPr>
              <a:t> </a:t>
            </a:r>
            <a:r>
              <a:rPr lang="en-GB" sz="2133" kern="0" dirty="0" err="1">
                <a:solidFill>
                  <a:srgbClr val="2B2823"/>
                </a:solidFill>
              </a:rPr>
              <a:t>eşyaları</a:t>
            </a:r>
            <a:r>
              <a:rPr lang="en-GB" sz="2133" kern="0" dirty="0">
                <a:solidFill>
                  <a:srgbClr val="2B2823"/>
                </a:solidFill>
              </a:rPr>
              <a:t> </a:t>
            </a:r>
            <a:r>
              <a:rPr lang="en-GB" sz="2133" kern="0" dirty="0" err="1">
                <a:solidFill>
                  <a:srgbClr val="2B2823"/>
                </a:solidFill>
              </a:rPr>
              <a:t>havaya</a:t>
            </a:r>
            <a:r>
              <a:rPr lang="en-GB" sz="2133" kern="0" dirty="0">
                <a:solidFill>
                  <a:srgbClr val="2B2823"/>
                </a:solidFill>
              </a:rPr>
              <a:t> </a:t>
            </a:r>
            <a:r>
              <a:rPr lang="en-GB" sz="2133" kern="0" dirty="0" err="1">
                <a:solidFill>
                  <a:srgbClr val="2B2823"/>
                </a:solidFill>
              </a:rPr>
              <a:t>fırlatır</a:t>
            </a:r>
            <a:r>
              <a:rPr lang="en-GB" sz="2133" kern="0" dirty="0">
                <a:solidFill>
                  <a:srgbClr val="2B2823"/>
                </a:solidFill>
              </a:rPr>
              <a:t> </a:t>
            </a:r>
            <a:r>
              <a:rPr lang="en-GB" sz="2133" kern="0" dirty="0" err="1">
                <a:solidFill>
                  <a:srgbClr val="2B2823"/>
                </a:solidFill>
              </a:rPr>
              <a:t>ve</a:t>
            </a:r>
            <a:r>
              <a:rPr lang="en-GB" sz="2133" kern="0" dirty="0">
                <a:solidFill>
                  <a:srgbClr val="2B2823"/>
                </a:solidFill>
              </a:rPr>
              <a:t> </a:t>
            </a:r>
            <a:r>
              <a:rPr lang="en-GB" sz="2133" kern="0" dirty="0" err="1">
                <a:solidFill>
                  <a:srgbClr val="2B2823"/>
                </a:solidFill>
              </a:rPr>
              <a:t>onu</a:t>
            </a:r>
            <a:r>
              <a:rPr lang="en-GB" sz="2133" kern="0" dirty="0">
                <a:solidFill>
                  <a:srgbClr val="2B2823"/>
                </a:solidFill>
              </a:rPr>
              <a:t> </a:t>
            </a:r>
            <a:r>
              <a:rPr lang="en-GB" sz="2133" kern="0" dirty="0" err="1">
                <a:solidFill>
                  <a:srgbClr val="2B2823"/>
                </a:solidFill>
              </a:rPr>
              <a:t>yakalamaya</a:t>
            </a:r>
            <a:r>
              <a:rPr lang="en-GB" sz="2133" kern="0" dirty="0">
                <a:solidFill>
                  <a:srgbClr val="2B2823"/>
                </a:solidFill>
              </a:rPr>
              <a:t> </a:t>
            </a:r>
            <a:r>
              <a:rPr lang="en-GB" sz="2133" kern="0" dirty="0" err="1">
                <a:solidFill>
                  <a:srgbClr val="2B2823"/>
                </a:solidFill>
              </a:rPr>
              <a:t>çalışır</a:t>
            </a:r>
            <a:r>
              <a:rPr lang="en-GB" sz="2133" kern="0" dirty="0">
                <a:solidFill>
                  <a:srgbClr val="2B2823"/>
                </a:solidFill>
              </a:rPr>
              <a:t>. </a:t>
            </a:r>
            <a:r>
              <a:rPr lang="en-GB" sz="2133" kern="0" dirty="0" err="1">
                <a:solidFill>
                  <a:srgbClr val="2B2823"/>
                </a:solidFill>
              </a:rPr>
              <a:t>Veyahut</a:t>
            </a:r>
            <a:r>
              <a:rPr lang="en-GB" sz="2133" kern="0" dirty="0">
                <a:solidFill>
                  <a:srgbClr val="2B2823"/>
                </a:solidFill>
              </a:rPr>
              <a:t> da </a:t>
            </a:r>
            <a:r>
              <a:rPr lang="en-GB" sz="2133" kern="0" dirty="0" err="1">
                <a:solidFill>
                  <a:srgbClr val="2B2823"/>
                </a:solidFill>
              </a:rPr>
              <a:t>önce</a:t>
            </a:r>
            <a:r>
              <a:rPr lang="en-GB" sz="2133" kern="0" dirty="0">
                <a:solidFill>
                  <a:srgbClr val="2B2823"/>
                </a:solidFill>
              </a:rPr>
              <a:t> </a:t>
            </a:r>
            <a:r>
              <a:rPr lang="en-GB" sz="2133" kern="0" dirty="0" err="1">
                <a:solidFill>
                  <a:srgbClr val="2B2823"/>
                </a:solidFill>
              </a:rPr>
              <a:t>patisiyle</a:t>
            </a:r>
            <a:r>
              <a:rPr lang="en-GB" sz="2133" kern="0" dirty="0">
                <a:solidFill>
                  <a:srgbClr val="2B2823"/>
                </a:solidFill>
              </a:rPr>
              <a:t> </a:t>
            </a:r>
            <a:r>
              <a:rPr lang="en-GB" sz="2133" kern="0" dirty="0" err="1">
                <a:solidFill>
                  <a:srgbClr val="2B2823"/>
                </a:solidFill>
              </a:rPr>
              <a:t>dikkatlice</a:t>
            </a:r>
            <a:r>
              <a:rPr lang="en-GB" sz="2133" kern="0" dirty="0">
                <a:solidFill>
                  <a:srgbClr val="2B2823"/>
                </a:solidFill>
              </a:rPr>
              <a:t> </a:t>
            </a:r>
            <a:r>
              <a:rPr lang="en-GB" sz="2133" kern="0" dirty="0" err="1">
                <a:solidFill>
                  <a:srgbClr val="2B2823"/>
                </a:solidFill>
              </a:rPr>
              <a:t>ileri</a:t>
            </a:r>
            <a:r>
              <a:rPr lang="en-GB" sz="2133" kern="0" dirty="0">
                <a:solidFill>
                  <a:srgbClr val="2B2823"/>
                </a:solidFill>
              </a:rPr>
              <a:t> </a:t>
            </a:r>
            <a:r>
              <a:rPr lang="en-GB" sz="2133" kern="0" dirty="0" err="1">
                <a:solidFill>
                  <a:srgbClr val="2B2823"/>
                </a:solidFill>
              </a:rPr>
              <a:t>geri</a:t>
            </a:r>
            <a:r>
              <a:rPr lang="en-GB" sz="2133" kern="0" dirty="0">
                <a:solidFill>
                  <a:srgbClr val="2B2823"/>
                </a:solidFill>
              </a:rPr>
              <a:t> </a:t>
            </a:r>
            <a:r>
              <a:rPr lang="en-GB" sz="2133" kern="0" dirty="0" err="1">
                <a:solidFill>
                  <a:srgbClr val="2B2823"/>
                </a:solidFill>
              </a:rPr>
              <a:t>ittikten</a:t>
            </a:r>
            <a:r>
              <a:rPr lang="en-GB" sz="2133" kern="0" dirty="0">
                <a:solidFill>
                  <a:srgbClr val="2B2823"/>
                </a:solidFill>
              </a:rPr>
              <a:t> </a:t>
            </a:r>
            <a:r>
              <a:rPr lang="en-GB" sz="2133" kern="0" dirty="0" err="1">
                <a:solidFill>
                  <a:srgbClr val="2B2823"/>
                </a:solidFill>
              </a:rPr>
              <a:t>sonra</a:t>
            </a:r>
            <a:r>
              <a:rPr lang="en-GB" sz="2133" kern="0" dirty="0">
                <a:solidFill>
                  <a:srgbClr val="2B2823"/>
                </a:solidFill>
              </a:rPr>
              <a:t> git </a:t>
            </a:r>
            <a:r>
              <a:rPr lang="en-GB" sz="2133" kern="0" dirty="0" err="1">
                <a:solidFill>
                  <a:srgbClr val="2B2823"/>
                </a:solidFill>
              </a:rPr>
              <a:t>gide</a:t>
            </a:r>
            <a:r>
              <a:rPr lang="en-GB" sz="2133" kern="0" dirty="0">
                <a:solidFill>
                  <a:srgbClr val="2B2823"/>
                </a:solidFill>
              </a:rPr>
              <a:t> </a:t>
            </a:r>
            <a:r>
              <a:rPr lang="en-GB" sz="2133" kern="0" dirty="0" err="1">
                <a:solidFill>
                  <a:srgbClr val="2B2823"/>
                </a:solidFill>
              </a:rPr>
              <a:t>daha</a:t>
            </a:r>
            <a:r>
              <a:rPr lang="en-GB" sz="2133" kern="0" dirty="0">
                <a:solidFill>
                  <a:srgbClr val="2B2823"/>
                </a:solidFill>
              </a:rPr>
              <a:t> </a:t>
            </a:r>
            <a:r>
              <a:rPr lang="en-GB" sz="2133" kern="0" dirty="0" err="1">
                <a:solidFill>
                  <a:srgbClr val="2B2823"/>
                </a:solidFill>
              </a:rPr>
              <a:t>hızlı</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şekilde</a:t>
            </a:r>
            <a:r>
              <a:rPr lang="en-GB" sz="2133" kern="0" dirty="0">
                <a:solidFill>
                  <a:srgbClr val="2B2823"/>
                </a:solidFill>
              </a:rPr>
              <a:t> </a:t>
            </a:r>
            <a:r>
              <a:rPr lang="en-GB" sz="2133" kern="0" dirty="0" err="1">
                <a:solidFill>
                  <a:srgbClr val="2B2823"/>
                </a:solidFill>
              </a:rPr>
              <a:t>sağ</a:t>
            </a:r>
            <a:r>
              <a:rPr lang="en-GB" sz="2133" kern="0" dirty="0">
                <a:solidFill>
                  <a:srgbClr val="2B2823"/>
                </a:solidFill>
              </a:rPr>
              <a:t> sola </a:t>
            </a:r>
            <a:r>
              <a:rPr lang="en-GB" sz="2133" kern="0" dirty="0" err="1">
                <a:solidFill>
                  <a:srgbClr val="2B2823"/>
                </a:solidFill>
              </a:rPr>
              <a:t>savurur</a:t>
            </a:r>
            <a:r>
              <a:rPr lang="en-GB" sz="2133" kern="0" dirty="0">
                <a:solidFill>
                  <a:srgbClr val="2B2823"/>
                </a:solidFill>
              </a:rPr>
              <a:t>.</a:t>
            </a:r>
          </a:p>
        </p:txBody>
      </p:sp>
    </p:spTree>
    <p:extLst>
      <p:ext uri="{BB962C8B-B14F-4D97-AF65-F5344CB8AC3E}">
        <p14:creationId xmlns:p14="http://schemas.microsoft.com/office/powerpoint/2010/main" val="347992519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2" name="Dikdörtgen 1"/>
          <p:cNvSpPr/>
          <p:nvPr/>
        </p:nvSpPr>
        <p:spPr>
          <a:xfrm>
            <a:off x="7119458" y="1494966"/>
            <a:ext cx="4278385" cy="3827523"/>
          </a:xfrm>
          <a:prstGeom prst="rect">
            <a:avLst/>
          </a:prstGeom>
        </p:spPr>
        <p:txBody>
          <a:bodyPr wrap="square">
            <a:spAutoFit/>
          </a:bodyPr>
          <a:lstStyle/>
          <a:p>
            <a:pPr algn="just" defTabSz="1219170">
              <a:buClr>
                <a:srgbClr val="000000"/>
              </a:buClr>
            </a:pPr>
            <a:r>
              <a:rPr lang="en-GB" sz="1867" kern="0" dirty="0">
                <a:solidFill>
                  <a:srgbClr val="000000"/>
                </a:solidFill>
                <a:latin typeface="Arial"/>
                <a:cs typeface="Arial"/>
                <a:sym typeface="Arial"/>
              </a:rPr>
              <a:t>Gerçek fare </a:t>
            </a:r>
            <a:r>
              <a:rPr lang="en-GB" sz="1867" kern="0" dirty="0" err="1">
                <a:solidFill>
                  <a:srgbClr val="000000"/>
                </a:solidFill>
                <a:latin typeface="Arial"/>
                <a:cs typeface="Arial"/>
                <a:sym typeface="Arial"/>
              </a:rPr>
              <a:t>avında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oyunun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mutlaka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ölümcül</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ısırıktır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Canlı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fareyi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kedinin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ağzından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aldığınız</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taktirde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içgüdüsel</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olarak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başka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objeyle</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ilgilenir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bu</a:t>
            </a:r>
            <a:r>
              <a:rPr lang="en-GB" sz="1867" kern="0" dirty="0">
                <a:solidFill>
                  <a:srgbClr val="000000"/>
                </a:solidFill>
                <a:latin typeface="Arial"/>
                <a:cs typeface="Arial"/>
                <a:sym typeface="Arial"/>
              </a:rPr>
              <a:t> top </a:t>
            </a:r>
            <a:r>
              <a:rPr lang="en-GB" sz="1867" kern="0" dirty="0" err="1">
                <a:solidFill>
                  <a:srgbClr val="000000"/>
                </a:solidFill>
                <a:latin typeface="Arial"/>
                <a:cs typeface="Arial"/>
                <a:sym typeface="Arial"/>
              </a:rPr>
              <a:t>veya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oyuncak</a:t>
            </a:r>
            <a:r>
              <a:rPr lang="en-GB" sz="1867" kern="0" dirty="0">
                <a:solidFill>
                  <a:srgbClr val="000000"/>
                </a:solidFill>
                <a:latin typeface="Arial"/>
                <a:cs typeface="Arial"/>
                <a:sym typeface="Arial"/>
              </a:rPr>
              <a:t> fare </a:t>
            </a:r>
            <a:r>
              <a:rPr lang="en-GB" sz="1867" kern="0" dirty="0" err="1">
                <a:solidFill>
                  <a:srgbClr val="000000"/>
                </a:solidFill>
                <a:latin typeface="Arial"/>
                <a:cs typeface="Arial"/>
                <a:sym typeface="Arial"/>
              </a:rPr>
              <a:t>olabilir</a:t>
            </a:r>
            <a:r>
              <a:rPr lang="en-GB" sz="1867" kern="0" dirty="0">
                <a:solidFill>
                  <a:srgbClr val="000000"/>
                </a:solidFill>
                <a:latin typeface="Arial"/>
                <a:cs typeface="Arial"/>
                <a:sym typeface="Arial"/>
              </a:rPr>
              <a:t>. </a:t>
            </a:r>
            <a:endParaRPr lang="tr-TR" sz="1867" kern="0" dirty="0">
              <a:solidFill>
                <a:srgbClr val="000000"/>
              </a:solidFill>
              <a:latin typeface="Arial"/>
              <a:cs typeface="Arial"/>
              <a:sym typeface="Arial"/>
            </a:endParaRPr>
          </a:p>
          <a:p>
            <a:pPr algn="just" defTabSz="1219170">
              <a:buClr>
                <a:srgbClr val="000000"/>
              </a:buClr>
            </a:pPr>
            <a:r>
              <a:rPr lang="en-GB" sz="1867" kern="0" dirty="0">
                <a:solidFill>
                  <a:srgbClr val="000000"/>
                </a:solidFill>
                <a:latin typeface="Arial"/>
                <a:cs typeface="Arial"/>
                <a:sym typeface="Arial"/>
              </a:rPr>
              <a:t>Bu ‘</a:t>
            </a:r>
            <a:r>
              <a:rPr lang="en-GB" sz="1867" kern="0" dirty="0" err="1">
                <a:solidFill>
                  <a:srgbClr val="000000"/>
                </a:solidFill>
                <a:latin typeface="Arial"/>
                <a:cs typeface="Arial"/>
                <a:sym typeface="Arial"/>
              </a:rPr>
              <a:t>hırpalama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oyununu</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gerçek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fareyi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yakalayan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kedilerde</a:t>
            </a:r>
            <a:r>
              <a:rPr lang="en-GB" sz="1867" kern="0" dirty="0">
                <a:solidFill>
                  <a:srgbClr val="000000"/>
                </a:solidFill>
                <a:latin typeface="Arial"/>
                <a:cs typeface="Arial"/>
                <a:sym typeface="Arial"/>
              </a:rPr>
              <a:t> de </a:t>
            </a:r>
            <a:r>
              <a:rPr lang="en-GB" sz="1867" kern="0" dirty="0" err="1">
                <a:solidFill>
                  <a:srgbClr val="000000"/>
                </a:solidFill>
                <a:latin typeface="Arial"/>
                <a:cs typeface="Arial"/>
                <a:sym typeface="Arial"/>
              </a:rPr>
              <a:t>izleyebiliriz</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avını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yakaladıktan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müddet</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daha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hırpalayarak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geç</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gelen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başarının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keyfini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çıkarır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Ama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çok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sık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avlanan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kedilerde</a:t>
            </a:r>
            <a:r>
              <a:rPr lang="en-GB" sz="1867" kern="0" dirty="0">
                <a:solidFill>
                  <a:srgbClr val="000000"/>
                </a:solidFill>
                <a:latin typeface="Arial"/>
                <a:cs typeface="Arial"/>
                <a:sym typeface="Arial"/>
              </a:rPr>
              <a:t> de </a:t>
            </a:r>
            <a:r>
              <a:rPr lang="en-GB" sz="1867" kern="0" dirty="0" err="1">
                <a:solidFill>
                  <a:srgbClr val="000000"/>
                </a:solidFill>
                <a:latin typeface="Arial"/>
                <a:cs typeface="Arial"/>
                <a:sym typeface="Arial"/>
              </a:rPr>
              <a:t>aynı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davranışlar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izlenebiliyor</a:t>
            </a:r>
            <a:r>
              <a:rPr lang="en-GB" sz="1867" kern="0" dirty="0">
                <a:solidFill>
                  <a:srgbClr val="000000"/>
                </a:solidFill>
                <a:latin typeface="Arial"/>
                <a:cs typeface="Arial"/>
                <a:sym typeface="Arial"/>
              </a:rPr>
              <a:t>. </a:t>
            </a:r>
          </a:p>
        </p:txBody>
      </p:sp>
    </p:spTree>
    <p:extLst>
      <p:ext uri="{BB962C8B-B14F-4D97-AF65-F5344CB8AC3E}">
        <p14:creationId xmlns:p14="http://schemas.microsoft.com/office/powerpoint/2010/main" val="257823019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3" name="Content Placeholder 2">
            <a:extLst>
              <a:ext uri="{FF2B5EF4-FFF2-40B4-BE49-F238E27FC236}">
                <a16:creationId xmlns:a16="http://schemas.microsoft.com/office/drawing/2014/main" id="{DCC7AE8A-77EC-475B-8967-B1779615FFED}"/>
              </a:ext>
            </a:extLst>
          </p:cNvPr>
          <p:cNvSpPr txBox="1">
            <a:spLocks/>
          </p:cNvSpPr>
          <p:nvPr/>
        </p:nvSpPr>
        <p:spPr>
          <a:xfrm>
            <a:off x="6780859" y="1324112"/>
            <a:ext cx="4005883"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GB" sz="2133" kern="0" dirty="0" err="1">
                <a:solidFill>
                  <a:srgbClr val="2B2823"/>
                </a:solidFill>
              </a:rPr>
              <a:t>Davranış</a:t>
            </a:r>
            <a:r>
              <a:rPr lang="en-GB" sz="2133" kern="0" dirty="0">
                <a:solidFill>
                  <a:srgbClr val="2B2823"/>
                </a:solidFill>
              </a:rPr>
              <a:t> </a:t>
            </a:r>
            <a:r>
              <a:rPr lang="en-GB" sz="2133" kern="0" dirty="0" err="1">
                <a:solidFill>
                  <a:srgbClr val="2B2823"/>
                </a:solidFill>
              </a:rPr>
              <a:t>bilimi</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davranışı</a:t>
            </a:r>
            <a:r>
              <a:rPr lang="en-GB" sz="2133" kern="0" dirty="0">
                <a:solidFill>
                  <a:srgbClr val="2B2823"/>
                </a:solidFill>
              </a:rPr>
              <a:t> </a:t>
            </a:r>
            <a:r>
              <a:rPr lang="en-GB" sz="2133" kern="0" dirty="0" err="1">
                <a:solidFill>
                  <a:srgbClr val="2B2823"/>
                </a:solidFill>
              </a:rPr>
              <a:t>potansiyel</a:t>
            </a:r>
            <a:r>
              <a:rPr lang="en-GB" sz="2133" kern="0" dirty="0">
                <a:solidFill>
                  <a:srgbClr val="2B2823"/>
                </a:solidFill>
              </a:rPr>
              <a:t> </a:t>
            </a:r>
            <a:r>
              <a:rPr lang="en-GB" sz="2133" kern="0" dirty="0" err="1">
                <a:solidFill>
                  <a:srgbClr val="2B2823"/>
                </a:solidFill>
              </a:rPr>
              <a:t>tehlikeye</a:t>
            </a:r>
            <a:r>
              <a:rPr lang="en-GB" sz="2133" kern="0" dirty="0">
                <a:solidFill>
                  <a:srgbClr val="2B2823"/>
                </a:solidFill>
              </a:rPr>
              <a:t> </a:t>
            </a:r>
            <a:r>
              <a:rPr lang="en-GB" sz="2133" kern="0" dirty="0" err="1">
                <a:solidFill>
                  <a:srgbClr val="2B2823"/>
                </a:solidFill>
              </a:rPr>
              <a:t>karşı</a:t>
            </a:r>
            <a:r>
              <a:rPr lang="en-GB" sz="2133" kern="0" dirty="0">
                <a:solidFill>
                  <a:srgbClr val="2B2823"/>
                </a:solidFill>
              </a:rPr>
              <a:t> </a:t>
            </a:r>
            <a:r>
              <a:rPr lang="en-GB" sz="2133" kern="0" dirty="0" err="1">
                <a:solidFill>
                  <a:srgbClr val="2B2823"/>
                </a:solidFill>
              </a:rPr>
              <a:t>gösterilen</a:t>
            </a:r>
            <a:r>
              <a:rPr lang="en-GB" sz="2133" kern="0" dirty="0">
                <a:solidFill>
                  <a:srgbClr val="2B2823"/>
                </a:solidFill>
              </a:rPr>
              <a:t> </a:t>
            </a:r>
            <a:r>
              <a:rPr lang="en-GB" sz="2133" kern="0" dirty="0" err="1">
                <a:solidFill>
                  <a:srgbClr val="2B2823"/>
                </a:solidFill>
              </a:rPr>
              <a:t>aşırı</a:t>
            </a:r>
            <a:r>
              <a:rPr lang="en-GB" sz="2133" kern="0" dirty="0">
                <a:solidFill>
                  <a:srgbClr val="2B2823"/>
                </a:solidFill>
              </a:rPr>
              <a:t> </a:t>
            </a:r>
            <a:r>
              <a:rPr lang="en-GB" sz="2133" kern="0" dirty="0" err="1">
                <a:solidFill>
                  <a:srgbClr val="2B2823"/>
                </a:solidFill>
              </a:rPr>
              <a:t>tepki</a:t>
            </a:r>
            <a:r>
              <a:rPr lang="en-GB" sz="2133" kern="0" dirty="0">
                <a:solidFill>
                  <a:srgbClr val="2B2823"/>
                </a:solidFill>
              </a:rPr>
              <a:t> </a:t>
            </a:r>
            <a:r>
              <a:rPr lang="en-GB" sz="2133" kern="0" dirty="0" err="1">
                <a:solidFill>
                  <a:srgbClr val="2B2823"/>
                </a:solidFill>
              </a:rPr>
              <a:t>olarak</a:t>
            </a:r>
            <a:r>
              <a:rPr lang="en-GB" sz="2133" kern="0" dirty="0">
                <a:solidFill>
                  <a:srgbClr val="2B2823"/>
                </a:solidFill>
              </a:rPr>
              <a:t> </a:t>
            </a:r>
            <a:r>
              <a:rPr lang="en-GB" sz="2133" kern="0" dirty="0" err="1">
                <a:solidFill>
                  <a:srgbClr val="2B2823"/>
                </a:solidFill>
              </a:rPr>
              <a:t>açıklar</a:t>
            </a:r>
            <a:r>
              <a:rPr lang="en-GB" sz="2133" kern="0" dirty="0">
                <a:solidFill>
                  <a:srgbClr val="2B2823"/>
                </a:solidFill>
              </a:rPr>
              <a:t>. </a:t>
            </a:r>
            <a:r>
              <a:rPr lang="en-GB" sz="2133" kern="0" dirty="0" err="1">
                <a:solidFill>
                  <a:srgbClr val="2B2823"/>
                </a:solidFill>
              </a:rPr>
              <a:t>Çünkü</a:t>
            </a:r>
            <a:r>
              <a:rPr lang="en-GB" sz="2133" kern="0" dirty="0">
                <a:solidFill>
                  <a:srgbClr val="2B2823"/>
                </a:solidFill>
              </a:rPr>
              <a:t> </a:t>
            </a:r>
            <a:r>
              <a:rPr lang="en-GB" sz="2133" kern="0" dirty="0" err="1">
                <a:solidFill>
                  <a:srgbClr val="2B2823"/>
                </a:solidFill>
              </a:rPr>
              <a:t>iri</a:t>
            </a:r>
            <a:r>
              <a:rPr lang="en-GB" sz="2133" kern="0" dirty="0">
                <a:solidFill>
                  <a:srgbClr val="2B2823"/>
                </a:solidFill>
              </a:rPr>
              <a:t> </a:t>
            </a:r>
            <a:r>
              <a:rPr lang="en-GB" sz="2133" kern="0" dirty="0" err="1">
                <a:solidFill>
                  <a:srgbClr val="2B2823"/>
                </a:solidFill>
              </a:rPr>
              <a:t>fareler</a:t>
            </a:r>
            <a:r>
              <a:rPr lang="en-GB" sz="2133" kern="0" dirty="0">
                <a:solidFill>
                  <a:srgbClr val="2B2823"/>
                </a:solidFill>
              </a:rPr>
              <a:t> </a:t>
            </a:r>
            <a:r>
              <a:rPr lang="en-GB" sz="2133" kern="0" dirty="0" err="1">
                <a:solidFill>
                  <a:srgbClr val="2B2823"/>
                </a:solidFill>
              </a:rPr>
              <a:t>kedilere</a:t>
            </a:r>
            <a:r>
              <a:rPr lang="en-GB" sz="2133" kern="0" dirty="0">
                <a:solidFill>
                  <a:srgbClr val="2B2823"/>
                </a:solidFill>
              </a:rPr>
              <a:t> </a:t>
            </a:r>
            <a:r>
              <a:rPr lang="en-GB" sz="2133" kern="0" dirty="0" err="1">
                <a:solidFill>
                  <a:srgbClr val="2B2823"/>
                </a:solidFill>
              </a:rPr>
              <a:t>zarar</a:t>
            </a:r>
            <a:r>
              <a:rPr lang="en-GB" sz="2133" kern="0" dirty="0">
                <a:solidFill>
                  <a:srgbClr val="2B2823"/>
                </a:solidFill>
              </a:rPr>
              <a:t> </a:t>
            </a:r>
            <a:r>
              <a:rPr lang="en-GB" sz="2133" kern="0" dirty="0" err="1">
                <a:solidFill>
                  <a:srgbClr val="2B2823"/>
                </a:solidFill>
              </a:rPr>
              <a:t>verebilirler</a:t>
            </a:r>
            <a:r>
              <a:rPr lang="en-GB" sz="2133" kern="0" dirty="0">
                <a:solidFill>
                  <a:srgbClr val="2B2823"/>
                </a:solidFill>
              </a:rPr>
              <a:t>. </a:t>
            </a:r>
            <a:r>
              <a:rPr lang="en-GB" sz="2133" kern="0" dirty="0" err="1">
                <a:solidFill>
                  <a:srgbClr val="2B2823"/>
                </a:solidFill>
              </a:rPr>
              <a:t>Diğer</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açıklama</a:t>
            </a:r>
            <a:r>
              <a:rPr lang="en-GB" sz="2133" kern="0" dirty="0">
                <a:solidFill>
                  <a:srgbClr val="2B2823"/>
                </a:solidFill>
              </a:rPr>
              <a:t> da </a:t>
            </a:r>
            <a:r>
              <a:rPr lang="en-GB" sz="2133" kern="0" dirty="0" err="1">
                <a:solidFill>
                  <a:srgbClr val="2B2823"/>
                </a:solidFill>
              </a:rPr>
              <a:t>anne</a:t>
            </a:r>
            <a:r>
              <a:rPr lang="en-GB" sz="2133" kern="0" dirty="0">
                <a:solidFill>
                  <a:srgbClr val="2B2823"/>
                </a:solidFill>
              </a:rPr>
              <a:t> </a:t>
            </a:r>
            <a:r>
              <a:rPr lang="en-GB" sz="2133" kern="0" dirty="0" err="1">
                <a:solidFill>
                  <a:srgbClr val="2B2823"/>
                </a:solidFill>
              </a:rPr>
              <a:t>farenin</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a:t>
            </a:r>
            <a:r>
              <a:rPr lang="en-GB" sz="2133" kern="0" dirty="0" err="1">
                <a:solidFill>
                  <a:srgbClr val="2B2823"/>
                </a:solidFill>
              </a:rPr>
              <a:t>şekilde</a:t>
            </a:r>
            <a:r>
              <a:rPr lang="en-GB" sz="2133" kern="0" dirty="0">
                <a:solidFill>
                  <a:srgbClr val="2B2823"/>
                </a:solidFill>
              </a:rPr>
              <a:t> </a:t>
            </a:r>
            <a:r>
              <a:rPr lang="en-GB" sz="2133" kern="0" dirty="0" err="1">
                <a:solidFill>
                  <a:srgbClr val="2B2823"/>
                </a:solidFill>
              </a:rPr>
              <a:t>yavrularına</a:t>
            </a:r>
            <a:r>
              <a:rPr lang="en-GB" sz="2133" kern="0" dirty="0">
                <a:solidFill>
                  <a:srgbClr val="2B2823"/>
                </a:solidFill>
              </a:rPr>
              <a:t> </a:t>
            </a:r>
            <a:r>
              <a:rPr lang="en-GB" sz="2133" kern="0" dirty="0" err="1">
                <a:solidFill>
                  <a:srgbClr val="2B2823"/>
                </a:solidFill>
              </a:rPr>
              <a:t>avlanmayı</a:t>
            </a:r>
            <a:r>
              <a:rPr lang="en-GB" sz="2133" kern="0" dirty="0">
                <a:solidFill>
                  <a:srgbClr val="2B2823"/>
                </a:solidFill>
              </a:rPr>
              <a:t> </a:t>
            </a:r>
            <a:r>
              <a:rPr lang="en-GB" sz="2133" kern="0" dirty="0" err="1">
                <a:solidFill>
                  <a:srgbClr val="2B2823"/>
                </a:solidFill>
              </a:rPr>
              <a:t>öğretmek</a:t>
            </a:r>
            <a:r>
              <a:rPr lang="en-GB" sz="2133" kern="0" dirty="0">
                <a:solidFill>
                  <a:srgbClr val="2B2823"/>
                </a:solidFill>
              </a:rPr>
              <a:t> </a:t>
            </a:r>
            <a:r>
              <a:rPr lang="en-GB" sz="2133" kern="0" dirty="0" err="1">
                <a:solidFill>
                  <a:srgbClr val="2B2823"/>
                </a:solidFill>
              </a:rPr>
              <a:t>istediğine</a:t>
            </a:r>
            <a:r>
              <a:rPr lang="en-GB" sz="2133" kern="0" dirty="0">
                <a:solidFill>
                  <a:srgbClr val="2B2823"/>
                </a:solidFill>
              </a:rPr>
              <a:t> </a:t>
            </a:r>
            <a:r>
              <a:rPr lang="en-GB" sz="2133" kern="0" dirty="0" err="1">
                <a:solidFill>
                  <a:srgbClr val="2B2823"/>
                </a:solidFill>
              </a:rPr>
              <a:t>dayanır</a:t>
            </a:r>
            <a:r>
              <a:rPr lang="en-GB" sz="2133" kern="0" dirty="0">
                <a:solidFill>
                  <a:srgbClr val="2B2823"/>
                </a:solidFill>
              </a:rPr>
              <a:t> </a:t>
            </a:r>
            <a:r>
              <a:rPr lang="en-GB" sz="2133" kern="0" dirty="0" err="1">
                <a:solidFill>
                  <a:srgbClr val="2B2823"/>
                </a:solidFill>
              </a:rPr>
              <a:t>ki</a:t>
            </a:r>
            <a:r>
              <a:rPr lang="en-GB" sz="2133" kern="0" dirty="0">
                <a:solidFill>
                  <a:srgbClr val="2B2823"/>
                </a:solidFill>
              </a:rPr>
              <a:t> </a:t>
            </a:r>
            <a:r>
              <a:rPr lang="en-GB" sz="2133" kern="0" dirty="0" err="1">
                <a:solidFill>
                  <a:srgbClr val="2B2823"/>
                </a:solidFill>
              </a:rPr>
              <a:t>bu</a:t>
            </a:r>
            <a:r>
              <a:rPr lang="en-GB" sz="2133" kern="0" dirty="0">
                <a:solidFill>
                  <a:srgbClr val="2B2823"/>
                </a:solidFill>
              </a:rPr>
              <a:t> da </a:t>
            </a:r>
            <a:r>
              <a:rPr lang="en-GB" sz="2133" kern="0" dirty="0" err="1">
                <a:solidFill>
                  <a:srgbClr val="2B2823"/>
                </a:solidFill>
              </a:rPr>
              <a:t>annelik</a:t>
            </a:r>
            <a:r>
              <a:rPr lang="en-GB" sz="2133" kern="0" dirty="0">
                <a:solidFill>
                  <a:srgbClr val="2B2823"/>
                </a:solidFill>
              </a:rPr>
              <a:t> </a:t>
            </a:r>
            <a:r>
              <a:rPr lang="en-GB" sz="2133" kern="0" dirty="0" err="1">
                <a:solidFill>
                  <a:srgbClr val="2B2823"/>
                </a:solidFill>
              </a:rPr>
              <a:t>dürtüsüdür</a:t>
            </a:r>
            <a:r>
              <a:rPr lang="en-GB" sz="2133" kern="0" dirty="0">
                <a:solidFill>
                  <a:srgbClr val="2B2823"/>
                </a:solidFill>
              </a:rPr>
              <a:t>.</a:t>
            </a:r>
          </a:p>
          <a:p>
            <a:pPr marL="609585" indent="-423323" defTabSz="1219170">
              <a:buClr>
                <a:srgbClr val="2B2823"/>
              </a:buClr>
            </a:pPr>
            <a:endParaRPr lang="en-GB" sz="2133" kern="0" dirty="0">
              <a:solidFill>
                <a:srgbClr val="2B2823"/>
              </a:solidFill>
            </a:endParaRPr>
          </a:p>
        </p:txBody>
      </p:sp>
      <p:pic>
        <p:nvPicPr>
          <p:cNvPr id="3" name="Resim 2">
            <a:extLst>
              <a:ext uri="{FF2B5EF4-FFF2-40B4-BE49-F238E27FC236}">
                <a16:creationId xmlns:a16="http://schemas.microsoft.com/office/drawing/2014/main" id="{353C1391-A323-C1B5-6C8F-FC0008572BA3}"/>
              </a:ext>
            </a:extLst>
          </p:cNvPr>
          <p:cNvPicPr>
            <a:picLocks noChangeAspect="1"/>
          </p:cNvPicPr>
          <p:nvPr/>
        </p:nvPicPr>
        <p:blipFill>
          <a:blip r:embed="rId3"/>
          <a:stretch>
            <a:fillRect/>
          </a:stretch>
        </p:blipFill>
        <p:spPr>
          <a:xfrm>
            <a:off x="1711300" y="1446986"/>
            <a:ext cx="4010585" cy="3953427"/>
          </a:xfrm>
          <a:prstGeom prst="rect">
            <a:avLst/>
          </a:prstGeom>
        </p:spPr>
      </p:pic>
    </p:spTree>
    <p:extLst>
      <p:ext uri="{BB962C8B-B14F-4D97-AF65-F5344CB8AC3E}">
        <p14:creationId xmlns:p14="http://schemas.microsoft.com/office/powerpoint/2010/main" val="2083157674"/>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TotalTime>
  <Words>1065</Words>
  <Application>Microsoft Office PowerPoint</Application>
  <PresentationFormat>Geniş ekran</PresentationFormat>
  <Paragraphs>76</Paragraphs>
  <Slides>23</Slides>
  <Notes>22</Notes>
  <HiddenSlides>0</HiddenSlides>
  <MMClips>0</MMClips>
  <ScaleCrop>false</ScaleCrop>
  <HeadingPairs>
    <vt:vector size="6" baseType="variant">
      <vt:variant>
        <vt:lpstr>Kullanılan Yazı Tipleri</vt:lpstr>
      </vt:variant>
      <vt:variant>
        <vt:i4>6</vt:i4>
      </vt:variant>
      <vt:variant>
        <vt:lpstr>Tema</vt:lpstr>
      </vt:variant>
      <vt:variant>
        <vt:i4>2</vt:i4>
      </vt:variant>
      <vt:variant>
        <vt:lpstr>Slayt Başlıkları</vt:lpstr>
      </vt:variant>
      <vt:variant>
        <vt:i4>23</vt:i4>
      </vt:variant>
    </vt:vector>
  </HeadingPairs>
  <TitlesOfParts>
    <vt:vector size="31" baseType="lpstr">
      <vt:lpstr>Arial</vt:lpstr>
      <vt:lpstr>Calibri</vt:lpstr>
      <vt:lpstr>Calibri Light</vt:lpstr>
      <vt:lpstr>Karla</vt:lpstr>
      <vt:lpstr>Livvic</vt:lpstr>
      <vt:lpstr>Pangolin</vt:lpstr>
      <vt:lpstr>Office Teması</vt:lpstr>
      <vt:lpstr>Doodle World Wildlife Day by Slidesgo</vt:lpstr>
      <vt:lpstr>Yaban Hayvan Davranışları</vt:lpstr>
      <vt:lpstr> Doğuştan Gelen Davranışlar </vt:lpstr>
      <vt:lpstr>REFLEKS</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nailmert bıçakcı</dc:creator>
  <cp:lastModifiedBy>nailmert bıçakcı</cp:lastModifiedBy>
  <cp:revision>2</cp:revision>
  <dcterms:created xsi:type="dcterms:W3CDTF">2025-09-08T19:05:42Z</dcterms:created>
  <dcterms:modified xsi:type="dcterms:W3CDTF">2025-10-28T23:06:12Z</dcterms:modified>
</cp:coreProperties>
</file>