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1"/>
  </p:notesMasterIdLst>
  <p:sldIdLst>
    <p:sldId id="256" r:id="rId2"/>
    <p:sldId id="777" r:id="rId3"/>
    <p:sldId id="778" r:id="rId4"/>
    <p:sldId id="779" r:id="rId5"/>
    <p:sldId id="781" r:id="rId6"/>
    <p:sldId id="782" r:id="rId7"/>
    <p:sldId id="783" r:id="rId8"/>
    <p:sldId id="784" r:id="rId9"/>
    <p:sldId id="785" r:id="rId10"/>
    <p:sldId id="786" r:id="rId11"/>
    <p:sldId id="787" r:id="rId12"/>
    <p:sldId id="788" r:id="rId13"/>
    <p:sldId id="789" r:id="rId14"/>
    <p:sldId id="790" r:id="rId15"/>
    <p:sldId id="791" r:id="rId16"/>
    <p:sldId id="792" r:id="rId17"/>
    <p:sldId id="793" r:id="rId18"/>
    <p:sldId id="794" r:id="rId19"/>
    <p:sldId id="795" r:id="rId20"/>
  </p:sldIdLst>
  <p:sldSz cx="9144000" cy="5143500" type="screen16x9"/>
  <p:notesSz cx="6858000" cy="9144000"/>
  <p:embeddedFontLst>
    <p:embeddedFont>
      <p:font typeface="Pangolin" panose="020B0604020202020204" charset="-94"/>
      <p:regular r:id="rId22"/>
    </p:embeddedFont>
    <p:embeddedFont>
      <p:font typeface="Livvic" panose="020B0604020202020204" charset="-94"/>
      <p:regular r:id="rId23"/>
      <p:bold r:id="rId24"/>
      <p:italic r:id="rId25"/>
      <p:boldItalic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14" d="100"/>
          <a:sy n="114" d="100"/>
        </p:scale>
        <p:origin x="71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5.fntdata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4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3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2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1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039672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893540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0578865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017567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0738009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331233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482869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9172720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0561307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1914316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3804670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9573383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0540322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954382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553571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588176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8608084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452965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sz="2000" b="1" dirty="0"/>
              <a:t>2.Şartlanma</a:t>
            </a:r>
            <a:endParaRPr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Dikdörtgen 1"/>
          <p:cNvSpPr/>
          <p:nvPr/>
        </p:nvSpPr>
        <p:spPr>
          <a:xfrm>
            <a:off x="4865615" y="1756496"/>
            <a:ext cx="4051883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Refleks </a:t>
            </a:r>
            <a:r>
              <a:rPr lang="en-US" dirty="0" err="1"/>
              <a:t>hareketi</a:t>
            </a:r>
            <a:r>
              <a:rPr lang="en-US" dirty="0"/>
              <a:t>; </a:t>
            </a:r>
            <a:r>
              <a:rPr lang="en-US" dirty="0" err="1"/>
              <a:t>canlının</a:t>
            </a:r>
            <a:r>
              <a:rPr lang="en-US" dirty="0"/>
              <a:t> </a:t>
            </a:r>
            <a:r>
              <a:rPr lang="en-US" dirty="0" err="1"/>
              <a:t>doğuştan</a:t>
            </a:r>
            <a:r>
              <a:rPr lang="en-US" dirty="0"/>
              <a:t> </a:t>
            </a:r>
            <a:r>
              <a:rPr lang="en-US" dirty="0" err="1"/>
              <a:t>sahip</a:t>
            </a:r>
            <a:r>
              <a:rPr lang="en-US" dirty="0"/>
              <a:t> </a:t>
            </a:r>
            <a:r>
              <a:rPr lang="en-US" dirty="0" err="1"/>
              <a:t>olduğu</a:t>
            </a:r>
            <a:r>
              <a:rPr lang="en-US" dirty="0"/>
              <a:t> </a:t>
            </a:r>
            <a:r>
              <a:rPr lang="en-US" dirty="0" err="1"/>
              <a:t>davranışlardır</a:t>
            </a:r>
            <a:r>
              <a:rPr lang="en-US" dirty="0"/>
              <a:t>. Bu </a:t>
            </a:r>
            <a:r>
              <a:rPr lang="en-US" dirty="0" err="1"/>
              <a:t>davranışlardan</a:t>
            </a:r>
            <a:r>
              <a:rPr lang="en-US" dirty="0"/>
              <a:t> </a:t>
            </a:r>
            <a:r>
              <a:rPr lang="en-US" dirty="0" err="1"/>
              <a:t>bazıları</a:t>
            </a:r>
            <a:r>
              <a:rPr lang="en-US" dirty="0"/>
              <a:t> </a:t>
            </a:r>
            <a:r>
              <a:rPr lang="en-US" dirty="0" err="1"/>
              <a:t>zamanla</a:t>
            </a:r>
            <a:r>
              <a:rPr lang="en-US" dirty="0"/>
              <a:t> </a:t>
            </a:r>
            <a:r>
              <a:rPr lang="en-US" dirty="0" err="1"/>
              <a:t>değiştirilebilir</a:t>
            </a:r>
            <a:r>
              <a:rPr lang="en-US" dirty="0"/>
              <a:t> </a:t>
            </a:r>
            <a:r>
              <a:rPr lang="en-US" dirty="0" err="1"/>
              <a:t>bu</a:t>
            </a:r>
            <a:r>
              <a:rPr lang="en-US" dirty="0"/>
              <a:t> </a:t>
            </a:r>
            <a:r>
              <a:rPr lang="en-US" dirty="0" err="1"/>
              <a:t>olaya</a:t>
            </a:r>
            <a:r>
              <a:rPr lang="en-US" dirty="0"/>
              <a:t> </a:t>
            </a:r>
            <a:r>
              <a:rPr lang="en-US" dirty="0" err="1"/>
              <a:t>şartlanma</a:t>
            </a:r>
            <a:r>
              <a:rPr lang="en-US" dirty="0"/>
              <a:t> </a:t>
            </a:r>
            <a:r>
              <a:rPr lang="en-US" dirty="0" err="1"/>
              <a:t>denir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err="1" smtClean="0"/>
              <a:t>Şartlanma</a:t>
            </a:r>
            <a:r>
              <a:rPr lang="en-US" dirty="0" smtClean="0"/>
              <a:t> </a:t>
            </a:r>
            <a:r>
              <a:rPr lang="en-US" dirty="0" err="1"/>
              <a:t>olayı</a:t>
            </a:r>
            <a:r>
              <a:rPr lang="en-US" dirty="0"/>
              <a:t> </a:t>
            </a:r>
            <a:r>
              <a:rPr lang="en-US" dirty="0" err="1"/>
              <a:t>ile</a:t>
            </a:r>
            <a:r>
              <a:rPr lang="en-US" dirty="0"/>
              <a:t> </a:t>
            </a:r>
            <a:r>
              <a:rPr lang="en-US" dirty="0" err="1"/>
              <a:t>ilgili</a:t>
            </a:r>
            <a:r>
              <a:rPr lang="en-US" dirty="0"/>
              <a:t> ilk </a:t>
            </a:r>
            <a:r>
              <a:rPr lang="en-US" dirty="0" err="1"/>
              <a:t>ciddi</a:t>
            </a:r>
            <a:r>
              <a:rPr lang="en-US" dirty="0"/>
              <a:t> </a:t>
            </a:r>
            <a:r>
              <a:rPr lang="en-US" dirty="0" err="1"/>
              <a:t>çalışmayı</a:t>
            </a:r>
            <a:r>
              <a:rPr lang="en-US" dirty="0"/>
              <a:t> </a:t>
            </a:r>
            <a:r>
              <a:rPr lang="en-US" dirty="0" err="1"/>
              <a:t>Rus</a:t>
            </a:r>
            <a:r>
              <a:rPr lang="en-US" dirty="0"/>
              <a:t> </a:t>
            </a:r>
            <a:r>
              <a:rPr lang="en-US" dirty="0" err="1"/>
              <a:t>bilim</a:t>
            </a:r>
            <a:r>
              <a:rPr lang="en-US" dirty="0"/>
              <a:t> </a:t>
            </a:r>
            <a:r>
              <a:rPr lang="en-US" dirty="0" err="1"/>
              <a:t>insanı</a:t>
            </a:r>
            <a:r>
              <a:rPr lang="en-US" dirty="0"/>
              <a:t> İvan Pavlov (İvan </a:t>
            </a:r>
            <a:r>
              <a:rPr lang="en-US" dirty="0" err="1"/>
              <a:t>pavlof</a:t>
            </a:r>
            <a:r>
              <a:rPr lang="en-US" dirty="0"/>
              <a:t>) </a:t>
            </a:r>
            <a:r>
              <a:rPr lang="en-US" dirty="0" err="1"/>
              <a:t>yapmıştır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700613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4732" y="981765"/>
            <a:ext cx="6243010" cy="3682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29776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en-GB" sz="2000" b="1"/>
              <a:t>3. Deneme – Yanılma Yöntemi</a:t>
            </a:r>
            <a:endParaRPr lang="en-GB" sz="2000" b="1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Dikdörtgen 2"/>
          <p:cNvSpPr/>
          <p:nvPr/>
        </p:nvSpPr>
        <p:spPr>
          <a:xfrm>
            <a:off x="4572000" y="960103"/>
            <a:ext cx="4572000" cy="3970318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GB" dirty="0"/>
              <a:t>Bununla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ilişkilendirilen</a:t>
            </a:r>
            <a:r>
              <a:rPr lang="en-GB" dirty="0"/>
              <a:t> </a:t>
            </a:r>
            <a:r>
              <a:rPr lang="en-GB" dirty="0" err="1"/>
              <a:t>kişi</a:t>
            </a:r>
            <a:r>
              <a:rPr lang="en-GB" dirty="0"/>
              <a:t> B.F </a:t>
            </a:r>
            <a:r>
              <a:rPr lang="en-GB" dirty="0" err="1"/>
              <a:t>Skinner’dır</a:t>
            </a:r>
            <a:r>
              <a:rPr lang="en-GB" dirty="0"/>
              <a:t>. Skinner </a:t>
            </a:r>
            <a:r>
              <a:rPr lang="en-GB" dirty="0" err="1"/>
              <a:t>fareler</a:t>
            </a:r>
            <a:r>
              <a:rPr lang="en-GB" dirty="0"/>
              <a:t> </a:t>
            </a:r>
            <a:r>
              <a:rPr lang="en-GB" dirty="0" err="1"/>
              <a:t>üzerinde</a:t>
            </a:r>
            <a:r>
              <a:rPr lang="en-GB" dirty="0"/>
              <a:t> </a:t>
            </a:r>
            <a:r>
              <a:rPr lang="en-GB" dirty="0" err="1"/>
              <a:t>çalışmalar</a:t>
            </a:r>
            <a:r>
              <a:rPr lang="en-GB" dirty="0"/>
              <a:t> </a:t>
            </a:r>
            <a:r>
              <a:rPr lang="en-GB" dirty="0" err="1"/>
              <a:t>gerçekleştirmiştir</a:t>
            </a:r>
            <a:r>
              <a:rPr lang="en-GB" dirty="0"/>
              <a:t>. Skinner </a:t>
            </a:r>
            <a:r>
              <a:rPr lang="en-GB" dirty="0" err="1"/>
              <a:t>kutusu</a:t>
            </a:r>
            <a:r>
              <a:rPr lang="en-GB" dirty="0"/>
              <a:t> </a:t>
            </a:r>
            <a:r>
              <a:rPr lang="en-GB" dirty="0" err="1"/>
              <a:t>adı</a:t>
            </a:r>
            <a:r>
              <a:rPr lang="en-GB" dirty="0"/>
              <a:t> </a:t>
            </a:r>
            <a:r>
              <a:rPr lang="en-GB" dirty="0" err="1"/>
              <a:t>verilen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deney</a:t>
            </a:r>
            <a:r>
              <a:rPr lang="en-GB" dirty="0"/>
              <a:t> </a:t>
            </a:r>
            <a:r>
              <a:rPr lang="en-GB" dirty="0" err="1"/>
              <a:t>düzeneği</a:t>
            </a:r>
            <a:r>
              <a:rPr lang="en-GB" dirty="0"/>
              <a:t> </a:t>
            </a:r>
            <a:r>
              <a:rPr lang="en-GB" dirty="0" err="1"/>
              <a:t>kullanılmıştır</a:t>
            </a:r>
            <a:r>
              <a:rPr lang="en-GB" dirty="0"/>
              <a:t>. </a:t>
            </a:r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 smtClean="0"/>
          </a:p>
          <a:p>
            <a:endParaRPr lang="tr-TR" dirty="0"/>
          </a:p>
          <a:p>
            <a:endParaRPr lang="en-GB" dirty="0"/>
          </a:p>
          <a:p>
            <a:r>
              <a:rPr lang="en-GB" dirty="0" err="1"/>
              <a:t>Düzenekte</a:t>
            </a:r>
            <a:r>
              <a:rPr lang="en-GB" dirty="0"/>
              <a:t> </a:t>
            </a:r>
            <a:r>
              <a:rPr lang="en-GB" dirty="0" err="1"/>
              <a:t>iki</a:t>
            </a:r>
            <a:r>
              <a:rPr lang="en-GB" dirty="0"/>
              <a:t> </a:t>
            </a:r>
            <a:r>
              <a:rPr lang="en-GB" dirty="0" err="1"/>
              <a:t>farklı</a:t>
            </a:r>
            <a:r>
              <a:rPr lang="en-GB" dirty="0"/>
              <a:t> </a:t>
            </a:r>
            <a:r>
              <a:rPr lang="en-GB" dirty="0" err="1"/>
              <a:t>ışık</a:t>
            </a:r>
            <a:r>
              <a:rPr lang="en-GB" dirty="0"/>
              <a:t> </a:t>
            </a:r>
            <a:r>
              <a:rPr lang="en-GB" dirty="0" err="1"/>
              <a:t>vardır</a:t>
            </a:r>
            <a:r>
              <a:rPr lang="en-GB" dirty="0"/>
              <a:t>. </a:t>
            </a:r>
            <a:r>
              <a:rPr lang="en-GB" dirty="0" err="1"/>
              <a:t>Yeşil</a:t>
            </a:r>
            <a:r>
              <a:rPr lang="en-GB" dirty="0"/>
              <a:t> </a:t>
            </a:r>
            <a:r>
              <a:rPr lang="en-GB" dirty="0" err="1"/>
              <a:t>yandığında</a:t>
            </a:r>
            <a:r>
              <a:rPr lang="en-GB" dirty="0"/>
              <a:t> fare </a:t>
            </a:r>
            <a:r>
              <a:rPr lang="en-GB" dirty="0" err="1"/>
              <a:t>manivelaya</a:t>
            </a:r>
            <a:r>
              <a:rPr lang="en-GB" dirty="0"/>
              <a:t> </a:t>
            </a:r>
            <a:r>
              <a:rPr lang="en-GB" dirty="0" err="1"/>
              <a:t>dokunursa</a:t>
            </a:r>
            <a:r>
              <a:rPr lang="en-GB" dirty="0"/>
              <a:t> </a:t>
            </a:r>
            <a:r>
              <a:rPr lang="en-GB" dirty="0" err="1"/>
              <a:t>yiyecek</a:t>
            </a:r>
            <a:r>
              <a:rPr lang="en-GB" dirty="0"/>
              <a:t> </a:t>
            </a:r>
            <a:r>
              <a:rPr lang="en-GB" dirty="0" err="1"/>
              <a:t>içeri</a:t>
            </a:r>
            <a:r>
              <a:rPr lang="en-GB" dirty="0"/>
              <a:t> </a:t>
            </a:r>
            <a:r>
              <a:rPr lang="en-GB" dirty="0" err="1"/>
              <a:t>düşer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fare </a:t>
            </a:r>
            <a:r>
              <a:rPr lang="en-GB" dirty="0" err="1"/>
              <a:t>beslenebilir</a:t>
            </a:r>
            <a:r>
              <a:rPr lang="en-GB" dirty="0"/>
              <a:t>. </a:t>
            </a:r>
            <a:r>
              <a:rPr lang="en-GB" dirty="0" err="1"/>
              <a:t>Kırmızı</a:t>
            </a:r>
            <a:r>
              <a:rPr lang="en-GB" dirty="0"/>
              <a:t> </a:t>
            </a:r>
            <a:r>
              <a:rPr lang="en-GB" dirty="0" err="1"/>
              <a:t>ışık</a:t>
            </a:r>
            <a:r>
              <a:rPr lang="en-GB" dirty="0"/>
              <a:t> </a:t>
            </a:r>
            <a:r>
              <a:rPr lang="en-GB" dirty="0" err="1"/>
              <a:t>yandığında</a:t>
            </a:r>
            <a:r>
              <a:rPr lang="en-GB" dirty="0"/>
              <a:t> </a:t>
            </a:r>
            <a:r>
              <a:rPr lang="en-GB" dirty="0" err="1"/>
              <a:t>manivelaya</a:t>
            </a:r>
            <a:r>
              <a:rPr lang="en-GB" dirty="0"/>
              <a:t> </a:t>
            </a:r>
            <a:r>
              <a:rPr lang="en-GB" dirty="0" err="1"/>
              <a:t>dokunursa</a:t>
            </a:r>
            <a:r>
              <a:rPr lang="en-GB" dirty="0"/>
              <a:t> </a:t>
            </a:r>
            <a:r>
              <a:rPr lang="en-GB" dirty="0" err="1"/>
              <a:t>elektrik</a:t>
            </a:r>
            <a:r>
              <a:rPr lang="en-GB" dirty="0"/>
              <a:t> </a:t>
            </a:r>
            <a:r>
              <a:rPr lang="en-GB" dirty="0" err="1"/>
              <a:t>çarpar</a:t>
            </a:r>
            <a:r>
              <a:rPr lang="en-GB" dirty="0"/>
              <a:t>. </a:t>
            </a:r>
            <a:r>
              <a:rPr lang="en-GB" dirty="0" err="1"/>
              <a:t>Böylece</a:t>
            </a:r>
            <a:r>
              <a:rPr lang="en-GB" dirty="0"/>
              <a:t> fare ne zaman </a:t>
            </a:r>
            <a:r>
              <a:rPr lang="en-GB" dirty="0" err="1"/>
              <a:t>maniveladan</a:t>
            </a:r>
            <a:r>
              <a:rPr lang="en-GB" dirty="0"/>
              <a:t> </a:t>
            </a:r>
            <a:r>
              <a:rPr lang="en-GB" dirty="0" err="1"/>
              <a:t>yemek</a:t>
            </a:r>
            <a:r>
              <a:rPr lang="en-GB" dirty="0"/>
              <a:t> </a:t>
            </a:r>
            <a:r>
              <a:rPr lang="en-GB" dirty="0" err="1"/>
              <a:t>alabileceğini</a:t>
            </a:r>
            <a:r>
              <a:rPr lang="en-GB" dirty="0"/>
              <a:t> </a:t>
            </a:r>
            <a:r>
              <a:rPr lang="en-GB" dirty="0" err="1"/>
              <a:t>öğrenmiş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71469" y="1653223"/>
            <a:ext cx="1973061" cy="1829104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9843703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78683" y="796954"/>
            <a:ext cx="5823093" cy="3517764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798562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tr-TR" sz="2000" b="1" dirty="0" smtClean="0"/>
              <a:t>   </a:t>
            </a:r>
            <a:r>
              <a:rPr lang="en-US" sz="2000" b="1" dirty="0" smtClean="0"/>
              <a:t>4.İzlenim </a:t>
            </a:r>
            <a:r>
              <a:rPr lang="en-US" sz="2000" b="1" dirty="0" err="1"/>
              <a:t>yoluyla</a:t>
            </a:r>
            <a:r>
              <a:rPr lang="en-US" sz="2000" b="1" dirty="0"/>
              <a:t> </a:t>
            </a:r>
            <a:r>
              <a:rPr lang="en-US" sz="2000" b="1" dirty="0" err="1"/>
              <a:t>öğrenme</a:t>
            </a:r>
            <a:endParaRPr lang="en-GB" sz="2000" b="1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Dikdörtgen 1"/>
          <p:cNvSpPr/>
          <p:nvPr/>
        </p:nvSpPr>
        <p:spPr>
          <a:xfrm>
            <a:off x="4676863" y="905781"/>
            <a:ext cx="4572000" cy="3323987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dirty="0"/>
              <a:t>1935 </a:t>
            </a:r>
            <a:r>
              <a:rPr lang="en-US" dirty="0" err="1"/>
              <a:t>yılında</a:t>
            </a:r>
            <a:r>
              <a:rPr lang="en-US" dirty="0"/>
              <a:t> </a:t>
            </a:r>
            <a:r>
              <a:rPr lang="en-US" dirty="0" err="1"/>
              <a:t>Avustralyalı</a:t>
            </a:r>
            <a:r>
              <a:rPr lang="en-US" dirty="0"/>
              <a:t> </a:t>
            </a:r>
            <a:r>
              <a:rPr lang="en-US" dirty="0" err="1"/>
              <a:t>bilim</a:t>
            </a:r>
            <a:r>
              <a:rPr lang="en-US" dirty="0"/>
              <a:t> </a:t>
            </a:r>
            <a:r>
              <a:rPr lang="en-US" dirty="0" err="1"/>
              <a:t>insanı</a:t>
            </a:r>
            <a:r>
              <a:rPr lang="en-US" dirty="0"/>
              <a:t> </a:t>
            </a:r>
            <a:r>
              <a:rPr lang="en-US" dirty="0" err="1"/>
              <a:t>biyolog</a:t>
            </a:r>
            <a:r>
              <a:rPr lang="en-US" dirty="0"/>
              <a:t> Konrad Lorenz </a:t>
            </a:r>
            <a:r>
              <a:rPr lang="en-US" dirty="0" err="1"/>
              <a:t>bazı</a:t>
            </a:r>
            <a:r>
              <a:rPr lang="en-US" dirty="0"/>
              <a:t> </a:t>
            </a:r>
            <a:r>
              <a:rPr lang="en-US" dirty="0" err="1"/>
              <a:t>canlılarda</a:t>
            </a:r>
            <a:r>
              <a:rPr lang="en-US" dirty="0"/>
              <a:t> </a:t>
            </a:r>
            <a:r>
              <a:rPr lang="en-US" dirty="0" err="1"/>
              <a:t>yeni</a:t>
            </a:r>
            <a:r>
              <a:rPr lang="en-US" dirty="0"/>
              <a:t> </a:t>
            </a:r>
            <a:r>
              <a:rPr lang="en-US" dirty="0" err="1"/>
              <a:t>doğan</a:t>
            </a:r>
            <a:r>
              <a:rPr lang="en-US" dirty="0"/>
              <a:t> </a:t>
            </a:r>
            <a:r>
              <a:rPr lang="en-US" dirty="0" err="1"/>
              <a:t>genç</a:t>
            </a:r>
            <a:r>
              <a:rPr lang="en-US" dirty="0"/>
              <a:t> </a:t>
            </a:r>
            <a:r>
              <a:rPr lang="en-US" dirty="0" err="1"/>
              <a:t>bireylerin</a:t>
            </a:r>
            <a:r>
              <a:rPr lang="en-US" dirty="0"/>
              <a:t> </a:t>
            </a:r>
            <a:r>
              <a:rPr lang="en-US" dirty="0" err="1"/>
              <a:t>izlenimle</a:t>
            </a:r>
            <a:r>
              <a:rPr lang="en-US" dirty="0"/>
              <a:t> </a:t>
            </a:r>
            <a:r>
              <a:rPr lang="en-US" dirty="0" err="1"/>
              <a:t>bazı</a:t>
            </a:r>
            <a:r>
              <a:rPr lang="en-US" dirty="0"/>
              <a:t> </a:t>
            </a:r>
            <a:r>
              <a:rPr lang="en-US" dirty="0" err="1"/>
              <a:t>davranışları</a:t>
            </a:r>
            <a:r>
              <a:rPr lang="en-US" dirty="0"/>
              <a:t> </a:t>
            </a:r>
            <a:r>
              <a:rPr lang="en-US" dirty="0" err="1"/>
              <a:t>öğrendiklerini</a:t>
            </a:r>
            <a:r>
              <a:rPr lang="en-US" dirty="0"/>
              <a:t> </a:t>
            </a:r>
            <a:r>
              <a:rPr lang="en-US" dirty="0" err="1"/>
              <a:t>fark</a:t>
            </a:r>
            <a:r>
              <a:rPr lang="en-US" dirty="0"/>
              <a:t> </a:t>
            </a:r>
            <a:r>
              <a:rPr lang="en-US" dirty="0" err="1"/>
              <a:t>etmiştir</a:t>
            </a:r>
            <a:r>
              <a:rPr lang="en-US" dirty="0" smtClean="0"/>
              <a:t>.</a:t>
            </a:r>
            <a:endParaRPr lang="tr-TR" dirty="0" smtClean="0"/>
          </a:p>
          <a:p>
            <a:endParaRPr lang="tr-TR" dirty="0"/>
          </a:p>
          <a:p>
            <a:r>
              <a:rPr lang="en-US" dirty="0" smtClean="0"/>
              <a:t> </a:t>
            </a:r>
            <a:r>
              <a:rPr lang="en-US" dirty="0" err="1"/>
              <a:t>Lorenz’in</a:t>
            </a:r>
            <a:r>
              <a:rPr lang="en-US" dirty="0"/>
              <a:t>, </a:t>
            </a:r>
            <a:r>
              <a:rPr lang="en-US" dirty="0" err="1"/>
              <a:t>bu</a:t>
            </a:r>
            <a:r>
              <a:rPr lang="en-US" dirty="0"/>
              <a:t> </a:t>
            </a:r>
            <a:r>
              <a:rPr lang="en-US" dirty="0" err="1"/>
              <a:t>çalışmasından</a:t>
            </a:r>
            <a:r>
              <a:rPr lang="en-US" dirty="0"/>
              <a:t> </a:t>
            </a:r>
            <a:r>
              <a:rPr lang="en-US" dirty="0" err="1"/>
              <a:t>önce</a:t>
            </a:r>
            <a:r>
              <a:rPr lang="en-US" dirty="0"/>
              <a:t> </a:t>
            </a:r>
            <a:r>
              <a:rPr lang="en-US" dirty="0" err="1"/>
              <a:t>yumurtadan</a:t>
            </a:r>
            <a:r>
              <a:rPr lang="en-US" dirty="0"/>
              <a:t> </a:t>
            </a:r>
            <a:r>
              <a:rPr lang="en-US" dirty="0" err="1"/>
              <a:t>çıkan</a:t>
            </a:r>
            <a:r>
              <a:rPr lang="en-US" dirty="0"/>
              <a:t> </a:t>
            </a:r>
            <a:r>
              <a:rPr lang="en-US" dirty="0" err="1"/>
              <a:t>ördek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kaz</a:t>
            </a:r>
            <a:r>
              <a:rPr lang="en-US" dirty="0"/>
              <a:t> </a:t>
            </a:r>
            <a:r>
              <a:rPr lang="en-US" dirty="0" err="1"/>
              <a:t>yavrularının</a:t>
            </a:r>
            <a:r>
              <a:rPr lang="en-US" dirty="0"/>
              <a:t> </a:t>
            </a:r>
            <a:r>
              <a:rPr lang="en-US" dirty="0" err="1"/>
              <a:t>annelerini</a:t>
            </a:r>
            <a:r>
              <a:rPr lang="en-US" dirty="0"/>
              <a:t> </a:t>
            </a:r>
            <a:r>
              <a:rPr lang="en-US" dirty="0" err="1"/>
              <a:t>takip</a:t>
            </a:r>
            <a:r>
              <a:rPr lang="en-US" dirty="0"/>
              <a:t> </a:t>
            </a:r>
            <a:r>
              <a:rPr lang="en-US" dirty="0" err="1"/>
              <a:t>etmelerinin</a:t>
            </a:r>
            <a:r>
              <a:rPr lang="en-US" dirty="0"/>
              <a:t> </a:t>
            </a:r>
            <a:r>
              <a:rPr lang="en-US" dirty="0" err="1"/>
              <a:t>iç</a:t>
            </a:r>
            <a:r>
              <a:rPr lang="en-US" dirty="0"/>
              <a:t> </a:t>
            </a:r>
            <a:r>
              <a:rPr lang="en-US" dirty="0" err="1"/>
              <a:t>güdüleri</a:t>
            </a:r>
            <a:r>
              <a:rPr lang="en-US" dirty="0"/>
              <a:t> </a:t>
            </a:r>
            <a:r>
              <a:rPr lang="en-US" dirty="0" err="1"/>
              <a:t>düşünülmekteydi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smtClean="0"/>
              <a:t>Lorenz </a:t>
            </a:r>
            <a:r>
              <a:rPr lang="en-US" dirty="0" err="1"/>
              <a:t>yaptığı</a:t>
            </a:r>
            <a:r>
              <a:rPr lang="en-US" dirty="0"/>
              <a:t> </a:t>
            </a:r>
            <a:r>
              <a:rPr lang="en-US" dirty="0" err="1"/>
              <a:t>çalışmada</a:t>
            </a:r>
            <a:r>
              <a:rPr lang="en-US" dirty="0"/>
              <a:t> </a:t>
            </a:r>
            <a:r>
              <a:rPr lang="en-US" dirty="0" err="1"/>
              <a:t>kuluçka</a:t>
            </a:r>
            <a:r>
              <a:rPr lang="en-US" dirty="0"/>
              <a:t> </a:t>
            </a:r>
            <a:r>
              <a:rPr lang="en-US" dirty="0" err="1"/>
              <a:t>makinesinden</a:t>
            </a:r>
            <a:r>
              <a:rPr lang="en-US" dirty="0"/>
              <a:t> </a:t>
            </a:r>
            <a:r>
              <a:rPr lang="en-US" dirty="0" err="1"/>
              <a:t>çıkan</a:t>
            </a:r>
            <a:r>
              <a:rPr lang="en-US" dirty="0"/>
              <a:t> </a:t>
            </a:r>
            <a:r>
              <a:rPr lang="en-US" dirty="0" err="1"/>
              <a:t>ördek</a:t>
            </a:r>
            <a:r>
              <a:rPr lang="en-US" dirty="0"/>
              <a:t> </a:t>
            </a:r>
            <a:r>
              <a:rPr lang="en-US" dirty="0" err="1"/>
              <a:t>yavrularını</a:t>
            </a:r>
            <a:r>
              <a:rPr lang="en-US" dirty="0"/>
              <a:t> </a:t>
            </a:r>
            <a:r>
              <a:rPr lang="en-US" dirty="0" err="1"/>
              <a:t>gözlemlemiştir</a:t>
            </a:r>
            <a:r>
              <a:rPr lang="en-US" dirty="0"/>
              <a:t>. Lorenz, </a:t>
            </a:r>
            <a:r>
              <a:rPr lang="en-US" dirty="0" err="1"/>
              <a:t>ördek</a:t>
            </a:r>
            <a:r>
              <a:rPr lang="en-US" dirty="0"/>
              <a:t> </a:t>
            </a:r>
            <a:r>
              <a:rPr lang="en-US" dirty="0" err="1"/>
              <a:t>yumurtalarını</a:t>
            </a:r>
            <a:r>
              <a:rPr lang="en-US" dirty="0"/>
              <a:t> </a:t>
            </a:r>
            <a:r>
              <a:rPr lang="en-US" dirty="0" err="1"/>
              <a:t>iki</a:t>
            </a:r>
            <a:r>
              <a:rPr lang="en-US" dirty="0"/>
              <a:t> </a:t>
            </a:r>
            <a:r>
              <a:rPr lang="en-US" dirty="0" err="1"/>
              <a:t>guruba</a:t>
            </a:r>
            <a:r>
              <a:rPr lang="en-US" dirty="0"/>
              <a:t> </a:t>
            </a:r>
            <a:r>
              <a:rPr lang="en-US" dirty="0" err="1"/>
              <a:t>ayırmıştır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err="1" smtClean="0"/>
              <a:t>Bir</a:t>
            </a:r>
            <a:r>
              <a:rPr lang="en-US" dirty="0" smtClean="0"/>
              <a:t> </a:t>
            </a:r>
            <a:r>
              <a:rPr lang="en-US" dirty="0" err="1"/>
              <a:t>grubu</a:t>
            </a:r>
            <a:r>
              <a:rPr lang="en-US" dirty="0"/>
              <a:t> </a:t>
            </a:r>
            <a:r>
              <a:rPr lang="en-US" dirty="0" err="1"/>
              <a:t>anneleri</a:t>
            </a:r>
            <a:r>
              <a:rPr lang="en-US" dirty="0"/>
              <a:t> </a:t>
            </a:r>
            <a:r>
              <a:rPr lang="en-US" dirty="0" err="1"/>
              <a:t>ile</a:t>
            </a:r>
            <a:r>
              <a:rPr lang="en-US" dirty="0"/>
              <a:t> </a:t>
            </a:r>
            <a:r>
              <a:rPr lang="en-US" dirty="0" err="1"/>
              <a:t>bırakmış</a:t>
            </a:r>
            <a:r>
              <a:rPr lang="en-US" dirty="0"/>
              <a:t> </a:t>
            </a:r>
            <a:r>
              <a:rPr lang="en-US" dirty="0" err="1"/>
              <a:t>diğer</a:t>
            </a:r>
            <a:r>
              <a:rPr lang="en-US" dirty="0"/>
              <a:t> </a:t>
            </a:r>
            <a:r>
              <a:rPr lang="en-US" dirty="0" err="1"/>
              <a:t>grubu</a:t>
            </a:r>
            <a:r>
              <a:rPr lang="en-US" dirty="0"/>
              <a:t> </a:t>
            </a:r>
            <a:r>
              <a:rPr lang="en-US" dirty="0" err="1"/>
              <a:t>kuluçka</a:t>
            </a:r>
            <a:r>
              <a:rPr lang="en-US" dirty="0"/>
              <a:t> </a:t>
            </a:r>
            <a:r>
              <a:rPr lang="en-US" dirty="0" err="1"/>
              <a:t>makinesine</a:t>
            </a:r>
            <a:r>
              <a:rPr lang="en-US" dirty="0"/>
              <a:t> </a:t>
            </a:r>
            <a:r>
              <a:rPr lang="en-US" dirty="0" err="1"/>
              <a:t>yerleştirmiştir</a:t>
            </a:r>
            <a:r>
              <a:rPr lang="en-US" dirty="0"/>
              <a:t>. </a:t>
            </a:r>
            <a:r>
              <a:rPr lang="en-US" dirty="0" err="1"/>
              <a:t>Anneleri</a:t>
            </a:r>
            <a:r>
              <a:rPr lang="en-US" dirty="0"/>
              <a:t> </a:t>
            </a:r>
            <a:r>
              <a:rPr lang="en-US" dirty="0" err="1"/>
              <a:t>tarafından</a:t>
            </a:r>
            <a:r>
              <a:rPr lang="en-US" dirty="0"/>
              <a:t> </a:t>
            </a:r>
            <a:r>
              <a:rPr lang="en-US" dirty="0" err="1"/>
              <a:t>yetiştirilen</a:t>
            </a:r>
            <a:r>
              <a:rPr lang="en-US" dirty="0"/>
              <a:t> </a:t>
            </a:r>
            <a:r>
              <a:rPr lang="en-US" dirty="0" err="1"/>
              <a:t>bireyler</a:t>
            </a:r>
            <a:r>
              <a:rPr lang="en-US" dirty="0"/>
              <a:t> normal </a:t>
            </a:r>
            <a:r>
              <a:rPr lang="en-US" dirty="0" err="1"/>
              <a:t>davranışlar</a:t>
            </a:r>
            <a:r>
              <a:rPr lang="en-US" dirty="0"/>
              <a:t> </a:t>
            </a:r>
            <a:r>
              <a:rPr lang="en-US" dirty="0" err="1"/>
              <a:t>göstermiştir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308931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İçerik Yer Tutucusu 2"/>
          <p:cNvSpPr txBox="1">
            <a:spLocks/>
          </p:cNvSpPr>
          <p:nvPr/>
        </p:nvSpPr>
        <p:spPr>
          <a:xfrm>
            <a:off x="720300" y="696285"/>
            <a:ext cx="7703400" cy="38725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US" dirty="0" smtClean="0"/>
          </a:p>
          <a:p>
            <a:r>
              <a:rPr lang="en-US" dirty="0" err="1" smtClean="0"/>
              <a:t>Kuluçka</a:t>
            </a:r>
            <a:r>
              <a:rPr lang="en-US" dirty="0" smtClean="0"/>
              <a:t> </a:t>
            </a:r>
            <a:r>
              <a:rPr lang="en-US" dirty="0" err="1" smtClean="0"/>
              <a:t>makinesinden</a:t>
            </a:r>
            <a:r>
              <a:rPr lang="en-US" dirty="0" smtClean="0"/>
              <a:t> </a:t>
            </a:r>
            <a:r>
              <a:rPr lang="en-US" dirty="0" err="1" smtClean="0"/>
              <a:t>çıkanlar</a:t>
            </a:r>
            <a:r>
              <a:rPr lang="en-US" dirty="0" smtClean="0"/>
              <a:t> ilk </a:t>
            </a:r>
            <a:r>
              <a:rPr lang="en-US" dirty="0" err="1" smtClean="0"/>
              <a:t>saatlerini</a:t>
            </a:r>
            <a:r>
              <a:rPr lang="en-US" dirty="0" smtClean="0"/>
              <a:t> LORENZ </a:t>
            </a:r>
            <a:r>
              <a:rPr lang="en-US" dirty="0" err="1" smtClean="0"/>
              <a:t>ile</a:t>
            </a:r>
            <a:r>
              <a:rPr lang="en-US" dirty="0" smtClean="0"/>
              <a:t> </a:t>
            </a:r>
            <a:r>
              <a:rPr lang="en-US" dirty="0" err="1" smtClean="0"/>
              <a:t>geçirmiş</a:t>
            </a:r>
            <a:r>
              <a:rPr lang="en-US" dirty="0" smtClean="0"/>
              <a:t> </a:t>
            </a:r>
            <a:r>
              <a:rPr lang="en-US" dirty="0" err="1" smtClean="0"/>
              <a:t>ve</a:t>
            </a:r>
            <a:r>
              <a:rPr lang="en-US" dirty="0" smtClean="0"/>
              <a:t> </a:t>
            </a:r>
            <a:r>
              <a:rPr lang="en-US" dirty="0" err="1" smtClean="0"/>
              <a:t>kararlılıkla</a:t>
            </a:r>
            <a:r>
              <a:rPr lang="en-US" dirty="0" smtClean="0"/>
              <a:t> </a:t>
            </a:r>
            <a:r>
              <a:rPr lang="en-US" dirty="0" err="1" smtClean="0"/>
              <a:t>onu</a:t>
            </a:r>
            <a:r>
              <a:rPr lang="en-US" dirty="0" smtClean="0"/>
              <a:t> </a:t>
            </a:r>
            <a:r>
              <a:rPr lang="en-US" dirty="0" err="1" smtClean="0"/>
              <a:t>izlemişlerdir</a:t>
            </a:r>
            <a:r>
              <a:rPr lang="en-US" dirty="0" smtClean="0"/>
              <a:t>. </a:t>
            </a:r>
            <a:r>
              <a:rPr lang="en-US" dirty="0" err="1" smtClean="0"/>
              <a:t>Annelerine</a:t>
            </a:r>
            <a:r>
              <a:rPr lang="en-US" dirty="0" smtClean="0"/>
              <a:t> </a:t>
            </a:r>
            <a:r>
              <a:rPr lang="en-US" dirty="0" err="1" smtClean="0"/>
              <a:t>ya</a:t>
            </a:r>
            <a:r>
              <a:rPr lang="en-US" dirty="0" smtClean="0"/>
              <a:t> da </a:t>
            </a:r>
            <a:r>
              <a:rPr lang="en-US" dirty="0" err="1" smtClean="0"/>
              <a:t>aynı</a:t>
            </a:r>
            <a:r>
              <a:rPr lang="en-US" dirty="0" smtClean="0"/>
              <a:t> </a:t>
            </a:r>
            <a:r>
              <a:rPr lang="en-US" dirty="0" err="1" smtClean="0"/>
              <a:t>türden</a:t>
            </a:r>
            <a:r>
              <a:rPr lang="en-US" dirty="0" smtClean="0"/>
              <a:t> </a:t>
            </a:r>
            <a:r>
              <a:rPr lang="en-US" dirty="0" err="1" smtClean="0"/>
              <a:t>başka</a:t>
            </a:r>
            <a:r>
              <a:rPr lang="en-US" dirty="0" smtClean="0"/>
              <a:t> </a:t>
            </a:r>
            <a:r>
              <a:rPr lang="en-US" dirty="0" err="1" smtClean="0"/>
              <a:t>bireylere</a:t>
            </a:r>
            <a:r>
              <a:rPr lang="en-US" dirty="0" smtClean="0"/>
              <a:t> </a:t>
            </a:r>
            <a:r>
              <a:rPr lang="en-US" dirty="0" err="1" smtClean="0"/>
              <a:t>karşı</a:t>
            </a:r>
            <a:r>
              <a:rPr lang="en-US" dirty="0" smtClean="0"/>
              <a:t> </a:t>
            </a:r>
            <a:r>
              <a:rPr lang="en-US" dirty="0" err="1" smtClean="0"/>
              <a:t>tepki</a:t>
            </a:r>
            <a:r>
              <a:rPr lang="en-US" dirty="0" smtClean="0"/>
              <a:t> </a:t>
            </a:r>
            <a:r>
              <a:rPr lang="en-US" dirty="0" err="1" smtClean="0"/>
              <a:t>göstermemiştir</a:t>
            </a:r>
            <a:r>
              <a:rPr lang="en-US" dirty="0" smtClean="0"/>
              <a:t>. </a:t>
            </a:r>
          </a:p>
          <a:p>
            <a:r>
              <a:rPr lang="en-US" dirty="0" smtClean="0"/>
              <a:t>Lorenz </a:t>
            </a:r>
            <a:r>
              <a:rPr lang="en-US" dirty="0" err="1" smtClean="0"/>
              <a:t>canlıların</a:t>
            </a:r>
            <a:r>
              <a:rPr lang="en-US" dirty="0" smtClean="0"/>
              <a:t> </a:t>
            </a:r>
            <a:r>
              <a:rPr lang="en-US" dirty="0" err="1" smtClean="0"/>
              <a:t>bu</a:t>
            </a:r>
            <a:r>
              <a:rPr lang="en-US" dirty="0" smtClean="0"/>
              <a:t> </a:t>
            </a:r>
            <a:r>
              <a:rPr lang="en-US" dirty="0" err="1" smtClean="0"/>
              <a:t>şekilde</a:t>
            </a:r>
            <a:r>
              <a:rPr lang="en-US" dirty="0" smtClean="0"/>
              <a:t> </a:t>
            </a:r>
            <a:r>
              <a:rPr lang="en-US" dirty="0" err="1" smtClean="0"/>
              <a:t>gördükleri</a:t>
            </a:r>
            <a:r>
              <a:rPr lang="en-US" dirty="0" smtClean="0"/>
              <a:t> </a:t>
            </a:r>
            <a:r>
              <a:rPr lang="en-US" dirty="0" err="1" smtClean="0"/>
              <a:t>objeleri</a:t>
            </a:r>
            <a:r>
              <a:rPr lang="en-US" dirty="0" smtClean="0"/>
              <a:t> </a:t>
            </a:r>
            <a:r>
              <a:rPr lang="en-US" dirty="0" err="1" smtClean="0"/>
              <a:t>taklit</a:t>
            </a:r>
            <a:r>
              <a:rPr lang="en-US" dirty="0" smtClean="0"/>
              <a:t> </a:t>
            </a:r>
            <a:r>
              <a:rPr lang="en-US" dirty="0" err="1" smtClean="0"/>
              <a:t>ederek</a:t>
            </a:r>
            <a:r>
              <a:rPr lang="en-US" dirty="0" smtClean="0"/>
              <a:t> </a:t>
            </a:r>
            <a:r>
              <a:rPr lang="en-US" dirty="0" err="1" smtClean="0"/>
              <a:t>öğrenmelerine</a:t>
            </a:r>
            <a:r>
              <a:rPr lang="en-US" dirty="0" smtClean="0"/>
              <a:t> </a:t>
            </a:r>
            <a:r>
              <a:rPr lang="en-US" b="1" dirty="0" err="1" smtClean="0"/>
              <a:t>izlenim</a:t>
            </a:r>
            <a:r>
              <a:rPr lang="en-US" b="1" dirty="0" smtClean="0"/>
              <a:t> </a:t>
            </a:r>
            <a:r>
              <a:rPr lang="en-US" b="1" dirty="0" err="1" smtClean="0"/>
              <a:t>yoluyla</a:t>
            </a:r>
            <a:r>
              <a:rPr lang="en-US" b="1" dirty="0" smtClean="0"/>
              <a:t> </a:t>
            </a:r>
            <a:r>
              <a:rPr lang="en-US" b="1" dirty="0" err="1" smtClean="0"/>
              <a:t>öğrenme</a:t>
            </a:r>
            <a:r>
              <a:rPr lang="en-US" b="1" dirty="0" smtClean="0"/>
              <a:t> </a:t>
            </a:r>
            <a:r>
              <a:rPr lang="en-US" dirty="0" err="1" smtClean="0"/>
              <a:t>adı</a:t>
            </a:r>
            <a:r>
              <a:rPr lang="en-US" dirty="0" smtClean="0"/>
              <a:t> </a:t>
            </a:r>
            <a:r>
              <a:rPr lang="en-US" dirty="0" err="1" smtClean="0"/>
              <a:t>verilmiştir</a:t>
            </a:r>
            <a:r>
              <a:rPr lang="en-US" dirty="0" smtClean="0"/>
              <a:t>. </a:t>
            </a:r>
            <a:endParaRPr lang="tr-TR" dirty="0" smtClean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r>
              <a:rPr lang="en-US" dirty="0" smtClean="0"/>
              <a:t>İzlenim</a:t>
            </a:r>
            <a:r>
              <a:rPr lang="en-US" dirty="0"/>
              <a:t>, </a:t>
            </a:r>
            <a:r>
              <a:rPr lang="en-US" dirty="0" err="1"/>
              <a:t>basit</a:t>
            </a:r>
            <a:r>
              <a:rPr lang="en-US" dirty="0"/>
              <a:t> bi</a:t>
            </a:r>
            <a:r>
              <a:rPr lang="tr-TR" dirty="0"/>
              <a:t>r</a:t>
            </a:r>
            <a:r>
              <a:rPr lang="en-US" dirty="0"/>
              <a:t> </a:t>
            </a:r>
            <a:r>
              <a:rPr lang="en-US" dirty="0" err="1"/>
              <a:t>öğrenme</a:t>
            </a:r>
            <a:r>
              <a:rPr lang="en-US" dirty="0"/>
              <a:t> </a:t>
            </a:r>
            <a:r>
              <a:rPr lang="en-US" dirty="0" err="1"/>
              <a:t>şeklidir</a:t>
            </a:r>
            <a:r>
              <a:rPr lang="en-US" dirty="0"/>
              <a:t>. </a:t>
            </a:r>
            <a:r>
              <a:rPr lang="en-US" dirty="0" err="1"/>
              <a:t>Diğer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ifadeyle</a:t>
            </a:r>
            <a:r>
              <a:rPr lang="en-US" dirty="0"/>
              <a:t> </a:t>
            </a:r>
            <a:r>
              <a:rPr lang="en-US" dirty="0" err="1"/>
              <a:t>yaparak</a:t>
            </a:r>
            <a:r>
              <a:rPr lang="en-US" dirty="0"/>
              <a:t>, </a:t>
            </a:r>
            <a:r>
              <a:rPr lang="en-US" dirty="0" err="1"/>
              <a:t>yaşayarak</a:t>
            </a:r>
            <a:r>
              <a:rPr lang="en-US" dirty="0"/>
              <a:t> </a:t>
            </a:r>
            <a:r>
              <a:rPr lang="en-US" dirty="0" err="1"/>
              <a:t>öğrenmedir</a:t>
            </a:r>
            <a:r>
              <a:rPr lang="en-US" dirty="0"/>
              <a:t>. Bu </a:t>
            </a:r>
            <a:r>
              <a:rPr lang="en-US" dirty="0" err="1"/>
              <a:t>öğrenme</a:t>
            </a:r>
            <a:r>
              <a:rPr lang="en-US" dirty="0"/>
              <a:t> </a:t>
            </a:r>
            <a:r>
              <a:rPr lang="en-US" dirty="0" err="1"/>
              <a:t>şekli</a:t>
            </a:r>
            <a:r>
              <a:rPr lang="en-US" dirty="0"/>
              <a:t> </a:t>
            </a:r>
            <a:r>
              <a:rPr lang="en-US" dirty="0" err="1"/>
              <a:t>özellikle</a:t>
            </a:r>
            <a:r>
              <a:rPr lang="en-US" dirty="0"/>
              <a:t> </a:t>
            </a:r>
            <a:r>
              <a:rPr lang="en-US" dirty="0" err="1"/>
              <a:t>yeni</a:t>
            </a:r>
            <a:r>
              <a:rPr lang="en-US" dirty="0"/>
              <a:t> </a:t>
            </a:r>
            <a:r>
              <a:rPr lang="en-US" dirty="0" err="1"/>
              <a:t>doğmuş</a:t>
            </a:r>
            <a:r>
              <a:rPr lang="en-US" dirty="0"/>
              <a:t> </a:t>
            </a:r>
            <a:r>
              <a:rPr lang="en-US" dirty="0" err="1"/>
              <a:t>ya</a:t>
            </a:r>
            <a:r>
              <a:rPr lang="en-US" dirty="0"/>
              <a:t> da </a:t>
            </a:r>
            <a:r>
              <a:rPr lang="en-US" dirty="0" err="1"/>
              <a:t>yumurtadan</a:t>
            </a:r>
            <a:r>
              <a:rPr lang="en-US" dirty="0"/>
              <a:t> </a:t>
            </a:r>
            <a:r>
              <a:rPr lang="en-US" dirty="0" err="1"/>
              <a:t>çıkmış</a:t>
            </a:r>
            <a:r>
              <a:rPr lang="en-US" dirty="0"/>
              <a:t> </a:t>
            </a:r>
            <a:r>
              <a:rPr lang="en-US" dirty="0" err="1"/>
              <a:t>yavrularda</a:t>
            </a:r>
            <a:r>
              <a:rPr lang="en-US" dirty="0"/>
              <a:t> </a:t>
            </a:r>
            <a:r>
              <a:rPr lang="en-US" dirty="0" err="1"/>
              <a:t>görülür</a:t>
            </a:r>
            <a:r>
              <a:rPr lang="en-US" dirty="0"/>
              <a:t>. </a:t>
            </a:r>
            <a:r>
              <a:rPr lang="en-US" dirty="0" err="1"/>
              <a:t>Bazı</a:t>
            </a:r>
            <a:r>
              <a:rPr lang="en-US" dirty="0"/>
              <a:t> </a:t>
            </a:r>
            <a:r>
              <a:rPr lang="en-US" dirty="0" err="1"/>
              <a:t>hayvanların</a:t>
            </a:r>
            <a:r>
              <a:rPr lang="en-US" dirty="0"/>
              <a:t> </a:t>
            </a:r>
            <a:r>
              <a:rPr lang="en-US" dirty="0" err="1"/>
              <a:t>yavruları</a:t>
            </a:r>
            <a:r>
              <a:rPr lang="en-US" dirty="0"/>
              <a:t>, </a:t>
            </a:r>
            <a:r>
              <a:rPr lang="en-US" dirty="0" err="1"/>
              <a:t>annelerin</a:t>
            </a:r>
            <a:r>
              <a:rPr lang="en-US" dirty="0"/>
              <a:t> </a:t>
            </a:r>
            <a:r>
              <a:rPr lang="en-US" dirty="0" err="1"/>
              <a:t>arkasında</a:t>
            </a:r>
            <a:r>
              <a:rPr lang="en-US" dirty="0"/>
              <a:t> </a:t>
            </a:r>
            <a:r>
              <a:rPr lang="en-US" dirty="0" err="1"/>
              <a:t>yürümeyi</a:t>
            </a:r>
            <a:r>
              <a:rPr lang="en-US" dirty="0"/>
              <a:t>, </a:t>
            </a:r>
            <a:r>
              <a:rPr lang="en-US" dirty="0" err="1"/>
              <a:t>avlanmayı</a:t>
            </a:r>
            <a:r>
              <a:rPr lang="en-US" dirty="0"/>
              <a:t> </a:t>
            </a:r>
            <a:r>
              <a:rPr lang="en-US" dirty="0" err="1"/>
              <a:t>saklanmayı</a:t>
            </a:r>
            <a:r>
              <a:rPr lang="en-US" dirty="0"/>
              <a:t> </a:t>
            </a:r>
            <a:r>
              <a:rPr lang="en-US" dirty="0" err="1"/>
              <a:t>izleyerek</a:t>
            </a:r>
            <a:r>
              <a:rPr lang="en-US" dirty="0"/>
              <a:t> </a:t>
            </a:r>
            <a:r>
              <a:rPr lang="en-US" dirty="0" err="1"/>
              <a:t>öğrenir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94616" y="1916502"/>
            <a:ext cx="2667016" cy="2002601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14277" y="1916503"/>
            <a:ext cx="2667016" cy="200260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423454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24349" y="2508309"/>
            <a:ext cx="4619651" cy="2635191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1"/>
            <a:ext cx="4524349" cy="258082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4897016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en-US" sz="2000" b="1" dirty="0"/>
              <a:t>5. </a:t>
            </a:r>
            <a:r>
              <a:rPr lang="en-US" sz="2000" b="1" dirty="0" err="1"/>
              <a:t>Kavrama</a:t>
            </a:r>
            <a:r>
              <a:rPr lang="en-US" sz="2000" b="1" dirty="0"/>
              <a:t> </a:t>
            </a:r>
            <a:r>
              <a:rPr lang="en-US" sz="2000" b="1" dirty="0" err="1"/>
              <a:t>yoluyla</a:t>
            </a:r>
            <a:r>
              <a:rPr lang="en-US" sz="2000" b="1" dirty="0"/>
              <a:t> </a:t>
            </a:r>
            <a:endParaRPr lang="tr-TR" sz="2000" b="1" dirty="0" smtClean="0"/>
          </a:p>
          <a:p>
            <a:pPr algn="ctr"/>
            <a:r>
              <a:rPr lang="en-US" sz="2000" b="1" dirty="0" err="1" smtClean="0"/>
              <a:t>öğrenme</a:t>
            </a:r>
            <a:r>
              <a:rPr lang="en-US" sz="2000" b="1" dirty="0" smtClean="0"/>
              <a:t> </a:t>
            </a:r>
            <a:endParaRPr lang="en-US" sz="2000" b="1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Dikdörtgen 2"/>
          <p:cNvSpPr/>
          <p:nvPr/>
        </p:nvSpPr>
        <p:spPr>
          <a:xfrm>
            <a:off x="5104702" y="1444390"/>
            <a:ext cx="3586293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dirty="0"/>
              <a:t>Gelişmiş </a:t>
            </a:r>
            <a:r>
              <a:rPr lang="en-US" dirty="0" err="1"/>
              <a:t>omurgalı</a:t>
            </a:r>
            <a:r>
              <a:rPr lang="en-US" dirty="0"/>
              <a:t> </a:t>
            </a:r>
            <a:r>
              <a:rPr lang="en-US" dirty="0" err="1"/>
              <a:t>hayvanların</a:t>
            </a:r>
            <a:r>
              <a:rPr lang="en-US" dirty="0"/>
              <a:t> </a:t>
            </a:r>
            <a:r>
              <a:rPr lang="en-US" dirty="0" err="1"/>
              <a:t>yeni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sorunla</a:t>
            </a:r>
            <a:r>
              <a:rPr lang="en-US" dirty="0"/>
              <a:t> </a:t>
            </a:r>
            <a:r>
              <a:rPr lang="en-US" dirty="0" err="1"/>
              <a:t>karşılaştığında</a:t>
            </a:r>
            <a:r>
              <a:rPr lang="en-US" dirty="0"/>
              <a:t> </a:t>
            </a:r>
            <a:r>
              <a:rPr lang="en-US" dirty="0" err="1"/>
              <a:t>önceki</a:t>
            </a:r>
            <a:r>
              <a:rPr lang="en-US" dirty="0"/>
              <a:t> </a:t>
            </a:r>
            <a:r>
              <a:rPr lang="en-US" dirty="0" err="1"/>
              <a:t>deneyimlerinden</a:t>
            </a:r>
            <a:r>
              <a:rPr lang="en-US" dirty="0"/>
              <a:t> </a:t>
            </a:r>
            <a:r>
              <a:rPr lang="en-US" dirty="0" err="1"/>
              <a:t>yararlanarak</a:t>
            </a:r>
            <a:r>
              <a:rPr lang="en-US" dirty="0"/>
              <a:t> </a:t>
            </a:r>
            <a:r>
              <a:rPr lang="en-US" dirty="0" err="1"/>
              <a:t>sorunu</a:t>
            </a:r>
            <a:r>
              <a:rPr lang="en-US" dirty="0"/>
              <a:t> </a:t>
            </a:r>
            <a:r>
              <a:rPr lang="en-US" dirty="0" err="1"/>
              <a:t>çözmelerine</a:t>
            </a:r>
            <a:r>
              <a:rPr lang="en-US" dirty="0"/>
              <a:t> </a:t>
            </a:r>
            <a:r>
              <a:rPr lang="en-US" b="1" dirty="0" err="1"/>
              <a:t>kavranma</a:t>
            </a:r>
            <a:r>
              <a:rPr lang="en-US" b="1" dirty="0"/>
              <a:t> </a:t>
            </a:r>
            <a:r>
              <a:rPr lang="en-US" b="1" dirty="0" err="1"/>
              <a:t>yoluyla</a:t>
            </a:r>
            <a:r>
              <a:rPr lang="en-US" b="1" dirty="0"/>
              <a:t> </a:t>
            </a:r>
            <a:r>
              <a:rPr lang="en-US" b="1" dirty="0" err="1"/>
              <a:t>öğrenme</a:t>
            </a:r>
            <a:r>
              <a:rPr lang="en-US" b="1" dirty="0"/>
              <a:t> </a:t>
            </a:r>
            <a:r>
              <a:rPr lang="en-US" dirty="0" err="1"/>
              <a:t>ya</a:t>
            </a:r>
            <a:r>
              <a:rPr lang="en-US" dirty="0"/>
              <a:t> da </a:t>
            </a:r>
            <a:r>
              <a:rPr lang="en-US" u="sng" dirty="0" err="1"/>
              <a:t>iç</a:t>
            </a:r>
            <a:r>
              <a:rPr lang="en-US" u="sng" dirty="0"/>
              <a:t> </a:t>
            </a:r>
            <a:r>
              <a:rPr lang="en-US" u="sng" dirty="0" err="1"/>
              <a:t>yüzüyle</a:t>
            </a:r>
            <a:r>
              <a:rPr lang="en-US" u="sng" dirty="0"/>
              <a:t> </a:t>
            </a:r>
            <a:r>
              <a:rPr lang="en-US" u="sng" dirty="0" err="1"/>
              <a:t>öğrenme</a:t>
            </a:r>
            <a:r>
              <a:rPr lang="en-US" u="sng" dirty="0"/>
              <a:t> </a:t>
            </a:r>
            <a:r>
              <a:rPr lang="en-US" dirty="0" err="1"/>
              <a:t>adı</a:t>
            </a:r>
            <a:r>
              <a:rPr lang="en-US" dirty="0"/>
              <a:t> </a:t>
            </a:r>
            <a:r>
              <a:rPr lang="en-US" dirty="0" err="1"/>
              <a:t>verilir</a:t>
            </a:r>
            <a:r>
              <a:rPr lang="en-US" dirty="0"/>
              <a:t>. </a:t>
            </a:r>
            <a:endParaRPr lang="tr-TR" dirty="0" smtClean="0"/>
          </a:p>
          <a:p>
            <a:pPr algn="just"/>
            <a:endParaRPr lang="tr-TR" dirty="0"/>
          </a:p>
          <a:p>
            <a:pPr algn="just"/>
            <a:endParaRPr lang="en-US" dirty="0"/>
          </a:p>
          <a:p>
            <a:pPr algn="just"/>
            <a:r>
              <a:rPr lang="en-US" dirty="0" err="1"/>
              <a:t>Öğrenmenin</a:t>
            </a:r>
            <a:r>
              <a:rPr lang="en-US" dirty="0"/>
              <a:t> </a:t>
            </a:r>
            <a:r>
              <a:rPr lang="en-US" dirty="0" err="1"/>
              <a:t>en</a:t>
            </a:r>
            <a:r>
              <a:rPr lang="en-US" dirty="0"/>
              <a:t> </a:t>
            </a:r>
            <a:r>
              <a:rPr lang="en-US" dirty="0" err="1"/>
              <a:t>ileri</a:t>
            </a:r>
            <a:r>
              <a:rPr lang="en-US" dirty="0"/>
              <a:t> </a:t>
            </a:r>
            <a:r>
              <a:rPr lang="en-US" dirty="0" err="1"/>
              <a:t>şekli</a:t>
            </a:r>
            <a:r>
              <a:rPr lang="en-US" dirty="0"/>
              <a:t> </a:t>
            </a:r>
            <a:r>
              <a:rPr lang="en-US" dirty="0" err="1"/>
              <a:t>olarak</a:t>
            </a:r>
            <a:r>
              <a:rPr lang="en-US" dirty="0"/>
              <a:t> </a:t>
            </a:r>
            <a:r>
              <a:rPr lang="en-US" dirty="0" err="1"/>
              <a:t>kabul</a:t>
            </a:r>
            <a:r>
              <a:rPr lang="en-US" dirty="0"/>
              <a:t> </a:t>
            </a:r>
            <a:r>
              <a:rPr lang="en-US" dirty="0" err="1"/>
              <a:t>edilen</a:t>
            </a:r>
            <a:r>
              <a:rPr lang="en-US" dirty="0"/>
              <a:t> </a:t>
            </a:r>
            <a:r>
              <a:rPr lang="en-US" dirty="0" err="1"/>
              <a:t>davranıştır</a:t>
            </a:r>
            <a:r>
              <a:rPr lang="en-US" dirty="0"/>
              <a:t>. Gelişmiş </a:t>
            </a:r>
            <a:r>
              <a:rPr lang="en-US" dirty="0" err="1"/>
              <a:t>omurgalı</a:t>
            </a:r>
            <a:r>
              <a:rPr lang="en-US" dirty="0"/>
              <a:t> </a:t>
            </a:r>
            <a:r>
              <a:rPr lang="en-US" dirty="0" err="1"/>
              <a:t>hayvanlarda</a:t>
            </a:r>
            <a:r>
              <a:rPr lang="en-US" dirty="0"/>
              <a:t> </a:t>
            </a:r>
            <a:r>
              <a:rPr lang="en-US" dirty="0" err="1"/>
              <a:t>rastlanır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560362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dörtgen 1"/>
          <p:cNvSpPr/>
          <p:nvPr/>
        </p:nvSpPr>
        <p:spPr>
          <a:xfrm>
            <a:off x="159391" y="349409"/>
            <a:ext cx="5389926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Kavrama</a:t>
            </a:r>
            <a:r>
              <a:rPr lang="en-US" dirty="0"/>
              <a:t> </a:t>
            </a:r>
            <a:r>
              <a:rPr lang="en-US" dirty="0" err="1"/>
              <a:t>yoluyla</a:t>
            </a:r>
            <a:r>
              <a:rPr lang="en-US" dirty="0"/>
              <a:t> </a:t>
            </a:r>
            <a:r>
              <a:rPr lang="en-US" dirty="0" err="1"/>
              <a:t>öğrenme</a:t>
            </a:r>
            <a:r>
              <a:rPr lang="en-US" dirty="0"/>
              <a:t> </a:t>
            </a:r>
            <a:r>
              <a:rPr lang="en-US" dirty="0" err="1"/>
              <a:t>yeteneğine</a:t>
            </a:r>
            <a:r>
              <a:rPr lang="en-US" dirty="0"/>
              <a:t> </a:t>
            </a:r>
            <a:r>
              <a:rPr lang="en-US" dirty="0" err="1"/>
              <a:t>sahip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hayvanın</a:t>
            </a:r>
            <a:r>
              <a:rPr lang="en-US" dirty="0"/>
              <a:t> </a:t>
            </a:r>
            <a:r>
              <a:rPr lang="en-US" dirty="0" err="1"/>
              <a:t>besin</a:t>
            </a:r>
            <a:r>
              <a:rPr lang="en-US" dirty="0"/>
              <a:t> </a:t>
            </a:r>
            <a:r>
              <a:rPr lang="en-US" dirty="0" err="1"/>
              <a:t>kaynağına</a:t>
            </a:r>
            <a:r>
              <a:rPr lang="en-US" dirty="0"/>
              <a:t> </a:t>
            </a:r>
            <a:r>
              <a:rPr lang="en-US" dirty="0" err="1"/>
              <a:t>giden</a:t>
            </a:r>
            <a:r>
              <a:rPr lang="en-US" dirty="0"/>
              <a:t> </a:t>
            </a:r>
            <a:r>
              <a:rPr lang="en-US" dirty="0" err="1"/>
              <a:t>yol</a:t>
            </a:r>
            <a:r>
              <a:rPr lang="en-US" dirty="0"/>
              <a:t> </a:t>
            </a:r>
            <a:r>
              <a:rPr lang="en-US" dirty="0" err="1"/>
              <a:t>kapatılırsa</a:t>
            </a:r>
            <a:r>
              <a:rPr lang="en-US" dirty="0"/>
              <a:t>, </a:t>
            </a:r>
            <a:r>
              <a:rPr lang="en-US" dirty="0" err="1"/>
              <a:t>hayvan</a:t>
            </a:r>
            <a:r>
              <a:rPr lang="en-US" dirty="0"/>
              <a:t> </a:t>
            </a:r>
            <a:r>
              <a:rPr lang="en-US" dirty="0" err="1"/>
              <a:t>önceki</a:t>
            </a:r>
            <a:r>
              <a:rPr lang="en-US" dirty="0"/>
              <a:t> </a:t>
            </a:r>
            <a:r>
              <a:rPr lang="en-US" dirty="0" err="1"/>
              <a:t>deneyimlerinden</a:t>
            </a:r>
            <a:r>
              <a:rPr lang="en-US" dirty="0"/>
              <a:t> </a:t>
            </a:r>
            <a:r>
              <a:rPr lang="en-US" dirty="0" err="1"/>
              <a:t>yararlanarak</a:t>
            </a:r>
            <a:r>
              <a:rPr lang="en-US" dirty="0"/>
              <a:t> </a:t>
            </a:r>
            <a:r>
              <a:rPr lang="en-US" dirty="0" err="1"/>
              <a:t>uygun</a:t>
            </a:r>
            <a:r>
              <a:rPr lang="en-US" dirty="0"/>
              <a:t> </a:t>
            </a:r>
            <a:r>
              <a:rPr lang="en-US" dirty="0" err="1"/>
              <a:t>başka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yol</a:t>
            </a:r>
            <a:r>
              <a:rPr lang="en-US" dirty="0"/>
              <a:t> </a:t>
            </a:r>
            <a:r>
              <a:rPr lang="en-US" dirty="0" err="1"/>
              <a:t>seçer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yiyeceğe</a:t>
            </a:r>
            <a:r>
              <a:rPr lang="en-US" dirty="0"/>
              <a:t> </a:t>
            </a:r>
            <a:r>
              <a:rPr lang="en-US" dirty="0" err="1"/>
              <a:t>giden</a:t>
            </a:r>
            <a:r>
              <a:rPr lang="en-US" dirty="0"/>
              <a:t> </a:t>
            </a:r>
            <a:r>
              <a:rPr lang="en-US" dirty="0" err="1"/>
              <a:t>yolu</a:t>
            </a:r>
            <a:r>
              <a:rPr lang="en-US" dirty="0"/>
              <a:t> </a:t>
            </a:r>
            <a:r>
              <a:rPr lang="en-US" dirty="0" err="1"/>
              <a:t>bularak</a:t>
            </a:r>
            <a:r>
              <a:rPr lang="en-US" dirty="0"/>
              <a:t> </a:t>
            </a:r>
            <a:r>
              <a:rPr lang="en-US" dirty="0" err="1"/>
              <a:t>yiyeceğe</a:t>
            </a:r>
            <a:r>
              <a:rPr lang="en-US" dirty="0"/>
              <a:t> </a:t>
            </a:r>
            <a:r>
              <a:rPr lang="en-US" dirty="0" err="1"/>
              <a:t>ulaşır</a:t>
            </a:r>
            <a:r>
              <a:rPr lang="en-US" dirty="0"/>
              <a:t>. </a:t>
            </a:r>
          </a:p>
          <a:p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Yapılan</a:t>
            </a:r>
            <a:r>
              <a:rPr lang="en-US" dirty="0"/>
              <a:t> </a:t>
            </a:r>
            <a:r>
              <a:rPr lang="en-US" dirty="0" err="1"/>
              <a:t>araştırmalar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deneyler</a:t>
            </a:r>
            <a:r>
              <a:rPr lang="en-US" dirty="0"/>
              <a:t> </a:t>
            </a:r>
            <a:r>
              <a:rPr lang="en-US" dirty="0" err="1"/>
              <a:t>böyle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durumda</a:t>
            </a:r>
            <a:r>
              <a:rPr lang="en-US" dirty="0"/>
              <a:t> </a:t>
            </a:r>
            <a:r>
              <a:rPr lang="en-US" dirty="0" err="1"/>
              <a:t>yalnızca</a:t>
            </a:r>
            <a:r>
              <a:rPr lang="en-US" dirty="0"/>
              <a:t> </a:t>
            </a:r>
            <a:r>
              <a:rPr lang="en-US" dirty="0" err="1"/>
              <a:t>maymunların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şempanzelerin</a:t>
            </a:r>
            <a:r>
              <a:rPr lang="en-US" dirty="0"/>
              <a:t> </a:t>
            </a:r>
            <a:r>
              <a:rPr lang="en-US" dirty="0" err="1"/>
              <a:t>yiyeceğe</a:t>
            </a:r>
            <a:r>
              <a:rPr lang="en-US" dirty="0"/>
              <a:t> ilk </a:t>
            </a:r>
            <a:r>
              <a:rPr lang="en-US" dirty="0" err="1"/>
              <a:t>aşamada</a:t>
            </a:r>
            <a:r>
              <a:rPr lang="en-US" dirty="0"/>
              <a:t> </a:t>
            </a:r>
            <a:r>
              <a:rPr lang="en-US" dirty="0" err="1"/>
              <a:t>ulaştıklarını</a:t>
            </a:r>
            <a:r>
              <a:rPr lang="en-US" dirty="0"/>
              <a:t> </a:t>
            </a:r>
            <a:r>
              <a:rPr lang="en-US" dirty="0" err="1"/>
              <a:t>göstermiştir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Şempanzelerin </a:t>
            </a:r>
            <a:r>
              <a:rPr lang="en-US" dirty="0" err="1"/>
              <a:t>denek</a:t>
            </a:r>
            <a:r>
              <a:rPr lang="en-US" dirty="0"/>
              <a:t> </a:t>
            </a:r>
            <a:r>
              <a:rPr lang="en-US" dirty="0" err="1"/>
              <a:t>olarak</a:t>
            </a:r>
            <a:r>
              <a:rPr lang="en-US" dirty="0"/>
              <a:t> </a:t>
            </a:r>
            <a:r>
              <a:rPr lang="en-US" dirty="0" err="1"/>
              <a:t>kullanıldığı</a:t>
            </a:r>
            <a:r>
              <a:rPr lang="en-US" dirty="0"/>
              <a:t> </a:t>
            </a:r>
            <a:r>
              <a:rPr lang="en-US" dirty="0" err="1"/>
              <a:t>deneyde</a:t>
            </a:r>
            <a:r>
              <a:rPr lang="en-US" dirty="0"/>
              <a:t> </a:t>
            </a:r>
            <a:r>
              <a:rPr lang="en-US" dirty="0" err="1"/>
              <a:t>tabandan</a:t>
            </a:r>
            <a:r>
              <a:rPr lang="en-US" dirty="0"/>
              <a:t> </a:t>
            </a:r>
            <a:r>
              <a:rPr lang="en-US" dirty="0" err="1"/>
              <a:t>aşağıya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ip</a:t>
            </a:r>
            <a:r>
              <a:rPr lang="en-US" dirty="0"/>
              <a:t> </a:t>
            </a:r>
            <a:r>
              <a:rPr lang="en-US" dirty="0" err="1"/>
              <a:t>sarkıtılmış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ucuna</a:t>
            </a:r>
            <a:r>
              <a:rPr lang="en-US" dirty="0"/>
              <a:t> </a:t>
            </a:r>
            <a:r>
              <a:rPr lang="en-US" dirty="0" err="1"/>
              <a:t>besin</a:t>
            </a:r>
            <a:r>
              <a:rPr lang="en-US" dirty="0"/>
              <a:t> </a:t>
            </a:r>
            <a:r>
              <a:rPr lang="en-US" dirty="0" err="1"/>
              <a:t>bağlanmıştır</a:t>
            </a:r>
            <a:r>
              <a:rPr lang="en-US" dirty="0"/>
              <a:t>. </a:t>
            </a:r>
            <a:endParaRPr lang="tr-TR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 smtClean="0"/>
              <a:t>Aç</a:t>
            </a:r>
            <a:r>
              <a:rPr lang="en-US" dirty="0" smtClean="0"/>
              <a:t> </a:t>
            </a:r>
            <a:r>
              <a:rPr lang="en-US" dirty="0" err="1"/>
              <a:t>şempanzenin</a:t>
            </a:r>
            <a:r>
              <a:rPr lang="en-US" dirty="0"/>
              <a:t> </a:t>
            </a:r>
            <a:r>
              <a:rPr lang="en-US" dirty="0" err="1"/>
              <a:t>çevresindeki</a:t>
            </a:r>
            <a:r>
              <a:rPr lang="en-US" dirty="0"/>
              <a:t> </a:t>
            </a:r>
            <a:r>
              <a:rPr lang="en-US" dirty="0" err="1"/>
              <a:t>sandıkları</a:t>
            </a:r>
            <a:r>
              <a:rPr lang="en-US" dirty="0"/>
              <a:t> </a:t>
            </a:r>
            <a:r>
              <a:rPr lang="en-US" dirty="0" err="1"/>
              <a:t>kullanarak</a:t>
            </a:r>
            <a:r>
              <a:rPr lang="en-US" dirty="0"/>
              <a:t> </a:t>
            </a:r>
            <a:r>
              <a:rPr lang="en-US" dirty="0" err="1"/>
              <a:t>besine</a:t>
            </a:r>
            <a:r>
              <a:rPr lang="en-US" dirty="0"/>
              <a:t> </a:t>
            </a:r>
            <a:r>
              <a:rPr lang="en-US" dirty="0" err="1"/>
              <a:t>ulaştığı</a:t>
            </a:r>
            <a:r>
              <a:rPr lang="en-US" dirty="0"/>
              <a:t> </a:t>
            </a:r>
            <a:r>
              <a:rPr lang="en-US" dirty="0" err="1"/>
              <a:t>görülmüştür</a:t>
            </a:r>
            <a:r>
              <a:rPr lang="en-US" dirty="0"/>
              <a:t>. </a:t>
            </a:r>
            <a:endParaRPr lang="tr-TR" dirty="0" smtClean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tr-TR" dirty="0" smtClean="0"/>
              <a:t>Ş</a:t>
            </a:r>
            <a:r>
              <a:rPr lang="en-US" dirty="0" err="1"/>
              <a:t>empanzeler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maymunlarda</a:t>
            </a:r>
            <a:r>
              <a:rPr lang="en-US" dirty="0"/>
              <a:t> problem </a:t>
            </a:r>
            <a:r>
              <a:rPr lang="en-US" dirty="0" err="1"/>
              <a:t>çözme</a:t>
            </a:r>
            <a:r>
              <a:rPr lang="en-US" dirty="0"/>
              <a:t> </a:t>
            </a:r>
            <a:r>
              <a:rPr lang="en-US" dirty="0" err="1"/>
              <a:t>yetenekleri</a:t>
            </a:r>
            <a:r>
              <a:rPr lang="en-US" dirty="0"/>
              <a:t> </a:t>
            </a:r>
            <a:r>
              <a:rPr lang="en-US" dirty="0" err="1"/>
              <a:t>gelişmiştir</a:t>
            </a:r>
            <a:r>
              <a:rPr lang="en-US" dirty="0"/>
              <a:t>.</a:t>
            </a:r>
          </a:p>
          <a:p>
            <a:endParaRPr lang="en-US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33136" y="2949998"/>
            <a:ext cx="3429900" cy="1378722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29458" y="416397"/>
            <a:ext cx="3237257" cy="215207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906139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Sorularınız </a:t>
            </a:r>
            <a:r>
              <a:rPr lang="en" dirty="0" smtClean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 smtClean="0"/>
              <a:t>esafak</a:t>
            </a:r>
            <a:r>
              <a:rPr lang="en" dirty="0" smtClean="0"/>
              <a:t>@</a:t>
            </a:r>
            <a:r>
              <a:rPr lang="tr-TR" dirty="0" smtClean="0"/>
              <a:t>ankara.edu.tr</a:t>
            </a:r>
            <a:r>
              <a:rPr lang="en" dirty="0" smtClean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 smtClean="0"/>
              <a:t>Dinlediğiniz için teşekkürler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030839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99240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Başlık 1"/>
          <p:cNvSpPr>
            <a:spLocks noGrp="1"/>
          </p:cNvSpPr>
          <p:nvPr>
            <p:ph type="title"/>
          </p:nvPr>
        </p:nvSpPr>
        <p:spPr>
          <a:xfrm>
            <a:off x="1265892" y="1995075"/>
            <a:ext cx="2886966" cy="572700"/>
          </a:xfrm>
        </p:spPr>
        <p:txBody>
          <a:bodyPr/>
          <a:lstStyle/>
          <a:p>
            <a:r>
              <a:rPr lang="tr-TR" dirty="0"/>
              <a:t>2. ÖĞRENİLEN DAVRANIŞLAR</a:t>
            </a:r>
            <a:endParaRPr lang="en-US" dirty="0"/>
          </a:p>
        </p:txBody>
      </p:sp>
      <p:sp>
        <p:nvSpPr>
          <p:cNvPr id="2" name="Dikdörtgen 1"/>
          <p:cNvSpPr/>
          <p:nvPr/>
        </p:nvSpPr>
        <p:spPr>
          <a:xfrm>
            <a:off x="5457039" y="1659834"/>
            <a:ext cx="2772561" cy="2031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Canlıların </a:t>
            </a:r>
            <a:r>
              <a:rPr lang="en-US" dirty="0" err="1"/>
              <a:t>çoğu</a:t>
            </a:r>
            <a:r>
              <a:rPr lang="en-US" dirty="0"/>
              <a:t>, </a:t>
            </a:r>
            <a:r>
              <a:rPr lang="en-US" dirty="0" err="1"/>
              <a:t>öğrenme</a:t>
            </a:r>
            <a:r>
              <a:rPr lang="en-US" dirty="0"/>
              <a:t> </a:t>
            </a:r>
            <a:r>
              <a:rPr lang="en-US" dirty="0" err="1"/>
              <a:t>ile</a:t>
            </a:r>
            <a:r>
              <a:rPr lang="en-US" dirty="0"/>
              <a:t> </a:t>
            </a:r>
            <a:r>
              <a:rPr lang="en-US" dirty="0" err="1"/>
              <a:t>ortaya</a:t>
            </a:r>
            <a:r>
              <a:rPr lang="en-US" dirty="0"/>
              <a:t> </a:t>
            </a:r>
            <a:r>
              <a:rPr lang="en-US" dirty="0" err="1"/>
              <a:t>çıkan</a:t>
            </a:r>
            <a:r>
              <a:rPr lang="en-US" dirty="0"/>
              <a:t> </a:t>
            </a:r>
            <a:r>
              <a:rPr lang="en-US" dirty="0" err="1"/>
              <a:t>davranışlar</a:t>
            </a:r>
            <a:r>
              <a:rPr lang="en-US" dirty="0"/>
              <a:t> </a:t>
            </a:r>
            <a:r>
              <a:rPr lang="en-US" dirty="0" err="1"/>
              <a:t>gösterir</a:t>
            </a:r>
            <a:r>
              <a:rPr lang="en-US" dirty="0"/>
              <a:t>. </a:t>
            </a:r>
            <a:r>
              <a:rPr lang="en-US" dirty="0" err="1"/>
              <a:t>Davranış</a:t>
            </a:r>
            <a:r>
              <a:rPr lang="en-US" dirty="0"/>
              <a:t> </a:t>
            </a:r>
            <a:r>
              <a:rPr lang="en-US" dirty="0" err="1"/>
              <a:t>şekilleri</a:t>
            </a:r>
            <a:r>
              <a:rPr lang="en-US" dirty="0"/>
              <a:t> </a:t>
            </a:r>
            <a:r>
              <a:rPr lang="en-US" dirty="0" err="1"/>
              <a:t>aynı</a:t>
            </a:r>
            <a:r>
              <a:rPr lang="en-US" dirty="0"/>
              <a:t> </a:t>
            </a:r>
            <a:r>
              <a:rPr lang="en-US" dirty="0" err="1"/>
              <a:t>türdeki</a:t>
            </a:r>
            <a:r>
              <a:rPr lang="en-US" dirty="0"/>
              <a:t> </a:t>
            </a:r>
            <a:r>
              <a:rPr lang="en-US" dirty="0" err="1"/>
              <a:t>canlılar</a:t>
            </a:r>
            <a:r>
              <a:rPr lang="en-US" dirty="0"/>
              <a:t> </a:t>
            </a:r>
            <a:r>
              <a:rPr lang="en-US" dirty="0" err="1"/>
              <a:t>arasında</a:t>
            </a:r>
            <a:r>
              <a:rPr lang="en-US" dirty="0"/>
              <a:t> bile </a:t>
            </a:r>
            <a:r>
              <a:rPr lang="en-US" dirty="0" err="1"/>
              <a:t>bazı</a:t>
            </a:r>
            <a:r>
              <a:rPr lang="en-US" dirty="0"/>
              <a:t> </a:t>
            </a:r>
            <a:r>
              <a:rPr lang="en-US" dirty="0" err="1"/>
              <a:t>farklılıklar</a:t>
            </a:r>
            <a:r>
              <a:rPr lang="en-US" dirty="0"/>
              <a:t> </a:t>
            </a:r>
            <a:r>
              <a:rPr lang="en-US" dirty="0" err="1"/>
              <a:t>gösterebilir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err="1" smtClean="0"/>
              <a:t>Sonradan</a:t>
            </a:r>
            <a:r>
              <a:rPr lang="en-US" dirty="0" smtClean="0"/>
              <a:t> </a:t>
            </a:r>
            <a:r>
              <a:rPr lang="en-US" dirty="0" err="1"/>
              <a:t>kazanılan</a:t>
            </a:r>
            <a:r>
              <a:rPr lang="en-US" dirty="0"/>
              <a:t> </a:t>
            </a:r>
            <a:r>
              <a:rPr lang="en-US" dirty="0" err="1"/>
              <a:t>bu</a:t>
            </a:r>
            <a:r>
              <a:rPr lang="en-US" dirty="0"/>
              <a:t> </a:t>
            </a:r>
            <a:r>
              <a:rPr lang="en-US" dirty="0" err="1"/>
              <a:t>davranışların</a:t>
            </a:r>
            <a:r>
              <a:rPr lang="en-US" dirty="0"/>
              <a:t> </a:t>
            </a:r>
            <a:r>
              <a:rPr lang="en-US" dirty="0" err="1"/>
              <a:t>oluşmasında</a:t>
            </a:r>
            <a:r>
              <a:rPr lang="en-US" dirty="0"/>
              <a:t> </a:t>
            </a:r>
            <a:r>
              <a:rPr lang="en-US" dirty="0" err="1"/>
              <a:t>en</a:t>
            </a:r>
            <a:r>
              <a:rPr lang="en-US" dirty="0"/>
              <a:t> </a:t>
            </a:r>
            <a:r>
              <a:rPr lang="en-US" dirty="0" err="1"/>
              <a:t>önemli</a:t>
            </a:r>
            <a:r>
              <a:rPr lang="en-US" dirty="0"/>
              <a:t> </a:t>
            </a:r>
            <a:r>
              <a:rPr lang="en-US" dirty="0" err="1"/>
              <a:t>etken</a:t>
            </a:r>
            <a:r>
              <a:rPr lang="en-US" dirty="0"/>
              <a:t> </a:t>
            </a:r>
            <a:r>
              <a:rPr lang="en-US" dirty="0" err="1"/>
              <a:t>öğrenmedir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034649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dörtgen 1"/>
          <p:cNvSpPr/>
          <p:nvPr/>
        </p:nvSpPr>
        <p:spPr>
          <a:xfrm>
            <a:off x="780176" y="595737"/>
            <a:ext cx="8363824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en-US" dirty="0"/>
          </a:p>
          <a:p>
            <a:r>
              <a:rPr lang="en-US" b="1" dirty="0" err="1"/>
              <a:t>Öğrenilmiş</a:t>
            </a:r>
            <a:r>
              <a:rPr lang="en-US" b="1" dirty="0"/>
              <a:t> </a:t>
            </a:r>
            <a:r>
              <a:rPr lang="en-US" b="1" dirty="0" err="1"/>
              <a:t>davranışlar</a:t>
            </a:r>
            <a:r>
              <a:rPr lang="en-US" b="1" dirty="0"/>
              <a:t>: </a:t>
            </a:r>
            <a:r>
              <a:rPr lang="en-US" dirty="0" err="1"/>
              <a:t>Deneyimler</a:t>
            </a:r>
            <a:r>
              <a:rPr lang="en-US" dirty="0"/>
              <a:t> </a:t>
            </a:r>
            <a:r>
              <a:rPr lang="en-US" dirty="0" err="1"/>
              <a:t>sonucu</a:t>
            </a:r>
            <a:r>
              <a:rPr lang="en-US" dirty="0"/>
              <a:t> </a:t>
            </a:r>
            <a:r>
              <a:rPr lang="en-US" dirty="0" err="1"/>
              <a:t>değişen</a:t>
            </a:r>
            <a:r>
              <a:rPr lang="en-US" dirty="0"/>
              <a:t> </a:t>
            </a:r>
            <a:r>
              <a:rPr lang="en-US" dirty="0" err="1"/>
              <a:t>davranışlar</a:t>
            </a:r>
            <a:r>
              <a:rPr lang="en-US" dirty="0"/>
              <a:t> </a:t>
            </a:r>
            <a:r>
              <a:rPr lang="en-US" dirty="0" err="1"/>
              <a:t>olarak</a:t>
            </a:r>
            <a:r>
              <a:rPr lang="en-US" dirty="0"/>
              <a:t> </a:t>
            </a:r>
            <a:r>
              <a:rPr lang="en-US" dirty="0" err="1"/>
              <a:t>adlandırılır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 smtClean="0"/>
          </a:p>
          <a:p>
            <a:endParaRPr lang="tr-TR" dirty="0"/>
          </a:p>
          <a:p>
            <a:endParaRPr lang="tr-TR" dirty="0"/>
          </a:p>
          <a:p>
            <a:r>
              <a:rPr lang="en-US" dirty="0"/>
              <a:t/>
            </a:r>
            <a:br>
              <a:rPr lang="en-US" dirty="0"/>
            </a:br>
            <a:endParaRPr lang="en-US" dirty="0"/>
          </a:p>
          <a:p>
            <a:r>
              <a:rPr lang="en-US" b="1" dirty="0" err="1"/>
              <a:t>Hafıza</a:t>
            </a:r>
            <a:r>
              <a:rPr lang="en-US" b="1" dirty="0"/>
              <a:t>: </a:t>
            </a:r>
            <a:r>
              <a:rPr lang="en-US" dirty="0" err="1"/>
              <a:t>Deneyimler</a:t>
            </a:r>
            <a:r>
              <a:rPr lang="en-US" dirty="0"/>
              <a:t> </a:t>
            </a:r>
            <a:r>
              <a:rPr lang="en-US" dirty="0" err="1"/>
              <a:t>beyinde</a:t>
            </a:r>
            <a:r>
              <a:rPr lang="en-US" dirty="0"/>
              <a:t> </a:t>
            </a:r>
            <a:r>
              <a:rPr lang="en-US" dirty="0" err="1"/>
              <a:t>kaydedilerek</a:t>
            </a:r>
            <a:r>
              <a:rPr lang="en-US" dirty="0"/>
              <a:t> </a:t>
            </a:r>
            <a:r>
              <a:rPr lang="en-US" dirty="0" err="1"/>
              <a:t>saklanır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ihtiyaç</a:t>
            </a:r>
            <a:r>
              <a:rPr lang="en-US" dirty="0"/>
              <a:t> </a:t>
            </a:r>
            <a:r>
              <a:rPr lang="en-US" dirty="0" err="1"/>
              <a:t>duyulduğunda</a:t>
            </a:r>
            <a:r>
              <a:rPr lang="en-US" dirty="0"/>
              <a:t> </a:t>
            </a:r>
            <a:r>
              <a:rPr lang="en-US" dirty="0" err="1"/>
              <a:t>tekrar</a:t>
            </a:r>
            <a:r>
              <a:rPr lang="en-US" dirty="0"/>
              <a:t> </a:t>
            </a:r>
            <a:r>
              <a:rPr lang="en-US" dirty="0" err="1"/>
              <a:t>hatırlanır</a:t>
            </a:r>
            <a:r>
              <a:rPr lang="en-US" dirty="0"/>
              <a:t> </a:t>
            </a:r>
            <a:r>
              <a:rPr lang="en-US" dirty="0" err="1"/>
              <a:t>buna</a:t>
            </a:r>
            <a:r>
              <a:rPr lang="en-US" dirty="0"/>
              <a:t> </a:t>
            </a:r>
            <a:r>
              <a:rPr lang="en-US" dirty="0" err="1"/>
              <a:t>denir</a:t>
            </a:r>
            <a:r>
              <a:rPr lang="en-US" dirty="0"/>
              <a:t>. 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47337" y="1560447"/>
            <a:ext cx="3629502" cy="204089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525717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5011" y="1082179"/>
            <a:ext cx="3292097" cy="292522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5" name="Dikdörtgen 4"/>
          <p:cNvSpPr/>
          <p:nvPr/>
        </p:nvSpPr>
        <p:spPr>
          <a:xfrm>
            <a:off x="4778001" y="1859805"/>
            <a:ext cx="3736825" cy="16004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Uzun </a:t>
            </a:r>
            <a:r>
              <a:rPr lang="en-US" dirty="0" err="1"/>
              <a:t>yaşam</a:t>
            </a:r>
            <a:r>
              <a:rPr lang="en-US" dirty="0"/>
              <a:t> </a:t>
            </a:r>
            <a:r>
              <a:rPr lang="en-US" dirty="0" err="1"/>
              <a:t>süresi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yavru</a:t>
            </a:r>
            <a:r>
              <a:rPr lang="en-US" dirty="0"/>
              <a:t> </a:t>
            </a:r>
            <a:r>
              <a:rPr lang="en-US" dirty="0" err="1"/>
              <a:t>bakımı</a:t>
            </a:r>
            <a:r>
              <a:rPr lang="en-US" dirty="0"/>
              <a:t> </a:t>
            </a:r>
            <a:r>
              <a:rPr lang="en-US" dirty="0" err="1"/>
              <a:t>olan</a:t>
            </a:r>
            <a:r>
              <a:rPr lang="en-US" dirty="0"/>
              <a:t> </a:t>
            </a:r>
            <a:r>
              <a:rPr lang="en-US" dirty="0" err="1"/>
              <a:t>hayvanların</a:t>
            </a:r>
            <a:r>
              <a:rPr lang="en-US" dirty="0"/>
              <a:t> </a:t>
            </a:r>
            <a:r>
              <a:rPr lang="en-US" dirty="0" err="1"/>
              <a:t>çoğunlukla</a:t>
            </a:r>
            <a:r>
              <a:rPr lang="en-US" dirty="0"/>
              <a:t> </a:t>
            </a:r>
            <a:r>
              <a:rPr lang="en-US" dirty="0" err="1"/>
              <a:t>davranışlar</a:t>
            </a:r>
            <a:r>
              <a:rPr lang="en-US" dirty="0"/>
              <a:t> </a:t>
            </a:r>
            <a:r>
              <a:rPr lang="en-US" dirty="0" err="1"/>
              <a:t>ebeveynlerin</a:t>
            </a:r>
            <a:r>
              <a:rPr lang="en-US" dirty="0"/>
              <a:t> </a:t>
            </a:r>
            <a:r>
              <a:rPr lang="en-US" dirty="0" err="1"/>
              <a:t>davranışlarından</a:t>
            </a:r>
            <a:r>
              <a:rPr lang="en-US" dirty="0"/>
              <a:t> </a:t>
            </a:r>
            <a:r>
              <a:rPr lang="en-US" dirty="0" err="1"/>
              <a:t>öğrenir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 err="1"/>
              <a:t>Örneğin</a:t>
            </a:r>
            <a:r>
              <a:rPr lang="en-US" dirty="0"/>
              <a:t> </a:t>
            </a:r>
            <a:r>
              <a:rPr lang="en-US" dirty="0" err="1"/>
              <a:t>yavru</a:t>
            </a:r>
            <a:r>
              <a:rPr lang="en-US" dirty="0"/>
              <a:t> </a:t>
            </a:r>
            <a:r>
              <a:rPr lang="en-US" dirty="0" err="1"/>
              <a:t>çitalar</a:t>
            </a:r>
            <a:r>
              <a:rPr lang="en-US" dirty="0"/>
              <a:t> </a:t>
            </a:r>
            <a:r>
              <a:rPr lang="en-US" dirty="0" err="1"/>
              <a:t>avlanmayı</a:t>
            </a:r>
            <a:r>
              <a:rPr lang="en-US" dirty="0"/>
              <a:t> </a:t>
            </a:r>
            <a:r>
              <a:rPr lang="en-US" dirty="0" err="1"/>
              <a:t>ailesinden</a:t>
            </a:r>
            <a:r>
              <a:rPr lang="en-US" dirty="0"/>
              <a:t> </a:t>
            </a:r>
            <a:r>
              <a:rPr lang="en-US" dirty="0" err="1"/>
              <a:t>öğrenir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304562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İçerik Yer Tutucusu 2"/>
          <p:cNvSpPr txBox="1">
            <a:spLocks/>
          </p:cNvSpPr>
          <p:nvPr/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US" smtClean="0"/>
          </a:p>
          <a:p>
            <a:r>
              <a:rPr lang="en-US" smtClean="0"/>
              <a:t>Öğrenmenin çeşitli şekilleri vardır. </a:t>
            </a:r>
            <a:endParaRPr lang="tr-TR" smtClean="0"/>
          </a:p>
          <a:p>
            <a:endParaRPr lang="en-US" dirty="0"/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7902" y="2597917"/>
            <a:ext cx="7188197" cy="1782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34770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Dikdörtgen 1"/>
          <p:cNvSpPr/>
          <p:nvPr/>
        </p:nvSpPr>
        <p:spPr>
          <a:xfrm>
            <a:off x="1723506" y="2304799"/>
            <a:ext cx="17123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/>
              <a:t>1.Alışma</a:t>
            </a:r>
            <a:r>
              <a:rPr lang="en-US" b="1" dirty="0"/>
              <a:t> </a:t>
            </a:r>
          </a:p>
        </p:txBody>
      </p:sp>
      <p:sp>
        <p:nvSpPr>
          <p:cNvPr id="3" name="Dikdörtgen 2"/>
          <p:cNvSpPr/>
          <p:nvPr/>
        </p:nvSpPr>
        <p:spPr>
          <a:xfrm>
            <a:off x="4861420" y="1443025"/>
            <a:ext cx="3485626" cy="224676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Belirli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uyarıya</a:t>
            </a:r>
            <a:r>
              <a:rPr lang="en-US" dirty="0"/>
              <a:t> </a:t>
            </a:r>
            <a:r>
              <a:rPr lang="en-US" dirty="0" err="1"/>
              <a:t>karşı</a:t>
            </a:r>
            <a:r>
              <a:rPr lang="en-US" dirty="0"/>
              <a:t> </a:t>
            </a:r>
            <a:r>
              <a:rPr lang="en-US" dirty="0" err="1"/>
              <a:t>tepkimenin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süre</a:t>
            </a:r>
            <a:r>
              <a:rPr lang="en-US" dirty="0"/>
              <a:t> </a:t>
            </a:r>
            <a:r>
              <a:rPr lang="en-US" dirty="0" err="1"/>
              <a:t>sonra</a:t>
            </a:r>
            <a:r>
              <a:rPr lang="en-US" dirty="0"/>
              <a:t> </a:t>
            </a:r>
            <a:r>
              <a:rPr lang="en-US" dirty="0" err="1"/>
              <a:t>kararlı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şekilde</a:t>
            </a:r>
            <a:r>
              <a:rPr lang="en-US" dirty="0"/>
              <a:t> </a:t>
            </a:r>
            <a:r>
              <a:rPr lang="en-US" dirty="0" err="1"/>
              <a:t>azalması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zamanla</a:t>
            </a:r>
            <a:r>
              <a:rPr lang="en-US" dirty="0"/>
              <a:t> </a:t>
            </a:r>
            <a:r>
              <a:rPr lang="en-US" dirty="0" err="1"/>
              <a:t>ortadan</a:t>
            </a:r>
            <a:r>
              <a:rPr lang="en-US" dirty="0"/>
              <a:t> </a:t>
            </a:r>
            <a:r>
              <a:rPr lang="en-US" dirty="0" err="1"/>
              <a:t>kalmasına</a:t>
            </a:r>
            <a:r>
              <a:rPr lang="en-US" dirty="0"/>
              <a:t> </a:t>
            </a:r>
            <a:r>
              <a:rPr lang="en-US" dirty="0" err="1"/>
              <a:t>denir</a:t>
            </a:r>
            <a:r>
              <a:rPr lang="en-US" dirty="0"/>
              <a:t>. </a:t>
            </a:r>
            <a:r>
              <a:rPr lang="en-US" dirty="0" err="1"/>
              <a:t>Öğrenmenin</a:t>
            </a:r>
            <a:r>
              <a:rPr lang="en-US" dirty="0"/>
              <a:t> </a:t>
            </a:r>
            <a:r>
              <a:rPr lang="en-US" dirty="0" err="1"/>
              <a:t>en</a:t>
            </a:r>
            <a:r>
              <a:rPr lang="en-US" dirty="0"/>
              <a:t> </a:t>
            </a:r>
            <a:r>
              <a:rPr lang="en-US" dirty="0" err="1"/>
              <a:t>basit</a:t>
            </a:r>
            <a:r>
              <a:rPr lang="en-US" dirty="0"/>
              <a:t> </a:t>
            </a:r>
            <a:r>
              <a:rPr lang="en-US" dirty="0" err="1"/>
              <a:t>şeklidir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smtClean="0"/>
              <a:t>Bu </a:t>
            </a:r>
            <a:r>
              <a:rPr lang="en-US" dirty="0" err="1"/>
              <a:t>öğrenme</a:t>
            </a:r>
            <a:r>
              <a:rPr lang="en-US" dirty="0"/>
              <a:t> </a:t>
            </a:r>
            <a:r>
              <a:rPr lang="en-US" dirty="0" err="1"/>
              <a:t>şeklinde</a:t>
            </a:r>
            <a:r>
              <a:rPr lang="en-US" dirty="0"/>
              <a:t> </a:t>
            </a:r>
            <a:r>
              <a:rPr lang="en-US" dirty="0" err="1"/>
              <a:t>hayvan</a:t>
            </a:r>
            <a:r>
              <a:rPr lang="en-US" dirty="0"/>
              <a:t> art </a:t>
            </a:r>
            <a:r>
              <a:rPr lang="en-US" dirty="0" err="1"/>
              <a:t>arda</a:t>
            </a:r>
            <a:r>
              <a:rPr lang="en-US" dirty="0"/>
              <a:t> </a:t>
            </a:r>
            <a:r>
              <a:rPr lang="en-US" dirty="0" err="1"/>
              <a:t>uyarıyla</a:t>
            </a:r>
            <a:r>
              <a:rPr lang="en-US" dirty="0"/>
              <a:t> </a:t>
            </a:r>
            <a:r>
              <a:rPr lang="en-US" dirty="0" err="1"/>
              <a:t>karşılaştığında</a:t>
            </a:r>
            <a:r>
              <a:rPr lang="en-US" dirty="0"/>
              <a:t> </a:t>
            </a:r>
            <a:r>
              <a:rPr lang="en-US" dirty="0" err="1"/>
              <a:t>gösterdiği</a:t>
            </a:r>
            <a:r>
              <a:rPr lang="en-US" dirty="0"/>
              <a:t> </a:t>
            </a:r>
            <a:r>
              <a:rPr lang="en-US" dirty="0" err="1"/>
              <a:t>tepkinin</a:t>
            </a:r>
            <a:r>
              <a:rPr lang="en-US" dirty="0"/>
              <a:t> </a:t>
            </a:r>
            <a:r>
              <a:rPr lang="en-US" dirty="0" err="1"/>
              <a:t>çeşidi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şiddeti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süre</a:t>
            </a:r>
            <a:r>
              <a:rPr lang="en-US" dirty="0"/>
              <a:t> </a:t>
            </a:r>
            <a:r>
              <a:rPr lang="en-US" dirty="0" err="1"/>
              <a:t>sonra</a:t>
            </a:r>
            <a:r>
              <a:rPr lang="en-US" dirty="0"/>
              <a:t> </a:t>
            </a:r>
            <a:r>
              <a:rPr lang="en-US" dirty="0" err="1"/>
              <a:t>azalır</a:t>
            </a:r>
            <a:r>
              <a:rPr lang="en-US" dirty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err="1" smtClean="0"/>
              <a:t>Sonunda</a:t>
            </a:r>
            <a:r>
              <a:rPr lang="en-US" dirty="0" smtClean="0"/>
              <a:t> </a:t>
            </a:r>
            <a:r>
              <a:rPr lang="en-US" dirty="0" err="1"/>
              <a:t>tepki</a:t>
            </a:r>
            <a:r>
              <a:rPr lang="en-US" dirty="0"/>
              <a:t> </a:t>
            </a:r>
            <a:r>
              <a:rPr lang="en-US" dirty="0" err="1"/>
              <a:t>tamamen</a:t>
            </a:r>
            <a:r>
              <a:rPr lang="en-US" dirty="0"/>
              <a:t> </a:t>
            </a:r>
            <a:r>
              <a:rPr lang="en-US" dirty="0" err="1"/>
              <a:t>ortadan</a:t>
            </a:r>
            <a:r>
              <a:rPr lang="en-US" dirty="0"/>
              <a:t> </a:t>
            </a:r>
            <a:r>
              <a:rPr lang="en-US" dirty="0" err="1"/>
              <a:t>kalkar</a:t>
            </a:r>
            <a:r>
              <a:rPr lang="en-US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465356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İçerik Yer Tutucusu 2"/>
          <p:cNvSpPr txBox="1">
            <a:spLocks/>
          </p:cNvSpPr>
          <p:nvPr/>
        </p:nvSpPr>
        <p:spPr>
          <a:xfrm>
            <a:off x="642667" y="1834412"/>
            <a:ext cx="3179031" cy="3047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tr-TR" dirty="0" smtClean="0"/>
              <a:t>B</a:t>
            </a:r>
            <a:r>
              <a:rPr lang="en-US" dirty="0" err="1" smtClean="0"/>
              <a:t>ir</a:t>
            </a:r>
            <a:r>
              <a:rPr lang="en-US" dirty="0" smtClean="0"/>
              <a:t> </a:t>
            </a:r>
            <a:r>
              <a:rPr lang="en-US" dirty="0" err="1" smtClean="0"/>
              <a:t>örümceğin</a:t>
            </a:r>
            <a:r>
              <a:rPr lang="en-US" dirty="0" smtClean="0"/>
              <a:t> </a:t>
            </a:r>
            <a:r>
              <a:rPr lang="en-US" dirty="0" err="1" smtClean="0"/>
              <a:t>ağına</a:t>
            </a:r>
            <a:r>
              <a:rPr lang="en-US" dirty="0" smtClean="0"/>
              <a:t> </a:t>
            </a:r>
            <a:r>
              <a:rPr lang="en-US" dirty="0" err="1" smtClean="0"/>
              <a:t>dokunursanız</a:t>
            </a:r>
            <a:r>
              <a:rPr lang="en-US" dirty="0" smtClean="0"/>
              <a:t>, </a:t>
            </a:r>
            <a:r>
              <a:rPr lang="en-US" dirty="0" err="1" smtClean="0"/>
              <a:t>başlangıçta</a:t>
            </a:r>
            <a:r>
              <a:rPr lang="en-US" dirty="0" smtClean="0"/>
              <a:t> </a:t>
            </a:r>
            <a:r>
              <a:rPr lang="en-US" dirty="0" err="1" smtClean="0"/>
              <a:t>hayvan</a:t>
            </a:r>
            <a:r>
              <a:rPr lang="en-US" dirty="0" smtClean="0"/>
              <a:t> </a:t>
            </a:r>
            <a:r>
              <a:rPr lang="en-US" dirty="0" err="1" smtClean="0"/>
              <a:t>hızla</a:t>
            </a:r>
            <a:r>
              <a:rPr lang="en-US" dirty="0" smtClean="0"/>
              <a:t> </a:t>
            </a:r>
            <a:r>
              <a:rPr lang="en-US" dirty="0" err="1" smtClean="0"/>
              <a:t>dokunulan</a:t>
            </a:r>
            <a:r>
              <a:rPr lang="en-US" dirty="0" smtClean="0"/>
              <a:t> </a:t>
            </a:r>
            <a:r>
              <a:rPr lang="en-US" dirty="0" err="1" smtClean="0"/>
              <a:t>yere</a:t>
            </a:r>
            <a:r>
              <a:rPr lang="en-US" dirty="0" smtClean="0"/>
              <a:t> </a:t>
            </a:r>
            <a:r>
              <a:rPr lang="en-US" dirty="0" err="1" smtClean="0"/>
              <a:t>doğru</a:t>
            </a:r>
            <a:r>
              <a:rPr lang="en-US" dirty="0" smtClean="0"/>
              <a:t> </a:t>
            </a:r>
            <a:r>
              <a:rPr lang="en-US" dirty="0" err="1" smtClean="0"/>
              <a:t>hareket</a:t>
            </a:r>
            <a:r>
              <a:rPr lang="en-US" dirty="0" smtClean="0"/>
              <a:t> </a:t>
            </a:r>
            <a:r>
              <a:rPr lang="en-US" dirty="0" err="1" smtClean="0"/>
              <a:t>eder</a:t>
            </a:r>
            <a:r>
              <a:rPr lang="en-US" dirty="0" smtClean="0"/>
              <a:t>. </a:t>
            </a:r>
            <a:endParaRPr lang="tr-TR" dirty="0" smtClean="0"/>
          </a:p>
          <a:p>
            <a:pPr algn="just"/>
            <a:endParaRPr lang="tr-TR" dirty="0"/>
          </a:p>
          <a:p>
            <a:pPr algn="just"/>
            <a:endParaRPr lang="tr-TR" dirty="0" smtClean="0"/>
          </a:p>
          <a:p>
            <a:pPr algn="just"/>
            <a:r>
              <a:rPr lang="en-US" dirty="0" err="1" smtClean="0"/>
              <a:t>Aynı</a:t>
            </a:r>
            <a:r>
              <a:rPr lang="en-US" dirty="0" smtClean="0"/>
              <a:t> </a:t>
            </a:r>
            <a:r>
              <a:rPr lang="en-US" dirty="0" err="1" smtClean="0"/>
              <a:t>hareket</a:t>
            </a:r>
            <a:r>
              <a:rPr lang="en-US" dirty="0" smtClean="0"/>
              <a:t> </a:t>
            </a:r>
            <a:r>
              <a:rPr lang="en-US" dirty="0" err="1" smtClean="0"/>
              <a:t>belirli</a:t>
            </a:r>
            <a:r>
              <a:rPr lang="en-US" dirty="0" smtClean="0"/>
              <a:t> </a:t>
            </a:r>
            <a:r>
              <a:rPr lang="en-US" dirty="0" err="1" smtClean="0"/>
              <a:t>aralıklarla</a:t>
            </a:r>
            <a:r>
              <a:rPr lang="en-US" dirty="0" smtClean="0"/>
              <a:t> </a:t>
            </a:r>
            <a:r>
              <a:rPr lang="en-US" dirty="0" err="1" smtClean="0"/>
              <a:t>tekrarlandığında</a:t>
            </a:r>
            <a:r>
              <a:rPr lang="en-US" dirty="0" smtClean="0"/>
              <a:t> </a:t>
            </a:r>
            <a:r>
              <a:rPr lang="en-US" dirty="0" err="1" smtClean="0"/>
              <a:t>tepkimenin</a:t>
            </a:r>
            <a:r>
              <a:rPr lang="en-US" dirty="0" smtClean="0"/>
              <a:t> </a:t>
            </a:r>
            <a:r>
              <a:rPr lang="en-US" dirty="0" err="1" smtClean="0"/>
              <a:t>giderek</a:t>
            </a:r>
            <a:r>
              <a:rPr lang="en-US" dirty="0" smtClean="0"/>
              <a:t> </a:t>
            </a:r>
            <a:r>
              <a:rPr lang="en-US" dirty="0" err="1" smtClean="0"/>
              <a:t>azaldığı</a:t>
            </a:r>
            <a:r>
              <a:rPr lang="en-US" dirty="0" smtClean="0"/>
              <a:t> </a:t>
            </a:r>
            <a:r>
              <a:rPr lang="en-US" dirty="0" err="1" smtClean="0"/>
              <a:t>ve</a:t>
            </a:r>
            <a:r>
              <a:rPr lang="en-US" dirty="0" smtClean="0"/>
              <a:t> </a:t>
            </a:r>
            <a:r>
              <a:rPr lang="en-US" dirty="0" err="1" smtClean="0"/>
              <a:t>bir</a:t>
            </a:r>
            <a:r>
              <a:rPr lang="en-US" dirty="0" smtClean="0"/>
              <a:t> </a:t>
            </a:r>
            <a:r>
              <a:rPr lang="en-US" dirty="0" err="1" smtClean="0"/>
              <a:t>süre</a:t>
            </a:r>
            <a:r>
              <a:rPr lang="en-US" dirty="0" smtClean="0"/>
              <a:t> </a:t>
            </a:r>
            <a:r>
              <a:rPr lang="en-US" dirty="0" err="1" smtClean="0"/>
              <a:t>sonra</a:t>
            </a:r>
            <a:r>
              <a:rPr lang="en-US" dirty="0" smtClean="0"/>
              <a:t> </a:t>
            </a:r>
            <a:r>
              <a:rPr lang="en-US" dirty="0" err="1" smtClean="0"/>
              <a:t>hiç</a:t>
            </a:r>
            <a:r>
              <a:rPr lang="en-US" dirty="0" smtClean="0"/>
              <a:t> </a:t>
            </a:r>
            <a:r>
              <a:rPr lang="en-US" dirty="0" err="1" smtClean="0"/>
              <a:t>tepki</a:t>
            </a:r>
            <a:r>
              <a:rPr lang="en-US" dirty="0" smtClean="0"/>
              <a:t> </a:t>
            </a:r>
            <a:r>
              <a:rPr lang="en-US" dirty="0" err="1" smtClean="0"/>
              <a:t>vermediği</a:t>
            </a:r>
            <a:r>
              <a:rPr lang="en-US" dirty="0" smtClean="0"/>
              <a:t> </a:t>
            </a:r>
            <a:r>
              <a:rPr lang="en-US" dirty="0" err="1" smtClean="0"/>
              <a:t>görülür</a:t>
            </a:r>
            <a:r>
              <a:rPr lang="en-US" dirty="0" smtClean="0"/>
              <a:t>. 	</a:t>
            </a:r>
          </a:p>
          <a:p>
            <a:endParaRPr lang="en-US" dirty="0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7337" y="1275127"/>
            <a:ext cx="3502201" cy="3011980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4546242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713175" y="571575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8896" y="919439"/>
            <a:ext cx="3284989" cy="327505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İçerik Yer Tutucusu 2"/>
          <p:cNvSpPr txBox="1">
            <a:spLocks/>
          </p:cNvSpPr>
          <p:nvPr/>
        </p:nvSpPr>
        <p:spPr>
          <a:xfrm>
            <a:off x="4971387" y="1285368"/>
            <a:ext cx="3362418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US" dirty="0" err="1" smtClean="0"/>
              <a:t>Hayvanat</a:t>
            </a:r>
            <a:r>
              <a:rPr lang="en-US" dirty="0" smtClean="0"/>
              <a:t> </a:t>
            </a:r>
            <a:r>
              <a:rPr lang="en-US" dirty="0" err="1" smtClean="0"/>
              <a:t>bahçesindeki</a:t>
            </a:r>
            <a:r>
              <a:rPr lang="en-US" dirty="0" smtClean="0"/>
              <a:t> </a:t>
            </a:r>
            <a:r>
              <a:rPr lang="en-US" dirty="0" err="1" smtClean="0"/>
              <a:t>bazı</a:t>
            </a:r>
            <a:r>
              <a:rPr lang="en-US" dirty="0" smtClean="0"/>
              <a:t> </a:t>
            </a:r>
            <a:r>
              <a:rPr lang="en-US" dirty="0" err="1" smtClean="0"/>
              <a:t>maymunlar</a:t>
            </a:r>
            <a:r>
              <a:rPr lang="en-US" dirty="0" smtClean="0"/>
              <a:t> </a:t>
            </a:r>
            <a:r>
              <a:rPr lang="en-US" dirty="0" err="1" smtClean="0"/>
              <a:t>insanlara</a:t>
            </a:r>
            <a:r>
              <a:rPr lang="en-US" dirty="0" smtClean="0"/>
              <a:t> </a:t>
            </a:r>
            <a:r>
              <a:rPr lang="en-US" dirty="0" err="1" smtClean="0"/>
              <a:t>alışkındır</a:t>
            </a:r>
            <a:r>
              <a:rPr lang="en-US" dirty="0" smtClean="0"/>
              <a:t> </a:t>
            </a:r>
            <a:r>
              <a:rPr lang="en-US" dirty="0" err="1" smtClean="0"/>
              <a:t>bu</a:t>
            </a:r>
            <a:r>
              <a:rPr lang="en-US" dirty="0" smtClean="0"/>
              <a:t> </a:t>
            </a:r>
            <a:r>
              <a:rPr lang="en-US" dirty="0" err="1" smtClean="0"/>
              <a:t>hayvanlar</a:t>
            </a:r>
            <a:r>
              <a:rPr lang="en-US" dirty="0" smtClean="0"/>
              <a:t> </a:t>
            </a:r>
            <a:r>
              <a:rPr lang="en-US" dirty="0" err="1" smtClean="0"/>
              <a:t>kafeslerine</a:t>
            </a:r>
            <a:r>
              <a:rPr lang="en-US" dirty="0" smtClean="0"/>
              <a:t> </a:t>
            </a:r>
            <a:r>
              <a:rPr lang="en-US" dirty="0" err="1" smtClean="0"/>
              <a:t>yaklaşıldığında</a:t>
            </a:r>
            <a:r>
              <a:rPr lang="en-US" dirty="0" smtClean="0"/>
              <a:t> </a:t>
            </a:r>
            <a:r>
              <a:rPr lang="en-US" dirty="0" err="1" smtClean="0"/>
              <a:t>kaçmaz</a:t>
            </a:r>
            <a:r>
              <a:rPr lang="en-US" dirty="0" smtClean="0"/>
              <a:t>, </a:t>
            </a:r>
            <a:r>
              <a:rPr lang="en-US" dirty="0" err="1" smtClean="0"/>
              <a:t>verilen</a:t>
            </a:r>
            <a:r>
              <a:rPr lang="en-US" dirty="0" smtClean="0"/>
              <a:t> </a:t>
            </a:r>
            <a:r>
              <a:rPr lang="en-US" dirty="0" err="1" smtClean="0"/>
              <a:t>yiyecekleri</a:t>
            </a:r>
            <a:r>
              <a:rPr lang="en-US" dirty="0" smtClean="0"/>
              <a:t> </a:t>
            </a:r>
            <a:r>
              <a:rPr lang="en-US" dirty="0" err="1" smtClean="0"/>
              <a:t>alıp</a:t>
            </a:r>
            <a:r>
              <a:rPr lang="en-US" dirty="0" smtClean="0"/>
              <a:t> </a:t>
            </a:r>
            <a:r>
              <a:rPr lang="en-US" dirty="0" err="1" smtClean="0"/>
              <a:t>yer</a:t>
            </a:r>
            <a:r>
              <a:rPr lang="en-US" dirty="0" smtClean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US" dirty="0" err="1" smtClean="0"/>
              <a:t>Ancak</a:t>
            </a:r>
            <a:r>
              <a:rPr lang="en-US" dirty="0" smtClean="0"/>
              <a:t> </a:t>
            </a:r>
            <a:r>
              <a:rPr lang="en-US" dirty="0" err="1" smtClean="0"/>
              <a:t>aynı</a:t>
            </a:r>
            <a:r>
              <a:rPr lang="en-US" dirty="0" smtClean="0"/>
              <a:t> </a:t>
            </a:r>
            <a:r>
              <a:rPr lang="en-US" dirty="0" err="1" smtClean="0"/>
              <a:t>türün</a:t>
            </a:r>
            <a:r>
              <a:rPr lang="en-US" dirty="0" smtClean="0"/>
              <a:t> </a:t>
            </a:r>
            <a:r>
              <a:rPr lang="en-US" dirty="0" err="1" smtClean="0"/>
              <a:t>ormanda</a:t>
            </a:r>
            <a:r>
              <a:rPr lang="en-US" dirty="0" smtClean="0"/>
              <a:t> </a:t>
            </a:r>
            <a:r>
              <a:rPr lang="en-US" dirty="0" err="1" smtClean="0"/>
              <a:t>yaşayan</a:t>
            </a:r>
            <a:r>
              <a:rPr lang="en-US" dirty="0" smtClean="0"/>
              <a:t> </a:t>
            </a:r>
            <a:r>
              <a:rPr lang="en-US" dirty="0" err="1" smtClean="0"/>
              <a:t>bir</a:t>
            </a:r>
            <a:r>
              <a:rPr lang="en-US" dirty="0" smtClean="0"/>
              <a:t> </a:t>
            </a:r>
            <a:r>
              <a:rPr lang="en-US" dirty="0" err="1" smtClean="0"/>
              <a:t>hayvan</a:t>
            </a:r>
            <a:r>
              <a:rPr lang="en-US" dirty="0" smtClean="0"/>
              <a:t> </a:t>
            </a:r>
            <a:r>
              <a:rPr lang="en-US" dirty="0" err="1" smtClean="0"/>
              <a:t>bu</a:t>
            </a:r>
            <a:r>
              <a:rPr lang="en-US" dirty="0" smtClean="0"/>
              <a:t> </a:t>
            </a:r>
            <a:r>
              <a:rPr lang="en-US" dirty="0" err="1" smtClean="0"/>
              <a:t>tür</a:t>
            </a:r>
            <a:r>
              <a:rPr lang="en-US" dirty="0" smtClean="0"/>
              <a:t> </a:t>
            </a:r>
            <a:r>
              <a:rPr lang="en-US" dirty="0" err="1" smtClean="0"/>
              <a:t>bir</a:t>
            </a:r>
            <a:r>
              <a:rPr lang="en-US" dirty="0" smtClean="0"/>
              <a:t> </a:t>
            </a:r>
            <a:r>
              <a:rPr lang="en-US" dirty="0" err="1" smtClean="0"/>
              <a:t>davranış</a:t>
            </a:r>
            <a:r>
              <a:rPr lang="en-US" dirty="0" smtClean="0"/>
              <a:t> </a:t>
            </a:r>
            <a:r>
              <a:rPr lang="en-US" dirty="0" err="1" smtClean="0"/>
              <a:t>gözlenmez</a:t>
            </a:r>
            <a:r>
              <a:rPr lang="en-US" dirty="0" smtClean="0"/>
              <a:t>. 	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6673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İçerik Yer Tutucusu 2"/>
          <p:cNvSpPr txBox="1">
            <a:spLocks/>
          </p:cNvSpPr>
          <p:nvPr/>
        </p:nvSpPr>
        <p:spPr>
          <a:xfrm>
            <a:off x="835614" y="1516235"/>
            <a:ext cx="3200400" cy="2418202"/>
          </a:xfrm>
          <a:prstGeom prst="rect">
            <a:avLst/>
          </a:prstGeom>
          <a:noFill/>
          <a:ln>
            <a:noFill/>
          </a:ln>
          <a:effectLst>
            <a:softEdge rad="127000"/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US" dirty="0" err="1" smtClean="0"/>
              <a:t>Fazla</a:t>
            </a:r>
            <a:r>
              <a:rPr lang="en-US" dirty="0" smtClean="0"/>
              <a:t> </a:t>
            </a:r>
            <a:r>
              <a:rPr lang="en-US" dirty="0" err="1" smtClean="0"/>
              <a:t>sayıda</a:t>
            </a:r>
            <a:r>
              <a:rPr lang="en-US" dirty="0" smtClean="0"/>
              <a:t> </a:t>
            </a:r>
            <a:r>
              <a:rPr lang="en-US" dirty="0" err="1" smtClean="0"/>
              <a:t>aracın</a:t>
            </a:r>
            <a:r>
              <a:rPr lang="en-US" dirty="0" smtClean="0"/>
              <a:t> </a:t>
            </a:r>
            <a:r>
              <a:rPr lang="en-US" dirty="0" err="1" smtClean="0"/>
              <a:t>geçtiği</a:t>
            </a:r>
            <a:r>
              <a:rPr lang="en-US" dirty="0" smtClean="0"/>
              <a:t> </a:t>
            </a:r>
            <a:r>
              <a:rPr lang="en-US" dirty="0" err="1" smtClean="0"/>
              <a:t>yol</a:t>
            </a:r>
            <a:r>
              <a:rPr lang="en-US" dirty="0" smtClean="0"/>
              <a:t> </a:t>
            </a:r>
            <a:r>
              <a:rPr lang="en-US" dirty="0" err="1" smtClean="0"/>
              <a:t>kenarlarında</a:t>
            </a:r>
            <a:r>
              <a:rPr lang="en-US" dirty="0" smtClean="0"/>
              <a:t> </a:t>
            </a:r>
            <a:r>
              <a:rPr lang="en-US" dirty="0" err="1" smtClean="0"/>
              <a:t>yaşayan</a:t>
            </a:r>
            <a:r>
              <a:rPr lang="en-US" dirty="0" smtClean="0"/>
              <a:t> </a:t>
            </a:r>
            <a:r>
              <a:rPr lang="en-US" dirty="0" err="1" smtClean="0"/>
              <a:t>bazı</a:t>
            </a:r>
            <a:r>
              <a:rPr lang="en-US" dirty="0" smtClean="0"/>
              <a:t> </a:t>
            </a:r>
            <a:r>
              <a:rPr lang="en-US" dirty="0" err="1" smtClean="0"/>
              <a:t>kuşların</a:t>
            </a:r>
            <a:r>
              <a:rPr lang="en-US" dirty="0" smtClean="0"/>
              <a:t> </a:t>
            </a:r>
            <a:r>
              <a:rPr lang="en-US" dirty="0" err="1" smtClean="0"/>
              <a:t>ise</a:t>
            </a:r>
            <a:r>
              <a:rPr lang="en-US" dirty="0" smtClean="0"/>
              <a:t> </a:t>
            </a:r>
            <a:r>
              <a:rPr lang="en-US" dirty="0" err="1" smtClean="0"/>
              <a:t>zamanla</a:t>
            </a:r>
            <a:r>
              <a:rPr lang="en-US" dirty="0" smtClean="0"/>
              <a:t> </a:t>
            </a:r>
            <a:r>
              <a:rPr lang="en-US" dirty="0" err="1" smtClean="0"/>
              <a:t>gürültüye</a:t>
            </a:r>
            <a:r>
              <a:rPr lang="en-US" dirty="0" smtClean="0"/>
              <a:t> </a:t>
            </a:r>
            <a:r>
              <a:rPr lang="en-US" dirty="0" err="1" smtClean="0"/>
              <a:t>karşı</a:t>
            </a:r>
            <a:r>
              <a:rPr lang="en-US" dirty="0" smtClean="0"/>
              <a:t> </a:t>
            </a:r>
            <a:r>
              <a:rPr lang="en-US" dirty="0" err="1" smtClean="0"/>
              <a:t>tepkileri</a:t>
            </a:r>
            <a:r>
              <a:rPr lang="en-US" dirty="0" smtClean="0"/>
              <a:t> </a:t>
            </a:r>
            <a:r>
              <a:rPr lang="en-US" dirty="0" err="1" smtClean="0"/>
              <a:t>azalır</a:t>
            </a:r>
            <a:r>
              <a:rPr lang="en-US" dirty="0" smtClean="0"/>
              <a:t> </a:t>
            </a:r>
            <a:r>
              <a:rPr lang="en-US" dirty="0" err="1" smtClean="0"/>
              <a:t>ve</a:t>
            </a:r>
            <a:r>
              <a:rPr lang="en-US" dirty="0" smtClean="0"/>
              <a:t> araba </a:t>
            </a:r>
            <a:r>
              <a:rPr lang="en-US" dirty="0" err="1" smtClean="0"/>
              <a:t>geldiğinde</a:t>
            </a:r>
            <a:r>
              <a:rPr lang="en-US" dirty="0" smtClean="0"/>
              <a:t> </a:t>
            </a:r>
            <a:r>
              <a:rPr lang="en-US" dirty="0" err="1" smtClean="0"/>
              <a:t>kaçmaz</a:t>
            </a:r>
            <a:r>
              <a:rPr lang="en-US" dirty="0" smtClean="0"/>
              <a:t>. 	</a:t>
            </a:r>
          </a:p>
          <a:p>
            <a:r>
              <a:rPr lang="en-US" dirty="0"/>
              <a:t>Alışma </a:t>
            </a:r>
            <a:r>
              <a:rPr lang="en-US" dirty="0" err="1"/>
              <a:t>durumunda</a:t>
            </a:r>
            <a:r>
              <a:rPr lang="en-US" dirty="0"/>
              <a:t> </a:t>
            </a:r>
            <a:r>
              <a:rPr lang="en-US" dirty="0" err="1"/>
              <a:t>hayvanlar</a:t>
            </a:r>
            <a:r>
              <a:rPr lang="en-US" dirty="0"/>
              <a:t> </a:t>
            </a:r>
            <a:r>
              <a:rPr lang="en-US" dirty="0" err="1"/>
              <a:t>kendileri</a:t>
            </a:r>
            <a:r>
              <a:rPr lang="en-US" dirty="0"/>
              <a:t> </a:t>
            </a:r>
            <a:r>
              <a:rPr lang="en-US" dirty="0" err="1"/>
              <a:t>için</a:t>
            </a:r>
            <a:r>
              <a:rPr lang="en-US" dirty="0"/>
              <a:t> </a:t>
            </a:r>
            <a:r>
              <a:rPr lang="en-US" dirty="0" err="1"/>
              <a:t>zararlı</a:t>
            </a:r>
            <a:r>
              <a:rPr lang="en-US" dirty="0"/>
              <a:t> </a:t>
            </a:r>
            <a:r>
              <a:rPr lang="en-US" dirty="0" err="1"/>
              <a:t>olmayan</a:t>
            </a:r>
            <a:r>
              <a:rPr lang="en-US" dirty="0"/>
              <a:t> </a:t>
            </a:r>
            <a:r>
              <a:rPr lang="en-US" dirty="0" err="1"/>
              <a:t>uyaranlara</a:t>
            </a:r>
            <a:r>
              <a:rPr lang="en-US" dirty="0"/>
              <a:t> </a:t>
            </a:r>
            <a:r>
              <a:rPr lang="en-US" dirty="0" err="1"/>
              <a:t>karşı</a:t>
            </a:r>
            <a:r>
              <a:rPr lang="en-US" dirty="0"/>
              <a:t> </a:t>
            </a:r>
            <a:r>
              <a:rPr lang="en-US" dirty="0" err="1"/>
              <a:t>tepki</a:t>
            </a:r>
            <a:r>
              <a:rPr lang="en-US" dirty="0"/>
              <a:t> </a:t>
            </a:r>
            <a:r>
              <a:rPr lang="en-US" dirty="0" err="1"/>
              <a:t>göstermemeyi</a:t>
            </a:r>
            <a:r>
              <a:rPr lang="en-US" dirty="0"/>
              <a:t> </a:t>
            </a:r>
            <a:r>
              <a:rPr lang="en-US" dirty="0" err="1"/>
              <a:t>öğrenir</a:t>
            </a:r>
            <a:r>
              <a:rPr lang="en-US" dirty="0"/>
              <a:t>. Bu</a:t>
            </a:r>
            <a:r>
              <a:rPr lang="tr-TR" dirty="0"/>
              <a:t> </a:t>
            </a:r>
            <a:r>
              <a:rPr lang="en-US" dirty="0"/>
              <a:t>da </a:t>
            </a:r>
            <a:r>
              <a:rPr lang="en-US" dirty="0" err="1"/>
              <a:t>canlıya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uyarı</a:t>
            </a:r>
            <a:r>
              <a:rPr lang="en-US" dirty="0"/>
              <a:t> </a:t>
            </a:r>
            <a:r>
              <a:rPr lang="en-US" dirty="0" err="1"/>
              <a:t>karşısında</a:t>
            </a:r>
            <a:r>
              <a:rPr lang="en-US" dirty="0"/>
              <a:t> </a:t>
            </a:r>
            <a:r>
              <a:rPr lang="en-US" dirty="0" err="1"/>
              <a:t>gereksiz</a:t>
            </a:r>
            <a:r>
              <a:rPr lang="en-US" dirty="0"/>
              <a:t> </a:t>
            </a:r>
            <a:r>
              <a:rPr lang="en-US" dirty="0" err="1"/>
              <a:t>davranışlar</a:t>
            </a:r>
            <a:r>
              <a:rPr lang="en-US" dirty="0"/>
              <a:t> </a:t>
            </a:r>
            <a:r>
              <a:rPr lang="en-US" dirty="0" err="1"/>
              <a:t>göstermesini</a:t>
            </a:r>
            <a:r>
              <a:rPr lang="en-US" dirty="0"/>
              <a:t> </a:t>
            </a:r>
            <a:r>
              <a:rPr lang="en-US" dirty="0" err="1"/>
              <a:t>önler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8024" y="1188431"/>
            <a:ext cx="3888432" cy="2916324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chemeClr val="bg2"/>
            </a:outerShdw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0611665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14501</TotalTime>
  <Words>659</Words>
  <Application>Microsoft Office PowerPoint</Application>
  <PresentationFormat>Ekran Gösterisi (16:9)</PresentationFormat>
  <Paragraphs>110</Paragraphs>
  <Slides>19</Slides>
  <Notes>19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19</vt:i4>
      </vt:variant>
    </vt:vector>
  </HeadingPairs>
  <TitlesOfParts>
    <vt:vector size="24" baseType="lpstr">
      <vt:lpstr>Arial</vt:lpstr>
      <vt:lpstr>Pangolin</vt:lpstr>
      <vt:lpstr>Livvic</vt:lpstr>
      <vt:lpstr>Karla</vt:lpstr>
      <vt:lpstr>Doodle World Wildlife Day by Slidesgo</vt:lpstr>
      <vt:lpstr>Yaban Hayvan Davranışları</vt:lpstr>
      <vt:lpstr>2. ÖĞRENİLEN DAVRANIŞLAR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Etkin</cp:lastModifiedBy>
  <cp:revision>83</cp:revision>
  <dcterms:modified xsi:type="dcterms:W3CDTF">2022-03-22T11:53:00Z</dcterms:modified>
</cp:coreProperties>
</file>