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1"/>
  </p:notesMasterIdLst>
  <p:sldIdLst>
    <p:sldId id="604" r:id="rId4"/>
    <p:sldId id="612" r:id="rId5"/>
    <p:sldId id="613" r:id="rId6"/>
    <p:sldId id="614" r:id="rId7"/>
    <p:sldId id="615" r:id="rId8"/>
    <p:sldId id="620" r:id="rId9"/>
    <p:sldId id="621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56" d="100"/>
          <a:sy n="56" d="100"/>
        </p:scale>
        <p:origin x="90" y="68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06A514-67A2-4D91-BFAB-3DDC0024707E}" type="slidenum">
              <a:rPr lang="en-AU" altLang="tr-TR">
                <a:latin typeface="Symbol" panose="05050102010706020507" pitchFamily="18" charset="2"/>
              </a:rPr>
              <a:pPr/>
              <a:t>6</a:t>
            </a:fld>
            <a:endParaRPr lang="en-AU" altLang="tr-TR">
              <a:latin typeface="Symbol" panose="05050102010706020507" pitchFamily="18" charset="2"/>
            </a:endParaRPr>
          </a:p>
        </p:txBody>
      </p:sp>
      <p:sp>
        <p:nvSpPr>
          <p:cNvPr id="169987" name="Rectangle 7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031" tIns="46516" rIns="93031" bIns="46516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20832FE-3E02-43AB-A96A-281C30F6529A}" type="slidenum">
              <a:rPr lang="en-AU" altLang="tr-TR" sz="1200">
                <a:latin typeface="Symbol" panose="05050102010706020507" pitchFamily="18" charset="2"/>
              </a:rPr>
              <a:pPr algn="r"/>
              <a:t>6</a:t>
            </a:fld>
            <a:endParaRPr lang="en-AU" altLang="tr-TR" sz="1200">
              <a:latin typeface="Symbol" panose="05050102010706020507" pitchFamily="18" charset="2"/>
            </a:endParaRPr>
          </a:p>
        </p:txBody>
      </p:sp>
      <p:sp>
        <p:nvSpPr>
          <p:cNvPr id="16998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2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615D7-4078-44A5-A569-127EF376407F}" type="datetimeFigureOut">
              <a:rPr lang="tr-TR"/>
              <a:pPr>
                <a:defRPr/>
              </a:pPr>
              <a:t>28.2.2020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BFC45C-FDE1-448D-B4C9-1B2EC55F266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3291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Metaller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596" y="1180831"/>
            <a:ext cx="8929687" cy="465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0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000125"/>
            <a:ext cx="89535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2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3961"/>
            <a:ext cx="9144000" cy="439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8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09" y="1242204"/>
            <a:ext cx="8676916" cy="450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8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ayt Numarası Yer Tutucusu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48B586D-2B30-4D93-9E15-C9B69412C3EF}" type="slidenum">
              <a:rPr lang="tr-TR" altLang="tr-TR" sz="1400"/>
              <a:pPr algn="r" eaLnBrk="1" hangingPunct="1"/>
              <a:t>6</a:t>
            </a:fld>
            <a:endParaRPr lang="tr-TR" altLang="tr-TR" sz="1400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692275" y="333375"/>
            <a:ext cx="640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3600" b="1">
                <a:solidFill>
                  <a:schemeClr val="bg1"/>
                </a:solidFill>
              </a:rPr>
              <a:t>GİRİŞ</a:t>
            </a:r>
            <a:endParaRPr lang="en-AU" altLang="tr-TR" sz="36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73039" y="1071563"/>
            <a:ext cx="8763928" cy="41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altLang="tr-TR" sz="2000" b="1" dirty="0"/>
              <a:t>Metaller çok değişik türde üstün özellikleri nedeni ile endüstride çok geniş uygulamam alanına sahiptirler. Özellikle mekanik özelliklerinin üstünlüğü nedeni ile en önemli yapı ve makine malzemesi sayılırlar. </a:t>
            </a: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altLang="tr-TR" sz="2000" b="1" dirty="0"/>
              <a:t>Arı halde yumuşak mukavemetli olmalarına karşılık, </a:t>
            </a:r>
            <a:r>
              <a:rPr lang="tr-TR" altLang="tr-TR" sz="2000" b="1" dirty="0" err="1"/>
              <a:t>alaşımlandırma</a:t>
            </a:r>
            <a:r>
              <a:rPr lang="tr-TR" altLang="tr-TR" sz="2000" b="1" dirty="0"/>
              <a:t>, soğu şekil verme ve ısıl işlemlerle sertlik ve mukavemetleri birkaç kat artırılabilir. </a:t>
            </a: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altLang="tr-TR" sz="2000" b="1" dirty="0"/>
              <a:t>Ayrıca üretim sırasında döküme, plastik şekil vermeye, keserek ve talaş kaldırarak işlemeye, kaynak, perçin ve vida ile birleştirmeye elverişlidirler. </a:t>
            </a: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tr-TR" altLang="tr-TR" sz="2000" b="1" dirty="0"/>
              <a:t>Bütün bunlara karşın genellikle korozyona karşı dayanıklılıkları düşük ve pahalıdırlar.</a:t>
            </a:r>
          </a:p>
        </p:txBody>
      </p:sp>
    </p:spTree>
    <p:extLst>
      <p:ext uri="{BB962C8B-B14F-4D97-AF65-F5344CB8AC3E}">
        <p14:creationId xmlns:p14="http://schemas.microsoft.com/office/powerpoint/2010/main" val="40577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7C9790-77FF-4505-916D-3F01351C499F}" type="slidenum">
              <a:rPr lang="tr-TR" altLang="tr-TR">
                <a:solidFill>
                  <a:srgbClr val="898989"/>
                </a:solidFill>
              </a:rPr>
              <a:pPr eaLnBrk="1" hangingPunct="1"/>
              <a:t>7</a:t>
            </a:fld>
            <a:endParaRPr lang="tr-TR" altLang="tr-TR">
              <a:solidFill>
                <a:srgbClr val="898989"/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5" y="1207698"/>
            <a:ext cx="8522898" cy="446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1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12570</TotalTime>
  <Words>91</Words>
  <Application>Microsoft Office PowerPoint</Application>
  <PresentationFormat>Ekran Gösterisi (4:3)</PresentationFormat>
  <Paragraphs>13</Paragraphs>
  <Slides>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7</vt:i4>
      </vt:variant>
    </vt:vector>
  </HeadingPairs>
  <TitlesOfParts>
    <vt:vector size="17" baseType="lpstr">
      <vt:lpstr>ＭＳ Ｐゴシック</vt:lpstr>
      <vt:lpstr>Arial</vt:lpstr>
      <vt:lpstr>Calibri</vt:lpstr>
      <vt:lpstr>Symbol</vt:lpstr>
      <vt:lpstr>Times New Roman</vt:lpstr>
      <vt:lpstr>Times New Roman Tur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tasinmaz</cp:lastModifiedBy>
  <cp:revision>815</cp:revision>
  <cp:lastPrinted>2016-10-24T07:53:35Z</cp:lastPrinted>
  <dcterms:created xsi:type="dcterms:W3CDTF">2016-09-18T09:35:24Z</dcterms:created>
  <dcterms:modified xsi:type="dcterms:W3CDTF">2020-02-28T07:40:29Z</dcterms:modified>
</cp:coreProperties>
</file>