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57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806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57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531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000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452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229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0089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517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1084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1364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8533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9766D-DD52-4A5F-95C8-C34336F3136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F7143-16D7-43EE-85FF-02AFA0402A0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251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7583" y="306025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b="1" dirty="0"/>
              <a:t>Rol Oynama ve Doğaçlama </a:t>
            </a:r>
            <a:r>
              <a:rPr lang="tr-TR" b="1" dirty="0" smtClean="0"/>
              <a:t>İlkeleri</a:t>
            </a:r>
            <a:br>
              <a:rPr lang="tr-TR" b="1" dirty="0" smtClean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2200" dirty="0" smtClean="0"/>
              <a:t>Bölüm 1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826367" y="5945157"/>
            <a:ext cx="3012707" cy="527200"/>
          </a:xfrm>
        </p:spPr>
        <p:txBody>
          <a:bodyPr>
            <a:noAutofit/>
          </a:bodyPr>
          <a:lstStyle/>
          <a:p>
            <a:r>
              <a:rPr lang="tr-TR" sz="1800" dirty="0" smtClean="0"/>
              <a:t>TIP 140</a:t>
            </a:r>
          </a:p>
          <a:p>
            <a:r>
              <a:rPr lang="tr-TR" sz="1800" dirty="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411107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694794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385214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2181941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134271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185496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solidFill>
                  <a:schemeClr val="bg1"/>
                </a:solidFill>
              </a:rPr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1260462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73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Bedenimizi, mimik ve jestlerimizi etkili bir şekilde kullanalım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 sırasında kullanılmayacak olan nesneleri canlandırma yapılan kısımda (sahnede) bulundurmayalım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Grup dinamiğine dikkat edelim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Canlandırmalarımız sırasında arkadaşlarımızın iç izleyici tarafından görülmesine engel olmayalım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/>
              <a:t>Rol üzerine konuşurken rolü canlandıran kişiye değil, rolün kendisine yönelik yorum yapalım</a:t>
            </a:r>
          </a:p>
        </p:txBody>
      </p:sp>
    </p:spTree>
    <p:extLst>
      <p:ext uri="{BB962C8B-B14F-4D97-AF65-F5344CB8AC3E}">
        <p14:creationId xmlns:p14="http://schemas.microsoft.com/office/powerpoint/2010/main" val="18517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22777488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343</Words>
  <Application>Microsoft Office PowerPoint</Application>
  <PresentationFormat>Geniş ekran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    Rol Oynama ve Doğaçlama İlkeleri  Bölüm 1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Drama Nedir?  ve  Dramanın Bileşenleri  </dc:title>
  <dc:creator>Microsoft hesabı</dc:creator>
  <cp:lastModifiedBy>Microsoft hesabı</cp:lastModifiedBy>
  <cp:revision>3</cp:revision>
  <dcterms:created xsi:type="dcterms:W3CDTF">2020-07-29T11:12:03Z</dcterms:created>
  <dcterms:modified xsi:type="dcterms:W3CDTF">2020-07-29T11:39:13Z</dcterms:modified>
</cp:coreProperties>
</file>