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06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5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53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0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52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2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08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7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08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36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53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9766D-DD52-4A5F-95C8-C34336F3136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7143-16D7-43EE-85FF-02AFA0402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51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7583" y="30602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Rol Oynama ve Doğaçlama </a:t>
            </a:r>
            <a:r>
              <a:rPr lang="tr-TR" b="1" dirty="0" smtClean="0"/>
              <a:t>İlkeleri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200" dirty="0" smtClean="0"/>
              <a:t>Bölüm 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826367" y="5945157"/>
            <a:ext cx="3012707" cy="527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TIP 140</a:t>
            </a:r>
          </a:p>
          <a:p>
            <a:r>
              <a:rPr lang="tr-TR" sz="1800" dirty="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1110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6947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38521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21819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13427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18549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12604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Bedenimizi, mimik ve jestlerimizi etkili bir şekilde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 sırasında kullanılmayacak olan nesneleri canlandırma yapılan kısımda (sahnede) bulundurmayalım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Grup dinamiğine dikkat edelim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 sırasında arkadaşlarımızın iç izleyici tarafından görülmesine engel olmayalım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 üzerine konuşurken rolü canlandıran kişiye değil, rolün kendisine yönelik yorum yapalım</a:t>
            </a:r>
          </a:p>
        </p:txBody>
      </p:sp>
    </p:spTree>
    <p:extLst>
      <p:ext uri="{BB962C8B-B14F-4D97-AF65-F5344CB8AC3E}">
        <p14:creationId xmlns:p14="http://schemas.microsoft.com/office/powerpoint/2010/main" val="18517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227774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343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  Rol Oynama ve Doğaçlama İlkeleri  Bölüm 1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Drama Nedir?  ve  Dramanın Bileşenleri  </dc:title>
  <dc:creator>Microsoft hesabı</dc:creator>
  <cp:lastModifiedBy>Microsoft hesabı</cp:lastModifiedBy>
  <cp:revision>3</cp:revision>
  <dcterms:created xsi:type="dcterms:W3CDTF">2020-07-29T11:12:03Z</dcterms:created>
  <dcterms:modified xsi:type="dcterms:W3CDTF">2020-07-29T11:39:13Z</dcterms:modified>
</cp:coreProperties>
</file>