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57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0" d="100"/>
          <a:sy n="40" d="100"/>
        </p:scale>
        <p:origin x="84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9766D-DD52-4A5F-95C8-C34336F3136B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F7143-16D7-43EE-85FF-02AFA0402A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8066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9766D-DD52-4A5F-95C8-C34336F3136B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F7143-16D7-43EE-85FF-02AFA0402A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3957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9766D-DD52-4A5F-95C8-C34336F3136B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F7143-16D7-43EE-85FF-02AFA0402A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55317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9766D-DD52-4A5F-95C8-C34336F3136B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F7143-16D7-43EE-85FF-02AFA0402A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0000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9766D-DD52-4A5F-95C8-C34336F3136B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F7143-16D7-43EE-85FF-02AFA0402A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4523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9766D-DD52-4A5F-95C8-C34336F3136B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F7143-16D7-43EE-85FF-02AFA0402A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1229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9766D-DD52-4A5F-95C8-C34336F3136B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F7143-16D7-43EE-85FF-02AFA0402A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0089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9766D-DD52-4A5F-95C8-C34336F3136B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F7143-16D7-43EE-85FF-02AFA0402A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5178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9766D-DD52-4A5F-95C8-C34336F3136B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F7143-16D7-43EE-85FF-02AFA0402A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1084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9766D-DD52-4A5F-95C8-C34336F3136B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F7143-16D7-43EE-85FF-02AFA0402A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1364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9766D-DD52-4A5F-95C8-C34336F3136B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F7143-16D7-43EE-85FF-02AFA0402A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8533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D9766D-DD52-4A5F-95C8-C34336F3136B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BF7143-16D7-43EE-85FF-02AFA0402A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2519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17583" y="3060251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b="1" dirty="0"/>
              <a:t>Rol Oynama ve Doğaçlama </a:t>
            </a:r>
            <a:r>
              <a:rPr lang="tr-TR" b="1" dirty="0" smtClean="0"/>
              <a:t>İlkeleri</a:t>
            </a:r>
            <a:br>
              <a:rPr lang="tr-TR" b="1" dirty="0" smtClean="0"/>
            </a:br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sz="2200" dirty="0" smtClean="0"/>
              <a:t>Bölüm 1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8826367" y="5945157"/>
            <a:ext cx="3012707" cy="527200"/>
          </a:xfrm>
        </p:spPr>
        <p:txBody>
          <a:bodyPr>
            <a:noAutofit/>
          </a:bodyPr>
          <a:lstStyle/>
          <a:p>
            <a:r>
              <a:rPr lang="tr-TR" sz="1800" dirty="0" smtClean="0"/>
              <a:t>TIP 140</a:t>
            </a:r>
          </a:p>
          <a:p>
            <a:r>
              <a:rPr lang="tr-TR" sz="1800" dirty="0" smtClean="0"/>
              <a:t>Prof. Dr. Ömer Adıgüzel</a:t>
            </a:r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4111075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83907" y="1097280"/>
            <a:ext cx="9509760" cy="37379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/>
              <a:t>Bedenimizi, mimik ve jestlerimizi etkili bir şekilde kullanalım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/>
              <a:t>Canlandırmalar sırasında kullanılmayacak olan nesneleri canlandırma yapılan kısımda (sahnede) bulundurmayalım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/>
              <a:t>Grup dinamiğine dikkat edelim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/>
              <a:t>Canlandırmalarımız sırasında arkadaşlarımızın iç izleyici tarafından görülmesine engel olmayalım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/>
              <a:t>Rol üzerine konuşurken rolü canlandıran kişiye değil, rolün kendisine yönelik yorum yapalım</a:t>
            </a:r>
          </a:p>
        </p:txBody>
      </p:sp>
    </p:spTree>
    <p:extLst>
      <p:ext uri="{BB962C8B-B14F-4D97-AF65-F5344CB8AC3E}">
        <p14:creationId xmlns:p14="http://schemas.microsoft.com/office/powerpoint/2010/main" val="694794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83907" y="1097280"/>
            <a:ext cx="950976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/>
              <a:t>Bedenimizi, mimik ve jestlerimizi etkili bir şekilde kullanalım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>
                <a:solidFill>
                  <a:schemeClr val="bg1"/>
                </a:solidFill>
              </a:rPr>
              <a:t>Canlandırmalar sırasında kullanılmayacak olan nesneleri canlandırma yapılan kısımda (sahnede) bulundurmayalım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>
                <a:solidFill>
                  <a:schemeClr val="bg1"/>
                </a:solidFill>
              </a:rPr>
              <a:t>Grup dinamiğine dikkat edelim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>
                <a:solidFill>
                  <a:schemeClr val="bg1"/>
                </a:solidFill>
              </a:rPr>
              <a:t>Canlandırmalarımız sırasında arkadaşlarımızın iç izleyici tarafından görülmesine engel olmayalım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>
                <a:solidFill>
                  <a:schemeClr val="bg1"/>
                </a:solidFill>
              </a:rPr>
              <a:t>Rol üzerine konuşurken rolü canlandıran kişiye değil, rolün kendisine yönelik yorum yapalım</a:t>
            </a:r>
          </a:p>
        </p:txBody>
      </p:sp>
    </p:spTree>
    <p:extLst>
      <p:ext uri="{BB962C8B-B14F-4D97-AF65-F5344CB8AC3E}">
        <p14:creationId xmlns:p14="http://schemas.microsoft.com/office/powerpoint/2010/main" val="3852149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83907" y="1097280"/>
            <a:ext cx="950976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>
                <a:solidFill>
                  <a:schemeClr val="bg1"/>
                </a:solidFill>
              </a:rPr>
              <a:t>Bedenimizi, mimik ve jestlerimizi etkili bir şekilde kullanalım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/>
              <a:t>Canlandırmalar sırasında kullanılmayacak olan nesneleri canlandırma yapılan kısımda (sahnede) bulundurmayalım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>
                <a:solidFill>
                  <a:schemeClr val="bg1"/>
                </a:solidFill>
              </a:rPr>
              <a:t>Grup dinamiğine dikkat edelim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>
                <a:solidFill>
                  <a:schemeClr val="bg1"/>
                </a:solidFill>
              </a:rPr>
              <a:t>Canlandırmalarımız sırasında arkadaşlarımızın iç izleyici tarafından görülmesine engel olmayalım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>
                <a:solidFill>
                  <a:schemeClr val="bg1"/>
                </a:solidFill>
              </a:rPr>
              <a:t>Rol üzerine konuşurken rolü canlandıran kişiye değil, rolün kendisine yönelik yorum yapalım</a:t>
            </a:r>
          </a:p>
        </p:txBody>
      </p:sp>
    </p:spTree>
    <p:extLst>
      <p:ext uri="{BB962C8B-B14F-4D97-AF65-F5344CB8AC3E}">
        <p14:creationId xmlns:p14="http://schemas.microsoft.com/office/powerpoint/2010/main" val="2181941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83907" y="1097280"/>
            <a:ext cx="950976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>
                <a:solidFill>
                  <a:schemeClr val="bg1"/>
                </a:solidFill>
              </a:rPr>
              <a:t>Bedenimizi, mimik ve jestlerimizi etkili bir şekilde kullanalım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>
                <a:solidFill>
                  <a:schemeClr val="bg1"/>
                </a:solidFill>
              </a:rPr>
              <a:t>Canlandırmalar sırasında kullanılmayacak olan nesneleri canlandırma yapılan kısımda (sahnede) bulundurmayalım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/>
              <a:t>Grup dinamiğine dikkat edelim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>
                <a:solidFill>
                  <a:schemeClr val="bg1"/>
                </a:solidFill>
              </a:rPr>
              <a:t>Canlandırmalarımız sırasında arkadaşlarımızın iç izleyici tarafından görülmesine engel olmayalım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>
                <a:solidFill>
                  <a:schemeClr val="bg1"/>
                </a:solidFill>
              </a:rPr>
              <a:t>Rol üzerine konuşurken rolü canlandıran kişiye değil, rolün kendisine yönelik yorum yapalım</a:t>
            </a:r>
          </a:p>
        </p:txBody>
      </p:sp>
    </p:spTree>
    <p:extLst>
      <p:ext uri="{BB962C8B-B14F-4D97-AF65-F5344CB8AC3E}">
        <p14:creationId xmlns:p14="http://schemas.microsoft.com/office/powerpoint/2010/main" val="1342711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83907" y="1097280"/>
            <a:ext cx="950976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>
                <a:solidFill>
                  <a:schemeClr val="bg1"/>
                </a:solidFill>
              </a:rPr>
              <a:t>Bedenimizi, mimik ve jestlerimizi etkili bir şekilde kullanalım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>
                <a:solidFill>
                  <a:schemeClr val="bg1"/>
                </a:solidFill>
              </a:rPr>
              <a:t>Canlandırmalar sırasında kullanılmayacak olan nesneleri canlandırma yapılan kısımda (sahnede) bulundurmayalım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>
                <a:solidFill>
                  <a:schemeClr val="bg1"/>
                </a:solidFill>
              </a:rPr>
              <a:t>Grup dinamiğine dikkat edelim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/>
              <a:t>Canlandırmalarımız sırasında arkadaşlarımızın iç izleyici tarafından görülmesine engel olmayalım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>
                <a:solidFill>
                  <a:schemeClr val="bg1"/>
                </a:solidFill>
              </a:rPr>
              <a:t>Rol üzerine konuşurken rolü canlandıran kişiye değil, rolün kendisine yönelik yorum yapalım</a:t>
            </a:r>
          </a:p>
        </p:txBody>
      </p:sp>
    </p:spTree>
    <p:extLst>
      <p:ext uri="{BB962C8B-B14F-4D97-AF65-F5344CB8AC3E}">
        <p14:creationId xmlns:p14="http://schemas.microsoft.com/office/powerpoint/2010/main" val="1854961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83907" y="1097280"/>
            <a:ext cx="950976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>
                <a:solidFill>
                  <a:schemeClr val="bg1"/>
                </a:solidFill>
              </a:rPr>
              <a:t>Bedenimizi, mimik ve jestlerimizi etkili bir şekilde kullanalım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>
                <a:solidFill>
                  <a:schemeClr val="bg1"/>
                </a:solidFill>
              </a:rPr>
              <a:t>Canlandırmalar sırasında kullanılmayacak olan nesneleri canlandırma yapılan kısımda (sahnede) bulundurmayalım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>
                <a:solidFill>
                  <a:schemeClr val="bg1"/>
                </a:solidFill>
              </a:rPr>
              <a:t>Grup dinamiğine dikkat edelim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>
                <a:solidFill>
                  <a:schemeClr val="bg1"/>
                </a:solidFill>
              </a:rPr>
              <a:t>Canlandırmalarımız sırasında arkadaşlarımızın iç izleyici tarafından görülmesine engel olmayalım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/>
              <a:t>Rol üzerine konuşurken rolü canlandıran kişiye değil, rolün kendisine yönelik yorum yapalım</a:t>
            </a:r>
          </a:p>
        </p:txBody>
      </p:sp>
    </p:spTree>
    <p:extLst>
      <p:ext uri="{BB962C8B-B14F-4D97-AF65-F5344CB8AC3E}">
        <p14:creationId xmlns:p14="http://schemas.microsoft.com/office/powerpoint/2010/main" val="1260462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83907" y="1097280"/>
            <a:ext cx="9509760" cy="37379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/>
              <a:t>Bedenimizi, mimik ve jestlerimizi etkili bir şekilde kullanalım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/>
              <a:t>Canlandırmalar sırasında kullanılmayacak olan nesneleri canlandırma yapılan kısımda (sahnede) bulundurmayalım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/>
              <a:t>Grup dinamiğine dikkat edelim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/>
              <a:t>Canlandırmalarımız sırasında arkadaşlarımızın iç izleyici tarafından görülmesine engel olmayalım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/>
              <a:t>Rol üzerine konuşurken rolü canlandıran kişiye değil, rolün kendisine yönelik yorum yapalım</a:t>
            </a:r>
          </a:p>
        </p:txBody>
      </p:sp>
    </p:spTree>
    <p:extLst>
      <p:ext uri="{BB962C8B-B14F-4D97-AF65-F5344CB8AC3E}">
        <p14:creationId xmlns:p14="http://schemas.microsoft.com/office/powerpoint/2010/main" val="1851736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83907" y="1097280"/>
            <a:ext cx="9509760" cy="939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tr-TR" sz="3200" dirty="0" smtClean="0"/>
              <a:t>DİNLEDİĞİNİZ İÇİN TEŞEKKÜRLER</a:t>
            </a:r>
          </a:p>
        </p:txBody>
      </p:sp>
      <p:sp>
        <p:nvSpPr>
          <p:cNvPr id="3" name="Dikdörtgen 2"/>
          <p:cNvSpPr/>
          <p:nvPr/>
        </p:nvSpPr>
        <p:spPr>
          <a:xfrm>
            <a:off x="3541998" y="2422441"/>
            <a:ext cx="4427815" cy="115108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tr-TR" sz="4000" dirty="0"/>
              <a:t>Sağlıklı günler dileriz</a:t>
            </a:r>
          </a:p>
        </p:txBody>
      </p:sp>
    </p:spTree>
    <p:extLst>
      <p:ext uri="{BB962C8B-B14F-4D97-AF65-F5344CB8AC3E}">
        <p14:creationId xmlns:p14="http://schemas.microsoft.com/office/powerpoint/2010/main" val="22777488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343</Words>
  <Application>Microsoft Office PowerPoint</Application>
  <PresentationFormat>Geniş ekran</PresentationFormat>
  <Paragraphs>40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    Rol Oynama ve Doğaçlama İlkeleri  Bölüm 1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SilentAll Team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Drama Nedir?  ve  Dramanın Bileşenleri  </dc:title>
  <dc:creator>Microsoft hesabı</dc:creator>
  <cp:lastModifiedBy>Microsoft hesabı</cp:lastModifiedBy>
  <cp:revision>3</cp:revision>
  <dcterms:created xsi:type="dcterms:W3CDTF">2020-07-29T11:12:03Z</dcterms:created>
  <dcterms:modified xsi:type="dcterms:W3CDTF">2020-07-29T11:39:13Z</dcterms:modified>
</cp:coreProperties>
</file>