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2"/>
  </p:notesMasterIdLst>
  <p:sldIdLst>
    <p:sldId id="256" r:id="rId2"/>
    <p:sldId id="300" r:id="rId3"/>
    <p:sldId id="301" r:id="rId4"/>
    <p:sldId id="257" r:id="rId5"/>
    <p:sldId id="302" r:id="rId6"/>
    <p:sldId id="259" r:id="rId7"/>
    <p:sldId id="274" r:id="rId8"/>
    <p:sldId id="275" r:id="rId9"/>
    <p:sldId id="276" r:id="rId10"/>
    <p:sldId id="292" r:id="rId11"/>
    <p:sldId id="277" r:id="rId12"/>
    <p:sldId id="293" r:id="rId13"/>
    <p:sldId id="278" r:id="rId14"/>
    <p:sldId id="279" r:id="rId15"/>
    <p:sldId id="280" r:id="rId16"/>
    <p:sldId id="281" r:id="rId17"/>
    <p:sldId id="282" r:id="rId18"/>
    <p:sldId id="283" r:id="rId19"/>
    <p:sldId id="284" r:id="rId20"/>
    <p:sldId id="285" r:id="rId21"/>
    <p:sldId id="287" r:id="rId22"/>
    <p:sldId id="294" r:id="rId23"/>
    <p:sldId id="288" r:id="rId24"/>
    <p:sldId id="289" r:id="rId25"/>
    <p:sldId id="295" r:id="rId26"/>
    <p:sldId id="296" r:id="rId27"/>
    <p:sldId id="290" r:id="rId28"/>
    <p:sldId id="297" r:id="rId29"/>
    <p:sldId id="298" r:id="rId30"/>
    <p:sldId id="2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67684" autoAdjust="0"/>
  </p:normalViewPr>
  <p:slideViewPr>
    <p:cSldViewPr snapToGrid="0">
      <p:cViewPr varScale="1">
        <p:scale>
          <a:sx n="78" d="100"/>
          <a:sy n="78" d="100"/>
        </p:scale>
        <p:origin x="-15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91F24-7B19-41BE-AC0E-36AA6D0D7CA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B4911395-3D57-473A-B421-A0823EB5A7F0}">
      <dgm:prSet/>
      <dgm:spPr/>
      <dgm:t>
        <a:bodyPr/>
        <a:lstStyle/>
        <a:p>
          <a:pPr rtl="0"/>
          <a:r>
            <a:rPr lang="tr-TR" dirty="0" smtClean="0"/>
            <a:t>Tarama Modelleri</a:t>
          </a:r>
          <a:endParaRPr lang="tr-TR" dirty="0"/>
        </a:p>
      </dgm:t>
    </dgm:pt>
    <dgm:pt modelId="{AB05EB11-8B7B-47DF-9E38-FCC3C254502C}" type="parTrans" cxnId="{50AE2EC3-EB77-4E6C-A23D-76A05447A5F8}">
      <dgm:prSet/>
      <dgm:spPr/>
      <dgm:t>
        <a:bodyPr/>
        <a:lstStyle/>
        <a:p>
          <a:endParaRPr lang="tr-TR"/>
        </a:p>
      </dgm:t>
    </dgm:pt>
    <dgm:pt modelId="{848A649B-5F7C-4D2E-A054-688580157466}" type="sibTrans" cxnId="{50AE2EC3-EB77-4E6C-A23D-76A05447A5F8}">
      <dgm:prSet/>
      <dgm:spPr/>
      <dgm:t>
        <a:bodyPr/>
        <a:lstStyle/>
        <a:p>
          <a:endParaRPr lang="tr-TR"/>
        </a:p>
      </dgm:t>
    </dgm:pt>
    <dgm:pt modelId="{EF2F7A75-AAA5-4AA9-BE05-E53371BB4CF8}">
      <dgm:prSet/>
      <dgm:spPr/>
      <dgm:t>
        <a:bodyPr/>
        <a:lstStyle/>
        <a:p>
          <a:pPr rtl="0"/>
          <a:r>
            <a:rPr lang="tr-TR" dirty="0" smtClean="0"/>
            <a:t>Deneysel Modeller</a:t>
          </a:r>
          <a:endParaRPr lang="tr-TR" dirty="0"/>
        </a:p>
      </dgm:t>
    </dgm:pt>
    <dgm:pt modelId="{FF691AC8-DA72-41BC-B439-C12B01AE968C}" type="parTrans" cxnId="{A5F2A8A6-C8A9-422D-8B00-D961FE5B9264}">
      <dgm:prSet/>
      <dgm:spPr/>
      <dgm:t>
        <a:bodyPr/>
        <a:lstStyle/>
        <a:p>
          <a:endParaRPr lang="tr-TR"/>
        </a:p>
      </dgm:t>
    </dgm:pt>
    <dgm:pt modelId="{D50A6346-DE20-44BA-8573-A94472478ACE}" type="sibTrans" cxnId="{A5F2A8A6-C8A9-422D-8B00-D961FE5B9264}">
      <dgm:prSet/>
      <dgm:spPr/>
      <dgm:t>
        <a:bodyPr/>
        <a:lstStyle/>
        <a:p>
          <a:endParaRPr lang="tr-TR"/>
        </a:p>
      </dgm:t>
    </dgm:pt>
    <dgm:pt modelId="{A9A46827-7EB5-47C1-BB4E-45B12E2C4758}">
      <dgm:prSet/>
      <dgm:spPr/>
      <dgm:t>
        <a:bodyPr/>
        <a:lstStyle/>
        <a:p>
          <a:pPr rtl="0"/>
          <a:r>
            <a:rPr lang="tr-TR" b="1" dirty="0" smtClean="0"/>
            <a:t>Genel Tarama Modelleri</a:t>
          </a:r>
          <a:endParaRPr lang="tr-TR" b="1" dirty="0"/>
        </a:p>
      </dgm:t>
    </dgm:pt>
    <dgm:pt modelId="{9ECA37C9-BCFF-4C9B-9B44-EDCB481725F8}" type="parTrans" cxnId="{5E833EC0-71E4-4BFE-80D4-C1A5B054CFCC}">
      <dgm:prSet/>
      <dgm:spPr/>
      <dgm:t>
        <a:bodyPr/>
        <a:lstStyle/>
        <a:p>
          <a:endParaRPr lang="tr-TR"/>
        </a:p>
      </dgm:t>
    </dgm:pt>
    <dgm:pt modelId="{6D6DD1B9-0638-4D21-9FA3-09E86ABF95DB}" type="sibTrans" cxnId="{5E833EC0-71E4-4BFE-80D4-C1A5B054CFCC}">
      <dgm:prSet/>
      <dgm:spPr/>
      <dgm:t>
        <a:bodyPr/>
        <a:lstStyle/>
        <a:p>
          <a:endParaRPr lang="tr-TR"/>
        </a:p>
      </dgm:t>
    </dgm:pt>
    <dgm:pt modelId="{0D50C6A4-1A35-4989-8547-40403B5494BF}">
      <dgm:prSet/>
      <dgm:spPr/>
      <dgm:t>
        <a:bodyPr/>
        <a:lstStyle/>
        <a:p>
          <a:pPr rtl="0"/>
          <a:r>
            <a:rPr lang="tr-TR" b="1" dirty="0" smtClean="0"/>
            <a:t>Örnek Olay Taramaları</a:t>
          </a:r>
          <a:endParaRPr lang="tr-TR" b="1" dirty="0"/>
        </a:p>
      </dgm:t>
    </dgm:pt>
    <dgm:pt modelId="{10B7FFD7-0327-4C59-975A-7AEE615E2192}" type="parTrans" cxnId="{7FBF5EDD-1E7D-4CF6-9056-7E8FB066D1CD}">
      <dgm:prSet/>
      <dgm:spPr/>
      <dgm:t>
        <a:bodyPr/>
        <a:lstStyle/>
        <a:p>
          <a:endParaRPr lang="tr-TR"/>
        </a:p>
      </dgm:t>
    </dgm:pt>
    <dgm:pt modelId="{19D606B4-2ACA-439B-BF03-C0C3C6563ECE}" type="sibTrans" cxnId="{7FBF5EDD-1E7D-4CF6-9056-7E8FB066D1CD}">
      <dgm:prSet/>
      <dgm:spPr/>
      <dgm:t>
        <a:bodyPr/>
        <a:lstStyle/>
        <a:p>
          <a:endParaRPr lang="tr-TR"/>
        </a:p>
      </dgm:t>
    </dgm:pt>
    <dgm:pt modelId="{F1AF68FC-8DCB-4A87-A3D1-F4D18FA233AC}">
      <dgm:prSet/>
      <dgm:spPr/>
      <dgm:t>
        <a:bodyPr/>
        <a:lstStyle/>
        <a:p>
          <a:pPr rtl="0"/>
          <a:r>
            <a:rPr lang="tr-TR" b="1" dirty="0" smtClean="0"/>
            <a:t>Tekil Tarama Modelleri</a:t>
          </a:r>
          <a:endParaRPr lang="tr-TR" b="1" dirty="0"/>
        </a:p>
      </dgm:t>
    </dgm:pt>
    <dgm:pt modelId="{5EA2E338-FEC1-47AB-8734-2DC3EF6F7ADA}" type="parTrans" cxnId="{F4E616FA-85A9-4A79-A1E8-011D1B372872}">
      <dgm:prSet/>
      <dgm:spPr/>
      <dgm:t>
        <a:bodyPr/>
        <a:lstStyle/>
        <a:p>
          <a:endParaRPr lang="tr-TR"/>
        </a:p>
      </dgm:t>
    </dgm:pt>
    <dgm:pt modelId="{511CF3F8-EE76-4D9C-92AB-4BFAA907F172}" type="sibTrans" cxnId="{F4E616FA-85A9-4A79-A1E8-011D1B372872}">
      <dgm:prSet/>
      <dgm:spPr/>
      <dgm:t>
        <a:bodyPr/>
        <a:lstStyle/>
        <a:p>
          <a:endParaRPr lang="tr-TR"/>
        </a:p>
      </dgm:t>
    </dgm:pt>
    <dgm:pt modelId="{FC3E4FC3-D9C9-4153-B566-1F6593ABC0B0}">
      <dgm:prSet/>
      <dgm:spPr/>
      <dgm:t>
        <a:bodyPr/>
        <a:lstStyle/>
        <a:p>
          <a:pPr rtl="0"/>
          <a:r>
            <a:rPr lang="tr-TR" b="1" dirty="0" smtClean="0"/>
            <a:t>İlişkisel Tarama Modelleri</a:t>
          </a:r>
          <a:endParaRPr lang="tr-TR" b="1" dirty="0"/>
        </a:p>
      </dgm:t>
    </dgm:pt>
    <dgm:pt modelId="{11134BA2-985F-4EFA-AF0E-57B02F7B3344}" type="parTrans" cxnId="{AC2B1E58-B69F-4DE3-A0BF-A007CCD59166}">
      <dgm:prSet/>
      <dgm:spPr/>
      <dgm:t>
        <a:bodyPr/>
        <a:lstStyle/>
        <a:p>
          <a:endParaRPr lang="tr-TR"/>
        </a:p>
      </dgm:t>
    </dgm:pt>
    <dgm:pt modelId="{4CEE665A-D621-4F6C-A6F1-475F76E566D7}" type="sibTrans" cxnId="{AC2B1E58-B69F-4DE3-A0BF-A007CCD59166}">
      <dgm:prSet/>
      <dgm:spPr/>
      <dgm:t>
        <a:bodyPr/>
        <a:lstStyle/>
        <a:p>
          <a:endParaRPr lang="tr-TR"/>
        </a:p>
      </dgm:t>
    </dgm:pt>
    <dgm:pt modelId="{1618E073-D440-4772-9953-2E272707C82B}">
      <dgm:prSet/>
      <dgm:spPr/>
      <dgm:t>
        <a:bodyPr/>
        <a:lstStyle/>
        <a:p>
          <a:pPr rtl="0"/>
          <a:r>
            <a:rPr lang="tr-TR" b="1" smtClean="0"/>
            <a:t>Deney öncesi (pre – experimental) modeller</a:t>
          </a:r>
          <a:r>
            <a:rPr lang="tr-TR" smtClean="0"/>
            <a:t>,</a:t>
          </a:r>
          <a:endParaRPr lang="tr-TR" dirty="0"/>
        </a:p>
      </dgm:t>
    </dgm:pt>
    <dgm:pt modelId="{C26938BD-9AAD-4710-BEEB-2CE5A967C713}" type="parTrans" cxnId="{95671BB9-42A4-48AB-8905-215DF84EDD21}">
      <dgm:prSet/>
      <dgm:spPr/>
      <dgm:t>
        <a:bodyPr/>
        <a:lstStyle/>
        <a:p>
          <a:endParaRPr lang="tr-TR"/>
        </a:p>
      </dgm:t>
    </dgm:pt>
    <dgm:pt modelId="{1CDBA9F5-23F9-43A0-8666-D6B739C808BA}" type="sibTrans" cxnId="{95671BB9-42A4-48AB-8905-215DF84EDD21}">
      <dgm:prSet/>
      <dgm:spPr/>
      <dgm:t>
        <a:bodyPr/>
        <a:lstStyle/>
        <a:p>
          <a:endParaRPr lang="tr-TR"/>
        </a:p>
      </dgm:t>
    </dgm:pt>
    <dgm:pt modelId="{1A75261E-2D54-4282-A8A4-5C14EB0B7B26}">
      <dgm:prSet/>
      <dgm:spPr/>
      <dgm:t>
        <a:bodyPr/>
        <a:lstStyle/>
        <a:p>
          <a:pPr rtl="0"/>
          <a:r>
            <a:rPr lang="tr-TR" b="1" dirty="0" smtClean="0"/>
            <a:t>Gerçek deneysel (</a:t>
          </a:r>
          <a:r>
            <a:rPr lang="tr-TR" b="1" dirty="0" err="1" smtClean="0"/>
            <a:t>true</a:t>
          </a:r>
          <a:r>
            <a:rPr lang="tr-TR" b="1" dirty="0" smtClean="0"/>
            <a:t> – </a:t>
          </a:r>
          <a:r>
            <a:rPr lang="tr-TR" b="1" dirty="0" err="1" smtClean="0"/>
            <a:t>experimental</a:t>
          </a:r>
          <a:r>
            <a:rPr lang="tr-TR" b="1" dirty="0" smtClean="0"/>
            <a:t>) modeller</a:t>
          </a:r>
          <a:r>
            <a:rPr lang="tr-TR" dirty="0" smtClean="0"/>
            <a:t>,</a:t>
          </a:r>
          <a:endParaRPr lang="tr-TR" dirty="0"/>
        </a:p>
      </dgm:t>
    </dgm:pt>
    <dgm:pt modelId="{EBD8B221-70F9-42A2-A658-B6F2D21EE080}" type="parTrans" cxnId="{08E24E75-A4E8-44A0-955B-3C05BCBA847B}">
      <dgm:prSet/>
      <dgm:spPr/>
      <dgm:t>
        <a:bodyPr/>
        <a:lstStyle/>
        <a:p>
          <a:endParaRPr lang="tr-TR"/>
        </a:p>
      </dgm:t>
    </dgm:pt>
    <dgm:pt modelId="{5CBEAB9B-28F5-4650-A46B-1F4154A13FD6}" type="sibTrans" cxnId="{08E24E75-A4E8-44A0-955B-3C05BCBA847B}">
      <dgm:prSet/>
      <dgm:spPr/>
      <dgm:t>
        <a:bodyPr/>
        <a:lstStyle/>
        <a:p>
          <a:endParaRPr lang="tr-TR"/>
        </a:p>
      </dgm:t>
    </dgm:pt>
    <dgm:pt modelId="{C17FC0AC-2B5A-46AA-AFE3-21F6250C1D0F}">
      <dgm:prSet/>
      <dgm:spPr/>
      <dgm:t>
        <a:bodyPr/>
        <a:lstStyle/>
        <a:p>
          <a:pPr rtl="0"/>
          <a:r>
            <a:rPr lang="tr-TR" b="1" dirty="0" smtClean="0"/>
            <a:t>Yarı deneysel (</a:t>
          </a:r>
          <a:r>
            <a:rPr lang="tr-TR" b="1" dirty="0" err="1" smtClean="0"/>
            <a:t>quasi</a:t>
          </a:r>
          <a:r>
            <a:rPr lang="tr-TR" b="1" dirty="0" smtClean="0"/>
            <a:t> –</a:t>
          </a:r>
          <a:r>
            <a:rPr lang="tr-TR" b="1" dirty="0" err="1" smtClean="0"/>
            <a:t>experimental</a:t>
          </a:r>
          <a:r>
            <a:rPr lang="tr-TR" b="1" dirty="0" smtClean="0"/>
            <a:t>) modeller</a:t>
          </a:r>
          <a:endParaRPr lang="tr-TR" dirty="0"/>
        </a:p>
      </dgm:t>
    </dgm:pt>
    <dgm:pt modelId="{4BB1F4DC-A4D0-445C-AC15-69868208C9E0}" type="parTrans" cxnId="{66C3361E-79F9-4133-90D7-8CA94AF3F82A}">
      <dgm:prSet/>
      <dgm:spPr/>
      <dgm:t>
        <a:bodyPr/>
        <a:lstStyle/>
        <a:p>
          <a:endParaRPr lang="tr-TR"/>
        </a:p>
      </dgm:t>
    </dgm:pt>
    <dgm:pt modelId="{7BF44727-03C3-4FB2-A9B4-63247341CD13}" type="sibTrans" cxnId="{66C3361E-79F9-4133-90D7-8CA94AF3F82A}">
      <dgm:prSet/>
      <dgm:spPr/>
      <dgm:t>
        <a:bodyPr/>
        <a:lstStyle/>
        <a:p>
          <a:endParaRPr lang="tr-TR"/>
        </a:p>
      </dgm:t>
    </dgm:pt>
    <dgm:pt modelId="{5A74BDEE-894F-4E13-B366-269EDFB8B583}" type="pres">
      <dgm:prSet presAssocID="{64591F24-7B19-41BE-AC0E-36AA6D0D7CAB}" presName="Name0" presStyleCnt="0">
        <dgm:presLayoutVars>
          <dgm:dir/>
          <dgm:animLvl val="lvl"/>
          <dgm:resizeHandles val="exact"/>
        </dgm:presLayoutVars>
      </dgm:prSet>
      <dgm:spPr/>
      <dgm:t>
        <a:bodyPr/>
        <a:lstStyle/>
        <a:p>
          <a:endParaRPr lang="tr-TR"/>
        </a:p>
      </dgm:t>
    </dgm:pt>
    <dgm:pt modelId="{ADB96F4D-2F73-40FD-A2FF-31D2B63CA751}" type="pres">
      <dgm:prSet presAssocID="{B4911395-3D57-473A-B421-A0823EB5A7F0}" presName="composite" presStyleCnt="0"/>
      <dgm:spPr/>
    </dgm:pt>
    <dgm:pt modelId="{AADF861A-1D00-42D5-91ED-DB5BA1C1B34B}" type="pres">
      <dgm:prSet presAssocID="{B4911395-3D57-473A-B421-A0823EB5A7F0}" presName="parTx" presStyleLbl="alignNode1" presStyleIdx="0" presStyleCnt="2">
        <dgm:presLayoutVars>
          <dgm:chMax val="0"/>
          <dgm:chPref val="0"/>
          <dgm:bulletEnabled val="1"/>
        </dgm:presLayoutVars>
      </dgm:prSet>
      <dgm:spPr/>
      <dgm:t>
        <a:bodyPr/>
        <a:lstStyle/>
        <a:p>
          <a:endParaRPr lang="tr-TR"/>
        </a:p>
      </dgm:t>
    </dgm:pt>
    <dgm:pt modelId="{6F7D73A0-6725-463C-A8C3-C523C19AA2AD}" type="pres">
      <dgm:prSet presAssocID="{B4911395-3D57-473A-B421-A0823EB5A7F0}" presName="desTx" presStyleLbl="alignAccFollowNode1" presStyleIdx="0" presStyleCnt="2">
        <dgm:presLayoutVars>
          <dgm:bulletEnabled val="1"/>
        </dgm:presLayoutVars>
      </dgm:prSet>
      <dgm:spPr/>
      <dgm:t>
        <a:bodyPr/>
        <a:lstStyle/>
        <a:p>
          <a:endParaRPr lang="tr-TR"/>
        </a:p>
      </dgm:t>
    </dgm:pt>
    <dgm:pt modelId="{15470132-CAC1-40F8-A5FF-F4F0292E9D81}" type="pres">
      <dgm:prSet presAssocID="{848A649B-5F7C-4D2E-A054-688580157466}" presName="space" presStyleCnt="0"/>
      <dgm:spPr/>
    </dgm:pt>
    <dgm:pt modelId="{FD4D5241-15DA-4DC0-8DDA-408F9921B579}" type="pres">
      <dgm:prSet presAssocID="{EF2F7A75-AAA5-4AA9-BE05-E53371BB4CF8}" presName="composite" presStyleCnt="0"/>
      <dgm:spPr/>
    </dgm:pt>
    <dgm:pt modelId="{0E1A5512-DC1F-457E-B189-9372CB380287}" type="pres">
      <dgm:prSet presAssocID="{EF2F7A75-AAA5-4AA9-BE05-E53371BB4CF8}" presName="parTx" presStyleLbl="alignNode1" presStyleIdx="1" presStyleCnt="2">
        <dgm:presLayoutVars>
          <dgm:chMax val="0"/>
          <dgm:chPref val="0"/>
          <dgm:bulletEnabled val="1"/>
        </dgm:presLayoutVars>
      </dgm:prSet>
      <dgm:spPr/>
      <dgm:t>
        <a:bodyPr/>
        <a:lstStyle/>
        <a:p>
          <a:endParaRPr lang="tr-TR"/>
        </a:p>
      </dgm:t>
    </dgm:pt>
    <dgm:pt modelId="{A0FEC1EC-CBE3-4C74-849C-142454667B60}" type="pres">
      <dgm:prSet presAssocID="{EF2F7A75-AAA5-4AA9-BE05-E53371BB4CF8}" presName="desTx" presStyleLbl="alignAccFollowNode1" presStyleIdx="1" presStyleCnt="2">
        <dgm:presLayoutVars>
          <dgm:bulletEnabled val="1"/>
        </dgm:presLayoutVars>
      </dgm:prSet>
      <dgm:spPr/>
      <dgm:t>
        <a:bodyPr/>
        <a:lstStyle/>
        <a:p>
          <a:endParaRPr lang="tr-TR"/>
        </a:p>
      </dgm:t>
    </dgm:pt>
  </dgm:ptLst>
  <dgm:cxnLst>
    <dgm:cxn modelId="{1A8B048E-FBAF-4474-949A-D183ECC2CA2A}" type="presOf" srcId="{FC3E4FC3-D9C9-4153-B566-1F6593ABC0B0}" destId="{6F7D73A0-6725-463C-A8C3-C523C19AA2AD}" srcOrd="0" destOrd="2" presId="urn:microsoft.com/office/officeart/2005/8/layout/hList1"/>
    <dgm:cxn modelId="{5E833EC0-71E4-4BFE-80D4-C1A5B054CFCC}" srcId="{B4911395-3D57-473A-B421-A0823EB5A7F0}" destId="{A9A46827-7EB5-47C1-BB4E-45B12E2C4758}" srcOrd="0" destOrd="0" parTransId="{9ECA37C9-BCFF-4C9B-9B44-EDCB481725F8}" sibTransId="{6D6DD1B9-0638-4D21-9FA3-09E86ABF95DB}"/>
    <dgm:cxn modelId="{F9E55EF6-DE0D-4428-9155-5C079B7C892C}" type="presOf" srcId="{0D50C6A4-1A35-4989-8547-40403B5494BF}" destId="{6F7D73A0-6725-463C-A8C3-C523C19AA2AD}" srcOrd="0" destOrd="3" presId="urn:microsoft.com/office/officeart/2005/8/layout/hList1"/>
    <dgm:cxn modelId="{66C3361E-79F9-4133-90D7-8CA94AF3F82A}" srcId="{EF2F7A75-AAA5-4AA9-BE05-E53371BB4CF8}" destId="{C17FC0AC-2B5A-46AA-AFE3-21F6250C1D0F}" srcOrd="2" destOrd="0" parTransId="{4BB1F4DC-A4D0-445C-AC15-69868208C9E0}" sibTransId="{7BF44727-03C3-4FB2-A9B4-63247341CD13}"/>
    <dgm:cxn modelId="{DD29F632-2131-4450-B1EE-99BEE25951F3}" type="presOf" srcId="{B4911395-3D57-473A-B421-A0823EB5A7F0}" destId="{AADF861A-1D00-42D5-91ED-DB5BA1C1B34B}" srcOrd="0" destOrd="0" presId="urn:microsoft.com/office/officeart/2005/8/layout/hList1"/>
    <dgm:cxn modelId="{72B5F0AB-A369-41D0-8318-5FC7D0398E5F}" type="presOf" srcId="{1618E073-D440-4772-9953-2E272707C82B}" destId="{A0FEC1EC-CBE3-4C74-849C-142454667B60}" srcOrd="0" destOrd="0" presId="urn:microsoft.com/office/officeart/2005/8/layout/hList1"/>
    <dgm:cxn modelId="{FA58C836-1065-45F8-AF4C-FE069AFB47C0}" type="presOf" srcId="{A9A46827-7EB5-47C1-BB4E-45B12E2C4758}" destId="{6F7D73A0-6725-463C-A8C3-C523C19AA2AD}" srcOrd="0" destOrd="0" presId="urn:microsoft.com/office/officeart/2005/8/layout/hList1"/>
    <dgm:cxn modelId="{08E24E75-A4E8-44A0-955B-3C05BCBA847B}" srcId="{EF2F7A75-AAA5-4AA9-BE05-E53371BB4CF8}" destId="{1A75261E-2D54-4282-A8A4-5C14EB0B7B26}" srcOrd="1" destOrd="0" parTransId="{EBD8B221-70F9-42A2-A658-B6F2D21EE080}" sibTransId="{5CBEAB9B-28F5-4650-A46B-1F4154A13FD6}"/>
    <dgm:cxn modelId="{F27A8541-5C52-4BF2-95BA-F24CEC918E92}" type="presOf" srcId="{1A75261E-2D54-4282-A8A4-5C14EB0B7B26}" destId="{A0FEC1EC-CBE3-4C74-849C-142454667B60}" srcOrd="0" destOrd="1" presId="urn:microsoft.com/office/officeart/2005/8/layout/hList1"/>
    <dgm:cxn modelId="{AC2B1E58-B69F-4DE3-A0BF-A007CCD59166}" srcId="{A9A46827-7EB5-47C1-BB4E-45B12E2C4758}" destId="{FC3E4FC3-D9C9-4153-B566-1F6593ABC0B0}" srcOrd="1" destOrd="0" parTransId="{11134BA2-985F-4EFA-AF0E-57B02F7B3344}" sibTransId="{4CEE665A-D621-4F6C-A6F1-475F76E566D7}"/>
    <dgm:cxn modelId="{98156B55-3A8F-4EFC-B42E-037F2F8EFA84}" type="presOf" srcId="{F1AF68FC-8DCB-4A87-A3D1-F4D18FA233AC}" destId="{6F7D73A0-6725-463C-A8C3-C523C19AA2AD}" srcOrd="0" destOrd="1" presId="urn:microsoft.com/office/officeart/2005/8/layout/hList1"/>
    <dgm:cxn modelId="{50AE2EC3-EB77-4E6C-A23D-76A05447A5F8}" srcId="{64591F24-7B19-41BE-AC0E-36AA6D0D7CAB}" destId="{B4911395-3D57-473A-B421-A0823EB5A7F0}" srcOrd="0" destOrd="0" parTransId="{AB05EB11-8B7B-47DF-9E38-FCC3C254502C}" sibTransId="{848A649B-5F7C-4D2E-A054-688580157466}"/>
    <dgm:cxn modelId="{3166FA01-E9DE-4286-B9F9-4A521A0E6BE0}" type="presOf" srcId="{64591F24-7B19-41BE-AC0E-36AA6D0D7CAB}" destId="{5A74BDEE-894F-4E13-B366-269EDFB8B583}" srcOrd="0" destOrd="0" presId="urn:microsoft.com/office/officeart/2005/8/layout/hList1"/>
    <dgm:cxn modelId="{F4E616FA-85A9-4A79-A1E8-011D1B372872}" srcId="{A9A46827-7EB5-47C1-BB4E-45B12E2C4758}" destId="{F1AF68FC-8DCB-4A87-A3D1-F4D18FA233AC}" srcOrd="0" destOrd="0" parTransId="{5EA2E338-FEC1-47AB-8734-2DC3EF6F7ADA}" sibTransId="{511CF3F8-EE76-4D9C-92AB-4BFAA907F172}"/>
    <dgm:cxn modelId="{A5F2A8A6-C8A9-422D-8B00-D961FE5B9264}" srcId="{64591F24-7B19-41BE-AC0E-36AA6D0D7CAB}" destId="{EF2F7A75-AAA5-4AA9-BE05-E53371BB4CF8}" srcOrd="1" destOrd="0" parTransId="{FF691AC8-DA72-41BC-B439-C12B01AE968C}" sibTransId="{D50A6346-DE20-44BA-8573-A94472478ACE}"/>
    <dgm:cxn modelId="{7FBF5EDD-1E7D-4CF6-9056-7E8FB066D1CD}" srcId="{B4911395-3D57-473A-B421-A0823EB5A7F0}" destId="{0D50C6A4-1A35-4989-8547-40403B5494BF}" srcOrd="1" destOrd="0" parTransId="{10B7FFD7-0327-4C59-975A-7AEE615E2192}" sibTransId="{19D606B4-2ACA-439B-BF03-C0C3C6563ECE}"/>
    <dgm:cxn modelId="{2365F05E-F42D-44FE-AA89-3C656FCEF26F}" type="presOf" srcId="{C17FC0AC-2B5A-46AA-AFE3-21F6250C1D0F}" destId="{A0FEC1EC-CBE3-4C74-849C-142454667B60}" srcOrd="0" destOrd="2" presId="urn:microsoft.com/office/officeart/2005/8/layout/hList1"/>
    <dgm:cxn modelId="{95671BB9-42A4-48AB-8905-215DF84EDD21}" srcId="{EF2F7A75-AAA5-4AA9-BE05-E53371BB4CF8}" destId="{1618E073-D440-4772-9953-2E272707C82B}" srcOrd="0" destOrd="0" parTransId="{C26938BD-9AAD-4710-BEEB-2CE5A967C713}" sibTransId="{1CDBA9F5-23F9-43A0-8666-D6B739C808BA}"/>
    <dgm:cxn modelId="{F7FC6200-F539-4CD1-90F8-DF6080A983FD}" type="presOf" srcId="{EF2F7A75-AAA5-4AA9-BE05-E53371BB4CF8}" destId="{0E1A5512-DC1F-457E-B189-9372CB380287}" srcOrd="0" destOrd="0" presId="urn:microsoft.com/office/officeart/2005/8/layout/hList1"/>
    <dgm:cxn modelId="{9D286887-DB9D-482E-BDDB-805B1EA8DA33}" type="presParOf" srcId="{5A74BDEE-894F-4E13-B366-269EDFB8B583}" destId="{ADB96F4D-2F73-40FD-A2FF-31D2B63CA751}" srcOrd="0" destOrd="0" presId="urn:microsoft.com/office/officeart/2005/8/layout/hList1"/>
    <dgm:cxn modelId="{6D851383-BB3D-410F-8B63-E5BD4AFBE028}" type="presParOf" srcId="{ADB96F4D-2F73-40FD-A2FF-31D2B63CA751}" destId="{AADF861A-1D00-42D5-91ED-DB5BA1C1B34B}" srcOrd="0" destOrd="0" presId="urn:microsoft.com/office/officeart/2005/8/layout/hList1"/>
    <dgm:cxn modelId="{41DFE343-F422-4D1F-B436-8B5B73551900}" type="presParOf" srcId="{ADB96F4D-2F73-40FD-A2FF-31D2B63CA751}" destId="{6F7D73A0-6725-463C-A8C3-C523C19AA2AD}" srcOrd="1" destOrd="0" presId="urn:microsoft.com/office/officeart/2005/8/layout/hList1"/>
    <dgm:cxn modelId="{1382B955-F07E-4FA9-BB42-17FFEF4040A9}" type="presParOf" srcId="{5A74BDEE-894F-4E13-B366-269EDFB8B583}" destId="{15470132-CAC1-40F8-A5FF-F4F0292E9D81}" srcOrd="1" destOrd="0" presId="urn:microsoft.com/office/officeart/2005/8/layout/hList1"/>
    <dgm:cxn modelId="{831B6827-03CB-4EEB-BBC9-00161017CFC9}" type="presParOf" srcId="{5A74BDEE-894F-4E13-B366-269EDFB8B583}" destId="{FD4D5241-15DA-4DC0-8DDA-408F9921B579}" srcOrd="2" destOrd="0" presId="urn:microsoft.com/office/officeart/2005/8/layout/hList1"/>
    <dgm:cxn modelId="{59132F8E-4AB1-4F16-B4E5-BCF32EC25745}" type="presParOf" srcId="{FD4D5241-15DA-4DC0-8DDA-408F9921B579}" destId="{0E1A5512-DC1F-457E-B189-9372CB380287}" srcOrd="0" destOrd="0" presId="urn:microsoft.com/office/officeart/2005/8/layout/hList1"/>
    <dgm:cxn modelId="{9CF3FD33-48BB-400B-8FC6-DAA66EE3B4F8}" type="presParOf" srcId="{FD4D5241-15DA-4DC0-8DDA-408F9921B579}" destId="{A0FEC1EC-CBE3-4C74-849C-142454667B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F3E077-8BBF-498C-999E-2D2FCD4E3E4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altLang="tr-TR" b="1" dirty="0" smtClean="0">
              <a:solidFill>
                <a:schemeClr val="bg1"/>
              </a:solidFill>
            </a:rPr>
            <a:t>Ön test – son test kontrol gruplu model</a:t>
          </a:r>
          <a:endParaRPr lang="tr-TR" dirty="0">
            <a:solidFill>
              <a:schemeClr val="bg1"/>
            </a:solidFill>
          </a:endParaRPr>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altLang="tr-TR" b="1" dirty="0" smtClean="0">
              <a:solidFill>
                <a:schemeClr val="bg1"/>
              </a:solidFill>
            </a:rPr>
            <a:t>Son test kontrol gruplu model</a:t>
          </a:r>
          <a:r>
            <a:rPr lang="tr-TR" altLang="tr-TR" dirty="0" smtClean="0">
              <a:solidFill>
                <a:schemeClr val="bg1"/>
              </a:solidFill>
            </a:rPr>
            <a:t>, </a:t>
          </a:r>
          <a:endParaRPr lang="tr-TR" dirty="0">
            <a:solidFill>
              <a:schemeClr val="bg1"/>
            </a:solidFill>
          </a:endParaRPr>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989E53E5-0690-4F02-88D5-9AA0D8160C94}">
      <dgm:prSet/>
      <dgm:spPr/>
      <dgm:t>
        <a:bodyPr/>
        <a:lstStyle/>
        <a:p>
          <a:pPr rtl="0"/>
          <a:r>
            <a:rPr lang="tr-TR" altLang="tr-TR" dirty="0" smtClean="0"/>
            <a:t>Öntest – son test kontrol gruplu modelde, yansız atama ile oluşturulmuş iki grup bulunur. Bunlardan biri deney, diğeri kontrol grubu olarak kullanılır. Her iki grupta da deney öncesi ve deney sonrası ölçümler yapılır</a:t>
          </a:r>
          <a:endParaRPr lang="tr-TR" dirty="0"/>
        </a:p>
      </dgm:t>
    </dgm:pt>
    <dgm:pt modelId="{7D7F671F-34B6-48C7-9E88-98F9CFEA6762}" type="parTrans" cxnId="{B0A30A47-0876-4790-8EA1-DF4B71E4F9AA}">
      <dgm:prSet/>
      <dgm:spPr/>
      <dgm:t>
        <a:bodyPr/>
        <a:lstStyle/>
        <a:p>
          <a:endParaRPr lang="tr-TR"/>
        </a:p>
      </dgm:t>
    </dgm:pt>
    <dgm:pt modelId="{E57F0B72-F293-42A9-AB20-B4DEA4D72169}" type="sibTrans" cxnId="{B0A30A47-0876-4790-8EA1-DF4B71E4F9AA}">
      <dgm:prSet/>
      <dgm:spPr/>
      <dgm:t>
        <a:bodyPr/>
        <a:lstStyle/>
        <a:p>
          <a:endParaRPr lang="tr-TR"/>
        </a:p>
      </dgm:t>
    </dgm:pt>
    <dgm:pt modelId="{E4D4D4AB-7F11-4083-A1D5-C208BD307144}">
      <dgm:prSet/>
      <dgm:spPr/>
      <dgm:t>
        <a:bodyPr/>
        <a:lstStyle/>
        <a:p>
          <a:pPr rtl="0"/>
          <a:r>
            <a:rPr lang="tr-TR" altLang="tr-TR" dirty="0" smtClean="0"/>
            <a:t>Sontest kontrol gruplu modelde de, yansız atama ile oluşturulmuş iki grup bulunur. Bunlardan biri deney, diğeri kontrol grubu olarak kullanılır. Gruplara yalnızca son test uygulanır (deney sonucu ölçme yapılır).</a:t>
          </a:r>
          <a:endParaRPr lang="tr-TR" dirty="0"/>
        </a:p>
      </dgm:t>
    </dgm:pt>
    <dgm:pt modelId="{FE952389-6171-409A-9060-DF91DC093962}" type="parTrans" cxnId="{304045EE-E3B1-4985-98CA-106F96CB261F}">
      <dgm:prSet/>
      <dgm:spPr/>
      <dgm:t>
        <a:bodyPr/>
        <a:lstStyle/>
        <a:p>
          <a:endParaRPr lang="tr-TR"/>
        </a:p>
      </dgm:t>
    </dgm:pt>
    <dgm:pt modelId="{9B742238-4185-4844-8F36-026938989504}" type="sibTrans" cxnId="{304045EE-E3B1-4985-98CA-106F96CB261F}">
      <dgm:prSet/>
      <dgm:spPr/>
      <dgm:t>
        <a:bodyPr/>
        <a:lstStyle/>
        <a:p>
          <a:endParaRPr lang="tr-TR"/>
        </a:p>
      </dgm:t>
    </dgm:pt>
    <dgm:pt modelId="{04E3E844-D70E-4547-8CA6-5A7336D0D70C}" type="pres">
      <dgm:prSet presAssocID="{4DF3E077-8BBF-498C-999E-2D2FCD4E3E4C}" presName="linear" presStyleCnt="0">
        <dgm:presLayoutVars>
          <dgm:dir/>
          <dgm:animLvl val="lvl"/>
          <dgm:resizeHandles val="exact"/>
        </dgm:presLayoutVars>
      </dgm:prSet>
      <dgm:spPr/>
      <dgm:t>
        <a:bodyPr/>
        <a:lstStyle/>
        <a:p>
          <a:endParaRPr lang="tr-TR"/>
        </a:p>
      </dgm:t>
    </dgm:pt>
    <dgm:pt modelId="{5CABF0C7-9D94-4301-A1BE-AA1048479095}" type="pres">
      <dgm:prSet presAssocID="{0C848AF3-0BF2-4BF7-A9DC-C28084830C5B}" presName="parentLin" presStyleCnt="0"/>
      <dgm:spPr/>
    </dgm:pt>
    <dgm:pt modelId="{04479448-5EFC-4788-91B7-14EAAAC18172}" type="pres">
      <dgm:prSet presAssocID="{0C848AF3-0BF2-4BF7-A9DC-C28084830C5B}" presName="parentLeftMargin" presStyleLbl="node1" presStyleIdx="0" presStyleCnt="2"/>
      <dgm:spPr/>
      <dgm:t>
        <a:bodyPr/>
        <a:lstStyle/>
        <a:p>
          <a:endParaRPr lang="tr-TR"/>
        </a:p>
      </dgm:t>
    </dgm:pt>
    <dgm:pt modelId="{0D5903AB-E4C3-4360-BD2A-E8F74446F42C}" type="pres">
      <dgm:prSet presAssocID="{0C848AF3-0BF2-4BF7-A9DC-C28084830C5B}" presName="parentText" presStyleLbl="node1" presStyleIdx="0" presStyleCnt="2">
        <dgm:presLayoutVars>
          <dgm:chMax val="0"/>
          <dgm:bulletEnabled val="1"/>
        </dgm:presLayoutVars>
      </dgm:prSet>
      <dgm:spPr/>
      <dgm:t>
        <a:bodyPr/>
        <a:lstStyle/>
        <a:p>
          <a:endParaRPr lang="tr-TR"/>
        </a:p>
      </dgm:t>
    </dgm:pt>
    <dgm:pt modelId="{BE8C9AB7-B65A-43F1-833F-A19965F0330D}" type="pres">
      <dgm:prSet presAssocID="{0C848AF3-0BF2-4BF7-A9DC-C28084830C5B}" presName="negativeSpace" presStyleCnt="0"/>
      <dgm:spPr/>
    </dgm:pt>
    <dgm:pt modelId="{27AC955B-550D-4DC4-9A56-420A0666680F}" type="pres">
      <dgm:prSet presAssocID="{0C848AF3-0BF2-4BF7-A9DC-C28084830C5B}" presName="childText" presStyleLbl="conFgAcc1" presStyleIdx="0" presStyleCnt="2">
        <dgm:presLayoutVars>
          <dgm:bulletEnabled val="1"/>
        </dgm:presLayoutVars>
      </dgm:prSet>
      <dgm:spPr/>
      <dgm:t>
        <a:bodyPr/>
        <a:lstStyle/>
        <a:p>
          <a:endParaRPr lang="tr-TR"/>
        </a:p>
      </dgm:t>
    </dgm:pt>
    <dgm:pt modelId="{825E95C2-370E-4BD0-B3F8-78A99D885DF4}" type="pres">
      <dgm:prSet presAssocID="{2C7E3749-D65C-4EEE-A2B9-985F383F37AD}" presName="spaceBetweenRectangles" presStyleCnt="0"/>
      <dgm:spPr/>
    </dgm:pt>
    <dgm:pt modelId="{D877BA6F-3893-4221-AAFF-FB2251794E87}" type="pres">
      <dgm:prSet presAssocID="{7F38B908-007E-4C6A-BB10-A09267CC2EA2}" presName="parentLin" presStyleCnt="0"/>
      <dgm:spPr/>
    </dgm:pt>
    <dgm:pt modelId="{09233193-F3D0-4D50-BDE5-40029EDD1BAD}" type="pres">
      <dgm:prSet presAssocID="{7F38B908-007E-4C6A-BB10-A09267CC2EA2}" presName="parentLeftMargin" presStyleLbl="node1" presStyleIdx="0" presStyleCnt="2"/>
      <dgm:spPr/>
      <dgm:t>
        <a:bodyPr/>
        <a:lstStyle/>
        <a:p>
          <a:endParaRPr lang="tr-TR"/>
        </a:p>
      </dgm:t>
    </dgm:pt>
    <dgm:pt modelId="{12AC4047-4F9B-4AA1-ACA5-5290D382B77D}" type="pres">
      <dgm:prSet presAssocID="{7F38B908-007E-4C6A-BB10-A09267CC2EA2}" presName="parentText" presStyleLbl="node1" presStyleIdx="1" presStyleCnt="2">
        <dgm:presLayoutVars>
          <dgm:chMax val="0"/>
          <dgm:bulletEnabled val="1"/>
        </dgm:presLayoutVars>
      </dgm:prSet>
      <dgm:spPr/>
      <dgm:t>
        <a:bodyPr/>
        <a:lstStyle/>
        <a:p>
          <a:endParaRPr lang="tr-TR"/>
        </a:p>
      </dgm:t>
    </dgm:pt>
    <dgm:pt modelId="{1A9A6E17-CB8D-43AE-B6CD-DCA1F091B307}" type="pres">
      <dgm:prSet presAssocID="{7F38B908-007E-4C6A-BB10-A09267CC2EA2}" presName="negativeSpace" presStyleCnt="0"/>
      <dgm:spPr/>
    </dgm:pt>
    <dgm:pt modelId="{A99A3888-ACA5-4E70-9927-11A828FFE67C}" type="pres">
      <dgm:prSet presAssocID="{7F38B908-007E-4C6A-BB10-A09267CC2EA2}" presName="childText" presStyleLbl="conFgAcc1" presStyleIdx="1" presStyleCnt="2">
        <dgm:presLayoutVars>
          <dgm:bulletEnabled val="1"/>
        </dgm:presLayoutVars>
      </dgm:prSet>
      <dgm:spPr/>
      <dgm:t>
        <a:bodyPr/>
        <a:lstStyle/>
        <a:p>
          <a:endParaRPr lang="tr-TR"/>
        </a:p>
      </dgm:t>
    </dgm:pt>
  </dgm:ptLst>
  <dgm:cxnLst>
    <dgm:cxn modelId="{1FFD097A-86E4-4E1F-A518-51D2340E230B}" type="presOf" srcId="{7F38B908-007E-4C6A-BB10-A09267CC2EA2}" destId="{09233193-F3D0-4D50-BDE5-40029EDD1BAD}" srcOrd="0" destOrd="0" presId="urn:microsoft.com/office/officeart/2005/8/layout/list1"/>
    <dgm:cxn modelId="{304045EE-E3B1-4985-98CA-106F96CB261F}" srcId="{7F38B908-007E-4C6A-BB10-A09267CC2EA2}" destId="{E4D4D4AB-7F11-4083-A1D5-C208BD307144}" srcOrd="0" destOrd="0" parTransId="{FE952389-6171-409A-9060-DF91DC093962}" sibTransId="{9B742238-4185-4844-8F36-026938989504}"/>
    <dgm:cxn modelId="{C57BC7A8-4173-4BAF-9DED-8ECE639B0EBC}" type="presOf" srcId="{7F38B908-007E-4C6A-BB10-A09267CC2EA2}" destId="{12AC4047-4F9B-4AA1-ACA5-5290D382B77D}" srcOrd="1" destOrd="0" presId="urn:microsoft.com/office/officeart/2005/8/layout/list1"/>
    <dgm:cxn modelId="{B0A30A47-0876-4790-8EA1-DF4B71E4F9AA}" srcId="{0C848AF3-0BF2-4BF7-A9DC-C28084830C5B}" destId="{989E53E5-0690-4F02-88D5-9AA0D8160C94}" srcOrd="0" destOrd="0" parTransId="{7D7F671F-34B6-48C7-9E88-98F9CFEA6762}" sibTransId="{E57F0B72-F293-42A9-AB20-B4DEA4D72169}"/>
    <dgm:cxn modelId="{BE2D85DB-E321-4EAD-9A22-67E9B17A933D}" srcId="{4DF3E077-8BBF-498C-999E-2D2FCD4E3E4C}" destId="{0C848AF3-0BF2-4BF7-A9DC-C28084830C5B}" srcOrd="0" destOrd="0" parTransId="{D0D4EEB0-4D36-4DE2-858F-4C1FCF3262FA}" sibTransId="{2C7E3749-D65C-4EEE-A2B9-985F383F37AD}"/>
    <dgm:cxn modelId="{9AC0AA6B-9C06-40A8-B25D-3EAF1E2CCF47}" type="presOf" srcId="{0C848AF3-0BF2-4BF7-A9DC-C28084830C5B}" destId="{0D5903AB-E4C3-4360-BD2A-E8F74446F42C}" srcOrd="1" destOrd="0" presId="urn:microsoft.com/office/officeart/2005/8/layout/list1"/>
    <dgm:cxn modelId="{C241582C-E05B-4FAF-BCC1-32E879D645F8}" type="presOf" srcId="{0C848AF3-0BF2-4BF7-A9DC-C28084830C5B}" destId="{04479448-5EFC-4788-91B7-14EAAAC18172}" srcOrd="0" destOrd="0" presId="urn:microsoft.com/office/officeart/2005/8/layout/list1"/>
    <dgm:cxn modelId="{811497B0-51BF-4058-8725-E27304DA8BE0}" srcId="{4DF3E077-8BBF-498C-999E-2D2FCD4E3E4C}" destId="{7F38B908-007E-4C6A-BB10-A09267CC2EA2}" srcOrd="1" destOrd="0" parTransId="{87776A82-514C-4DF9-A130-F75F8B9982F2}" sibTransId="{7996DC45-8F73-480C-B46E-73C62A3B5D12}"/>
    <dgm:cxn modelId="{0F90D331-F243-4D71-98B8-C93980918DCD}" type="presOf" srcId="{4DF3E077-8BBF-498C-999E-2D2FCD4E3E4C}" destId="{04E3E844-D70E-4547-8CA6-5A7336D0D70C}" srcOrd="0" destOrd="0" presId="urn:microsoft.com/office/officeart/2005/8/layout/list1"/>
    <dgm:cxn modelId="{8499BB00-7845-4126-B5E4-DFB89E7C942E}" type="presOf" srcId="{989E53E5-0690-4F02-88D5-9AA0D8160C94}" destId="{27AC955B-550D-4DC4-9A56-420A0666680F}" srcOrd="0" destOrd="0" presId="urn:microsoft.com/office/officeart/2005/8/layout/list1"/>
    <dgm:cxn modelId="{5CC282DB-B022-4FF7-AF35-ADC339D6D1F3}" type="presOf" srcId="{E4D4D4AB-7F11-4083-A1D5-C208BD307144}" destId="{A99A3888-ACA5-4E70-9927-11A828FFE67C}" srcOrd="0" destOrd="0" presId="urn:microsoft.com/office/officeart/2005/8/layout/list1"/>
    <dgm:cxn modelId="{66433266-498E-4A5D-AB1F-6408461AA7F0}" type="presParOf" srcId="{04E3E844-D70E-4547-8CA6-5A7336D0D70C}" destId="{5CABF0C7-9D94-4301-A1BE-AA1048479095}" srcOrd="0" destOrd="0" presId="urn:microsoft.com/office/officeart/2005/8/layout/list1"/>
    <dgm:cxn modelId="{F1B34EA2-5640-48F0-9FF4-0F129FD8FC75}" type="presParOf" srcId="{5CABF0C7-9D94-4301-A1BE-AA1048479095}" destId="{04479448-5EFC-4788-91B7-14EAAAC18172}" srcOrd="0" destOrd="0" presId="urn:microsoft.com/office/officeart/2005/8/layout/list1"/>
    <dgm:cxn modelId="{97B4A6B6-CFB1-4E6F-B647-8826126F58F7}" type="presParOf" srcId="{5CABF0C7-9D94-4301-A1BE-AA1048479095}" destId="{0D5903AB-E4C3-4360-BD2A-E8F74446F42C}" srcOrd="1" destOrd="0" presId="urn:microsoft.com/office/officeart/2005/8/layout/list1"/>
    <dgm:cxn modelId="{BE2D5773-BDC4-409D-8243-EDE0DC51242F}" type="presParOf" srcId="{04E3E844-D70E-4547-8CA6-5A7336D0D70C}" destId="{BE8C9AB7-B65A-43F1-833F-A19965F0330D}" srcOrd="1" destOrd="0" presId="urn:microsoft.com/office/officeart/2005/8/layout/list1"/>
    <dgm:cxn modelId="{7EB8FCCC-B97D-4201-B5D7-A2816FA97BBE}" type="presParOf" srcId="{04E3E844-D70E-4547-8CA6-5A7336D0D70C}" destId="{27AC955B-550D-4DC4-9A56-420A0666680F}" srcOrd="2" destOrd="0" presId="urn:microsoft.com/office/officeart/2005/8/layout/list1"/>
    <dgm:cxn modelId="{03E3B773-9E2D-42C1-A9CC-7938E7372866}" type="presParOf" srcId="{04E3E844-D70E-4547-8CA6-5A7336D0D70C}" destId="{825E95C2-370E-4BD0-B3F8-78A99D885DF4}" srcOrd="3" destOrd="0" presId="urn:microsoft.com/office/officeart/2005/8/layout/list1"/>
    <dgm:cxn modelId="{628FAB99-E9CF-4681-B9C2-44EBCB442F2E}" type="presParOf" srcId="{04E3E844-D70E-4547-8CA6-5A7336D0D70C}" destId="{D877BA6F-3893-4221-AAFF-FB2251794E87}" srcOrd="4" destOrd="0" presId="urn:microsoft.com/office/officeart/2005/8/layout/list1"/>
    <dgm:cxn modelId="{B5FA4E50-0AE7-4D28-93E0-6A6F01D999C7}" type="presParOf" srcId="{D877BA6F-3893-4221-AAFF-FB2251794E87}" destId="{09233193-F3D0-4D50-BDE5-40029EDD1BAD}" srcOrd="0" destOrd="0" presId="urn:microsoft.com/office/officeart/2005/8/layout/list1"/>
    <dgm:cxn modelId="{5D989A4D-E9C4-479A-9BDE-C422751D1D0A}" type="presParOf" srcId="{D877BA6F-3893-4221-AAFF-FB2251794E87}" destId="{12AC4047-4F9B-4AA1-ACA5-5290D382B77D}" srcOrd="1" destOrd="0" presId="urn:microsoft.com/office/officeart/2005/8/layout/list1"/>
    <dgm:cxn modelId="{32E123B4-DC0F-4117-A204-F46F21013280}" type="presParOf" srcId="{04E3E844-D70E-4547-8CA6-5A7336D0D70C}" destId="{1A9A6E17-CB8D-43AE-B6CD-DCA1F091B307}" srcOrd="5" destOrd="0" presId="urn:microsoft.com/office/officeart/2005/8/layout/list1"/>
    <dgm:cxn modelId="{5EE97C79-1C84-4304-A690-C3507C71BC01}" type="presParOf" srcId="{04E3E844-D70E-4547-8CA6-5A7336D0D70C}" destId="{A99A3888-ACA5-4E70-9927-11A828FFE6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F3E077-8BBF-498C-999E-2D2FCD4E3E4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altLang="tr-TR" b="1" dirty="0" smtClean="0">
              <a:solidFill>
                <a:schemeClr val="bg1"/>
              </a:solidFill>
            </a:rPr>
            <a:t>Zaman dizisi modeli</a:t>
          </a:r>
          <a:endParaRPr lang="tr-TR" dirty="0">
            <a:solidFill>
              <a:schemeClr val="bg1"/>
            </a:solidFill>
          </a:endParaRPr>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altLang="tr-TR" b="1" dirty="0" smtClean="0">
              <a:solidFill>
                <a:schemeClr val="bg1"/>
              </a:solidFill>
            </a:rPr>
            <a:t>Eşitlenmemiş kontrol gruplu model</a:t>
          </a:r>
          <a:endParaRPr lang="tr-TR" dirty="0">
            <a:solidFill>
              <a:schemeClr val="bg1"/>
            </a:solidFill>
          </a:endParaRPr>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989E53E5-0690-4F02-88D5-9AA0D8160C94}">
      <dgm:prSet/>
      <dgm:spPr/>
      <dgm:t>
        <a:bodyPr/>
        <a:lstStyle/>
        <a:p>
          <a:pPr rtl="0"/>
          <a:r>
            <a:rPr lang="tr-TR" altLang="tr-TR" dirty="0" smtClean="0"/>
            <a:t>Zaman dizisi modelinde, gelişigüzel seçilmiş bir tek grup bulunur. İzleme yöntemi ile, bağımlı değişken, süreli (periyodik) olarak ölçülmekte ve ölçmelerin ilk yarısında (örneğin dört ölçmeden sonra) bağımsız deney değişkeni uygulanmaktadır. </a:t>
          </a:r>
          <a:endParaRPr lang="tr-TR" dirty="0"/>
        </a:p>
      </dgm:t>
    </dgm:pt>
    <dgm:pt modelId="{7D7F671F-34B6-48C7-9E88-98F9CFEA6762}" type="parTrans" cxnId="{B0A30A47-0876-4790-8EA1-DF4B71E4F9AA}">
      <dgm:prSet/>
      <dgm:spPr/>
      <dgm:t>
        <a:bodyPr/>
        <a:lstStyle/>
        <a:p>
          <a:endParaRPr lang="tr-TR"/>
        </a:p>
      </dgm:t>
    </dgm:pt>
    <dgm:pt modelId="{E57F0B72-F293-42A9-AB20-B4DEA4D72169}" type="sibTrans" cxnId="{B0A30A47-0876-4790-8EA1-DF4B71E4F9AA}">
      <dgm:prSet/>
      <dgm:spPr/>
      <dgm:t>
        <a:bodyPr/>
        <a:lstStyle/>
        <a:p>
          <a:endParaRPr lang="tr-TR"/>
        </a:p>
      </dgm:t>
    </dgm:pt>
    <dgm:pt modelId="{E4D4D4AB-7F11-4083-A1D5-C208BD307144}">
      <dgm:prSet/>
      <dgm:spPr/>
      <dgm:t>
        <a:bodyPr/>
        <a:lstStyle/>
        <a:p>
          <a:pPr rtl="0"/>
          <a:r>
            <a:rPr lang="tr-TR" altLang="tr-TR" dirty="0" smtClean="0"/>
            <a:t>Eşitlenmemiş kontrol gruplu model, aslında ön test – son test kontrol gruplu modele benzer. Aralarındaki tek ve önemli ayrılık, burada grupların gelişigüzel oluşmasıdır.</a:t>
          </a:r>
          <a:endParaRPr lang="tr-TR" dirty="0"/>
        </a:p>
      </dgm:t>
    </dgm:pt>
    <dgm:pt modelId="{FE952389-6171-409A-9060-DF91DC093962}" type="parTrans" cxnId="{304045EE-E3B1-4985-98CA-106F96CB261F}">
      <dgm:prSet/>
      <dgm:spPr/>
      <dgm:t>
        <a:bodyPr/>
        <a:lstStyle/>
        <a:p>
          <a:endParaRPr lang="tr-TR"/>
        </a:p>
      </dgm:t>
    </dgm:pt>
    <dgm:pt modelId="{9B742238-4185-4844-8F36-026938989504}" type="sibTrans" cxnId="{304045EE-E3B1-4985-98CA-106F96CB261F}">
      <dgm:prSet/>
      <dgm:spPr/>
      <dgm:t>
        <a:bodyPr/>
        <a:lstStyle/>
        <a:p>
          <a:endParaRPr lang="tr-TR"/>
        </a:p>
      </dgm:t>
    </dgm:pt>
    <dgm:pt modelId="{04E3E844-D70E-4547-8CA6-5A7336D0D70C}" type="pres">
      <dgm:prSet presAssocID="{4DF3E077-8BBF-498C-999E-2D2FCD4E3E4C}" presName="linear" presStyleCnt="0">
        <dgm:presLayoutVars>
          <dgm:dir/>
          <dgm:animLvl val="lvl"/>
          <dgm:resizeHandles val="exact"/>
        </dgm:presLayoutVars>
      </dgm:prSet>
      <dgm:spPr/>
      <dgm:t>
        <a:bodyPr/>
        <a:lstStyle/>
        <a:p>
          <a:endParaRPr lang="tr-TR"/>
        </a:p>
      </dgm:t>
    </dgm:pt>
    <dgm:pt modelId="{5CABF0C7-9D94-4301-A1BE-AA1048479095}" type="pres">
      <dgm:prSet presAssocID="{0C848AF3-0BF2-4BF7-A9DC-C28084830C5B}" presName="parentLin" presStyleCnt="0"/>
      <dgm:spPr/>
    </dgm:pt>
    <dgm:pt modelId="{04479448-5EFC-4788-91B7-14EAAAC18172}" type="pres">
      <dgm:prSet presAssocID="{0C848AF3-0BF2-4BF7-A9DC-C28084830C5B}" presName="parentLeftMargin" presStyleLbl="node1" presStyleIdx="0" presStyleCnt="2"/>
      <dgm:spPr/>
      <dgm:t>
        <a:bodyPr/>
        <a:lstStyle/>
        <a:p>
          <a:endParaRPr lang="tr-TR"/>
        </a:p>
      </dgm:t>
    </dgm:pt>
    <dgm:pt modelId="{0D5903AB-E4C3-4360-BD2A-E8F74446F42C}" type="pres">
      <dgm:prSet presAssocID="{0C848AF3-0BF2-4BF7-A9DC-C28084830C5B}" presName="parentText" presStyleLbl="node1" presStyleIdx="0" presStyleCnt="2">
        <dgm:presLayoutVars>
          <dgm:chMax val="0"/>
          <dgm:bulletEnabled val="1"/>
        </dgm:presLayoutVars>
      </dgm:prSet>
      <dgm:spPr/>
      <dgm:t>
        <a:bodyPr/>
        <a:lstStyle/>
        <a:p>
          <a:endParaRPr lang="tr-TR"/>
        </a:p>
      </dgm:t>
    </dgm:pt>
    <dgm:pt modelId="{BE8C9AB7-B65A-43F1-833F-A19965F0330D}" type="pres">
      <dgm:prSet presAssocID="{0C848AF3-0BF2-4BF7-A9DC-C28084830C5B}" presName="negativeSpace" presStyleCnt="0"/>
      <dgm:spPr/>
    </dgm:pt>
    <dgm:pt modelId="{27AC955B-550D-4DC4-9A56-420A0666680F}" type="pres">
      <dgm:prSet presAssocID="{0C848AF3-0BF2-4BF7-A9DC-C28084830C5B}" presName="childText" presStyleLbl="conFgAcc1" presStyleIdx="0" presStyleCnt="2">
        <dgm:presLayoutVars>
          <dgm:bulletEnabled val="1"/>
        </dgm:presLayoutVars>
      </dgm:prSet>
      <dgm:spPr/>
      <dgm:t>
        <a:bodyPr/>
        <a:lstStyle/>
        <a:p>
          <a:endParaRPr lang="tr-TR"/>
        </a:p>
      </dgm:t>
    </dgm:pt>
    <dgm:pt modelId="{825E95C2-370E-4BD0-B3F8-78A99D885DF4}" type="pres">
      <dgm:prSet presAssocID="{2C7E3749-D65C-4EEE-A2B9-985F383F37AD}" presName="spaceBetweenRectangles" presStyleCnt="0"/>
      <dgm:spPr/>
    </dgm:pt>
    <dgm:pt modelId="{D877BA6F-3893-4221-AAFF-FB2251794E87}" type="pres">
      <dgm:prSet presAssocID="{7F38B908-007E-4C6A-BB10-A09267CC2EA2}" presName="parentLin" presStyleCnt="0"/>
      <dgm:spPr/>
    </dgm:pt>
    <dgm:pt modelId="{09233193-F3D0-4D50-BDE5-40029EDD1BAD}" type="pres">
      <dgm:prSet presAssocID="{7F38B908-007E-4C6A-BB10-A09267CC2EA2}" presName="parentLeftMargin" presStyleLbl="node1" presStyleIdx="0" presStyleCnt="2"/>
      <dgm:spPr/>
      <dgm:t>
        <a:bodyPr/>
        <a:lstStyle/>
        <a:p>
          <a:endParaRPr lang="tr-TR"/>
        </a:p>
      </dgm:t>
    </dgm:pt>
    <dgm:pt modelId="{12AC4047-4F9B-4AA1-ACA5-5290D382B77D}" type="pres">
      <dgm:prSet presAssocID="{7F38B908-007E-4C6A-BB10-A09267CC2EA2}" presName="parentText" presStyleLbl="node1" presStyleIdx="1" presStyleCnt="2">
        <dgm:presLayoutVars>
          <dgm:chMax val="0"/>
          <dgm:bulletEnabled val="1"/>
        </dgm:presLayoutVars>
      </dgm:prSet>
      <dgm:spPr/>
      <dgm:t>
        <a:bodyPr/>
        <a:lstStyle/>
        <a:p>
          <a:endParaRPr lang="tr-TR"/>
        </a:p>
      </dgm:t>
    </dgm:pt>
    <dgm:pt modelId="{1A9A6E17-CB8D-43AE-B6CD-DCA1F091B307}" type="pres">
      <dgm:prSet presAssocID="{7F38B908-007E-4C6A-BB10-A09267CC2EA2}" presName="negativeSpace" presStyleCnt="0"/>
      <dgm:spPr/>
    </dgm:pt>
    <dgm:pt modelId="{A99A3888-ACA5-4E70-9927-11A828FFE67C}" type="pres">
      <dgm:prSet presAssocID="{7F38B908-007E-4C6A-BB10-A09267CC2EA2}" presName="childText" presStyleLbl="conFgAcc1" presStyleIdx="1" presStyleCnt="2">
        <dgm:presLayoutVars>
          <dgm:bulletEnabled val="1"/>
        </dgm:presLayoutVars>
      </dgm:prSet>
      <dgm:spPr/>
      <dgm:t>
        <a:bodyPr/>
        <a:lstStyle/>
        <a:p>
          <a:endParaRPr lang="tr-TR"/>
        </a:p>
      </dgm:t>
    </dgm:pt>
  </dgm:ptLst>
  <dgm:cxnLst>
    <dgm:cxn modelId="{CB03A059-3FC6-4968-8D23-D22C605A6D36}" type="presOf" srcId="{7F38B908-007E-4C6A-BB10-A09267CC2EA2}" destId="{09233193-F3D0-4D50-BDE5-40029EDD1BAD}" srcOrd="0" destOrd="0" presId="urn:microsoft.com/office/officeart/2005/8/layout/list1"/>
    <dgm:cxn modelId="{CF761BEF-A811-48AB-9E10-095EC1B8A878}" type="presOf" srcId="{4DF3E077-8BBF-498C-999E-2D2FCD4E3E4C}" destId="{04E3E844-D70E-4547-8CA6-5A7336D0D70C}" srcOrd="0" destOrd="0" presId="urn:microsoft.com/office/officeart/2005/8/layout/list1"/>
    <dgm:cxn modelId="{811497B0-51BF-4058-8725-E27304DA8BE0}" srcId="{4DF3E077-8BBF-498C-999E-2D2FCD4E3E4C}" destId="{7F38B908-007E-4C6A-BB10-A09267CC2EA2}" srcOrd="1" destOrd="0" parTransId="{87776A82-514C-4DF9-A130-F75F8B9982F2}" sibTransId="{7996DC45-8F73-480C-B46E-73C62A3B5D12}"/>
    <dgm:cxn modelId="{1D2D3964-65F7-4D4F-8BCC-456B0D4A4AE4}" type="presOf" srcId="{989E53E5-0690-4F02-88D5-9AA0D8160C94}" destId="{27AC955B-550D-4DC4-9A56-420A0666680F}" srcOrd="0" destOrd="0" presId="urn:microsoft.com/office/officeart/2005/8/layout/list1"/>
    <dgm:cxn modelId="{BE2D85DB-E321-4EAD-9A22-67E9B17A933D}" srcId="{4DF3E077-8BBF-498C-999E-2D2FCD4E3E4C}" destId="{0C848AF3-0BF2-4BF7-A9DC-C28084830C5B}" srcOrd="0" destOrd="0" parTransId="{D0D4EEB0-4D36-4DE2-858F-4C1FCF3262FA}" sibTransId="{2C7E3749-D65C-4EEE-A2B9-985F383F37AD}"/>
    <dgm:cxn modelId="{31FFEBD6-CA07-495E-9BFE-78E6673CBA48}" type="presOf" srcId="{0C848AF3-0BF2-4BF7-A9DC-C28084830C5B}" destId="{04479448-5EFC-4788-91B7-14EAAAC18172}" srcOrd="0" destOrd="0" presId="urn:microsoft.com/office/officeart/2005/8/layout/list1"/>
    <dgm:cxn modelId="{5AF780F9-E695-4AEC-82D5-601005ADCAAC}" type="presOf" srcId="{0C848AF3-0BF2-4BF7-A9DC-C28084830C5B}" destId="{0D5903AB-E4C3-4360-BD2A-E8F74446F42C}" srcOrd="1" destOrd="0" presId="urn:microsoft.com/office/officeart/2005/8/layout/list1"/>
    <dgm:cxn modelId="{304045EE-E3B1-4985-98CA-106F96CB261F}" srcId="{7F38B908-007E-4C6A-BB10-A09267CC2EA2}" destId="{E4D4D4AB-7F11-4083-A1D5-C208BD307144}" srcOrd="0" destOrd="0" parTransId="{FE952389-6171-409A-9060-DF91DC093962}" sibTransId="{9B742238-4185-4844-8F36-026938989504}"/>
    <dgm:cxn modelId="{B0A30A47-0876-4790-8EA1-DF4B71E4F9AA}" srcId="{0C848AF3-0BF2-4BF7-A9DC-C28084830C5B}" destId="{989E53E5-0690-4F02-88D5-9AA0D8160C94}" srcOrd="0" destOrd="0" parTransId="{7D7F671F-34B6-48C7-9E88-98F9CFEA6762}" sibTransId="{E57F0B72-F293-42A9-AB20-B4DEA4D72169}"/>
    <dgm:cxn modelId="{8ECDE905-BB51-42A3-8ED9-D2989C0AAA5D}" type="presOf" srcId="{E4D4D4AB-7F11-4083-A1D5-C208BD307144}" destId="{A99A3888-ACA5-4E70-9927-11A828FFE67C}" srcOrd="0" destOrd="0" presId="urn:microsoft.com/office/officeart/2005/8/layout/list1"/>
    <dgm:cxn modelId="{4D57C5DA-C7CB-4399-BEAE-12E435DC7429}" type="presOf" srcId="{7F38B908-007E-4C6A-BB10-A09267CC2EA2}" destId="{12AC4047-4F9B-4AA1-ACA5-5290D382B77D}" srcOrd="1" destOrd="0" presId="urn:microsoft.com/office/officeart/2005/8/layout/list1"/>
    <dgm:cxn modelId="{4439969F-2F99-4792-8668-EEA8F76B7565}" type="presParOf" srcId="{04E3E844-D70E-4547-8CA6-5A7336D0D70C}" destId="{5CABF0C7-9D94-4301-A1BE-AA1048479095}" srcOrd="0" destOrd="0" presId="urn:microsoft.com/office/officeart/2005/8/layout/list1"/>
    <dgm:cxn modelId="{F0C904C1-C870-4300-8E56-0102DD9DA0B8}" type="presParOf" srcId="{5CABF0C7-9D94-4301-A1BE-AA1048479095}" destId="{04479448-5EFC-4788-91B7-14EAAAC18172}" srcOrd="0" destOrd="0" presId="urn:microsoft.com/office/officeart/2005/8/layout/list1"/>
    <dgm:cxn modelId="{248FC63F-279A-401F-BDAC-365A09D99AE9}" type="presParOf" srcId="{5CABF0C7-9D94-4301-A1BE-AA1048479095}" destId="{0D5903AB-E4C3-4360-BD2A-E8F74446F42C}" srcOrd="1" destOrd="0" presId="urn:microsoft.com/office/officeart/2005/8/layout/list1"/>
    <dgm:cxn modelId="{8C883881-527D-4045-BDA7-E1E58EF788B0}" type="presParOf" srcId="{04E3E844-D70E-4547-8CA6-5A7336D0D70C}" destId="{BE8C9AB7-B65A-43F1-833F-A19965F0330D}" srcOrd="1" destOrd="0" presId="urn:microsoft.com/office/officeart/2005/8/layout/list1"/>
    <dgm:cxn modelId="{7E239734-1994-4EC5-85C6-1E3A5B1D0D1B}" type="presParOf" srcId="{04E3E844-D70E-4547-8CA6-5A7336D0D70C}" destId="{27AC955B-550D-4DC4-9A56-420A0666680F}" srcOrd="2" destOrd="0" presId="urn:microsoft.com/office/officeart/2005/8/layout/list1"/>
    <dgm:cxn modelId="{01B963D3-707A-482C-95A6-42644055546A}" type="presParOf" srcId="{04E3E844-D70E-4547-8CA6-5A7336D0D70C}" destId="{825E95C2-370E-4BD0-B3F8-78A99D885DF4}" srcOrd="3" destOrd="0" presId="urn:microsoft.com/office/officeart/2005/8/layout/list1"/>
    <dgm:cxn modelId="{6A677480-A089-481F-B9BC-34549F0F478F}" type="presParOf" srcId="{04E3E844-D70E-4547-8CA6-5A7336D0D70C}" destId="{D877BA6F-3893-4221-AAFF-FB2251794E87}" srcOrd="4" destOrd="0" presId="urn:microsoft.com/office/officeart/2005/8/layout/list1"/>
    <dgm:cxn modelId="{95668D90-325D-4861-A48E-25C5B8F707AB}" type="presParOf" srcId="{D877BA6F-3893-4221-AAFF-FB2251794E87}" destId="{09233193-F3D0-4D50-BDE5-40029EDD1BAD}" srcOrd="0" destOrd="0" presId="urn:microsoft.com/office/officeart/2005/8/layout/list1"/>
    <dgm:cxn modelId="{D5C038DD-D92B-482B-9FC5-F31D992E28CF}" type="presParOf" srcId="{D877BA6F-3893-4221-AAFF-FB2251794E87}" destId="{12AC4047-4F9B-4AA1-ACA5-5290D382B77D}" srcOrd="1" destOrd="0" presId="urn:microsoft.com/office/officeart/2005/8/layout/list1"/>
    <dgm:cxn modelId="{4E5DDF05-147E-45AA-80DE-BD00D16288C2}" type="presParOf" srcId="{04E3E844-D70E-4547-8CA6-5A7336D0D70C}" destId="{1A9A6E17-CB8D-43AE-B6CD-DCA1F091B307}" srcOrd="5" destOrd="0" presId="urn:microsoft.com/office/officeart/2005/8/layout/list1"/>
    <dgm:cxn modelId="{37975CDE-A0DF-4F99-9510-D7A7D54EC316}" type="presParOf" srcId="{04E3E844-D70E-4547-8CA6-5A7336D0D70C}" destId="{A99A3888-ACA5-4E70-9927-11A828FFE6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1E05E7-39B8-42D9-9DAB-3E89AE1CD4C6}" type="doc">
      <dgm:prSet loTypeId="urn:microsoft.com/office/officeart/2005/8/layout/StepDownProcess" loCatId="process" qsTypeId="urn:microsoft.com/office/officeart/2005/8/quickstyle/simple4" qsCatId="simple" csTypeId="urn:microsoft.com/office/officeart/2005/8/colors/colorful1" csCatId="colorful" phldr="1"/>
      <dgm:spPr/>
      <dgm:t>
        <a:bodyPr/>
        <a:lstStyle/>
        <a:p>
          <a:endParaRPr lang="tr-TR"/>
        </a:p>
      </dgm:t>
    </dgm:pt>
    <dgm:pt modelId="{38556B7C-3EED-49C2-A5EB-67193E73FC25}">
      <dgm:prSet/>
      <dgm:spPr/>
      <dgm:t>
        <a:bodyPr/>
        <a:lstStyle/>
        <a:p>
          <a:pPr rtl="0"/>
          <a:r>
            <a:rPr lang="tr-TR" dirty="0" smtClean="0"/>
            <a:t>Veri Toplama Güçlüğü</a:t>
          </a:r>
          <a:endParaRPr lang="tr-TR" dirty="0"/>
        </a:p>
      </dgm:t>
    </dgm:pt>
    <dgm:pt modelId="{235EE876-020A-41EA-B002-CA31565CB8C0}" type="parTrans" cxnId="{C2E44F87-23C2-4D62-83F3-585020A0C59C}">
      <dgm:prSet/>
      <dgm:spPr/>
      <dgm:t>
        <a:bodyPr/>
        <a:lstStyle/>
        <a:p>
          <a:endParaRPr lang="tr-TR"/>
        </a:p>
      </dgm:t>
    </dgm:pt>
    <dgm:pt modelId="{19C224FC-E7C4-4BD5-AE2F-38BEC41C47D5}" type="sibTrans" cxnId="{C2E44F87-23C2-4D62-83F3-585020A0C59C}">
      <dgm:prSet/>
      <dgm:spPr/>
      <dgm:t>
        <a:bodyPr/>
        <a:lstStyle/>
        <a:p>
          <a:endParaRPr lang="tr-TR"/>
        </a:p>
      </dgm:t>
    </dgm:pt>
    <dgm:pt modelId="{8DDA358D-0D19-4AF8-BE76-EC9F2303DF3F}">
      <dgm:prSet/>
      <dgm:spPr/>
      <dgm:t>
        <a:bodyPr/>
        <a:lstStyle/>
        <a:p>
          <a:pPr rtl="0"/>
          <a:r>
            <a:rPr lang="tr-TR" dirty="0" smtClean="0"/>
            <a:t>Kontrol Güçlüğü</a:t>
          </a:r>
          <a:endParaRPr lang="tr-TR" dirty="0"/>
        </a:p>
      </dgm:t>
    </dgm:pt>
    <dgm:pt modelId="{41161B6A-AD4B-45E0-8510-3972981E00D1}" type="parTrans" cxnId="{89F9EF03-4352-4B16-A3D2-CA2D34D1137A}">
      <dgm:prSet/>
      <dgm:spPr/>
      <dgm:t>
        <a:bodyPr/>
        <a:lstStyle/>
        <a:p>
          <a:endParaRPr lang="tr-TR"/>
        </a:p>
      </dgm:t>
    </dgm:pt>
    <dgm:pt modelId="{3AB26618-AB1D-4F6E-A253-FEF111B2E9A2}" type="sibTrans" cxnId="{89F9EF03-4352-4B16-A3D2-CA2D34D1137A}">
      <dgm:prSet/>
      <dgm:spPr/>
      <dgm:t>
        <a:bodyPr/>
        <a:lstStyle/>
        <a:p>
          <a:endParaRPr lang="tr-TR"/>
        </a:p>
      </dgm:t>
    </dgm:pt>
    <dgm:pt modelId="{AC6D0EF9-74F0-432D-A797-535FE0A39AD0}" type="pres">
      <dgm:prSet presAssocID="{8C1E05E7-39B8-42D9-9DAB-3E89AE1CD4C6}" presName="rootnode" presStyleCnt="0">
        <dgm:presLayoutVars>
          <dgm:chMax/>
          <dgm:chPref/>
          <dgm:dir/>
          <dgm:animLvl val="lvl"/>
        </dgm:presLayoutVars>
      </dgm:prSet>
      <dgm:spPr/>
      <dgm:t>
        <a:bodyPr/>
        <a:lstStyle/>
        <a:p>
          <a:endParaRPr lang="tr-TR"/>
        </a:p>
      </dgm:t>
    </dgm:pt>
    <dgm:pt modelId="{C3BCF54A-7B7D-49C9-AAF1-329A33F8AA70}" type="pres">
      <dgm:prSet presAssocID="{38556B7C-3EED-49C2-A5EB-67193E73FC25}" presName="composite" presStyleCnt="0"/>
      <dgm:spPr/>
    </dgm:pt>
    <dgm:pt modelId="{F20D1FE1-2F25-4889-8D09-63D551E36A15}" type="pres">
      <dgm:prSet presAssocID="{38556B7C-3EED-49C2-A5EB-67193E73FC25}" presName="bentUpArrow1" presStyleLbl="alignImgPlace1" presStyleIdx="0" presStyleCnt="1"/>
      <dgm:spPr/>
    </dgm:pt>
    <dgm:pt modelId="{693B8DB2-A3E4-4397-BBF2-F022EB1E2045}" type="pres">
      <dgm:prSet presAssocID="{38556B7C-3EED-49C2-A5EB-67193E73FC25}" presName="ParentText" presStyleLbl="node1" presStyleIdx="0" presStyleCnt="2">
        <dgm:presLayoutVars>
          <dgm:chMax val="1"/>
          <dgm:chPref val="1"/>
          <dgm:bulletEnabled val="1"/>
        </dgm:presLayoutVars>
      </dgm:prSet>
      <dgm:spPr/>
      <dgm:t>
        <a:bodyPr/>
        <a:lstStyle/>
        <a:p>
          <a:endParaRPr lang="tr-TR"/>
        </a:p>
      </dgm:t>
    </dgm:pt>
    <dgm:pt modelId="{81539B98-1909-4DDC-84A1-CD8FEBBB60FC}" type="pres">
      <dgm:prSet presAssocID="{38556B7C-3EED-49C2-A5EB-67193E73FC25}" presName="ChildText" presStyleLbl="revTx" presStyleIdx="0" presStyleCnt="1">
        <dgm:presLayoutVars>
          <dgm:chMax val="0"/>
          <dgm:chPref val="0"/>
          <dgm:bulletEnabled val="1"/>
        </dgm:presLayoutVars>
      </dgm:prSet>
      <dgm:spPr/>
    </dgm:pt>
    <dgm:pt modelId="{D2DECDE6-5BE2-4D47-B37B-F833CE039DC4}" type="pres">
      <dgm:prSet presAssocID="{19C224FC-E7C4-4BD5-AE2F-38BEC41C47D5}" presName="sibTrans" presStyleCnt="0"/>
      <dgm:spPr/>
    </dgm:pt>
    <dgm:pt modelId="{533FB27C-2480-4F13-8D63-357A3DD50E05}" type="pres">
      <dgm:prSet presAssocID="{8DDA358D-0D19-4AF8-BE76-EC9F2303DF3F}" presName="composite" presStyleCnt="0"/>
      <dgm:spPr/>
    </dgm:pt>
    <dgm:pt modelId="{A76E2D70-306A-455F-BB90-2C011024CD4A}" type="pres">
      <dgm:prSet presAssocID="{8DDA358D-0D19-4AF8-BE76-EC9F2303DF3F}" presName="ParentText" presStyleLbl="node1" presStyleIdx="1" presStyleCnt="2">
        <dgm:presLayoutVars>
          <dgm:chMax val="1"/>
          <dgm:chPref val="1"/>
          <dgm:bulletEnabled val="1"/>
        </dgm:presLayoutVars>
      </dgm:prSet>
      <dgm:spPr/>
      <dgm:t>
        <a:bodyPr/>
        <a:lstStyle/>
        <a:p>
          <a:endParaRPr lang="tr-TR"/>
        </a:p>
      </dgm:t>
    </dgm:pt>
  </dgm:ptLst>
  <dgm:cxnLst>
    <dgm:cxn modelId="{89F9EF03-4352-4B16-A3D2-CA2D34D1137A}" srcId="{8C1E05E7-39B8-42D9-9DAB-3E89AE1CD4C6}" destId="{8DDA358D-0D19-4AF8-BE76-EC9F2303DF3F}" srcOrd="1" destOrd="0" parTransId="{41161B6A-AD4B-45E0-8510-3972981E00D1}" sibTransId="{3AB26618-AB1D-4F6E-A253-FEF111B2E9A2}"/>
    <dgm:cxn modelId="{A57686DE-2681-445B-A6B0-1E41FAD5D5FF}" type="presOf" srcId="{38556B7C-3EED-49C2-A5EB-67193E73FC25}" destId="{693B8DB2-A3E4-4397-BBF2-F022EB1E2045}" srcOrd="0" destOrd="0" presId="urn:microsoft.com/office/officeart/2005/8/layout/StepDownProcess"/>
    <dgm:cxn modelId="{25055BB0-3372-4A7D-85D3-BB1D8C2D151F}" type="presOf" srcId="{8C1E05E7-39B8-42D9-9DAB-3E89AE1CD4C6}" destId="{AC6D0EF9-74F0-432D-A797-535FE0A39AD0}" srcOrd="0" destOrd="0" presId="urn:microsoft.com/office/officeart/2005/8/layout/StepDownProcess"/>
    <dgm:cxn modelId="{C2E44F87-23C2-4D62-83F3-585020A0C59C}" srcId="{8C1E05E7-39B8-42D9-9DAB-3E89AE1CD4C6}" destId="{38556B7C-3EED-49C2-A5EB-67193E73FC25}" srcOrd="0" destOrd="0" parTransId="{235EE876-020A-41EA-B002-CA31565CB8C0}" sibTransId="{19C224FC-E7C4-4BD5-AE2F-38BEC41C47D5}"/>
    <dgm:cxn modelId="{ABEBF9EF-A8C2-41D1-8000-A387D3753C17}" type="presOf" srcId="{8DDA358D-0D19-4AF8-BE76-EC9F2303DF3F}" destId="{A76E2D70-306A-455F-BB90-2C011024CD4A}" srcOrd="0" destOrd="0" presId="urn:microsoft.com/office/officeart/2005/8/layout/StepDownProcess"/>
    <dgm:cxn modelId="{ECBEF74D-D7E4-4950-A2D1-55D77CD3BC40}" type="presParOf" srcId="{AC6D0EF9-74F0-432D-A797-535FE0A39AD0}" destId="{C3BCF54A-7B7D-49C9-AAF1-329A33F8AA70}" srcOrd="0" destOrd="0" presId="urn:microsoft.com/office/officeart/2005/8/layout/StepDownProcess"/>
    <dgm:cxn modelId="{F6F96CBD-2319-4FA4-9DE6-B180B76217DB}" type="presParOf" srcId="{C3BCF54A-7B7D-49C9-AAF1-329A33F8AA70}" destId="{F20D1FE1-2F25-4889-8D09-63D551E36A15}" srcOrd="0" destOrd="0" presId="urn:microsoft.com/office/officeart/2005/8/layout/StepDownProcess"/>
    <dgm:cxn modelId="{2EC741C7-121E-4E6B-BE0E-0512A9EF98EC}" type="presParOf" srcId="{C3BCF54A-7B7D-49C9-AAF1-329A33F8AA70}" destId="{693B8DB2-A3E4-4397-BBF2-F022EB1E2045}" srcOrd="1" destOrd="0" presId="urn:microsoft.com/office/officeart/2005/8/layout/StepDownProcess"/>
    <dgm:cxn modelId="{8AE8575F-DA34-4E27-BEC2-E41C3D846BE7}" type="presParOf" srcId="{C3BCF54A-7B7D-49C9-AAF1-329A33F8AA70}" destId="{81539B98-1909-4DDC-84A1-CD8FEBBB60FC}" srcOrd="2" destOrd="0" presId="urn:microsoft.com/office/officeart/2005/8/layout/StepDownProcess"/>
    <dgm:cxn modelId="{09069607-BCC9-41FB-BBCE-A871D3FF5703}" type="presParOf" srcId="{AC6D0EF9-74F0-432D-A797-535FE0A39AD0}" destId="{D2DECDE6-5BE2-4D47-B37B-F833CE039DC4}" srcOrd="1" destOrd="0" presId="urn:microsoft.com/office/officeart/2005/8/layout/StepDownProcess"/>
    <dgm:cxn modelId="{F50F52F8-45D2-4DFD-87AE-EB68C956F48A}" type="presParOf" srcId="{AC6D0EF9-74F0-432D-A797-535FE0A39AD0}" destId="{533FB27C-2480-4F13-8D63-357A3DD50E05}" srcOrd="2" destOrd="0" presId="urn:microsoft.com/office/officeart/2005/8/layout/StepDownProcess"/>
    <dgm:cxn modelId="{F17C9C14-E67E-4277-958F-F7070A7FB8CE}" type="presParOf" srcId="{533FB27C-2480-4F13-8D63-357A3DD50E05}" destId="{A76E2D70-306A-455F-BB90-2C011024CD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1E05E7-39B8-42D9-9DAB-3E89AE1CD4C6}" type="doc">
      <dgm:prSet loTypeId="urn:microsoft.com/office/officeart/2005/8/layout/StepDownProcess" loCatId="process" qsTypeId="urn:microsoft.com/office/officeart/2005/8/quickstyle/simple4" qsCatId="simple" csTypeId="urn:microsoft.com/office/officeart/2005/8/colors/colorful1" csCatId="colorful" phldr="1"/>
      <dgm:spPr/>
      <dgm:t>
        <a:bodyPr/>
        <a:lstStyle/>
        <a:p>
          <a:endParaRPr lang="tr-TR"/>
        </a:p>
      </dgm:t>
    </dgm:pt>
    <dgm:pt modelId="{38556B7C-3EED-49C2-A5EB-67193E73FC25}">
      <dgm:prSet/>
      <dgm:spPr/>
      <dgm:t>
        <a:bodyPr/>
        <a:lstStyle/>
        <a:p>
          <a:pPr rtl="0"/>
          <a:r>
            <a:rPr lang="tr-TR" dirty="0" smtClean="0"/>
            <a:t>Genel Tarama Modelleri</a:t>
          </a:r>
          <a:endParaRPr lang="tr-TR" dirty="0"/>
        </a:p>
      </dgm:t>
    </dgm:pt>
    <dgm:pt modelId="{235EE876-020A-41EA-B002-CA31565CB8C0}" type="parTrans" cxnId="{C2E44F87-23C2-4D62-83F3-585020A0C59C}">
      <dgm:prSet/>
      <dgm:spPr/>
      <dgm:t>
        <a:bodyPr/>
        <a:lstStyle/>
        <a:p>
          <a:endParaRPr lang="tr-TR"/>
        </a:p>
      </dgm:t>
    </dgm:pt>
    <dgm:pt modelId="{19C224FC-E7C4-4BD5-AE2F-38BEC41C47D5}" type="sibTrans" cxnId="{C2E44F87-23C2-4D62-83F3-585020A0C59C}">
      <dgm:prSet/>
      <dgm:spPr/>
      <dgm:t>
        <a:bodyPr/>
        <a:lstStyle/>
        <a:p>
          <a:endParaRPr lang="tr-TR"/>
        </a:p>
      </dgm:t>
    </dgm:pt>
    <dgm:pt modelId="{8DDA358D-0D19-4AF8-BE76-EC9F2303DF3F}">
      <dgm:prSet/>
      <dgm:spPr/>
      <dgm:t>
        <a:bodyPr/>
        <a:lstStyle/>
        <a:p>
          <a:pPr rtl="0"/>
          <a:r>
            <a:rPr lang="tr-TR" dirty="0" smtClean="0"/>
            <a:t>Örnek Olay Taramaları</a:t>
          </a:r>
          <a:endParaRPr lang="tr-TR" dirty="0"/>
        </a:p>
      </dgm:t>
    </dgm:pt>
    <dgm:pt modelId="{41161B6A-AD4B-45E0-8510-3972981E00D1}" type="parTrans" cxnId="{89F9EF03-4352-4B16-A3D2-CA2D34D1137A}">
      <dgm:prSet/>
      <dgm:spPr/>
      <dgm:t>
        <a:bodyPr/>
        <a:lstStyle/>
        <a:p>
          <a:endParaRPr lang="tr-TR"/>
        </a:p>
      </dgm:t>
    </dgm:pt>
    <dgm:pt modelId="{3AB26618-AB1D-4F6E-A253-FEF111B2E9A2}" type="sibTrans" cxnId="{89F9EF03-4352-4B16-A3D2-CA2D34D1137A}">
      <dgm:prSet/>
      <dgm:spPr/>
      <dgm:t>
        <a:bodyPr/>
        <a:lstStyle/>
        <a:p>
          <a:endParaRPr lang="tr-TR"/>
        </a:p>
      </dgm:t>
    </dgm:pt>
    <dgm:pt modelId="{AC6D0EF9-74F0-432D-A797-535FE0A39AD0}" type="pres">
      <dgm:prSet presAssocID="{8C1E05E7-39B8-42D9-9DAB-3E89AE1CD4C6}" presName="rootnode" presStyleCnt="0">
        <dgm:presLayoutVars>
          <dgm:chMax/>
          <dgm:chPref/>
          <dgm:dir/>
          <dgm:animLvl val="lvl"/>
        </dgm:presLayoutVars>
      </dgm:prSet>
      <dgm:spPr/>
      <dgm:t>
        <a:bodyPr/>
        <a:lstStyle/>
        <a:p>
          <a:endParaRPr lang="tr-TR"/>
        </a:p>
      </dgm:t>
    </dgm:pt>
    <dgm:pt modelId="{C3BCF54A-7B7D-49C9-AAF1-329A33F8AA70}" type="pres">
      <dgm:prSet presAssocID="{38556B7C-3EED-49C2-A5EB-67193E73FC25}" presName="composite" presStyleCnt="0"/>
      <dgm:spPr/>
    </dgm:pt>
    <dgm:pt modelId="{F20D1FE1-2F25-4889-8D09-63D551E36A15}" type="pres">
      <dgm:prSet presAssocID="{38556B7C-3EED-49C2-A5EB-67193E73FC25}" presName="bentUpArrow1" presStyleLbl="alignImgPlace1" presStyleIdx="0" presStyleCnt="1"/>
      <dgm:spPr/>
    </dgm:pt>
    <dgm:pt modelId="{693B8DB2-A3E4-4397-BBF2-F022EB1E2045}" type="pres">
      <dgm:prSet presAssocID="{38556B7C-3EED-49C2-A5EB-67193E73FC25}" presName="ParentText" presStyleLbl="node1" presStyleIdx="0" presStyleCnt="2">
        <dgm:presLayoutVars>
          <dgm:chMax val="1"/>
          <dgm:chPref val="1"/>
          <dgm:bulletEnabled val="1"/>
        </dgm:presLayoutVars>
      </dgm:prSet>
      <dgm:spPr/>
      <dgm:t>
        <a:bodyPr/>
        <a:lstStyle/>
        <a:p>
          <a:endParaRPr lang="tr-TR"/>
        </a:p>
      </dgm:t>
    </dgm:pt>
    <dgm:pt modelId="{81539B98-1909-4DDC-84A1-CD8FEBBB60FC}" type="pres">
      <dgm:prSet presAssocID="{38556B7C-3EED-49C2-A5EB-67193E73FC25}" presName="ChildText" presStyleLbl="revTx" presStyleIdx="0" presStyleCnt="1">
        <dgm:presLayoutVars>
          <dgm:chMax val="0"/>
          <dgm:chPref val="0"/>
          <dgm:bulletEnabled val="1"/>
        </dgm:presLayoutVars>
      </dgm:prSet>
      <dgm:spPr/>
    </dgm:pt>
    <dgm:pt modelId="{D2DECDE6-5BE2-4D47-B37B-F833CE039DC4}" type="pres">
      <dgm:prSet presAssocID="{19C224FC-E7C4-4BD5-AE2F-38BEC41C47D5}" presName="sibTrans" presStyleCnt="0"/>
      <dgm:spPr/>
    </dgm:pt>
    <dgm:pt modelId="{533FB27C-2480-4F13-8D63-357A3DD50E05}" type="pres">
      <dgm:prSet presAssocID="{8DDA358D-0D19-4AF8-BE76-EC9F2303DF3F}" presName="composite" presStyleCnt="0"/>
      <dgm:spPr/>
    </dgm:pt>
    <dgm:pt modelId="{A76E2D70-306A-455F-BB90-2C011024CD4A}" type="pres">
      <dgm:prSet presAssocID="{8DDA358D-0D19-4AF8-BE76-EC9F2303DF3F}" presName="ParentText" presStyleLbl="node1" presStyleIdx="1" presStyleCnt="2">
        <dgm:presLayoutVars>
          <dgm:chMax val="1"/>
          <dgm:chPref val="1"/>
          <dgm:bulletEnabled val="1"/>
        </dgm:presLayoutVars>
      </dgm:prSet>
      <dgm:spPr/>
      <dgm:t>
        <a:bodyPr/>
        <a:lstStyle/>
        <a:p>
          <a:endParaRPr lang="tr-TR"/>
        </a:p>
      </dgm:t>
    </dgm:pt>
  </dgm:ptLst>
  <dgm:cxnLst>
    <dgm:cxn modelId="{886E912C-8495-46CC-A64C-A0982F30B485}" type="presOf" srcId="{8C1E05E7-39B8-42D9-9DAB-3E89AE1CD4C6}" destId="{AC6D0EF9-74F0-432D-A797-535FE0A39AD0}" srcOrd="0" destOrd="0" presId="urn:microsoft.com/office/officeart/2005/8/layout/StepDownProcess"/>
    <dgm:cxn modelId="{68989F86-5016-46D7-AC06-1AAC202A6F6D}" type="presOf" srcId="{38556B7C-3EED-49C2-A5EB-67193E73FC25}" destId="{693B8DB2-A3E4-4397-BBF2-F022EB1E2045}" srcOrd="0" destOrd="0" presId="urn:microsoft.com/office/officeart/2005/8/layout/StepDownProcess"/>
    <dgm:cxn modelId="{C2E44F87-23C2-4D62-83F3-585020A0C59C}" srcId="{8C1E05E7-39B8-42D9-9DAB-3E89AE1CD4C6}" destId="{38556B7C-3EED-49C2-A5EB-67193E73FC25}" srcOrd="0" destOrd="0" parTransId="{235EE876-020A-41EA-B002-CA31565CB8C0}" sibTransId="{19C224FC-E7C4-4BD5-AE2F-38BEC41C47D5}"/>
    <dgm:cxn modelId="{89F9EF03-4352-4B16-A3D2-CA2D34D1137A}" srcId="{8C1E05E7-39B8-42D9-9DAB-3E89AE1CD4C6}" destId="{8DDA358D-0D19-4AF8-BE76-EC9F2303DF3F}" srcOrd="1" destOrd="0" parTransId="{41161B6A-AD4B-45E0-8510-3972981E00D1}" sibTransId="{3AB26618-AB1D-4F6E-A253-FEF111B2E9A2}"/>
    <dgm:cxn modelId="{80542E58-0D5D-4076-A800-DFBDFA0A41D1}" type="presOf" srcId="{8DDA358D-0D19-4AF8-BE76-EC9F2303DF3F}" destId="{A76E2D70-306A-455F-BB90-2C011024CD4A}" srcOrd="0" destOrd="0" presId="urn:microsoft.com/office/officeart/2005/8/layout/StepDownProcess"/>
    <dgm:cxn modelId="{2CA7829E-AA45-41DC-8309-6BA73E9D4B78}" type="presParOf" srcId="{AC6D0EF9-74F0-432D-A797-535FE0A39AD0}" destId="{C3BCF54A-7B7D-49C9-AAF1-329A33F8AA70}" srcOrd="0" destOrd="0" presId="urn:microsoft.com/office/officeart/2005/8/layout/StepDownProcess"/>
    <dgm:cxn modelId="{109EF07C-832E-4AB2-9E0A-16E8B82E5C77}" type="presParOf" srcId="{C3BCF54A-7B7D-49C9-AAF1-329A33F8AA70}" destId="{F20D1FE1-2F25-4889-8D09-63D551E36A15}" srcOrd="0" destOrd="0" presId="urn:microsoft.com/office/officeart/2005/8/layout/StepDownProcess"/>
    <dgm:cxn modelId="{FF662415-A2C3-402A-9C8C-F52B2E45921E}" type="presParOf" srcId="{C3BCF54A-7B7D-49C9-AAF1-329A33F8AA70}" destId="{693B8DB2-A3E4-4397-BBF2-F022EB1E2045}" srcOrd="1" destOrd="0" presId="urn:microsoft.com/office/officeart/2005/8/layout/StepDownProcess"/>
    <dgm:cxn modelId="{43B4C0FE-0140-4BD7-BEAB-BE01F7FAB69D}" type="presParOf" srcId="{C3BCF54A-7B7D-49C9-AAF1-329A33F8AA70}" destId="{81539B98-1909-4DDC-84A1-CD8FEBBB60FC}" srcOrd="2" destOrd="0" presId="urn:microsoft.com/office/officeart/2005/8/layout/StepDownProcess"/>
    <dgm:cxn modelId="{0664180F-35F8-479F-AEAA-539DD4B0C07C}" type="presParOf" srcId="{AC6D0EF9-74F0-432D-A797-535FE0A39AD0}" destId="{D2DECDE6-5BE2-4D47-B37B-F833CE039DC4}" srcOrd="1" destOrd="0" presId="urn:microsoft.com/office/officeart/2005/8/layout/StepDownProcess"/>
    <dgm:cxn modelId="{E7318B95-A231-4148-AE4F-72598479D084}" type="presParOf" srcId="{AC6D0EF9-74F0-432D-A797-535FE0A39AD0}" destId="{533FB27C-2480-4F13-8D63-357A3DD50E05}" srcOrd="2" destOrd="0" presId="urn:microsoft.com/office/officeart/2005/8/layout/StepDownProcess"/>
    <dgm:cxn modelId="{E2408A02-3D20-4A41-A094-37378513390D}" type="presParOf" srcId="{533FB27C-2480-4F13-8D63-357A3DD50E05}" destId="{A76E2D70-306A-455F-BB90-2C011024CD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5E6B9-ABDA-4DAC-88E5-965069D0B78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tr-TR"/>
        </a:p>
      </dgm:t>
    </dgm:pt>
    <dgm:pt modelId="{FA49959D-9CED-4F52-876E-009ED5D2B302}">
      <dgm:prSet phldrT="[Metin]"/>
      <dgm:spPr/>
      <dgm:t>
        <a:bodyPr/>
        <a:lstStyle/>
        <a:p>
          <a:r>
            <a:rPr lang="tr-TR" dirty="0" smtClean="0"/>
            <a:t>Korelasyon</a:t>
          </a:r>
          <a:endParaRPr lang="tr-TR" dirty="0"/>
        </a:p>
      </dgm:t>
    </dgm:pt>
    <dgm:pt modelId="{C3BD96B2-AA7A-4918-8EB8-00D32A69E139}" type="parTrans" cxnId="{E6E1DA9D-86B3-4456-ADD6-CCB0D818450E}">
      <dgm:prSet/>
      <dgm:spPr/>
      <dgm:t>
        <a:bodyPr/>
        <a:lstStyle/>
        <a:p>
          <a:endParaRPr lang="tr-TR"/>
        </a:p>
      </dgm:t>
    </dgm:pt>
    <dgm:pt modelId="{22D430A6-0E23-401D-A0D5-E3372AD9307A}" type="sibTrans" cxnId="{E6E1DA9D-86B3-4456-ADD6-CCB0D818450E}">
      <dgm:prSet/>
      <dgm:spPr/>
      <dgm:t>
        <a:bodyPr/>
        <a:lstStyle/>
        <a:p>
          <a:endParaRPr lang="tr-TR"/>
        </a:p>
      </dgm:t>
    </dgm:pt>
    <dgm:pt modelId="{0CD89C2C-AD95-4A97-8CF2-F0BE3B125ACE}">
      <dgm:prSet phldrT="[Metin]"/>
      <dgm:spPr/>
      <dgm:t>
        <a:bodyPr/>
        <a:lstStyle/>
        <a:p>
          <a:r>
            <a:rPr lang="tr-TR" dirty="0" smtClean="0"/>
            <a:t>Karşılaştırma</a:t>
          </a:r>
          <a:endParaRPr lang="tr-TR" dirty="0"/>
        </a:p>
      </dgm:t>
    </dgm:pt>
    <dgm:pt modelId="{C268335A-2678-4A75-9D47-E5735741F643}" type="parTrans" cxnId="{93B82C7A-6278-46BC-BB2A-F81E71F2E6BA}">
      <dgm:prSet/>
      <dgm:spPr/>
      <dgm:t>
        <a:bodyPr/>
        <a:lstStyle/>
        <a:p>
          <a:endParaRPr lang="tr-TR"/>
        </a:p>
      </dgm:t>
    </dgm:pt>
    <dgm:pt modelId="{0426EB6C-DFF2-4ADC-9ECE-59D7FC0E4FF8}" type="sibTrans" cxnId="{93B82C7A-6278-46BC-BB2A-F81E71F2E6BA}">
      <dgm:prSet/>
      <dgm:spPr/>
      <dgm:t>
        <a:bodyPr/>
        <a:lstStyle/>
        <a:p>
          <a:endParaRPr lang="tr-TR"/>
        </a:p>
      </dgm:t>
    </dgm:pt>
    <dgm:pt modelId="{ECE55C3C-8833-432F-9005-0AB705252529}" type="pres">
      <dgm:prSet presAssocID="{0F75E6B9-ABDA-4DAC-88E5-965069D0B785}" presName="compositeShape" presStyleCnt="0">
        <dgm:presLayoutVars>
          <dgm:chMax val="2"/>
          <dgm:dir/>
          <dgm:resizeHandles val="exact"/>
        </dgm:presLayoutVars>
      </dgm:prSet>
      <dgm:spPr/>
      <dgm:t>
        <a:bodyPr/>
        <a:lstStyle/>
        <a:p>
          <a:endParaRPr lang="tr-TR"/>
        </a:p>
      </dgm:t>
    </dgm:pt>
    <dgm:pt modelId="{0DB83A19-571A-414F-BFC5-E0B650698AC1}" type="pres">
      <dgm:prSet presAssocID="{0F75E6B9-ABDA-4DAC-88E5-965069D0B785}" presName="divider" presStyleLbl="fgShp" presStyleIdx="0" presStyleCnt="1"/>
      <dgm:spPr/>
    </dgm:pt>
    <dgm:pt modelId="{6FE73896-62BE-4EF5-A799-398934AD4C8D}" type="pres">
      <dgm:prSet presAssocID="{FA49959D-9CED-4F52-876E-009ED5D2B302}" presName="downArrow" presStyleLbl="node1" presStyleIdx="0" presStyleCnt="2"/>
      <dgm:spPr/>
    </dgm:pt>
    <dgm:pt modelId="{299DF173-B076-4CE4-8526-ACC80F6EF3EB}" type="pres">
      <dgm:prSet presAssocID="{FA49959D-9CED-4F52-876E-009ED5D2B302}" presName="downArrowText" presStyleLbl="revTx" presStyleIdx="0" presStyleCnt="2">
        <dgm:presLayoutVars>
          <dgm:bulletEnabled val="1"/>
        </dgm:presLayoutVars>
      </dgm:prSet>
      <dgm:spPr/>
      <dgm:t>
        <a:bodyPr/>
        <a:lstStyle/>
        <a:p>
          <a:endParaRPr lang="tr-TR"/>
        </a:p>
      </dgm:t>
    </dgm:pt>
    <dgm:pt modelId="{CC03345C-E410-4D34-A040-1E99019AEEFC}" type="pres">
      <dgm:prSet presAssocID="{0CD89C2C-AD95-4A97-8CF2-F0BE3B125ACE}" presName="upArrow" presStyleLbl="node1" presStyleIdx="1" presStyleCnt="2"/>
      <dgm:spPr/>
    </dgm:pt>
    <dgm:pt modelId="{A9E2C296-A3E1-4D53-8076-C1CB3270A85D}" type="pres">
      <dgm:prSet presAssocID="{0CD89C2C-AD95-4A97-8CF2-F0BE3B125ACE}" presName="upArrowText" presStyleLbl="revTx" presStyleIdx="1" presStyleCnt="2">
        <dgm:presLayoutVars>
          <dgm:bulletEnabled val="1"/>
        </dgm:presLayoutVars>
      </dgm:prSet>
      <dgm:spPr/>
      <dgm:t>
        <a:bodyPr/>
        <a:lstStyle/>
        <a:p>
          <a:endParaRPr lang="tr-TR"/>
        </a:p>
      </dgm:t>
    </dgm:pt>
  </dgm:ptLst>
  <dgm:cxnLst>
    <dgm:cxn modelId="{E6E1DA9D-86B3-4456-ADD6-CCB0D818450E}" srcId="{0F75E6B9-ABDA-4DAC-88E5-965069D0B785}" destId="{FA49959D-9CED-4F52-876E-009ED5D2B302}" srcOrd="0" destOrd="0" parTransId="{C3BD96B2-AA7A-4918-8EB8-00D32A69E139}" sibTransId="{22D430A6-0E23-401D-A0D5-E3372AD9307A}"/>
    <dgm:cxn modelId="{50751B92-8012-4545-8F45-136AB2B977AE}" type="presOf" srcId="{FA49959D-9CED-4F52-876E-009ED5D2B302}" destId="{299DF173-B076-4CE4-8526-ACC80F6EF3EB}" srcOrd="0" destOrd="0" presId="urn:microsoft.com/office/officeart/2005/8/layout/arrow3"/>
    <dgm:cxn modelId="{93B82C7A-6278-46BC-BB2A-F81E71F2E6BA}" srcId="{0F75E6B9-ABDA-4DAC-88E5-965069D0B785}" destId="{0CD89C2C-AD95-4A97-8CF2-F0BE3B125ACE}" srcOrd="1" destOrd="0" parTransId="{C268335A-2678-4A75-9D47-E5735741F643}" sibTransId="{0426EB6C-DFF2-4ADC-9ECE-59D7FC0E4FF8}"/>
    <dgm:cxn modelId="{6E66609E-2684-4A4A-A255-BFFDD142BC25}" type="presOf" srcId="{0CD89C2C-AD95-4A97-8CF2-F0BE3B125ACE}" destId="{A9E2C296-A3E1-4D53-8076-C1CB3270A85D}" srcOrd="0" destOrd="0" presId="urn:microsoft.com/office/officeart/2005/8/layout/arrow3"/>
    <dgm:cxn modelId="{32723DB7-6576-4EB0-AA18-40BA3153CA9A}" type="presOf" srcId="{0F75E6B9-ABDA-4DAC-88E5-965069D0B785}" destId="{ECE55C3C-8833-432F-9005-0AB705252529}" srcOrd="0" destOrd="0" presId="urn:microsoft.com/office/officeart/2005/8/layout/arrow3"/>
    <dgm:cxn modelId="{884F88FC-1CCA-48B7-A957-F72863082332}" type="presParOf" srcId="{ECE55C3C-8833-432F-9005-0AB705252529}" destId="{0DB83A19-571A-414F-BFC5-E0B650698AC1}" srcOrd="0" destOrd="0" presId="urn:microsoft.com/office/officeart/2005/8/layout/arrow3"/>
    <dgm:cxn modelId="{F03FD3B4-F2F5-4F69-B9CD-C3AA029593DB}" type="presParOf" srcId="{ECE55C3C-8833-432F-9005-0AB705252529}" destId="{6FE73896-62BE-4EF5-A799-398934AD4C8D}" srcOrd="1" destOrd="0" presId="urn:microsoft.com/office/officeart/2005/8/layout/arrow3"/>
    <dgm:cxn modelId="{D75EDFED-4727-4931-B5D9-B69AD53148AE}" type="presParOf" srcId="{ECE55C3C-8833-432F-9005-0AB705252529}" destId="{299DF173-B076-4CE4-8526-ACC80F6EF3EB}" srcOrd="2" destOrd="0" presId="urn:microsoft.com/office/officeart/2005/8/layout/arrow3"/>
    <dgm:cxn modelId="{99674910-E22A-47D6-9BA5-87B7D4F4E235}" type="presParOf" srcId="{ECE55C3C-8833-432F-9005-0AB705252529}" destId="{CC03345C-E410-4D34-A040-1E99019AEEFC}" srcOrd="3" destOrd="0" presId="urn:microsoft.com/office/officeart/2005/8/layout/arrow3"/>
    <dgm:cxn modelId="{402C9ACF-9BFF-4734-89BA-7AFF80682D1D}" type="presParOf" srcId="{ECE55C3C-8833-432F-9005-0AB705252529}" destId="{A9E2C296-A3E1-4D53-8076-C1CB3270A85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06A3B-255A-4E38-8D76-8A363744FBE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4565DE76-40FA-4217-B871-32C6B2173D1E}">
      <dgm:prSet/>
      <dgm:spPr/>
      <dgm:t>
        <a:bodyPr/>
        <a:lstStyle/>
        <a:p>
          <a:pPr rtl="0"/>
          <a:r>
            <a:rPr lang="tr-TR" dirty="0" smtClean="0"/>
            <a:t>Deneyi yapan, durumu (değişkenleri) değiştirebilmeli,</a:t>
          </a:r>
          <a:endParaRPr lang="tr-TR" dirty="0"/>
        </a:p>
      </dgm:t>
    </dgm:pt>
    <dgm:pt modelId="{6B89E89D-9B01-4941-AA7A-EC78FD22C789}" type="parTrans" cxnId="{078194AB-974F-4240-9316-FC9846F45056}">
      <dgm:prSet/>
      <dgm:spPr/>
      <dgm:t>
        <a:bodyPr/>
        <a:lstStyle/>
        <a:p>
          <a:endParaRPr lang="tr-TR"/>
        </a:p>
      </dgm:t>
    </dgm:pt>
    <dgm:pt modelId="{06E37B2D-4E48-48F7-9390-62389A0AA2C7}" type="sibTrans" cxnId="{078194AB-974F-4240-9316-FC9846F45056}">
      <dgm:prSet/>
      <dgm:spPr/>
      <dgm:t>
        <a:bodyPr/>
        <a:lstStyle/>
        <a:p>
          <a:endParaRPr lang="tr-TR"/>
        </a:p>
      </dgm:t>
    </dgm:pt>
    <dgm:pt modelId="{D0381DDC-6D6A-4AFC-AFB8-E472EB4CF4B3}">
      <dgm:prSet/>
      <dgm:spPr/>
      <dgm:t>
        <a:bodyPr/>
        <a:lstStyle/>
        <a:p>
          <a:pPr rtl="0"/>
          <a:r>
            <a:rPr lang="tr-TR" dirty="0" smtClean="0"/>
            <a:t>Değiştirmeler kontrollü olmalı,</a:t>
          </a:r>
          <a:endParaRPr lang="tr-TR" dirty="0"/>
        </a:p>
      </dgm:t>
    </dgm:pt>
    <dgm:pt modelId="{D50A4655-4995-492D-B188-8EE55582593A}" type="parTrans" cxnId="{82FCFABC-60DE-4332-B135-61CA6955341F}">
      <dgm:prSet/>
      <dgm:spPr/>
      <dgm:t>
        <a:bodyPr/>
        <a:lstStyle/>
        <a:p>
          <a:endParaRPr lang="tr-TR"/>
        </a:p>
      </dgm:t>
    </dgm:pt>
    <dgm:pt modelId="{1CEBBEE7-46C7-4D13-A2B7-D67D29F9AF97}" type="sibTrans" cxnId="{82FCFABC-60DE-4332-B135-61CA6955341F}">
      <dgm:prSet/>
      <dgm:spPr/>
      <dgm:t>
        <a:bodyPr/>
        <a:lstStyle/>
        <a:p>
          <a:endParaRPr lang="tr-TR"/>
        </a:p>
      </dgm:t>
    </dgm:pt>
    <dgm:pt modelId="{BFAFE8A0-C76A-40B7-B731-86A7B8A96908}">
      <dgm:prSet/>
      <dgm:spPr/>
      <dgm:t>
        <a:bodyPr/>
        <a:lstStyle/>
        <a:p>
          <a:pPr rtl="0"/>
          <a:r>
            <a:rPr lang="tr-TR" dirty="0" smtClean="0"/>
            <a:t>Deneyi yapan, durumu değiştirmesinin etkisini gözleyebilmeli.</a:t>
          </a:r>
          <a:endParaRPr lang="tr-TR" dirty="0"/>
        </a:p>
      </dgm:t>
    </dgm:pt>
    <dgm:pt modelId="{A216DC75-F2AD-48BD-9C6F-C841FE031831}" type="parTrans" cxnId="{169DBD94-7795-452B-8D86-3B935CC546D0}">
      <dgm:prSet/>
      <dgm:spPr/>
      <dgm:t>
        <a:bodyPr/>
        <a:lstStyle/>
        <a:p>
          <a:endParaRPr lang="tr-TR"/>
        </a:p>
      </dgm:t>
    </dgm:pt>
    <dgm:pt modelId="{282FFED3-4522-469A-B322-B4340C9367E9}" type="sibTrans" cxnId="{169DBD94-7795-452B-8D86-3B935CC546D0}">
      <dgm:prSet/>
      <dgm:spPr/>
      <dgm:t>
        <a:bodyPr/>
        <a:lstStyle/>
        <a:p>
          <a:endParaRPr lang="tr-TR"/>
        </a:p>
      </dgm:t>
    </dgm:pt>
    <dgm:pt modelId="{2F39E3F5-DA99-43DB-A15A-32AB7F3AE5A3}" type="pres">
      <dgm:prSet presAssocID="{DAB06A3B-255A-4E38-8D76-8A363744FBEC}" presName="linear" presStyleCnt="0">
        <dgm:presLayoutVars>
          <dgm:animLvl val="lvl"/>
          <dgm:resizeHandles val="exact"/>
        </dgm:presLayoutVars>
      </dgm:prSet>
      <dgm:spPr/>
      <dgm:t>
        <a:bodyPr/>
        <a:lstStyle/>
        <a:p>
          <a:endParaRPr lang="tr-TR"/>
        </a:p>
      </dgm:t>
    </dgm:pt>
    <dgm:pt modelId="{E11062D7-F8C4-4CC1-A025-0A12ADD844D6}" type="pres">
      <dgm:prSet presAssocID="{4565DE76-40FA-4217-B871-32C6B2173D1E}" presName="parentText" presStyleLbl="node1" presStyleIdx="0" presStyleCnt="3" custLinFactY="-44045" custLinFactNeighborY="-100000">
        <dgm:presLayoutVars>
          <dgm:chMax val="0"/>
          <dgm:bulletEnabled val="1"/>
        </dgm:presLayoutVars>
      </dgm:prSet>
      <dgm:spPr/>
      <dgm:t>
        <a:bodyPr/>
        <a:lstStyle/>
        <a:p>
          <a:endParaRPr lang="tr-TR"/>
        </a:p>
      </dgm:t>
    </dgm:pt>
    <dgm:pt modelId="{74533DF7-0E0C-4708-B3B2-66718C658B5D}" type="pres">
      <dgm:prSet presAssocID="{06E37B2D-4E48-48F7-9390-62389A0AA2C7}" presName="spacer" presStyleCnt="0"/>
      <dgm:spPr/>
    </dgm:pt>
    <dgm:pt modelId="{8ABF84CA-47B6-4ACE-AF6B-AC9364269531}" type="pres">
      <dgm:prSet presAssocID="{D0381DDC-6D6A-4AFC-AFB8-E472EB4CF4B3}" presName="parentText" presStyleLbl="node1" presStyleIdx="1" presStyleCnt="3">
        <dgm:presLayoutVars>
          <dgm:chMax val="0"/>
          <dgm:bulletEnabled val="1"/>
        </dgm:presLayoutVars>
      </dgm:prSet>
      <dgm:spPr/>
      <dgm:t>
        <a:bodyPr/>
        <a:lstStyle/>
        <a:p>
          <a:endParaRPr lang="tr-TR"/>
        </a:p>
      </dgm:t>
    </dgm:pt>
    <dgm:pt modelId="{CDC92399-FE85-483C-9F3C-19807C8D8938}" type="pres">
      <dgm:prSet presAssocID="{1CEBBEE7-46C7-4D13-A2B7-D67D29F9AF97}" presName="spacer" presStyleCnt="0"/>
      <dgm:spPr/>
    </dgm:pt>
    <dgm:pt modelId="{9DC96E36-22AD-4B3C-9AD5-E0CC45B688AD}" type="pres">
      <dgm:prSet presAssocID="{BFAFE8A0-C76A-40B7-B731-86A7B8A96908}" presName="parentText" presStyleLbl="node1" presStyleIdx="2" presStyleCnt="3">
        <dgm:presLayoutVars>
          <dgm:chMax val="0"/>
          <dgm:bulletEnabled val="1"/>
        </dgm:presLayoutVars>
      </dgm:prSet>
      <dgm:spPr/>
      <dgm:t>
        <a:bodyPr/>
        <a:lstStyle/>
        <a:p>
          <a:endParaRPr lang="tr-TR"/>
        </a:p>
      </dgm:t>
    </dgm:pt>
  </dgm:ptLst>
  <dgm:cxnLst>
    <dgm:cxn modelId="{169DBD94-7795-452B-8D86-3B935CC546D0}" srcId="{DAB06A3B-255A-4E38-8D76-8A363744FBEC}" destId="{BFAFE8A0-C76A-40B7-B731-86A7B8A96908}" srcOrd="2" destOrd="0" parTransId="{A216DC75-F2AD-48BD-9C6F-C841FE031831}" sibTransId="{282FFED3-4522-469A-B322-B4340C9367E9}"/>
    <dgm:cxn modelId="{D70B5C7D-5A45-4F81-A74B-24F0EAC8FA80}" type="presOf" srcId="{D0381DDC-6D6A-4AFC-AFB8-E472EB4CF4B3}" destId="{8ABF84CA-47B6-4ACE-AF6B-AC9364269531}" srcOrd="0" destOrd="0" presId="urn:microsoft.com/office/officeart/2005/8/layout/vList2"/>
    <dgm:cxn modelId="{D4D321C6-C7E0-4167-93F9-EEF1E72BCE9F}" type="presOf" srcId="{4565DE76-40FA-4217-B871-32C6B2173D1E}" destId="{E11062D7-F8C4-4CC1-A025-0A12ADD844D6}" srcOrd="0" destOrd="0" presId="urn:microsoft.com/office/officeart/2005/8/layout/vList2"/>
    <dgm:cxn modelId="{AAA7D1EA-402C-4E23-A3EF-381096984279}" type="presOf" srcId="{BFAFE8A0-C76A-40B7-B731-86A7B8A96908}" destId="{9DC96E36-22AD-4B3C-9AD5-E0CC45B688AD}" srcOrd="0" destOrd="0" presId="urn:microsoft.com/office/officeart/2005/8/layout/vList2"/>
    <dgm:cxn modelId="{82FCFABC-60DE-4332-B135-61CA6955341F}" srcId="{DAB06A3B-255A-4E38-8D76-8A363744FBEC}" destId="{D0381DDC-6D6A-4AFC-AFB8-E472EB4CF4B3}" srcOrd="1" destOrd="0" parTransId="{D50A4655-4995-492D-B188-8EE55582593A}" sibTransId="{1CEBBEE7-46C7-4D13-A2B7-D67D29F9AF97}"/>
    <dgm:cxn modelId="{078194AB-974F-4240-9316-FC9846F45056}" srcId="{DAB06A3B-255A-4E38-8D76-8A363744FBEC}" destId="{4565DE76-40FA-4217-B871-32C6B2173D1E}" srcOrd="0" destOrd="0" parTransId="{6B89E89D-9B01-4941-AA7A-EC78FD22C789}" sibTransId="{06E37B2D-4E48-48F7-9390-62389A0AA2C7}"/>
    <dgm:cxn modelId="{357F0A43-5773-4C6F-9C0A-8B8B8D6EAE5A}" type="presOf" srcId="{DAB06A3B-255A-4E38-8D76-8A363744FBEC}" destId="{2F39E3F5-DA99-43DB-A15A-32AB7F3AE5A3}" srcOrd="0" destOrd="0" presId="urn:microsoft.com/office/officeart/2005/8/layout/vList2"/>
    <dgm:cxn modelId="{9B88C8AB-6646-4F84-8114-7046C768FAC6}" type="presParOf" srcId="{2F39E3F5-DA99-43DB-A15A-32AB7F3AE5A3}" destId="{E11062D7-F8C4-4CC1-A025-0A12ADD844D6}" srcOrd="0" destOrd="0" presId="urn:microsoft.com/office/officeart/2005/8/layout/vList2"/>
    <dgm:cxn modelId="{53B7AFDF-4E38-4C42-A176-D93BA9E0BB50}" type="presParOf" srcId="{2F39E3F5-DA99-43DB-A15A-32AB7F3AE5A3}" destId="{74533DF7-0E0C-4708-B3B2-66718C658B5D}" srcOrd="1" destOrd="0" presId="urn:microsoft.com/office/officeart/2005/8/layout/vList2"/>
    <dgm:cxn modelId="{188D5EE2-31C2-44B6-AAE2-3332D56003E1}" type="presParOf" srcId="{2F39E3F5-DA99-43DB-A15A-32AB7F3AE5A3}" destId="{8ABF84CA-47B6-4ACE-AF6B-AC9364269531}" srcOrd="2" destOrd="0" presId="urn:microsoft.com/office/officeart/2005/8/layout/vList2"/>
    <dgm:cxn modelId="{0941943A-52B3-4F73-86F3-50EE44F3014F}" type="presParOf" srcId="{2F39E3F5-DA99-43DB-A15A-32AB7F3AE5A3}" destId="{CDC92399-FE85-483C-9F3C-19807C8D8938}" srcOrd="3" destOrd="0" presId="urn:microsoft.com/office/officeart/2005/8/layout/vList2"/>
    <dgm:cxn modelId="{21B1B763-9739-4D8D-9C45-55F98585E196}" type="presParOf" srcId="{2F39E3F5-DA99-43DB-A15A-32AB7F3AE5A3}" destId="{9DC96E36-22AD-4B3C-9AD5-E0CC45B688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525A7A-932C-41AA-991C-C737CFA0FC81}"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tr-TR"/>
        </a:p>
      </dgm:t>
    </dgm:pt>
    <dgm:pt modelId="{F08B3987-BB7F-46A1-A012-8D39E3539113}">
      <dgm:prSet/>
      <dgm:spPr/>
      <dgm:t>
        <a:bodyPr/>
        <a:lstStyle/>
        <a:p>
          <a:pPr rtl="0"/>
          <a:r>
            <a:rPr lang="tr-TR" smtClean="0"/>
            <a:t>TEK DEĞİŞKEN YASASI</a:t>
          </a:r>
          <a:endParaRPr lang="tr-TR"/>
        </a:p>
      </dgm:t>
    </dgm:pt>
    <dgm:pt modelId="{D30B42A7-C043-40FF-9A6F-553D74DA544C}" type="parTrans" cxnId="{F4831529-D3B1-4F06-93F6-9902A2E84911}">
      <dgm:prSet/>
      <dgm:spPr/>
      <dgm:t>
        <a:bodyPr/>
        <a:lstStyle/>
        <a:p>
          <a:endParaRPr lang="tr-TR"/>
        </a:p>
      </dgm:t>
    </dgm:pt>
    <dgm:pt modelId="{C42F7910-7B6A-450D-BE66-153FE758E668}" type="sibTrans" cxnId="{F4831529-D3B1-4F06-93F6-9902A2E84911}">
      <dgm:prSet/>
      <dgm:spPr/>
      <dgm:t>
        <a:bodyPr/>
        <a:lstStyle/>
        <a:p>
          <a:endParaRPr lang="tr-TR"/>
        </a:p>
      </dgm:t>
    </dgm:pt>
    <dgm:pt modelId="{558EC6CA-044A-4834-91B4-78DEC2DB7FB2}">
      <dgm:prSet/>
      <dgm:spPr/>
      <dgm:t>
        <a:bodyPr/>
        <a:lstStyle/>
        <a:p>
          <a:pPr rtl="0"/>
          <a:r>
            <a:rPr lang="tr-TR" smtClean="0"/>
            <a:t>ÇOK DEĞİŞKEN YASASI</a:t>
          </a:r>
          <a:endParaRPr lang="tr-TR"/>
        </a:p>
      </dgm:t>
    </dgm:pt>
    <dgm:pt modelId="{4E4EEB27-B43F-40CE-A400-8AC5BE92C8FC}" type="parTrans" cxnId="{701A9300-13DD-4A10-AC3D-46C2FACB236A}">
      <dgm:prSet/>
      <dgm:spPr/>
      <dgm:t>
        <a:bodyPr/>
        <a:lstStyle/>
        <a:p>
          <a:endParaRPr lang="tr-TR"/>
        </a:p>
      </dgm:t>
    </dgm:pt>
    <dgm:pt modelId="{C2EB7FA2-15F8-4457-B1DE-04ED7D8409D7}" type="sibTrans" cxnId="{701A9300-13DD-4A10-AC3D-46C2FACB236A}">
      <dgm:prSet/>
      <dgm:spPr/>
      <dgm:t>
        <a:bodyPr/>
        <a:lstStyle/>
        <a:p>
          <a:endParaRPr lang="tr-TR"/>
        </a:p>
      </dgm:t>
    </dgm:pt>
    <dgm:pt modelId="{E8512382-17F6-414C-80D2-4EDA0CAB75D1}" type="pres">
      <dgm:prSet presAssocID="{75525A7A-932C-41AA-991C-C737CFA0FC81}" presName="Name0" presStyleCnt="0">
        <dgm:presLayoutVars>
          <dgm:dir/>
          <dgm:animLvl val="lvl"/>
          <dgm:resizeHandles val="exact"/>
        </dgm:presLayoutVars>
      </dgm:prSet>
      <dgm:spPr/>
      <dgm:t>
        <a:bodyPr/>
        <a:lstStyle/>
        <a:p>
          <a:endParaRPr lang="tr-TR"/>
        </a:p>
      </dgm:t>
    </dgm:pt>
    <dgm:pt modelId="{3E088D3C-2D8D-4A4E-905F-AD89C8A2A7E2}" type="pres">
      <dgm:prSet presAssocID="{F08B3987-BB7F-46A1-A012-8D39E3539113}" presName="compositeNode" presStyleCnt="0">
        <dgm:presLayoutVars>
          <dgm:bulletEnabled val="1"/>
        </dgm:presLayoutVars>
      </dgm:prSet>
      <dgm:spPr/>
      <dgm:t>
        <a:bodyPr/>
        <a:lstStyle/>
        <a:p>
          <a:endParaRPr lang="tr-TR"/>
        </a:p>
      </dgm:t>
    </dgm:pt>
    <dgm:pt modelId="{76C04A67-15BC-4B6E-8A02-98EDFA38A4B9}" type="pres">
      <dgm:prSet presAssocID="{F08B3987-BB7F-46A1-A012-8D39E3539113}" presName="bgRect" presStyleLbl="node1" presStyleIdx="0" presStyleCnt="2"/>
      <dgm:spPr/>
      <dgm:t>
        <a:bodyPr/>
        <a:lstStyle/>
        <a:p>
          <a:endParaRPr lang="tr-TR"/>
        </a:p>
      </dgm:t>
    </dgm:pt>
    <dgm:pt modelId="{1B0E6301-9515-4663-9190-38F8AD68B13A}" type="pres">
      <dgm:prSet presAssocID="{F08B3987-BB7F-46A1-A012-8D39E3539113}" presName="parentNode" presStyleLbl="node1" presStyleIdx="0" presStyleCnt="2">
        <dgm:presLayoutVars>
          <dgm:chMax val="0"/>
          <dgm:bulletEnabled val="1"/>
        </dgm:presLayoutVars>
      </dgm:prSet>
      <dgm:spPr/>
      <dgm:t>
        <a:bodyPr/>
        <a:lstStyle/>
        <a:p>
          <a:endParaRPr lang="tr-TR"/>
        </a:p>
      </dgm:t>
    </dgm:pt>
    <dgm:pt modelId="{870A38B2-8DC6-493B-8FCE-D5E87AED6A61}" type="pres">
      <dgm:prSet presAssocID="{C42F7910-7B6A-450D-BE66-153FE758E668}" presName="hSp" presStyleCnt="0"/>
      <dgm:spPr/>
      <dgm:t>
        <a:bodyPr/>
        <a:lstStyle/>
        <a:p>
          <a:endParaRPr lang="tr-TR"/>
        </a:p>
      </dgm:t>
    </dgm:pt>
    <dgm:pt modelId="{F214F3CC-E16F-435B-B05E-D5FA7927C324}" type="pres">
      <dgm:prSet presAssocID="{C42F7910-7B6A-450D-BE66-153FE758E668}" presName="vProcSp" presStyleCnt="0"/>
      <dgm:spPr/>
      <dgm:t>
        <a:bodyPr/>
        <a:lstStyle/>
        <a:p>
          <a:endParaRPr lang="tr-TR"/>
        </a:p>
      </dgm:t>
    </dgm:pt>
    <dgm:pt modelId="{73468A4B-C22C-48D0-B242-4C6E43ACA9B2}" type="pres">
      <dgm:prSet presAssocID="{C42F7910-7B6A-450D-BE66-153FE758E668}" presName="vSp1" presStyleCnt="0"/>
      <dgm:spPr/>
      <dgm:t>
        <a:bodyPr/>
        <a:lstStyle/>
        <a:p>
          <a:endParaRPr lang="tr-TR"/>
        </a:p>
      </dgm:t>
    </dgm:pt>
    <dgm:pt modelId="{449F3FC2-FD6E-4ADA-A37B-4E944F82D979}" type="pres">
      <dgm:prSet presAssocID="{C42F7910-7B6A-450D-BE66-153FE758E668}" presName="simulatedConn" presStyleLbl="solidFgAcc1" presStyleIdx="0" presStyleCnt="1"/>
      <dgm:spPr/>
      <dgm:t>
        <a:bodyPr/>
        <a:lstStyle/>
        <a:p>
          <a:endParaRPr lang="tr-TR"/>
        </a:p>
      </dgm:t>
    </dgm:pt>
    <dgm:pt modelId="{F34F9C96-DBB7-4A38-88A5-264E65C7F089}" type="pres">
      <dgm:prSet presAssocID="{C42F7910-7B6A-450D-BE66-153FE758E668}" presName="vSp2" presStyleCnt="0"/>
      <dgm:spPr/>
      <dgm:t>
        <a:bodyPr/>
        <a:lstStyle/>
        <a:p>
          <a:endParaRPr lang="tr-TR"/>
        </a:p>
      </dgm:t>
    </dgm:pt>
    <dgm:pt modelId="{CC3C4419-53D6-484B-B450-0AFF4419EDD0}" type="pres">
      <dgm:prSet presAssocID="{C42F7910-7B6A-450D-BE66-153FE758E668}" presName="sibTrans" presStyleCnt="0"/>
      <dgm:spPr/>
      <dgm:t>
        <a:bodyPr/>
        <a:lstStyle/>
        <a:p>
          <a:endParaRPr lang="tr-TR"/>
        </a:p>
      </dgm:t>
    </dgm:pt>
    <dgm:pt modelId="{44062263-E5A8-4069-A78E-F7C99C0AE699}" type="pres">
      <dgm:prSet presAssocID="{558EC6CA-044A-4834-91B4-78DEC2DB7FB2}" presName="compositeNode" presStyleCnt="0">
        <dgm:presLayoutVars>
          <dgm:bulletEnabled val="1"/>
        </dgm:presLayoutVars>
      </dgm:prSet>
      <dgm:spPr/>
      <dgm:t>
        <a:bodyPr/>
        <a:lstStyle/>
        <a:p>
          <a:endParaRPr lang="tr-TR"/>
        </a:p>
      </dgm:t>
    </dgm:pt>
    <dgm:pt modelId="{E787BA17-C10E-4588-846C-DF97250B3794}" type="pres">
      <dgm:prSet presAssocID="{558EC6CA-044A-4834-91B4-78DEC2DB7FB2}" presName="bgRect" presStyleLbl="node1" presStyleIdx="1" presStyleCnt="2"/>
      <dgm:spPr/>
      <dgm:t>
        <a:bodyPr/>
        <a:lstStyle/>
        <a:p>
          <a:endParaRPr lang="tr-TR"/>
        </a:p>
      </dgm:t>
    </dgm:pt>
    <dgm:pt modelId="{45B257EB-87DF-402D-8BEE-C464461547E2}" type="pres">
      <dgm:prSet presAssocID="{558EC6CA-044A-4834-91B4-78DEC2DB7FB2}" presName="parentNode" presStyleLbl="node1" presStyleIdx="1" presStyleCnt="2">
        <dgm:presLayoutVars>
          <dgm:chMax val="0"/>
          <dgm:bulletEnabled val="1"/>
        </dgm:presLayoutVars>
      </dgm:prSet>
      <dgm:spPr/>
      <dgm:t>
        <a:bodyPr/>
        <a:lstStyle/>
        <a:p>
          <a:endParaRPr lang="tr-TR"/>
        </a:p>
      </dgm:t>
    </dgm:pt>
  </dgm:ptLst>
  <dgm:cxnLst>
    <dgm:cxn modelId="{C18E368E-2F91-4994-B910-325FD050932A}" type="presOf" srcId="{558EC6CA-044A-4834-91B4-78DEC2DB7FB2}" destId="{E787BA17-C10E-4588-846C-DF97250B3794}" srcOrd="0" destOrd="0" presId="urn:microsoft.com/office/officeart/2005/8/layout/hProcess7"/>
    <dgm:cxn modelId="{1147638F-3C36-442B-8762-C0F617B713EB}" type="presOf" srcId="{F08B3987-BB7F-46A1-A012-8D39E3539113}" destId="{76C04A67-15BC-4B6E-8A02-98EDFA38A4B9}" srcOrd="0" destOrd="0" presId="urn:microsoft.com/office/officeart/2005/8/layout/hProcess7"/>
    <dgm:cxn modelId="{3411046D-D5EB-44BE-9F60-47AFA98BE79D}" type="presOf" srcId="{558EC6CA-044A-4834-91B4-78DEC2DB7FB2}" destId="{45B257EB-87DF-402D-8BEE-C464461547E2}" srcOrd="1" destOrd="0" presId="urn:microsoft.com/office/officeart/2005/8/layout/hProcess7"/>
    <dgm:cxn modelId="{1E1A4D32-B483-43C5-BEA2-BDBF9D40DC6D}" type="presOf" srcId="{F08B3987-BB7F-46A1-A012-8D39E3539113}" destId="{1B0E6301-9515-4663-9190-38F8AD68B13A}" srcOrd="1" destOrd="0" presId="urn:microsoft.com/office/officeart/2005/8/layout/hProcess7"/>
    <dgm:cxn modelId="{113BADE0-E6BB-497B-B6F2-28E7E98D01A2}" type="presOf" srcId="{75525A7A-932C-41AA-991C-C737CFA0FC81}" destId="{E8512382-17F6-414C-80D2-4EDA0CAB75D1}" srcOrd="0" destOrd="0" presId="urn:microsoft.com/office/officeart/2005/8/layout/hProcess7"/>
    <dgm:cxn modelId="{701A9300-13DD-4A10-AC3D-46C2FACB236A}" srcId="{75525A7A-932C-41AA-991C-C737CFA0FC81}" destId="{558EC6CA-044A-4834-91B4-78DEC2DB7FB2}" srcOrd="1" destOrd="0" parTransId="{4E4EEB27-B43F-40CE-A400-8AC5BE92C8FC}" sibTransId="{C2EB7FA2-15F8-4457-B1DE-04ED7D8409D7}"/>
    <dgm:cxn modelId="{F4831529-D3B1-4F06-93F6-9902A2E84911}" srcId="{75525A7A-932C-41AA-991C-C737CFA0FC81}" destId="{F08B3987-BB7F-46A1-A012-8D39E3539113}" srcOrd="0" destOrd="0" parTransId="{D30B42A7-C043-40FF-9A6F-553D74DA544C}" sibTransId="{C42F7910-7B6A-450D-BE66-153FE758E668}"/>
    <dgm:cxn modelId="{EE9F4098-A82C-435B-9BAB-32E8DE585512}" type="presParOf" srcId="{E8512382-17F6-414C-80D2-4EDA0CAB75D1}" destId="{3E088D3C-2D8D-4A4E-905F-AD89C8A2A7E2}" srcOrd="0" destOrd="0" presId="urn:microsoft.com/office/officeart/2005/8/layout/hProcess7"/>
    <dgm:cxn modelId="{FD1D3B73-69ED-4089-A7C9-11BCBE260632}" type="presParOf" srcId="{3E088D3C-2D8D-4A4E-905F-AD89C8A2A7E2}" destId="{76C04A67-15BC-4B6E-8A02-98EDFA38A4B9}" srcOrd="0" destOrd="0" presId="urn:microsoft.com/office/officeart/2005/8/layout/hProcess7"/>
    <dgm:cxn modelId="{D095244B-08D9-4F77-B2B9-7D37F8A53B07}" type="presParOf" srcId="{3E088D3C-2D8D-4A4E-905F-AD89C8A2A7E2}" destId="{1B0E6301-9515-4663-9190-38F8AD68B13A}" srcOrd="1" destOrd="0" presId="urn:microsoft.com/office/officeart/2005/8/layout/hProcess7"/>
    <dgm:cxn modelId="{CDBFABAE-B292-4975-BC29-AA11673F5351}" type="presParOf" srcId="{E8512382-17F6-414C-80D2-4EDA0CAB75D1}" destId="{870A38B2-8DC6-493B-8FCE-D5E87AED6A61}" srcOrd="1" destOrd="0" presId="urn:microsoft.com/office/officeart/2005/8/layout/hProcess7"/>
    <dgm:cxn modelId="{C9D9F73A-3182-41D3-AAA7-74EC6D70458A}" type="presParOf" srcId="{E8512382-17F6-414C-80D2-4EDA0CAB75D1}" destId="{F214F3CC-E16F-435B-B05E-D5FA7927C324}" srcOrd="2" destOrd="0" presId="urn:microsoft.com/office/officeart/2005/8/layout/hProcess7"/>
    <dgm:cxn modelId="{0E5BB08A-B324-4948-9B8E-1EBC0371CDC7}" type="presParOf" srcId="{F214F3CC-E16F-435B-B05E-D5FA7927C324}" destId="{73468A4B-C22C-48D0-B242-4C6E43ACA9B2}" srcOrd="0" destOrd="0" presId="urn:microsoft.com/office/officeart/2005/8/layout/hProcess7"/>
    <dgm:cxn modelId="{8FF81DF4-6170-4037-B152-D06ECA39D547}" type="presParOf" srcId="{F214F3CC-E16F-435B-B05E-D5FA7927C324}" destId="{449F3FC2-FD6E-4ADA-A37B-4E944F82D979}" srcOrd="1" destOrd="0" presId="urn:microsoft.com/office/officeart/2005/8/layout/hProcess7"/>
    <dgm:cxn modelId="{4A08107A-315B-4FEA-BD75-798FC5AFF048}" type="presParOf" srcId="{F214F3CC-E16F-435B-B05E-D5FA7927C324}" destId="{F34F9C96-DBB7-4A38-88A5-264E65C7F089}" srcOrd="2" destOrd="0" presId="urn:microsoft.com/office/officeart/2005/8/layout/hProcess7"/>
    <dgm:cxn modelId="{457D9155-54AF-41E2-9B85-17D26AB92D4E}" type="presParOf" srcId="{E8512382-17F6-414C-80D2-4EDA0CAB75D1}" destId="{CC3C4419-53D6-484B-B450-0AFF4419EDD0}" srcOrd="3" destOrd="0" presId="urn:microsoft.com/office/officeart/2005/8/layout/hProcess7"/>
    <dgm:cxn modelId="{8A52E731-8DC6-47E6-A5FD-96CD1F05B970}" type="presParOf" srcId="{E8512382-17F6-414C-80D2-4EDA0CAB75D1}" destId="{44062263-E5A8-4069-A78E-F7C99C0AE699}" srcOrd="4" destOrd="0" presId="urn:microsoft.com/office/officeart/2005/8/layout/hProcess7"/>
    <dgm:cxn modelId="{8044F4FD-702B-4968-A910-2865D7430F3A}" type="presParOf" srcId="{44062263-E5A8-4069-A78E-F7C99C0AE699}" destId="{E787BA17-C10E-4588-846C-DF97250B3794}" srcOrd="0" destOrd="0" presId="urn:microsoft.com/office/officeart/2005/8/layout/hProcess7"/>
    <dgm:cxn modelId="{0EDF821F-BC90-44AA-8FD8-B0A58FBAC9C8}" type="presParOf" srcId="{44062263-E5A8-4069-A78E-F7C99C0AE699}" destId="{45B257EB-87DF-402D-8BEE-C464461547E2}" srcOrd="1"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25A7A-932C-41AA-991C-C737CFA0FC81}"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tr-TR"/>
        </a:p>
      </dgm:t>
    </dgm:pt>
    <dgm:pt modelId="{F08B3987-BB7F-46A1-A012-8D39E3539113}">
      <dgm:prSet/>
      <dgm:spPr/>
      <dgm:t>
        <a:bodyPr/>
        <a:lstStyle/>
        <a:p>
          <a:pPr rtl="0"/>
          <a:r>
            <a:rPr lang="tr-TR" dirty="0" smtClean="0"/>
            <a:t>BAĞIMLI DEĞİŞKEN</a:t>
          </a:r>
        </a:p>
        <a:p>
          <a:pPr rtl="0"/>
          <a:r>
            <a:rPr lang="tr-TR" dirty="0" smtClean="0"/>
            <a:t>(SONUÇ)</a:t>
          </a:r>
          <a:endParaRPr lang="tr-TR" dirty="0"/>
        </a:p>
      </dgm:t>
    </dgm:pt>
    <dgm:pt modelId="{D30B42A7-C043-40FF-9A6F-553D74DA544C}" type="parTrans" cxnId="{F4831529-D3B1-4F06-93F6-9902A2E84911}">
      <dgm:prSet/>
      <dgm:spPr/>
      <dgm:t>
        <a:bodyPr/>
        <a:lstStyle/>
        <a:p>
          <a:endParaRPr lang="tr-TR"/>
        </a:p>
      </dgm:t>
    </dgm:pt>
    <dgm:pt modelId="{C42F7910-7B6A-450D-BE66-153FE758E668}" type="sibTrans" cxnId="{F4831529-D3B1-4F06-93F6-9902A2E84911}">
      <dgm:prSet/>
      <dgm:spPr/>
      <dgm:t>
        <a:bodyPr/>
        <a:lstStyle/>
        <a:p>
          <a:endParaRPr lang="tr-TR"/>
        </a:p>
      </dgm:t>
    </dgm:pt>
    <dgm:pt modelId="{558EC6CA-044A-4834-91B4-78DEC2DB7FB2}">
      <dgm:prSet/>
      <dgm:spPr/>
      <dgm:t>
        <a:bodyPr/>
        <a:lstStyle/>
        <a:p>
          <a:pPr rtl="0"/>
          <a:r>
            <a:rPr lang="tr-TR" dirty="0" smtClean="0"/>
            <a:t>BAĞIMSIZ DEĞİŞKEN</a:t>
          </a:r>
        </a:p>
        <a:p>
          <a:pPr rtl="0"/>
          <a:r>
            <a:rPr lang="tr-TR" dirty="0" smtClean="0"/>
            <a:t>(NEDEN)</a:t>
          </a:r>
          <a:endParaRPr lang="tr-TR" dirty="0"/>
        </a:p>
      </dgm:t>
    </dgm:pt>
    <dgm:pt modelId="{4E4EEB27-B43F-40CE-A400-8AC5BE92C8FC}" type="parTrans" cxnId="{701A9300-13DD-4A10-AC3D-46C2FACB236A}">
      <dgm:prSet/>
      <dgm:spPr/>
      <dgm:t>
        <a:bodyPr/>
        <a:lstStyle/>
        <a:p>
          <a:endParaRPr lang="tr-TR"/>
        </a:p>
      </dgm:t>
    </dgm:pt>
    <dgm:pt modelId="{C2EB7FA2-15F8-4457-B1DE-04ED7D8409D7}" type="sibTrans" cxnId="{701A9300-13DD-4A10-AC3D-46C2FACB236A}">
      <dgm:prSet/>
      <dgm:spPr/>
      <dgm:t>
        <a:bodyPr/>
        <a:lstStyle/>
        <a:p>
          <a:endParaRPr lang="tr-TR"/>
        </a:p>
      </dgm:t>
    </dgm:pt>
    <dgm:pt modelId="{03019B08-DD17-4634-85D2-AD60AC7E1EF2}">
      <dgm:prSet/>
      <dgm:spPr/>
      <dgm:t>
        <a:bodyPr/>
        <a:lstStyle/>
        <a:p>
          <a:pPr rtl="0"/>
          <a:r>
            <a:rPr lang="tr-TR" dirty="0" smtClean="0"/>
            <a:t>KONTROL</a:t>
          </a:r>
        </a:p>
        <a:p>
          <a:pPr rtl="0"/>
          <a:r>
            <a:rPr lang="tr-TR" dirty="0" smtClean="0"/>
            <a:t>(DİĞER OLASI NEDENLER)</a:t>
          </a:r>
          <a:endParaRPr lang="tr-TR" dirty="0"/>
        </a:p>
      </dgm:t>
    </dgm:pt>
    <dgm:pt modelId="{66F3A1D9-FE1A-4F1F-B161-987C0C8A8DF8}" type="parTrans" cxnId="{9EBF2099-43A4-4478-AF2C-BECEB796114B}">
      <dgm:prSet/>
      <dgm:spPr/>
      <dgm:t>
        <a:bodyPr/>
        <a:lstStyle/>
        <a:p>
          <a:endParaRPr lang="tr-TR"/>
        </a:p>
      </dgm:t>
    </dgm:pt>
    <dgm:pt modelId="{4B6CB7D3-C18F-4455-BDB3-5377B9EE63A2}" type="sibTrans" cxnId="{9EBF2099-43A4-4478-AF2C-BECEB796114B}">
      <dgm:prSet/>
      <dgm:spPr/>
      <dgm:t>
        <a:bodyPr/>
        <a:lstStyle/>
        <a:p>
          <a:endParaRPr lang="tr-TR"/>
        </a:p>
      </dgm:t>
    </dgm:pt>
    <dgm:pt modelId="{A31451DC-4F7B-48D2-91FD-3DF336EF45BC}" type="pres">
      <dgm:prSet presAssocID="{75525A7A-932C-41AA-991C-C737CFA0FC81}" presName="Name0" presStyleCnt="0">
        <dgm:presLayoutVars>
          <dgm:dir/>
          <dgm:resizeHandles val="exact"/>
        </dgm:presLayoutVars>
      </dgm:prSet>
      <dgm:spPr/>
      <dgm:t>
        <a:bodyPr/>
        <a:lstStyle/>
        <a:p>
          <a:endParaRPr lang="tr-TR"/>
        </a:p>
      </dgm:t>
    </dgm:pt>
    <dgm:pt modelId="{55A2A01F-F49B-4C2A-AEDB-35E90083FDA2}" type="pres">
      <dgm:prSet presAssocID="{75525A7A-932C-41AA-991C-C737CFA0FC81}" presName="fgShape" presStyleLbl="fgShp" presStyleIdx="0" presStyleCnt="1"/>
      <dgm:spPr/>
    </dgm:pt>
    <dgm:pt modelId="{63A0067E-8152-40E0-892F-0DE0E8564CBD}" type="pres">
      <dgm:prSet presAssocID="{75525A7A-932C-41AA-991C-C737CFA0FC81}" presName="linComp" presStyleCnt="0"/>
      <dgm:spPr/>
    </dgm:pt>
    <dgm:pt modelId="{E1394495-85C8-4C08-A625-662E74D48897}" type="pres">
      <dgm:prSet presAssocID="{F08B3987-BB7F-46A1-A012-8D39E3539113}" presName="compNode" presStyleCnt="0"/>
      <dgm:spPr/>
    </dgm:pt>
    <dgm:pt modelId="{3F2C6391-487B-4168-B6BB-E1DCD63824F0}" type="pres">
      <dgm:prSet presAssocID="{F08B3987-BB7F-46A1-A012-8D39E3539113}" presName="bkgdShape" presStyleLbl="node1" presStyleIdx="0" presStyleCnt="3"/>
      <dgm:spPr/>
      <dgm:t>
        <a:bodyPr/>
        <a:lstStyle/>
        <a:p>
          <a:endParaRPr lang="tr-TR"/>
        </a:p>
      </dgm:t>
    </dgm:pt>
    <dgm:pt modelId="{EC61677E-B5BC-4668-985C-49137932820C}" type="pres">
      <dgm:prSet presAssocID="{F08B3987-BB7F-46A1-A012-8D39E3539113}" presName="nodeTx" presStyleLbl="node1" presStyleIdx="0" presStyleCnt="3">
        <dgm:presLayoutVars>
          <dgm:bulletEnabled val="1"/>
        </dgm:presLayoutVars>
      </dgm:prSet>
      <dgm:spPr/>
      <dgm:t>
        <a:bodyPr/>
        <a:lstStyle/>
        <a:p>
          <a:endParaRPr lang="tr-TR"/>
        </a:p>
      </dgm:t>
    </dgm:pt>
    <dgm:pt modelId="{C6A25DBD-A211-452D-A8A0-5A4853367696}" type="pres">
      <dgm:prSet presAssocID="{F08B3987-BB7F-46A1-A012-8D39E3539113}" presName="invisiNode" presStyleLbl="node1" presStyleIdx="0" presStyleCnt="3"/>
      <dgm:spPr/>
    </dgm:pt>
    <dgm:pt modelId="{08AFF1E4-7F9C-4963-94FB-EBA67BE1F79A}" type="pres">
      <dgm:prSet presAssocID="{F08B3987-BB7F-46A1-A012-8D39E3539113}" presName="imagNode" presStyleLbl="fgImgPlace1" presStyleIdx="0" presStyleCnt="3"/>
      <dgm:spPr>
        <a:blipFill rotWithShape="1">
          <a:blip xmlns:r="http://schemas.openxmlformats.org/officeDocument/2006/relationships" r:embed="rId1"/>
          <a:stretch>
            <a:fillRect/>
          </a:stretch>
        </a:blipFill>
      </dgm:spPr>
      <dgm:t>
        <a:bodyPr/>
        <a:lstStyle/>
        <a:p>
          <a:endParaRPr lang="tr-TR"/>
        </a:p>
      </dgm:t>
    </dgm:pt>
    <dgm:pt modelId="{00A9DA6A-868D-4D54-9038-C292CCFD74EC}" type="pres">
      <dgm:prSet presAssocID="{C42F7910-7B6A-450D-BE66-153FE758E668}" presName="sibTrans" presStyleLbl="sibTrans2D1" presStyleIdx="0" presStyleCnt="0"/>
      <dgm:spPr/>
      <dgm:t>
        <a:bodyPr/>
        <a:lstStyle/>
        <a:p>
          <a:endParaRPr lang="tr-TR"/>
        </a:p>
      </dgm:t>
    </dgm:pt>
    <dgm:pt modelId="{BEB7B9E1-1957-4205-8365-D8779D39CCA5}" type="pres">
      <dgm:prSet presAssocID="{558EC6CA-044A-4834-91B4-78DEC2DB7FB2}" presName="compNode" presStyleCnt="0"/>
      <dgm:spPr/>
    </dgm:pt>
    <dgm:pt modelId="{A71400F0-86BC-4718-A625-867102F4C7EA}" type="pres">
      <dgm:prSet presAssocID="{558EC6CA-044A-4834-91B4-78DEC2DB7FB2}" presName="bkgdShape" presStyleLbl="node1" presStyleIdx="1" presStyleCnt="3"/>
      <dgm:spPr/>
      <dgm:t>
        <a:bodyPr/>
        <a:lstStyle/>
        <a:p>
          <a:endParaRPr lang="tr-TR"/>
        </a:p>
      </dgm:t>
    </dgm:pt>
    <dgm:pt modelId="{7D7CD174-54A1-4C4B-953E-820B93DE294A}" type="pres">
      <dgm:prSet presAssocID="{558EC6CA-044A-4834-91B4-78DEC2DB7FB2}" presName="nodeTx" presStyleLbl="node1" presStyleIdx="1" presStyleCnt="3">
        <dgm:presLayoutVars>
          <dgm:bulletEnabled val="1"/>
        </dgm:presLayoutVars>
      </dgm:prSet>
      <dgm:spPr/>
      <dgm:t>
        <a:bodyPr/>
        <a:lstStyle/>
        <a:p>
          <a:endParaRPr lang="tr-TR"/>
        </a:p>
      </dgm:t>
    </dgm:pt>
    <dgm:pt modelId="{C52669FD-D10B-4141-B250-32EF8B0A9074}" type="pres">
      <dgm:prSet presAssocID="{558EC6CA-044A-4834-91B4-78DEC2DB7FB2}" presName="invisiNode" presStyleLbl="node1" presStyleIdx="1" presStyleCnt="3"/>
      <dgm:spPr/>
    </dgm:pt>
    <dgm:pt modelId="{95914E07-8ED7-469F-809A-757CFEDD68C0}" type="pres">
      <dgm:prSet presAssocID="{558EC6CA-044A-4834-91B4-78DEC2DB7FB2}" presName="imagNode" presStyleLbl="fgImgPlace1" presStyleIdx="1" presStyleCnt="3"/>
      <dgm:spPr>
        <a:blipFill rotWithShape="1">
          <a:blip xmlns:r="http://schemas.openxmlformats.org/officeDocument/2006/relationships" r:embed="rId2"/>
          <a:stretch>
            <a:fillRect/>
          </a:stretch>
        </a:blipFill>
      </dgm:spPr>
      <dgm:t>
        <a:bodyPr/>
        <a:lstStyle/>
        <a:p>
          <a:endParaRPr lang="tr-TR"/>
        </a:p>
      </dgm:t>
    </dgm:pt>
    <dgm:pt modelId="{38557EE3-9703-4D01-ABFE-77C28B9A773B}" type="pres">
      <dgm:prSet presAssocID="{C2EB7FA2-15F8-4457-B1DE-04ED7D8409D7}" presName="sibTrans" presStyleLbl="sibTrans2D1" presStyleIdx="0" presStyleCnt="0"/>
      <dgm:spPr/>
      <dgm:t>
        <a:bodyPr/>
        <a:lstStyle/>
        <a:p>
          <a:endParaRPr lang="tr-TR"/>
        </a:p>
      </dgm:t>
    </dgm:pt>
    <dgm:pt modelId="{45BC32C3-2BCD-472E-8976-CEB0626786CA}" type="pres">
      <dgm:prSet presAssocID="{03019B08-DD17-4634-85D2-AD60AC7E1EF2}" presName="compNode" presStyleCnt="0"/>
      <dgm:spPr/>
    </dgm:pt>
    <dgm:pt modelId="{60055219-954F-4CFA-8107-A488051ACFB7}" type="pres">
      <dgm:prSet presAssocID="{03019B08-DD17-4634-85D2-AD60AC7E1EF2}" presName="bkgdShape" presStyleLbl="node1" presStyleIdx="2" presStyleCnt="3"/>
      <dgm:spPr/>
      <dgm:t>
        <a:bodyPr/>
        <a:lstStyle/>
        <a:p>
          <a:endParaRPr lang="tr-TR"/>
        </a:p>
      </dgm:t>
    </dgm:pt>
    <dgm:pt modelId="{6B1BD6A2-8FA3-4C9D-B703-8BB74B2F44BC}" type="pres">
      <dgm:prSet presAssocID="{03019B08-DD17-4634-85D2-AD60AC7E1EF2}" presName="nodeTx" presStyleLbl="node1" presStyleIdx="2" presStyleCnt="3">
        <dgm:presLayoutVars>
          <dgm:bulletEnabled val="1"/>
        </dgm:presLayoutVars>
      </dgm:prSet>
      <dgm:spPr/>
      <dgm:t>
        <a:bodyPr/>
        <a:lstStyle/>
        <a:p>
          <a:endParaRPr lang="tr-TR"/>
        </a:p>
      </dgm:t>
    </dgm:pt>
    <dgm:pt modelId="{B1EEC787-F3AF-418B-A76B-51C2E4F231CA}" type="pres">
      <dgm:prSet presAssocID="{03019B08-DD17-4634-85D2-AD60AC7E1EF2}" presName="invisiNode" presStyleLbl="node1" presStyleIdx="2" presStyleCnt="3"/>
      <dgm:spPr/>
    </dgm:pt>
    <dgm:pt modelId="{2C558F93-DF04-4802-8FC2-20F202762741}" type="pres">
      <dgm:prSet presAssocID="{03019B08-DD17-4634-85D2-AD60AC7E1EF2}" presName="imagNode" presStyleLbl="fgImgPlace1" presStyleIdx="2" presStyleCnt="3"/>
      <dgm:spPr>
        <a:blipFill rotWithShape="1">
          <a:blip xmlns:r="http://schemas.openxmlformats.org/officeDocument/2006/relationships" r:embed="rId3"/>
          <a:stretch>
            <a:fillRect/>
          </a:stretch>
        </a:blipFill>
      </dgm:spPr>
      <dgm:t>
        <a:bodyPr/>
        <a:lstStyle/>
        <a:p>
          <a:endParaRPr lang="tr-TR"/>
        </a:p>
      </dgm:t>
    </dgm:pt>
  </dgm:ptLst>
  <dgm:cxnLst>
    <dgm:cxn modelId="{9EBF2099-43A4-4478-AF2C-BECEB796114B}" srcId="{75525A7A-932C-41AA-991C-C737CFA0FC81}" destId="{03019B08-DD17-4634-85D2-AD60AC7E1EF2}" srcOrd="2" destOrd="0" parTransId="{66F3A1D9-FE1A-4F1F-B161-987C0C8A8DF8}" sibTransId="{4B6CB7D3-C18F-4455-BDB3-5377B9EE63A2}"/>
    <dgm:cxn modelId="{701A9300-13DD-4A10-AC3D-46C2FACB236A}" srcId="{75525A7A-932C-41AA-991C-C737CFA0FC81}" destId="{558EC6CA-044A-4834-91B4-78DEC2DB7FB2}" srcOrd="1" destOrd="0" parTransId="{4E4EEB27-B43F-40CE-A400-8AC5BE92C8FC}" sibTransId="{C2EB7FA2-15F8-4457-B1DE-04ED7D8409D7}"/>
    <dgm:cxn modelId="{F4831529-D3B1-4F06-93F6-9902A2E84911}" srcId="{75525A7A-932C-41AA-991C-C737CFA0FC81}" destId="{F08B3987-BB7F-46A1-A012-8D39E3539113}" srcOrd="0" destOrd="0" parTransId="{D30B42A7-C043-40FF-9A6F-553D74DA544C}" sibTransId="{C42F7910-7B6A-450D-BE66-153FE758E668}"/>
    <dgm:cxn modelId="{10832626-B0CB-4A68-8ECF-57D8F8640097}" type="presOf" srcId="{03019B08-DD17-4634-85D2-AD60AC7E1EF2}" destId="{60055219-954F-4CFA-8107-A488051ACFB7}" srcOrd="0" destOrd="0" presId="urn:microsoft.com/office/officeart/2005/8/layout/hList7"/>
    <dgm:cxn modelId="{CFDE3F3D-D6FD-4527-A6EB-5E748DBB817C}" type="presOf" srcId="{558EC6CA-044A-4834-91B4-78DEC2DB7FB2}" destId="{A71400F0-86BC-4718-A625-867102F4C7EA}" srcOrd="0" destOrd="0" presId="urn:microsoft.com/office/officeart/2005/8/layout/hList7"/>
    <dgm:cxn modelId="{15FEF27C-0E82-4D12-B2C2-ED66F31652E0}" type="presOf" srcId="{C2EB7FA2-15F8-4457-B1DE-04ED7D8409D7}" destId="{38557EE3-9703-4D01-ABFE-77C28B9A773B}" srcOrd="0" destOrd="0" presId="urn:microsoft.com/office/officeart/2005/8/layout/hList7"/>
    <dgm:cxn modelId="{02635937-FE6C-4C0E-B102-D3C6CE011369}" type="presOf" srcId="{558EC6CA-044A-4834-91B4-78DEC2DB7FB2}" destId="{7D7CD174-54A1-4C4B-953E-820B93DE294A}" srcOrd="1" destOrd="0" presId="urn:microsoft.com/office/officeart/2005/8/layout/hList7"/>
    <dgm:cxn modelId="{5754DEFA-6D01-4CD5-ACB4-4A822861B830}" type="presOf" srcId="{F08B3987-BB7F-46A1-A012-8D39E3539113}" destId="{3F2C6391-487B-4168-B6BB-E1DCD63824F0}" srcOrd="0" destOrd="0" presId="urn:microsoft.com/office/officeart/2005/8/layout/hList7"/>
    <dgm:cxn modelId="{E7CD6A61-C284-4BFC-9AD5-0A6A2FDFB1CD}" type="presOf" srcId="{C42F7910-7B6A-450D-BE66-153FE758E668}" destId="{00A9DA6A-868D-4D54-9038-C292CCFD74EC}" srcOrd="0" destOrd="0" presId="urn:microsoft.com/office/officeart/2005/8/layout/hList7"/>
    <dgm:cxn modelId="{6FCD32FE-97C2-43A7-9CE9-F2E919AA7CA9}" type="presOf" srcId="{03019B08-DD17-4634-85D2-AD60AC7E1EF2}" destId="{6B1BD6A2-8FA3-4C9D-B703-8BB74B2F44BC}" srcOrd="1" destOrd="0" presId="urn:microsoft.com/office/officeart/2005/8/layout/hList7"/>
    <dgm:cxn modelId="{575EB554-8BE8-40D0-B19B-FE929058B637}" type="presOf" srcId="{75525A7A-932C-41AA-991C-C737CFA0FC81}" destId="{A31451DC-4F7B-48D2-91FD-3DF336EF45BC}" srcOrd="0" destOrd="0" presId="urn:microsoft.com/office/officeart/2005/8/layout/hList7"/>
    <dgm:cxn modelId="{EE114828-4375-4BBF-B8BB-33E59BFF6E73}" type="presOf" srcId="{F08B3987-BB7F-46A1-A012-8D39E3539113}" destId="{EC61677E-B5BC-4668-985C-49137932820C}" srcOrd="1" destOrd="0" presId="urn:microsoft.com/office/officeart/2005/8/layout/hList7"/>
    <dgm:cxn modelId="{FBF5F624-2486-48C1-866A-601E8265553C}" type="presParOf" srcId="{A31451DC-4F7B-48D2-91FD-3DF336EF45BC}" destId="{55A2A01F-F49B-4C2A-AEDB-35E90083FDA2}" srcOrd="0" destOrd="0" presId="urn:microsoft.com/office/officeart/2005/8/layout/hList7"/>
    <dgm:cxn modelId="{B22273EC-F7CF-4195-B0F0-341585878202}" type="presParOf" srcId="{A31451DC-4F7B-48D2-91FD-3DF336EF45BC}" destId="{63A0067E-8152-40E0-892F-0DE0E8564CBD}" srcOrd="1" destOrd="0" presId="urn:microsoft.com/office/officeart/2005/8/layout/hList7"/>
    <dgm:cxn modelId="{202CCA3C-F58C-4894-9D9B-FA1E034DFD3C}" type="presParOf" srcId="{63A0067E-8152-40E0-892F-0DE0E8564CBD}" destId="{E1394495-85C8-4C08-A625-662E74D48897}" srcOrd="0" destOrd="0" presId="urn:microsoft.com/office/officeart/2005/8/layout/hList7"/>
    <dgm:cxn modelId="{AB0DF715-3F22-4CEE-84CC-79A00533E1FD}" type="presParOf" srcId="{E1394495-85C8-4C08-A625-662E74D48897}" destId="{3F2C6391-487B-4168-B6BB-E1DCD63824F0}" srcOrd="0" destOrd="0" presId="urn:microsoft.com/office/officeart/2005/8/layout/hList7"/>
    <dgm:cxn modelId="{CAB4EBAE-3482-43A0-B678-ED5F8A475876}" type="presParOf" srcId="{E1394495-85C8-4C08-A625-662E74D48897}" destId="{EC61677E-B5BC-4668-985C-49137932820C}" srcOrd="1" destOrd="0" presId="urn:microsoft.com/office/officeart/2005/8/layout/hList7"/>
    <dgm:cxn modelId="{61F55A43-12C3-435B-8784-F02BDB7422C7}" type="presParOf" srcId="{E1394495-85C8-4C08-A625-662E74D48897}" destId="{C6A25DBD-A211-452D-A8A0-5A4853367696}" srcOrd="2" destOrd="0" presId="urn:microsoft.com/office/officeart/2005/8/layout/hList7"/>
    <dgm:cxn modelId="{898AC2DA-4326-4BC9-BC9F-84E91C43E9EB}" type="presParOf" srcId="{E1394495-85C8-4C08-A625-662E74D48897}" destId="{08AFF1E4-7F9C-4963-94FB-EBA67BE1F79A}" srcOrd="3" destOrd="0" presId="urn:microsoft.com/office/officeart/2005/8/layout/hList7"/>
    <dgm:cxn modelId="{060529F4-6DA4-448C-868F-D176289C8A88}" type="presParOf" srcId="{63A0067E-8152-40E0-892F-0DE0E8564CBD}" destId="{00A9DA6A-868D-4D54-9038-C292CCFD74EC}" srcOrd="1" destOrd="0" presId="urn:microsoft.com/office/officeart/2005/8/layout/hList7"/>
    <dgm:cxn modelId="{675CBD83-1133-4258-B7F9-C31E37BF4D54}" type="presParOf" srcId="{63A0067E-8152-40E0-892F-0DE0E8564CBD}" destId="{BEB7B9E1-1957-4205-8365-D8779D39CCA5}" srcOrd="2" destOrd="0" presId="urn:microsoft.com/office/officeart/2005/8/layout/hList7"/>
    <dgm:cxn modelId="{73729DA7-8F06-4068-AB22-F235F0CF1C05}" type="presParOf" srcId="{BEB7B9E1-1957-4205-8365-D8779D39CCA5}" destId="{A71400F0-86BC-4718-A625-867102F4C7EA}" srcOrd="0" destOrd="0" presId="urn:microsoft.com/office/officeart/2005/8/layout/hList7"/>
    <dgm:cxn modelId="{0D6A1E7A-E084-454D-BBD8-DAE85205BDFD}" type="presParOf" srcId="{BEB7B9E1-1957-4205-8365-D8779D39CCA5}" destId="{7D7CD174-54A1-4C4B-953E-820B93DE294A}" srcOrd="1" destOrd="0" presId="urn:microsoft.com/office/officeart/2005/8/layout/hList7"/>
    <dgm:cxn modelId="{6E8F84E7-337D-41A2-8923-E7C36D295774}" type="presParOf" srcId="{BEB7B9E1-1957-4205-8365-D8779D39CCA5}" destId="{C52669FD-D10B-4141-B250-32EF8B0A9074}" srcOrd="2" destOrd="0" presId="urn:microsoft.com/office/officeart/2005/8/layout/hList7"/>
    <dgm:cxn modelId="{791B59C7-0AFD-456B-9F6E-31C408C353FA}" type="presParOf" srcId="{BEB7B9E1-1957-4205-8365-D8779D39CCA5}" destId="{95914E07-8ED7-469F-809A-757CFEDD68C0}" srcOrd="3" destOrd="0" presId="urn:microsoft.com/office/officeart/2005/8/layout/hList7"/>
    <dgm:cxn modelId="{33F89A87-43C2-438C-8B63-4D2E24DE62B3}" type="presParOf" srcId="{63A0067E-8152-40E0-892F-0DE0E8564CBD}" destId="{38557EE3-9703-4D01-ABFE-77C28B9A773B}" srcOrd="3" destOrd="0" presId="urn:microsoft.com/office/officeart/2005/8/layout/hList7"/>
    <dgm:cxn modelId="{A4691BC7-16C1-40E3-8B7E-7B3D58FDB097}" type="presParOf" srcId="{63A0067E-8152-40E0-892F-0DE0E8564CBD}" destId="{45BC32C3-2BCD-472E-8976-CEB0626786CA}" srcOrd="4" destOrd="0" presId="urn:microsoft.com/office/officeart/2005/8/layout/hList7"/>
    <dgm:cxn modelId="{4DD16545-0496-4B4D-A540-82A60B694E7D}" type="presParOf" srcId="{45BC32C3-2BCD-472E-8976-CEB0626786CA}" destId="{60055219-954F-4CFA-8107-A488051ACFB7}" srcOrd="0" destOrd="0" presId="urn:microsoft.com/office/officeart/2005/8/layout/hList7"/>
    <dgm:cxn modelId="{C982304E-2335-4987-A4C5-E1D20F31CE73}" type="presParOf" srcId="{45BC32C3-2BCD-472E-8976-CEB0626786CA}" destId="{6B1BD6A2-8FA3-4C9D-B703-8BB74B2F44BC}" srcOrd="1" destOrd="0" presId="urn:microsoft.com/office/officeart/2005/8/layout/hList7"/>
    <dgm:cxn modelId="{B3FED0CA-3BDA-41CB-ACD9-DE09A49B0901}" type="presParOf" srcId="{45BC32C3-2BCD-472E-8976-CEB0626786CA}" destId="{B1EEC787-F3AF-418B-A76B-51C2E4F231CA}" srcOrd="2" destOrd="0" presId="urn:microsoft.com/office/officeart/2005/8/layout/hList7"/>
    <dgm:cxn modelId="{19B44EC5-6283-4121-BDA4-CA5A194E8E41}" type="presParOf" srcId="{45BC32C3-2BCD-472E-8976-CEB0626786CA}" destId="{2C558F93-DF04-4802-8FC2-20F2027627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3E077-8BBF-498C-999E-2D2FCD4E3E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b="1" dirty="0" smtClean="0"/>
            <a:t>Deney öncesi (</a:t>
          </a:r>
          <a:r>
            <a:rPr lang="tr-TR" b="1" dirty="0" err="1" smtClean="0"/>
            <a:t>pre</a:t>
          </a:r>
          <a:r>
            <a:rPr lang="tr-TR" b="1" dirty="0" smtClean="0"/>
            <a:t> – </a:t>
          </a:r>
          <a:r>
            <a:rPr lang="tr-TR" b="1" dirty="0" err="1" smtClean="0"/>
            <a:t>experimental</a:t>
          </a:r>
          <a:r>
            <a:rPr lang="tr-TR" b="1" dirty="0" smtClean="0"/>
            <a:t>) modeller</a:t>
          </a:r>
          <a:r>
            <a:rPr lang="tr-TR" dirty="0" smtClean="0"/>
            <a:t>,</a:t>
          </a:r>
          <a:endParaRPr lang="tr-TR" dirty="0"/>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b="1" dirty="0" smtClean="0"/>
            <a:t>Gerçek deneysel (</a:t>
          </a:r>
          <a:r>
            <a:rPr lang="tr-TR" b="1" dirty="0" err="1" smtClean="0"/>
            <a:t>true</a:t>
          </a:r>
          <a:r>
            <a:rPr lang="tr-TR" b="1" dirty="0" smtClean="0"/>
            <a:t> – </a:t>
          </a:r>
          <a:r>
            <a:rPr lang="tr-TR" b="1" dirty="0" err="1" smtClean="0"/>
            <a:t>experimental</a:t>
          </a:r>
          <a:r>
            <a:rPr lang="tr-TR" b="1" dirty="0" smtClean="0"/>
            <a:t>) modeller</a:t>
          </a:r>
          <a:r>
            <a:rPr lang="tr-TR" dirty="0" smtClean="0"/>
            <a:t>,</a:t>
          </a:r>
          <a:endParaRPr lang="tr-TR" dirty="0"/>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75144664-773A-4124-8793-E15D5128B43D}">
      <dgm:prSet/>
      <dgm:spPr/>
      <dgm:t>
        <a:bodyPr/>
        <a:lstStyle/>
        <a:p>
          <a:pPr rtl="0"/>
          <a:r>
            <a:rPr lang="tr-TR" b="1" dirty="0" smtClean="0"/>
            <a:t>Yarı deneysel (</a:t>
          </a:r>
          <a:r>
            <a:rPr lang="tr-TR" b="1" dirty="0" err="1" smtClean="0"/>
            <a:t>quasi</a:t>
          </a:r>
          <a:r>
            <a:rPr lang="tr-TR" b="1" dirty="0" smtClean="0"/>
            <a:t> –</a:t>
          </a:r>
          <a:r>
            <a:rPr lang="tr-TR" b="1" dirty="0" err="1" smtClean="0"/>
            <a:t>experimental</a:t>
          </a:r>
          <a:r>
            <a:rPr lang="tr-TR" b="1" dirty="0" smtClean="0"/>
            <a:t>) modeller</a:t>
          </a:r>
          <a:endParaRPr lang="tr-TR" dirty="0"/>
        </a:p>
      </dgm:t>
    </dgm:pt>
    <dgm:pt modelId="{3F8342A4-8B32-4AA5-882B-77E05E2BD936}" type="parTrans" cxnId="{4D862A9D-E1AF-4B39-9963-B0345536C079}">
      <dgm:prSet/>
      <dgm:spPr/>
      <dgm:t>
        <a:bodyPr/>
        <a:lstStyle/>
        <a:p>
          <a:endParaRPr lang="tr-TR"/>
        </a:p>
      </dgm:t>
    </dgm:pt>
    <dgm:pt modelId="{39225A00-F95A-42FA-B44F-21C28B1999F9}" type="sibTrans" cxnId="{4D862A9D-E1AF-4B39-9963-B0345536C079}">
      <dgm:prSet/>
      <dgm:spPr/>
      <dgm:t>
        <a:bodyPr/>
        <a:lstStyle/>
        <a:p>
          <a:endParaRPr lang="tr-TR"/>
        </a:p>
      </dgm:t>
    </dgm:pt>
    <dgm:pt modelId="{3F6A1225-B85B-4973-8A31-6F183D6D077A}" type="pres">
      <dgm:prSet presAssocID="{4DF3E077-8BBF-498C-999E-2D2FCD4E3E4C}" presName="linear" presStyleCnt="0">
        <dgm:presLayoutVars>
          <dgm:animLvl val="lvl"/>
          <dgm:resizeHandles val="exact"/>
        </dgm:presLayoutVars>
      </dgm:prSet>
      <dgm:spPr/>
      <dgm:t>
        <a:bodyPr/>
        <a:lstStyle/>
        <a:p>
          <a:endParaRPr lang="tr-TR"/>
        </a:p>
      </dgm:t>
    </dgm:pt>
    <dgm:pt modelId="{553E5856-63E4-4E5E-877F-24344450AEB1}" type="pres">
      <dgm:prSet presAssocID="{0C848AF3-0BF2-4BF7-A9DC-C28084830C5B}" presName="parentText" presStyleLbl="node1" presStyleIdx="0" presStyleCnt="3">
        <dgm:presLayoutVars>
          <dgm:chMax val="0"/>
          <dgm:bulletEnabled val="1"/>
        </dgm:presLayoutVars>
      </dgm:prSet>
      <dgm:spPr/>
      <dgm:t>
        <a:bodyPr/>
        <a:lstStyle/>
        <a:p>
          <a:endParaRPr lang="tr-TR"/>
        </a:p>
      </dgm:t>
    </dgm:pt>
    <dgm:pt modelId="{318A249C-CA76-43C8-9509-1397939735B0}" type="pres">
      <dgm:prSet presAssocID="{2C7E3749-D65C-4EEE-A2B9-985F383F37AD}" presName="spacer" presStyleCnt="0"/>
      <dgm:spPr/>
    </dgm:pt>
    <dgm:pt modelId="{5BDFBA04-12D7-4E0C-A989-DC598565DA1F}" type="pres">
      <dgm:prSet presAssocID="{7F38B908-007E-4C6A-BB10-A09267CC2EA2}" presName="parentText" presStyleLbl="node1" presStyleIdx="1" presStyleCnt="3">
        <dgm:presLayoutVars>
          <dgm:chMax val="0"/>
          <dgm:bulletEnabled val="1"/>
        </dgm:presLayoutVars>
      </dgm:prSet>
      <dgm:spPr/>
      <dgm:t>
        <a:bodyPr/>
        <a:lstStyle/>
        <a:p>
          <a:endParaRPr lang="tr-TR"/>
        </a:p>
      </dgm:t>
    </dgm:pt>
    <dgm:pt modelId="{8371B75B-FAD7-4F08-BBA1-FDF46452579C}" type="pres">
      <dgm:prSet presAssocID="{7996DC45-8F73-480C-B46E-73C62A3B5D12}" presName="spacer" presStyleCnt="0"/>
      <dgm:spPr/>
    </dgm:pt>
    <dgm:pt modelId="{6E568A91-2CCA-4504-9C0D-F991635DFCA7}" type="pres">
      <dgm:prSet presAssocID="{75144664-773A-4124-8793-E15D5128B43D}" presName="parentText" presStyleLbl="node1" presStyleIdx="2" presStyleCnt="3">
        <dgm:presLayoutVars>
          <dgm:chMax val="0"/>
          <dgm:bulletEnabled val="1"/>
        </dgm:presLayoutVars>
      </dgm:prSet>
      <dgm:spPr/>
      <dgm:t>
        <a:bodyPr/>
        <a:lstStyle/>
        <a:p>
          <a:endParaRPr lang="tr-TR"/>
        </a:p>
      </dgm:t>
    </dgm:pt>
  </dgm:ptLst>
  <dgm:cxnLst>
    <dgm:cxn modelId="{F8C48503-F74B-4DA7-A8B6-50AEBEB182EB}" type="presOf" srcId="{75144664-773A-4124-8793-E15D5128B43D}" destId="{6E568A91-2CCA-4504-9C0D-F991635DFCA7}" srcOrd="0" destOrd="0" presId="urn:microsoft.com/office/officeart/2005/8/layout/vList2"/>
    <dgm:cxn modelId="{811497B0-51BF-4058-8725-E27304DA8BE0}" srcId="{4DF3E077-8BBF-498C-999E-2D2FCD4E3E4C}" destId="{7F38B908-007E-4C6A-BB10-A09267CC2EA2}" srcOrd="1" destOrd="0" parTransId="{87776A82-514C-4DF9-A130-F75F8B9982F2}" sibTransId="{7996DC45-8F73-480C-B46E-73C62A3B5D12}"/>
    <dgm:cxn modelId="{81D20C0B-71B0-460C-A66F-3449EB5C9D39}" type="presOf" srcId="{0C848AF3-0BF2-4BF7-A9DC-C28084830C5B}" destId="{553E5856-63E4-4E5E-877F-24344450AEB1}" srcOrd="0" destOrd="0" presId="urn:microsoft.com/office/officeart/2005/8/layout/vList2"/>
    <dgm:cxn modelId="{BE2D85DB-E321-4EAD-9A22-67E9B17A933D}" srcId="{4DF3E077-8BBF-498C-999E-2D2FCD4E3E4C}" destId="{0C848AF3-0BF2-4BF7-A9DC-C28084830C5B}" srcOrd="0" destOrd="0" parTransId="{D0D4EEB0-4D36-4DE2-858F-4C1FCF3262FA}" sibTransId="{2C7E3749-D65C-4EEE-A2B9-985F383F37AD}"/>
    <dgm:cxn modelId="{8D66AABF-2651-4ECB-B983-7155BB72DDA2}" type="presOf" srcId="{4DF3E077-8BBF-498C-999E-2D2FCD4E3E4C}" destId="{3F6A1225-B85B-4973-8A31-6F183D6D077A}" srcOrd="0" destOrd="0" presId="urn:microsoft.com/office/officeart/2005/8/layout/vList2"/>
    <dgm:cxn modelId="{10825F8C-1CEC-4166-8210-3C4EC04BD36A}" type="presOf" srcId="{7F38B908-007E-4C6A-BB10-A09267CC2EA2}" destId="{5BDFBA04-12D7-4E0C-A989-DC598565DA1F}" srcOrd="0" destOrd="0" presId="urn:microsoft.com/office/officeart/2005/8/layout/vList2"/>
    <dgm:cxn modelId="{4D862A9D-E1AF-4B39-9963-B0345536C079}" srcId="{4DF3E077-8BBF-498C-999E-2D2FCD4E3E4C}" destId="{75144664-773A-4124-8793-E15D5128B43D}" srcOrd="2" destOrd="0" parTransId="{3F8342A4-8B32-4AA5-882B-77E05E2BD936}" sibTransId="{39225A00-F95A-42FA-B44F-21C28B1999F9}"/>
    <dgm:cxn modelId="{6440ACB4-CE39-4783-ACAE-09DD77500471}" type="presParOf" srcId="{3F6A1225-B85B-4973-8A31-6F183D6D077A}" destId="{553E5856-63E4-4E5E-877F-24344450AEB1}" srcOrd="0" destOrd="0" presId="urn:microsoft.com/office/officeart/2005/8/layout/vList2"/>
    <dgm:cxn modelId="{3A828629-8060-4FB3-91B5-F38373E1BB25}" type="presParOf" srcId="{3F6A1225-B85B-4973-8A31-6F183D6D077A}" destId="{318A249C-CA76-43C8-9509-1397939735B0}" srcOrd="1" destOrd="0" presId="urn:microsoft.com/office/officeart/2005/8/layout/vList2"/>
    <dgm:cxn modelId="{F41D2224-9F81-44CA-8504-030D301F84C7}" type="presParOf" srcId="{3F6A1225-B85B-4973-8A31-6F183D6D077A}" destId="{5BDFBA04-12D7-4E0C-A989-DC598565DA1F}" srcOrd="2" destOrd="0" presId="urn:microsoft.com/office/officeart/2005/8/layout/vList2"/>
    <dgm:cxn modelId="{6E7F8584-9A19-4235-BF8B-D55FD1A25721}" type="presParOf" srcId="{3F6A1225-B85B-4973-8A31-6F183D6D077A}" destId="{8371B75B-FAD7-4F08-BBA1-FDF46452579C}" srcOrd="3" destOrd="0" presId="urn:microsoft.com/office/officeart/2005/8/layout/vList2"/>
    <dgm:cxn modelId="{728D3B99-4E6E-4382-B42F-E373DD6AAA0A}" type="presParOf" srcId="{3F6A1225-B85B-4973-8A31-6F183D6D077A}" destId="{6E568A91-2CCA-4504-9C0D-F991635DFC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F3E077-8BBF-498C-999E-2D2FCD4E3E4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0C848AF3-0BF2-4BF7-A9DC-C28084830C5B}">
      <dgm:prSet/>
      <dgm:spPr/>
      <dgm:t>
        <a:bodyPr/>
        <a:lstStyle/>
        <a:p>
          <a:pPr rtl="0"/>
          <a:r>
            <a:rPr lang="tr-TR" b="1" dirty="0" smtClean="0"/>
            <a:t>Tek grup son test modeller</a:t>
          </a:r>
          <a:endParaRPr lang="tr-TR" dirty="0"/>
        </a:p>
      </dgm:t>
    </dgm:pt>
    <dgm:pt modelId="{D0D4EEB0-4D36-4DE2-858F-4C1FCF3262FA}" type="parTrans" cxnId="{BE2D85DB-E321-4EAD-9A22-67E9B17A933D}">
      <dgm:prSet/>
      <dgm:spPr/>
      <dgm:t>
        <a:bodyPr/>
        <a:lstStyle/>
        <a:p>
          <a:endParaRPr lang="tr-TR"/>
        </a:p>
      </dgm:t>
    </dgm:pt>
    <dgm:pt modelId="{2C7E3749-D65C-4EEE-A2B9-985F383F37AD}" type="sibTrans" cxnId="{BE2D85DB-E321-4EAD-9A22-67E9B17A933D}">
      <dgm:prSet/>
      <dgm:spPr/>
      <dgm:t>
        <a:bodyPr/>
        <a:lstStyle/>
        <a:p>
          <a:endParaRPr lang="tr-TR"/>
        </a:p>
      </dgm:t>
    </dgm:pt>
    <dgm:pt modelId="{7F38B908-007E-4C6A-BB10-A09267CC2EA2}">
      <dgm:prSet/>
      <dgm:spPr/>
      <dgm:t>
        <a:bodyPr/>
        <a:lstStyle/>
        <a:p>
          <a:pPr rtl="0"/>
          <a:r>
            <a:rPr lang="tr-TR" b="1" dirty="0" smtClean="0"/>
            <a:t>Tek grup ön test-son test modeli</a:t>
          </a:r>
          <a:endParaRPr lang="tr-TR" dirty="0"/>
        </a:p>
      </dgm:t>
    </dgm:pt>
    <dgm:pt modelId="{87776A82-514C-4DF9-A130-F75F8B9982F2}" type="parTrans" cxnId="{811497B0-51BF-4058-8725-E27304DA8BE0}">
      <dgm:prSet/>
      <dgm:spPr/>
      <dgm:t>
        <a:bodyPr/>
        <a:lstStyle/>
        <a:p>
          <a:endParaRPr lang="tr-TR"/>
        </a:p>
      </dgm:t>
    </dgm:pt>
    <dgm:pt modelId="{7996DC45-8F73-480C-B46E-73C62A3B5D12}" type="sibTrans" cxnId="{811497B0-51BF-4058-8725-E27304DA8BE0}">
      <dgm:prSet/>
      <dgm:spPr/>
      <dgm:t>
        <a:bodyPr/>
        <a:lstStyle/>
        <a:p>
          <a:endParaRPr lang="tr-TR"/>
        </a:p>
      </dgm:t>
    </dgm:pt>
    <dgm:pt modelId="{75144664-773A-4124-8793-E15D5128B43D}">
      <dgm:prSet/>
      <dgm:spPr/>
      <dgm:t>
        <a:bodyPr/>
        <a:lstStyle/>
        <a:p>
          <a:pPr rtl="0"/>
          <a:r>
            <a:rPr lang="tr-TR" altLang="tr-TR" b="1" dirty="0" smtClean="0"/>
            <a:t>Karşılaştırmalı eşitlenmemiş grup son test modeli</a:t>
          </a:r>
          <a:r>
            <a:rPr lang="tr-TR" altLang="tr-TR" dirty="0" smtClean="0"/>
            <a:t> </a:t>
          </a:r>
          <a:endParaRPr lang="tr-TR" dirty="0"/>
        </a:p>
      </dgm:t>
    </dgm:pt>
    <dgm:pt modelId="{3F8342A4-8B32-4AA5-882B-77E05E2BD936}" type="parTrans" cxnId="{4D862A9D-E1AF-4B39-9963-B0345536C079}">
      <dgm:prSet/>
      <dgm:spPr/>
      <dgm:t>
        <a:bodyPr/>
        <a:lstStyle/>
        <a:p>
          <a:endParaRPr lang="tr-TR"/>
        </a:p>
      </dgm:t>
    </dgm:pt>
    <dgm:pt modelId="{39225A00-F95A-42FA-B44F-21C28B1999F9}" type="sibTrans" cxnId="{4D862A9D-E1AF-4B39-9963-B0345536C079}">
      <dgm:prSet/>
      <dgm:spPr/>
      <dgm:t>
        <a:bodyPr/>
        <a:lstStyle/>
        <a:p>
          <a:endParaRPr lang="tr-TR"/>
        </a:p>
      </dgm:t>
    </dgm:pt>
    <dgm:pt modelId="{989E53E5-0690-4F02-88D5-9AA0D8160C94}">
      <dgm:prSet/>
      <dgm:spPr/>
      <dgm:t>
        <a:bodyPr/>
        <a:lstStyle/>
        <a:p>
          <a:pPr rtl="0"/>
          <a:r>
            <a:rPr lang="tr-TR" altLang="tr-TR" dirty="0" smtClean="0"/>
            <a:t>Gelişigüzel seçilmiş bir tek gruba bağımsız değişkenin uygulanması ve etkinin bağımlı değişken üzerinde ölçülmesi (gözlenmesi), tek </a:t>
          </a:r>
          <a:r>
            <a:rPr lang="tr-TR" altLang="tr-TR" dirty="0" err="1" smtClean="0"/>
            <a:t>gözlemli</a:t>
          </a:r>
          <a:r>
            <a:rPr lang="tr-TR" altLang="tr-TR" dirty="0" smtClean="0"/>
            <a:t> modeli oluşturur.</a:t>
          </a:r>
          <a:endParaRPr lang="tr-TR" dirty="0"/>
        </a:p>
      </dgm:t>
    </dgm:pt>
    <dgm:pt modelId="{7D7F671F-34B6-48C7-9E88-98F9CFEA6762}" type="parTrans" cxnId="{B0A30A47-0876-4790-8EA1-DF4B71E4F9AA}">
      <dgm:prSet/>
      <dgm:spPr/>
      <dgm:t>
        <a:bodyPr/>
        <a:lstStyle/>
        <a:p>
          <a:endParaRPr lang="tr-TR"/>
        </a:p>
      </dgm:t>
    </dgm:pt>
    <dgm:pt modelId="{E57F0B72-F293-42A9-AB20-B4DEA4D72169}" type="sibTrans" cxnId="{B0A30A47-0876-4790-8EA1-DF4B71E4F9AA}">
      <dgm:prSet/>
      <dgm:spPr/>
      <dgm:t>
        <a:bodyPr/>
        <a:lstStyle/>
        <a:p>
          <a:endParaRPr lang="tr-TR"/>
        </a:p>
      </dgm:t>
    </dgm:pt>
    <dgm:pt modelId="{E4D4D4AB-7F11-4083-A1D5-C208BD307144}">
      <dgm:prSet/>
      <dgm:spPr/>
      <dgm:t>
        <a:bodyPr/>
        <a:lstStyle/>
        <a:p>
          <a:pPr rtl="0"/>
          <a:r>
            <a:rPr lang="tr-TR" altLang="tr-TR" dirty="0" smtClean="0"/>
            <a:t>Tek grup </a:t>
          </a:r>
          <a:r>
            <a:rPr lang="tr-TR" altLang="tr-TR" dirty="0" err="1" smtClean="0"/>
            <a:t>öntest</a:t>
          </a:r>
          <a:r>
            <a:rPr lang="tr-TR" altLang="tr-TR" dirty="0" smtClean="0"/>
            <a:t> – </a:t>
          </a:r>
          <a:r>
            <a:rPr lang="tr-TR" altLang="tr-TR" dirty="0" err="1" smtClean="0"/>
            <a:t>sontest</a:t>
          </a:r>
          <a:r>
            <a:rPr lang="tr-TR" altLang="tr-TR" dirty="0" smtClean="0"/>
            <a:t> modelinde de, yine gelişigüzel seçilmiş bir gruba bağımsız değişken uygulanır. Ancak bu kez, hem deney öncesi (</a:t>
          </a:r>
          <a:r>
            <a:rPr lang="tr-TR" altLang="tr-TR" dirty="0" err="1" smtClean="0"/>
            <a:t>öntest</a:t>
          </a:r>
          <a:r>
            <a:rPr lang="tr-TR" altLang="tr-TR" dirty="0" smtClean="0"/>
            <a:t>) hem de deney sonrası (</a:t>
          </a:r>
          <a:r>
            <a:rPr lang="tr-TR" altLang="tr-TR" dirty="0" err="1" smtClean="0"/>
            <a:t>sontest</a:t>
          </a:r>
          <a:r>
            <a:rPr lang="tr-TR" altLang="tr-TR" dirty="0" smtClean="0"/>
            <a:t>) ölçmeler vardır.</a:t>
          </a:r>
          <a:endParaRPr lang="tr-TR" dirty="0"/>
        </a:p>
      </dgm:t>
    </dgm:pt>
    <dgm:pt modelId="{FE952389-6171-409A-9060-DF91DC093962}" type="parTrans" cxnId="{304045EE-E3B1-4985-98CA-106F96CB261F}">
      <dgm:prSet/>
      <dgm:spPr/>
      <dgm:t>
        <a:bodyPr/>
        <a:lstStyle/>
        <a:p>
          <a:endParaRPr lang="tr-TR"/>
        </a:p>
      </dgm:t>
    </dgm:pt>
    <dgm:pt modelId="{9B742238-4185-4844-8F36-026938989504}" type="sibTrans" cxnId="{304045EE-E3B1-4985-98CA-106F96CB261F}">
      <dgm:prSet/>
      <dgm:spPr/>
      <dgm:t>
        <a:bodyPr/>
        <a:lstStyle/>
        <a:p>
          <a:endParaRPr lang="tr-TR"/>
        </a:p>
      </dgm:t>
    </dgm:pt>
    <dgm:pt modelId="{45B6504D-F5E6-4A0C-AEEE-E494056D2E44}">
      <dgm:prSet/>
      <dgm:spPr/>
      <dgm:t>
        <a:bodyPr/>
        <a:lstStyle/>
        <a:p>
          <a:pPr rtl="0"/>
          <a:r>
            <a:rPr lang="tr-TR" altLang="tr-TR" dirty="0" smtClean="0"/>
            <a:t>Karşılaştırmalı eşitlenmemiş grup </a:t>
          </a:r>
          <a:r>
            <a:rPr lang="tr-TR" altLang="tr-TR" dirty="0" err="1" smtClean="0"/>
            <a:t>sontest</a:t>
          </a:r>
          <a:r>
            <a:rPr lang="tr-TR" altLang="tr-TR" dirty="0" smtClean="0"/>
            <a:t> modelinde, gelişigüzel seçilmiş ve başlangıçta benzerlikleri bilinmeyen iki grup bulunur. Gruplardan biri deney, diğeri kontrol grubu olarak kullanılır. Yalnızca deney sonucu ölçmeler (</a:t>
          </a:r>
          <a:r>
            <a:rPr lang="tr-TR" altLang="tr-TR" dirty="0" err="1" smtClean="0"/>
            <a:t>sontest</a:t>
          </a:r>
          <a:r>
            <a:rPr lang="tr-TR" altLang="tr-TR" dirty="0" smtClean="0"/>
            <a:t>) yapılır.</a:t>
          </a:r>
          <a:endParaRPr lang="tr-TR" dirty="0"/>
        </a:p>
      </dgm:t>
    </dgm:pt>
    <dgm:pt modelId="{F4DBE019-ACFE-4C86-B422-6AC3F4297DE9}" type="parTrans" cxnId="{0CF6735B-2361-45BD-9912-F8086998D04B}">
      <dgm:prSet/>
      <dgm:spPr/>
      <dgm:t>
        <a:bodyPr/>
        <a:lstStyle/>
        <a:p>
          <a:endParaRPr lang="tr-TR"/>
        </a:p>
      </dgm:t>
    </dgm:pt>
    <dgm:pt modelId="{DC43EBC2-10EC-4D83-94D7-684C9E22B188}" type="sibTrans" cxnId="{0CF6735B-2361-45BD-9912-F8086998D04B}">
      <dgm:prSet/>
      <dgm:spPr/>
      <dgm:t>
        <a:bodyPr/>
        <a:lstStyle/>
        <a:p>
          <a:endParaRPr lang="tr-TR"/>
        </a:p>
      </dgm:t>
    </dgm:pt>
    <dgm:pt modelId="{04E3E844-D70E-4547-8CA6-5A7336D0D70C}" type="pres">
      <dgm:prSet presAssocID="{4DF3E077-8BBF-498C-999E-2D2FCD4E3E4C}" presName="linear" presStyleCnt="0">
        <dgm:presLayoutVars>
          <dgm:dir/>
          <dgm:animLvl val="lvl"/>
          <dgm:resizeHandles val="exact"/>
        </dgm:presLayoutVars>
      </dgm:prSet>
      <dgm:spPr/>
      <dgm:t>
        <a:bodyPr/>
        <a:lstStyle/>
        <a:p>
          <a:endParaRPr lang="tr-TR"/>
        </a:p>
      </dgm:t>
    </dgm:pt>
    <dgm:pt modelId="{5CABF0C7-9D94-4301-A1BE-AA1048479095}" type="pres">
      <dgm:prSet presAssocID="{0C848AF3-0BF2-4BF7-A9DC-C28084830C5B}" presName="parentLin" presStyleCnt="0"/>
      <dgm:spPr/>
    </dgm:pt>
    <dgm:pt modelId="{04479448-5EFC-4788-91B7-14EAAAC18172}" type="pres">
      <dgm:prSet presAssocID="{0C848AF3-0BF2-4BF7-A9DC-C28084830C5B}" presName="parentLeftMargin" presStyleLbl="node1" presStyleIdx="0" presStyleCnt="3"/>
      <dgm:spPr/>
      <dgm:t>
        <a:bodyPr/>
        <a:lstStyle/>
        <a:p>
          <a:endParaRPr lang="tr-TR"/>
        </a:p>
      </dgm:t>
    </dgm:pt>
    <dgm:pt modelId="{0D5903AB-E4C3-4360-BD2A-E8F74446F42C}" type="pres">
      <dgm:prSet presAssocID="{0C848AF3-0BF2-4BF7-A9DC-C28084830C5B}" presName="parentText" presStyleLbl="node1" presStyleIdx="0" presStyleCnt="3">
        <dgm:presLayoutVars>
          <dgm:chMax val="0"/>
          <dgm:bulletEnabled val="1"/>
        </dgm:presLayoutVars>
      </dgm:prSet>
      <dgm:spPr/>
      <dgm:t>
        <a:bodyPr/>
        <a:lstStyle/>
        <a:p>
          <a:endParaRPr lang="tr-TR"/>
        </a:p>
      </dgm:t>
    </dgm:pt>
    <dgm:pt modelId="{BE8C9AB7-B65A-43F1-833F-A19965F0330D}" type="pres">
      <dgm:prSet presAssocID="{0C848AF3-0BF2-4BF7-A9DC-C28084830C5B}" presName="negativeSpace" presStyleCnt="0"/>
      <dgm:spPr/>
    </dgm:pt>
    <dgm:pt modelId="{27AC955B-550D-4DC4-9A56-420A0666680F}" type="pres">
      <dgm:prSet presAssocID="{0C848AF3-0BF2-4BF7-A9DC-C28084830C5B}" presName="childText" presStyleLbl="conFgAcc1" presStyleIdx="0" presStyleCnt="3">
        <dgm:presLayoutVars>
          <dgm:bulletEnabled val="1"/>
        </dgm:presLayoutVars>
      </dgm:prSet>
      <dgm:spPr/>
      <dgm:t>
        <a:bodyPr/>
        <a:lstStyle/>
        <a:p>
          <a:endParaRPr lang="tr-TR"/>
        </a:p>
      </dgm:t>
    </dgm:pt>
    <dgm:pt modelId="{825E95C2-370E-4BD0-B3F8-78A99D885DF4}" type="pres">
      <dgm:prSet presAssocID="{2C7E3749-D65C-4EEE-A2B9-985F383F37AD}" presName="spaceBetweenRectangles" presStyleCnt="0"/>
      <dgm:spPr/>
    </dgm:pt>
    <dgm:pt modelId="{D877BA6F-3893-4221-AAFF-FB2251794E87}" type="pres">
      <dgm:prSet presAssocID="{7F38B908-007E-4C6A-BB10-A09267CC2EA2}" presName="parentLin" presStyleCnt="0"/>
      <dgm:spPr/>
    </dgm:pt>
    <dgm:pt modelId="{09233193-F3D0-4D50-BDE5-40029EDD1BAD}" type="pres">
      <dgm:prSet presAssocID="{7F38B908-007E-4C6A-BB10-A09267CC2EA2}" presName="parentLeftMargin" presStyleLbl="node1" presStyleIdx="0" presStyleCnt="3"/>
      <dgm:spPr/>
      <dgm:t>
        <a:bodyPr/>
        <a:lstStyle/>
        <a:p>
          <a:endParaRPr lang="tr-TR"/>
        </a:p>
      </dgm:t>
    </dgm:pt>
    <dgm:pt modelId="{12AC4047-4F9B-4AA1-ACA5-5290D382B77D}" type="pres">
      <dgm:prSet presAssocID="{7F38B908-007E-4C6A-BB10-A09267CC2EA2}" presName="parentText" presStyleLbl="node1" presStyleIdx="1" presStyleCnt="3">
        <dgm:presLayoutVars>
          <dgm:chMax val="0"/>
          <dgm:bulletEnabled val="1"/>
        </dgm:presLayoutVars>
      </dgm:prSet>
      <dgm:spPr/>
      <dgm:t>
        <a:bodyPr/>
        <a:lstStyle/>
        <a:p>
          <a:endParaRPr lang="tr-TR"/>
        </a:p>
      </dgm:t>
    </dgm:pt>
    <dgm:pt modelId="{1A9A6E17-CB8D-43AE-B6CD-DCA1F091B307}" type="pres">
      <dgm:prSet presAssocID="{7F38B908-007E-4C6A-BB10-A09267CC2EA2}" presName="negativeSpace" presStyleCnt="0"/>
      <dgm:spPr/>
    </dgm:pt>
    <dgm:pt modelId="{A99A3888-ACA5-4E70-9927-11A828FFE67C}" type="pres">
      <dgm:prSet presAssocID="{7F38B908-007E-4C6A-BB10-A09267CC2EA2}" presName="childText" presStyleLbl="conFgAcc1" presStyleIdx="1" presStyleCnt="3">
        <dgm:presLayoutVars>
          <dgm:bulletEnabled val="1"/>
        </dgm:presLayoutVars>
      </dgm:prSet>
      <dgm:spPr/>
      <dgm:t>
        <a:bodyPr/>
        <a:lstStyle/>
        <a:p>
          <a:endParaRPr lang="tr-TR"/>
        </a:p>
      </dgm:t>
    </dgm:pt>
    <dgm:pt modelId="{1A133C0B-1038-4904-A78C-89BF9D593CDA}" type="pres">
      <dgm:prSet presAssocID="{7996DC45-8F73-480C-B46E-73C62A3B5D12}" presName="spaceBetweenRectangles" presStyleCnt="0"/>
      <dgm:spPr/>
    </dgm:pt>
    <dgm:pt modelId="{C7B760BC-C876-49DC-8AF5-6EE599D04DDB}" type="pres">
      <dgm:prSet presAssocID="{75144664-773A-4124-8793-E15D5128B43D}" presName="parentLin" presStyleCnt="0"/>
      <dgm:spPr/>
    </dgm:pt>
    <dgm:pt modelId="{FA5D780A-9695-407C-92A8-27279ACBC9F1}" type="pres">
      <dgm:prSet presAssocID="{75144664-773A-4124-8793-E15D5128B43D}" presName="parentLeftMargin" presStyleLbl="node1" presStyleIdx="1" presStyleCnt="3"/>
      <dgm:spPr/>
      <dgm:t>
        <a:bodyPr/>
        <a:lstStyle/>
        <a:p>
          <a:endParaRPr lang="tr-TR"/>
        </a:p>
      </dgm:t>
    </dgm:pt>
    <dgm:pt modelId="{08E678EE-C055-4F7D-88F0-9D2BCC1C36E6}" type="pres">
      <dgm:prSet presAssocID="{75144664-773A-4124-8793-E15D5128B43D}" presName="parentText" presStyleLbl="node1" presStyleIdx="2" presStyleCnt="3">
        <dgm:presLayoutVars>
          <dgm:chMax val="0"/>
          <dgm:bulletEnabled val="1"/>
        </dgm:presLayoutVars>
      </dgm:prSet>
      <dgm:spPr/>
      <dgm:t>
        <a:bodyPr/>
        <a:lstStyle/>
        <a:p>
          <a:endParaRPr lang="tr-TR"/>
        </a:p>
      </dgm:t>
    </dgm:pt>
    <dgm:pt modelId="{A4522CFC-B811-492D-805A-5E8592ADA917}" type="pres">
      <dgm:prSet presAssocID="{75144664-773A-4124-8793-E15D5128B43D}" presName="negativeSpace" presStyleCnt="0"/>
      <dgm:spPr/>
    </dgm:pt>
    <dgm:pt modelId="{83F9819A-E760-49C3-80ED-BC60DBF7B04A}" type="pres">
      <dgm:prSet presAssocID="{75144664-773A-4124-8793-E15D5128B43D}" presName="childText" presStyleLbl="conFgAcc1" presStyleIdx="2" presStyleCnt="3">
        <dgm:presLayoutVars>
          <dgm:bulletEnabled val="1"/>
        </dgm:presLayoutVars>
      </dgm:prSet>
      <dgm:spPr/>
      <dgm:t>
        <a:bodyPr/>
        <a:lstStyle/>
        <a:p>
          <a:endParaRPr lang="tr-TR"/>
        </a:p>
      </dgm:t>
    </dgm:pt>
  </dgm:ptLst>
  <dgm:cxnLst>
    <dgm:cxn modelId="{7597A135-CB0F-4E45-AFB1-5FD218DECA4A}" type="presOf" srcId="{7F38B908-007E-4C6A-BB10-A09267CC2EA2}" destId="{12AC4047-4F9B-4AA1-ACA5-5290D382B77D}" srcOrd="1" destOrd="0" presId="urn:microsoft.com/office/officeart/2005/8/layout/list1"/>
    <dgm:cxn modelId="{04C8D6E8-22FE-4A58-91B9-F1F5C5A58F6E}" type="presOf" srcId="{4DF3E077-8BBF-498C-999E-2D2FCD4E3E4C}" destId="{04E3E844-D70E-4547-8CA6-5A7336D0D70C}" srcOrd="0" destOrd="0" presId="urn:microsoft.com/office/officeart/2005/8/layout/list1"/>
    <dgm:cxn modelId="{304045EE-E3B1-4985-98CA-106F96CB261F}" srcId="{7F38B908-007E-4C6A-BB10-A09267CC2EA2}" destId="{E4D4D4AB-7F11-4083-A1D5-C208BD307144}" srcOrd="0" destOrd="0" parTransId="{FE952389-6171-409A-9060-DF91DC093962}" sibTransId="{9B742238-4185-4844-8F36-026938989504}"/>
    <dgm:cxn modelId="{661452B9-CAB4-4428-A20F-A60BBDE353CA}" type="presOf" srcId="{E4D4D4AB-7F11-4083-A1D5-C208BD307144}" destId="{A99A3888-ACA5-4E70-9927-11A828FFE67C}" srcOrd="0" destOrd="0" presId="urn:microsoft.com/office/officeart/2005/8/layout/list1"/>
    <dgm:cxn modelId="{CAE1E219-D577-46F9-ABE7-0C400C74F141}" type="presOf" srcId="{75144664-773A-4124-8793-E15D5128B43D}" destId="{FA5D780A-9695-407C-92A8-27279ACBC9F1}" srcOrd="0" destOrd="0" presId="urn:microsoft.com/office/officeart/2005/8/layout/list1"/>
    <dgm:cxn modelId="{0CF6735B-2361-45BD-9912-F8086998D04B}" srcId="{75144664-773A-4124-8793-E15D5128B43D}" destId="{45B6504D-F5E6-4A0C-AEEE-E494056D2E44}" srcOrd="0" destOrd="0" parTransId="{F4DBE019-ACFE-4C86-B422-6AC3F4297DE9}" sibTransId="{DC43EBC2-10EC-4D83-94D7-684C9E22B188}"/>
    <dgm:cxn modelId="{464677EE-7B98-43C9-8D8C-6F270EB81E46}" type="presOf" srcId="{0C848AF3-0BF2-4BF7-A9DC-C28084830C5B}" destId="{0D5903AB-E4C3-4360-BD2A-E8F74446F42C}" srcOrd="1" destOrd="0" presId="urn:microsoft.com/office/officeart/2005/8/layout/list1"/>
    <dgm:cxn modelId="{034EB02C-AA63-4148-9CEE-E47400568C5D}" type="presOf" srcId="{989E53E5-0690-4F02-88D5-9AA0D8160C94}" destId="{27AC955B-550D-4DC4-9A56-420A0666680F}" srcOrd="0" destOrd="0" presId="urn:microsoft.com/office/officeart/2005/8/layout/list1"/>
    <dgm:cxn modelId="{7B322DFC-153B-4D23-BA2C-6664ECF23E64}" type="presOf" srcId="{75144664-773A-4124-8793-E15D5128B43D}" destId="{08E678EE-C055-4F7D-88F0-9D2BCC1C36E6}" srcOrd="1" destOrd="0" presId="urn:microsoft.com/office/officeart/2005/8/layout/list1"/>
    <dgm:cxn modelId="{B0A30A47-0876-4790-8EA1-DF4B71E4F9AA}" srcId="{0C848AF3-0BF2-4BF7-A9DC-C28084830C5B}" destId="{989E53E5-0690-4F02-88D5-9AA0D8160C94}" srcOrd="0" destOrd="0" parTransId="{7D7F671F-34B6-48C7-9E88-98F9CFEA6762}" sibTransId="{E57F0B72-F293-42A9-AB20-B4DEA4D72169}"/>
    <dgm:cxn modelId="{048A2693-6B29-4237-A99D-E2DE105AC702}" type="presOf" srcId="{7F38B908-007E-4C6A-BB10-A09267CC2EA2}" destId="{09233193-F3D0-4D50-BDE5-40029EDD1BAD}" srcOrd="0" destOrd="0" presId="urn:microsoft.com/office/officeart/2005/8/layout/list1"/>
    <dgm:cxn modelId="{BE2D85DB-E321-4EAD-9A22-67E9B17A933D}" srcId="{4DF3E077-8BBF-498C-999E-2D2FCD4E3E4C}" destId="{0C848AF3-0BF2-4BF7-A9DC-C28084830C5B}" srcOrd="0" destOrd="0" parTransId="{D0D4EEB0-4D36-4DE2-858F-4C1FCF3262FA}" sibTransId="{2C7E3749-D65C-4EEE-A2B9-985F383F37AD}"/>
    <dgm:cxn modelId="{F8C357FC-B890-43C6-BA18-0BF0CD013AF5}" type="presOf" srcId="{0C848AF3-0BF2-4BF7-A9DC-C28084830C5B}" destId="{04479448-5EFC-4788-91B7-14EAAAC18172}" srcOrd="0" destOrd="0" presId="urn:microsoft.com/office/officeart/2005/8/layout/list1"/>
    <dgm:cxn modelId="{4D862A9D-E1AF-4B39-9963-B0345536C079}" srcId="{4DF3E077-8BBF-498C-999E-2D2FCD4E3E4C}" destId="{75144664-773A-4124-8793-E15D5128B43D}" srcOrd="2" destOrd="0" parTransId="{3F8342A4-8B32-4AA5-882B-77E05E2BD936}" sibTransId="{39225A00-F95A-42FA-B44F-21C28B1999F9}"/>
    <dgm:cxn modelId="{811497B0-51BF-4058-8725-E27304DA8BE0}" srcId="{4DF3E077-8BBF-498C-999E-2D2FCD4E3E4C}" destId="{7F38B908-007E-4C6A-BB10-A09267CC2EA2}" srcOrd="1" destOrd="0" parTransId="{87776A82-514C-4DF9-A130-F75F8B9982F2}" sibTransId="{7996DC45-8F73-480C-B46E-73C62A3B5D12}"/>
    <dgm:cxn modelId="{862B5F8F-5945-4EFD-AAAC-37DFADF86F45}" type="presOf" srcId="{45B6504D-F5E6-4A0C-AEEE-E494056D2E44}" destId="{83F9819A-E760-49C3-80ED-BC60DBF7B04A}" srcOrd="0" destOrd="0" presId="urn:microsoft.com/office/officeart/2005/8/layout/list1"/>
    <dgm:cxn modelId="{03B3134F-E851-475F-A8E6-E0EEACD1917E}" type="presParOf" srcId="{04E3E844-D70E-4547-8CA6-5A7336D0D70C}" destId="{5CABF0C7-9D94-4301-A1BE-AA1048479095}" srcOrd="0" destOrd="0" presId="urn:microsoft.com/office/officeart/2005/8/layout/list1"/>
    <dgm:cxn modelId="{A5F75FDE-5A09-400C-9ABF-65D008548577}" type="presParOf" srcId="{5CABF0C7-9D94-4301-A1BE-AA1048479095}" destId="{04479448-5EFC-4788-91B7-14EAAAC18172}" srcOrd="0" destOrd="0" presId="urn:microsoft.com/office/officeart/2005/8/layout/list1"/>
    <dgm:cxn modelId="{C526D08B-A371-4BE5-A272-5DB6B528F54D}" type="presParOf" srcId="{5CABF0C7-9D94-4301-A1BE-AA1048479095}" destId="{0D5903AB-E4C3-4360-BD2A-E8F74446F42C}" srcOrd="1" destOrd="0" presId="urn:microsoft.com/office/officeart/2005/8/layout/list1"/>
    <dgm:cxn modelId="{A6F7CF98-5165-45F7-B721-911FFD43197B}" type="presParOf" srcId="{04E3E844-D70E-4547-8CA6-5A7336D0D70C}" destId="{BE8C9AB7-B65A-43F1-833F-A19965F0330D}" srcOrd="1" destOrd="0" presId="urn:microsoft.com/office/officeart/2005/8/layout/list1"/>
    <dgm:cxn modelId="{D55C24BA-5313-454F-9B1C-4CA678AF8B04}" type="presParOf" srcId="{04E3E844-D70E-4547-8CA6-5A7336D0D70C}" destId="{27AC955B-550D-4DC4-9A56-420A0666680F}" srcOrd="2" destOrd="0" presId="urn:microsoft.com/office/officeart/2005/8/layout/list1"/>
    <dgm:cxn modelId="{E1CB8347-ED01-4A91-A3BC-C14273372C3B}" type="presParOf" srcId="{04E3E844-D70E-4547-8CA6-5A7336D0D70C}" destId="{825E95C2-370E-4BD0-B3F8-78A99D885DF4}" srcOrd="3" destOrd="0" presId="urn:microsoft.com/office/officeart/2005/8/layout/list1"/>
    <dgm:cxn modelId="{A9917254-CC7F-4847-B5F8-D78834154BB2}" type="presParOf" srcId="{04E3E844-D70E-4547-8CA6-5A7336D0D70C}" destId="{D877BA6F-3893-4221-AAFF-FB2251794E87}" srcOrd="4" destOrd="0" presId="urn:microsoft.com/office/officeart/2005/8/layout/list1"/>
    <dgm:cxn modelId="{ED98DD5D-573A-49C3-B9DA-851E4B74D783}" type="presParOf" srcId="{D877BA6F-3893-4221-AAFF-FB2251794E87}" destId="{09233193-F3D0-4D50-BDE5-40029EDD1BAD}" srcOrd="0" destOrd="0" presId="urn:microsoft.com/office/officeart/2005/8/layout/list1"/>
    <dgm:cxn modelId="{ED433217-967E-4BA8-AA57-5A54FA3AB5A9}" type="presParOf" srcId="{D877BA6F-3893-4221-AAFF-FB2251794E87}" destId="{12AC4047-4F9B-4AA1-ACA5-5290D382B77D}" srcOrd="1" destOrd="0" presId="urn:microsoft.com/office/officeart/2005/8/layout/list1"/>
    <dgm:cxn modelId="{7B00B66C-E12B-4AAC-8E40-5DB34ECC016E}" type="presParOf" srcId="{04E3E844-D70E-4547-8CA6-5A7336D0D70C}" destId="{1A9A6E17-CB8D-43AE-B6CD-DCA1F091B307}" srcOrd="5" destOrd="0" presId="urn:microsoft.com/office/officeart/2005/8/layout/list1"/>
    <dgm:cxn modelId="{92F6A192-8211-4C69-96D8-B8D489837150}" type="presParOf" srcId="{04E3E844-D70E-4547-8CA6-5A7336D0D70C}" destId="{A99A3888-ACA5-4E70-9927-11A828FFE67C}" srcOrd="6" destOrd="0" presId="urn:microsoft.com/office/officeart/2005/8/layout/list1"/>
    <dgm:cxn modelId="{EDCE8D22-357D-4AAE-9DBB-8E02CEEF8169}" type="presParOf" srcId="{04E3E844-D70E-4547-8CA6-5A7336D0D70C}" destId="{1A133C0B-1038-4904-A78C-89BF9D593CDA}" srcOrd="7" destOrd="0" presId="urn:microsoft.com/office/officeart/2005/8/layout/list1"/>
    <dgm:cxn modelId="{5A6E6E43-86D1-4F60-959F-BE21B010B8A7}" type="presParOf" srcId="{04E3E844-D70E-4547-8CA6-5A7336D0D70C}" destId="{C7B760BC-C876-49DC-8AF5-6EE599D04DDB}" srcOrd="8" destOrd="0" presId="urn:microsoft.com/office/officeart/2005/8/layout/list1"/>
    <dgm:cxn modelId="{8DAED30D-4B0F-41AD-8270-E15063D34C5F}" type="presParOf" srcId="{C7B760BC-C876-49DC-8AF5-6EE599D04DDB}" destId="{FA5D780A-9695-407C-92A8-27279ACBC9F1}" srcOrd="0" destOrd="0" presId="urn:microsoft.com/office/officeart/2005/8/layout/list1"/>
    <dgm:cxn modelId="{B18BA36F-5AC3-402C-B6BE-FD94D704C155}" type="presParOf" srcId="{C7B760BC-C876-49DC-8AF5-6EE599D04DDB}" destId="{08E678EE-C055-4F7D-88F0-9D2BCC1C36E6}" srcOrd="1" destOrd="0" presId="urn:microsoft.com/office/officeart/2005/8/layout/list1"/>
    <dgm:cxn modelId="{EEED4595-6022-47F8-8680-0E0C2B3301F5}" type="presParOf" srcId="{04E3E844-D70E-4547-8CA6-5A7336D0D70C}" destId="{A4522CFC-B811-492D-805A-5E8592ADA917}" srcOrd="9" destOrd="0" presId="urn:microsoft.com/office/officeart/2005/8/layout/list1"/>
    <dgm:cxn modelId="{FD2AC350-8E65-4BE8-8227-B95529D58628}" type="presParOf" srcId="{04E3E844-D70E-4547-8CA6-5A7336D0D70C}" destId="{83F9819A-E760-49C3-80ED-BC60DBF7B0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861A-1D00-42D5-91ED-DB5BA1C1B34B}">
      <dsp:nvSpPr>
        <dsp:cNvPr id="0" name=""/>
        <dsp:cNvSpPr/>
      </dsp:nvSpPr>
      <dsp:spPr>
        <a:xfrm>
          <a:off x="55" y="40445"/>
          <a:ext cx="5301614"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tr-TR" sz="2400" kern="1200" dirty="0" smtClean="0"/>
            <a:t>Tarama Modelleri</a:t>
          </a:r>
          <a:endParaRPr lang="tr-TR" sz="2400" kern="1200" dirty="0"/>
        </a:p>
      </dsp:txBody>
      <dsp:txXfrm>
        <a:off x="55" y="40445"/>
        <a:ext cx="5301614" cy="691200"/>
      </dsp:txXfrm>
    </dsp:sp>
    <dsp:sp modelId="{6F7D73A0-6725-463C-A8C3-C523C19AA2AD}">
      <dsp:nvSpPr>
        <dsp:cNvPr id="0" name=""/>
        <dsp:cNvSpPr/>
      </dsp:nvSpPr>
      <dsp:spPr>
        <a:xfrm>
          <a:off x="55" y="731645"/>
          <a:ext cx="5301614" cy="23902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tr-TR" sz="2400" b="1" kern="1200" dirty="0" smtClean="0"/>
            <a:t>Genel Tarama Modelleri</a:t>
          </a:r>
          <a:endParaRPr lang="tr-TR" sz="2400" b="1" kern="1200" dirty="0"/>
        </a:p>
        <a:p>
          <a:pPr marL="457200" lvl="2" indent="-228600" algn="l" defTabSz="1066800" rtl="0">
            <a:lnSpc>
              <a:spcPct val="90000"/>
            </a:lnSpc>
            <a:spcBef>
              <a:spcPct val="0"/>
            </a:spcBef>
            <a:spcAft>
              <a:spcPct val="15000"/>
            </a:spcAft>
            <a:buChar char="••"/>
          </a:pPr>
          <a:r>
            <a:rPr lang="tr-TR" sz="2400" b="1" kern="1200" dirty="0" smtClean="0"/>
            <a:t>Tekil Tarama Modelleri</a:t>
          </a:r>
          <a:endParaRPr lang="tr-TR" sz="2400" b="1" kern="1200" dirty="0"/>
        </a:p>
        <a:p>
          <a:pPr marL="457200" lvl="2" indent="-228600" algn="l" defTabSz="1066800" rtl="0">
            <a:lnSpc>
              <a:spcPct val="90000"/>
            </a:lnSpc>
            <a:spcBef>
              <a:spcPct val="0"/>
            </a:spcBef>
            <a:spcAft>
              <a:spcPct val="15000"/>
            </a:spcAft>
            <a:buChar char="••"/>
          </a:pPr>
          <a:r>
            <a:rPr lang="tr-TR" sz="2400" b="1" kern="1200" dirty="0" smtClean="0"/>
            <a:t>İlişkisel Tarama Modelleri</a:t>
          </a:r>
          <a:endParaRPr lang="tr-TR" sz="2400" b="1" kern="1200" dirty="0"/>
        </a:p>
        <a:p>
          <a:pPr marL="228600" lvl="1" indent="-228600" algn="l" defTabSz="1066800" rtl="0">
            <a:lnSpc>
              <a:spcPct val="90000"/>
            </a:lnSpc>
            <a:spcBef>
              <a:spcPct val="0"/>
            </a:spcBef>
            <a:spcAft>
              <a:spcPct val="15000"/>
            </a:spcAft>
            <a:buChar char="••"/>
          </a:pPr>
          <a:r>
            <a:rPr lang="tr-TR" sz="2400" b="1" kern="1200" dirty="0" smtClean="0"/>
            <a:t>Örnek Olay Taramaları</a:t>
          </a:r>
          <a:endParaRPr lang="tr-TR" sz="2400" b="1" kern="1200" dirty="0"/>
        </a:p>
      </dsp:txBody>
      <dsp:txXfrm>
        <a:off x="55" y="731645"/>
        <a:ext cx="5301614" cy="2390208"/>
      </dsp:txXfrm>
    </dsp:sp>
    <dsp:sp modelId="{0E1A5512-DC1F-457E-B189-9372CB380287}">
      <dsp:nvSpPr>
        <dsp:cNvPr id="0" name=""/>
        <dsp:cNvSpPr/>
      </dsp:nvSpPr>
      <dsp:spPr>
        <a:xfrm>
          <a:off x="6043895" y="40445"/>
          <a:ext cx="5301614"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tr-TR" sz="2400" kern="1200" dirty="0" smtClean="0"/>
            <a:t>Deneysel Modeller</a:t>
          </a:r>
          <a:endParaRPr lang="tr-TR" sz="2400" kern="1200" dirty="0"/>
        </a:p>
      </dsp:txBody>
      <dsp:txXfrm>
        <a:off x="6043895" y="40445"/>
        <a:ext cx="5301614" cy="691200"/>
      </dsp:txXfrm>
    </dsp:sp>
    <dsp:sp modelId="{A0FEC1EC-CBE3-4C74-849C-142454667B60}">
      <dsp:nvSpPr>
        <dsp:cNvPr id="0" name=""/>
        <dsp:cNvSpPr/>
      </dsp:nvSpPr>
      <dsp:spPr>
        <a:xfrm>
          <a:off x="6043895" y="731645"/>
          <a:ext cx="5301614" cy="239020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tr-TR" sz="2400" b="1" kern="1200" smtClean="0"/>
            <a:t>Deney öncesi (pre – experimental) modeller</a:t>
          </a:r>
          <a:r>
            <a:rPr lang="tr-TR" sz="2400" kern="1200" smtClean="0"/>
            <a:t>,</a:t>
          </a:r>
          <a:endParaRPr lang="tr-TR" sz="2400" kern="1200" dirty="0"/>
        </a:p>
        <a:p>
          <a:pPr marL="228600" lvl="1" indent="-228600" algn="l" defTabSz="1066800" rtl="0">
            <a:lnSpc>
              <a:spcPct val="90000"/>
            </a:lnSpc>
            <a:spcBef>
              <a:spcPct val="0"/>
            </a:spcBef>
            <a:spcAft>
              <a:spcPct val="15000"/>
            </a:spcAft>
            <a:buChar char="••"/>
          </a:pPr>
          <a:r>
            <a:rPr lang="tr-TR" sz="2400" b="1" kern="1200" dirty="0" smtClean="0"/>
            <a:t>Gerçek deneysel (</a:t>
          </a:r>
          <a:r>
            <a:rPr lang="tr-TR" sz="2400" b="1" kern="1200" dirty="0" err="1" smtClean="0"/>
            <a:t>true</a:t>
          </a:r>
          <a:r>
            <a:rPr lang="tr-TR" sz="2400" b="1" kern="1200" dirty="0" smtClean="0"/>
            <a:t> – </a:t>
          </a:r>
          <a:r>
            <a:rPr lang="tr-TR" sz="2400" b="1" kern="1200" dirty="0" err="1" smtClean="0"/>
            <a:t>experimental</a:t>
          </a:r>
          <a:r>
            <a:rPr lang="tr-TR" sz="2400" b="1" kern="1200" dirty="0" smtClean="0"/>
            <a:t>) modeller</a:t>
          </a:r>
          <a:r>
            <a:rPr lang="tr-TR" sz="2400" kern="1200" dirty="0" smtClean="0"/>
            <a:t>,</a:t>
          </a:r>
          <a:endParaRPr lang="tr-TR" sz="2400" kern="1200" dirty="0"/>
        </a:p>
        <a:p>
          <a:pPr marL="228600" lvl="1" indent="-228600" algn="l" defTabSz="1066800" rtl="0">
            <a:lnSpc>
              <a:spcPct val="90000"/>
            </a:lnSpc>
            <a:spcBef>
              <a:spcPct val="0"/>
            </a:spcBef>
            <a:spcAft>
              <a:spcPct val="15000"/>
            </a:spcAft>
            <a:buChar char="••"/>
          </a:pPr>
          <a:r>
            <a:rPr lang="tr-TR" sz="2400" b="1" kern="1200" dirty="0" smtClean="0"/>
            <a:t>Yarı deneysel (</a:t>
          </a:r>
          <a:r>
            <a:rPr lang="tr-TR" sz="2400" b="1" kern="1200" dirty="0" err="1" smtClean="0"/>
            <a:t>quasi</a:t>
          </a:r>
          <a:r>
            <a:rPr lang="tr-TR" sz="2400" b="1" kern="1200" dirty="0" smtClean="0"/>
            <a:t> –</a:t>
          </a:r>
          <a:r>
            <a:rPr lang="tr-TR" sz="2400" b="1" kern="1200" dirty="0" err="1" smtClean="0"/>
            <a:t>experimental</a:t>
          </a:r>
          <a:r>
            <a:rPr lang="tr-TR" sz="2400" b="1" kern="1200" dirty="0" smtClean="0"/>
            <a:t>) modeller</a:t>
          </a:r>
          <a:endParaRPr lang="tr-TR" sz="2400" kern="1200" dirty="0"/>
        </a:p>
      </dsp:txBody>
      <dsp:txXfrm>
        <a:off x="6043895" y="731645"/>
        <a:ext cx="5301614" cy="2390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29.11.2017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a:t>1</a:t>
            </a:fld>
            <a:endParaRPr lang="tr-TR"/>
          </a:p>
        </p:txBody>
      </p:sp>
    </p:spTree>
    <p:extLst>
      <p:ext uri="{BB962C8B-B14F-4D97-AF65-F5344CB8AC3E}">
        <p14:creationId xmlns:p14="http://schemas.microsoft.com/office/powerpoint/2010/main" val="90650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İzlemede</a:t>
            </a:r>
            <a:r>
              <a:rPr lang="tr-TR" baseline="0" dirty="0" smtClean="0"/>
              <a:t> değişken bir başlangıç noktasından itibaren takip edilir. Dil gelişiminde bir grup çocuğun doğuştan itibaren gözlenmesi</a:t>
            </a:r>
          </a:p>
          <a:p>
            <a:r>
              <a:rPr lang="tr-TR" baseline="0" dirty="0" smtClean="0"/>
              <a:t>Kesitte ise farklı dönemlerden alınan örnekler </a:t>
            </a:r>
            <a:r>
              <a:rPr lang="tr-TR" baseline="0" dirty="0" err="1" smtClean="0"/>
              <a:t>üzerinen</a:t>
            </a:r>
            <a:r>
              <a:rPr lang="tr-TR" baseline="0" dirty="0" smtClean="0"/>
              <a:t> bir bütüne varma işlemi gerçekleşir. </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374942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r>
              <a:rPr lang="tr-TR" altLang="tr-TR" sz="1200" dirty="0" smtClean="0"/>
              <a:t>Tarama yolu ile bulunan ilişkiler gerçek bir neden – sonuç ilişkisi olarak yorumlanamaz; ancak o yönde bazı ipuçları vererek, bir değişkendeki durumun bilinmesi halinde ötekinin kestirilmesinde yararlı sonuçlar verebilir.</a:t>
            </a:r>
            <a:endParaRPr lang="tr-TR" sz="1200" dirty="0" smtClean="0"/>
          </a:p>
        </p:txBody>
      </p:sp>
      <p:sp>
        <p:nvSpPr>
          <p:cNvPr id="4" name="Slayt Numarası Yer Tutucusu 3"/>
          <p:cNvSpPr>
            <a:spLocks noGrp="1"/>
          </p:cNvSpPr>
          <p:nvPr>
            <p:ph type="sldNum" sz="quarter" idx="10"/>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317482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smtClean="0"/>
              <a:t>Örnek olay tarama modelleri, evrendeki belli bir ünitenin (birey, aile, okul, hastane, dernek vb.)  derinliğine ve genişliğine, kendisini ve çevresi ile olan ilişkilerini belirleyerek, o ünite hakkında bir yargıya varmayı amaçlayan tarama düzenlemeleridir. Bunlara “monografi” çalışmaları da denir.</a:t>
            </a:r>
            <a:endParaRPr lang="tr-TR" altLang="tr-TR" sz="1200"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103491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Başarıslızlık</a:t>
            </a:r>
            <a:r>
              <a:rPr lang="tr-TR" dirty="0" smtClean="0"/>
              <a:t> nedenleri ile ilgili beslenme alışkanlığı, uyku durumu, çalışma alışkanlıkları, öğretmen ile ilişkisi, derse karşı tutumu vb. istatistiksel çözümleme zamansal tarama ile</a:t>
            </a:r>
            <a:r>
              <a:rPr lang="tr-TR" baseline="0" dirty="0" smtClean="0"/>
              <a:t> olur buda izleme yaklaşımı ile mümkün olur.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383117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8851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308052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23</a:t>
            </a:fld>
            <a:endParaRPr lang="en-US"/>
          </a:p>
        </p:txBody>
      </p:sp>
    </p:spTree>
    <p:extLst>
      <p:ext uri="{BB962C8B-B14F-4D97-AF65-F5344CB8AC3E}">
        <p14:creationId xmlns:p14="http://schemas.microsoft.com/office/powerpoint/2010/main" val="306270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sz="1200" dirty="0" smtClean="0"/>
              <a:t>Burada, bozulan denge bir sonuç, kefelerden birine eklenen ağırlık ise bunu oluşturan tek neden </a:t>
            </a:r>
            <a:r>
              <a:rPr lang="tr-TR" altLang="tr-TR" sz="1200" dirty="0" err="1" smtClean="0"/>
              <a:t>dir</a:t>
            </a:r>
            <a:r>
              <a:rPr lang="tr-TR" altLang="tr-TR" sz="1200" dirty="0" smtClean="0"/>
              <a:t>. </a:t>
            </a:r>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24</a:t>
            </a:fld>
            <a:endParaRPr lang="tr-TR"/>
          </a:p>
        </p:txBody>
      </p:sp>
    </p:spTree>
    <p:extLst>
      <p:ext uri="{BB962C8B-B14F-4D97-AF65-F5344CB8AC3E}">
        <p14:creationId xmlns:p14="http://schemas.microsoft.com/office/powerpoint/2010/main" val="205299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Kontrol</a:t>
            </a:r>
            <a:r>
              <a:rPr lang="tr-TR" baseline="0" dirty="0" smtClean="0"/>
              <a:t> kavramı bakımından tek değişken yasası önemini sürdürmektedir.</a:t>
            </a:r>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25</a:t>
            </a:fld>
            <a:endParaRPr lang="tr-TR"/>
          </a:p>
        </p:txBody>
      </p:sp>
    </p:spTree>
    <p:extLst>
      <p:ext uri="{BB962C8B-B14F-4D97-AF65-F5344CB8AC3E}">
        <p14:creationId xmlns:p14="http://schemas.microsoft.com/office/powerpoint/2010/main" val="73123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smtClean="0"/>
              <a:t>Her denemede </a:t>
            </a:r>
            <a:r>
              <a:rPr lang="tr-TR" altLang="tr-TR" sz="1200" b="1" dirty="0" smtClean="0">
                <a:solidFill>
                  <a:srgbClr val="FFFF00"/>
                </a:solidFill>
              </a:rPr>
              <a:t>bağımsız</a:t>
            </a:r>
            <a:r>
              <a:rPr lang="tr-TR" altLang="tr-TR" sz="1200" dirty="0" smtClean="0"/>
              <a:t>, </a:t>
            </a:r>
            <a:r>
              <a:rPr lang="tr-TR" altLang="tr-TR" sz="1200" b="1" dirty="0" smtClean="0">
                <a:solidFill>
                  <a:srgbClr val="FFFF00"/>
                </a:solidFill>
              </a:rPr>
              <a:t>bağımlı</a:t>
            </a:r>
            <a:r>
              <a:rPr lang="tr-TR" altLang="tr-TR" sz="1200" dirty="0" smtClean="0"/>
              <a:t> ve </a:t>
            </a:r>
            <a:r>
              <a:rPr lang="tr-TR" altLang="tr-TR" sz="1200" b="1" dirty="0" smtClean="0">
                <a:solidFill>
                  <a:srgbClr val="FFFF00"/>
                </a:solidFill>
              </a:rPr>
              <a:t>kontrol</a:t>
            </a:r>
            <a:r>
              <a:rPr lang="tr-TR" altLang="tr-TR" sz="1200" dirty="0" smtClean="0"/>
              <a:t> değişkenlerinden oluşan bir deneme düzeni vardır. Bunlardan bağımsız değişken, denenen değişken ya da uyarıcı değişken olarak, “neden”; bağımlı değişken “sonuç”; kontrol değişkenleri ise bağımlı değişkeni etkileme olasılığı bulunan “diğer olası nedenler” </a:t>
            </a:r>
            <a:r>
              <a:rPr lang="tr-TR" altLang="tr-TR" sz="1200" dirty="0" err="1" smtClean="0"/>
              <a:t>dir</a:t>
            </a:r>
            <a:r>
              <a:rPr lang="tr-TR" altLang="tr-TR" sz="1200" dirty="0" smtClean="0"/>
              <a:t>.</a:t>
            </a:r>
            <a:endParaRPr lang="tr-TR" altLang="tr-TR" sz="1200"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26</a:t>
            </a:fld>
            <a:endParaRPr lang="tr-TR"/>
          </a:p>
        </p:txBody>
      </p:sp>
    </p:spTree>
    <p:extLst>
      <p:ext uri="{BB962C8B-B14F-4D97-AF65-F5344CB8AC3E}">
        <p14:creationId xmlns:p14="http://schemas.microsoft.com/office/powerpoint/2010/main" val="252220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a:t>4</a:t>
            </a:fld>
            <a:endParaRPr lang="tr-TR"/>
          </a:p>
        </p:txBody>
      </p:sp>
    </p:spTree>
    <p:extLst>
      <p:ext uri="{BB962C8B-B14F-4D97-AF65-F5344CB8AC3E}">
        <p14:creationId xmlns:p14="http://schemas.microsoft.com/office/powerpoint/2010/main" val="3674033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28</a:t>
            </a:fld>
            <a:endParaRPr lang="tr-TR"/>
          </a:p>
        </p:txBody>
      </p:sp>
    </p:spTree>
    <p:extLst>
      <p:ext uri="{BB962C8B-B14F-4D97-AF65-F5344CB8AC3E}">
        <p14:creationId xmlns:p14="http://schemas.microsoft.com/office/powerpoint/2010/main" val="1306750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29</a:t>
            </a:fld>
            <a:endParaRPr lang="tr-TR"/>
          </a:p>
        </p:txBody>
      </p:sp>
    </p:spTree>
    <p:extLst>
      <p:ext uri="{BB962C8B-B14F-4D97-AF65-F5344CB8AC3E}">
        <p14:creationId xmlns:p14="http://schemas.microsoft.com/office/powerpoint/2010/main" val="282639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30</a:t>
            </a:fld>
            <a:endParaRPr lang="tr-TR"/>
          </a:p>
        </p:txBody>
      </p:sp>
    </p:spTree>
    <p:extLst>
      <p:ext uri="{BB962C8B-B14F-4D97-AF65-F5344CB8AC3E}">
        <p14:creationId xmlns:p14="http://schemas.microsoft.com/office/powerpoint/2010/main" val="53857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200" dirty="0" smtClean="0">
                <a:cs typeface="Tahoma" panose="020B0604030504040204" pitchFamily="34" charset="0"/>
              </a:rPr>
              <a:t>Psikoloji, sosyoloji, antropoloji, eğitim gibi sosyal bilim alanlarında insan ve toplum davranışları incelenmektedir. Bu davranışları sayılarla açıklamak zordur. </a:t>
            </a:r>
          </a:p>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6</a:t>
            </a:fld>
            <a:endParaRPr lang="tr-TR"/>
          </a:p>
        </p:txBody>
      </p:sp>
    </p:spTree>
    <p:extLst>
      <p:ext uri="{BB962C8B-B14F-4D97-AF65-F5344CB8AC3E}">
        <p14:creationId xmlns:p14="http://schemas.microsoft.com/office/powerpoint/2010/main" val="33222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110764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smtClean="0"/>
              <a:t>Geçmişteki bir olay, nesne ve bireylere ilişkin kayıt ve kanıt bulunmayabilir, bulunsa bile araştırmacının öngördüğü amaçlarla tutulmamış, hatırlanmamış ya da verilmemiş olabileceğinden veriler yetersiz kalabilir.</a:t>
            </a:r>
          </a:p>
          <a:p>
            <a:pPr algn="just">
              <a:spcBef>
                <a:spcPct val="50000"/>
              </a:spcBef>
            </a:pPr>
            <a:r>
              <a:rPr lang="tr-TR" altLang="tr-TR" sz="1200" dirty="0" smtClean="0"/>
              <a:t>Veriler yeterli olsa ya da oluşum halindeki olay, nesne ya da bireylere ilişkin hangi tür verilerin toplanacağına araştırmacı karar verse ve toplasa bile, olası nedenlerin birden çok olabileceği ve değişkenleri ayrıca kontrol etme olanağı bulunmadığı için, alınan sonuç, gerçek neden-sonuç ilişkisi biçiminde yorumlanamaz; bu konuda yalnızca bir ipucu sayılabilir.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396275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smtClean="0"/>
              <a:t>Geçmişteki bir olay, nesne ve bireylere ilişkin kayıt ve kanıt bulunmayabilir, bulunsa bile araştırmacının öngördüğü amaçlarla tutulmamış, hatırlanmamış ya da verilmemiş olabileceğinden veriler yetersiz kalabilir.</a:t>
            </a:r>
          </a:p>
          <a:p>
            <a:pPr algn="just">
              <a:spcBef>
                <a:spcPct val="50000"/>
              </a:spcBef>
            </a:pPr>
            <a:r>
              <a:rPr lang="tr-TR" altLang="tr-TR" sz="1200" dirty="0" smtClean="0"/>
              <a:t>Veriler yeterli olsa ya da oluşum halindeki olay, nesne ya da bireylere ilişkin hangi tür verilerin toplanacağına araştırmacı karar verse ve toplasa bile, olası nedenlerin birden çok olabileceği ve değişkenleri ayrıca kontrol etme olanağı bulunmadığı için, alınan sonuç, gerçek neden-sonuç ilişkisi biçiminde yorumlanamaz; bu konuda yalnızca bir ipucu sayılabilir.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305516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50000"/>
              </a:spcBef>
            </a:pPr>
            <a:r>
              <a:rPr lang="tr-TR" altLang="tr-TR" sz="1200" dirty="0" smtClean="0"/>
              <a:t>Genel tarama modelleri, çok sayıda elemandan oluşan bir evrende, evren hakkında genel bir yargıya varmak amacı ile, evrenin tümü ya da ondan alınacak bir grup, örnek ya da örneklem üzerinde yapılan tarama düzenlemeleridir.</a:t>
            </a:r>
            <a:endParaRPr lang="tr-TR" altLang="tr-TR" sz="1200"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270441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Comte</a:t>
            </a:r>
            <a:r>
              <a:rPr lang="tr-TR" dirty="0" smtClean="0"/>
              <a:t> Kant’ın ahlak</a:t>
            </a:r>
            <a:r>
              <a:rPr lang="tr-TR" baseline="0" dirty="0" smtClean="0"/>
              <a:t> metafiziği kurma teşebbüsünü reddedip, onun yerine bilim değerine sahip olan bir ahlak yaratılmasını savunmuştur.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78984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4355276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FB311-7818-42FE-83AA-6D570FFC7953}"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FD2D3-55E1-4B59-B908-843909D4B00A}"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4C61-ECDD-4866-9941-77A2159CD2B4}"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5709D-9C7F-40CA-8051-5B3A9F383EFF}"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0B819F-C57C-4450-9A5D-FEE3637B32DA}" type="datetime1">
              <a:rPr lang="en-US" smtClean="0"/>
              <a:t>11/29/2017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D5DF-6000-45FF-9DE0-C3CD5972701E}"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A3343-885A-4A3F-A684-5CF0B65FF48F}" type="datetime1">
              <a:rPr lang="en-US" smtClean="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833F5-4421-4118-A411-9078BE18146C}" type="datetime1">
              <a:rPr lang="en-US" smtClean="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D05D-D05E-4D83-832A-5CD2D43518AA}" type="datetime1">
              <a:rPr lang="en-US" smtClean="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597DF-80EB-4F75-B55E-54E1B64DA18C}"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DF3B7-BBE3-423A-9B9D-0B1DE9535D58}" type="datetime1">
              <a:rPr lang="en-US" smtClean="0"/>
              <a:t>11/29/2017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6A617E-1975-4BD2-A289-52EFD9B634E8}" type="datetime1">
              <a:rPr lang="en-US" smtClean="0"/>
              <a:t>11/29/2017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353312"/>
            <a:ext cx="9966960" cy="3035808"/>
          </a:xfrm>
          <a:noFill/>
        </p:spPr>
        <p:txBody>
          <a:bodyPr/>
          <a:lstStyle/>
          <a:p>
            <a:pPr algn="ctr"/>
            <a:r>
              <a:rPr lang="en-US" dirty="0"/>
              <a:t>BİLİMSEL </a:t>
            </a:r>
            <a:r>
              <a:rPr lang="en-US" dirty="0" smtClean="0"/>
              <a:t>ARA</a:t>
            </a:r>
            <a:r>
              <a:rPr lang="tr-TR" sz="10500" dirty="0"/>
              <a:t>Ş</a:t>
            </a:r>
            <a:r>
              <a:rPr lang="en-US" dirty="0" smtClean="0"/>
              <a:t>TIRMA YÖNTEMLERİ</a:t>
            </a:r>
            <a:r>
              <a:rPr lang="tr-TR" dirty="0" smtClean="0"/>
              <a:t> 3. ders</a:t>
            </a:r>
            <a:endParaRPr lang="tr-TR" dirty="0"/>
          </a:p>
        </p:txBody>
      </p:sp>
      <p:sp>
        <p:nvSpPr>
          <p:cNvPr id="4" name="Unvan 1"/>
          <p:cNvSpPr txBox="1">
            <a:spLocks/>
          </p:cNvSpPr>
          <p:nvPr/>
        </p:nvSpPr>
        <p:spPr>
          <a:xfrm>
            <a:off x="1005840" y="5090983"/>
            <a:ext cx="10058400" cy="160934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tr-TR" sz="3600" dirty="0" smtClean="0">
                <a:solidFill>
                  <a:srgbClr val="C00000"/>
                </a:solidFill>
              </a:rPr>
              <a:t>NİCEL ARAŞTIRMA </a:t>
            </a:r>
            <a:r>
              <a:rPr lang="tr-TR" sz="3600" dirty="0" err="1" smtClean="0">
                <a:solidFill>
                  <a:srgbClr val="C00000"/>
                </a:solidFill>
              </a:rPr>
              <a:t>desenlerİ</a:t>
            </a:r>
            <a:endParaRPr lang="tr-TR" sz="3600" dirty="0">
              <a:solidFill>
                <a:srgbClr val="C00000"/>
              </a:solidFill>
            </a:endParaRPr>
          </a:p>
        </p:txBody>
      </p:sp>
      <p:sp>
        <p:nvSpPr>
          <p:cNvPr id="5" name="Slayt Numarası Yer Tutucusu 4"/>
          <p:cNvSpPr>
            <a:spLocks noGrp="1"/>
          </p:cNvSpPr>
          <p:nvPr>
            <p:ph type="sldNum" sz="quarter" idx="12"/>
          </p:nvPr>
        </p:nvSpPr>
        <p:spPr/>
        <p:txBody>
          <a:bodyPr/>
          <a:lstStyle/>
          <a:p>
            <a:fld id="{4FAB73BC-B049-4115-A692-8D63A059BFB8}" type="slidenum">
              <a:rPr lang="en-US" smtClean="0"/>
              <a:pPr/>
              <a:t>1</a:t>
            </a:fld>
            <a:endParaRPr lang="en-US" dirty="0"/>
          </a:p>
        </p:txBody>
      </p:sp>
      <p:sp>
        <p:nvSpPr>
          <p:cNvPr id="6" name="Alt Başlık 5"/>
          <p:cNvSpPr>
            <a:spLocks noGrp="1"/>
          </p:cNvSpPr>
          <p:nvPr>
            <p:ph type="subTitle" idx="1"/>
          </p:nvPr>
        </p:nvSpPr>
        <p:spPr/>
        <p:txBody>
          <a:bodyPr/>
          <a:lstStyle/>
          <a:p>
            <a:endParaRPr lang="tr-TR"/>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100" y="221742"/>
            <a:ext cx="10058400" cy="1609344"/>
          </a:xfrm>
        </p:spPr>
        <p:txBody>
          <a:bodyPr/>
          <a:lstStyle/>
          <a:p>
            <a:r>
              <a:rPr lang="tr-TR" dirty="0" smtClean="0"/>
              <a:t>A) Tarama </a:t>
            </a:r>
            <a:r>
              <a:rPr lang="tr-TR" dirty="0" err="1" smtClean="0"/>
              <a:t>modellerİ</a:t>
            </a:r>
            <a:endParaRPr lang="tr-TR" dirty="0"/>
          </a:p>
        </p:txBody>
      </p:sp>
      <p:sp>
        <p:nvSpPr>
          <p:cNvPr id="3" name="İçerik Yer Tutucusu 2"/>
          <p:cNvSpPr>
            <a:spLocks noGrp="1"/>
          </p:cNvSpPr>
          <p:nvPr>
            <p:ph idx="1"/>
          </p:nvPr>
        </p:nvSpPr>
        <p:spPr>
          <a:xfrm>
            <a:off x="4364736" y="1776984"/>
            <a:ext cx="6909816" cy="4050792"/>
          </a:xfrm>
        </p:spPr>
        <p:txBody>
          <a:bodyPr>
            <a:normAutofit lnSpcReduction="10000"/>
          </a:bodyPr>
          <a:lstStyle/>
          <a:p>
            <a:pPr algn="just">
              <a:lnSpc>
                <a:spcPct val="150000"/>
              </a:lnSpc>
            </a:pPr>
            <a:r>
              <a:rPr lang="tr-TR" altLang="tr-TR" sz="2600" dirty="0"/>
              <a:t>Araştırmaya konu olan olay, birey ya da nesne, kendi koşulları içinde ve olduğu gibi tanımlanmaya çalışılır. Onları, herhangi bir şekilde değiştirme, etkileme çabası gösterilmez. Bilinmek istenen şey vardır ve oradadır. Önemli olan onu uygun bir biçimde “gözleyip” belirleyebilmektir.</a:t>
            </a:r>
          </a:p>
          <a:p>
            <a:pPr algn="just">
              <a:lnSpc>
                <a:spcPct val="150000"/>
              </a:lnSpc>
            </a:pPr>
            <a:endParaRPr lang="tr-TR" sz="26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10</a:t>
            </a:fld>
            <a:endParaRPr lang="en-US" dirty="0"/>
          </a:p>
        </p:txBody>
      </p:sp>
      <p:pic>
        <p:nvPicPr>
          <p:cNvPr id="2050" name="Picture 2" descr="http://alkamina.com.tr/images/h2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590800"/>
            <a:ext cx="3638423"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204216"/>
            <a:ext cx="10058400" cy="1609344"/>
          </a:xfrm>
        </p:spPr>
        <p:txBody>
          <a:bodyPr/>
          <a:lstStyle/>
          <a:p>
            <a:r>
              <a:rPr lang="tr-TR" dirty="0" smtClean="0"/>
              <a:t>SINIRLIKLAR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95006309"/>
              </p:ext>
            </p:extLst>
          </p:nvPr>
        </p:nvGraphicFramePr>
        <p:xfrm>
          <a:off x="838201" y="1825625"/>
          <a:ext cx="93665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8696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204216"/>
            <a:ext cx="10058400" cy="1609344"/>
          </a:xfrm>
        </p:spPr>
        <p:txBody>
          <a:bodyPr/>
          <a:lstStyle/>
          <a:p>
            <a:r>
              <a:rPr lang="tr-TR" dirty="0" smtClean="0"/>
              <a:t>A) Tarama </a:t>
            </a:r>
            <a:r>
              <a:rPr lang="tr-TR" dirty="0" err="1" smtClean="0"/>
              <a:t>modellerİ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9104669"/>
              </p:ext>
            </p:extLst>
          </p:nvPr>
        </p:nvGraphicFramePr>
        <p:xfrm>
          <a:off x="838201" y="1825625"/>
          <a:ext cx="93665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15769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6948" y="49197"/>
            <a:ext cx="10058400" cy="1609344"/>
          </a:xfrm>
        </p:spPr>
        <p:txBody>
          <a:bodyPr/>
          <a:lstStyle/>
          <a:p>
            <a:r>
              <a:rPr lang="tr-TR" cap="none" dirty="0" smtClean="0"/>
              <a:t>1)Genel Tarama Modelleri</a:t>
            </a:r>
            <a:endParaRPr lang="tr-TR" cap="none" dirty="0"/>
          </a:p>
        </p:txBody>
      </p:sp>
      <p:sp>
        <p:nvSpPr>
          <p:cNvPr id="3" name="İçerik Yer Tutucusu 2"/>
          <p:cNvSpPr>
            <a:spLocks noGrp="1"/>
          </p:cNvSpPr>
          <p:nvPr>
            <p:ph idx="1"/>
          </p:nvPr>
        </p:nvSpPr>
        <p:spPr>
          <a:xfrm>
            <a:off x="888492" y="2478882"/>
            <a:ext cx="5874258" cy="3521295"/>
          </a:xfrm>
        </p:spPr>
        <p:txBody>
          <a:bodyPr>
            <a:noAutofit/>
          </a:bodyPr>
          <a:lstStyle/>
          <a:p>
            <a:pPr algn="just">
              <a:spcBef>
                <a:spcPct val="50000"/>
              </a:spcBef>
            </a:pPr>
            <a:r>
              <a:rPr lang="tr-TR" altLang="tr-TR" sz="2800" dirty="0"/>
              <a:t>Genel tarama modelleri, çok sayıda elemandan oluşan bir evrende, evren hakkında genel bir yargıya varmak amacı ile, evrenin tümü ya da ondan alınacak bir grup, örnek ya da örneklem üzerinde yapılan tarama düzenlemeleridir.</a:t>
            </a:r>
          </a:p>
        </p:txBody>
      </p:sp>
      <p:sp>
        <p:nvSpPr>
          <p:cNvPr id="4" name="Slayt Numarası Yer Tutucusu 3"/>
          <p:cNvSpPr>
            <a:spLocks noGrp="1"/>
          </p:cNvSpPr>
          <p:nvPr>
            <p:ph type="sldNum" sz="quarter" idx="12"/>
          </p:nvPr>
        </p:nvSpPr>
        <p:spPr/>
        <p:txBody>
          <a:bodyPr/>
          <a:lstStyle/>
          <a:p>
            <a:fld id="{4FAB73BC-B049-4115-A692-8D63A059BFB8}" type="slidenum">
              <a:rPr lang="en-US" smtClean="0"/>
              <a:t>13</a:t>
            </a:fld>
            <a:endParaRPr lang="en-US" dirty="0"/>
          </a:p>
        </p:txBody>
      </p:sp>
      <p:sp>
        <p:nvSpPr>
          <p:cNvPr id="5" name="AutoShape 2" descr="data:image/png;base64,iVBORw0KGgoAAAANSUhEUgAAASwAAACoCAMAAABt9SM9AAABQVBMVEX///8AmcwAl8v/MwAAlsv/AAAAlMoAAAD/uLj/9vb/SkoAksn/LwAABRQAnM7/GwBAq9aHxuI4stoKpNQNp9X/29T3/f7hxsT9tKfB4O3+qpzM09fXzc7+oJLe3t7r9/tXtdyv2u35opHExMTwq57/UytsxuaysrL/bEypqal4wN6QxdvC0dr/SRX/WkL/nIr/yMD/ZEPv7+/x0tCn1eijxtX/QyD/wLdcYmqWxdm20+G6wcljY2PQwcHc7/hNttr/emf/d1ZPT0+Pj4/55ORpcXn6inN3d3drZWr/i4uP0eg3NzdwcHDd8fhISEgXFSEhISGBkpwTExOHh4cxMTH/qan/Tk7/GRn/Njb/YWGDwd//WloMABclHip/vdv/3tT7hm3t4uGRrbgpKDGQucr/gID/mZn/wsJygIsjIiyZnqFsXcmRAAAVNElEQVR4nO1dDZvTRpK2mh4pxBkhWUYXhawtxcHOaMgFHA0E4pNuPSSz0eCBYHK7x224XcJdLvP/f8D1p6SWumWNscfA6H2ezTJyWyq9XV1dVV3d7nRatGjRokWLFi1atGjRokWLFi1avJ+YLs+PEQ52Lcf7gcGLk+n04HTXYtTiYDSZ7FoGirNlZ9SZDCaj6ehgOpjcGgw608mgM5oMbk2muxaOYna+PNm1DBRnx+4cDcfns85oNp2ezg5mnZMJ+pfxZLB8smvhKKbu9B3ptvmL2Qz9362z6egW6sQn09HoxeD0uGMcdEbGroUjGBzPZucDyQczg1ydPrs0Oc+OO3P8RGNwjp+P9P3AGCHe3hmypk9QJ45kSj6lZHUml0fWEj8W0zTqULLOn+Hr7wxZ51jAzhNk4k+NwZOZMVnOEUfT49lgakxHL5a4dxFhs4PR8yeT+cHkbL69MYvJmo7wE90OJWv0rDMdvDtknRK/5hip/wiRNTAmnROkZiej0WxgTLHkmKzBWed0gOzJwDjuzJZbkmQ6f3E6m52ibrt13ME8PUM6fzA77xw8Px2cGsdbeuxFYFCyTjFZnSkeest5x302nz8fGIMDrEWIrPPns+cT1NOIP2R3dyzxDrEkPbY8J2QRO3Uyp+ZqYJzMGFlP8CTVkoU8mg4eAYOcrCUjC/3nBKsdIuu4JYviYDkaHWPbdIwYGhkH7vzFtHO8RG69MZo+Rxp3YkwH88lodDp3B8aoMzt7R7yynWAwobHEwQTFGujfkwlWswn998hFf49QmwFuhv6Ng49dS9yiRYsWLVq0aNGiRYsWLVq0aNGiRYsWLVq0WAfuwvO8iCBA/xruWp53E+5wEdmJZTmmY2oEpmk6luWPU2/YcpbD9by0p3V1CAHQAPofAQD0L13vOuPAW+xayncCC9t3gM4pyoBogvwagLpp+ZG7a1F3i2FsOzos80T4Mf0wtECBOwi7SRBfWcKGkQWghCjMjROQBrp4VXfCYNdS7wJuHJqaTKcIKxozUVGJTESuFV05e++FQDr8KPSUNRv6lUag69hXytoPE7Ni0QXEvGUqNWhXSLtiG9ZTpfUzsgKF6pnBlaDLjRyFVc81x8w1S9nG93b5FpeDRU9XvX9BcTIiQiWxENgfunKlRK1AdRiKVxzmT3kmULYB8MNWroVP3hegALD04igSLDoS0McD0Y2LXAHNKTkb0Ew/XCc1sKhahd4wTovuOQwDFEhbhSEHncMgCIHAX7BYBL4wLEF3/KEOxYDqSTcg6rDo50xQBVkITEDREdNDQsswEY0YsD5IttyQWnYQsqGz4GMKhqzJwtFUAD4npdQGmsGHNxQzrkwvu8KUJJ/7ErVTEfE2pXgR3TCtPOw9x5AzUxg3/LW7WatA5VYAJ/O8vOpE+oGZ+WHIaZCQpWfNGpFV/fDD0q1hbrqBkzucTEf0LC4eNxiGEkIB2DVbbsd1h8ONKLgbFl4wM/CZEwXH3OSbSq4yA+/KJgFg7izN5XqBF9lJkvScPvqvjzye4K2SIkJWCgCqWm6mbfxVJfmYHNCm90qlIxWYO8naLNLQd0xdh2TBgKTCYReYlh+unRaJxMwV0ENvEQeFcBr5luiKVx9g6763WHh+V/qhOe5fNluxNwZdnBOXRG4A6l0nXWclr2qRoWn14YorVUDN6mvSRijsCXNH7FLghVZ1kUWErvnpRWUaWtUXXBVHXwgA+JGFOjNcLcuGMIwsea9VXyrxLmL1XXWSZTMApm2TqQJeUg5imCKlaiocRIFwc7q8gmnCNrAxBw0bQyf12TesyzBbLor3LzQKoOk3lWvhZHdGo2Xh2U6zJ5HGqWQEV9qlvYj7a5cwEONe96IGA82QzdKUbpjdWqffEFJUSkCaY4hXWH3QTW3TnlSDzG0hlM7YQJLMFD7XrSaS5YMQJOxSE7ZAjzdW5yEQoBVYuvP61yN2y23na2K5sQKO79e5iEguU2+gXL2crIzbl6stfq4idk1jPUTjFPhL42cuKojkYmwGgdwR1BMUt7qpWgdAP3VAN4xX3T6/e+40SpcCxbvnYXOkbIws+xhPAXcM4/QNJ2ubrmkqn3Agc/A8JVtm6ogvJUUxfsmnKuXqVg5n1bohljHFd4f2d8a+cZ5wG29viyrXlvsLOQfyQAznRGgGPc/kSVFQrEJLu4HNilc0Ri4oWScCzps/9vf3jcw2OluyWq7KHuS+8ELeQk95T9ay5Ray7HmfL/orucolGFpy1bfSkHQ0tliYLG61ANySaoXKTFv2QIWs4/yroMZv9oSglzf0m3j0vLHU/Qd6EllUAv3oNwPj7JBkd4BjbSdELOeyC5LWkwXHdjE9pbZbZVrShTv0GnGF03mxO4ylOXkc3zC/BvRG3/1AMKKSPry1laAnUvtRhWEosfAwEe2IMpVUXqsByB+xzIaRIoCqxmgI+lndqfMqZCCaZb3+4WVPLs3bQEZDJmg2c0lSuGgWKtEMQ3mkWC5E06TL9jV8yRsjy15cnkXQQlZqCcMnTx+aGx+HLjWICtH5OBxW/WdgpZWLclewNu+5LoCT2lVpb/G5+XvDWPqbNvF0IgS604dyp5RkrbyqxULCFiNhmjMHmsxsDbOsMe79Gj0WPq5tDKAV+eVAFjhH81fkWTCdG/u/HfkbJousDAAQxLHny3PaVphKgsbMwWKNIsaWTD4+hNG49YJQOeqBGUZxys0+MkixurE5jtA0UVrVAIdzY4J7EFhvkBthLMcbNvE9cm+qD2O5Ywp1ic6BtDiZwfBz7t5IFlfYTAZo/sBTLNzQsuTOkGYneGNpHgeaUQj0cCQOb+C8/sM4w94zCE+wz/X3aLMrPWRRt8s6YNhsMsfQU7F0486vj6j6wKp341L1gD77O5CqS76GhSkANY1x8hg5uc7Rb29ECjFFxmuk8Obrp8Tn+r+NkkUWoYDF/4yacgVsYREUjk+M1z36VrAiIHtfPTNnUnufD+AYebDdvHG5A1nyGIeC5z3hTo/w2PvORqwdnM0xTh5tcj4k8XHuedZ5EUIf+mPhb/MR8pxZVgD0yw+huQWQx2pSZzyXwsVTc9Y4LTXGzhW53ZvfjP1Hgin4AY+9/deOPrYZFK7MeiBi65kuuM3IAr6YowD+z8b+09fM4FccZxZ49pXvT5AVvCM3BRSYLUXw6Nm0Dg6HgoX0FWZvn4y970KYobsqc3QBuEQQmIvZiCzkYJXaHc6Q4EuWNy4vRGWLOvWaBcZFqXR5Y5I8por6CEfN80P2gQlgOPkLxSCXTt9gCtCjZCXZ303IAmbklC58j9X/jyNWdlXK6C6YxmWCLyzpfbNgAetSvrGi6OHBXsDSuSR5hdg6Jx+D0EOPHTMkxBsq9cDbgxnPLq+0aLSw50QlSmH4Fyo4z9aI45D3AC9pzysboBDG8DIR0p4nfArLHCx5TNs6b36lOYaH2FMw3yxDXcsGH741fYjU7VsPvNegT8UUpmmod2VOKoDIGS3p3yMit/GUZfh0seon5q2RczB0hzHjCmBVsIQa5CRGnwfMuzUj0rjg+Dpp5ggCf/IdxZ0+/uvYOBIcMujfoSpnyd57LWSjDiQLtzMsJrmB5nuLVJKWMYMgscxiHAL8Ayb4ER1foCfMQXGey9L7YU/jXJEiPU+oSzatsM9TtgA3LiQbkGUvlHZZL9l89wq9A05lLYv+CDCPZjZtt7HpMMjjMDO0+0UCAKllXVSySGaaWHaURn5hJ2UmeOiwKFaQ0CumvLKtOlz9hEIsIG46LOzrAYAmj/MbcaB50D839k+Pip/6PyMPAmx0RayQOQFizMpfZSiGJmhs4LoLzfLHgTd2NPZuBcEJuoKEnnQ0Z45+UNXeKrLksQzmo6fYYhYd1IdnxgkxwGut4//+v48r11xldFNIYwn+lJXSdWG8udsJvdQOLdlWXXE5WFodCh9mXDZYxcfJ466s/okIg728/f2nQWGQHiBX5g42Ms46ZH209/EvFbISlZi5N11cB4ZOJOyFgI4fpp5ka7Po3UiT1nnia3WyC2hpqo/T0LccTa9uuYOHc2GlAvtgOO6ZI2e4ULZ6IbL29j7+XbymWIMgz5e8CkzKiVG8K95MgmDsW8IeCHE6lGtWRla8aokHzb8JzkPbh2kaBMjod3VycgH/uH9OJ+PTQ2YzuKrhkGLFcqaarL29/xHG4rDfgKyMUN0vp4/Yq+iOf5hGh1be6aIPL7VZ3FtZbbOASVbbcMGhaVrWOPXiaJxYjgnI4Q/oYdMBwTQrnWCqhq1WbrOuNwcla++vP10vkKUstQAvszflFgWEY2Vr9BpWknopGiaEL3HFTkpWplrqHuMoegy4rFUHVhgFaZoehpbZxQFgt6sjdHni1Dr4+1OMX++Awmz4y8eN8bc9hr/lpqtGzqxD+IQJ7XF9QRnQNT9KU9vXdCCunMfSQlmWvlqsChrMSGIskE6Zlu8TLUuwjwwK1h8kd44oUE/nftZPe+vgP29ysnqCuS5anUw3eGpdxhWkzk5+CgpSMD/1oh4UbFasWPjXe4Fnr1gPQ167oooN0EpgzQoDL0rtl75l8okG6MyTQbYt9+DXIwvRRcdiYTaEPnIpTcFGE6eUrZVoqeScAP+QIS/hI6Okn4ql8sroHOjyI0IKLUxZECE2QdQ4Vmgj4++lSZ8cY5P369uT9dePmOHKglS6x7j4VgBFF4FNexWJLJneYfDjv1PcLaXCYVcga+V0pwRyRRuVUuI+QgPW6dlBHIzH2MVgkw0cvx1ZBaOVbS9ig04oroP8uBw0FGSukB7c/oTgxmflj7tCuKP2fVdxYGG9AhxNOOuiqfklMp2oo30HuRgFJ+bmR42R8fpTwXsI2EOyWE5W1QMt+VDAZF3DuPFpmaxSsU9dyV4NIM0x9hKGVQMSw8IN0TfGYZJiLWtUwFnB75Sq/7pZvMj8gjxDJjEvmCv56quSLJiIof5hs8R++cE+5gr0vv3mTwSf3VHvfcow5Y1vIeMJ++F6+6aJn/UfJRfepZ1Vl4NHIivMhpqsci638ZpRmSsNp3u+vEFx//vVZJmDPdr463+jN9HWJuuX6+Wr1MLnL1chi3av/G1UZFWq2ppl9kt3D2ktESaLPOWT243IYo3vM7KStdJZHwm+Owf1F2ty8Im6RFapWcAvS6iwNiXfTvgoDOn8LyErT2VVzEOZLH29RdbHN2VXXdp7mbKWyq3g2FZPQkqyqtuMpPWoAPmTaSIf44irrEatTBYw7YcMYfnLJbLWyzkokbK0viQHj95mXJAGlLtTOQxhxU4sJGQBjRzcF0v8CoC54v+ukmU9uPcVwb3KjrwyWRUdfyswzwrgDThuKf43w2KpqcUXeV+y0aAHX1Njuif6WZLVJ1kQyg1lNZoHWpgHjDKyPr1BHbxPVpG16a10TCyIwlKrFP0Jrig8/Ia6639+wCJK/fAxw3XBJgGJ6lc9rUJaufyJOS5om5QsqtHXVpKlb3A9GiM7q6PkIpcjWHh4j/bnjS94+K1zCDVlQFZeUC2FqUkrF7nCZHFvoBFZrPE1QpazWa5Qpyt2ZZcyI/DwK2ahvugpbT7+orT0T1I3k6eVRb00xVomre/dYmDbMerIAlljvKy35lxYA2luGRfylbzyhmQpNoFUUsuKtHI1JQNMh4GvyNeRlTXGWrhWSrkegSRRVY32G5KlWqeTeLuytLIsJVMOpOvIyltr5XzthlDZXgGSara9GVnqEygqrla2MlmYDXH9M1yVZJDOhpLUxIrNRGvCLSm+PraJsoHMgsOmZHWVZ5tUtlZK/CzgRP1+j0Fdpms9uH2PIiMr+1bBR8m2gG4W4nwEQ5pBRqI/YngFm5EFa5zASgEb0Pt2lBT2+SO90szHX3xG8Okd5XYi8zBiYK4ryL712T/znUTbOjikMPYBsMd0nRyp+9cUt71mmgXr9pYPq2EwLoMuaAI2lM5dPvcrycJfyzWe8vIt+9aNb7Nv6fa2DofKuh2AfEuc9SUzDfe9op/1JxVZoH6pXHnGE/t2L8W3uMu8yq/VZFW/an57g5n8nKwtTIUc3FMw06xuBpHFJLgf4Knlix8J/nFXQRYvplehvm6cLneryCrWzDQjS209N8WWsDIhkgUsvucqlL+t3ltlI+pqMEFCJhUFWcC3xaKmlWRtefN94EAxgyySlXeuPKfCTl+oRSo/lghjTLcdq8gK/kHzDF99WsnKyMna4iAkWPjiykSJrFoA0OSHEmTn9lCmx0xdVWRF/8oWkr6RrTNVyYJbP55tGAjLw83JAtBpFoV50uIKvNzNR4+aLHq5GVnZxpdtwrOEqbwhWcBsMAQpAslABN1sAtYUrsNqsgTXYcW0vCks0twmEddhNVn4cJXmHk11YRJNKvlZIpo5/Zwhak6WpsX8W4TircQ5MixCPhYzzbp2XxKw8tdAruRFnL/yEb/oDqlwySmmDRqTlScbcEHNVg9WEeGFNM0OrM+/pHigONgEoIjloqezDUvbPMt5M+li/UqyQOFr2zspRAY3Rt4MfiXHYpDvD1zv10kWwoyrrCgSH7WKrAK6WwtzVHCj0EGRV01Nhg6sl+uZhjifc/OzWfRSuFcm6zZbG/kG+VlZYyiJiPTNLug0gxt7CeySMlFxRGDvlBwmufaMk+VmIc/HAuv6TYr/lhfNv4oZPAtZyces8U2vQi28dL3KsCDl1CaK8lklnY5MqR9e5Jw/GWJqt2A/y8daD/jcryhAzTQPkOQfb1xu193oZsyLYxEHnhelpMQP/87gYgNBF9EtkmbQOFnMF70mJ0tQs5q08u70aosYhlCoFJeQpaxnUJIFzEv0GS4TbipU1UvIGvMkR3knp4osuF7h2nsBr1+sDSiTBXp3v/ozwY9H5Z8TkJIFLvmM4EtGXDigRELWlywxe+8INiAL6hc+u/g9Q34ko5QseqUJWQCuzDy+/0DKBRhZzHX4pBFZouuAoq4r8Ut0bkD2WwPnn//CwDYN1pI14I3J2TBQ87ecFn1n4Ebk7AGnz8BLIdVkFRvj2Me/Sr82ukglP5xZS1beGsL+Vfs1buR0lX+9tpYs3gbvPN617DvAMEi6wn7erIZt77aCLKhr9pX9deShbTmFI+wcnmeIJRsS0bi96j+87eKdijpLCYEuQynDhTcZds0w+vD9qpUYDoOxZZKN6rJVHLyB1bTS+IrZ9DosgsOXvuXghCirbIN4A7RGtmC+ZSrtg4S7iGMvCFJ2yFMUBMh6beYHuFq0aNGiRYsWLd57/D+3XJGwhoWLFwAAAABJRU5ErkJggg=="/>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data:image/png;base64,iVBORw0KGgoAAAANSUhEUgAAASwAAACoCAMAAABt9SM9AAABQVBMVEX///8AmcwAl8v/MwAAlsv/AAAAlMoAAAD/uLj/9vb/SkoAksn/LwAABRQAnM7/GwBAq9aHxuI4stoKpNQNp9X/29T3/f7hxsT9tKfB4O3+qpzM09fXzc7+oJLe3t7r9/tXtdyv2u35opHExMTwq57/UytsxuaysrL/bEypqal4wN6QxdvC0dr/SRX/WkL/nIr/yMD/ZEPv7+/x0tCn1eijxtX/QyD/wLdcYmqWxdm20+G6wcljY2PQwcHc7/hNttr/emf/d1ZPT0+Pj4/55ORpcXn6inN3d3drZWr/i4uP0eg3NzdwcHDd8fhISEgXFSEhISGBkpwTExOHh4cxMTH/qan/Tk7/GRn/Njb/YWGDwd//WloMABclHip/vdv/3tT7hm3t4uGRrbgpKDGQucr/gID/mZn/wsJygIsjIiyZnqFsXcmRAAAVNElEQVR4nO1dDZvTRpK2mh4pxBkhWUYXhawtxcHOaMgFHA0E4pNuPSSz0eCBYHK7x224XcJdLvP/f8D1p6SWumWNscfA6H2ezTJyWyq9XV1dVV3d7nRatGjRokWLFi1atGjRokWLFi1avJ+YLs+PEQ52Lcf7gcGLk+n04HTXYtTiYDSZ7FoGirNlZ9SZDCaj6ehgOpjcGgw608mgM5oMbk2muxaOYna+PNm1DBRnx+4cDcfns85oNp2ezg5mnZMJ+pfxZLB8smvhKKbu9B3ptvmL2Qz9362z6egW6sQn09HoxeD0uGMcdEbGroUjGBzPZucDyQczg1ydPrs0Oc+OO3P8RGNwjp+P9P3AGCHe3hmypk9QJ45kSj6lZHUml0fWEj8W0zTqULLOn+Hr7wxZ51jAzhNk4k+NwZOZMVnOEUfT49lgakxHL5a4dxFhs4PR8yeT+cHkbL69MYvJmo7wE90OJWv0rDMdvDtknRK/5hip/wiRNTAmnROkZiej0WxgTLHkmKzBWed0gOzJwDjuzJZbkmQ6f3E6m52ibrt13ME8PUM6fzA77xw8Px2cGsdbeuxFYFCyTjFZnSkeest5x302nz8fGIMDrEWIrPPns+cT1NOIP2R3dyzxDrEkPbY8J2QRO3Uyp+ZqYJzMGFlP8CTVkoU8mg4eAYOcrCUjC/3nBKsdIuu4JYviYDkaHWPbdIwYGhkH7vzFtHO8RG69MZo+Rxp3YkwH88lodDp3B8aoMzt7R7yynWAwobHEwQTFGujfkwlWswn998hFf49QmwFuhv6Ng49dS9yiRYsWLVq0aNGiRYsWLVq0aNGiRYsWLVq0WAfuwvO8iCBA/xruWp53E+5wEdmJZTmmY2oEpmk6luWPU2/YcpbD9by0p3V1CAHQAPofAQD0L13vOuPAW+xayncCC9t3gM4pyoBogvwagLpp+ZG7a1F3i2FsOzos80T4Mf0wtECBOwi7SRBfWcKGkQWghCjMjROQBrp4VXfCYNdS7wJuHJqaTKcIKxozUVGJTESuFV05e++FQDr8KPSUNRv6lUag69hXytoPE7Ni0QXEvGUqNWhXSLtiG9ZTpfUzsgKF6pnBlaDLjRyFVc81x8w1S9nG93b5FpeDRU9XvX9BcTIiQiWxENgfunKlRK1AdRiKVxzmT3kmULYB8MNWroVP3hegALD04igSLDoS0McD0Y2LXAHNKTkb0Ew/XCc1sKhahd4wTovuOQwDFEhbhSEHncMgCIHAX7BYBL4wLEF3/KEOxYDqSTcg6rDo50xQBVkITEDREdNDQsswEY0YsD5IttyQWnYQsqGz4GMKhqzJwtFUAD4npdQGmsGHNxQzrkwvu8KUJJ/7ErVTEfE2pXgR3TCtPOw9x5AzUxg3/LW7WatA5VYAJ/O8vOpE+oGZ+WHIaZCQpWfNGpFV/fDD0q1hbrqBkzucTEf0LC4eNxiGEkIB2DVbbsd1h8ONKLgbFl4wM/CZEwXH3OSbSq4yA+/KJgFg7izN5XqBF9lJkvScPvqvjzye4K2SIkJWCgCqWm6mbfxVJfmYHNCm90qlIxWYO8naLNLQd0xdh2TBgKTCYReYlh+unRaJxMwV0ENvEQeFcBr5luiKVx9g6763WHh+V/qhOe5fNluxNwZdnBOXRG4A6l0nXWclr2qRoWn14YorVUDN6mvSRijsCXNH7FLghVZ1kUWErvnpRWUaWtUXXBVHXwgA+JGFOjNcLcuGMIwsea9VXyrxLmL1XXWSZTMApm2TqQJeUg5imCKlaiocRIFwc7q8gmnCNrAxBw0bQyf12TesyzBbLor3LzQKoOk3lWvhZHdGo2Xh2U6zJ5HGqWQEV9qlvYj7a5cwEONe96IGA82QzdKUbpjdWqffEFJUSkCaY4hXWH3QTW3TnlSDzG0hlM7YQJLMFD7XrSaS5YMQJOxSE7ZAjzdW5yEQoBVYuvP61yN2y23na2K5sQKO79e5iEguU2+gXL2crIzbl6stfq4idk1jPUTjFPhL42cuKojkYmwGgdwR1BMUt7qpWgdAP3VAN4xX3T6/e+40SpcCxbvnYXOkbIws+xhPAXcM4/QNJ2ubrmkqn3Agc/A8JVtm6ogvJUUxfsmnKuXqVg5n1bohljHFd4f2d8a+cZ5wG29viyrXlvsLOQfyQAznRGgGPc/kSVFQrEJLu4HNilc0Ri4oWScCzps/9vf3jcw2OluyWq7KHuS+8ELeQk95T9ay5Ray7HmfL/orucolGFpy1bfSkHQ0tliYLG61ANySaoXKTFv2QIWs4/yroMZv9oSglzf0m3j0vLHU/Qd6EllUAv3oNwPj7JBkd4BjbSdELOeyC5LWkwXHdjE9pbZbZVrShTv0GnGF03mxO4ylOXkc3zC/BvRG3/1AMKKSPry1laAnUvtRhWEosfAwEe2IMpVUXqsByB+xzIaRIoCqxmgI+lndqfMqZCCaZb3+4WVPLs3bQEZDJmg2c0lSuGgWKtEMQ3mkWC5E06TL9jV8yRsjy15cnkXQQlZqCcMnTx+aGx+HLjWICtH5OBxW/WdgpZWLclewNu+5LoCT2lVpb/G5+XvDWPqbNvF0IgS604dyp5RkrbyqxULCFiNhmjMHmsxsDbOsMe79Gj0WPq5tDKAV+eVAFjhH81fkWTCdG/u/HfkbJousDAAQxLHny3PaVphKgsbMwWKNIsaWTD4+hNG49YJQOeqBGUZxys0+MkixurE5jtA0UVrVAIdzY4J7EFhvkBthLMcbNvE9cm+qD2O5Ywp1ic6BtDiZwfBz7t5IFlfYTAZo/sBTLNzQsuTOkGYneGNpHgeaUQj0cCQOb+C8/sM4w94zCE+wz/X3aLMrPWRRt8s6YNhsMsfQU7F0486vj6j6wKp341L1gD77O5CqS76GhSkANY1x8hg5uc7Rb29ECjFFxmuk8Obrp8Tn+r+NkkUWoYDF/4yacgVsYREUjk+M1z36VrAiIHtfPTNnUnufD+AYebDdvHG5A1nyGIeC5z3hTo/w2PvORqwdnM0xTh5tcj4k8XHuedZ5EUIf+mPhb/MR8pxZVgD0yw+huQWQx2pSZzyXwsVTc9Y4LTXGzhW53ZvfjP1Hgin4AY+9/deOPrYZFK7MeiBi65kuuM3IAr6YowD+z8b+09fM4FccZxZ49pXvT5AVvCM3BRSYLUXw6Nm0Dg6HgoX0FWZvn4y970KYobsqc3QBuEQQmIvZiCzkYJXaHc6Q4EuWNy4vRGWLOvWaBcZFqXR5Y5I8por6CEfN80P2gQlgOPkLxSCXTt9gCtCjZCXZ303IAmbklC58j9X/jyNWdlXK6C6YxmWCLyzpfbNgAetSvrGi6OHBXsDSuSR5hdg6Jx+D0EOPHTMkxBsq9cDbgxnPLq+0aLSw50QlSmH4Fyo4z9aI45D3AC9pzysboBDG8DIR0p4nfArLHCx5TNs6b36lOYaH2FMw3yxDXcsGH741fYjU7VsPvNegT8UUpmmod2VOKoDIGS3p3yMit/GUZfh0seon5q2RczB0hzHjCmBVsIQa5CRGnwfMuzUj0rjg+Dpp5ggCf/IdxZ0+/uvYOBIcMujfoSpnyd57LWSjDiQLtzMsJrmB5nuLVJKWMYMgscxiHAL8Ayb4ER1foCfMQXGey9L7YU/jXJEiPU+oSzatsM9TtgA3LiQbkGUvlHZZL9l89wq9A05lLYv+CDCPZjZtt7HpMMjjMDO0+0UCAKllXVSySGaaWHaURn5hJ2UmeOiwKFaQ0CumvLKtOlz9hEIsIG46LOzrAYAmj/MbcaB50D839k+Pip/6PyMPAmx0RayQOQFizMpfZSiGJmhs4LoLzfLHgTd2NPZuBcEJuoKEnnQ0Z45+UNXeKrLksQzmo6fYYhYd1IdnxgkxwGut4//+v48r11xldFNIYwn+lJXSdWG8udsJvdQOLdlWXXE5WFodCh9mXDZYxcfJ466s/okIg728/f2nQWGQHiBX5g42Ms46ZH209/EvFbISlZi5N11cB4ZOJOyFgI4fpp5ka7Po3UiT1nnia3WyC2hpqo/T0LccTa9uuYOHc2GlAvtgOO6ZI2e4ULZ6IbL29j7+XbymWIMgz5e8CkzKiVG8K95MgmDsW8IeCHE6lGtWRla8aokHzb8JzkPbh2kaBMjod3VycgH/uH9OJ+PTQ2YzuKrhkGLFcqaarL29/xHG4rDfgKyMUN0vp4/Yq+iOf5hGh1be6aIPL7VZ3FtZbbOASVbbcMGhaVrWOPXiaJxYjgnI4Q/oYdMBwTQrnWCqhq1WbrOuNwcla++vP10vkKUstQAvszflFgWEY2Vr9BpWknopGiaEL3HFTkpWplrqHuMoegy4rFUHVhgFaZoehpbZxQFgt6sjdHni1Dr4+1OMX++Awmz4y8eN8bc9hr/lpqtGzqxD+IQJ7XF9QRnQNT9KU9vXdCCunMfSQlmWvlqsChrMSGIskE6Zlu8TLUuwjwwK1h8kd44oUE/nftZPe+vgP29ysnqCuS5anUw3eGpdxhWkzk5+CgpSMD/1oh4UbFasWPjXe4Fnr1gPQ167oooN0EpgzQoDL0rtl75l8okG6MyTQbYt9+DXIwvRRcdiYTaEPnIpTcFGE6eUrZVoqeScAP+QIS/hI6Okn4ql8sroHOjyI0IKLUxZECE2QdQ4Vmgj4++lSZ8cY5P369uT9dePmOHKglS6x7j4VgBFF4FNexWJLJneYfDjv1PcLaXCYVcga+V0pwRyRRuVUuI+QgPW6dlBHIzH2MVgkw0cvx1ZBaOVbS9ig04oroP8uBw0FGSukB7c/oTgxmflj7tCuKP2fVdxYGG9AhxNOOuiqfklMp2oo30HuRgFJ+bmR42R8fpTwXsI2EOyWE5W1QMt+VDAZF3DuPFpmaxSsU9dyV4NIM0x9hKGVQMSw8IN0TfGYZJiLWtUwFnB75Sq/7pZvMj8gjxDJjEvmCv56quSLJiIof5hs8R++cE+5gr0vv3mTwSf3VHvfcow5Y1vIeMJ++F6+6aJn/UfJRfepZ1Vl4NHIivMhpqsci638ZpRmSsNp3u+vEFx//vVZJmDPdr463+jN9HWJuuX6+Wr1MLnL1chi3av/G1UZFWq2ppl9kt3D2ktESaLPOWT243IYo3vM7KStdJZHwm+Owf1F2ty8Im6RFapWcAvS6iwNiXfTvgoDOn8LyErT2VVzEOZLH29RdbHN2VXXdp7mbKWyq3g2FZPQkqyqtuMpPWoAPmTaSIf44irrEatTBYw7YcMYfnLJbLWyzkokbK0viQHj95mXJAGlLtTOQxhxU4sJGQBjRzcF0v8CoC54v+ukmU9uPcVwb3KjrwyWRUdfyswzwrgDThuKf43w2KpqcUXeV+y0aAHX1Njuif6WZLVJ1kQyg1lNZoHWpgHjDKyPr1BHbxPVpG16a10TCyIwlKrFP0Jrig8/Ia6639+wCJK/fAxw3XBJgGJ6lc9rUJaufyJOS5om5QsqtHXVpKlb3A9GiM7q6PkIpcjWHh4j/bnjS94+K1zCDVlQFZeUC2FqUkrF7nCZHFvoBFZrPE1QpazWa5Qpyt2ZZcyI/DwK2ahvugpbT7+orT0T1I3k6eVRb00xVomre/dYmDbMerIAlljvKy35lxYA2luGRfylbzyhmQpNoFUUsuKtHI1JQNMh4GvyNeRlTXGWrhWSrkegSRRVY32G5KlWqeTeLuytLIsJVMOpOvIyltr5XzthlDZXgGSara9GVnqEygqrla2MlmYDXH9M1yVZJDOhpLUxIrNRGvCLSm+PraJsoHMgsOmZHWVZ5tUtlZK/CzgRP1+j0Fdpms9uH2PIiMr+1bBR8m2gG4W4nwEQ5pBRqI/YngFm5EFa5zASgEb0Pt2lBT2+SO90szHX3xG8Okd5XYi8zBiYK4ryL712T/znUTbOjikMPYBsMd0nRyp+9cUt71mmgXr9pYPq2EwLoMuaAI2lM5dPvcrycJfyzWe8vIt+9aNb7Nv6fa2DofKuh2AfEuc9SUzDfe9op/1JxVZoH6pXHnGE/t2L8W3uMu8yq/VZFW/an57g5n8nKwtTIUc3FMw06xuBpHFJLgf4Knlix8J/nFXQRYvplehvm6cLneryCrWzDQjS209N8WWsDIhkgUsvucqlL+t3ltlI+pqMEFCJhUFWcC3xaKmlWRtefN94EAxgyySlXeuPKfCTl+oRSo/lghjTLcdq8gK/kHzDF99WsnKyMna4iAkWPjiykSJrFoA0OSHEmTn9lCmx0xdVWRF/8oWkr6RrTNVyYJbP55tGAjLw83JAtBpFoV50uIKvNzNR4+aLHq5GVnZxpdtwrOEqbwhWcBsMAQpAslABN1sAtYUrsNqsgTXYcW0vCks0twmEddhNVn4cJXmHk11YRJNKvlZIpo5/Zwhak6WpsX8W4TircQ5MixCPhYzzbp2XxKw8tdAruRFnL/yEb/oDqlwySmmDRqTlScbcEHNVg9WEeGFNM0OrM+/pHigONgEoIjloqezDUvbPMt5M+li/UqyQOFr2zspRAY3Rt4MfiXHYpDvD1zv10kWwoyrrCgSH7WKrAK6WwtzVHCj0EGRV01Nhg6sl+uZhjifc/OzWfRSuFcm6zZbG/kG+VlZYyiJiPTNLug0gxt7CeySMlFxRGDvlBwmufaMk+VmIc/HAuv6TYr/lhfNv4oZPAtZyces8U2vQi28dL3KsCDl1CaK8lklnY5MqR9e5Jw/GWJqt2A/y8daD/jcryhAzTQPkOQfb1xu193oZsyLYxEHnhelpMQP/87gYgNBF9EtkmbQOFnMF70mJ0tQs5q08u70aosYhlCoFJeQpaxnUJIFzEv0GS4TbipU1UvIGvMkR3knp4osuF7h2nsBr1+sDSiTBXp3v/ozwY9H5Z8TkJIFLvmM4EtGXDigRELWlywxe+8INiAL6hc+u/g9Q34ko5QseqUJWQCuzDy+/0DKBRhZzHX4pBFZouuAoq4r8Ut0bkD2WwPnn//CwDYN1pI14I3J2TBQ87ecFn1n4Ebk7AGnz8BLIdVkFRvj2Me/Sr82ukglP5xZS1beGsL+Vfs1buR0lX+9tpYs3gbvPN617DvAMEi6wn7erIZt77aCLKhr9pX9deShbTmFI+wcnmeIJRsS0bi96j+87eKdijpLCYEuQynDhTcZds0w+vD9qpUYDoOxZZKN6rJVHLyB1bTS+IrZ9DosgsOXvuXghCirbIN4A7RGtmC+ZSrtg4S7iGMvCFJ2yFMUBMh6beYHuFq0aNGiRYsWLd57/D+3XJGwhoWLFwAAAABJRU5ErkJggg=="/>
          <p:cNvSpPr>
            <a:spLocks noChangeAspect="1" noChangeArrowheads="1"/>
          </p:cNvSpPr>
          <p:nvPr/>
        </p:nvSpPr>
        <p:spPr bwMode="auto">
          <a:xfrm>
            <a:off x="307975" y="-6096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ata:image/png;base64,iVBORw0KGgoAAAANSUhEUgAAASwAAACoCAMAAABt9SM9AAABQVBMVEX///8AmcwAl8v/MwAAlsv/AAAAlMoAAAD/uLj/9vb/SkoAksn/LwAABRQAnM7/GwBAq9aHxuI4stoKpNQNp9X/29T3/f7hxsT9tKfB4O3+qpzM09fXzc7+oJLe3t7r9/tXtdyv2u35opHExMTwq57/UytsxuaysrL/bEypqal4wN6QxdvC0dr/SRX/WkL/nIr/yMD/ZEPv7+/x0tCn1eijxtX/QyD/wLdcYmqWxdm20+G6wcljY2PQwcHc7/hNttr/emf/d1ZPT0+Pj4/55ORpcXn6inN3d3drZWr/i4uP0eg3NzdwcHDd8fhISEgXFSEhISGBkpwTExOHh4cxMTH/qan/Tk7/GRn/Njb/YWGDwd//WloMABclHip/vdv/3tT7hm3t4uGRrbgpKDGQucr/gID/mZn/wsJygIsjIiyZnqFsXcmRAAAVNElEQVR4nO1dDZvTRpK2mh4pxBkhWUYXhawtxcHOaMgFHA0E4pNuPSSz0eCBYHK7x224XcJdLvP/f8D1p6SWumWNscfA6H2ezTJyWyq9XV1dVV3d7nRatGjRokWLFi1atGjRokWLFi1avJ+YLs+PEQ52Lcf7gcGLk+n04HTXYtTiYDSZ7FoGirNlZ9SZDCaj6ehgOpjcGgw608mgM5oMbk2muxaOYna+PNm1DBRnx+4cDcfns85oNp2ezg5mnZMJ+pfxZLB8smvhKKbu9B3ptvmL2Qz9362z6egW6sQn09HoxeD0uGMcdEbGroUjGBzPZucDyQczg1ydPrs0Oc+OO3P8RGNwjp+P9P3AGCHe3hmypk9QJ45kSj6lZHUml0fWEj8W0zTqULLOn+Hr7wxZ51jAzhNk4k+NwZOZMVnOEUfT49lgakxHL5a4dxFhs4PR8yeT+cHkbL69MYvJmo7wE90OJWv0rDMdvDtknRK/5hip/wiRNTAmnROkZiej0WxgTLHkmKzBWed0gOzJwDjuzJZbkmQ6f3E6m52ibrt13ME8PUM6fzA77xw8Px2cGsdbeuxFYFCyTjFZnSkeest5x302nz8fGIMDrEWIrPPns+cT1NOIP2R3dyzxDrEkPbY8J2QRO3Uyp+ZqYJzMGFlP8CTVkoU8mg4eAYOcrCUjC/3nBKsdIuu4JYviYDkaHWPbdIwYGhkH7vzFtHO8RG69MZo+Rxp3YkwH88lodDp3B8aoMzt7R7yynWAwobHEwQTFGujfkwlWswn998hFf49QmwFuhv6Ng49dS9yiRYsWLVq0aNGiRYsWLVq0aNGiRYsWLVq0WAfuwvO8iCBA/xruWp53E+5wEdmJZTmmY2oEpmk6luWPU2/YcpbD9by0p3V1CAHQAPofAQD0L13vOuPAW+xayncCC9t3gM4pyoBogvwagLpp+ZG7a1F3i2FsOzos80T4Mf0wtECBOwi7SRBfWcKGkQWghCjMjROQBrp4VXfCYNdS7wJuHJqaTKcIKxozUVGJTESuFV05e++FQDr8KPSUNRv6lUag69hXytoPE7Ni0QXEvGUqNWhXSLtiG9ZTpfUzsgKF6pnBlaDLjRyFVc81x8w1S9nG93b5FpeDRU9XvX9BcTIiQiWxENgfunKlRK1AdRiKVxzmT3kmULYB8MNWroVP3hegALD04igSLDoS0McD0Y2LXAHNKTkb0Ew/XCc1sKhahd4wTovuOQwDFEhbhSEHncMgCIHAX7BYBL4wLEF3/KEOxYDqSTcg6rDo50xQBVkITEDREdNDQsswEY0YsD5IttyQWnYQsqGz4GMKhqzJwtFUAD4npdQGmsGHNxQzrkwvu8KUJJ/7ErVTEfE2pXgR3TCtPOw9x5AzUxg3/LW7WatA5VYAJ/O8vOpE+oGZ+WHIaZCQpWfNGpFV/fDD0q1hbrqBkzucTEf0LC4eNxiGEkIB2DVbbsd1h8ONKLgbFl4wM/CZEwXH3OSbSq4yA+/KJgFg7izN5XqBF9lJkvScPvqvjzye4K2SIkJWCgCqWm6mbfxVJfmYHNCm90qlIxWYO8naLNLQd0xdh2TBgKTCYReYlh+unRaJxMwV0ENvEQeFcBr5luiKVx9g6763WHh+V/qhOe5fNluxNwZdnBOXRG4A6l0nXWclr2qRoWn14YorVUDN6mvSRijsCXNH7FLghVZ1kUWErvnpRWUaWtUXXBVHXwgA+JGFOjNcLcuGMIwsea9VXyrxLmL1XXWSZTMApm2TqQJeUg5imCKlaiocRIFwc7q8gmnCNrAxBw0bQyf12TesyzBbLor3LzQKoOk3lWvhZHdGo2Xh2U6zJ5HGqWQEV9qlvYj7a5cwEONe96IGA82QzdKUbpjdWqffEFJUSkCaY4hXWH3QTW3TnlSDzG0hlM7YQJLMFD7XrSaS5YMQJOxSE7ZAjzdW5yEQoBVYuvP61yN2y23na2K5sQKO79e5iEguU2+gXL2crIzbl6stfq4idk1jPUTjFPhL42cuKojkYmwGgdwR1BMUt7qpWgdAP3VAN4xX3T6/e+40SpcCxbvnYXOkbIws+xhPAXcM4/QNJ2ubrmkqn3Agc/A8JVtm6ogvJUUxfsmnKuXqVg5n1bohljHFd4f2d8a+cZ5wG29viyrXlvsLOQfyQAznRGgGPc/kSVFQrEJLu4HNilc0Ri4oWScCzps/9vf3jcw2OluyWq7KHuS+8ELeQk95T9ay5Ray7HmfL/orucolGFpy1bfSkHQ0tliYLG61ANySaoXKTFv2QIWs4/yroMZv9oSglzf0m3j0vLHU/Qd6EllUAv3oNwPj7JBkd4BjbSdELOeyC5LWkwXHdjE9pbZbZVrShTv0GnGF03mxO4ylOXkc3zC/BvRG3/1AMKKSPry1laAnUvtRhWEosfAwEe2IMpVUXqsByB+xzIaRIoCqxmgI+lndqfMqZCCaZb3+4WVPLs3bQEZDJmg2c0lSuGgWKtEMQ3mkWC5E06TL9jV8yRsjy15cnkXQQlZqCcMnTx+aGx+HLjWICtH5OBxW/WdgpZWLclewNu+5LoCT2lVpb/G5+XvDWPqbNvF0IgS604dyp5RkrbyqxULCFiNhmjMHmsxsDbOsMe79Gj0WPq5tDKAV+eVAFjhH81fkWTCdG/u/HfkbJousDAAQxLHny3PaVphKgsbMwWKNIsaWTD4+hNG49YJQOeqBGUZxys0+MkixurE5jtA0UVrVAIdzY4J7EFhvkBthLMcbNvE9cm+qD2O5Ywp1ic6BtDiZwfBz7t5IFlfYTAZo/sBTLNzQsuTOkGYneGNpHgeaUQj0cCQOb+C8/sM4w94zCE+wz/X3aLMrPWRRt8s6YNhsMsfQU7F0486vj6j6wKp341L1gD77O5CqS76GhSkANY1x8hg5uc7Rb29ECjFFxmuk8Obrp8Tn+r+NkkUWoYDF/4yacgVsYREUjk+M1z36VrAiIHtfPTNnUnufD+AYebDdvHG5A1nyGIeC5z3hTo/w2PvORqwdnM0xTh5tcj4k8XHuedZ5EUIf+mPhb/MR8pxZVgD0yw+huQWQx2pSZzyXwsVTc9Y4LTXGzhW53ZvfjP1Hgin4AY+9/deOPrYZFK7MeiBi65kuuM3IAr6YowD+z8b+09fM4FccZxZ49pXvT5AVvCM3BRSYLUXw6Nm0Dg6HgoX0FWZvn4y970KYobsqc3QBuEQQmIvZiCzkYJXaHc6Q4EuWNy4vRGWLOvWaBcZFqXR5Y5I8por6CEfN80P2gQlgOPkLxSCXTt9gCtCjZCXZ303IAmbklC58j9X/jyNWdlXK6C6YxmWCLyzpfbNgAetSvrGi6OHBXsDSuSR5hdg6Jx+D0EOPHTMkxBsq9cDbgxnPLq+0aLSw50QlSmH4Fyo4z9aI45D3AC9pzysboBDG8DIR0p4nfArLHCx5TNs6b36lOYaH2FMw3yxDXcsGH741fYjU7VsPvNegT8UUpmmod2VOKoDIGS3p3yMit/GUZfh0seon5q2RczB0hzHjCmBVsIQa5CRGnwfMuzUj0rjg+Dpp5ggCf/IdxZ0+/uvYOBIcMujfoSpnyd57LWSjDiQLtzMsJrmB5nuLVJKWMYMgscxiHAL8Ayb4ER1foCfMQXGey9L7YU/jXJEiPU+oSzatsM9TtgA3LiQbkGUvlHZZL9l89wq9A05lLYv+CDCPZjZtt7HpMMjjMDO0+0UCAKllXVSySGaaWHaURn5hJ2UmeOiwKFaQ0CumvLKtOlz9hEIsIG46LOzrAYAmj/MbcaB50D839k+Pip/6PyMPAmx0RayQOQFizMpfZSiGJmhs4LoLzfLHgTd2NPZuBcEJuoKEnnQ0Z45+UNXeKrLksQzmo6fYYhYd1IdnxgkxwGut4//+v48r11xldFNIYwn+lJXSdWG8udsJvdQOLdlWXXE5WFodCh9mXDZYxcfJ466s/okIg728/f2nQWGQHiBX5g42Ms46ZH209/EvFbISlZi5N11cB4ZOJOyFgI4fpp5ka7Po3UiT1nnia3WyC2hpqo/T0LccTa9uuYOHc2GlAvtgOO6ZI2e4ULZ6IbL29j7+XbymWIMgz5e8CkzKiVG8K95MgmDsW8IeCHE6lGtWRla8aokHzb8JzkPbh2kaBMjod3VycgH/uH9OJ+PTQ2YzuKrhkGLFcqaarL29/xHG4rDfgKyMUN0vp4/Yq+iOf5hGh1be6aIPL7VZ3FtZbbOASVbbcMGhaVrWOPXiaJxYjgnI4Q/oYdMBwTQrnWCqhq1WbrOuNwcla++vP10vkKUstQAvszflFgWEY2Vr9BpWknopGiaEL3HFTkpWplrqHuMoegy4rFUHVhgFaZoehpbZxQFgt6sjdHni1Dr4+1OMX++Awmz4y8eN8bc9hr/lpqtGzqxD+IQJ7XF9QRnQNT9KU9vXdCCunMfSQlmWvlqsChrMSGIskE6Zlu8TLUuwjwwK1h8kd44oUE/nftZPe+vgP29ysnqCuS5anUw3eGpdxhWkzk5+CgpSMD/1oh4UbFasWPjXe4Fnr1gPQ167oooN0EpgzQoDL0rtl75l8okG6MyTQbYt9+DXIwvRRcdiYTaEPnIpTcFGE6eUrZVoqeScAP+QIS/hI6Okn4ql8sroHOjyI0IKLUxZECE2QdQ4Vmgj4++lSZ8cY5P369uT9dePmOHKglS6x7j4VgBFF4FNexWJLJneYfDjv1PcLaXCYVcga+V0pwRyRRuVUuI+QgPW6dlBHIzH2MVgkw0cvx1ZBaOVbS9ig04oroP8uBw0FGSukB7c/oTgxmflj7tCuKP2fVdxYGG9AhxNOOuiqfklMp2oo30HuRgFJ+bmR42R8fpTwXsI2EOyWE5W1QMt+VDAZF3DuPFpmaxSsU9dyV4NIM0x9hKGVQMSw8IN0TfGYZJiLWtUwFnB75Sq/7pZvMj8gjxDJjEvmCv56quSLJiIof5hs8R++cE+5gr0vv3mTwSf3VHvfcow5Y1vIeMJ++F6+6aJn/UfJRfepZ1Vl4NHIivMhpqsci638ZpRmSsNp3u+vEFx//vVZJmDPdr463+jN9HWJuuX6+Wr1MLnL1chi3av/G1UZFWq2ppl9kt3D2ktESaLPOWT243IYo3vM7KStdJZHwm+Owf1F2ty8Im6RFapWcAvS6iwNiXfTvgoDOn8LyErT2VVzEOZLH29RdbHN2VXXdp7mbKWyq3g2FZPQkqyqtuMpPWoAPmTaSIf44irrEatTBYw7YcMYfnLJbLWyzkokbK0viQHj95mXJAGlLtTOQxhxU4sJGQBjRzcF0v8CoC54v+ukmU9uPcVwb3KjrwyWRUdfyswzwrgDThuKf43w2KpqcUXeV+y0aAHX1Njuif6WZLVJ1kQyg1lNZoHWpgHjDKyPr1BHbxPVpG16a10TCyIwlKrFP0Jrig8/Ia6639+wCJK/fAxw3XBJgGJ6lc9rUJaufyJOS5om5QsqtHXVpKlb3A9GiM7q6PkIpcjWHh4j/bnjS94+K1zCDVlQFZeUC2FqUkrF7nCZHFvoBFZrPE1QpazWa5Qpyt2ZZcyI/DwK2ahvugpbT7+orT0T1I3k6eVRb00xVomre/dYmDbMerIAlljvKy35lxYA2luGRfylbzyhmQpNoFUUsuKtHI1JQNMh4GvyNeRlTXGWrhWSrkegSRRVY32G5KlWqeTeLuytLIsJVMOpOvIyltr5XzthlDZXgGSara9GVnqEygqrla2MlmYDXH9M1yVZJDOhpLUxIrNRGvCLSm+PraJsoHMgsOmZHWVZ5tUtlZK/CzgRP1+j0Fdpms9uH2PIiMr+1bBR8m2gG4W4nwEQ5pBRqI/YngFm5EFa5zASgEb0Pt2lBT2+SO90szHX3xG8Okd5XYi8zBiYK4ryL712T/znUTbOjikMPYBsMd0nRyp+9cUt71mmgXr9pYPq2EwLoMuaAI2lM5dPvcrycJfyzWe8vIt+9aNb7Nv6fa2DofKuh2AfEuc9SUzDfe9op/1JxVZoH6pXHnGE/t2L8W3uMu8yq/VZFW/an57g5n8nKwtTIUc3FMw06xuBpHFJLgf4Knlix8J/nFXQRYvplehvm6cLneryCrWzDQjS209N8WWsDIhkgUsvucqlL+t3ltlI+pqMEFCJhUFWcC3xaKmlWRtefN94EAxgyySlXeuPKfCTl+oRSo/lghjTLcdq8gK/kHzDF99WsnKyMna4iAkWPjiykSJrFoA0OSHEmTn9lCmx0xdVWRF/8oWkr6RrTNVyYJbP55tGAjLw83JAtBpFoV50uIKvNzNR4+aLHq5GVnZxpdtwrOEqbwhWcBsMAQpAslABN1sAtYUrsNqsgTXYcW0vCks0twmEddhNVn4cJXmHk11YRJNKvlZIpo5/Zwhak6WpsX8W4TircQ5MixCPhYzzbp2XxKw8tdAruRFnL/yEb/oDqlwySmmDRqTlScbcEHNVg9WEeGFNM0OrM+/pHigONgEoIjloqezDUvbPMt5M+li/UqyQOFr2zspRAY3Rt4MfiXHYpDvD1zv10kWwoyrrCgSH7WKrAK6WwtzVHCj0EGRV01Nhg6sl+uZhjifc/OzWfRSuFcm6zZbG/kG+VlZYyiJiPTNLug0gxt7CeySMlFxRGDvlBwmufaMk+VmIc/HAuv6TYr/lhfNv4oZPAtZyces8U2vQi28dL3KsCDl1CaK8lklnY5MqR9e5Jw/GWJqt2A/y8daD/jcryhAzTQPkOQfb1xu193oZsyLYxEHnhelpMQP/87gYgNBF9EtkmbQOFnMF70mJ0tQs5q08u70aosYhlCoFJeQpaxnUJIFzEv0GS4TbipU1UvIGvMkR3knp4osuF7h2nsBr1+sDSiTBXp3v/ozwY9H5Z8TkJIFLvmM4EtGXDigRELWlywxe+8INiAL6hc+u/g9Q34ko5QseqUJWQCuzDy+/0DKBRhZzHX4pBFZouuAoq4r8Ut0bkD2WwPnn//CwDYN1pI14I3J2TBQ87ecFn1n4Ebk7AGnz8BLIdVkFRvj2Me/Sr82ukglP5xZS1beGsL+Vfs1buR0lX+9tpYs3gbvPN617DvAMEi6wn7erIZt77aCLKhr9pX9deShbTmFI+wcnmeIJRsS0bi96j+87eKdijpLCYEuQynDhTcZds0w+vD9qpUYDoOxZZKN6rJVHLyB1bTS+IrZ9DosgsOXvuXghCirbIN4A7RGtmC+ZSrtg4S7iGMvCFJ2yFMUBMh6beYHuFq0aNGiRYsWLd57/D+3XJGwhoWLFwAAAABJRU5ErkJggg=="/>
          <p:cNvSpPr>
            <a:spLocks noChangeAspect="1" noChangeArrowheads="1"/>
          </p:cNvSpPr>
          <p:nvPr/>
        </p:nvSpPr>
        <p:spPr bwMode="auto">
          <a:xfrm>
            <a:off x="9093708" y="3048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4" name="Picture 8" descr="http://images.slideplayer.biz.tr/8/2324569/slides/slid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670" y="2478882"/>
            <a:ext cx="3984623" cy="2988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3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21046" y="2719979"/>
            <a:ext cx="6355080" cy="2430018"/>
          </a:xfrm>
        </p:spPr>
        <p:txBody>
          <a:bodyPr>
            <a:normAutofit/>
          </a:bodyPr>
          <a:lstStyle/>
          <a:p>
            <a:pPr algn="just">
              <a:spcBef>
                <a:spcPct val="50000"/>
              </a:spcBef>
            </a:pPr>
            <a:r>
              <a:rPr lang="tr-TR" altLang="tr-TR" sz="2800" dirty="0"/>
              <a:t>Genel tarama modelleri ile tekil ya da ilişkisel taramalar yapılabilir. Çoğu araştırmalarda hem tekil hem de ilişkisel taramalara olanak verecek düzenlemelere gidilir. </a:t>
            </a:r>
          </a:p>
        </p:txBody>
      </p:sp>
      <p:sp>
        <p:nvSpPr>
          <p:cNvPr id="7" name="Başlık 1"/>
          <p:cNvSpPr>
            <a:spLocks noGrp="1"/>
          </p:cNvSpPr>
          <p:nvPr>
            <p:ph type="title"/>
          </p:nvPr>
        </p:nvSpPr>
        <p:spPr>
          <a:xfrm>
            <a:off x="1069848" y="484632"/>
            <a:ext cx="10058400" cy="1609344"/>
          </a:xfrm>
        </p:spPr>
        <p:txBody>
          <a:bodyPr/>
          <a:lstStyle/>
          <a:p>
            <a:r>
              <a:rPr lang="tr-TR" cap="none" dirty="0" smtClean="0"/>
              <a:t>1)Genel Tarama Modelleri</a:t>
            </a:r>
            <a:endParaRPr lang="tr-TR" cap="none"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14</a:t>
            </a:fld>
            <a:endParaRPr lang="en-US" dirty="0"/>
          </a:p>
        </p:txBody>
      </p:sp>
      <p:pic>
        <p:nvPicPr>
          <p:cNvPr id="3074" name="Picture 2" descr="societ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77" y="2206752"/>
            <a:ext cx="4346871" cy="3260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5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128" y="301752"/>
            <a:ext cx="10104120" cy="1609344"/>
          </a:xfrm>
        </p:spPr>
        <p:txBody>
          <a:bodyPr/>
          <a:lstStyle/>
          <a:p>
            <a:r>
              <a:rPr lang="tr-TR" cap="none" dirty="0" smtClean="0"/>
              <a:t>-Tekil Tarama </a:t>
            </a:r>
            <a:r>
              <a:rPr lang="tr-TR" cap="none" dirty="0"/>
              <a:t>M</a:t>
            </a:r>
            <a:r>
              <a:rPr lang="tr-TR" cap="none" dirty="0" smtClean="0"/>
              <a:t>odelleri</a:t>
            </a:r>
            <a:endParaRPr lang="tr-TR" cap="none" dirty="0"/>
          </a:p>
        </p:txBody>
      </p:sp>
      <p:sp>
        <p:nvSpPr>
          <p:cNvPr id="3" name="İçerik Yer Tutucusu 2"/>
          <p:cNvSpPr>
            <a:spLocks noGrp="1"/>
          </p:cNvSpPr>
          <p:nvPr>
            <p:ph idx="1"/>
          </p:nvPr>
        </p:nvSpPr>
        <p:spPr>
          <a:xfrm>
            <a:off x="1024128" y="2674778"/>
            <a:ext cx="5194464" cy="2773522"/>
          </a:xfrm>
        </p:spPr>
        <p:txBody>
          <a:bodyPr>
            <a:noAutofit/>
          </a:bodyPr>
          <a:lstStyle/>
          <a:p>
            <a:pPr algn="just"/>
            <a:r>
              <a:rPr lang="tr-TR" altLang="tr-TR" sz="3000" dirty="0"/>
              <a:t>Değişkenlerin tek tek tür ya da miktar oluşumlarının belirlenmesi amacı ile yapılan araştırma modellerine, </a:t>
            </a:r>
            <a:r>
              <a:rPr lang="tr-TR" altLang="tr-TR" sz="3000" b="1" dirty="0">
                <a:solidFill>
                  <a:srgbClr val="FF0000"/>
                </a:solidFill>
              </a:rPr>
              <a:t>tekil tarama modelleri</a:t>
            </a:r>
            <a:r>
              <a:rPr lang="tr-TR" altLang="tr-TR" sz="3000" dirty="0"/>
              <a:t> denir.</a:t>
            </a:r>
            <a:endParaRPr lang="tr-TR" sz="3000" dirty="0" smtClean="0"/>
          </a:p>
        </p:txBody>
      </p:sp>
      <p:sp>
        <p:nvSpPr>
          <p:cNvPr id="6" name="Slayt Numarası Yer Tutucusu 5"/>
          <p:cNvSpPr>
            <a:spLocks noGrp="1"/>
          </p:cNvSpPr>
          <p:nvPr>
            <p:ph type="sldNum" sz="quarter" idx="12"/>
          </p:nvPr>
        </p:nvSpPr>
        <p:spPr/>
        <p:txBody>
          <a:bodyPr/>
          <a:lstStyle/>
          <a:p>
            <a:fld id="{4FAB73BC-B049-4115-A692-8D63A059BFB8}" type="slidenum">
              <a:rPr lang="en-US" smtClean="0"/>
              <a:t>15</a:t>
            </a:fld>
            <a:endParaRPr lang="en-US" dirty="0"/>
          </a:p>
        </p:txBody>
      </p:sp>
      <p:pic>
        <p:nvPicPr>
          <p:cNvPr id="4098" name="Picture 2" descr="individual and societ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27" y="1926336"/>
            <a:ext cx="4594377" cy="344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9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160" y="131064"/>
            <a:ext cx="10058400" cy="1609344"/>
          </a:xfrm>
        </p:spPr>
        <p:txBody>
          <a:bodyPr/>
          <a:lstStyle/>
          <a:p>
            <a:r>
              <a:rPr lang="tr-TR" cap="none" dirty="0" smtClean="0"/>
              <a:t>-Tekil Tarama Modelleri</a:t>
            </a:r>
            <a:endParaRPr lang="tr-TR" cap="none" dirty="0"/>
          </a:p>
        </p:txBody>
      </p:sp>
      <p:sp>
        <p:nvSpPr>
          <p:cNvPr id="3" name="İçerik Yer Tutucusu 2"/>
          <p:cNvSpPr>
            <a:spLocks noGrp="1"/>
          </p:cNvSpPr>
          <p:nvPr>
            <p:ph idx="1"/>
          </p:nvPr>
        </p:nvSpPr>
        <p:spPr>
          <a:xfrm>
            <a:off x="707136" y="1671145"/>
            <a:ext cx="4559808" cy="4505818"/>
          </a:xfrm>
        </p:spPr>
        <p:txBody>
          <a:bodyPr>
            <a:normAutofit/>
          </a:bodyPr>
          <a:lstStyle/>
          <a:p>
            <a:pPr algn="just">
              <a:spcBef>
                <a:spcPct val="50000"/>
              </a:spcBef>
            </a:pPr>
            <a:r>
              <a:rPr lang="tr-TR" altLang="tr-TR" sz="2800" dirty="0"/>
              <a:t>Tekil tarama modelleri ile anlık durum saptamaları yanında, zamansal gelişimler ve değişimler de belirlenebilmektedir</a:t>
            </a:r>
            <a:r>
              <a:rPr lang="tr-TR" altLang="tr-TR" sz="2800" dirty="0" smtClean="0"/>
              <a:t>.</a:t>
            </a:r>
          </a:p>
          <a:p>
            <a:pPr algn="just">
              <a:spcBef>
                <a:spcPct val="50000"/>
              </a:spcBef>
            </a:pPr>
            <a:endParaRPr lang="tr-TR" altLang="tr-TR" sz="2800" dirty="0"/>
          </a:p>
          <a:p>
            <a:pPr algn="just">
              <a:spcBef>
                <a:spcPct val="50000"/>
              </a:spcBef>
            </a:pPr>
            <a:r>
              <a:rPr lang="tr-TR" altLang="tr-TR" sz="2800" dirty="0" smtClean="0"/>
              <a:t>-İzleme</a:t>
            </a:r>
          </a:p>
          <a:p>
            <a:pPr algn="just">
              <a:spcBef>
                <a:spcPct val="50000"/>
              </a:spcBef>
            </a:pPr>
            <a:r>
              <a:rPr lang="tr-TR" altLang="tr-TR" sz="2800" dirty="0" smtClean="0"/>
              <a:t>-Kesit Alma</a:t>
            </a:r>
            <a:endParaRPr lang="tr-TR" altLang="tr-TR" sz="2800" dirty="0"/>
          </a:p>
        </p:txBody>
      </p:sp>
      <p:sp>
        <p:nvSpPr>
          <p:cNvPr id="4" name="Dikdörtgen 3"/>
          <p:cNvSpPr/>
          <p:nvPr/>
        </p:nvSpPr>
        <p:spPr>
          <a:xfrm>
            <a:off x="447304" y="6478427"/>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sp>
        <p:nvSpPr>
          <p:cNvPr id="5" name="Slayt Numarası Yer Tutucusu 4"/>
          <p:cNvSpPr>
            <a:spLocks noGrp="1"/>
          </p:cNvSpPr>
          <p:nvPr>
            <p:ph type="sldNum" sz="quarter" idx="12"/>
          </p:nvPr>
        </p:nvSpPr>
        <p:spPr/>
        <p:txBody>
          <a:bodyPr/>
          <a:lstStyle/>
          <a:p>
            <a:fld id="{4FAB73BC-B049-4115-A692-8D63A059BFB8}" type="slidenum">
              <a:rPr lang="en-US" smtClean="0"/>
              <a:t>16</a:t>
            </a:fld>
            <a:endParaRPr lang="en-US" dirty="0"/>
          </a:p>
        </p:txBody>
      </p:sp>
      <p:pic>
        <p:nvPicPr>
          <p:cNvPr id="3074" name="Picture 2" descr="http://www.e-sertifika.org/wp-content/uploads/2013/03/cocuk-gelisimi-ve-psikoloj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735" y="2045494"/>
            <a:ext cx="4060825" cy="3045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4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73480"/>
          </a:xfrm>
        </p:spPr>
        <p:txBody>
          <a:bodyPr/>
          <a:lstStyle/>
          <a:p>
            <a:r>
              <a:rPr lang="tr-TR" cap="none" dirty="0" smtClean="0"/>
              <a:t>-İlişkisel Tarama Modelleri</a:t>
            </a:r>
            <a:endParaRPr lang="tr-TR" cap="none" dirty="0"/>
          </a:p>
        </p:txBody>
      </p:sp>
      <p:sp>
        <p:nvSpPr>
          <p:cNvPr id="3" name="İçerik Yer Tutucusu 2"/>
          <p:cNvSpPr>
            <a:spLocks noGrp="1"/>
          </p:cNvSpPr>
          <p:nvPr>
            <p:ph idx="1"/>
          </p:nvPr>
        </p:nvSpPr>
        <p:spPr>
          <a:xfrm>
            <a:off x="797132" y="2376075"/>
            <a:ext cx="6289468" cy="3051175"/>
          </a:xfrm>
        </p:spPr>
        <p:txBody>
          <a:bodyPr>
            <a:normAutofit/>
          </a:bodyPr>
          <a:lstStyle/>
          <a:p>
            <a:pPr algn="just"/>
            <a:r>
              <a:rPr lang="tr-TR" altLang="tr-TR" sz="2800" b="1" dirty="0"/>
              <a:t>İki ve daha çok sayıdaki değişken arasında birlikte değişim varlığını veya derecesini belirlemeyi amaçlayan araştırma modellerine </a:t>
            </a:r>
            <a:r>
              <a:rPr lang="tr-TR" altLang="tr-TR" sz="2800" b="1" dirty="0">
                <a:solidFill>
                  <a:srgbClr val="C00000"/>
                </a:solidFill>
              </a:rPr>
              <a:t>ilişkisel tarama modelleri </a:t>
            </a:r>
            <a:r>
              <a:rPr lang="tr-TR" altLang="tr-TR" sz="2800" b="1" dirty="0"/>
              <a:t>denir.</a:t>
            </a:r>
            <a:endParaRPr lang="tr-TR" sz="2800" b="1" dirty="0" smtClean="0"/>
          </a:p>
        </p:txBody>
      </p:sp>
      <p:sp>
        <p:nvSpPr>
          <p:cNvPr id="5" name="Slayt Numarası Yer Tutucusu 4"/>
          <p:cNvSpPr>
            <a:spLocks noGrp="1"/>
          </p:cNvSpPr>
          <p:nvPr>
            <p:ph type="sldNum" sz="quarter" idx="12"/>
          </p:nvPr>
        </p:nvSpPr>
        <p:spPr/>
        <p:txBody>
          <a:bodyPr/>
          <a:lstStyle/>
          <a:p>
            <a:fld id="{4FAB73BC-B049-4115-A692-8D63A059BFB8}" type="slidenum">
              <a:rPr lang="en-US" smtClean="0"/>
              <a:t>17</a:t>
            </a:fld>
            <a:endParaRPr lang="en-US" dirty="0"/>
          </a:p>
        </p:txBody>
      </p:sp>
      <p:pic>
        <p:nvPicPr>
          <p:cNvPr id="4098" name="Picture 2" descr="http://thumbs.dreamstime.com/z/causation-correlation-difference-explained-37881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518" y="1658112"/>
            <a:ext cx="4515690" cy="384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0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2752" y="228600"/>
            <a:ext cx="10457688" cy="1609344"/>
          </a:xfrm>
        </p:spPr>
        <p:txBody>
          <a:bodyPr/>
          <a:lstStyle/>
          <a:p>
            <a:r>
              <a:rPr lang="tr-TR" cap="none" dirty="0" smtClean="0"/>
              <a:t>-İlişkisel Tarama Modelleri</a:t>
            </a:r>
            <a:endParaRPr lang="tr-TR" cap="none" dirty="0"/>
          </a:p>
        </p:txBody>
      </p:sp>
      <p:sp>
        <p:nvSpPr>
          <p:cNvPr id="3" name="İçerik Yer Tutucusu 2"/>
          <p:cNvSpPr>
            <a:spLocks noGrp="1"/>
          </p:cNvSpPr>
          <p:nvPr>
            <p:ph idx="1"/>
          </p:nvPr>
        </p:nvSpPr>
        <p:spPr>
          <a:xfrm>
            <a:off x="438912" y="2271605"/>
            <a:ext cx="6097603" cy="2188465"/>
          </a:xfrm>
        </p:spPr>
        <p:txBody>
          <a:bodyPr>
            <a:noAutofit/>
          </a:bodyPr>
          <a:lstStyle/>
          <a:p>
            <a:pPr marL="0" indent="0" algn="just">
              <a:lnSpc>
                <a:spcPct val="150000"/>
              </a:lnSpc>
              <a:buNone/>
            </a:pPr>
            <a:r>
              <a:rPr lang="tr-TR" altLang="tr-TR" sz="2400" dirty="0"/>
              <a:t>Tarama yolu ile bulunan ilişkiler gerçek bir neden – sonuç ilişkisi olarak yorumlanamaz; ancak o yönde bazı ipuçları vererek, bir değişkendeki durumun bilinmesi halinde ötekinin kestirilmesinde yararlı sonuçlar verebilir.</a:t>
            </a:r>
            <a:endParaRPr lang="tr-TR" sz="2400" dirty="0" smtClean="0"/>
          </a:p>
        </p:txBody>
      </p:sp>
      <p:sp>
        <p:nvSpPr>
          <p:cNvPr id="5" name="Slayt Numarası Yer Tutucusu 4"/>
          <p:cNvSpPr>
            <a:spLocks noGrp="1"/>
          </p:cNvSpPr>
          <p:nvPr>
            <p:ph type="sldNum" sz="quarter" idx="12"/>
          </p:nvPr>
        </p:nvSpPr>
        <p:spPr/>
        <p:txBody>
          <a:bodyPr/>
          <a:lstStyle/>
          <a:p>
            <a:fld id="{4FAB73BC-B049-4115-A692-8D63A059BFB8}" type="slidenum">
              <a:rPr lang="en-US" smtClean="0"/>
              <a:t>18</a:t>
            </a:fld>
            <a:endParaRPr lang="en-US" dirty="0"/>
          </a:p>
        </p:txBody>
      </p:sp>
      <p:graphicFrame>
        <p:nvGraphicFramePr>
          <p:cNvPr id="6" name="Diyagram 5"/>
          <p:cNvGraphicFramePr/>
          <p:nvPr>
            <p:extLst>
              <p:ext uri="{D42A27DB-BD31-4B8C-83A1-F6EECF244321}">
                <p14:modId xmlns:p14="http://schemas.microsoft.com/office/powerpoint/2010/main" val="2485641390"/>
              </p:ext>
            </p:extLst>
          </p:nvPr>
        </p:nvGraphicFramePr>
        <p:xfrm>
          <a:off x="7194550" y="2305050"/>
          <a:ext cx="4997450" cy="2347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86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8414" y="179832"/>
            <a:ext cx="10058400" cy="982218"/>
          </a:xfrm>
        </p:spPr>
        <p:txBody>
          <a:bodyPr>
            <a:normAutofit/>
          </a:bodyPr>
          <a:lstStyle/>
          <a:p>
            <a:r>
              <a:rPr lang="tr-TR" cap="none" dirty="0" smtClean="0"/>
              <a:t>2)Örnek Olay Tarama Modelleri</a:t>
            </a:r>
            <a:endParaRPr lang="tr-TR" cap="none" dirty="0"/>
          </a:p>
        </p:txBody>
      </p:sp>
      <p:sp>
        <p:nvSpPr>
          <p:cNvPr id="3" name="İçerik Yer Tutucusu 2"/>
          <p:cNvSpPr>
            <a:spLocks noGrp="1"/>
          </p:cNvSpPr>
          <p:nvPr>
            <p:ph idx="1"/>
          </p:nvPr>
        </p:nvSpPr>
        <p:spPr>
          <a:xfrm>
            <a:off x="4857750" y="2121408"/>
            <a:ext cx="6270498" cy="4167352"/>
          </a:xfrm>
        </p:spPr>
        <p:txBody>
          <a:bodyPr>
            <a:noAutofit/>
          </a:bodyPr>
          <a:lstStyle/>
          <a:p>
            <a:pPr algn="just">
              <a:spcBef>
                <a:spcPct val="50000"/>
              </a:spcBef>
            </a:pPr>
            <a:r>
              <a:rPr lang="tr-TR" altLang="tr-TR" sz="2800" dirty="0"/>
              <a:t>Örnek olay tarama modelleri, evrendeki belli bir ünitenin (birey, aile, okul, hastane, dernek vb.)  derinliğine ve genişliğine, kendisini ve çevresi ile olan ilişkilerini belirleyerek, o ünite hakkında bir yargıya varmayı amaçlayan tarama düzenlemeleridir. Bunlara “monografi” çalışmaları da denir.</a:t>
            </a:r>
          </a:p>
        </p:txBody>
      </p:sp>
      <p:sp>
        <p:nvSpPr>
          <p:cNvPr id="4" name="Slayt Numarası Yer Tutucusu 3"/>
          <p:cNvSpPr>
            <a:spLocks noGrp="1"/>
          </p:cNvSpPr>
          <p:nvPr>
            <p:ph type="sldNum" sz="quarter" idx="12"/>
          </p:nvPr>
        </p:nvSpPr>
        <p:spPr/>
        <p:txBody>
          <a:bodyPr/>
          <a:lstStyle/>
          <a:p>
            <a:fld id="{4FAB73BC-B049-4115-A692-8D63A059BFB8}" type="slidenum">
              <a:rPr lang="en-US" smtClean="0"/>
              <a:t>19</a:t>
            </a:fld>
            <a:endParaRPr lang="en-US" dirty="0"/>
          </a:p>
        </p:txBody>
      </p:sp>
      <p:pic>
        <p:nvPicPr>
          <p:cNvPr id="1026" name="Picture 2" descr="case stud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48" y="2698176"/>
            <a:ext cx="4315714" cy="215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5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23672"/>
            <a:ext cx="10058400" cy="929640"/>
          </a:xfrm>
        </p:spPr>
        <p:txBody>
          <a:bodyPr/>
          <a:lstStyle/>
          <a:p>
            <a:r>
              <a:rPr lang="tr-TR" dirty="0" smtClean="0"/>
              <a:t>PARADİGMA FARKI</a:t>
            </a:r>
            <a:endParaRPr lang="tr-TR" dirty="0"/>
          </a:p>
        </p:txBody>
      </p:sp>
      <p:sp>
        <p:nvSpPr>
          <p:cNvPr id="3" name="Slayt Numarası Yer Tutucusu 2"/>
          <p:cNvSpPr>
            <a:spLocks noGrp="1"/>
          </p:cNvSpPr>
          <p:nvPr>
            <p:ph type="sldNum" sz="quarter" idx="12"/>
          </p:nvPr>
        </p:nvSpPr>
        <p:spPr/>
        <p:txBody>
          <a:bodyPr/>
          <a:lstStyle/>
          <a:p>
            <a:fld id="{4FAB73BC-B049-4115-A692-8D63A059BFB8}" type="slidenum">
              <a:rPr lang="en-US" smtClean="0"/>
              <a:t>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633728"/>
            <a:ext cx="11826240" cy="508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03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5048" y="448056"/>
            <a:ext cx="10058400" cy="1051560"/>
          </a:xfrm>
        </p:spPr>
        <p:txBody>
          <a:bodyPr/>
          <a:lstStyle/>
          <a:p>
            <a:r>
              <a:rPr lang="tr-TR" cap="none" dirty="0" smtClean="0"/>
              <a:t>2)Örnek Olay Modelleri</a:t>
            </a:r>
            <a:endParaRPr lang="tr-TR" cap="none" dirty="0"/>
          </a:p>
        </p:txBody>
      </p:sp>
      <p:sp>
        <p:nvSpPr>
          <p:cNvPr id="3" name="İçerik Yer Tutucusu 2"/>
          <p:cNvSpPr>
            <a:spLocks noGrp="1"/>
          </p:cNvSpPr>
          <p:nvPr>
            <p:ph idx="1"/>
          </p:nvPr>
        </p:nvSpPr>
        <p:spPr>
          <a:xfrm>
            <a:off x="511302" y="2309626"/>
            <a:ext cx="6400800" cy="2508374"/>
          </a:xfrm>
        </p:spPr>
        <p:txBody>
          <a:bodyPr>
            <a:noAutofit/>
          </a:bodyPr>
          <a:lstStyle/>
          <a:p>
            <a:pPr algn="just">
              <a:spcBef>
                <a:spcPct val="50000"/>
              </a:spcBef>
            </a:pPr>
            <a:r>
              <a:rPr lang="tr-TR" altLang="tr-TR" sz="2800" dirty="0"/>
              <a:t>Olayların olası nedenleri, nasılları örnek olaylarla daha kolay görülebilir. Bu nedenle, genel taramaların yetersiz görüldüğü durumlarda, örnek olay taramaları yapılır.</a:t>
            </a:r>
          </a:p>
        </p:txBody>
      </p:sp>
      <p:sp>
        <p:nvSpPr>
          <p:cNvPr id="4" name="Slayt Numarası Yer Tutucusu 3"/>
          <p:cNvSpPr>
            <a:spLocks noGrp="1"/>
          </p:cNvSpPr>
          <p:nvPr>
            <p:ph type="sldNum" sz="quarter" idx="12"/>
          </p:nvPr>
        </p:nvSpPr>
        <p:spPr/>
        <p:txBody>
          <a:bodyPr/>
          <a:lstStyle/>
          <a:p>
            <a:fld id="{4FAB73BC-B049-4115-A692-8D63A059BFB8}" type="slidenum">
              <a:rPr lang="en-US" smtClean="0"/>
              <a:t>20</a:t>
            </a:fld>
            <a:endParaRPr lang="en-US" dirty="0"/>
          </a:p>
        </p:txBody>
      </p:sp>
      <p:pic>
        <p:nvPicPr>
          <p:cNvPr id="6146" name="Picture 2" descr="http://i.milliyet.com.tr/YeniAnaResim/2013/01/28/fft99_mf299396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75" y="1873126"/>
            <a:ext cx="33813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9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328" y="383304"/>
            <a:ext cx="10058400" cy="779544"/>
          </a:xfrm>
        </p:spPr>
        <p:txBody>
          <a:bodyPr>
            <a:normAutofit fontScale="90000"/>
          </a:bodyPr>
          <a:lstStyle/>
          <a:p>
            <a:r>
              <a:rPr lang="tr-TR" cap="none" dirty="0" smtClean="0"/>
              <a:t>B) DENEME(DENEYSEL) TASARIMLARI</a:t>
            </a:r>
            <a:endParaRPr lang="tr-TR" cap="none" dirty="0"/>
          </a:p>
        </p:txBody>
      </p:sp>
      <p:sp>
        <p:nvSpPr>
          <p:cNvPr id="3" name="İçerik Yer Tutucusu 2"/>
          <p:cNvSpPr>
            <a:spLocks noGrp="1"/>
          </p:cNvSpPr>
          <p:nvPr>
            <p:ph idx="1"/>
          </p:nvPr>
        </p:nvSpPr>
        <p:spPr>
          <a:xfrm>
            <a:off x="719328" y="2363190"/>
            <a:ext cx="5437632" cy="2817943"/>
          </a:xfrm>
        </p:spPr>
        <p:txBody>
          <a:bodyPr>
            <a:noAutofit/>
          </a:bodyPr>
          <a:lstStyle/>
          <a:p>
            <a:pPr algn="just">
              <a:spcBef>
                <a:spcPct val="50000"/>
              </a:spcBef>
            </a:pPr>
            <a:r>
              <a:rPr lang="tr-TR" altLang="tr-TR" sz="2800" dirty="0"/>
              <a:t>Deneme modelleri, neden – sonuç ilişkilerini belirlemeye çalışmak amacı ile doğrudan araştırmacının kontrolü altında, gözlenmek istenen verilerin üretildiği araştırma modelleridir. </a:t>
            </a:r>
          </a:p>
        </p:txBody>
      </p:sp>
      <p:sp>
        <p:nvSpPr>
          <p:cNvPr id="4" name="Oval 3"/>
          <p:cNvSpPr/>
          <p:nvPr/>
        </p:nvSpPr>
        <p:spPr>
          <a:xfrm>
            <a:off x="6705600" y="2363189"/>
            <a:ext cx="4457205" cy="2817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dirty="0"/>
              <a:t>Tarama modelleri ile var olan durum gözlenirken, deneme modelinde, gözlenmek istenenlerin araştırmacı tarafından üretilmesi söz konusudur.</a:t>
            </a:r>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74005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328" y="383304"/>
            <a:ext cx="10058400" cy="779544"/>
          </a:xfrm>
        </p:spPr>
        <p:txBody>
          <a:bodyPr>
            <a:normAutofit fontScale="90000"/>
          </a:bodyPr>
          <a:lstStyle/>
          <a:p>
            <a:r>
              <a:rPr lang="tr-TR" cap="none" dirty="0" smtClean="0"/>
              <a:t>B) DENEME(DENEYSEL) TASARIMLARI</a:t>
            </a:r>
            <a:endParaRPr lang="tr-TR" cap="none" dirty="0"/>
          </a:p>
        </p:txBody>
      </p:sp>
      <p:sp>
        <p:nvSpPr>
          <p:cNvPr id="3" name="İçerik Yer Tutucusu 2"/>
          <p:cNvSpPr>
            <a:spLocks noGrp="1"/>
          </p:cNvSpPr>
          <p:nvPr>
            <p:ph idx="1"/>
          </p:nvPr>
        </p:nvSpPr>
        <p:spPr>
          <a:xfrm>
            <a:off x="190500" y="2057400"/>
            <a:ext cx="7162800" cy="3962400"/>
          </a:xfrm>
        </p:spPr>
        <p:txBody>
          <a:bodyPr>
            <a:noAutofit/>
          </a:bodyPr>
          <a:lstStyle/>
          <a:p>
            <a:pPr algn="just">
              <a:spcBef>
                <a:spcPct val="50000"/>
              </a:spcBef>
            </a:pPr>
            <a:r>
              <a:rPr lang="tr-TR" altLang="tr-TR" sz="2800" dirty="0"/>
              <a:t>Deneme ortamı, yapay ya da doğal koşullarda fakat araştırmacının kontrolü altında gerçekleştirilir. Deneme, bağımsız değişkenlerin bağımlı değişkeni etkilemesi, kontrollü koşullarda sistemli değişiklikler yapılması ve sonuçlarının izlenmesi ile olur. Bağımsız değişkendeki sistemli değişmelerin bağımlı değişkeni nasıl etkilediği görülmeye çalışılır.</a:t>
            </a:r>
          </a:p>
        </p:txBody>
      </p:sp>
      <p:sp>
        <p:nvSpPr>
          <p:cNvPr id="6" name="Slayt Numarası Yer Tutucusu 5"/>
          <p:cNvSpPr>
            <a:spLocks noGrp="1"/>
          </p:cNvSpPr>
          <p:nvPr>
            <p:ph type="sldNum" sz="quarter" idx="12"/>
          </p:nvPr>
        </p:nvSpPr>
        <p:spPr/>
        <p:txBody>
          <a:bodyPr/>
          <a:lstStyle/>
          <a:p>
            <a:fld id="{4FAB73BC-B049-4115-A692-8D63A059BFB8}" type="slidenum">
              <a:rPr lang="en-US" smtClean="0"/>
              <a:t>22</a:t>
            </a:fld>
            <a:endParaRPr lang="en-US" dirty="0"/>
          </a:p>
        </p:txBody>
      </p:sp>
      <p:pic>
        <p:nvPicPr>
          <p:cNvPr id="2050" name="Picture 2" descr="experimental desig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733" y="2320734"/>
            <a:ext cx="4366959" cy="278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3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167640"/>
            <a:ext cx="10058400" cy="1319784"/>
          </a:xfrm>
        </p:spPr>
        <p:txBody>
          <a:bodyPr/>
          <a:lstStyle/>
          <a:p>
            <a:r>
              <a:rPr lang="tr-TR" cap="none" dirty="0" smtClean="0"/>
              <a:t>DENEYSEL TASARIM</a:t>
            </a:r>
            <a:endParaRPr lang="tr-TR" cap="none" dirty="0"/>
          </a:p>
        </p:txBody>
      </p:sp>
      <p:sp>
        <p:nvSpPr>
          <p:cNvPr id="3" name="Slayt Numarası Yer Tutucusu 2"/>
          <p:cNvSpPr>
            <a:spLocks noGrp="1"/>
          </p:cNvSpPr>
          <p:nvPr>
            <p:ph type="sldNum" sz="quarter" idx="12"/>
          </p:nvPr>
        </p:nvSpPr>
        <p:spPr/>
        <p:txBody>
          <a:bodyPr/>
          <a:lstStyle/>
          <a:p>
            <a:fld id="{4FAB73BC-B049-4115-A692-8D63A059BFB8}" type="slidenum">
              <a:rPr lang="en-US" smtClean="0"/>
              <a:t>23</a:t>
            </a:fld>
            <a:endParaRPr lang="en-US"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939034209"/>
              </p:ext>
            </p:extLst>
          </p:nvPr>
        </p:nvGraphicFramePr>
        <p:xfrm>
          <a:off x="819150" y="2465388"/>
          <a:ext cx="10272522" cy="380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1033272" y="1475077"/>
            <a:ext cx="10058400" cy="830997"/>
          </a:xfrm>
          <a:prstGeom prst="rect">
            <a:avLst/>
          </a:prstGeom>
        </p:spPr>
        <p:txBody>
          <a:bodyPr wrap="square">
            <a:spAutoFit/>
          </a:bodyPr>
          <a:lstStyle/>
          <a:p>
            <a:pPr algn="just">
              <a:spcBef>
                <a:spcPct val="50000"/>
              </a:spcBef>
            </a:pPr>
            <a:r>
              <a:rPr lang="tr-TR" altLang="tr-TR" sz="2400" dirty="0"/>
              <a:t>B</a:t>
            </a:r>
            <a:r>
              <a:rPr lang="tr-TR" altLang="tr-TR" sz="2400" dirty="0" smtClean="0"/>
              <a:t>ir </a:t>
            </a:r>
            <a:r>
              <a:rPr lang="tr-TR" altLang="tr-TR" sz="2400" dirty="0"/>
              <a:t>araştırmanın </a:t>
            </a:r>
            <a:r>
              <a:rPr lang="tr-TR" altLang="tr-TR" sz="2400" dirty="0" smtClean="0"/>
              <a:t>deneysel </a:t>
            </a:r>
            <a:r>
              <a:rPr lang="tr-TR" altLang="tr-TR" sz="2400" dirty="0"/>
              <a:t>sayılabilmesi için şu üç koşulu karşılaması gerekir: (</a:t>
            </a:r>
            <a:r>
              <a:rPr lang="tr-TR" altLang="tr-TR" sz="2400" dirty="0" err="1"/>
              <a:t>Meyers</a:t>
            </a:r>
            <a:r>
              <a:rPr lang="tr-TR" altLang="tr-TR" sz="2400" dirty="0"/>
              <a:t> ve </a:t>
            </a:r>
            <a:r>
              <a:rPr lang="tr-TR" altLang="tr-TR" sz="2400" dirty="0" err="1"/>
              <a:t>Grosser</a:t>
            </a:r>
            <a:r>
              <a:rPr lang="tr-TR" altLang="tr-TR" sz="2400" dirty="0"/>
              <a:t>)</a:t>
            </a:r>
          </a:p>
        </p:txBody>
      </p:sp>
    </p:spTree>
    <p:extLst>
      <p:ext uri="{BB962C8B-B14F-4D97-AF65-F5344CB8AC3E}">
        <p14:creationId xmlns:p14="http://schemas.microsoft.com/office/powerpoint/2010/main" val="367742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1080" y="94488"/>
            <a:ext cx="10058400" cy="1173480"/>
          </a:xfrm>
        </p:spPr>
        <p:txBody>
          <a:bodyPr>
            <a:normAutofit/>
          </a:bodyPr>
          <a:lstStyle/>
          <a:p>
            <a:r>
              <a:rPr lang="tr-TR" sz="3400" cap="none" dirty="0"/>
              <a:t>Tek Değişken Yasası ve Sonrası</a:t>
            </a:r>
          </a:p>
        </p:txBody>
      </p:sp>
      <p:sp>
        <p:nvSpPr>
          <p:cNvPr id="3" name="Slayt Numarası Yer Tutucusu 2"/>
          <p:cNvSpPr>
            <a:spLocks noGrp="1"/>
          </p:cNvSpPr>
          <p:nvPr>
            <p:ph type="sldNum" sz="quarter" idx="12"/>
          </p:nvPr>
        </p:nvSpPr>
        <p:spPr/>
        <p:txBody>
          <a:bodyPr/>
          <a:lstStyle/>
          <a:p>
            <a:fld id="{4FAB73BC-B049-4115-A692-8D63A059BFB8}" type="slidenum">
              <a:rPr lang="en-US" smtClean="0"/>
              <a:t>24</a:t>
            </a:fld>
            <a:endParaRPr lang="en-US" dirty="0"/>
          </a:p>
        </p:txBody>
      </p:sp>
      <p:sp>
        <p:nvSpPr>
          <p:cNvPr id="6" name="İçerik Yer Tutucusu 5"/>
          <p:cNvSpPr>
            <a:spLocks noGrp="1"/>
          </p:cNvSpPr>
          <p:nvPr>
            <p:ph idx="1"/>
          </p:nvPr>
        </p:nvSpPr>
        <p:spPr>
          <a:xfrm>
            <a:off x="609600" y="1873758"/>
            <a:ext cx="6762750" cy="3955542"/>
          </a:xfrm>
        </p:spPr>
        <p:txBody>
          <a:bodyPr>
            <a:noAutofit/>
          </a:bodyPr>
          <a:lstStyle/>
          <a:p>
            <a:pPr algn="just"/>
            <a:r>
              <a:rPr lang="tr-TR" altLang="tr-TR" sz="2800" dirty="0"/>
              <a:t>Deneme modelleri, geleneksel olarak tek değişken yasası ile açıklanırdı. Tek değişken yasasına göre: “iki durum her haliyle birbirine eşit ise, bunlardan yalnızca birine eklenen ya da ondan çıkarılan bir eleman, durumlar arasında oluşacak olası ayrımın nedeni sayılır” </a:t>
            </a:r>
            <a:r>
              <a:rPr lang="tr-TR" altLang="tr-TR" sz="2800" dirty="0" smtClean="0"/>
              <a:t>.</a:t>
            </a:r>
            <a:endParaRPr lang="tr-TR" altLang="tr-TR" sz="2800" dirty="0"/>
          </a:p>
          <a:p>
            <a:pPr algn="just"/>
            <a:endParaRPr lang="tr-TR" sz="2800" dirty="0"/>
          </a:p>
        </p:txBody>
      </p:sp>
      <p:pic>
        <p:nvPicPr>
          <p:cNvPr id="7170" name="Picture 2" descr="http://iblog.milliyet.com.tr/imgroot/blogv7/Blog333/2013/12/19/20/441187-3-4-720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655" y="2209800"/>
            <a:ext cx="3655695" cy="248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6280" y="484632"/>
            <a:ext cx="10058400" cy="1609344"/>
          </a:xfrm>
        </p:spPr>
        <p:txBody>
          <a:bodyPr/>
          <a:lstStyle/>
          <a:p>
            <a:r>
              <a:rPr lang="tr-TR" cap="none" dirty="0" smtClean="0"/>
              <a:t>Tek Değişken Yasası ve Sonrası</a:t>
            </a:r>
            <a:endParaRPr lang="tr-TR" cap="none" dirty="0"/>
          </a:p>
        </p:txBody>
      </p:sp>
      <p:sp>
        <p:nvSpPr>
          <p:cNvPr id="3" name="İçerik Yer Tutucusu 2"/>
          <p:cNvSpPr>
            <a:spLocks noGrp="1"/>
          </p:cNvSpPr>
          <p:nvPr>
            <p:ph idx="1"/>
          </p:nvPr>
        </p:nvSpPr>
        <p:spPr>
          <a:xfrm>
            <a:off x="581025" y="2093976"/>
            <a:ext cx="5791200" cy="3003042"/>
          </a:xfrm>
        </p:spPr>
        <p:txBody>
          <a:bodyPr>
            <a:normAutofit/>
          </a:bodyPr>
          <a:lstStyle/>
          <a:p>
            <a:pPr algn="just"/>
            <a:r>
              <a:rPr lang="tr-TR" altLang="tr-TR" sz="2800" dirty="0"/>
              <a:t>Denemelerin </a:t>
            </a:r>
            <a:r>
              <a:rPr lang="tr-TR" altLang="tr-TR" sz="2800" dirty="0" err="1"/>
              <a:t>laboratuar</a:t>
            </a:r>
            <a:r>
              <a:rPr lang="tr-TR" altLang="tr-TR" sz="2800" dirty="0"/>
              <a:t> dışına (doğal koşullara) da taşmasıyla tek değişken yasasının gerektirdiği koşulları sağlamanın olanaksızlığı görülerek, bu yasanın geçerliğine olan inanç yıkılmaya başlamıştır.</a:t>
            </a:r>
            <a:endParaRPr lang="tr-TR" sz="28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25</a:t>
            </a:fld>
            <a:endParaRPr lang="en-US" dirty="0"/>
          </a:p>
        </p:txBody>
      </p:sp>
      <p:pic>
        <p:nvPicPr>
          <p:cNvPr id="8194" name="Picture 2" descr="http://haberiniz.com.tr/img/haber/200225/1024/ya-o-ya-budan-hem-o-hem-buya-gecis-protatip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043" y="2093976"/>
            <a:ext cx="4556125" cy="24475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yagram 5"/>
          <p:cNvGraphicFramePr/>
          <p:nvPr>
            <p:extLst>
              <p:ext uri="{D42A27DB-BD31-4B8C-83A1-F6EECF244321}">
                <p14:modId xmlns:p14="http://schemas.microsoft.com/office/powerpoint/2010/main" val="3008260374"/>
              </p:ext>
            </p:extLst>
          </p:nvPr>
        </p:nvGraphicFramePr>
        <p:xfrm>
          <a:off x="1840992" y="5132832"/>
          <a:ext cx="8579358" cy="132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674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3816" y="252984"/>
            <a:ext cx="10058400" cy="1609344"/>
          </a:xfrm>
        </p:spPr>
        <p:txBody>
          <a:bodyPr/>
          <a:lstStyle/>
          <a:p>
            <a:r>
              <a:rPr lang="tr-TR" cap="none" dirty="0" smtClean="0"/>
              <a:t>Değişkenler</a:t>
            </a:r>
            <a:endParaRPr lang="tr-TR" cap="none"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26</a:t>
            </a:fld>
            <a:endParaRPr lang="en-US" dirty="0"/>
          </a:p>
        </p:txBody>
      </p:sp>
      <p:graphicFrame>
        <p:nvGraphicFramePr>
          <p:cNvPr id="6" name="Diyagram 5"/>
          <p:cNvGraphicFramePr/>
          <p:nvPr>
            <p:extLst>
              <p:ext uri="{D42A27DB-BD31-4B8C-83A1-F6EECF244321}">
                <p14:modId xmlns:p14="http://schemas.microsoft.com/office/powerpoint/2010/main" val="1776007640"/>
              </p:ext>
            </p:extLst>
          </p:nvPr>
        </p:nvGraphicFramePr>
        <p:xfrm>
          <a:off x="707136" y="2023872"/>
          <a:ext cx="10594848" cy="3645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24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27</a:t>
            </a:fld>
            <a:endParaRPr lang="en-US" dirty="0"/>
          </a:p>
        </p:txBody>
      </p:sp>
      <p:sp>
        <p:nvSpPr>
          <p:cNvPr id="6" name="Başlık 1"/>
          <p:cNvSpPr>
            <a:spLocks noGrp="1"/>
          </p:cNvSpPr>
          <p:nvPr>
            <p:ph type="title"/>
          </p:nvPr>
        </p:nvSpPr>
        <p:spPr>
          <a:xfrm>
            <a:off x="582168" y="0"/>
            <a:ext cx="10058400" cy="1173480"/>
          </a:xfrm>
        </p:spPr>
        <p:txBody>
          <a:bodyPr>
            <a:normAutofit/>
          </a:bodyPr>
          <a:lstStyle/>
          <a:p>
            <a:r>
              <a:rPr lang="tr-TR" sz="5800" cap="none" dirty="0" smtClean="0"/>
              <a:t>Deneysel Modeller</a:t>
            </a:r>
            <a:endParaRPr lang="tr-TR" sz="5800" cap="none"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784744542"/>
              </p:ext>
            </p:extLst>
          </p:nvPr>
        </p:nvGraphicFramePr>
        <p:xfrm>
          <a:off x="1069848" y="1809750"/>
          <a:ext cx="100584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79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28</a:t>
            </a:fld>
            <a:endParaRPr lang="en-US" dirty="0"/>
          </a:p>
        </p:txBody>
      </p:sp>
      <p:sp>
        <p:nvSpPr>
          <p:cNvPr id="6" name="Başlık 1"/>
          <p:cNvSpPr>
            <a:spLocks noGrp="1"/>
          </p:cNvSpPr>
          <p:nvPr>
            <p:ph type="title"/>
          </p:nvPr>
        </p:nvSpPr>
        <p:spPr>
          <a:xfrm>
            <a:off x="582168" y="0"/>
            <a:ext cx="10058400" cy="800100"/>
          </a:xfrm>
        </p:spPr>
        <p:txBody>
          <a:bodyPr>
            <a:normAutofit/>
          </a:bodyPr>
          <a:lstStyle/>
          <a:p>
            <a:r>
              <a:rPr lang="tr-TR" sz="4400" cap="none" dirty="0" smtClean="0"/>
              <a:t>Deney Öncesi Modeller</a:t>
            </a:r>
            <a:endParaRPr lang="tr-TR" sz="4400" cap="none"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37013438"/>
              </p:ext>
            </p:extLst>
          </p:nvPr>
        </p:nvGraphicFramePr>
        <p:xfrm>
          <a:off x="0" y="666750"/>
          <a:ext cx="12192000" cy="619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53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29</a:t>
            </a:fld>
            <a:endParaRPr lang="en-US" dirty="0"/>
          </a:p>
        </p:txBody>
      </p:sp>
      <p:sp>
        <p:nvSpPr>
          <p:cNvPr id="6" name="Başlık 1"/>
          <p:cNvSpPr>
            <a:spLocks noGrp="1"/>
          </p:cNvSpPr>
          <p:nvPr>
            <p:ph type="title"/>
          </p:nvPr>
        </p:nvSpPr>
        <p:spPr>
          <a:xfrm>
            <a:off x="582168" y="0"/>
            <a:ext cx="10058400" cy="800100"/>
          </a:xfrm>
        </p:spPr>
        <p:txBody>
          <a:bodyPr>
            <a:normAutofit/>
          </a:bodyPr>
          <a:lstStyle/>
          <a:p>
            <a:r>
              <a:rPr lang="tr-TR" sz="4400" cap="none" dirty="0"/>
              <a:t>Gerçek </a:t>
            </a:r>
            <a:r>
              <a:rPr lang="tr-TR" sz="4400" cap="none" dirty="0" smtClean="0"/>
              <a:t>Deneysel Modeller</a:t>
            </a:r>
            <a:endParaRPr lang="tr-TR" sz="4400" cap="none"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641559688"/>
              </p:ext>
            </p:extLst>
          </p:nvPr>
        </p:nvGraphicFramePr>
        <p:xfrm>
          <a:off x="0" y="666750"/>
          <a:ext cx="12192000" cy="619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04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058400"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smtClean="0"/>
          </a:p>
          <a:p>
            <a:pPr algn="just"/>
            <a:r>
              <a:rPr lang="tr-TR" sz="3600" dirty="0" smtClean="0"/>
              <a:t>Bilgisini </a:t>
            </a:r>
            <a:r>
              <a:rPr lang="tr-TR" sz="3600" dirty="0"/>
              <a:t>edinmek istediğimiz gerçekliğin nasıl bir şey olduğunu </a:t>
            </a:r>
            <a:r>
              <a:rPr lang="tr-TR" sz="3600" b="1" i="1" dirty="0"/>
              <a:t>(ontolojik) </a:t>
            </a:r>
            <a:r>
              <a:rPr lang="tr-TR" sz="3600" dirty="0"/>
              <a:t>bilmeliyiz ki, bu gerçekliğin bilgisine hangi tür bilgi </a:t>
            </a:r>
            <a:r>
              <a:rPr lang="tr-TR" sz="3600" b="1" i="1" dirty="0"/>
              <a:t>(epistemoloji) </a:t>
            </a:r>
            <a:r>
              <a:rPr lang="tr-TR" sz="3600" dirty="0"/>
              <a:t>ile nasıl ulaşabileceğimizi </a:t>
            </a:r>
            <a:r>
              <a:rPr lang="tr-TR" sz="3600" b="1" i="1" dirty="0"/>
              <a:t>(metodoloji) </a:t>
            </a:r>
            <a:r>
              <a:rPr lang="tr-TR" sz="3600" dirty="0"/>
              <a:t>bilelim.</a:t>
            </a:r>
          </a:p>
        </p:txBody>
      </p:sp>
      <p:sp>
        <p:nvSpPr>
          <p:cNvPr id="4" name="Slayt Numarası Yer Tutucusu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28251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30</a:t>
            </a:fld>
            <a:endParaRPr lang="en-US" dirty="0"/>
          </a:p>
        </p:txBody>
      </p:sp>
      <p:sp>
        <p:nvSpPr>
          <p:cNvPr id="6" name="Başlık 1"/>
          <p:cNvSpPr>
            <a:spLocks noGrp="1"/>
          </p:cNvSpPr>
          <p:nvPr>
            <p:ph type="title"/>
          </p:nvPr>
        </p:nvSpPr>
        <p:spPr>
          <a:xfrm>
            <a:off x="582168" y="0"/>
            <a:ext cx="10058400" cy="800100"/>
          </a:xfrm>
        </p:spPr>
        <p:txBody>
          <a:bodyPr>
            <a:normAutofit/>
          </a:bodyPr>
          <a:lstStyle/>
          <a:p>
            <a:r>
              <a:rPr lang="tr-TR" sz="4400" cap="none" dirty="0" smtClean="0"/>
              <a:t>Yarı Deneysel Modeller</a:t>
            </a:r>
            <a:endParaRPr lang="tr-TR" sz="4400" cap="none"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393019933"/>
              </p:ext>
            </p:extLst>
          </p:nvPr>
        </p:nvGraphicFramePr>
        <p:xfrm>
          <a:off x="0" y="666750"/>
          <a:ext cx="12192000" cy="619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17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248" y="4278631"/>
            <a:ext cx="10369128" cy="1609344"/>
          </a:xfrm>
        </p:spPr>
        <p:txBody>
          <a:bodyPr/>
          <a:lstStyle/>
          <a:p>
            <a:pPr algn="ctr"/>
            <a:r>
              <a:rPr lang="tr-TR" cap="none" dirty="0" smtClean="0"/>
              <a:t>Nicel Araştırma Desenleri (Modelleri)</a:t>
            </a:r>
            <a:endParaRPr lang="tr-TR" cap="none" dirty="0"/>
          </a:p>
        </p:txBody>
      </p:sp>
      <p:sp>
        <p:nvSpPr>
          <p:cNvPr id="3" name="Slayt Numarası Yer Tutucusu 2"/>
          <p:cNvSpPr>
            <a:spLocks noGrp="1"/>
          </p:cNvSpPr>
          <p:nvPr>
            <p:ph type="sldNum" sz="quarter" idx="12"/>
          </p:nvPr>
        </p:nvSpPr>
        <p:spPr/>
        <p:txBody>
          <a:bodyPr/>
          <a:lstStyle/>
          <a:p>
            <a:fld id="{4FAB73BC-B049-4115-A692-8D63A059BFB8}" type="slidenum">
              <a:rPr lang="en-US" smtClean="0"/>
              <a:t>4</a:t>
            </a:fld>
            <a:endParaRPr lang="en-US" dirty="0"/>
          </a:p>
        </p:txBody>
      </p:sp>
      <p:pic>
        <p:nvPicPr>
          <p:cNvPr id="1026" name="Picture 2" descr="http://motusarastirma.com/images/Kantitatif_arastir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699" y="747711"/>
            <a:ext cx="4340225" cy="276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9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5</a:t>
            </a:fld>
            <a:endParaRPr lang="en-US" dirty="0"/>
          </a:p>
        </p:txBody>
      </p:sp>
      <p:pic>
        <p:nvPicPr>
          <p:cNvPr id="5" name="Picture 4" descr="http://images.slideplayer.biz.tr/17/5303238/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0" y="231648"/>
            <a:ext cx="9570719" cy="648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02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7384" y="131064"/>
            <a:ext cx="10058400" cy="1173480"/>
          </a:xfrm>
        </p:spPr>
        <p:txBody>
          <a:bodyPr/>
          <a:lstStyle/>
          <a:p>
            <a:r>
              <a:rPr lang="tr-TR" cap="none" dirty="0" smtClean="0"/>
              <a:t>Nicel Araştırma</a:t>
            </a:r>
            <a:endParaRPr lang="tr-TR" cap="none" dirty="0"/>
          </a:p>
        </p:txBody>
      </p:sp>
      <p:sp>
        <p:nvSpPr>
          <p:cNvPr id="3" name="İçerik Yer Tutucusu 2"/>
          <p:cNvSpPr>
            <a:spLocks noGrp="1"/>
          </p:cNvSpPr>
          <p:nvPr>
            <p:ph idx="1"/>
          </p:nvPr>
        </p:nvSpPr>
        <p:spPr>
          <a:xfrm>
            <a:off x="1780032" y="1892046"/>
            <a:ext cx="8893302" cy="2940558"/>
          </a:xfrm>
        </p:spPr>
        <p:style>
          <a:lnRef idx="2">
            <a:schemeClr val="accent2"/>
          </a:lnRef>
          <a:fillRef idx="1">
            <a:schemeClr val="lt1"/>
          </a:fillRef>
          <a:effectRef idx="0">
            <a:schemeClr val="accent2"/>
          </a:effectRef>
          <a:fontRef idx="minor">
            <a:schemeClr val="dk1"/>
          </a:fontRef>
        </p:style>
        <p:txBody>
          <a:bodyPr>
            <a:noAutofit/>
          </a:bodyPr>
          <a:lstStyle/>
          <a:p>
            <a:pPr algn="just">
              <a:spcBef>
                <a:spcPct val="50000"/>
              </a:spcBef>
            </a:pPr>
            <a:r>
              <a:rPr lang="tr-TR" altLang="tr-TR" sz="3200" dirty="0">
                <a:cs typeface="Tahoma" panose="020B0604030504040204" pitchFamily="34" charset="0"/>
              </a:rPr>
              <a:t>Gözlem ve ölçmelerin tekrarlanabildiği ve objektif yapıldığı araştırmalara niceliksel (“</a:t>
            </a:r>
            <a:r>
              <a:rPr lang="tr-TR" altLang="tr-TR" sz="3200" dirty="0" err="1">
                <a:cs typeface="Tahoma" panose="020B0604030504040204" pitchFamily="34" charset="0"/>
              </a:rPr>
              <a:t>quantitative</a:t>
            </a:r>
            <a:r>
              <a:rPr lang="tr-TR" altLang="tr-TR" sz="3200" dirty="0">
                <a:cs typeface="Tahoma" panose="020B0604030504040204" pitchFamily="34" charset="0"/>
              </a:rPr>
              <a:t>”) araştırma denir.</a:t>
            </a:r>
          </a:p>
        </p:txBody>
      </p:sp>
      <p:sp>
        <p:nvSpPr>
          <p:cNvPr id="4" name="Slayt Numarası Yer Tutucusu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30712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smtClean="0"/>
              <a:t>Nicel Araştırma</a:t>
            </a:r>
            <a:endParaRPr lang="tr-TR" cap="none" dirty="0"/>
          </a:p>
        </p:txBody>
      </p:sp>
      <p:sp>
        <p:nvSpPr>
          <p:cNvPr id="3" name="İçerik Yer Tutucusu 2"/>
          <p:cNvSpPr>
            <a:spLocks noGrp="1"/>
          </p:cNvSpPr>
          <p:nvPr>
            <p:ph idx="1"/>
          </p:nvPr>
        </p:nvSpPr>
        <p:spPr>
          <a:xfrm>
            <a:off x="447675" y="2216150"/>
            <a:ext cx="6089650" cy="1917700"/>
          </a:xfrm>
        </p:spPr>
        <p:txBody>
          <a:bodyPr>
            <a:noAutofit/>
          </a:bodyPr>
          <a:lstStyle/>
          <a:p>
            <a:pPr algn="ctr">
              <a:spcBef>
                <a:spcPct val="50000"/>
              </a:spcBef>
            </a:pPr>
            <a:r>
              <a:rPr lang="tr-TR" altLang="tr-TR" sz="2800" dirty="0">
                <a:cs typeface="Tahoma" panose="020B0604030504040204" pitchFamily="34" charset="0"/>
              </a:rPr>
              <a:t>Ölçümler bize kaç kişinin nasıl davrandığını gösterir, ama “niçin?” sorusuna cevap veremez</a:t>
            </a:r>
            <a:r>
              <a:rPr lang="tr-TR" altLang="tr-TR" sz="2800" dirty="0" smtClean="0">
                <a:cs typeface="Tahoma" panose="020B0604030504040204" pitchFamily="34" charset="0"/>
              </a:rPr>
              <a:t>.</a:t>
            </a:r>
          </a:p>
          <a:p>
            <a:pPr algn="ctr">
              <a:spcBef>
                <a:spcPct val="50000"/>
              </a:spcBef>
            </a:pPr>
            <a:r>
              <a:rPr lang="tr-TR" altLang="tr-TR" sz="2800" dirty="0" smtClean="0">
                <a:cs typeface="Tahoma" panose="020B0604030504040204" pitchFamily="34" charset="0"/>
              </a:rPr>
              <a:t>Nicel araştırmalarda ne kadar? Ne miktarda? Ne sıklıkta? Ne kadar yaygın gibi sorulara cevap bulabiliriz.</a:t>
            </a:r>
            <a:endParaRPr lang="tr-TR" altLang="tr-TR" sz="2800" dirty="0">
              <a:cs typeface="Tahoma" panose="020B0604030504040204" pitchFamily="34" charset="0"/>
            </a:endParaRPr>
          </a:p>
        </p:txBody>
      </p:sp>
      <p:pic>
        <p:nvPicPr>
          <p:cNvPr id="1026" name="Picture 2" descr="http://perakendehayat.com/wp-content/uploads/2013/09/parad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75" y="1709737"/>
            <a:ext cx="4168775" cy="359571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7675" y="6419850"/>
            <a:ext cx="11077575" cy="276999"/>
          </a:xfrm>
          <a:prstGeom prst="rect">
            <a:avLst/>
          </a:prstGeom>
          <a:noFill/>
        </p:spPr>
        <p:txBody>
          <a:bodyPr wrap="square" rtlCol="0">
            <a:spAutoFit/>
          </a:bodyPr>
          <a:lstStyle/>
          <a:p>
            <a:r>
              <a:rPr lang="tr-TR" sz="1200" dirty="0" smtClean="0"/>
              <a:t>5. </a:t>
            </a:r>
            <a:r>
              <a:rPr lang="tr-TR" sz="1200" dirty="0" err="1" smtClean="0"/>
              <a:t>Glesne</a:t>
            </a:r>
            <a:r>
              <a:rPr lang="tr-TR" sz="1200" dirty="0" smtClean="0"/>
              <a:t> C. (2013). Nitel Araştırma Giriş (3.Baskı). Anı Yayıncılık, Ankara</a:t>
            </a:r>
            <a:endParaRPr lang="tr-TR" sz="1200"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55304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5642" y="252984"/>
            <a:ext cx="10058400" cy="1609344"/>
          </a:xfrm>
        </p:spPr>
        <p:txBody>
          <a:bodyPr>
            <a:normAutofit/>
          </a:bodyPr>
          <a:lstStyle/>
          <a:p>
            <a:r>
              <a:rPr lang="tr-TR" cap="none" dirty="0" smtClean="0"/>
              <a:t>NİCEL ARAŞTIRMA MODELLERİ</a:t>
            </a:r>
            <a:endParaRPr lang="tr-TR" cap="none"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993291135"/>
              </p:ext>
            </p:extLst>
          </p:nvPr>
        </p:nvGraphicFramePr>
        <p:xfrm>
          <a:off x="605642" y="2400300"/>
          <a:ext cx="11345565" cy="316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19905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0372" y="161712"/>
            <a:ext cx="10058400" cy="1609344"/>
          </a:xfrm>
        </p:spPr>
        <p:txBody>
          <a:bodyPr/>
          <a:lstStyle/>
          <a:p>
            <a:r>
              <a:rPr lang="tr-TR" dirty="0" smtClean="0"/>
              <a:t>A) TARAMA MODELLERİ</a:t>
            </a:r>
            <a:endParaRPr lang="tr-TR" dirty="0"/>
          </a:p>
        </p:txBody>
      </p:sp>
      <p:sp>
        <p:nvSpPr>
          <p:cNvPr id="3" name="İçerik Yer Tutucusu 2"/>
          <p:cNvSpPr>
            <a:spLocks noGrp="1"/>
          </p:cNvSpPr>
          <p:nvPr>
            <p:ph idx="1"/>
          </p:nvPr>
        </p:nvSpPr>
        <p:spPr>
          <a:xfrm>
            <a:off x="5351476" y="1903908"/>
            <a:ext cx="5914267" cy="3400586"/>
          </a:xfrm>
        </p:spPr>
        <p:txBody>
          <a:bodyPr>
            <a:noAutofit/>
          </a:bodyPr>
          <a:lstStyle/>
          <a:p>
            <a:pPr algn="just">
              <a:lnSpc>
                <a:spcPct val="150000"/>
              </a:lnSpc>
            </a:pPr>
            <a:r>
              <a:rPr lang="tr-TR" altLang="tr-TR" sz="2800" dirty="0">
                <a:latin typeface="Tahoma" panose="020B0604030504040204" pitchFamily="34" charset="0"/>
                <a:cs typeface="Tahoma" panose="020B0604030504040204" pitchFamily="34" charset="0"/>
              </a:rPr>
              <a:t>Tarama modelleri</a:t>
            </a:r>
            <a:r>
              <a:rPr lang="tr-TR" altLang="tr-TR" sz="2800" dirty="0" smtClean="0">
                <a:latin typeface="Tahoma" panose="020B0604030504040204" pitchFamily="34" charset="0"/>
                <a:cs typeface="Tahoma" panose="020B0604030504040204" pitchFamily="34" charset="0"/>
              </a:rPr>
              <a:t>, geçmişte </a:t>
            </a:r>
            <a:r>
              <a:rPr lang="tr-TR" altLang="tr-TR" sz="2800" dirty="0">
                <a:latin typeface="Tahoma" panose="020B0604030504040204" pitchFamily="34" charset="0"/>
                <a:cs typeface="Tahoma" panose="020B0604030504040204" pitchFamily="34" charset="0"/>
              </a:rPr>
              <a:t>ya da </a:t>
            </a:r>
            <a:r>
              <a:rPr lang="sv-SE" altLang="tr-TR" sz="2800" dirty="0">
                <a:latin typeface="Tahoma" panose="020B0604030504040204" pitchFamily="34" charset="0"/>
                <a:cs typeface="Tahoma" panose="020B0604030504040204" pitchFamily="34" charset="0"/>
              </a:rPr>
              <a:t>günümüzde mevcut olan bir durumu</a:t>
            </a:r>
            <a:r>
              <a:rPr lang="tr-TR" altLang="tr-TR" sz="2800" dirty="0">
                <a:latin typeface="Tahoma" panose="020B0604030504040204" pitchFamily="34" charset="0"/>
                <a:cs typeface="Tahoma" panose="020B0604030504040204" pitchFamily="34" charset="0"/>
              </a:rPr>
              <a:t> olduğu şekliyle betimlemeyi amaçlayan araştırma yaklaşımlarıdır.</a:t>
            </a:r>
          </a:p>
        </p:txBody>
      </p:sp>
      <p:sp>
        <p:nvSpPr>
          <p:cNvPr id="4" name="Metin kutusu 3"/>
          <p:cNvSpPr txBox="1"/>
          <p:nvPr/>
        </p:nvSpPr>
        <p:spPr>
          <a:xfrm>
            <a:off x="475013" y="6365174"/>
            <a:ext cx="7992093" cy="246221"/>
          </a:xfrm>
          <a:prstGeom prst="rect">
            <a:avLst/>
          </a:prstGeom>
          <a:noFill/>
        </p:spPr>
        <p:txBody>
          <a:bodyPr wrap="square" rtlCol="0">
            <a:spAutoFit/>
          </a:bodyPr>
          <a:lstStyle/>
          <a:p>
            <a:r>
              <a:rPr lang="tr-TR" sz="1000" dirty="0" smtClean="0"/>
              <a:t>Felsefe 1. AOF Yayınları</a:t>
            </a:r>
            <a:endParaRPr lang="tr-TR" sz="1000"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9</a:t>
            </a:fld>
            <a:endParaRPr lang="en-US" dirty="0"/>
          </a:p>
        </p:txBody>
      </p:sp>
      <p:pic>
        <p:nvPicPr>
          <p:cNvPr id="5122" name="Picture 2" descr="individual and societ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00" y="1803527"/>
            <a:ext cx="3682459" cy="3601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2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806</TotalTime>
  <Words>1613</Words>
  <Application>Microsoft Office PowerPoint</Application>
  <PresentationFormat>Özel</PresentationFormat>
  <Paragraphs>166</Paragraphs>
  <Slides>30</Slides>
  <Notes>22</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Wood Type</vt:lpstr>
      <vt:lpstr>BİLİMSEL ARAŞTIRMA YÖNTEMLERİ 3. ders</vt:lpstr>
      <vt:lpstr>PARADİGMA FARKI</vt:lpstr>
      <vt:lpstr>PowerPoint Sunusu</vt:lpstr>
      <vt:lpstr>Nicel Araştırma Desenleri (Modelleri)</vt:lpstr>
      <vt:lpstr>PowerPoint Sunusu</vt:lpstr>
      <vt:lpstr>Nicel Araştırma</vt:lpstr>
      <vt:lpstr>Nicel Araştırma</vt:lpstr>
      <vt:lpstr>NİCEL ARAŞTIRMA MODELLERİ</vt:lpstr>
      <vt:lpstr>A) TARAMA MODELLERİ</vt:lpstr>
      <vt:lpstr>A) Tarama modellerİ</vt:lpstr>
      <vt:lpstr>SINIRLIKLAR</vt:lpstr>
      <vt:lpstr>A) Tarama modellerİ</vt:lpstr>
      <vt:lpstr>1)Genel Tarama Modelleri</vt:lpstr>
      <vt:lpstr>1)Genel Tarama Modelleri</vt:lpstr>
      <vt:lpstr>-Tekil Tarama Modelleri</vt:lpstr>
      <vt:lpstr>-Tekil Tarama Modelleri</vt:lpstr>
      <vt:lpstr>-İlişkisel Tarama Modelleri</vt:lpstr>
      <vt:lpstr>-İlişkisel Tarama Modelleri</vt:lpstr>
      <vt:lpstr>2)Örnek Olay Tarama Modelleri</vt:lpstr>
      <vt:lpstr>2)Örnek Olay Modelleri</vt:lpstr>
      <vt:lpstr>B) DENEME(DENEYSEL) TASARIMLARI</vt:lpstr>
      <vt:lpstr>B) DENEME(DENEYSEL) TASARIMLARI</vt:lpstr>
      <vt:lpstr>DENEYSEL TASARIM</vt:lpstr>
      <vt:lpstr>Tek Değişken Yasası ve Sonrası</vt:lpstr>
      <vt:lpstr>Tek Değişken Yasası ve Sonrası</vt:lpstr>
      <vt:lpstr>Değişkenler</vt:lpstr>
      <vt:lpstr>Deneysel Modeller</vt:lpstr>
      <vt:lpstr>Deney Öncesi Modeller</vt:lpstr>
      <vt:lpstr>Gerçek Deneysel Modeller</vt:lpstr>
      <vt:lpstr>Yarı Deneysel Modeller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53</cp:revision>
  <dcterms:created xsi:type="dcterms:W3CDTF">2014-09-12T02:14:24Z</dcterms:created>
  <dcterms:modified xsi:type="dcterms:W3CDTF">2017-11-29T06:54:38Z</dcterms:modified>
</cp:coreProperties>
</file>