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0D378C5A-5F81-440A-B7DD-FB003D9615B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 xmlns:a16="http://schemas.microsoft.com/office/drawing/2014/main" id="{48E7DA9D-BDE2-4DEF-AA91-B5B47B713A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 xmlns:a16="http://schemas.microsoft.com/office/drawing/2014/main" id="{CF98DDA3-3E42-4FBD-8A0D-08FE8FEC27F4}"/>
              </a:ext>
            </a:extLst>
          </p:cNvPr>
          <p:cNvSpPr>
            <a:spLocks noGrp="1"/>
          </p:cNvSpPr>
          <p:nvPr>
            <p:ph type="dt" sz="half" idx="10"/>
          </p:nvPr>
        </p:nvSpPr>
        <p:spPr/>
        <p:txBody>
          <a:bodyPr/>
          <a:lstStyle/>
          <a:p>
            <a:fld id="{FEA27C2A-5C37-4574-8EA9-AE8995A19651}" type="datetimeFigureOut">
              <a:rPr lang="tr-TR" smtClean="0"/>
              <a:pPr/>
              <a:t>24.04.2020</a:t>
            </a:fld>
            <a:endParaRPr lang="tr-TR"/>
          </a:p>
        </p:txBody>
      </p:sp>
      <p:sp>
        <p:nvSpPr>
          <p:cNvPr id="5" name="Alt Bilgi Yer Tutucusu 4">
            <a:extLst>
              <a:ext uri="{FF2B5EF4-FFF2-40B4-BE49-F238E27FC236}">
                <a16:creationId xmlns="" xmlns:a16="http://schemas.microsoft.com/office/drawing/2014/main" id="{4A58A1E3-9558-4DDF-ADB2-B6631DC6453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C008AA10-948E-4FD7-955B-7A77E9FF7ACB}"/>
              </a:ext>
            </a:extLst>
          </p:cNvPr>
          <p:cNvSpPr>
            <a:spLocks noGrp="1"/>
          </p:cNvSpPr>
          <p:nvPr>
            <p:ph type="sldNum" sz="quarter" idx="12"/>
          </p:nvPr>
        </p:nvSpPr>
        <p:spPr/>
        <p:txBody>
          <a:bodyPr/>
          <a:lstStyle/>
          <a:p>
            <a:fld id="{895BDDB5-997D-42F6-9AD4-A0D3C46D25D5}" type="slidenum">
              <a:rPr lang="tr-TR" smtClean="0"/>
              <a:pPr/>
              <a:t>‹#›</a:t>
            </a:fld>
            <a:endParaRPr lang="tr-TR"/>
          </a:p>
        </p:txBody>
      </p:sp>
    </p:spTree>
    <p:extLst>
      <p:ext uri="{BB962C8B-B14F-4D97-AF65-F5344CB8AC3E}">
        <p14:creationId xmlns="" xmlns:p14="http://schemas.microsoft.com/office/powerpoint/2010/main" val="3243105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882EF350-665A-4470-A7BC-1CFEE68873E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F6203FD5-009C-406F-8B34-CE18C8D7216D}"/>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A7751E2C-9C9D-4C49-86C8-FAEC0EF9E83D}"/>
              </a:ext>
            </a:extLst>
          </p:cNvPr>
          <p:cNvSpPr>
            <a:spLocks noGrp="1"/>
          </p:cNvSpPr>
          <p:nvPr>
            <p:ph type="dt" sz="half" idx="10"/>
          </p:nvPr>
        </p:nvSpPr>
        <p:spPr/>
        <p:txBody>
          <a:bodyPr/>
          <a:lstStyle/>
          <a:p>
            <a:fld id="{FEA27C2A-5C37-4574-8EA9-AE8995A19651}" type="datetimeFigureOut">
              <a:rPr lang="tr-TR" smtClean="0"/>
              <a:pPr/>
              <a:t>24.04.2020</a:t>
            </a:fld>
            <a:endParaRPr lang="tr-TR"/>
          </a:p>
        </p:txBody>
      </p:sp>
      <p:sp>
        <p:nvSpPr>
          <p:cNvPr id="5" name="Alt Bilgi Yer Tutucusu 4">
            <a:extLst>
              <a:ext uri="{FF2B5EF4-FFF2-40B4-BE49-F238E27FC236}">
                <a16:creationId xmlns="" xmlns:a16="http://schemas.microsoft.com/office/drawing/2014/main" id="{D10447EF-CF5F-42C2-9548-C7C45B0E6CC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CD675F59-DA83-4DA1-9552-F244B55DEFC9}"/>
              </a:ext>
            </a:extLst>
          </p:cNvPr>
          <p:cNvSpPr>
            <a:spLocks noGrp="1"/>
          </p:cNvSpPr>
          <p:nvPr>
            <p:ph type="sldNum" sz="quarter" idx="12"/>
          </p:nvPr>
        </p:nvSpPr>
        <p:spPr/>
        <p:txBody>
          <a:bodyPr/>
          <a:lstStyle/>
          <a:p>
            <a:fld id="{895BDDB5-997D-42F6-9AD4-A0D3C46D25D5}" type="slidenum">
              <a:rPr lang="tr-TR" smtClean="0"/>
              <a:pPr/>
              <a:t>‹#›</a:t>
            </a:fld>
            <a:endParaRPr lang="tr-TR"/>
          </a:p>
        </p:txBody>
      </p:sp>
    </p:spTree>
    <p:extLst>
      <p:ext uri="{BB962C8B-B14F-4D97-AF65-F5344CB8AC3E}">
        <p14:creationId xmlns="" xmlns:p14="http://schemas.microsoft.com/office/powerpoint/2010/main" val="5583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 xmlns:a16="http://schemas.microsoft.com/office/drawing/2014/main" id="{44A39580-C433-4EA1-93ED-3411B3404C57}"/>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301E05ED-CD41-4455-8B70-A02F8D63FFC6}"/>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C8A32F05-01AA-478A-A8B1-5774DA2A5643}"/>
              </a:ext>
            </a:extLst>
          </p:cNvPr>
          <p:cNvSpPr>
            <a:spLocks noGrp="1"/>
          </p:cNvSpPr>
          <p:nvPr>
            <p:ph type="dt" sz="half" idx="10"/>
          </p:nvPr>
        </p:nvSpPr>
        <p:spPr/>
        <p:txBody>
          <a:bodyPr/>
          <a:lstStyle/>
          <a:p>
            <a:fld id="{FEA27C2A-5C37-4574-8EA9-AE8995A19651}" type="datetimeFigureOut">
              <a:rPr lang="tr-TR" smtClean="0"/>
              <a:pPr/>
              <a:t>24.04.2020</a:t>
            </a:fld>
            <a:endParaRPr lang="tr-TR"/>
          </a:p>
        </p:txBody>
      </p:sp>
      <p:sp>
        <p:nvSpPr>
          <p:cNvPr id="5" name="Alt Bilgi Yer Tutucusu 4">
            <a:extLst>
              <a:ext uri="{FF2B5EF4-FFF2-40B4-BE49-F238E27FC236}">
                <a16:creationId xmlns="" xmlns:a16="http://schemas.microsoft.com/office/drawing/2014/main" id="{49F0BA64-7E76-4D40-8054-1580DE4DC6E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95092E82-2E2B-432B-A483-E4D9A7C4DE11}"/>
              </a:ext>
            </a:extLst>
          </p:cNvPr>
          <p:cNvSpPr>
            <a:spLocks noGrp="1"/>
          </p:cNvSpPr>
          <p:nvPr>
            <p:ph type="sldNum" sz="quarter" idx="12"/>
          </p:nvPr>
        </p:nvSpPr>
        <p:spPr/>
        <p:txBody>
          <a:bodyPr/>
          <a:lstStyle/>
          <a:p>
            <a:fld id="{895BDDB5-997D-42F6-9AD4-A0D3C46D25D5}" type="slidenum">
              <a:rPr lang="tr-TR" smtClean="0"/>
              <a:pPr/>
              <a:t>‹#›</a:t>
            </a:fld>
            <a:endParaRPr lang="tr-TR"/>
          </a:p>
        </p:txBody>
      </p:sp>
    </p:spTree>
    <p:extLst>
      <p:ext uri="{BB962C8B-B14F-4D97-AF65-F5344CB8AC3E}">
        <p14:creationId xmlns="" xmlns:p14="http://schemas.microsoft.com/office/powerpoint/2010/main" val="2042786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1568555F-A25B-4260-B813-F121253C034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A8E6ED7F-55D7-41C8-A4D8-90946C5B3D8F}"/>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D3A13608-D133-433B-8424-CF3CA0D34A53}"/>
              </a:ext>
            </a:extLst>
          </p:cNvPr>
          <p:cNvSpPr>
            <a:spLocks noGrp="1"/>
          </p:cNvSpPr>
          <p:nvPr>
            <p:ph type="dt" sz="half" idx="10"/>
          </p:nvPr>
        </p:nvSpPr>
        <p:spPr/>
        <p:txBody>
          <a:bodyPr/>
          <a:lstStyle/>
          <a:p>
            <a:fld id="{FEA27C2A-5C37-4574-8EA9-AE8995A19651}" type="datetimeFigureOut">
              <a:rPr lang="tr-TR" smtClean="0"/>
              <a:pPr/>
              <a:t>24.04.2020</a:t>
            </a:fld>
            <a:endParaRPr lang="tr-TR"/>
          </a:p>
        </p:txBody>
      </p:sp>
      <p:sp>
        <p:nvSpPr>
          <p:cNvPr id="5" name="Alt Bilgi Yer Tutucusu 4">
            <a:extLst>
              <a:ext uri="{FF2B5EF4-FFF2-40B4-BE49-F238E27FC236}">
                <a16:creationId xmlns="" xmlns:a16="http://schemas.microsoft.com/office/drawing/2014/main" id="{73449BBE-97F1-4E04-9E30-EBFA31804AC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EB744745-CD8F-47DF-B047-F10889CCBEE2}"/>
              </a:ext>
            </a:extLst>
          </p:cNvPr>
          <p:cNvSpPr>
            <a:spLocks noGrp="1"/>
          </p:cNvSpPr>
          <p:nvPr>
            <p:ph type="sldNum" sz="quarter" idx="12"/>
          </p:nvPr>
        </p:nvSpPr>
        <p:spPr/>
        <p:txBody>
          <a:bodyPr/>
          <a:lstStyle/>
          <a:p>
            <a:fld id="{895BDDB5-997D-42F6-9AD4-A0D3C46D25D5}" type="slidenum">
              <a:rPr lang="tr-TR" smtClean="0"/>
              <a:pPr/>
              <a:t>‹#›</a:t>
            </a:fld>
            <a:endParaRPr lang="tr-TR"/>
          </a:p>
        </p:txBody>
      </p:sp>
    </p:spTree>
    <p:extLst>
      <p:ext uri="{BB962C8B-B14F-4D97-AF65-F5344CB8AC3E}">
        <p14:creationId xmlns="" xmlns:p14="http://schemas.microsoft.com/office/powerpoint/2010/main" val="362355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FBD32DF7-04CF-40B9-B3B7-F9A602B1D818}"/>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 xmlns:a16="http://schemas.microsoft.com/office/drawing/2014/main" id="{5AD1C0F4-116D-4150-A003-C90769684A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 xmlns:a16="http://schemas.microsoft.com/office/drawing/2014/main" id="{7079E183-23F9-44AF-914D-D2C97FDBE06F}"/>
              </a:ext>
            </a:extLst>
          </p:cNvPr>
          <p:cNvSpPr>
            <a:spLocks noGrp="1"/>
          </p:cNvSpPr>
          <p:nvPr>
            <p:ph type="dt" sz="half" idx="10"/>
          </p:nvPr>
        </p:nvSpPr>
        <p:spPr/>
        <p:txBody>
          <a:bodyPr/>
          <a:lstStyle/>
          <a:p>
            <a:fld id="{FEA27C2A-5C37-4574-8EA9-AE8995A19651}" type="datetimeFigureOut">
              <a:rPr lang="tr-TR" smtClean="0"/>
              <a:pPr/>
              <a:t>24.04.2020</a:t>
            </a:fld>
            <a:endParaRPr lang="tr-TR"/>
          </a:p>
        </p:txBody>
      </p:sp>
      <p:sp>
        <p:nvSpPr>
          <p:cNvPr id="5" name="Alt Bilgi Yer Tutucusu 4">
            <a:extLst>
              <a:ext uri="{FF2B5EF4-FFF2-40B4-BE49-F238E27FC236}">
                <a16:creationId xmlns="" xmlns:a16="http://schemas.microsoft.com/office/drawing/2014/main" id="{AA526415-3E1D-4BC8-BBE8-C7603A1FB4B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976DE50B-6B89-401D-A43C-46DA07234EC6}"/>
              </a:ext>
            </a:extLst>
          </p:cNvPr>
          <p:cNvSpPr>
            <a:spLocks noGrp="1"/>
          </p:cNvSpPr>
          <p:nvPr>
            <p:ph type="sldNum" sz="quarter" idx="12"/>
          </p:nvPr>
        </p:nvSpPr>
        <p:spPr/>
        <p:txBody>
          <a:bodyPr/>
          <a:lstStyle/>
          <a:p>
            <a:fld id="{895BDDB5-997D-42F6-9AD4-A0D3C46D25D5}" type="slidenum">
              <a:rPr lang="tr-TR" smtClean="0"/>
              <a:pPr/>
              <a:t>‹#›</a:t>
            </a:fld>
            <a:endParaRPr lang="tr-TR"/>
          </a:p>
        </p:txBody>
      </p:sp>
    </p:spTree>
    <p:extLst>
      <p:ext uri="{BB962C8B-B14F-4D97-AF65-F5344CB8AC3E}">
        <p14:creationId xmlns="" xmlns:p14="http://schemas.microsoft.com/office/powerpoint/2010/main" val="305754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7C5330E6-6A25-427B-976C-DD5B9398436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8B852657-A91E-4418-BD48-C777E8825992}"/>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 xmlns:a16="http://schemas.microsoft.com/office/drawing/2014/main" id="{6B3841F3-42FF-4CF7-9AB9-450A70A913B9}"/>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 xmlns:a16="http://schemas.microsoft.com/office/drawing/2014/main" id="{2B483CB9-7957-442C-BE9D-77122F77FA72}"/>
              </a:ext>
            </a:extLst>
          </p:cNvPr>
          <p:cNvSpPr>
            <a:spLocks noGrp="1"/>
          </p:cNvSpPr>
          <p:nvPr>
            <p:ph type="dt" sz="half" idx="10"/>
          </p:nvPr>
        </p:nvSpPr>
        <p:spPr/>
        <p:txBody>
          <a:bodyPr/>
          <a:lstStyle/>
          <a:p>
            <a:fld id="{FEA27C2A-5C37-4574-8EA9-AE8995A19651}" type="datetimeFigureOut">
              <a:rPr lang="tr-TR" smtClean="0"/>
              <a:pPr/>
              <a:t>24.04.2020</a:t>
            </a:fld>
            <a:endParaRPr lang="tr-TR"/>
          </a:p>
        </p:txBody>
      </p:sp>
      <p:sp>
        <p:nvSpPr>
          <p:cNvPr id="6" name="Alt Bilgi Yer Tutucusu 5">
            <a:extLst>
              <a:ext uri="{FF2B5EF4-FFF2-40B4-BE49-F238E27FC236}">
                <a16:creationId xmlns="" xmlns:a16="http://schemas.microsoft.com/office/drawing/2014/main" id="{FBF12FA4-6035-4029-9AF2-9E4E2BADB00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3E975BA1-0FA3-4A36-89CD-9F50F0707F37}"/>
              </a:ext>
            </a:extLst>
          </p:cNvPr>
          <p:cNvSpPr>
            <a:spLocks noGrp="1"/>
          </p:cNvSpPr>
          <p:nvPr>
            <p:ph type="sldNum" sz="quarter" idx="12"/>
          </p:nvPr>
        </p:nvSpPr>
        <p:spPr/>
        <p:txBody>
          <a:bodyPr/>
          <a:lstStyle/>
          <a:p>
            <a:fld id="{895BDDB5-997D-42F6-9AD4-A0D3C46D25D5}" type="slidenum">
              <a:rPr lang="tr-TR" smtClean="0"/>
              <a:pPr/>
              <a:t>‹#›</a:t>
            </a:fld>
            <a:endParaRPr lang="tr-TR"/>
          </a:p>
        </p:txBody>
      </p:sp>
    </p:spTree>
    <p:extLst>
      <p:ext uri="{BB962C8B-B14F-4D97-AF65-F5344CB8AC3E}">
        <p14:creationId xmlns="" xmlns:p14="http://schemas.microsoft.com/office/powerpoint/2010/main" val="604134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3CAC9A36-7D03-4F62-9CCF-CD58C5E0121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 xmlns:a16="http://schemas.microsoft.com/office/drawing/2014/main" id="{600DE258-E74F-4D35-8B54-80761D31FC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 xmlns:a16="http://schemas.microsoft.com/office/drawing/2014/main" id="{30D00902-D510-474D-8FF3-F4DA6A15E8D4}"/>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 xmlns:a16="http://schemas.microsoft.com/office/drawing/2014/main" id="{6B2E84E9-4EF1-42BD-B0FC-E2B42FB29A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 xmlns:a16="http://schemas.microsoft.com/office/drawing/2014/main" id="{326CE5F7-5E66-4E7E-BB51-C5EE444921A5}"/>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 xmlns:a16="http://schemas.microsoft.com/office/drawing/2014/main" id="{A3ABC702-443C-4E21-A6F8-A972509959B4}"/>
              </a:ext>
            </a:extLst>
          </p:cNvPr>
          <p:cNvSpPr>
            <a:spLocks noGrp="1"/>
          </p:cNvSpPr>
          <p:nvPr>
            <p:ph type="dt" sz="half" idx="10"/>
          </p:nvPr>
        </p:nvSpPr>
        <p:spPr/>
        <p:txBody>
          <a:bodyPr/>
          <a:lstStyle/>
          <a:p>
            <a:fld id="{FEA27C2A-5C37-4574-8EA9-AE8995A19651}" type="datetimeFigureOut">
              <a:rPr lang="tr-TR" smtClean="0"/>
              <a:pPr/>
              <a:t>24.04.2020</a:t>
            </a:fld>
            <a:endParaRPr lang="tr-TR"/>
          </a:p>
        </p:txBody>
      </p:sp>
      <p:sp>
        <p:nvSpPr>
          <p:cNvPr id="8" name="Alt Bilgi Yer Tutucusu 7">
            <a:extLst>
              <a:ext uri="{FF2B5EF4-FFF2-40B4-BE49-F238E27FC236}">
                <a16:creationId xmlns="" xmlns:a16="http://schemas.microsoft.com/office/drawing/2014/main" id="{EC548954-B63B-4BDA-BA4E-8C669E22B8B4}"/>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 xmlns:a16="http://schemas.microsoft.com/office/drawing/2014/main" id="{E6EB4923-098D-4F04-A433-C5EE7AB0C42C}"/>
              </a:ext>
            </a:extLst>
          </p:cNvPr>
          <p:cNvSpPr>
            <a:spLocks noGrp="1"/>
          </p:cNvSpPr>
          <p:nvPr>
            <p:ph type="sldNum" sz="quarter" idx="12"/>
          </p:nvPr>
        </p:nvSpPr>
        <p:spPr/>
        <p:txBody>
          <a:bodyPr/>
          <a:lstStyle/>
          <a:p>
            <a:fld id="{895BDDB5-997D-42F6-9AD4-A0D3C46D25D5}" type="slidenum">
              <a:rPr lang="tr-TR" smtClean="0"/>
              <a:pPr/>
              <a:t>‹#›</a:t>
            </a:fld>
            <a:endParaRPr lang="tr-TR"/>
          </a:p>
        </p:txBody>
      </p:sp>
    </p:spTree>
    <p:extLst>
      <p:ext uri="{BB962C8B-B14F-4D97-AF65-F5344CB8AC3E}">
        <p14:creationId xmlns="" xmlns:p14="http://schemas.microsoft.com/office/powerpoint/2010/main" val="3409342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583D32F8-DCE6-4485-B4F3-A856F25A21EF}"/>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 xmlns:a16="http://schemas.microsoft.com/office/drawing/2014/main" id="{F73986FB-4D29-447A-94F6-40FF284A9684}"/>
              </a:ext>
            </a:extLst>
          </p:cNvPr>
          <p:cNvSpPr>
            <a:spLocks noGrp="1"/>
          </p:cNvSpPr>
          <p:nvPr>
            <p:ph type="dt" sz="half" idx="10"/>
          </p:nvPr>
        </p:nvSpPr>
        <p:spPr/>
        <p:txBody>
          <a:bodyPr/>
          <a:lstStyle/>
          <a:p>
            <a:fld id="{FEA27C2A-5C37-4574-8EA9-AE8995A19651}" type="datetimeFigureOut">
              <a:rPr lang="tr-TR" smtClean="0"/>
              <a:pPr/>
              <a:t>24.04.2020</a:t>
            </a:fld>
            <a:endParaRPr lang="tr-TR"/>
          </a:p>
        </p:txBody>
      </p:sp>
      <p:sp>
        <p:nvSpPr>
          <p:cNvPr id="4" name="Alt Bilgi Yer Tutucusu 3">
            <a:extLst>
              <a:ext uri="{FF2B5EF4-FFF2-40B4-BE49-F238E27FC236}">
                <a16:creationId xmlns="" xmlns:a16="http://schemas.microsoft.com/office/drawing/2014/main" id="{77A4BA73-6A1F-434B-8AB7-0D85D263F1BD}"/>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 xmlns:a16="http://schemas.microsoft.com/office/drawing/2014/main" id="{BF0C1BB9-8640-48E5-9FFC-2AA85830D267}"/>
              </a:ext>
            </a:extLst>
          </p:cNvPr>
          <p:cNvSpPr>
            <a:spLocks noGrp="1"/>
          </p:cNvSpPr>
          <p:nvPr>
            <p:ph type="sldNum" sz="quarter" idx="12"/>
          </p:nvPr>
        </p:nvSpPr>
        <p:spPr/>
        <p:txBody>
          <a:bodyPr/>
          <a:lstStyle/>
          <a:p>
            <a:fld id="{895BDDB5-997D-42F6-9AD4-A0D3C46D25D5}" type="slidenum">
              <a:rPr lang="tr-TR" smtClean="0"/>
              <a:pPr/>
              <a:t>‹#›</a:t>
            </a:fld>
            <a:endParaRPr lang="tr-TR"/>
          </a:p>
        </p:txBody>
      </p:sp>
    </p:spTree>
    <p:extLst>
      <p:ext uri="{BB962C8B-B14F-4D97-AF65-F5344CB8AC3E}">
        <p14:creationId xmlns="" xmlns:p14="http://schemas.microsoft.com/office/powerpoint/2010/main" val="329740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 xmlns:a16="http://schemas.microsoft.com/office/drawing/2014/main" id="{AEE2720A-95B8-4E6A-9486-D98BC26F3702}"/>
              </a:ext>
            </a:extLst>
          </p:cNvPr>
          <p:cNvSpPr>
            <a:spLocks noGrp="1"/>
          </p:cNvSpPr>
          <p:nvPr>
            <p:ph type="dt" sz="half" idx="10"/>
          </p:nvPr>
        </p:nvSpPr>
        <p:spPr/>
        <p:txBody>
          <a:bodyPr/>
          <a:lstStyle/>
          <a:p>
            <a:fld id="{FEA27C2A-5C37-4574-8EA9-AE8995A19651}" type="datetimeFigureOut">
              <a:rPr lang="tr-TR" smtClean="0"/>
              <a:pPr/>
              <a:t>24.04.2020</a:t>
            </a:fld>
            <a:endParaRPr lang="tr-TR"/>
          </a:p>
        </p:txBody>
      </p:sp>
      <p:sp>
        <p:nvSpPr>
          <p:cNvPr id="3" name="Alt Bilgi Yer Tutucusu 2">
            <a:extLst>
              <a:ext uri="{FF2B5EF4-FFF2-40B4-BE49-F238E27FC236}">
                <a16:creationId xmlns="" xmlns:a16="http://schemas.microsoft.com/office/drawing/2014/main" id="{CF3EF647-965C-4659-A906-0297575E2BFC}"/>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 xmlns:a16="http://schemas.microsoft.com/office/drawing/2014/main" id="{5E05F514-ACED-4B9F-9869-7CFEF318BF3A}"/>
              </a:ext>
            </a:extLst>
          </p:cNvPr>
          <p:cNvSpPr>
            <a:spLocks noGrp="1"/>
          </p:cNvSpPr>
          <p:nvPr>
            <p:ph type="sldNum" sz="quarter" idx="12"/>
          </p:nvPr>
        </p:nvSpPr>
        <p:spPr/>
        <p:txBody>
          <a:bodyPr/>
          <a:lstStyle/>
          <a:p>
            <a:fld id="{895BDDB5-997D-42F6-9AD4-A0D3C46D25D5}" type="slidenum">
              <a:rPr lang="tr-TR" smtClean="0"/>
              <a:pPr/>
              <a:t>‹#›</a:t>
            </a:fld>
            <a:endParaRPr lang="tr-TR"/>
          </a:p>
        </p:txBody>
      </p:sp>
    </p:spTree>
    <p:extLst>
      <p:ext uri="{BB962C8B-B14F-4D97-AF65-F5344CB8AC3E}">
        <p14:creationId xmlns="" xmlns:p14="http://schemas.microsoft.com/office/powerpoint/2010/main" val="3578509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D5C78FF7-8F14-4ADD-9D7C-0978968916A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CE1407CE-6338-4DE6-ABFA-2B1D858CF9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 xmlns:a16="http://schemas.microsoft.com/office/drawing/2014/main" id="{1971A136-E1C9-4176-8DAA-819240A3F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 xmlns:a16="http://schemas.microsoft.com/office/drawing/2014/main" id="{1CA0F9A4-7712-4195-87A2-13D34966CC61}"/>
              </a:ext>
            </a:extLst>
          </p:cNvPr>
          <p:cNvSpPr>
            <a:spLocks noGrp="1"/>
          </p:cNvSpPr>
          <p:nvPr>
            <p:ph type="dt" sz="half" idx="10"/>
          </p:nvPr>
        </p:nvSpPr>
        <p:spPr/>
        <p:txBody>
          <a:bodyPr/>
          <a:lstStyle/>
          <a:p>
            <a:fld id="{FEA27C2A-5C37-4574-8EA9-AE8995A19651}" type="datetimeFigureOut">
              <a:rPr lang="tr-TR" smtClean="0"/>
              <a:pPr/>
              <a:t>24.04.2020</a:t>
            </a:fld>
            <a:endParaRPr lang="tr-TR"/>
          </a:p>
        </p:txBody>
      </p:sp>
      <p:sp>
        <p:nvSpPr>
          <p:cNvPr id="6" name="Alt Bilgi Yer Tutucusu 5">
            <a:extLst>
              <a:ext uri="{FF2B5EF4-FFF2-40B4-BE49-F238E27FC236}">
                <a16:creationId xmlns="" xmlns:a16="http://schemas.microsoft.com/office/drawing/2014/main" id="{A6530580-9F8B-43DA-AA2B-6B3418C7AE6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A6FE654D-4124-4A43-9CC8-320F5AEE94B5}"/>
              </a:ext>
            </a:extLst>
          </p:cNvPr>
          <p:cNvSpPr>
            <a:spLocks noGrp="1"/>
          </p:cNvSpPr>
          <p:nvPr>
            <p:ph type="sldNum" sz="quarter" idx="12"/>
          </p:nvPr>
        </p:nvSpPr>
        <p:spPr/>
        <p:txBody>
          <a:bodyPr/>
          <a:lstStyle/>
          <a:p>
            <a:fld id="{895BDDB5-997D-42F6-9AD4-A0D3C46D25D5}" type="slidenum">
              <a:rPr lang="tr-TR" smtClean="0"/>
              <a:pPr/>
              <a:t>‹#›</a:t>
            </a:fld>
            <a:endParaRPr lang="tr-TR"/>
          </a:p>
        </p:txBody>
      </p:sp>
    </p:spTree>
    <p:extLst>
      <p:ext uri="{BB962C8B-B14F-4D97-AF65-F5344CB8AC3E}">
        <p14:creationId xmlns="" xmlns:p14="http://schemas.microsoft.com/office/powerpoint/2010/main" val="2757930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3B817C3E-DBDF-4DD0-A5A8-D09A9AB29AD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 xmlns:a16="http://schemas.microsoft.com/office/drawing/2014/main" id="{B03E3946-D15D-4C18-A6AA-3C8C147BE4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 xmlns:a16="http://schemas.microsoft.com/office/drawing/2014/main" id="{1DEED169-476F-452E-AFE8-2C3918E066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 xmlns:a16="http://schemas.microsoft.com/office/drawing/2014/main" id="{EE4D9FBB-E1E7-4F35-905E-C5DEECB500BE}"/>
              </a:ext>
            </a:extLst>
          </p:cNvPr>
          <p:cNvSpPr>
            <a:spLocks noGrp="1"/>
          </p:cNvSpPr>
          <p:nvPr>
            <p:ph type="dt" sz="half" idx="10"/>
          </p:nvPr>
        </p:nvSpPr>
        <p:spPr/>
        <p:txBody>
          <a:bodyPr/>
          <a:lstStyle/>
          <a:p>
            <a:fld id="{FEA27C2A-5C37-4574-8EA9-AE8995A19651}" type="datetimeFigureOut">
              <a:rPr lang="tr-TR" smtClean="0"/>
              <a:pPr/>
              <a:t>24.04.2020</a:t>
            </a:fld>
            <a:endParaRPr lang="tr-TR"/>
          </a:p>
        </p:txBody>
      </p:sp>
      <p:sp>
        <p:nvSpPr>
          <p:cNvPr id="6" name="Alt Bilgi Yer Tutucusu 5">
            <a:extLst>
              <a:ext uri="{FF2B5EF4-FFF2-40B4-BE49-F238E27FC236}">
                <a16:creationId xmlns="" xmlns:a16="http://schemas.microsoft.com/office/drawing/2014/main" id="{DB67EDE5-35B6-4E32-998D-4668529FAC0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6F9F859F-A799-462C-8BAC-9692FBEE1DA6}"/>
              </a:ext>
            </a:extLst>
          </p:cNvPr>
          <p:cNvSpPr>
            <a:spLocks noGrp="1"/>
          </p:cNvSpPr>
          <p:nvPr>
            <p:ph type="sldNum" sz="quarter" idx="12"/>
          </p:nvPr>
        </p:nvSpPr>
        <p:spPr/>
        <p:txBody>
          <a:bodyPr/>
          <a:lstStyle/>
          <a:p>
            <a:fld id="{895BDDB5-997D-42F6-9AD4-A0D3C46D25D5}" type="slidenum">
              <a:rPr lang="tr-TR" smtClean="0"/>
              <a:pPr/>
              <a:t>‹#›</a:t>
            </a:fld>
            <a:endParaRPr lang="tr-TR"/>
          </a:p>
        </p:txBody>
      </p:sp>
    </p:spTree>
    <p:extLst>
      <p:ext uri="{BB962C8B-B14F-4D97-AF65-F5344CB8AC3E}">
        <p14:creationId xmlns="" xmlns:p14="http://schemas.microsoft.com/office/powerpoint/2010/main" val="1544238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 xmlns:a16="http://schemas.microsoft.com/office/drawing/2014/main" id="{3740FE4C-29E2-4E8E-A4F3-A36843E4AB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 xmlns:a16="http://schemas.microsoft.com/office/drawing/2014/main" id="{97EF83A0-13E8-4A4B-B6DB-1279D08E3F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BB1E432C-A5AC-4453-A654-0415E9F83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27C2A-5C37-4574-8EA9-AE8995A19651}" type="datetimeFigureOut">
              <a:rPr lang="tr-TR" smtClean="0"/>
              <a:pPr/>
              <a:t>24.04.2020</a:t>
            </a:fld>
            <a:endParaRPr lang="tr-TR"/>
          </a:p>
        </p:txBody>
      </p:sp>
      <p:sp>
        <p:nvSpPr>
          <p:cNvPr id="5" name="Alt Bilgi Yer Tutucusu 4">
            <a:extLst>
              <a:ext uri="{FF2B5EF4-FFF2-40B4-BE49-F238E27FC236}">
                <a16:creationId xmlns="" xmlns:a16="http://schemas.microsoft.com/office/drawing/2014/main" id="{C0D4DA32-5784-42DB-AE98-74477A5C3C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 xmlns:a16="http://schemas.microsoft.com/office/drawing/2014/main" id="{1D321683-29E9-4B10-862D-B461EB6EA0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5BDDB5-997D-42F6-9AD4-A0D3C46D25D5}" type="slidenum">
              <a:rPr lang="tr-TR" smtClean="0"/>
              <a:pPr/>
              <a:t>‹#›</a:t>
            </a:fld>
            <a:endParaRPr lang="tr-TR"/>
          </a:p>
        </p:txBody>
      </p:sp>
    </p:spTree>
    <p:extLst>
      <p:ext uri="{BB962C8B-B14F-4D97-AF65-F5344CB8AC3E}">
        <p14:creationId xmlns="" xmlns:p14="http://schemas.microsoft.com/office/powerpoint/2010/main" val="1469670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80B9D8A1-6D67-4266-87F7-A560A9354C72}"/>
              </a:ext>
            </a:extLst>
          </p:cNvPr>
          <p:cNvSpPr>
            <a:spLocks noGrp="1"/>
          </p:cNvSpPr>
          <p:nvPr>
            <p:ph type="ctrTitle"/>
          </p:nvPr>
        </p:nvSpPr>
        <p:spPr/>
        <p:txBody>
          <a:bodyPr>
            <a:normAutofit fontScale="90000"/>
          </a:bodyPr>
          <a:lstStyle/>
          <a:p>
            <a:r>
              <a:rPr lang="tr-TR" dirty="0" smtClean="0"/>
              <a:t>Dünya Mutfağı</a:t>
            </a:r>
            <a:br>
              <a:rPr lang="tr-TR" dirty="0" smtClean="0"/>
            </a:br>
            <a:r>
              <a:rPr lang="tr-TR" dirty="0"/>
              <a:t/>
            </a:r>
            <a:br>
              <a:rPr lang="tr-TR" dirty="0"/>
            </a:br>
            <a:endParaRPr lang="tr-TR" dirty="0"/>
          </a:p>
        </p:txBody>
      </p:sp>
      <p:sp>
        <p:nvSpPr>
          <p:cNvPr id="3" name="Alt Başlık 2">
            <a:extLst>
              <a:ext uri="{FF2B5EF4-FFF2-40B4-BE49-F238E27FC236}">
                <a16:creationId xmlns="" xmlns:a16="http://schemas.microsoft.com/office/drawing/2014/main" id="{18ADB63F-DE96-4BEA-ACCF-BE39CD974DB5}"/>
              </a:ext>
            </a:extLst>
          </p:cNvPr>
          <p:cNvSpPr>
            <a:spLocks noGrp="1"/>
          </p:cNvSpPr>
          <p:nvPr>
            <p:ph type="subTitle" idx="1"/>
          </p:nvPr>
        </p:nvSpPr>
        <p:spPr/>
        <p:txBody>
          <a:bodyPr/>
          <a:lstStyle/>
          <a:p>
            <a:endParaRPr lang="tr-TR"/>
          </a:p>
        </p:txBody>
      </p:sp>
    </p:spTree>
    <p:extLst>
      <p:ext uri="{BB962C8B-B14F-4D97-AF65-F5344CB8AC3E}">
        <p14:creationId xmlns="" xmlns:p14="http://schemas.microsoft.com/office/powerpoint/2010/main" val="120582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ORTAÇAĞ: AVRUPA MUTFAKLARININ DOĞUŞU</a:t>
            </a:r>
            <a:br>
              <a:rPr lang="tr-TR" dirty="0"/>
            </a:br>
            <a:endParaRPr lang="tr-TR" dirty="0"/>
          </a:p>
        </p:txBody>
      </p:sp>
      <p:sp>
        <p:nvSpPr>
          <p:cNvPr id="3" name="İçerik Yer Tutucusu 2"/>
          <p:cNvSpPr>
            <a:spLocks noGrp="1"/>
          </p:cNvSpPr>
          <p:nvPr>
            <p:ph idx="1"/>
          </p:nvPr>
        </p:nvSpPr>
        <p:spPr/>
        <p:txBody>
          <a:bodyPr>
            <a:noAutofit/>
          </a:bodyPr>
          <a:lstStyle/>
          <a:p>
            <a:pPr algn="just"/>
            <a:r>
              <a:rPr lang="tr-TR" sz="3200" dirty="0"/>
              <a:t>Sınıflar arasındaki bu katı sınırlar beslenme biçimlerine de yansıyarak kişilerin sosyal statüsü ve gelir düzeylerine bağlı olarak farklı mutfak kültürlerinin oluşmasına neden olmuştur</a:t>
            </a:r>
            <a:r>
              <a:rPr lang="tr-TR" sz="3200" dirty="0" smtClean="0"/>
              <a:t>.</a:t>
            </a:r>
          </a:p>
          <a:p>
            <a:pPr algn="just"/>
            <a:r>
              <a:rPr lang="tr-TR" sz="3200" dirty="0"/>
              <a:t>Lüks gıdalar olarak kabul edilen bazı gıdaların, et vb. hayvansal ürünlerin soylu sınıfa mensup olmayanlar tarafından tüketimi de yasaklanmıştır. </a:t>
            </a:r>
          </a:p>
        </p:txBody>
      </p:sp>
    </p:spTree>
    <p:extLst>
      <p:ext uri="{BB962C8B-B14F-4D97-AF65-F5344CB8AC3E}">
        <p14:creationId xmlns:p14="http://schemas.microsoft.com/office/powerpoint/2010/main" xmlns="" val="1804606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ORTAÇAĞ: AVRUPA MUTFAKLARININ DOĞUŞU</a:t>
            </a:r>
            <a:br>
              <a:rPr lang="tr-TR" dirty="0"/>
            </a:br>
            <a:endParaRPr lang="tr-TR" dirty="0"/>
          </a:p>
        </p:txBody>
      </p:sp>
      <p:sp>
        <p:nvSpPr>
          <p:cNvPr id="3" name="İçerik Yer Tutucusu 2"/>
          <p:cNvSpPr>
            <a:spLocks noGrp="1"/>
          </p:cNvSpPr>
          <p:nvPr>
            <p:ph idx="1"/>
          </p:nvPr>
        </p:nvSpPr>
        <p:spPr/>
        <p:txBody>
          <a:bodyPr>
            <a:normAutofit/>
          </a:bodyPr>
          <a:lstStyle/>
          <a:p>
            <a:pPr algn="just"/>
            <a:r>
              <a:rPr lang="tr-TR" sz="3200" dirty="0"/>
              <a:t>Orta Çağ’ın en önemli özelliklerinden biri de Kilise’nin her kurumun üzerindeki mutlak hakimiyetidir.</a:t>
            </a:r>
          </a:p>
          <a:p>
            <a:pPr algn="just"/>
            <a:r>
              <a:rPr lang="tr-TR" sz="3200" dirty="0"/>
              <a:t>Bu durum beslenme konusunda da istisna değildir. Kişilerin beslenme şekli; yaş, cinsiyet, sınıf, meslek ve sosyal statülerine göre Kilise tarafından katı bir biçimde düzenlenmiştir.</a:t>
            </a:r>
          </a:p>
        </p:txBody>
      </p:sp>
    </p:spTree>
    <p:extLst>
      <p:ext uri="{BB962C8B-B14F-4D97-AF65-F5344CB8AC3E}">
        <p14:creationId xmlns="" xmlns:p14="http://schemas.microsoft.com/office/powerpoint/2010/main" val="4169937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ORTAÇAĞ: AVRUPA MUTFAKLARININ DOĞUŞU</a:t>
            </a:r>
            <a:br>
              <a:rPr lang="tr-TR" dirty="0"/>
            </a:br>
            <a:endParaRPr lang="tr-TR" dirty="0"/>
          </a:p>
        </p:txBody>
      </p:sp>
      <p:sp>
        <p:nvSpPr>
          <p:cNvPr id="3" name="İçerik Yer Tutucusu 2"/>
          <p:cNvSpPr>
            <a:spLocks noGrp="1"/>
          </p:cNvSpPr>
          <p:nvPr>
            <p:ph idx="1"/>
          </p:nvPr>
        </p:nvSpPr>
        <p:spPr/>
        <p:txBody>
          <a:bodyPr>
            <a:normAutofit/>
          </a:bodyPr>
          <a:lstStyle/>
          <a:p>
            <a:pPr algn="just"/>
            <a:r>
              <a:rPr lang="tr-TR" sz="3200" dirty="0"/>
              <a:t>Bu düzenlemeler öğün sayısı ve tüketilebilecek gıda çeşitlerinden, yemeklerin hazırlanma şekli ve tüketim miktarına kadar pek çok hususu belirlemiştir </a:t>
            </a:r>
          </a:p>
        </p:txBody>
      </p:sp>
    </p:spTree>
    <p:extLst>
      <p:ext uri="{BB962C8B-B14F-4D97-AF65-F5344CB8AC3E}">
        <p14:creationId xmlns="" xmlns:p14="http://schemas.microsoft.com/office/powerpoint/2010/main" val="2274799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İtalyan Mutfağının Doğuşu</a:t>
            </a:r>
          </a:p>
        </p:txBody>
      </p:sp>
      <p:pic>
        <p:nvPicPr>
          <p:cNvPr id="4" name="İçerik Yer Tutucusu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017790" y="2171475"/>
            <a:ext cx="5921494" cy="4153884"/>
          </a:xfrm>
        </p:spPr>
      </p:pic>
    </p:spTree>
    <p:extLst>
      <p:ext uri="{BB962C8B-B14F-4D97-AF65-F5344CB8AC3E}">
        <p14:creationId xmlns="" xmlns:p14="http://schemas.microsoft.com/office/powerpoint/2010/main" val="1214797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İtalyan Mutfağının Doğuşu</a:t>
            </a:r>
          </a:p>
        </p:txBody>
      </p:sp>
      <p:sp>
        <p:nvSpPr>
          <p:cNvPr id="3" name="İçerik Yer Tutucusu 2"/>
          <p:cNvSpPr>
            <a:spLocks noGrp="1"/>
          </p:cNvSpPr>
          <p:nvPr>
            <p:ph idx="1"/>
          </p:nvPr>
        </p:nvSpPr>
        <p:spPr>
          <a:xfrm>
            <a:off x="1295401" y="2556932"/>
            <a:ext cx="9308909" cy="3318936"/>
          </a:xfrm>
        </p:spPr>
        <p:txBody>
          <a:bodyPr>
            <a:normAutofit/>
          </a:bodyPr>
          <a:lstStyle/>
          <a:p>
            <a:pPr algn="just"/>
            <a:r>
              <a:rPr lang="tr-TR" sz="3200" dirty="0"/>
              <a:t>Özgün İtalyan mutfağının ilk olarak Roma İmparatorluğunun ortadan kalkmasından sonra Sicilya bölgesinde ortaya çıktığını söylemek mümkündür.</a:t>
            </a:r>
          </a:p>
          <a:p>
            <a:pPr algn="just"/>
            <a:r>
              <a:rPr lang="tr-TR" sz="3200" dirty="0"/>
              <a:t>Bu mutfağın önemli özelliği Yunan ve Roma mutfak kültürlerinin bir devamı olmasıdır.</a:t>
            </a:r>
          </a:p>
        </p:txBody>
      </p:sp>
    </p:spTree>
    <p:extLst>
      <p:ext uri="{BB962C8B-B14F-4D97-AF65-F5344CB8AC3E}">
        <p14:creationId xmlns="" xmlns:p14="http://schemas.microsoft.com/office/powerpoint/2010/main" val="1952754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İtalyan Mutfağının Doğuşu</a:t>
            </a:r>
          </a:p>
        </p:txBody>
      </p:sp>
      <p:sp>
        <p:nvSpPr>
          <p:cNvPr id="3" name="İçerik Yer Tutucusu 2"/>
          <p:cNvSpPr>
            <a:spLocks noGrp="1"/>
          </p:cNvSpPr>
          <p:nvPr>
            <p:ph idx="1"/>
          </p:nvPr>
        </p:nvSpPr>
        <p:spPr>
          <a:xfrm>
            <a:off x="614150" y="3220873"/>
            <a:ext cx="10282448" cy="3132666"/>
          </a:xfrm>
        </p:spPr>
        <p:txBody>
          <a:bodyPr>
            <a:normAutofit/>
          </a:bodyPr>
          <a:lstStyle/>
          <a:p>
            <a:pPr algn="just"/>
            <a:r>
              <a:rPr lang="tr-TR" sz="3200" dirty="0"/>
              <a:t>9 yüzyılda Arap işgali ve daha sonra Normanlarla olan ilişkileri sonucu İtalyan mutfağı bu iki kültürden etkilenmiş pek çok yeni ürün ve teknik kullanılmaya başlanmıştır</a:t>
            </a:r>
            <a:r>
              <a:rPr lang="tr-TR" dirty="0"/>
              <a:t>.</a:t>
            </a:r>
          </a:p>
        </p:txBody>
      </p:sp>
    </p:spTree>
    <p:extLst>
      <p:ext uri="{BB962C8B-B14F-4D97-AF65-F5344CB8AC3E}">
        <p14:creationId xmlns="" xmlns:p14="http://schemas.microsoft.com/office/powerpoint/2010/main" val="4104035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İtalyan Mutfağı</a:t>
            </a:r>
          </a:p>
        </p:txBody>
      </p:sp>
      <p:sp>
        <p:nvSpPr>
          <p:cNvPr id="3" name="İçerik Yer Tutucusu 2"/>
          <p:cNvSpPr>
            <a:spLocks noGrp="1"/>
          </p:cNvSpPr>
          <p:nvPr>
            <p:ph idx="1"/>
          </p:nvPr>
        </p:nvSpPr>
        <p:spPr/>
        <p:txBody>
          <a:bodyPr>
            <a:noAutofit/>
          </a:bodyPr>
          <a:lstStyle/>
          <a:p>
            <a:pPr algn="just"/>
            <a:r>
              <a:rPr lang="tr-TR" sz="3200" dirty="0"/>
              <a:t>İtalyan mutfağı, 17. yüzyılın ortalarına kadar Avrupa’nın en seçkin mutfağı olmaya devam etmiştir, bunda İtalyan mutfağının Roma İmparatorluğu’nun mirası üzerine inşa edilmesinin yanında Avrupa’da ticaretin çok büyük ölçüde Venedik Limanı üzerinden yapılması ve bu bölgenin Avrupa'nın ticaret ve kültür merkezi olması da etkili olmuştur </a:t>
            </a:r>
          </a:p>
        </p:txBody>
      </p:sp>
    </p:spTree>
    <p:extLst>
      <p:ext uri="{BB962C8B-B14F-4D97-AF65-F5344CB8AC3E}">
        <p14:creationId xmlns="" xmlns:p14="http://schemas.microsoft.com/office/powerpoint/2010/main" val="1066039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4401" y="1255088"/>
            <a:ext cx="9601196" cy="1303867"/>
          </a:xfrm>
        </p:spPr>
        <p:txBody>
          <a:bodyPr/>
          <a:lstStyle/>
          <a:p>
            <a:r>
              <a:rPr lang="tr-TR" b="1" dirty="0"/>
              <a:t>İtalyan Mutfağı</a:t>
            </a:r>
            <a:endParaRPr lang="tr-TR" dirty="0"/>
          </a:p>
        </p:txBody>
      </p:sp>
      <p:sp>
        <p:nvSpPr>
          <p:cNvPr id="3" name="İçerik Yer Tutucusu 2"/>
          <p:cNvSpPr>
            <a:spLocks noGrp="1"/>
          </p:cNvSpPr>
          <p:nvPr>
            <p:ph idx="1"/>
          </p:nvPr>
        </p:nvSpPr>
        <p:spPr>
          <a:xfrm>
            <a:off x="559558" y="4544704"/>
            <a:ext cx="10863618" cy="1883391"/>
          </a:xfrm>
        </p:spPr>
        <p:txBody>
          <a:bodyPr>
            <a:normAutofit fontScale="92500"/>
          </a:bodyPr>
          <a:lstStyle/>
          <a:p>
            <a:pPr algn="just"/>
            <a:r>
              <a:rPr lang="tr-TR" sz="3200" dirty="0"/>
              <a:t>İtalyan mutfağının tarihsel gelişimine baktığımızda bölgeler arası farklılıkların her zaman ön planda olduğunu görmek mümkündür.</a:t>
            </a:r>
          </a:p>
          <a:p>
            <a:pPr algn="just"/>
            <a:r>
              <a:rPr lang="tr-TR" sz="3200" dirty="0"/>
              <a:t>Bu farklılıklar aynı zamanda İtalyan mutfağının zenginliğinin de kaynağıdır.</a:t>
            </a:r>
          </a:p>
        </p:txBody>
      </p:sp>
      <p:pic>
        <p:nvPicPr>
          <p:cNvPr id="4" name="Resim 3"/>
          <p:cNvPicPr>
            <a:picLocks noChangeAspect="1"/>
          </p:cNvPicPr>
          <p:nvPr/>
        </p:nvPicPr>
        <p:blipFill>
          <a:blip r:embed="rId2" cstate="print"/>
          <a:stretch>
            <a:fillRect/>
          </a:stretch>
        </p:blipFill>
        <p:spPr>
          <a:xfrm>
            <a:off x="5991367" y="499452"/>
            <a:ext cx="5425910" cy="3785944"/>
          </a:xfrm>
          <a:prstGeom prst="rect">
            <a:avLst/>
          </a:prstGeom>
        </p:spPr>
      </p:pic>
    </p:spTree>
    <p:extLst>
      <p:ext uri="{BB962C8B-B14F-4D97-AF65-F5344CB8AC3E}">
        <p14:creationId xmlns="" xmlns:p14="http://schemas.microsoft.com/office/powerpoint/2010/main" val="177238795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269</Words>
  <Application>Microsoft Office PowerPoint</Application>
  <PresentationFormat>Özel</PresentationFormat>
  <Paragraphs>20</Paragraphs>
  <Slides>9</Slides>
  <Notes>0</Notes>
  <HiddenSlides>0</HiddenSlides>
  <MMClips>0</MMClips>
  <ScaleCrop>false</ScaleCrop>
  <HeadingPairs>
    <vt:vector size="4" baseType="variant">
      <vt:variant>
        <vt:lpstr>Tema</vt:lpstr>
      </vt:variant>
      <vt:variant>
        <vt:i4>1</vt:i4>
      </vt:variant>
      <vt:variant>
        <vt:lpstr>Slayt Başlıkları</vt:lpstr>
      </vt:variant>
      <vt:variant>
        <vt:i4>9</vt:i4>
      </vt:variant>
    </vt:vector>
  </HeadingPairs>
  <TitlesOfParts>
    <vt:vector size="10" baseType="lpstr">
      <vt:lpstr>Office Teması</vt:lpstr>
      <vt:lpstr>Dünya Mutfağı  </vt:lpstr>
      <vt:lpstr>ORTAÇAĞ: AVRUPA MUTFAKLARININ DOĞUŞU </vt:lpstr>
      <vt:lpstr>ORTAÇAĞ: AVRUPA MUTFAKLARININ DOĞUŞU </vt:lpstr>
      <vt:lpstr>ORTAÇAĞ: AVRUPA MUTFAKLARININ DOĞUŞU </vt:lpstr>
      <vt:lpstr>İtalyan Mutfağının Doğuşu</vt:lpstr>
      <vt:lpstr>İtalyan Mutfağının Doğuşu</vt:lpstr>
      <vt:lpstr>İtalyan Mutfağının Doğuşu</vt:lpstr>
      <vt:lpstr>İtalyan Mutfağı</vt:lpstr>
      <vt:lpstr>İtalyan Mutfağı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GASTRONOMİ VE MUTFAK TARİHİ</dc:title>
  <dc:creator>emir</dc:creator>
  <cp:lastModifiedBy>güneş</cp:lastModifiedBy>
  <cp:revision>6</cp:revision>
  <dcterms:created xsi:type="dcterms:W3CDTF">2018-12-04T10:25:47Z</dcterms:created>
  <dcterms:modified xsi:type="dcterms:W3CDTF">2020-04-24T13:14:38Z</dcterms:modified>
</cp:coreProperties>
</file>