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E780-A9E6-4E9A-BF97-332A3A311783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3F34E-41B9-4512-89A5-D5E06C4F4D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2230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E780-A9E6-4E9A-BF97-332A3A311783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3F34E-41B9-4512-89A5-D5E06C4F4D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0015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E780-A9E6-4E9A-BF97-332A3A311783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3F34E-41B9-4512-89A5-D5E06C4F4D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2163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E780-A9E6-4E9A-BF97-332A3A311783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3F34E-41B9-4512-89A5-D5E06C4F4D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3168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E780-A9E6-4E9A-BF97-332A3A311783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3F34E-41B9-4512-89A5-D5E06C4F4D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3185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E780-A9E6-4E9A-BF97-332A3A311783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3F34E-41B9-4512-89A5-D5E06C4F4D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3212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E780-A9E6-4E9A-BF97-332A3A311783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3F34E-41B9-4512-89A5-D5E06C4F4D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829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E780-A9E6-4E9A-BF97-332A3A311783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3F34E-41B9-4512-89A5-D5E06C4F4D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345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E780-A9E6-4E9A-BF97-332A3A311783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3F34E-41B9-4512-89A5-D5E06C4F4D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6026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E780-A9E6-4E9A-BF97-332A3A311783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3F34E-41B9-4512-89A5-D5E06C4F4D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6324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E780-A9E6-4E9A-BF97-332A3A311783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3F34E-41B9-4512-89A5-D5E06C4F4D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2002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FE780-A9E6-4E9A-BF97-332A3A311783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3F34E-41B9-4512-89A5-D5E06C4F4D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8668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Sunuşlar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77186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Geniş ekran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Sunuşlar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Sunuşlar </dc:title>
  <dc:creator>Kullanıcı</dc:creator>
  <cp:lastModifiedBy>Kullanıcı</cp:lastModifiedBy>
  <cp:revision>1</cp:revision>
  <dcterms:created xsi:type="dcterms:W3CDTF">2018-02-21T21:12:12Z</dcterms:created>
  <dcterms:modified xsi:type="dcterms:W3CDTF">2018-02-21T21:12:25Z</dcterms:modified>
</cp:coreProperties>
</file>