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87A2-3171-4EEB-AC5D-CCF186145CC2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0F82-6CFE-4BF7-ABDE-1C3DCC90E1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672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87A2-3171-4EEB-AC5D-CCF186145CC2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0F82-6CFE-4BF7-ABDE-1C3DCC90E1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397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87A2-3171-4EEB-AC5D-CCF186145CC2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0F82-6CFE-4BF7-ABDE-1C3DCC90E1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3712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87A2-3171-4EEB-AC5D-CCF186145CC2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0F82-6CFE-4BF7-ABDE-1C3DCC90E1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5805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87A2-3171-4EEB-AC5D-CCF186145CC2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0F82-6CFE-4BF7-ABDE-1C3DCC90E1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6117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87A2-3171-4EEB-AC5D-CCF186145CC2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0F82-6CFE-4BF7-ABDE-1C3DCC90E1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5267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87A2-3171-4EEB-AC5D-CCF186145CC2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0F82-6CFE-4BF7-ABDE-1C3DCC90E1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168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87A2-3171-4EEB-AC5D-CCF186145CC2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0F82-6CFE-4BF7-ABDE-1C3DCC90E1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0422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87A2-3171-4EEB-AC5D-CCF186145CC2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0F82-6CFE-4BF7-ABDE-1C3DCC90E1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7188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87A2-3171-4EEB-AC5D-CCF186145CC2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0F82-6CFE-4BF7-ABDE-1C3DCC90E1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5718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87A2-3171-4EEB-AC5D-CCF186145CC2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0F82-6CFE-4BF7-ABDE-1C3DCC90E1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93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587A2-3171-4EEB-AC5D-CCF186145CC2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D0F82-6CFE-4BF7-ABDE-1C3DCC90E1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878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Hz. Muhammed’in Hayatı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7652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Hz. Muhammed (</a:t>
            </a:r>
            <a:r>
              <a:rPr lang="tr-TR" dirty="0" err="1"/>
              <a:t>sas</a:t>
            </a:r>
            <a:r>
              <a:rPr lang="tr-TR" dirty="0"/>
              <a:t>)'in babası , </a:t>
            </a:r>
            <a:r>
              <a:rPr lang="tr-TR" dirty="0" err="1"/>
              <a:t>Kureyş</a:t>
            </a:r>
            <a:r>
              <a:rPr lang="tr-TR" dirty="0"/>
              <a:t> Kabilesinin </a:t>
            </a:r>
            <a:r>
              <a:rPr lang="tr-TR" dirty="0" err="1"/>
              <a:t>Hasimoğulları</a:t>
            </a:r>
            <a:r>
              <a:rPr lang="tr-TR" dirty="0"/>
              <a:t> Ailesinden </a:t>
            </a:r>
            <a:r>
              <a:rPr lang="tr-TR" dirty="0" err="1"/>
              <a:t>Abdulmuttalib'in</a:t>
            </a:r>
            <a:r>
              <a:rPr lang="tr-TR" dirty="0"/>
              <a:t> o </a:t>
            </a:r>
            <a:r>
              <a:rPr lang="tr-TR" dirty="0" err="1"/>
              <a:t>lu</a:t>
            </a:r>
            <a:r>
              <a:rPr lang="tr-TR" dirty="0"/>
              <a:t> Abdullah, annesi </a:t>
            </a:r>
            <a:r>
              <a:rPr lang="tr-TR" dirty="0" err="1"/>
              <a:t>Kureyş</a:t>
            </a:r>
            <a:r>
              <a:rPr lang="tr-TR" dirty="0"/>
              <a:t> 'in Zühre oğulları ailesine mensup olan </a:t>
            </a:r>
            <a:r>
              <a:rPr lang="tr-TR" dirty="0" err="1"/>
              <a:t>Âmine'dir</a:t>
            </a:r>
            <a:r>
              <a:rPr lang="tr-TR" dirty="0"/>
              <a:t>. Abdullah'ın babası </a:t>
            </a:r>
            <a:r>
              <a:rPr lang="tr-TR" dirty="0" err="1"/>
              <a:t>Abdulmuttalib</a:t>
            </a:r>
            <a:r>
              <a:rPr lang="tr-TR" dirty="0"/>
              <a:t>, annesi ise </a:t>
            </a:r>
            <a:r>
              <a:rPr lang="tr-TR" dirty="0" err="1"/>
              <a:t>Amr</a:t>
            </a:r>
            <a:r>
              <a:rPr lang="tr-TR" dirty="0"/>
              <a:t> kızı Fatma'dır. </a:t>
            </a:r>
            <a:r>
              <a:rPr lang="tr-TR" dirty="0" err="1"/>
              <a:t>Âmine'nin</a:t>
            </a:r>
            <a:r>
              <a:rPr lang="tr-TR" dirty="0"/>
              <a:t> annesi </a:t>
            </a:r>
            <a:r>
              <a:rPr lang="tr-TR" dirty="0" err="1"/>
              <a:t>Abdu'd</a:t>
            </a:r>
            <a:r>
              <a:rPr lang="tr-TR" dirty="0"/>
              <a:t>-Dar oğullarından, anne tarafından büyük annesi de </a:t>
            </a:r>
            <a:r>
              <a:rPr lang="tr-TR" dirty="0" err="1"/>
              <a:t>Esed</a:t>
            </a:r>
            <a:r>
              <a:rPr lang="tr-TR" dirty="0"/>
              <a:t> oğullarındandır.</a:t>
            </a:r>
          </a:p>
        </p:txBody>
      </p:sp>
    </p:spTree>
    <p:extLst>
      <p:ext uri="{BB962C8B-B14F-4D97-AF65-F5344CB8AC3E}">
        <p14:creationId xmlns:p14="http://schemas.microsoft.com/office/powerpoint/2010/main" val="260717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Hz</a:t>
            </a:r>
            <a:r>
              <a:rPr lang="tr-TR" dirty="0"/>
              <a:t>. Muhammed 20 Nisan 571 yılında doğmuştur. Arap takvimine göre ise Fil yılının </a:t>
            </a:r>
            <a:r>
              <a:rPr lang="tr-TR" dirty="0" err="1"/>
              <a:t>Rebiülevvel</a:t>
            </a:r>
            <a:r>
              <a:rPr lang="tr-TR" dirty="0"/>
              <a:t> ayının 12. doğmuştur. Doğmadan önce babası Abdullah'ı kaybetmiştir. Yetim olarak doğan Hz. Muhammed doğumundan kısa bir süre sonra süt anneye verilmiştir</a:t>
            </a:r>
          </a:p>
        </p:txBody>
      </p:sp>
    </p:spTree>
    <p:extLst>
      <p:ext uri="{BB962C8B-B14F-4D97-AF65-F5344CB8AC3E}">
        <p14:creationId xmlns:p14="http://schemas.microsoft.com/office/powerpoint/2010/main" val="2968573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Mekke civarında oturan bir Bedevi aşireti olan </a:t>
            </a:r>
            <a:r>
              <a:rPr lang="tr-TR" dirty="0" err="1"/>
              <a:t>Saadoğullarından</a:t>
            </a:r>
            <a:r>
              <a:rPr lang="tr-TR" dirty="0"/>
              <a:t> Halime 4 yıl süre ile Hz. Muhammed'e bakmıştır. 4 yaşından itibaren ise Mekke'ye annesinin yanına dönüp orada yaşamaya başlamıştır</a:t>
            </a:r>
          </a:p>
        </p:txBody>
      </p:sp>
    </p:spTree>
    <p:extLst>
      <p:ext uri="{BB962C8B-B14F-4D97-AF65-F5344CB8AC3E}">
        <p14:creationId xmlns:p14="http://schemas.microsoft.com/office/powerpoint/2010/main" val="2797850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6 yaşında iken Annesi ile birlikte Medine'ye babasının mezarını ziyarete gitmiş; dönüşte de </a:t>
            </a:r>
            <a:r>
              <a:rPr lang="tr-TR" dirty="0" err="1"/>
              <a:t>Ebva</a:t>
            </a:r>
            <a:r>
              <a:rPr lang="tr-TR" dirty="0"/>
              <a:t> Köyü yakınlarında Annesini kaybetmiştir. Yanlarında bulunan hizmetlilerinden </a:t>
            </a:r>
            <a:r>
              <a:rPr lang="tr-TR" dirty="0" err="1"/>
              <a:t>Ümmü</a:t>
            </a:r>
            <a:r>
              <a:rPr lang="tr-TR" dirty="0"/>
              <a:t> </a:t>
            </a:r>
            <a:r>
              <a:rPr lang="tr-TR" dirty="0" err="1"/>
              <a:t>Eymen</a:t>
            </a:r>
            <a:r>
              <a:rPr lang="tr-TR" dirty="0"/>
              <a:t> onu kucağına alarak Mekke'de dedesi </a:t>
            </a:r>
            <a:r>
              <a:rPr lang="tr-TR" dirty="0" err="1"/>
              <a:t>Abdulmuttalib'e</a:t>
            </a:r>
            <a:r>
              <a:rPr lang="tr-TR" dirty="0"/>
              <a:t> teslim etti. </a:t>
            </a:r>
          </a:p>
        </p:txBody>
      </p:sp>
    </p:spTree>
    <p:extLst>
      <p:ext uri="{BB962C8B-B14F-4D97-AF65-F5344CB8AC3E}">
        <p14:creationId xmlns:p14="http://schemas.microsoft.com/office/powerpoint/2010/main" val="2095866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Hz. Muhammed 8 yaşında kadar Dedesinin yanında kaldı; bu dönemde de amcaları ve halaları ona destek oldular. Dedesi ise ölürken  Hz. Muhammed'i, Amcası Ebu </a:t>
            </a:r>
            <a:r>
              <a:rPr lang="tr-TR" dirty="0" err="1"/>
              <a:t>Talib'e</a:t>
            </a:r>
            <a:r>
              <a:rPr lang="tr-TR" dirty="0"/>
              <a:t> emanet etmiştir.</a:t>
            </a:r>
          </a:p>
        </p:txBody>
      </p:sp>
    </p:spTree>
    <p:extLst>
      <p:ext uri="{BB962C8B-B14F-4D97-AF65-F5344CB8AC3E}">
        <p14:creationId xmlns:p14="http://schemas.microsoft.com/office/powerpoint/2010/main" val="2071475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Ebu </a:t>
            </a:r>
            <a:r>
              <a:rPr lang="tr-TR" dirty="0" err="1"/>
              <a:t>Tâlib</a:t>
            </a:r>
            <a:r>
              <a:rPr lang="tr-TR" dirty="0"/>
              <a:t>, dededen de yetim kalan küçük Muhammed'i çok sevdi ve korudu, ona bir baba gibi davrandı. Ölünceye kadar da onu gerçek babası gibi sevdi ve muhafaza etti. Ebu </a:t>
            </a:r>
            <a:r>
              <a:rPr lang="tr-TR" dirty="0" err="1"/>
              <a:t>Talib'in</a:t>
            </a:r>
            <a:r>
              <a:rPr lang="tr-TR" dirty="0"/>
              <a:t> hanımı Fatma'da aynı ilgi ve özeni göstermiştir.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6890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224</Words>
  <Application>Microsoft Office PowerPoint</Application>
  <PresentationFormat>Geniş ekran</PresentationFormat>
  <Paragraphs>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Hz. Muhammed’in Hayatı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Hz. Muhammed’in Hayatı </dc:title>
  <dc:creator>Mert</dc:creator>
  <cp:lastModifiedBy>Mert</cp:lastModifiedBy>
  <cp:revision>1</cp:revision>
  <dcterms:created xsi:type="dcterms:W3CDTF">2018-01-19T12:21:41Z</dcterms:created>
  <dcterms:modified xsi:type="dcterms:W3CDTF">2018-01-19T12:23:04Z</dcterms:modified>
</cp:coreProperties>
</file>