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4" r:id="rId2"/>
    <p:sldId id="275" r:id="rId3"/>
    <p:sldId id="276" r:id="rId4"/>
    <p:sldId id="277" r:id="rId5"/>
    <p:sldId id="278" r:id="rId6"/>
    <p:sldId id="279" r:id="rId7"/>
    <p:sldId id="280" r:id="rId8"/>
    <p:sldId id="28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8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153002-AA39-4516-8A08-7D7BE8BCA60A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10BF2-2E27-4437-B6FD-64FABA263CB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82014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886737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88025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82610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1899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43024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755619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41750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9958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9391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1906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31944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41073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Mesleki Yabancı Dil 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9218" name="Picture 2" descr="C:\Users\güneş\Desktop\açık erişim\Mesleki yabancı dil\Ekran Alıntısı 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2634" y="1547446"/>
            <a:ext cx="11085415" cy="39248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42" name="Picture 2" descr="C:\Users\güneş\Desktop\açık erişim\Mesleki yabancı dil\Ekran Alıntısı 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114" y="393899"/>
            <a:ext cx="10789919" cy="58203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1266" name="Picture 2" descr="C:\Users\güneş\Desktop\açık erişim\Mesleki yabancı dil\Ekran Alıntısı 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08200" y="1714500"/>
            <a:ext cx="7974013" cy="3429000"/>
          </a:xfrm>
          <a:prstGeom prst="rect">
            <a:avLst/>
          </a:prstGeom>
          <a:noFill/>
        </p:spPr>
      </p:pic>
      <p:pic>
        <p:nvPicPr>
          <p:cNvPr id="11267" name="Picture 3" descr="C:\Users\güneş\Desktop\açık erişim\Mesleki yabancı dil\Ekran Alıntısı 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36788" y="1028700"/>
            <a:ext cx="7716837" cy="4800600"/>
          </a:xfrm>
          <a:prstGeom prst="rect">
            <a:avLst/>
          </a:prstGeom>
          <a:noFill/>
        </p:spPr>
      </p:pic>
      <p:pic>
        <p:nvPicPr>
          <p:cNvPr id="11268" name="Picture 4" descr="C:\Users\güneş\Desktop\açık erişim\Mesleki yabancı dil\Ekran Alıntısı 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4530" y="72091"/>
            <a:ext cx="10924192" cy="67958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2290" name="Picture 2" descr="C:\Users\güneş\Desktop\açık erişim\Mesleki yabancı dil\Ekran Alıntısı 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0672" y="365758"/>
            <a:ext cx="9315730" cy="60069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3314" name="Picture 2" descr="C:\Users\güneş\Desktop\açık erişim\Mesleki yabancı dil\Ekran Alıntısı 1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1100" y="1238250"/>
            <a:ext cx="7288213" cy="4381500"/>
          </a:xfrm>
          <a:prstGeom prst="rect">
            <a:avLst/>
          </a:prstGeom>
          <a:noFill/>
        </p:spPr>
      </p:pic>
      <p:pic>
        <p:nvPicPr>
          <p:cNvPr id="13315" name="Picture 3" descr="C:\Users\güneş\Desktop\açık erişim\Mesleki yabancı dil\Ekran Alıntısı 1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3580" y="365768"/>
            <a:ext cx="10544755" cy="55989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4339" name="Picture 3" descr="C:\Users\güneş\Desktop\açık erişim\Mesleki yabancı dil\Ekran Alıntısı 1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061" y="-70333"/>
            <a:ext cx="10508565" cy="67144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Picture 4" descr="C:\Users\güneş\Desktop\açık erişim\Mesleki yabancı dil\Ekran Alıntısı 1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60" y="731513"/>
            <a:ext cx="10705638" cy="51769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4</Words>
  <Application>Microsoft Office PowerPoint</Application>
  <PresentationFormat>Özel</PresentationFormat>
  <Paragraphs>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Mesleki Yabancı Dil 2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Company>Silentall Unattended Installer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Behiyenur</dc:creator>
  <cp:lastModifiedBy>güneş</cp:lastModifiedBy>
  <cp:revision>25</cp:revision>
  <dcterms:created xsi:type="dcterms:W3CDTF">2018-10-03T20:34:23Z</dcterms:created>
  <dcterms:modified xsi:type="dcterms:W3CDTF">2020-04-24T14:26:24Z</dcterms:modified>
</cp:coreProperties>
</file>