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53002-AA39-4516-8A08-7D7BE8BCA60A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10BF2-2E27-4437-B6FD-64FABA263CB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8201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8673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8802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8261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189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4302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75561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4175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958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9391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190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194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7F570-E417-4B88-9C1A-E9EA8FF70356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3DD92-DF87-4B1E-8F91-8661416754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4107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Mesleki Yabancı Dil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218" name="Picture 2" descr="C:\Users\güneş\Desktop\açık erişim\Mesleki yabancı dil\Ekran Alıntısı 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634" y="1547446"/>
            <a:ext cx="11085415" cy="3924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42" name="Picture 2" descr="C:\Users\güneş\Desktop\açık erişim\Mesleki yabancı dil\Ekran Alıntısı 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114" y="393899"/>
            <a:ext cx="10789919" cy="5820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1266" name="Picture 2" descr="C:\Users\güneş\Desktop\açık erişim\Mesleki yabancı dil\Ekran Alıntısı 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8200" y="1714500"/>
            <a:ext cx="7974013" cy="3429000"/>
          </a:xfrm>
          <a:prstGeom prst="rect">
            <a:avLst/>
          </a:prstGeom>
          <a:noFill/>
        </p:spPr>
      </p:pic>
      <p:pic>
        <p:nvPicPr>
          <p:cNvPr id="11267" name="Picture 3" descr="C:\Users\güneş\Desktop\açık erişim\Mesleki yabancı dil\Ekran Alıntısı 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6788" y="1028700"/>
            <a:ext cx="7716837" cy="4800600"/>
          </a:xfrm>
          <a:prstGeom prst="rect">
            <a:avLst/>
          </a:prstGeom>
          <a:noFill/>
        </p:spPr>
      </p:pic>
      <p:pic>
        <p:nvPicPr>
          <p:cNvPr id="11268" name="Picture 4" descr="C:\Users\güneş\Desktop\açık erişim\Mesleki yabancı dil\Ekran Alıntısı 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530" y="72091"/>
            <a:ext cx="10924192" cy="6795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2290" name="Picture 2" descr="C:\Users\güneş\Desktop\açık erişim\Mesleki yabancı dil\Ekran Alıntısı 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0672" y="365758"/>
            <a:ext cx="9315730" cy="6006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3314" name="Picture 2" descr="C:\Users\güneş\Desktop\açık erişim\Mesleki yabancı dil\Ekran Alıntısı 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1100" y="1238250"/>
            <a:ext cx="7288213" cy="4381500"/>
          </a:xfrm>
          <a:prstGeom prst="rect">
            <a:avLst/>
          </a:prstGeom>
          <a:noFill/>
        </p:spPr>
      </p:pic>
      <p:pic>
        <p:nvPicPr>
          <p:cNvPr id="13315" name="Picture 3" descr="C:\Users\güneş\Desktop\açık erişim\Mesleki yabancı dil\Ekran Alıntısı 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580" y="365768"/>
            <a:ext cx="10544755" cy="5598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4339" name="Picture 3" descr="C:\Users\güneş\Desktop\açık erişim\Mesleki yabancı dil\Ekran Alıntısı 1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61" y="-70333"/>
            <a:ext cx="10508565" cy="67144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Picture 4" descr="C:\Users\güneş\Desktop\açık erişim\Mesleki yabancı dil\Ekran Alıntısı 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60" y="731513"/>
            <a:ext cx="10705638" cy="51769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</Words>
  <Application>Microsoft Office PowerPoint</Application>
  <PresentationFormat>Özel</PresentationFormat>
  <Paragraphs>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Mesleki Yabancı Dil 2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Company>Silentall Unattended Installer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Behiyenur</dc:creator>
  <cp:lastModifiedBy>güneş</cp:lastModifiedBy>
  <cp:revision>25</cp:revision>
  <dcterms:created xsi:type="dcterms:W3CDTF">2018-10-03T20:34:23Z</dcterms:created>
  <dcterms:modified xsi:type="dcterms:W3CDTF">2020-04-24T14:26:24Z</dcterms:modified>
</cp:coreProperties>
</file>