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7" r:id="rId3"/>
    <p:sldId id="266" r:id="rId4"/>
    <p:sldId id="299" r:id="rId5"/>
    <p:sldId id="308" r:id="rId6"/>
    <p:sldId id="296" r:id="rId7"/>
    <p:sldId id="310" r:id="rId8"/>
    <p:sldId id="309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CİNSİYETÇİLİK VE SOSYAL HİZMET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Geleneksel Cinsiyet Rolü Beklentileri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Cinsiyet rolleri belirli bir toplumda cinsiyetlerden beklenen öğrenilmiş davranış kalıplarıdır (</a:t>
            </a:r>
            <a:r>
              <a:rPr lang="tr-TR" dirty="0" err="1" smtClean="0"/>
              <a:t>Zastrow</a:t>
            </a:r>
            <a:r>
              <a:rPr lang="tr-TR" dirty="0" smtClean="0"/>
              <a:t>, 2013).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Cinsiyetçilik </a:t>
            </a:r>
            <a:r>
              <a:rPr lang="tr-TR" b="1" dirty="0" smtClean="0"/>
              <a:t>İçin Biyolojik Bir Temel Var Mıdır?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Cinsiyetçi ideoloji, </a:t>
            </a:r>
            <a:r>
              <a:rPr lang="tr-TR" dirty="0" smtClean="0"/>
              <a:t>Erkeklerle kadınlar arasındaki farklılıkların, dünyada erkeklerin etkin ve baskın; kadınların da etkin ve ikinci bir rol oynamalarına neden olan biyolojik bir sonuç olduğunu öne sürer (</a:t>
            </a:r>
            <a:r>
              <a:rPr lang="tr-TR" dirty="0" err="1" smtClean="0"/>
              <a:t>Zastrow</a:t>
            </a:r>
            <a:r>
              <a:rPr lang="tr-TR" dirty="0"/>
              <a:t>, 2013).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64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Cinsiyet Rolü Sosyalizasyonu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Cinsiyet rolü kalıpları toplumlara genel olarak nüfuz eder. Çocuk bakımı uygulamaları, eğitim sistemi, medya gibi toplumsal yaşamı ilgilendiren hemen her alanda kendini gösterir (</a:t>
            </a:r>
            <a:r>
              <a:rPr lang="tr-TR" dirty="0" err="1" smtClean="0"/>
              <a:t>Zastrow</a:t>
            </a:r>
            <a:r>
              <a:rPr lang="tr-TR" dirty="0"/>
              <a:t>, 2013).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34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98375" y="924338"/>
            <a:ext cx="8686800" cy="474096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Cinsiyetçiliğin Sonuçları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Meslek ve gelir </a:t>
            </a:r>
            <a:r>
              <a:rPr lang="tr-TR" dirty="0"/>
              <a:t>ü</a:t>
            </a:r>
            <a:r>
              <a:rPr lang="tr-TR" dirty="0" smtClean="0"/>
              <a:t>zerindeki </a:t>
            </a:r>
            <a:r>
              <a:rPr lang="tr-TR" dirty="0" smtClean="0"/>
              <a:t>etkileri: Düşük ücretli, düşük statülü işlerde çalışma…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r>
              <a:rPr lang="tr-TR" dirty="0" smtClean="0"/>
              <a:t>İnsan ilişkileri üzerindeki </a:t>
            </a:r>
            <a:r>
              <a:rPr lang="tr-TR" dirty="0" smtClean="0"/>
              <a:t>etkileri: Daha fazla sosyal kısıtlama yapılması, sosyal ilişkilerde çifte standart…(</a:t>
            </a:r>
            <a:r>
              <a:rPr lang="tr-TR" dirty="0" err="1"/>
              <a:t>Zastrow</a:t>
            </a:r>
            <a:r>
              <a:rPr lang="tr-TR" dirty="0"/>
              <a:t>, 2013).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14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709531" y="1520685"/>
            <a:ext cx="8686800" cy="474096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Annelik </a:t>
            </a:r>
            <a:r>
              <a:rPr lang="tr-TR" dirty="0"/>
              <a:t>engeli: Kadınların çalışan olarak annelik ya da bakım işlerini üstlenmelerine bağlı olarak zorluklarla </a:t>
            </a:r>
            <a:r>
              <a:rPr lang="tr-TR" dirty="0" smtClean="0"/>
              <a:t>karşılaşmalarını ifade eder (</a:t>
            </a:r>
            <a:r>
              <a:rPr lang="tr-TR" dirty="0" err="1" smtClean="0"/>
              <a:t>Zastrow</a:t>
            </a:r>
            <a:r>
              <a:rPr lang="tr-TR" dirty="0"/>
              <a:t>, 2013).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4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898375" y="924338"/>
            <a:ext cx="8686800" cy="474096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Cinsiyet Ayrımcılığının Ortaya Çıkardığı Eşitsizlikler ve Sosyal Hizmet </a:t>
            </a:r>
            <a:endParaRPr lang="tr-TR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Sosyal hizmet, kadın sorunlarına duyarlı bir meslek ve disiplindir</a:t>
            </a:r>
            <a:r>
              <a:rPr lang="tr-TR" dirty="0"/>
              <a:t>. </a:t>
            </a:r>
            <a:r>
              <a:rPr lang="tr-TR" dirty="0" smtClean="0"/>
              <a:t>Toplumsal </a:t>
            </a:r>
            <a:r>
              <a:rPr lang="tr-TR" dirty="0"/>
              <a:t>cinsiyet eşitliğini önceleyen sosyal hizmet uygulamaları, </a:t>
            </a:r>
            <a:r>
              <a:rPr lang="tr-TR" dirty="0" smtClean="0"/>
              <a:t>kadınları güçlendirme ve </a:t>
            </a:r>
            <a:r>
              <a:rPr lang="tr-TR" dirty="0" err="1" smtClean="0"/>
              <a:t>genelci</a:t>
            </a:r>
            <a:r>
              <a:rPr lang="tr-TR" dirty="0" smtClean="0"/>
              <a:t> </a:t>
            </a:r>
            <a:r>
              <a:rPr lang="tr-TR" dirty="0"/>
              <a:t>yaklaşımları kullanarak, ataerkilliğin yol açtığı eşitsizliği yok etme ve eşitlikçi ilişkiler </a:t>
            </a:r>
            <a:r>
              <a:rPr lang="tr-TR" dirty="0" smtClean="0"/>
              <a:t>inşa etme </a:t>
            </a:r>
            <a:r>
              <a:rPr lang="tr-TR" dirty="0"/>
              <a:t>yönünde oldukça önemli bir role </a:t>
            </a:r>
            <a:r>
              <a:rPr lang="tr-TR" dirty="0" smtClean="0"/>
              <a:t>sahiptir </a:t>
            </a:r>
            <a:r>
              <a:rPr lang="tr-TR" dirty="0"/>
              <a:t>(Şaşman-</a:t>
            </a:r>
            <a:r>
              <a:rPr lang="tr-TR" dirty="0" err="1"/>
              <a:t>Kaylı</a:t>
            </a:r>
            <a:r>
              <a:rPr lang="tr-TR" dirty="0"/>
              <a:t>, 2016</a:t>
            </a:r>
            <a:r>
              <a:rPr lang="tr-TR" dirty="0" smtClean="0"/>
              <a:t>). </a:t>
            </a:r>
            <a:endParaRPr lang="tr-TR" dirty="0"/>
          </a:p>
          <a:p>
            <a:pPr marL="0" indent="0" algn="just">
              <a:lnSpc>
                <a:spcPct val="150000"/>
              </a:lnSpc>
              <a:buNone/>
            </a:pPr>
            <a:endParaRPr lang="tr-TR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8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70382" y="1123122"/>
            <a:ext cx="85476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YARARLANILAN KAYNAKLAR</a:t>
            </a:r>
          </a:p>
          <a:p>
            <a:endParaRPr lang="tr-TR" sz="2400" dirty="0" smtClean="0"/>
          </a:p>
          <a:p>
            <a:pPr algn="just"/>
            <a:r>
              <a:rPr lang="tr-TR" sz="2400" dirty="0" smtClean="0"/>
              <a:t>Şaşman-</a:t>
            </a:r>
            <a:r>
              <a:rPr lang="tr-TR" sz="2400" dirty="0" err="1" smtClean="0"/>
              <a:t>Kaylı</a:t>
            </a:r>
            <a:r>
              <a:rPr lang="tr-TR" sz="2400" dirty="0" smtClean="0"/>
              <a:t>, D. (2016</a:t>
            </a:r>
            <a:r>
              <a:rPr lang="tr-TR" sz="2400" dirty="0"/>
              <a:t>). </a:t>
            </a:r>
            <a:r>
              <a:rPr lang="tr-TR" sz="2400" dirty="0" smtClean="0"/>
              <a:t>Türkiye’de Sosyal Hizmetin Toplumsal Cinsiyet Eşitliği ile İlişkisi. </a:t>
            </a:r>
            <a:r>
              <a:rPr lang="en-US" sz="2400" i="1" dirty="0"/>
              <a:t>The Journal of Academic Social Science </a:t>
            </a:r>
            <a:r>
              <a:rPr lang="en-US" sz="2400" i="1" dirty="0" smtClean="0"/>
              <a:t>Studies</a:t>
            </a:r>
            <a:r>
              <a:rPr lang="tr-TR" sz="2400" i="1" dirty="0" smtClean="0"/>
              <a:t>, </a:t>
            </a:r>
            <a:r>
              <a:rPr lang="tr-TR" sz="2400" dirty="0" smtClean="0"/>
              <a:t>45, 135-142. </a:t>
            </a:r>
            <a:endParaRPr lang="tr-TR" sz="2400" i="1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 smtClean="0"/>
              <a:t>Zastrow</a:t>
            </a:r>
            <a:r>
              <a:rPr lang="tr-TR" sz="2400" dirty="0"/>
              <a:t>, (2013). Sosyal Hizmete Giriş. Ankara: </a:t>
            </a:r>
            <a:r>
              <a:rPr lang="tr-TR" sz="2400" dirty="0" err="1"/>
              <a:t>Nika</a:t>
            </a:r>
            <a:r>
              <a:rPr lang="tr-TR" sz="2400" dirty="0"/>
              <a:t> Yayınevi.</a:t>
            </a:r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267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CİNSİYETÇİLİK VE SOSYAL HİZMET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76</cp:revision>
  <dcterms:created xsi:type="dcterms:W3CDTF">2017-10-22T16:18:04Z</dcterms:created>
  <dcterms:modified xsi:type="dcterms:W3CDTF">2018-02-03T13:00:01Z</dcterms:modified>
</cp:coreProperties>
</file>