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441" r:id="rId3"/>
    <p:sldId id="442" r:id="rId4"/>
    <p:sldId id="444" r:id="rId5"/>
    <p:sldId id="443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6FF0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8EC8-7880-5247-8A24-84AE0B01BFFF}" type="datetimeFigureOut">
              <a:rPr lang="en-US" smtClean="0"/>
              <a:pPr/>
              <a:t>1/26/2017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E45D8-07DE-3D4A-AC9B-349D2A9F75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4802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9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Cell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Cycle</a:t>
            </a:r>
            <a:endParaRPr lang="tr-TR" sz="2800" dirty="0" smtClean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1800" b="0" dirty="0" err="1" smtClean="0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1907704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CELL CYCLE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r>
              <a:rPr lang="tr-TR" dirty="0" err="1" smtClean="0"/>
              <a:t>Steps</a:t>
            </a:r>
            <a:r>
              <a:rPr lang="tr-TR" dirty="0" smtClean="0"/>
              <a:t> in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:</a:t>
            </a:r>
          </a:p>
          <a:p>
            <a:pPr lvl="1"/>
            <a:endParaRPr lang="tr-TR" dirty="0" smtClean="0"/>
          </a:p>
          <a:p>
            <a:pPr marL="514350" indent="-514350"/>
            <a:r>
              <a:rPr lang="en-US" sz="2600" dirty="0" smtClean="0"/>
              <a:t>Signal transduction</a:t>
            </a:r>
          </a:p>
          <a:p>
            <a:pPr marL="514350" indent="-514350"/>
            <a:r>
              <a:rPr lang="en-US" sz="2600" dirty="0" smtClean="0"/>
              <a:t>Change in gene expression</a:t>
            </a:r>
          </a:p>
          <a:p>
            <a:pPr marL="514350" indent="-514350"/>
            <a:r>
              <a:rPr lang="en-US" sz="2600" dirty="0" smtClean="0"/>
              <a:t>Activation of </a:t>
            </a:r>
            <a:r>
              <a:rPr lang="en-US" sz="2600" dirty="0" err="1" smtClean="0"/>
              <a:t>Cyclin</a:t>
            </a:r>
            <a:r>
              <a:rPr lang="en-US" sz="2600" dirty="0" smtClean="0"/>
              <a:t>/CDK complexes (START)</a:t>
            </a:r>
          </a:p>
          <a:p>
            <a:pPr marL="514350" indent="-514350"/>
            <a:r>
              <a:rPr lang="en-US" sz="2600" dirty="0" err="1" smtClean="0"/>
              <a:t>Phosphorylation</a:t>
            </a:r>
            <a:r>
              <a:rPr lang="en-US" sz="2600" dirty="0" smtClean="0"/>
              <a:t> of pocket proteins (E2F)</a:t>
            </a:r>
          </a:p>
          <a:p>
            <a:pPr marL="514350" indent="-514350"/>
            <a:r>
              <a:rPr lang="en-US" sz="2600" dirty="0" smtClean="0"/>
              <a:t>DNA replication</a:t>
            </a:r>
          </a:p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CELL CYCLE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r>
              <a:rPr lang="tr-TR" dirty="0" err="1" smtClean="0"/>
              <a:t>Steps</a:t>
            </a:r>
            <a:r>
              <a:rPr lang="tr-TR" dirty="0" smtClean="0"/>
              <a:t> in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:</a:t>
            </a:r>
          </a:p>
          <a:p>
            <a:pPr lvl="1"/>
            <a:endParaRPr lang="tr-TR" dirty="0" smtClean="0"/>
          </a:p>
          <a:p>
            <a:pPr marL="514350" indent="-514350"/>
            <a:r>
              <a:rPr lang="en-US" sz="2600" dirty="0" smtClean="0"/>
              <a:t>Passing </a:t>
            </a:r>
            <a:r>
              <a:rPr lang="en-US" sz="2600" dirty="0" smtClean="0"/>
              <a:t>S phase checkpoints</a:t>
            </a:r>
          </a:p>
          <a:p>
            <a:pPr marL="514350" indent="-514350"/>
            <a:r>
              <a:rPr lang="en-US" sz="2600" dirty="0" smtClean="0"/>
              <a:t>Increase in cell size (G2)</a:t>
            </a:r>
          </a:p>
          <a:p>
            <a:pPr marL="514350" indent="-514350"/>
            <a:r>
              <a:rPr lang="en-US" sz="2600" dirty="0" smtClean="0"/>
              <a:t>Entry to M phase</a:t>
            </a:r>
          </a:p>
          <a:p>
            <a:pPr marL="514350" indent="-514350"/>
            <a:r>
              <a:rPr lang="en-US" sz="2600" dirty="0" smtClean="0"/>
              <a:t>Chromosome alignment during M phase</a:t>
            </a:r>
          </a:p>
          <a:p>
            <a:pPr marL="514350" indent="-514350"/>
            <a:r>
              <a:rPr lang="en-US" sz="2600" dirty="0" err="1" smtClean="0"/>
              <a:t>Cytokinesis</a:t>
            </a:r>
            <a:endParaRPr lang="en-US" sz="2600" dirty="0" smtClean="0"/>
          </a:p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APOPTOSIS &amp; NECROSIS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Cells Die in Two Different Ways: Necrosis and Apoptosis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Apoptosis Is Induced via at Least Two Different Pathways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6450</TotalTime>
  <Words>96</Words>
  <Application>Microsoft Office PowerPoint</Application>
  <PresentationFormat>Ekran Gösterisi (4:3)</PresentationFormat>
  <Paragraphs>28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CELL CYCLE</vt:lpstr>
      <vt:lpstr>CELL CYCLE</vt:lpstr>
      <vt:lpstr>APOPTOSIS &amp; NECROSIS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564</cp:revision>
  <dcterms:created xsi:type="dcterms:W3CDTF">2011-08-23T14:43:42Z</dcterms:created>
  <dcterms:modified xsi:type="dcterms:W3CDTF">2017-01-26T20:00:35Z</dcterms:modified>
</cp:coreProperties>
</file>