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3"/>
  </p:notesMasterIdLst>
  <p:sldIdLst>
    <p:sldId id="256" r:id="rId2"/>
    <p:sldId id="320" r:id="rId3"/>
    <p:sldId id="339" r:id="rId4"/>
    <p:sldId id="336" r:id="rId5"/>
    <p:sldId id="302" r:id="rId6"/>
    <p:sldId id="303" r:id="rId7"/>
    <p:sldId id="301" r:id="rId8"/>
    <p:sldId id="327" r:id="rId9"/>
    <p:sldId id="340" r:id="rId10"/>
    <p:sldId id="321" r:id="rId11"/>
    <p:sldId id="337" r:id="rId12"/>
    <p:sldId id="322" r:id="rId13"/>
    <p:sldId id="338" r:id="rId14"/>
    <p:sldId id="323" r:id="rId15"/>
    <p:sldId id="324" r:id="rId16"/>
    <p:sldId id="325" r:id="rId17"/>
    <p:sldId id="326" r:id="rId18"/>
    <p:sldId id="328" r:id="rId19"/>
    <p:sldId id="330" r:id="rId20"/>
    <p:sldId id="331" r:id="rId21"/>
    <p:sldId id="332" r:id="rId22"/>
    <p:sldId id="333" r:id="rId23"/>
    <p:sldId id="334" r:id="rId24"/>
    <p:sldId id="335" r:id="rId25"/>
    <p:sldId id="304" r:id="rId26"/>
    <p:sldId id="305" r:id="rId27"/>
    <p:sldId id="306" r:id="rId28"/>
    <p:sldId id="307" r:id="rId29"/>
    <p:sldId id="308" r:id="rId30"/>
    <p:sldId id="309" r:id="rId31"/>
    <p:sldId id="310" r:id="rId32"/>
    <p:sldId id="311" r:id="rId33"/>
    <p:sldId id="312" r:id="rId34"/>
    <p:sldId id="313" r:id="rId35"/>
    <p:sldId id="314" r:id="rId36"/>
    <p:sldId id="341" r:id="rId37"/>
    <p:sldId id="315" r:id="rId38"/>
    <p:sldId id="316" r:id="rId39"/>
    <p:sldId id="317" r:id="rId40"/>
    <p:sldId id="318" r:id="rId41"/>
    <p:sldId id="329" r:id="rId42"/>
  </p:sldIdLst>
  <p:sldSz cx="9144000" cy="5143500" type="screen16x9"/>
  <p:notesSz cx="6858000" cy="9144000"/>
  <p:embeddedFontLst>
    <p:embeddedFont>
      <p:font typeface="Montserrat" panose="020B0604020202020204" charset="-94"/>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Montserrat Light" panose="020B0604020202020204" charset="-94"/>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C7065-D792-4A0F-A8B1-AEB272CA1B24}">
  <a:tblStyle styleId="{039C7065-D792-4A0F-A8B1-AEB272CA1B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70"/>
  </p:normalViewPr>
  <p:slideViewPr>
    <p:cSldViewPr snapToGrid="0" snapToObjects="1">
      <p:cViewPr varScale="1">
        <p:scale>
          <a:sx n="100" d="100"/>
          <a:sy n="100" d="100"/>
        </p:scale>
        <p:origin x="3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61A7A-5855-414A-A4F9-D0D340171196}" type="doc">
      <dgm:prSet loTypeId="urn:microsoft.com/office/officeart/2005/8/layout/funnel1" loCatId="" qsTypeId="urn:microsoft.com/office/officeart/2005/8/quickstyle/simple2" qsCatId="simple" csTypeId="urn:microsoft.com/office/officeart/2005/8/colors/colorful2" csCatId="colorful" phldr="1"/>
      <dgm:spPr/>
      <dgm:t>
        <a:bodyPr/>
        <a:lstStyle/>
        <a:p>
          <a:endParaRPr lang="tr-TR"/>
        </a:p>
      </dgm:t>
    </dgm:pt>
    <dgm:pt modelId="{409BA265-5416-AF4C-80C1-B09446FDED4F}">
      <dgm:prSet phldrT="[Metin]"/>
      <dgm:spPr/>
      <dgm:t>
        <a:bodyPr/>
        <a:lstStyle/>
        <a:p>
          <a:r>
            <a:rPr lang="tr-TR" dirty="0"/>
            <a:t>Farklı değerlendirme araçları</a:t>
          </a:r>
        </a:p>
      </dgm:t>
    </dgm:pt>
    <dgm:pt modelId="{10B95070-759A-9241-A91F-8E183C80D917}" type="parTrans" cxnId="{D22ECD65-45CC-6744-A548-EEA180BDFBA5}">
      <dgm:prSet/>
      <dgm:spPr/>
      <dgm:t>
        <a:bodyPr/>
        <a:lstStyle/>
        <a:p>
          <a:endParaRPr lang="tr-TR"/>
        </a:p>
      </dgm:t>
    </dgm:pt>
    <dgm:pt modelId="{E7C3B506-22AB-B642-8964-64247A4CFD37}" type="sibTrans" cxnId="{D22ECD65-45CC-6744-A548-EEA180BDFBA5}">
      <dgm:prSet/>
      <dgm:spPr/>
      <dgm:t>
        <a:bodyPr/>
        <a:lstStyle/>
        <a:p>
          <a:endParaRPr lang="tr-TR"/>
        </a:p>
      </dgm:t>
    </dgm:pt>
    <dgm:pt modelId="{47A08822-98CD-4643-B6EA-29F53195B039}">
      <dgm:prSet phldrT="[Metin]"/>
      <dgm:spPr/>
      <dgm:t>
        <a:bodyPr/>
        <a:lstStyle/>
        <a:p>
          <a:r>
            <a:rPr lang="tr-TR" dirty="0"/>
            <a:t>Farklı disiplinlerden uzmanlar</a:t>
          </a:r>
        </a:p>
      </dgm:t>
    </dgm:pt>
    <dgm:pt modelId="{1BA56470-D409-2941-B26E-BCC85DFE315C}" type="parTrans" cxnId="{DC5505AB-8398-5E4E-B27E-2381FB0272BF}">
      <dgm:prSet/>
      <dgm:spPr/>
      <dgm:t>
        <a:bodyPr/>
        <a:lstStyle/>
        <a:p>
          <a:endParaRPr lang="tr-TR"/>
        </a:p>
      </dgm:t>
    </dgm:pt>
    <dgm:pt modelId="{26FE4D11-FE23-9E45-B281-E6EFF475A03F}" type="sibTrans" cxnId="{DC5505AB-8398-5E4E-B27E-2381FB0272BF}">
      <dgm:prSet/>
      <dgm:spPr/>
      <dgm:t>
        <a:bodyPr/>
        <a:lstStyle/>
        <a:p>
          <a:endParaRPr lang="tr-TR"/>
        </a:p>
      </dgm:t>
    </dgm:pt>
    <dgm:pt modelId="{8B6380AA-8605-604A-98F5-8CCFF9EF3B33}">
      <dgm:prSet phldrT="[Metin]"/>
      <dgm:spPr/>
      <dgm:t>
        <a:bodyPr/>
        <a:lstStyle/>
        <a:p>
          <a:r>
            <a:rPr lang="tr-TR" dirty="0"/>
            <a:t>Çocuğu çevresi ile birlikte bir bütün olarak ele almak</a:t>
          </a:r>
        </a:p>
      </dgm:t>
    </dgm:pt>
    <dgm:pt modelId="{F18446E3-57CA-624C-B5BC-4451C78C621D}" type="parTrans" cxnId="{60A27E33-2C59-944F-95E3-F786D17B832E}">
      <dgm:prSet/>
      <dgm:spPr/>
      <dgm:t>
        <a:bodyPr/>
        <a:lstStyle/>
        <a:p>
          <a:endParaRPr lang="tr-TR"/>
        </a:p>
      </dgm:t>
    </dgm:pt>
    <dgm:pt modelId="{72C21B66-EA62-AA4E-8480-2027B1F58B95}" type="sibTrans" cxnId="{60A27E33-2C59-944F-95E3-F786D17B832E}">
      <dgm:prSet/>
      <dgm:spPr/>
      <dgm:t>
        <a:bodyPr/>
        <a:lstStyle/>
        <a:p>
          <a:endParaRPr lang="tr-TR"/>
        </a:p>
      </dgm:t>
    </dgm:pt>
    <dgm:pt modelId="{1876CA46-EBD8-2E48-8234-82CEAA4B0D4B}">
      <dgm:prSet phldrT="[Metin]"/>
      <dgm:spPr/>
      <dgm:t>
        <a:bodyPr/>
        <a:lstStyle/>
        <a:p>
          <a:r>
            <a:rPr lang="tr-TR" dirty="0"/>
            <a:t>Detaylı bir değerlendirme</a:t>
          </a:r>
        </a:p>
      </dgm:t>
    </dgm:pt>
    <dgm:pt modelId="{E30C2C1A-63F6-E241-9351-9473D8466DEC}" type="parTrans" cxnId="{E09DC149-349F-7F47-9FEE-649A39065A3F}">
      <dgm:prSet/>
      <dgm:spPr/>
      <dgm:t>
        <a:bodyPr/>
        <a:lstStyle/>
        <a:p>
          <a:endParaRPr lang="tr-TR"/>
        </a:p>
      </dgm:t>
    </dgm:pt>
    <dgm:pt modelId="{830C9522-FBBC-6E4F-8B41-A78CF7BF2549}" type="sibTrans" cxnId="{E09DC149-349F-7F47-9FEE-649A39065A3F}">
      <dgm:prSet/>
      <dgm:spPr/>
      <dgm:t>
        <a:bodyPr/>
        <a:lstStyle/>
        <a:p>
          <a:endParaRPr lang="tr-TR"/>
        </a:p>
      </dgm:t>
    </dgm:pt>
    <dgm:pt modelId="{8F9EA747-C51B-1841-BD65-10BBB192BA5B}" type="pres">
      <dgm:prSet presAssocID="{ACD61A7A-5855-414A-A4F9-D0D340171196}" presName="Name0" presStyleCnt="0">
        <dgm:presLayoutVars>
          <dgm:chMax val="4"/>
          <dgm:resizeHandles val="exact"/>
        </dgm:presLayoutVars>
      </dgm:prSet>
      <dgm:spPr/>
      <dgm:t>
        <a:bodyPr/>
        <a:lstStyle/>
        <a:p>
          <a:endParaRPr lang="tr-TR"/>
        </a:p>
      </dgm:t>
    </dgm:pt>
    <dgm:pt modelId="{F1844837-03E6-EC4A-8735-2D572FBFDFB8}" type="pres">
      <dgm:prSet presAssocID="{ACD61A7A-5855-414A-A4F9-D0D340171196}" presName="ellipse" presStyleLbl="trBgShp" presStyleIdx="0" presStyleCnt="1"/>
      <dgm:spPr/>
    </dgm:pt>
    <dgm:pt modelId="{681AF182-BB5B-7148-985D-9D9DF86BBE69}" type="pres">
      <dgm:prSet presAssocID="{ACD61A7A-5855-414A-A4F9-D0D340171196}" presName="arrow1" presStyleLbl="fgShp" presStyleIdx="0" presStyleCnt="1"/>
      <dgm:spPr/>
    </dgm:pt>
    <dgm:pt modelId="{BC4C8816-5E1E-D946-A2B9-AF9A1D66BE83}" type="pres">
      <dgm:prSet presAssocID="{ACD61A7A-5855-414A-A4F9-D0D340171196}" presName="rectangle" presStyleLbl="revTx" presStyleIdx="0" presStyleCnt="1">
        <dgm:presLayoutVars>
          <dgm:bulletEnabled val="1"/>
        </dgm:presLayoutVars>
      </dgm:prSet>
      <dgm:spPr/>
      <dgm:t>
        <a:bodyPr/>
        <a:lstStyle/>
        <a:p>
          <a:endParaRPr lang="tr-TR"/>
        </a:p>
      </dgm:t>
    </dgm:pt>
    <dgm:pt modelId="{B0982B33-9C7A-364D-AFB9-00894210CDA2}" type="pres">
      <dgm:prSet presAssocID="{47A08822-98CD-4643-B6EA-29F53195B039}" presName="item1" presStyleLbl="node1" presStyleIdx="0" presStyleCnt="3">
        <dgm:presLayoutVars>
          <dgm:bulletEnabled val="1"/>
        </dgm:presLayoutVars>
      </dgm:prSet>
      <dgm:spPr/>
      <dgm:t>
        <a:bodyPr/>
        <a:lstStyle/>
        <a:p>
          <a:endParaRPr lang="tr-TR"/>
        </a:p>
      </dgm:t>
    </dgm:pt>
    <dgm:pt modelId="{E37F9AC5-BFE4-A24D-8681-8384FAD5C6E0}" type="pres">
      <dgm:prSet presAssocID="{8B6380AA-8605-604A-98F5-8CCFF9EF3B33}" presName="item2" presStyleLbl="node1" presStyleIdx="1" presStyleCnt="3">
        <dgm:presLayoutVars>
          <dgm:bulletEnabled val="1"/>
        </dgm:presLayoutVars>
      </dgm:prSet>
      <dgm:spPr/>
      <dgm:t>
        <a:bodyPr/>
        <a:lstStyle/>
        <a:p>
          <a:endParaRPr lang="tr-TR"/>
        </a:p>
      </dgm:t>
    </dgm:pt>
    <dgm:pt modelId="{250DF8C1-6858-9C4E-96D6-69F6D6B86BED}" type="pres">
      <dgm:prSet presAssocID="{1876CA46-EBD8-2E48-8234-82CEAA4B0D4B}" presName="item3" presStyleLbl="node1" presStyleIdx="2" presStyleCnt="3">
        <dgm:presLayoutVars>
          <dgm:bulletEnabled val="1"/>
        </dgm:presLayoutVars>
      </dgm:prSet>
      <dgm:spPr/>
      <dgm:t>
        <a:bodyPr/>
        <a:lstStyle/>
        <a:p>
          <a:endParaRPr lang="tr-TR"/>
        </a:p>
      </dgm:t>
    </dgm:pt>
    <dgm:pt modelId="{C542B252-0938-B349-9D0B-375D4D58D5D3}" type="pres">
      <dgm:prSet presAssocID="{ACD61A7A-5855-414A-A4F9-D0D340171196}" presName="funnel" presStyleLbl="trAlignAcc1" presStyleIdx="0" presStyleCnt="1"/>
      <dgm:spPr/>
    </dgm:pt>
  </dgm:ptLst>
  <dgm:cxnLst>
    <dgm:cxn modelId="{9C63EDE7-810B-6749-BB51-252C2B630D5B}" type="presOf" srcId="{1876CA46-EBD8-2E48-8234-82CEAA4B0D4B}" destId="{BC4C8816-5E1E-D946-A2B9-AF9A1D66BE83}" srcOrd="0" destOrd="0" presId="urn:microsoft.com/office/officeart/2005/8/layout/funnel1"/>
    <dgm:cxn modelId="{DC5505AB-8398-5E4E-B27E-2381FB0272BF}" srcId="{ACD61A7A-5855-414A-A4F9-D0D340171196}" destId="{47A08822-98CD-4643-B6EA-29F53195B039}" srcOrd="1" destOrd="0" parTransId="{1BA56470-D409-2941-B26E-BCC85DFE315C}" sibTransId="{26FE4D11-FE23-9E45-B281-E6EFF475A03F}"/>
    <dgm:cxn modelId="{E09DC149-349F-7F47-9FEE-649A39065A3F}" srcId="{ACD61A7A-5855-414A-A4F9-D0D340171196}" destId="{1876CA46-EBD8-2E48-8234-82CEAA4B0D4B}" srcOrd="3" destOrd="0" parTransId="{E30C2C1A-63F6-E241-9351-9473D8466DEC}" sibTransId="{830C9522-FBBC-6E4F-8B41-A78CF7BF2549}"/>
    <dgm:cxn modelId="{CDEB7405-B2BE-8341-8B4F-4D7286F08A57}" type="presOf" srcId="{409BA265-5416-AF4C-80C1-B09446FDED4F}" destId="{250DF8C1-6858-9C4E-96D6-69F6D6B86BED}" srcOrd="0" destOrd="0" presId="urn:microsoft.com/office/officeart/2005/8/layout/funnel1"/>
    <dgm:cxn modelId="{7BC48526-3F07-B242-8053-D71C26D7BBAE}" type="presOf" srcId="{ACD61A7A-5855-414A-A4F9-D0D340171196}" destId="{8F9EA747-C51B-1841-BD65-10BBB192BA5B}" srcOrd="0" destOrd="0" presId="urn:microsoft.com/office/officeart/2005/8/layout/funnel1"/>
    <dgm:cxn modelId="{0253AE62-52B3-5941-A083-78EB1F50DF62}" type="presOf" srcId="{8B6380AA-8605-604A-98F5-8CCFF9EF3B33}" destId="{B0982B33-9C7A-364D-AFB9-00894210CDA2}" srcOrd="0" destOrd="0" presId="urn:microsoft.com/office/officeart/2005/8/layout/funnel1"/>
    <dgm:cxn modelId="{D22ECD65-45CC-6744-A548-EEA180BDFBA5}" srcId="{ACD61A7A-5855-414A-A4F9-D0D340171196}" destId="{409BA265-5416-AF4C-80C1-B09446FDED4F}" srcOrd="0" destOrd="0" parTransId="{10B95070-759A-9241-A91F-8E183C80D917}" sibTransId="{E7C3B506-22AB-B642-8964-64247A4CFD37}"/>
    <dgm:cxn modelId="{60A27E33-2C59-944F-95E3-F786D17B832E}" srcId="{ACD61A7A-5855-414A-A4F9-D0D340171196}" destId="{8B6380AA-8605-604A-98F5-8CCFF9EF3B33}" srcOrd="2" destOrd="0" parTransId="{F18446E3-57CA-624C-B5BC-4451C78C621D}" sibTransId="{72C21B66-EA62-AA4E-8480-2027B1F58B95}"/>
    <dgm:cxn modelId="{0122FB5D-3A13-8443-98AC-CACE04F0540A}" type="presOf" srcId="{47A08822-98CD-4643-B6EA-29F53195B039}" destId="{E37F9AC5-BFE4-A24D-8681-8384FAD5C6E0}" srcOrd="0" destOrd="0" presId="urn:microsoft.com/office/officeart/2005/8/layout/funnel1"/>
    <dgm:cxn modelId="{69A93B68-1C72-3544-AE1C-5E6E2CE96FB5}" type="presParOf" srcId="{8F9EA747-C51B-1841-BD65-10BBB192BA5B}" destId="{F1844837-03E6-EC4A-8735-2D572FBFDFB8}" srcOrd="0" destOrd="0" presId="urn:microsoft.com/office/officeart/2005/8/layout/funnel1"/>
    <dgm:cxn modelId="{CDF11D5A-4ECC-2B47-B7FF-98B775F41602}" type="presParOf" srcId="{8F9EA747-C51B-1841-BD65-10BBB192BA5B}" destId="{681AF182-BB5B-7148-985D-9D9DF86BBE69}" srcOrd="1" destOrd="0" presId="urn:microsoft.com/office/officeart/2005/8/layout/funnel1"/>
    <dgm:cxn modelId="{BB3E6DBC-D2FA-A848-BE35-553673A5872E}" type="presParOf" srcId="{8F9EA747-C51B-1841-BD65-10BBB192BA5B}" destId="{BC4C8816-5E1E-D946-A2B9-AF9A1D66BE83}" srcOrd="2" destOrd="0" presId="urn:microsoft.com/office/officeart/2005/8/layout/funnel1"/>
    <dgm:cxn modelId="{32E2DA13-7274-DF46-B43F-38AC8B485718}" type="presParOf" srcId="{8F9EA747-C51B-1841-BD65-10BBB192BA5B}" destId="{B0982B33-9C7A-364D-AFB9-00894210CDA2}" srcOrd="3" destOrd="0" presId="urn:microsoft.com/office/officeart/2005/8/layout/funnel1"/>
    <dgm:cxn modelId="{785A2A65-6FE6-E849-B04C-5C03A6F6E9B4}" type="presParOf" srcId="{8F9EA747-C51B-1841-BD65-10BBB192BA5B}" destId="{E37F9AC5-BFE4-A24D-8681-8384FAD5C6E0}" srcOrd="4" destOrd="0" presId="urn:microsoft.com/office/officeart/2005/8/layout/funnel1"/>
    <dgm:cxn modelId="{C36BBAE7-D50B-3B4C-9E8A-A3B931960562}" type="presParOf" srcId="{8F9EA747-C51B-1841-BD65-10BBB192BA5B}" destId="{250DF8C1-6858-9C4E-96D6-69F6D6B86BED}" srcOrd="5" destOrd="0" presId="urn:microsoft.com/office/officeart/2005/8/layout/funnel1"/>
    <dgm:cxn modelId="{DB39A75A-7441-7940-881B-1B4F79E51511}" type="presParOf" srcId="{8F9EA747-C51B-1841-BD65-10BBB192BA5B}" destId="{C542B252-0938-B349-9D0B-375D4D58D5D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4F42C-23AF-CC4E-BBEE-873309FF8E7B}"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tr-TR"/>
        </a:p>
      </dgm:t>
    </dgm:pt>
    <dgm:pt modelId="{0755B1DD-34BD-FC43-B04F-6EFCE37EBFA1}">
      <dgm:prSet phldrT="[Metin]"/>
      <dgm:spPr/>
      <dgm:t>
        <a:bodyPr/>
        <a:lstStyle/>
        <a:p>
          <a:r>
            <a:rPr lang="tr-TR" dirty="0"/>
            <a:t>Bireysel eğitim plan modeli,</a:t>
          </a:r>
        </a:p>
      </dgm:t>
    </dgm:pt>
    <dgm:pt modelId="{86FA2CA5-D75F-D34A-A83C-0861B9F3EC2D}" type="parTrans" cxnId="{EB9D6768-1DC1-E943-A23F-3EAFCFF4968F}">
      <dgm:prSet/>
      <dgm:spPr/>
      <dgm:t>
        <a:bodyPr/>
        <a:lstStyle/>
        <a:p>
          <a:endParaRPr lang="tr-TR"/>
        </a:p>
      </dgm:t>
    </dgm:pt>
    <dgm:pt modelId="{3C79FF1C-C27C-DE48-820D-352F09A4CD24}" type="sibTrans" cxnId="{EB9D6768-1DC1-E943-A23F-3EAFCFF4968F}">
      <dgm:prSet/>
      <dgm:spPr/>
      <dgm:t>
        <a:bodyPr/>
        <a:lstStyle/>
        <a:p>
          <a:endParaRPr lang="tr-TR"/>
        </a:p>
      </dgm:t>
    </dgm:pt>
    <dgm:pt modelId="{692F663C-A8A0-C04E-B76A-2E8721D1F15A}">
      <dgm:prSet/>
      <dgm:spPr/>
      <dgm:t>
        <a:bodyPr/>
        <a:lstStyle/>
        <a:p>
          <a:r>
            <a:rPr lang="tr-TR" dirty="0"/>
            <a:t>Genel zeka yeteneği modeli,</a:t>
          </a:r>
        </a:p>
      </dgm:t>
    </dgm:pt>
    <dgm:pt modelId="{5F5862E1-1193-A64B-BEF4-815B654866AA}" type="parTrans" cxnId="{CA4BC99E-A135-FE45-8D61-F30542B9F5C7}">
      <dgm:prSet/>
      <dgm:spPr/>
      <dgm:t>
        <a:bodyPr/>
        <a:lstStyle/>
        <a:p>
          <a:endParaRPr lang="tr-TR"/>
        </a:p>
      </dgm:t>
    </dgm:pt>
    <dgm:pt modelId="{30C20D65-3DA7-5946-8B94-AC93B342E8B5}" type="sibTrans" cxnId="{CA4BC99E-A135-FE45-8D61-F30542B9F5C7}">
      <dgm:prSet/>
      <dgm:spPr/>
      <dgm:t>
        <a:bodyPr/>
        <a:lstStyle/>
        <a:p>
          <a:endParaRPr lang="tr-TR"/>
        </a:p>
      </dgm:t>
    </dgm:pt>
    <dgm:pt modelId="{EB05BABC-F3B0-7C43-B531-CA4B72202D4E}">
      <dgm:prSet/>
      <dgm:spPr/>
      <dgm:t>
        <a:bodyPr/>
        <a:lstStyle/>
        <a:p>
          <a:r>
            <a:rPr lang="tr-TR" dirty="0"/>
            <a:t>Özel akademik tutum modeli,</a:t>
          </a:r>
        </a:p>
      </dgm:t>
    </dgm:pt>
    <dgm:pt modelId="{136793EB-E6AB-B14A-A903-46733BF6B5F4}" type="parTrans" cxnId="{E7AA6DB0-EE8A-AD43-BE98-8036AD172BF1}">
      <dgm:prSet/>
      <dgm:spPr/>
      <dgm:t>
        <a:bodyPr/>
        <a:lstStyle/>
        <a:p>
          <a:endParaRPr lang="tr-TR"/>
        </a:p>
      </dgm:t>
    </dgm:pt>
    <dgm:pt modelId="{B5A67D43-E021-5B4A-B344-6D4395CC5394}" type="sibTrans" cxnId="{E7AA6DB0-EE8A-AD43-BE98-8036AD172BF1}">
      <dgm:prSet/>
      <dgm:spPr/>
      <dgm:t>
        <a:bodyPr/>
        <a:lstStyle/>
        <a:p>
          <a:endParaRPr lang="tr-TR"/>
        </a:p>
      </dgm:t>
    </dgm:pt>
    <dgm:pt modelId="{4B33D5F0-0839-3C4A-AE5C-51694F5531E3}">
      <dgm:prSet/>
      <dgm:spPr/>
      <dgm:t>
        <a:bodyPr/>
        <a:lstStyle/>
        <a:p>
          <a:r>
            <a:rPr lang="tr-TR" dirty="0"/>
            <a:t>Döner kapı modeli,</a:t>
          </a:r>
        </a:p>
      </dgm:t>
    </dgm:pt>
    <dgm:pt modelId="{3709A281-0013-BB42-85F1-7918B9BF04F4}" type="parTrans" cxnId="{36369CA9-37E4-3F4C-8B0B-0A1FD14DB9A3}">
      <dgm:prSet/>
      <dgm:spPr/>
      <dgm:t>
        <a:bodyPr/>
        <a:lstStyle/>
        <a:p>
          <a:endParaRPr lang="tr-TR"/>
        </a:p>
      </dgm:t>
    </dgm:pt>
    <dgm:pt modelId="{CEBAE946-F113-074C-9A32-071C552FE5B1}" type="sibTrans" cxnId="{36369CA9-37E4-3F4C-8B0B-0A1FD14DB9A3}">
      <dgm:prSet/>
      <dgm:spPr/>
      <dgm:t>
        <a:bodyPr/>
        <a:lstStyle/>
        <a:p>
          <a:endParaRPr lang="tr-TR"/>
        </a:p>
      </dgm:t>
    </dgm:pt>
    <dgm:pt modelId="{35726BD7-19D6-634D-8E81-6C994BDAFF7E}">
      <dgm:prSet/>
      <dgm:spPr/>
      <dgm:t>
        <a:bodyPr/>
        <a:lstStyle/>
        <a:p>
          <a:r>
            <a:rPr lang="tr-TR" dirty="0"/>
            <a:t>Üstün yetenek davranış modeli</a:t>
          </a:r>
        </a:p>
      </dgm:t>
    </dgm:pt>
    <dgm:pt modelId="{F09838C6-C615-704E-A960-7F1D53EF963D}" type="parTrans" cxnId="{CF696524-4CCC-7F41-9055-ACF81E2DD8C9}">
      <dgm:prSet/>
      <dgm:spPr/>
      <dgm:t>
        <a:bodyPr/>
        <a:lstStyle/>
        <a:p>
          <a:endParaRPr lang="tr-TR"/>
        </a:p>
      </dgm:t>
    </dgm:pt>
    <dgm:pt modelId="{9D0ACBDF-A279-DB40-9AB6-078C56011030}" type="sibTrans" cxnId="{CF696524-4CCC-7F41-9055-ACF81E2DD8C9}">
      <dgm:prSet/>
      <dgm:spPr/>
      <dgm:t>
        <a:bodyPr/>
        <a:lstStyle/>
        <a:p>
          <a:endParaRPr lang="tr-TR"/>
        </a:p>
      </dgm:t>
    </dgm:pt>
    <dgm:pt modelId="{4AEF688A-4369-C241-9832-48B191ADCB6F}" type="pres">
      <dgm:prSet presAssocID="{79A4F42C-23AF-CC4E-BBEE-873309FF8E7B}" presName="Name0" presStyleCnt="0">
        <dgm:presLayoutVars>
          <dgm:chMax val="7"/>
          <dgm:chPref val="7"/>
          <dgm:dir/>
        </dgm:presLayoutVars>
      </dgm:prSet>
      <dgm:spPr/>
      <dgm:t>
        <a:bodyPr/>
        <a:lstStyle/>
        <a:p>
          <a:endParaRPr lang="tr-TR"/>
        </a:p>
      </dgm:t>
    </dgm:pt>
    <dgm:pt modelId="{885421E7-004D-3A44-B4C8-E97F1F374C0E}" type="pres">
      <dgm:prSet presAssocID="{79A4F42C-23AF-CC4E-BBEE-873309FF8E7B}" presName="Name1" presStyleCnt="0"/>
      <dgm:spPr/>
    </dgm:pt>
    <dgm:pt modelId="{6B6E8693-DB4D-CD4F-AA23-372E659B65AB}" type="pres">
      <dgm:prSet presAssocID="{79A4F42C-23AF-CC4E-BBEE-873309FF8E7B}" presName="cycle" presStyleCnt="0"/>
      <dgm:spPr/>
    </dgm:pt>
    <dgm:pt modelId="{69F9377F-2EF9-524B-910A-313B423A1C7D}" type="pres">
      <dgm:prSet presAssocID="{79A4F42C-23AF-CC4E-BBEE-873309FF8E7B}" presName="srcNode" presStyleLbl="node1" presStyleIdx="0" presStyleCnt="5"/>
      <dgm:spPr/>
    </dgm:pt>
    <dgm:pt modelId="{22BFD6D1-DCB3-CB4A-ABC9-C17A6BBFAD2A}" type="pres">
      <dgm:prSet presAssocID="{79A4F42C-23AF-CC4E-BBEE-873309FF8E7B}" presName="conn" presStyleLbl="parChTrans1D2" presStyleIdx="0" presStyleCnt="1"/>
      <dgm:spPr/>
      <dgm:t>
        <a:bodyPr/>
        <a:lstStyle/>
        <a:p>
          <a:endParaRPr lang="tr-TR"/>
        </a:p>
      </dgm:t>
    </dgm:pt>
    <dgm:pt modelId="{EF907EA5-7CCF-8946-8C5B-D7DF6EEECB6F}" type="pres">
      <dgm:prSet presAssocID="{79A4F42C-23AF-CC4E-BBEE-873309FF8E7B}" presName="extraNode" presStyleLbl="node1" presStyleIdx="0" presStyleCnt="5"/>
      <dgm:spPr/>
    </dgm:pt>
    <dgm:pt modelId="{3456EE4D-B5EA-934C-A3B1-09FB97EE6098}" type="pres">
      <dgm:prSet presAssocID="{79A4F42C-23AF-CC4E-BBEE-873309FF8E7B}" presName="dstNode" presStyleLbl="node1" presStyleIdx="0" presStyleCnt="5"/>
      <dgm:spPr/>
    </dgm:pt>
    <dgm:pt modelId="{606A137D-D405-D24F-94C4-F904FAF21CE8}" type="pres">
      <dgm:prSet presAssocID="{0755B1DD-34BD-FC43-B04F-6EFCE37EBFA1}" presName="text_1" presStyleLbl="node1" presStyleIdx="0" presStyleCnt="5">
        <dgm:presLayoutVars>
          <dgm:bulletEnabled val="1"/>
        </dgm:presLayoutVars>
      </dgm:prSet>
      <dgm:spPr/>
      <dgm:t>
        <a:bodyPr/>
        <a:lstStyle/>
        <a:p>
          <a:endParaRPr lang="tr-TR"/>
        </a:p>
      </dgm:t>
    </dgm:pt>
    <dgm:pt modelId="{52665280-FDC0-5145-BC9E-0B91460B3C66}" type="pres">
      <dgm:prSet presAssocID="{0755B1DD-34BD-FC43-B04F-6EFCE37EBFA1}" presName="accent_1" presStyleCnt="0"/>
      <dgm:spPr/>
    </dgm:pt>
    <dgm:pt modelId="{0BAACDC0-6862-5944-B12C-175F75F5A3D5}" type="pres">
      <dgm:prSet presAssocID="{0755B1DD-34BD-FC43-B04F-6EFCE37EBFA1}" presName="accentRepeatNode" presStyleLbl="solidFgAcc1" presStyleIdx="0" presStyleCnt="5"/>
      <dgm:spPr/>
    </dgm:pt>
    <dgm:pt modelId="{7473092C-9E5B-F745-80C1-0A25B7A06A08}" type="pres">
      <dgm:prSet presAssocID="{692F663C-A8A0-C04E-B76A-2E8721D1F15A}" presName="text_2" presStyleLbl="node1" presStyleIdx="1" presStyleCnt="5">
        <dgm:presLayoutVars>
          <dgm:bulletEnabled val="1"/>
        </dgm:presLayoutVars>
      </dgm:prSet>
      <dgm:spPr/>
      <dgm:t>
        <a:bodyPr/>
        <a:lstStyle/>
        <a:p>
          <a:endParaRPr lang="tr-TR"/>
        </a:p>
      </dgm:t>
    </dgm:pt>
    <dgm:pt modelId="{426817E8-1C41-4E4C-9F21-C5889BD46368}" type="pres">
      <dgm:prSet presAssocID="{692F663C-A8A0-C04E-B76A-2E8721D1F15A}" presName="accent_2" presStyleCnt="0"/>
      <dgm:spPr/>
    </dgm:pt>
    <dgm:pt modelId="{F81ADF6F-21EB-EE4D-8ECD-973D4BB1C094}" type="pres">
      <dgm:prSet presAssocID="{692F663C-A8A0-C04E-B76A-2E8721D1F15A}" presName="accentRepeatNode" presStyleLbl="solidFgAcc1" presStyleIdx="1" presStyleCnt="5"/>
      <dgm:spPr/>
    </dgm:pt>
    <dgm:pt modelId="{32D9F898-66CB-A446-8FB6-0B9BA0DA7C2C}" type="pres">
      <dgm:prSet presAssocID="{EB05BABC-F3B0-7C43-B531-CA4B72202D4E}" presName="text_3" presStyleLbl="node1" presStyleIdx="2" presStyleCnt="5">
        <dgm:presLayoutVars>
          <dgm:bulletEnabled val="1"/>
        </dgm:presLayoutVars>
      </dgm:prSet>
      <dgm:spPr/>
      <dgm:t>
        <a:bodyPr/>
        <a:lstStyle/>
        <a:p>
          <a:endParaRPr lang="tr-TR"/>
        </a:p>
      </dgm:t>
    </dgm:pt>
    <dgm:pt modelId="{DF1845BD-1555-074D-8614-75851DFCE96B}" type="pres">
      <dgm:prSet presAssocID="{EB05BABC-F3B0-7C43-B531-CA4B72202D4E}" presName="accent_3" presStyleCnt="0"/>
      <dgm:spPr/>
    </dgm:pt>
    <dgm:pt modelId="{8F937A17-265C-C549-A111-81E7C50A1C3B}" type="pres">
      <dgm:prSet presAssocID="{EB05BABC-F3B0-7C43-B531-CA4B72202D4E}" presName="accentRepeatNode" presStyleLbl="solidFgAcc1" presStyleIdx="2" presStyleCnt="5"/>
      <dgm:spPr/>
    </dgm:pt>
    <dgm:pt modelId="{F0B7767C-9D21-3343-A327-85CEF049AABF}" type="pres">
      <dgm:prSet presAssocID="{4B33D5F0-0839-3C4A-AE5C-51694F5531E3}" presName="text_4" presStyleLbl="node1" presStyleIdx="3" presStyleCnt="5">
        <dgm:presLayoutVars>
          <dgm:bulletEnabled val="1"/>
        </dgm:presLayoutVars>
      </dgm:prSet>
      <dgm:spPr/>
      <dgm:t>
        <a:bodyPr/>
        <a:lstStyle/>
        <a:p>
          <a:endParaRPr lang="tr-TR"/>
        </a:p>
      </dgm:t>
    </dgm:pt>
    <dgm:pt modelId="{5BDBFFFC-D445-CB4C-8A02-BF17984BDB41}" type="pres">
      <dgm:prSet presAssocID="{4B33D5F0-0839-3C4A-AE5C-51694F5531E3}" presName="accent_4" presStyleCnt="0"/>
      <dgm:spPr/>
    </dgm:pt>
    <dgm:pt modelId="{89E9EBF9-B0B7-0B4F-AB2C-7BB523A26FE3}" type="pres">
      <dgm:prSet presAssocID="{4B33D5F0-0839-3C4A-AE5C-51694F5531E3}" presName="accentRepeatNode" presStyleLbl="solidFgAcc1" presStyleIdx="3" presStyleCnt="5"/>
      <dgm:spPr/>
    </dgm:pt>
    <dgm:pt modelId="{402A8951-6A67-9D46-AF80-BB919AA7AB57}" type="pres">
      <dgm:prSet presAssocID="{35726BD7-19D6-634D-8E81-6C994BDAFF7E}" presName="text_5" presStyleLbl="node1" presStyleIdx="4" presStyleCnt="5">
        <dgm:presLayoutVars>
          <dgm:bulletEnabled val="1"/>
        </dgm:presLayoutVars>
      </dgm:prSet>
      <dgm:spPr/>
      <dgm:t>
        <a:bodyPr/>
        <a:lstStyle/>
        <a:p>
          <a:endParaRPr lang="tr-TR"/>
        </a:p>
      </dgm:t>
    </dgm:pt>
    <dgm:pt modelId="{F0F0AA96-01A0-C84C-B810-77ADCDC4E4B7}" type="pres">
      <dgm:prSet presAssocID="{35726BD7-19D6-634D-8E81-6C994BDAFF7E}" presName="accent_5" presStyleCnt="0"/>
      <dgm:spPr/>
    </dgm:pt>
    <dgm:pt modelId="{1CC42F5A-AB75-2A44-8BE6-A3BC13334CE2}" type="pres">
      <dgm:prSet presAssocID="{35726BD7-19D6-634D-8E81-6C994BDAFF7E}" presName="accentRepeatNode" presStyleLbl="solidFgAcc1" presStyleIdx="4" presStyleCnt="5"/>
      <dgm:spPr/>
    </dgm:pt>
  </dgm:ptLst>
  <dgm:cxnLst>
    <dgm:cxn modelId="{CA4BC99E-A135-FE45-8D61-F30542B9F5C7}" srcId="{79A4F42C-23AF-CC4E-BBEE-873309FF8E7B}" destId="{692F663C-A8A0-C04E-B76A-2E8721D1F15A}" srcOrd="1" destOrd="0" parTransId="{5F5862E1-1193-A64B-BEF4-815B654866AA}" sibTransId="{30C20D65-3DA7-5946-8B94-AC93B342E8B5}"/>
    <dgm:cxn modelId="{EB9D6768-1DC1-E943-A23F-3EAFCFF4968F}" srcId="{79A4F42C-23AF-CC4E-BBEE-873309FF8E7B}" destId="{0755B1DD-34BD-FC43-B04F-6EFCE37EBFA1}" srcOrd="0" destOrd="0" parTransId="{86FA2CA5-D75F-D34A-A83C-0861B9F3EC2D}" sibTransId="{3C79FF1C-C27C-DE48-820D-352F09A4CD24}"/>
    <dgm:cxn modelId="{2E1C2F00-CFD9-CA47-84B9-8828BE2AC60E}" type="presOf" srcId="{79A4F42C-23AF-CC4E-BBEE-873309FF8E7B}" destId="{4AEF688A-4369-C241-9832-48B191ADCB6F}" srcOrd="0" destOrd="0" presId="urn:microsoft.com/office/officeart/2008/layout/VerticalCurvedList"/>
    <dgm:cxn modelId="{E11F1AA5-EBD2-2041-8198-027BD22180F6}" type="presOf" srcId="{0755B1DD-34BD-FC43-B04F-6EFCE37EBFA1}" destId="{606A137D-D405-D24F-94C4-F904FAF21CE8}" srcOrd="0" destOrd="0" presId="urn:microsoft.com/office/officeart/2008/layout/VerticalCurvedList"/>
    <dgm:cxn modelId="{E7AA6DB0-EE8A-AD43-BE98-8036AD172BF1}" srcId="{79A4F42C-23AF-CC4E-BBEE-873309FF8E7B}" destId="{EB05BABC-F3B0-7C43-B531-CA4B72202D4E}" srcOrd="2" destOrd="0" parTransId="{136793EB-E6AB-B14A-A903-46733BF6B5F4}" sibTransId="{B5A67D43-E021-5B4A-B344-6D4395CC5394}"/>
    <dgm:cxn modelId="{36369CA9-37E4-3F4C-8B0B-0A1FD14DB9A3}" srcId="{79A4F42C-23AF-CC4E-BBEE-873309FF8E7B}" destId="{4B33D5F0-0839-3C4A-AE5C-51694F5531E3}" srcOrd="3" destOrd="0" parTransId="{3709A281-0013-BB42-85F1-7918B9BF04F4}" sibTransId="{CEBAE946-F113-074C-9A32-071C552FE5B1}"/>
    <dgm:cxn modelId="{ACE1EB4E-94CE-C046-A5F2-8F9D2A768FFE}" type="presOf" srcId="{35726BD7-19D6-634D-8E81-6C994BDAFF7E}" destId="{402A8951-6A67-9D46-AF80-BB919AA7AB57}" srcOrd="0" destOrd="0" presId="urn:microsoft.com/office/officeart/2008/layout/VerticalCurvedList"/>
    <dgm:cxn modelId="{0D5B340B-EA43-EE47-B17A-2B7E05ACCA51}" type="presOf" srcId="{EB05BABC-F3B0-7C43-B531-CA4B72202D4E}" destId="{32D9F898-66CB-A446-8FB6-0B9BA0DA7C2C}" srcOrd="0" destOrd="0" presId="urn:microsoft.com/office/officeart/2008/layout/VerticalCurvedList"/>
    <dgm:cxn modelId="{CF696524-4CCC-7F41-9055-ACF81E2DD8C9}" srcId="{79A4F42C-23AF-CC4E-BBEE-873309FF8E7B}" destId="{35726BD7-19D6-634D-8E81-6C994BDAFF7E}" srcOrd="4" destOrd="0" parTransId="{F09838C6-C615-704E-A960-7F1D53EF963D}" sibTransId="{9D0ACBDF-A279-DB40-9AB6-078C56011030}"/>
    <dgm:cxn modelId="{CE5343D0-426C-6B4C-9C0D-2B6A5F00094D}" type="presOf" srcId="{692F663C-A8A0-C04E-B76A-2E8721D1F15A}" destId="{7473092C-9E5B-F745-80C1-0A25B7A06A08}" srcOrd="0" destOrd="0" presId="urn:microsoft.com/office/officeart/2008/layout/VerticalCurvedList"/>
    <dgm:cxn modelId="{EC23CF5B-12CC-0140-8FE5-2A7ED581E3AC}" type="presOf" srcId="{3C79FF1C-C27C-DE48-820D-352F09A4CD24}" destId="{22BFD6D1-DCB3-CB4A-ABC9-C17A6BBFAD2A}" srcOrd="0" destOrd="0" presId="urn:microsoft.com/office/officeart/2008/layout/VerticalCurvedList"/>
    <dgm:cxn modelId="{D96902BE-D1BA-9D4D-9C49-7ABC6E12A7C3}" type="presOf" srcId="{4B33D5F0-0839-3C4A-AE5C-51694F5531E3}" destId="{F0B7767C-9D21-3343-A327-85CEF049AABF}" srcOrd="0" destOrd="0" presId="urn:microsoft.com/office/officeart/2008/layout/VerticalCurvedList"/>
    <dgm:cxn modelId="{F3A29A12-6E71-FE4D-B6BE-5E7F396ACE24}" type="presParOf" srcId="{4AEF688A-4369-C241-9832-48B191ADCB6F}" destId="{885421E7-004D-3A44-B4C8-E97F1F374C0E}" srcOrd="0" destOrd="0" presId="urn:microsoft.com/office/officeart/2008/layout/VerticalCurvedList"/>
    <dgm:cxn modelId="{5247420D-F1AA-7C42-BA75-8F1316F48404}" type="presParOf" srcId="{885421E7-004D-3A44-B4C8-E97F1F374C0E}" destId="{6B6E8693-DB4D-CD4F-AA23-372E659B65AB}" srcOrd="0" destOrd="0" presId="urn:microsoft.com/office/officeart/2008/layout/VerticalCurvedList"/>
    <dgm:cxn modelId="{6132D503-FF1F-F044-AD99-AF78E73353C9}" type="presParOf" srcId="{6B6E8693-DB4D-CD4F-AA23-372E659B65AB}" destId="{69F9377F-2EF9-524B-910A-313B423A1C7D}" srcOrd="0" destOrd="0" presId="urn:microsoft.com/office/officeart/2008/layout/VerticalCurvedList"/>
    <dgm:cxn modelId="{EEDF2CF5-4726-E94E-AA45-5192C05FD782}" type="presParOf" srcId="{6B6E8693-DB4D-CD4F-AA23-372E659B65AB}" destId="{22BFD6D1-DCB3-CB4A-ABC9-C17A6BBFAD2A}" srcOrd="1" destOrd="0" presId="urn:microsoft.com/office/officeart/2008/layout/VerticalCurvedList"/>
    <dgm:cxn modelId="{2E597DB5-5C03-3142-A19B-8E53DC8E0187}" type="presParOf" srcId="{6B6E8693-DB4D-CD4F-AA23-372E659B65AB}" destId="{EF907EA5-7CCF-8946-8C5B-D7DF6EEECB6F}" srcOrd="2" destOrd="0" presId="urn:microsoft.com/office/officeart/2008/layout/VerticalCurvedList"/>
    <dgm:cxn modelId="{4AE7A8E0-4914-ED42-B026-2CAD64A539F5}" type="presParOf" srcId="{6B6E8693-DB4D-CD4F-AA23-372E659B65AB}" destId="{3456EE4D-B5EA-934C-A3B1-09FB97EE6098}" srcOrd="3" destOrd="0" presId="urn:microsoft.com/office/officeart/2008/layout/VerticalCurvedList"/>
    <dgm:cxn modelId="{347E3EC5-C12B-764C-ACEA-5102D610EBE9}" type="presParOf" srcId="{885421E7-004D-3A44-B4C8-E97F1F374C0E}" destId="{606A137D-D405-D24F-94C4-F904FAF21CE8}" srcOrd="1" destOrd="0" presId="urn:microsoft.com/office/officeart/2008/layout/VerticalCurvedList"/>
    <dgm:cxn modelId="{67271B0E-53C9-EA4D-9C24-9D53F4A367B7}" type="presParOf" srcId="{885421E7-004D-3A44-B4C8-E97F1F374C0E}" destId="{52665280-FDC0-5145-BC9E-0B91460B3C66}" srcOrd="2" destOrd="0" presId="urn:microsoft.com/office/officeart/2008/layout/VerticalCurvedList"/>
    <dgm:cxn modelId="{96AD0F5E-61B4-D745-AC1D-960FE1B3A1D9}" type="presParOf" srcId="{52665280-FDC0-5145-BC9E-0B91460B3C66}" destId="{0BAACDC0-6862-5944-B12C-175F75F5A3D5}" srcOrd="0" destOrd="0" presId="urn:microsoft.com/office/officeart/2008/layout/VerticalCurvedList"/>
    <dgm:cxn modelId="{2059841B-8E00-F74C-9BD0-1AC68BAAF404}" type="presParOf" srcId="{885421E7-004D-3A44-B4C8-E97F1F374C0E}" destId="{7473092C-9E5B-F745-80C1-0A25B7A06A08}" srcOrd="3" destOrd="0" presId="urn:microsoft.com/office/officeart/2008/layout/VerticalCurvedList"/>
    <dgm:cxn modelId="{04EC3CC4-1AC1-4C49-A82B-A75B24442FCE}" type="presParOf" srcId="{885421E7-004D-3A44-B4C8-E97F1F374C0E}" destId="{426817E8-1C41-4E4C-9F21-C5889BD46368}" srcOrd="4" destOrd="0" presId="urn:microsoft.com/office/officeart/2008/layout/VerticalCurvedList"/>
    <dgm:cxn modelId="{D1830836-8783-E247-96EC-1FDF5FA77B73}" type="presParOf" srcId="{426817E8-1C41-4E4C-9F21-C5889BD46368}" destId="{F81ADF6F-21EB-EE4D-8ECD-973D4BB1C094}" srcOrd="0" destOrd="0" presId="urn:microsoft.com/office/officeart/2008/layout/VerticalCurvedList"/>
    <dgm:cxn modelId="{C7956AB5-94F8-D441-A9FD-5DA22C05980F}" type="presParOf" srcId="{885421E7-004D-3A44-B4C8-E97F1F374C0E}" destId="{32D9F898-66CB-A446-8FB6-0B9BA0DA7C2C}" srcOrd="5" destOrd="0" presId="urn:microsoft.com/office/officeart/2008/layout/VerticalCurvedList"/>
    <dgm:cxn modelId="{50344476-54C0-ED4E-BD5A-C924B07FE8A6}" type="presParOf" srcId="{885421E7-004D-3A44-B4C8-E97F1F374C0E}" destId="{DF1845BD-1555-074D-8614-75851DFCE96B}" srcOrd="6" destOrd="0" presId="urn:microsoft.com/office/officeart/2008/layout/VerticalCurvedList"/>
    <dgm:cxn modelId="{B581CA98-7534-0643-9258-6758EBA416CA}" type="presParOf" srcId="{DF1845BD-1555-074D-8614-75851DFCE96B}" destId="{8F937A17-265C-C549-A111-81E7C50A1C3B}" srcOrd="0" destOrd="0" presId="urn:microsoft.com/office/officeart/2008/layout/VerticalCurvedList"/>
    <dgm:cxn modelId="{BD0F0350-BC58-A844-9EFF-2D3C695AC199}" type="presParOf" srcId="{885421E7-004D-3A44-B4C8-E97F1F374C0E}" destId="{F0B7767C-9D21-3343-A327-85CEF049AABF}" srcOrd="7" destOrd="0" presId="urn:microsoft.com/office/officeart/2008/layout/VerticalCurvedList"/>
    <dgm:cxn modelId="{95560E94-E227-BD48-9745-6AE6D030894A}" type="presParOf" srcId="{885421E7-004D-3A44-B4C8-E97F1F374C0E}" destId="{5BDBFFFC-D445-CB4C-8A02-BF17984BDB41}" srcOrd="8" destOrd="0" presId="urn:microsoft.com/office/officeart/2008/layout/VerticalCurvedList"/>
    <dgm:cxn modelId="{BA015908-9128-134C-A42D-08C0C108B92A}" type="presParOf" srcId="{5BDBFFFC-D445-CB4C-8A02-BF17984BDB41}" destId="{89E9EBF9-B0B7-0B4F-AB2C-7BB523A26FE3}" srcOrd="0" destOrd="0" presId="urn:microsoft.com/office/officeart/2008/layout/VerticalCurvedList"/>
    <dgm:cxn modelId="{AEA93184-D378-ED49-97E9-3DD2755989AD}" type="presParOf" srcId="{885421E7-004D-3A44-B4C8-E97F1F374C0E}" destId="{402A8951-6A67-9D46-AF80-BB919AA7AB57}" srcOrd="9" destOrd="0" presId="urn:microsoft.com/office/officeart/2008/layout/VerticalCurvedList"/>
    <dgm:cxn modelId="{F4F0609A-3D6E-B54D-8F22-A169A583B3F6}" type="presParOf" srcId="{885421E7-004D-3A44-B4C8-E97F1F374C0E}" destId="{F0F0AA96-01A0-C84C-B810-77ADCDC4E4B7}" srcOrd="10" destOrd="0" presId="urn:microsoft.com/office/officeart/2008/layout/VerticalCurvedList"/>
    <dgm:cxn modelId="{E3E01F43-4EE8-1947-84F5-3D4ED5AAD981}" type="presParOf" srcId="{F0F0AA96-01A0-C84C-B810-77ADCDC4E4B7}" destId="{1CC42F5A-AB75-2A44-8BE6-A3BC13334C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2C98F-12CF-A945-BA4D-BD9D981426E9}" type="doc">
      <dgm:prSet loTypeId="urn:microsoft.com/office/officeart/2008/layout/VerticalCurvedList" loCatId="" qsTypeId="urn:microsoft.com/office/officeart/2005/8/quickstyle/simple2" qsCatId="simple" csTypeId="urn:microsoft.com/office/officeart/2005/8/colors/colorful2" csCatId="colorful" phldr="1"/>
      <dgm:spPr/>
      <dgm:t>
        <a:bodyPr/>
        <a:lstStyle/>
        <a:p>
          <a:endParaRPr lang="tr-TR"/>
        </a:p>
      </dgm:t>
    </dgm:pt>
    <dgm:pt modelId="{0FE47DAD-4307-544D-8694-C098CCD0CD8B}">
      <dgm:prSet phldrT="[Metin]"/>
      <dgm:spPr/>
      <dgm:t>
        <a:bodyPr/>
        <a:lstStyle/>
        <a:p>
          <a:r>
            <a:rPr lang="tr-TR" dirty="0"/>
            <a:t>Norm Tabanlı Değerlendirme</a:t>
          </a:r>
        </a:p>
      </dgm:t>
    </dgm:pt>
    <dgm:pt modelId="{DC2A15EC-A918-9B44-8D0B-1BC929EA435E}" type="parTrans" cxnId="{0C4E0893-BA0B-CD46-BFD5-22A21E27BDBA}">
      <dgm:prSet/>
      <dgm:spPr/>
      <dgm:t>
        <a:bodyPr/>
        <a:lstStyle/>
        <a:p>
          <a:endParaRPr lang="tr-TR"/>
        </a:p>
      </dgm:t>
    </dgm:pt>
    <dgm:pt modelId="{0215F1B1-82A8-504A-84AD-0222E10C9366}" type="sibTrans" cxnId="{0C4E0893-BA0B-CD46-BFD5-22A21E27BDBA}">
      <dgm:prSet/>
      <dgm:spPr/>
      <dgm:t>
        <a:bodyPr/>
        <a:lstStyle/>
        <a:p>
          <a:endParaRPr lang="tr-TR"/>
        </a:p>
      </dgm:t>
    </dgm:pt>
    <dgm:pt modelId="{12E83009-D3E7-A046-8458-7A1A1B5E38A0}">
      <dgm:prSet/>
      <dgm:spPr/>
      <dgm:t>
        <a:bodyPr/>
        <a:lstStyle/>
        <a:p>
          <a:r>
            <a:rPr lang="tr-TR"/>
            <a:t>Örneklem Tabanlı Değerlendirme </a:t>
          </a:r>
          <a:endParaRPr lang="tr-TR" dirty="0"/>
        </a:p>
      </dgm:t>
    </dgm:pt>
    <dgm:pt modelId="{03867D51-C331-F343-8B8F-4B9041F3AF8A}" type="parTrans" cxnId="{97211738-FEEA-8143-9AFC-F7F61AACF9E7}">
      <dgm:prSet/>
      <dgm:spPr/>
      <dgm:t>
        <a:bodyPr/>
        <a:lstStyle/>
        <a:p>
          <a:endParaRPr lang="tr-TR"/>
        </a:p>
      </dgm:t>
    </dgm:pt>
    <dgm:pt modelId="{632BAD9E-5EAC-E84D-B0BA-8EC7CF330D09}" type="sibTrans" cxnId="{97211738-FEEA-8143-9AFC-F7F61AACF9E7}">
      <dgm:prSet/>
      <dgm:spPr/>
      <dgm:t>
        <a:bodyPr/>
        <a:lstStyle/>
        <a:p>
          <a:endParaRPr lang="tr-TR"/>
        </a:p>
      </dgm:t>
    </dgm:pt>
    <dgm:pt modelId="{62E6059F-68D1-E242-94D8-2EB03690567C}">
      <dgm:prSet/>
      <dgm:spPr/>
      <dgm:t>
        <a:bodyPr/>
        <a:lstStyle/>
        <a:p>
          <a:r>
            <a:rPr lang="tr-TR"/>
            <a:t>Ölçüt Tabanlı Değerlendirme</a:t>
          </a:r>
          <a:endParaRPr lang="tr-TR" dirty="0"/>
        </a:p>
      </dgm:t>
    </dgm:pt>
    <dgm:pt modelId="{B59B72AC-D864-664F-863A-2DDF9C004277}" type="parTrans" cxnId="{CCB978CC-BCE9-6342-90D3-35BC80CA0DD2}">
      <dgm:prSet/>
      <dgm:spPr/>
      <dgm:t>
        <a:bodyPr/>
        <a:lstStyle/>
        <a:p>
          <a:endParaRPr lang="tr-TR"/>
        </a:p>
      </dgm:t>
    </dgm:pt>
    <dgm:pt modelId="{41A381E5-30E7-7A4F-B228-FA52FD43AFF1}" type="sibTrans" cxnId="{CCB978CC-BCE9-6342-90D3-35BC80CA0DD2}">
      <dgm:prSet/>
      <dgm:spPr/>
      <dgm:t>
        <a:bodyPr/>
        <a:lstStyle/>
        <a:p>
          <a:endParaRPr lang="tr-TR"/>
        </a:p>
      </dgm:t>
    </dgm:pt>
    <dgm:pt modelId="{C037B75E-2C11-434E-BCD1-F4EE82D3939C}" type="pres">
      <dgm:prSet presAssocID="{0732C98F-12CF-A945-BA4D-BD9D981426E9}" presName="Name0" presStyleCnt="0">
        <dgm:presLayoutVars>
          <dgm:chMax val="7"/>
          <dgm:chPref val="7"/>
          <dgm:dir/>
        </dgm:presLayoutVars>
      </dgm:prSet>
      <dgm:spPr/>
      <dgm:t>
        <a:bodyPr/>
        <a:lstStyle/>
        <a:p>
          <a:endParaRPr lang="tr-TR"/>
        </a:p>
      </dgm:t>
    </dgm:pt>
    <dgm:pt modelId="{A5786A52-4E34-C34A-99D8-4858890F04A9}" type="pres">
      <dgm:prSet presAssocID="{0732C98F-12CF-A945-BA4D-BD9D981426E9}" presName="Name1" presStyleCnt="0"/>
      <dgm:spPr/>
    </dgm:pt>
    <dgm:pt modelId="{7D697A96-88D9-7842-9B98-82C4CB402783}" type="pres">
      <dgm:prSet presAssocID="{0732C98F-12CF-A945-BA4D-BD9D981426E9}" presName="cycle" presStyleCnt="0"/>
      <dgm:spPr/>
    </dgm:pt>
    <dgm:pt modelId="{0E79A7F8-9A41-3547-845B-808C28F467D2}" type="pres">
      <dgm:prSet presAssocID="{0732C98F-12CF-A945-BA4D-BD9D981426E9}" presName="srcNode" presStyleLbl="node1" presStyleIdx="0" presStyleCnt="3"/>
      <dgm:spPr/>
    </dgm:pt>
    <dgm:pt modelId="{8B97D34B-F0A8-DA41-BB5D-8FF35642D40C}" type="pres">
      <dgm:prSet presAssocID="{0732C98F-12CF-A945-BA4D-BD9D981426E9}" presName="conn" presStyleLbl="parChTrans1D2" presStyleIdx="0" presStyleCnt="1"/>
      <dgm:spPr/>
      <dgm:t>
        <a:bodyPr/>
        <a:lstStyle/>
        <a:p>
          <a:endParaRPr lang="tr-TR"/>
        </a:p>
      </dgm:t>
    </dgm:pt>
    <dgm:pt modelId="{158B9309-A7BE-DE4E-AF2E-42511E8E6FD5}" type="pres">
      <dgm:prSet presAssocID="{0732C98F-12CF-A945-BA4D-BD9D981426E9}" presName="extraNode" presStyleLbl="node1" presStyleIdx="0" presStyleCnt="3"/>
      <dgm:spPr/>
    </dgm:pt>
    <dgm:pt modelId="{F92B2E1E-6CAA-B147-8710-2833A5DF7F88}" type="pres">
      <dgm:prSet presAssocID="{0732C98F-12CF-A945-BA4D-BD9D981426E9}" presName="dstNode" presStyleLbl="node1" presStyleIdx="0" presStyleCnt="3"/>
      <dgm:spPr/>
    </dgm:pt>
    <dgm:pt modelId="{06B4B3F1-E6CB-5B4A-95BF-4C5D8F282369}" type="pres">
      <dgm:prSet presAssocID="{0FE47DAD-4307-544D-8694-C098CCD0CD8B}" presName="text_1" presStyleLbl="node1" presStyleIdx="0" presStyleCnt="3">
        <dgm:presLayoutVars>
          <dgm:bulletEnabled val="1"/>
        </dgm:presLayoutVars>
      </dgm:prSet>
      <dgm:spPr/>
      <dgm:t>
        <a:bodyPr/>
        <a:lstStyle/>
        <a:p>
          <a:endParaRPr lang="tr-TR"/>
        </a:p>
      </dgm:t>
    </dgm:pt>
    <dgm:pt modelId="{78AF2581-F3C6-3A4B-9D9C-BB0EEDBA9AAD}" type="pres">
      <dgm:prSet presAssocID="{0FE47DAD-4307-544D-8694-C098CCD0CD8B}" presName="accent_1" presStyleCnt="0"/>
      <dgm:spPr/>
    </dgm:pt>
    <dgm:pt modelId="{8660B5D1-DAE8-0543-A3EF-B14A33BF1009}" type="pres">
      <dgm:prSet presAssocID="{0FE47DAD-4307-544D-8694-C098CCD0CD8B}" presName="accentRepeatNode" presStyleLbl="solidFgAcc1" presStyleIdx="0" presStyleCnt="3"/>
      <dgm:spPr/>
    </dgm:pt>
    <dgm:pt modelId="{51A45EDF-2CFC-7943-B812-7FDC8400667A}" type="pres">
      <dgm:prSet presAssocID="{12E83009-D3E7-A046-8458-7A1A1B5E38A0}" presName="text_2" presStyleLbl="node1" presStyleIdx="1" presStyleCnt="3">
        <dgm:presLayoutVars>
          <dgm:bulletEnabled val="1"/>
        </dgm:presLayoutVars>
      </dgm:prSet>
      <dgm:spPr/>
      <dgm:t>
        <a:bodyPr/>
        <a:lstStyle/>
        <a:p>
          <a:endParaRPr lang="tr-TR"/>
        </a:p>
      </dgm:t>
    </dgm:pt>
    <dgm:pt modelId="{C0C41604-E74C-2448-B7CC-0D7D2C379789}" type="pres">
      <dgm:prSet presAssocID="{12E83009-D3E7-A046-8458-7A1A1B5E38A0}" presName="accent_2" presStyleCnt="0"/>
      <dgm:spPr/>
    </dgm:pt>
    <dgm:pt modelId="{3A96DB0F-8712-234A-8485-744923CF05C2}" type="pres">
      <dgm:prSet presAssocID="{12E83009-D3E7-A046-8458-7A1A1B5E38A0}" presName="accentRepeatNode" presStyleLbl="solidFgAcc1" presStyleIdx="1" presStyleCnt="3"/>
      <dgm:spPr/>
    </dgm:pt>
    <dgm:pt modelId="{69BA2527-4FBF-5544-AC0C-90E0E9E7BF10}" type="pres">
      <dgm:prSet presAssocID="{62E6059F-68D1-E242-94D8-2EB03690567C}" presName="text_3" presStyleLbl="node1" presStyleIdx="2" presStyleCnt="3">
        <dgm:presLayoutVars>
          <dgm:bulletEnabled val="1"/>
        </dgm:presLayoutVars>
      </dgm:prSet>
      <dgm:spPr/>
      <dgm:t>
        <a:bodyPr/>
        <a:lstStyle/>
        <a:p>
          <a:endParaRPr lang="tr-TR"/>
        </a:p>
      </dgm:t>
    </dgm:pt>
    <dgm:pt modelId="{8BAB1482-BCE9-AA4E-B45C-F694B6A28B95}" type="pres">
      <dgm:prSet presAssocID="{62E6059F-68D1-E242-94D8-2EB03690567C}" presName="accent_3" presStyleCnt="0"/>
      <dgm:spPr/>
    </dgm:pt>
    <dgm:pt modelId="{A7DD35CA-F928-0247-8A90-8D3D1643AD6D}" type="pres">
      <dgm:prSet presAssocID="{62E6059F-68D1-E242-94D8-2EB03690567C}" presName="accentRepeatNode" presStyleLbl="solidFgAcc1" presStyleIdx="2" presStyleCnt="3"/>
      <dgm:spPr/>
    </dgm:pt>
  </dgm:ptLst>
  <dgm:cxnLst>
    <dgm:cxn modelId="{0C4E0893-BA0B-CD46-BFD5-22A21E27BDBA}" srcId="{0732C98F-12CF-A945-BA4D-BD9D981426E9}" destId="{0FE47DAD-4307-544D-8694-C098CCD0CD8B}" srcOrd="0" destOrd="0" parTransId="{DC2A15EC-A918-9B44-8D0B-1BC929EA435E}" sibTransId="{0215F1B1-82A8-504A-84AD-0222E10C9366}"/>
    <dgm:cxn modelId="{F34C479B-5F05-8240-9CCE-3D74191FF981}" type="presOf" srcId="{0215F1B1-82A8-504A-84AD-0222E10C9366}" destId="{8B97D34B-F0A8-DA41-BB5D-8FF35642D40C}" srcOrd="0" destOrd="0" presId="urn:microsoft.com/office/officeart/2008/layout/VerticalCurvedList"/>
    <dgm:cxn modelId="{97211738-FEEA-8143-9AFC-F7F61AACF9E7}" srcId="{0732C98F-12CF-A945-BA4D-BD9D981426E9}" destId="{12E83009-D3E7-A046-8458-7A1A1B5E38A0}" srcOrd="1" destOrd="0" parTransId="{03867D51-C331-F343-8B8F-4B9041F3AF8A}" sibTransId="{632BAD9E-5EAC-E84D-B0BA-8EC7CF330D09}"/>
    <dgm:cxn modelId="{B9CC8E0C-D041-8F4D-8203-57638D731A63}" type="presOf" srcId="{62E6059F-68D1-E242-94D8-2EB03690567C}" destId="{69BA2527-4FBF-5544-AC0C-90E0E9E7BF10}" srcOrd="0" destOrd="0" presId="urn:microsoft.com/office/officeart/2008/layout/VerticalCurvedList"/>
    <dgm:cxn modelId="{854DC5DB-808C-ED4A-B80C-A2292FC6F844}" type="presOf" srcId="{0FE47DAD-4307-544D-8694-C098CCD0CD8B}" destId="{06B4B3F1-E6CB-5B4A-95BF-4C5D8F282369}" srcOrd="0" destOrd="0" presId="urn:microsoft.com/office/officeart/2008/layout/VerticalCurvedList"/>
    <dgm:cxn modelId="{CCB978CC-BCE9-6342-90D3-35BC80CA0DD2}" srcId="{0732C98F-12CF-A945-BA4D-BD9D981426E9}" destId="{62E6059F-68D1-E242-94D8-2EB03690567C}" srcOrd="2" destOrd="0" parTransId="{B59B72AC-D864-664F-863A-2DDF9C004277}" sibTransId="{41A381E5-30E7-7A4F-B228-FA52FD43AFF1}"/>
    <dgm:cxn modelId="{7F8C9964-7EB5-EB4F-A08A-75B628AC0F9E}" type="presOf" srcId="{0732C98F-12CF-A945-BA4D-BD9D981426E9}" destId="{C037B75E-2C11-434E-BCD1-F4EE82D3939C}" srcOrd="0" destOrd="0" presId="urn:microsoft.com/office/officeart/2008/layout/VerticalCurvedList"/>
    <dgm:cxn modelId="{05BAD735-398E-474A-BEE6-9E339BEB1095}" type="presOf" srcId="{12E83009-D3E7-A046-8458-7A1A1B5E38A0}" destId="{51A45EDF-2CFC-7943-B812-7FDC8400667A}" srcOrd="0" destOrd="0" presId="urn:microsoft.com/office/officeart/2008/layout/VerticalCurvedList"/>
    <dgm:cxn modelId="{FF7C7D6C-5157-B94D-9987-0BD5D6D30E05}" type="presParOf" srcId="{C037B75E-2C11-434E-BCD1-F4EE82D3939C}" destId="{A5786A52-4E34-C34A-99D8-4858890F04A9}" srcOrd="0" destOrd="0" presId="urn:microsoft.com/office/officeart/2008/layout/VerticalCurvedList"/>
    <dgm:cxn modelId="{CF72E04A-042B-E248-961D-D4545D7802CE}" type="presParOf" srcId="{A5786A52-4E34-C34A-99D8-4858890F04A9}" destId="{7D697A96-88D9-7842-9B98-82C4CB402783}" srcOrd="0" destOrd="0" presId="urn:microsoft.com/office/officeart/2008/layout/VerticalCurvedList"/>
    <dgm:cxn modelId="{C9F8F574-DC16-F846-94D3-5AA5B278C96A}" type="presParOf" srcId="{7D697A96-88D9-7842-9B98-82C4CB402783}" destId="{0E79A7F8-9A41-3547-845B-808C28F467D2}" srcOrd="0" destOrd="0" presId="urn:microsoft.com/office/officeart/2008/layout/VerticalCurvedList"/>
    <dgm:cxn modelId="{5FCD5443-CCCA-1045-8AB4-AB69BB27E49F}" type="presParOf" srcId="{7D697A96-88D9-7842-9B98-82C4CB402783}" destId="{8B97D34B-F0A8-DA41-BB5D-8FF35642D40C}" srcOrd="1" destOrd="0" presId="urn:microsoft.com/office/officeart/2008/layout/VerticalCurvedList"/>
    <dgm:cxn modelId="{D6A6FD0E-3F6F-4B40-A598-262DB872712A}" type="presParOf" srcId="{7D697A96-88D9-7842-9B98-82C4CB402783}" destId="{158B9309-A7BE-DE4E-AF2E-42511E8E6FD5}" srcOrd="2" destOrd="0" presId="urn:microsoft.com/office/officeart/2008/layout/VerticalCurvedList"/>
    <dgm:cxn modelId="{FCE3A396-3CA2-DC4D-A68B-249E9F6ACDB4}" type="presParOf" srcId="{7D697A96-88D9-7842-9B98-82C4CB402783}" destId="{F92B2E1E-6CAA-B147-8710-2833A5DF7F88}" srcOrd="3" destOrd="0" presId="urn:microsoft.com/office/officeart/2008/layout/VerticalCurvedList"/>
    <dgm:cxn modelId="{5169F755-5A48-DC46-A426-2A4EF52EF42A}" type="presParOf" srcId="{A5786A52-4E34-C34A-99D8-4858890F04A9}" destId="{06B4B3F1-E6CB-5B4A-95BF-4C5D8F282369}" srcOrd="1" destOrd="0" presId="urn:microsoft.com/office/officeart/2008/layout/VerticalCurvedList"/>
    <dgm:cxn modelId="{209DAB41-9D1A-8547-B5A8-833913DA331F}" type="presParOf" srcId="{A5786A52-4E34-C34A-99D8-4858890F04A9}" destId="{78AF2581-F3C6-3A4B-9D9C-BB0EEDBA9AAD}" srcOrd="2" destOrd="0" presId="urn:microsoft.com/office/officeart/2008/layout/VerticalCurvedList"/>
    <dgm:cxn modelId="{D5749C5F-F2CE-E342-83FD-99E4F3AEBF8F}" type="presParOf" srcId="{78AF2581-F3C6-3A4B-9D9C-BB0EEDBA9AAD}" destId="{8660B5D1-DAE8-0543-A3EF-B14A33BF1009}" srcOrd="0" destOrd="0" presId="urn:microsoft.com/office/officeart/2008/layout/VerticalCurvedList"/>
    <dgm:cxn modelId="{5B3B3974-E2B6-7A42-8B39-4E58D7CEC643}" type="presParOf" srcId="{A5786A52-4E34-C34A-99D8-4858890F04A9}" destId="{51A45EDF-2CFC-7943-B812-7FDC8400667A}" srcOrd="3" destOrd="0" presId="urn:microsoft.com/office/officeart/2008/layout/VerticalCurvedList"/>
    <dgm:cxn modelId="{62619A60-7189-EC47-8F96-017DFBEB38F9}" type="presParOf" srcId="{A5786A52-4E34-C34A-99D8-4858890F04A9}" destId="{C0C41604-E74C-2448-B7CC-0D7D2C379789}" srcOrd="4" destOrd="0" presId="urn:microsoft.com/office/officeart/2008/layout/VerticalCurvedList"/>
    <dgm:cxn modelId="{30D0E5AD-727B-2046-A2E8-BC6D57DD9B6D}" type="presParOf" srcId="{C0C41604-E74C-2448-B7CC-0D7D2C379789}" destId="{3A96DB0F-8712-234A-8485-744923CF05C2}" srcOrd="0" destOrd="0" presId="urn:microsoft.com/office/officeart/2008/layout/VerticalCurvedList"/>
    <dgm:cxn modelId="{343EA05E-7A17-F040-AFCB-44680D0FBA90}" type="presParOf" srcId="{A5786A52-4E34-C34A-99D8-4858890F04A9}" destId="{69BA2527-4FBF-5544-AC0C-90E0E9E7BF10}" srcOrd="5" destOrd="0" presId="urn:microsoft.com/office/officeart/2008/layout/VerticalCurvedList"/>
    <dgm:cxn modelId="{11D41E94-4169-7A40-AFB6-99E194187DD7}" type="presParOf" srcId="{A5786A52-4E34-C34A-99D8-4858890F04A9}" destId="{8BAB1482-BCE9-AA4E-B45C-F694B6A28B95}" srcOrd="6" destOrd="0" presId="urn:microsoft.com/office/officeart/2008/layout/VerticalCurvedList"/>
    <dgm:cxn modelId="{8EA19978-CE26-4342-AFB0-542EE0E4418D}" type="presParOf" srcId="{8BAB1482-BCE9-AA4E-B45C-F694B6A28B95}" destId="{A7DD35CA-F928-0247-8A90-8D3D1643AD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717D36-638F-E944-BDF8-D3FA7DF2D492}" type="doc">
      <dgm:prSet loTypeId="urn:microsoft.com/office/officeart/2005/8/layout/process4" loCatId="" qsTypeId="urn:microsoft.com/office/officeart/2005/8/quickstyle/simple2" qsCatId="simple" csTypeId="urn:microsoft.com/office/officeart/2005/8/colors/colorful2" csCatId="colorful" phldr="1"/>
      <dgm:spPr/>
      <dgm:t>
        <a:bodyPr/>
        <a:lstStyle/>
        <a:p>
          <a:endParaRPr lang="tr-TR"/>
        </a:p>
      </dgm:t>
    </dgm:pt>
    <dgm:pt modelId="{1A1E2B49-5D8D-B74A-81CD-ED0A79F33590}">
      <dgm:prSet phldrT="[Metin]"/>
      <dgm:spPr/>
      <dgm:t>
        <a:bodyPr/>
        <a:lstStyle/>
        <a:p>
          <a:r>
            <a:rPr lang="tr-TR" dirty="0"/>
            <a:t>Bireye Dayalı Tanılama</a:t>
          </a:r>
        </a:p>
      </dgm:t>
    </dgm:pt>
    <dgm:pt modelId="{2EA39BF6-C229-234E-86AD-052BD421FCE3}" type="parTrans" cxnId="{EEC14090-5ED1-644C-9C50-C0044AD93829}">
      <dgm:prSet/>
      <dgm:spPr/>
      <dgm:t>
        <a:bodyPr/>
        <a:lstStyle/>
        <a:p>
          <a:endParaRPr lang="tr-TR"/>
        </a:p>
      </dgm:t>
    </dgm:pt>
    <dgm:pt modelId="{877EFB2A-5798-BA41-96B9-88F09A0FED54}" type="sibTrans" cxnId="{EEC14090-5ED1-644C-9C50-C0044AD93829}">
      <dgm:prSet/>
      <dgm:spPr/>
      <dgm:t>
        <a:bodyPr/>
        <a:lstStyle/>
        <a:p>
          <a:endParaRPr lang="tr-TR"/>
        </a:p>
      </dgm:t>
    </dgm:pt>
    <dgm:pt modelId="{01C559CE-71CD-2547-BF98-03322D48D407}">
      <dgm:prSet phldrT="[Metin]"/>
      <dgm:spPr/>
      <dgm:t>
        <a:bodyPr/>
        <a:lstStyle/>
        <a:p>
          <a:r>
            <a:rPr lang="tr-TR" dirty="0"/>
            <a:t>Çocukların kapasitelerini kapsamlı olarak belirlemek amacıyla bir ölçme aracı kullanılarak yapılmaktadır.</a:t>
          </a:r>
        </a:p>
      </dgm:t>
    </dgm:pt>
    <dgm:pt modelId="{8DCE4EF6-456A-DF47-A5FB-72346C787955}" type="parTrans" cxnId="{4F30BACB-3D3B-7E47-9127-92196CD12D6F}">
      <dgm:prSet/>
      <dgm:spPr/>
      <dgm:t>
        <a:bodyPr/>
        <a:lstStyle/>
        <a:p>
          <a:endParaRPr lang="tr-TR"/>
        </a:p>
      </dgm:t>
    </dgm:pt>
    <dgm:pt modelId="{54003D41-B2EF-5844-88A6-2E474C463F88}" type="sibTrans" cxnId="{4F30BACB-3D3B-7E47-9127-92196CD12D6F}">
      <dgm:prSet/>
      <dgm:spPr/>
      <dgm:t>
        <a:bodyPr/>
        <a:lstStyle/>
        <a:p>
          <a:endParaRPr lang="tr-TR"/>
        </a:p>
      </dgm:t>
    </dgm:pt>
    <dgm:pt modelId="{4B823963-C600-D842-8893-FE265FD8F95A}">
      <dgm:prSet phldrT="[Metin]"/>
      <dgm:spPr/>
      <dgm:t>
        <a:bodyPr/>
        <a:lstStyle/>
        <a:p>
          <a:r>
            <a:rPr lang="tr-TR" dirty="0"/>
            <a:t>Programa Dayalı Tanılama</a:t>
          </a:r>
        </a:p>
      </dgm:t>
    </dgm:pt>
    <dgm:pt modelId="{00FD5CE2-2250-194C-B9A9-4CA7CE785781}" type="parTrans" cxnId="{02DB745A-3296-AD4A-808A-F43F4D5B4AFE}">
      <dgm:prSet/>
      <dgm:spPr/>
      <dgm:t>
        <a:bodyPr/>
        <a:lstStyle/>
        <a:p>
          <a:endParaRPr lang="tr-TR"/>
        </a:p>
      </dgm:t>
    </dgm:pt>
    <dgm:pt modelId="{62AF1C65-B329-6E46-A387-5E9D21B335DC}" type="sibTrans" cxnId="{02DB745A-3296-AD4A-808A-F43F4D5B4AFE}">
      <dgm:prSet/>
      <dgm:spPr/>
      <dgm:t>
        <a:bodyPr/>
        <a:lstStyle/>
        <a:p>
          <a:endParaRPr lang="tr-TR"/>
        </a:p>
      </dgm:t>
    </dgm:pt>
    <dgm:pt modelId="{EFDDA37E-FE9D-DD4E-81F4-AD7E2F04C654}">
      <dgm:prSet phldrT="[Metin]"/>
      <dgm:spPr/>
      <dgm:t>
        <a:bodyPr/>
        <a:lstStyle/>
        <a:p>
          <a:r>
            <a:rPr lang="tr-TR" dirty="0"/>
            <a:t>Eğitim programının özellikleri ve içeriğine uygun olarak geliştirilmiş ölçme araçları kullanılarak yapılmaktadır. </a:t>
          </a:r>
        </a:p>
      </dgm:t>
    </dgm:pt>
    <dgm:pt modelId="{B97F69D5-F94F-6F44-8DE5-2B95003BA536}" type="parTrans" cxnId="{2B2EDB0F-835D-3E45-9A4A-DD35432EB2D3}">
      <dgm:prSet/>
      <dgm:spPr/>
      <dgm:t>
        <a:bodyPr/>
        <a:lstStyle/>
        <a:p>
          <a:endParaRPr lang="tr-TR"/>
        </a:p>
      </dgm:t>
    </dgm:pt>
    <dgm:pt modelId="{B0E62385-5340-474C-B839-F6A6F22BA309}" type="sibTrans" cxnId="{2B2EDB0F-835D-3E45-9A4A-DD35432EB2D3}">
      <dgm:prSet/>
      <dgm:spPr/>
      <dgm:t>
        <a:bodyPr/>
        <a:lstStyle/>
        <a:p>
          <a:endParaRPr lang="tr-TR"/>
        </a:p>
      </dgm:t>
    </dgm:pt>
    <dgm:pt modelId="{7E026AA8-B06A-9741-BB77-AE625CCA4FF1}" type="pres">
      <dgm:prSet presAssocID="{A3717D36-638F-E944-BDF8-D3FA7DF2D492}" presName="Name0" presStyleCnt="0">
        <dgm:presLayoutVars>
          <dgm:dir/>
          <dgm:animLvl val="lvl"/>
          <dgm:resizeHandles val="exact"/>
        </dgm:presLayoutVars>
      </dgm:prSet>
      <dgm:spPr/>
      <dgm:t>
        <a:bodyPr/>
        <a:lstStyle/>
        <a:p>
          <a:endParaRPr lang="tr-TR"/>
        </a:p>
      </dgm:t>
    </dgm:pt>
    <dgm:pt modelId="{0D530629-E14F-8246-9E38-BD879926DF6A}" type="pres">
      <dgm:prSet presAssocID="{4B823963-C600-D842-8893-FE265FD8F95A}" presName="boxAndChildren" presStyleCnt="0"/>
      <dgm:spPr/>
    </dgm:pt>
    <dgm:pt modelId="{9FD9979B-89A1-5949-859A-819182F0DE16}" type="pres">
      <dgm:prSet presAssocID="{4B823963-C600-D842-8893-FE265FD8F95A}" presName="parentTextBox" presStyleLbl="node1" presStyleIdx="0" presStyleCnt="2"/>
      <dgm:spPr/>
      <dgm:t>
        <a:bodyPr/>
        <a:lstStyle/>
        <a:p>
          <a:endParaRPr lang="tr-TR"/>
        </a:p>
      </dgm:t>
    </dgm:pt>
    <dgm:pt modelId="{211C1D20-523B-DF46-A080-811DA8439CAB}" type="pres">
      <dgm:prSet presAssocID="{4B823963-C600-D842-8893-FE265FD8F95A}" presName="entireBox" presStyleLbl="node1" presStyleIdx="0" presStyleCnt="2"/>
      <dgm:spPr/>
      <dgm:t>
        <a:bodyPr/>
        <a:lstStyle/>
        <a:p>
          <a:endParaRPr lang="tr-TR"/>
        </a:p>
      </dgm:t>
    </dgm:pt>
    <dgm:pt modelId="{026A0403-4B96-A54D-9348-A036BA293B74}" type="pres">
      <dgm:prSet presAssocID="{4B823963-C600-D842-8893-FE265FD8F95A}" presName="descendantBox" presStyleCnt="0"/>
      <dgm:spPr/>
    </dgm:pt>
    <dgm:pt modelId="{7FC85DD8-D6D3-1040-83BF-E674FC6BAE96}" type="pres">
      <dgm:prSet presAssocID="{EFDDA37E-FE9D-DD4E-81F4-AD7E2F04C654}" presName="childTextBox" presStyleLbl="fgAccFollowNode1" presStyleIdx="0" presStyleCnt="2">
        <dgm:presLayoutVars>
          <dgm:bulletEnabled val="1"/>
        </dgm:presLayoutVars>
      </dgm:prSet>
      <dgm:spPr/>
      <dgm:t>
        <a:bodyPr/>
        <a:lstStyle/>
        <a:p>
          <a:endParaRPr lang="tr-TR"/>
        </a:p>
      </dgm:t>
    </dgm:pt>
    <dgm:pt modelId="{003779C2-3C9B-084B-B33E-203E31077DE3}" type="pres">
      <dgm:prSet presAssocID="{877EFB2A-5798-BA41-96B9-88F09A0FED54}" presName="sp" presStyleCnt="0"/>
      <dgm:spPr/>
    </dgm:pt>
    <dgm:pt modelId="{795A5077-01DD-154F-90E8-83A2F7D2F94C}" type="pres">
      <dgm:prSet presAssocID="{1A1E2B49-5D8D-B74A-81CD-ED0A79F33590}" presName="arrowAndChildren" presStyleCnt="0"/>
      <dgm:spPr/>
    </dgm:pt>
    <dgm:pt modelId="{A1CA1B35-41BA-8544-8751-1BD2FF363049}" type="pres">
      <dgm:prSet presAssocID="{1A1E2B49-5D8D-B74A-81CD-ED0A79F33590}" presName="parentTextArrow" presStyleLbl="node1" presStyleIdx="0" presStyleCnt="2"/>
      <dgm:spPr/>
      <dgm:t>
        <a:bodyPr/>
        <a:lstStyle/>
        <a:p>
          <a:endParaRPr lang="tr-TR"/>
        </a:p>
      </dgm:t>
    </dgm:pt>
    <dgm:pt modelId="{4FD79298-8CB7-EB44-87B0-9986A4A8654C}" type="pres">
      <dgm:prSet presAssocID="{1A1E2B49-5D8D-B74A-81CD-ED0A79F33590}" presName="arrow" presStyleLbl="node1" presStyleIdx="1" presStyleCnt="2"/>
      <dgm:spPr/>
      <dgm:t>
        <a:bodyPr/>
        <a:lstStyle/>
        <a:p>
          <a:endParaRPr lang="tr-TR"/>
        </a:p>
      </dgm:t>
    </dgm:pt>
    <dgm:pt modelId="{77583BBC-F606-1443-9FAC-D5478704B357}" type="pres">
      <dgm:prSet presAssocID="{1A1E2B49-5D8D-B74A-81CD-ED0A79F33590}" presName="descendantArrow" presStyleCnt="0"/>
      <dgm:spPr/>
    </dgm:pt>
    <dgm:pt modelId="{1CB55BC7-450A-F645-952B-A0CCDE1C65A4}" type="pres">
      <dgm:prSet presAssocID="{01C559CE-71CD-2547-BF98-03322D48D407}" presName="childTextArrow" presStyleLbl="fgAccFollowNode1" presStyleIdx="1" presStyleCnt="2">
        <dgm:presLayoutVars>
          <dgm:bulletEnabled val="1"/>
        </dgm:presLayoutVars>
      </dgm:prSet>
      <dgm:spPr/>
      <dgm:t>
        <a:bodyPr/>
        <a:lstStyle/>
        <a:p>
          <a:endParaRPr lang="tr-TR"/>
        </a:p>
      </dgm:t>
    </dgm:pt>
  </dgm:ptLst>
  <dgm:cxnLst>
    <dgm:cxn modelId="{EEC14090-5ED1-644C-9C50-C0044AD93829}" srcId="{A3717D36-638F-E944-BDF8-D3FA7DF2D492}" destId="{1A1E2B49-5D8D-B74A-81CD-ED0A79F33590}" srcOrd="0" destOrd="0" parTransId="{2EA39BF6-C229-234E-86AD-052BD421FCE3}" sibTransId="{877EFB2A-5798-BA41-96B9-88F09A0FED54}"/>
    <dgm:cxn modelId="{E1BD44C4-CE48-204A-9B12-056664122129}" type="presOf" srcId="{EFDDA37E-FE9D-DD4E-81F4-AD7E2F04C654}" destId="{7FC85DD8-D6D3-1040-83BF-E674FC6BAE96}" srcOrd="0" destOrd="0" presId="urn:microsoft.com/office/officeart/2005/8/layout/process4"/>
    <dgm:cxn modelId="{2C828089-1EFC-F142-A876-D7E51AA0AA06}" type="presOf" srcId="{01C559CE-71CD-2547-BF98-03322D48D407}" destId="{1CB55BC7-450A-F645-952B-A0CCDE1C65A4}" srcOrd="0" destOrd="0" presId="urn:microsoft.com/office/officeart/2005/8/layout/process4"/>
    <dgm:cxn modelId="{C04A62F8-1FEC-9846-8EDF-27E53BE47554}" type="presOf" srcId="{4B823963-C600-D842-8893-FE265FD8F95A}" destId="{211C1D20-523B-DF46-A080-811DA8439CAB}" srcOrd="1" destOrd="0" presId="urn:microsoft.com/office/officeart/2005/8/layout/process4"/>
    <dgm:cxn modelId="{2B2EDB0F-835D-3E45-9A4A-DD35432EB2D3}" srcId="{4B823963-C600-D842-8893-FE265FD8F95A}" destId="{EFDDA37E-FE9D-DD4E-81F4-AD7E2F04C654}" srcOrd="0" destOrd="0" parTransId="{B97F69D5-F94F-6F44-8DE5-2B95003BA536}" sibTransId="{B0E62385-5340-474C-B839-F6A6F22BA309}"/>
    <dgm:cxn modelId="{02DB745A-3296-AD4A-808A-F43F4D5B4AFE}" srcId="{A3717D36-638F-E944-BDF8-D3FA7DF2D492}" destId="{4B823963-C600-D842-8893-FE265FD8F95A}" srcOrd="1" destOrd="0" parTransId="{00FD5CE2-2250-194C-B9A9-4CA7CE785781}" sibTransId="{62AF1C65-B329-6E46-A387-5E9D21B335DC}"/>
    <dgm:cxn modelId="{E8FD548E-2584-F345-9BFB-3710274CCAEB}" type="presOf" srcId="{4B823963-C600-D842-8893-FE265FD8F95A}" destId="{9FD9979B-89A1-5949-859A-819182F0DE16}" srcOrd="0" destOrd="0" presId="urn:microsoft.com/office/officeart/2005/8/layout/process4"/>
    <dgm:cxn modelId="{855253CE-1F5E-F24E-A1C7-44E050AA02C7}" type="presOf" srcId="{1A1E2B49-5D8D-B74A-81CD-ED0A79F33590}" destId="{A1CA1B35-41BA-8544-8751-1BD2FF363049}" srcOrd="0" destOrd="0" presId="urn:microsoft.com/office/officeart/2005/8/layout/process4"/>
    <dgm:cxn modelId="{4F30BACB-3D3B-7E47-9127-92196CD12D6F}" srcId="{1A1E2B49-5D8D-B74A-81CD-ED0A79F33590}" destId="{01C559CE-71CD-2547-BF98-03322D48D407}" srcOrd="0" destOrd="0" parTransId="{8DCE4EF6-456A-DF47-A5FB-72346C787955}" sibTransId="{54003D41-B2EF-5844-88A6-2E474C463F88}"/>
    <dgm:cxn modelId="{A81BAD1E-BE88-4E4B-B3F8-10539CC4D8DF}" type="presOf" srcId="{1A1E2B49-5D8D-B74A-81CD-ED0A79F33590}" destId="{4FD79298-8CB7-EB44-87B0-9986A4A8654C}" srcOrd="1" destOrd="0" presId="urn:microsoft.com/office/officeart/2005/8/layout/process4"/>
    <dgm:cxn modelId="{D884786A-2777-2C46-B4F5-7398A5C52E9A}" type="presOf" srcId="{A3717D36-638F-E944-BDF8-D3FA7DF2D492}" destId="{7E026AA8-B06A-9741-BB77-AE625CCA4FF1}" srcOrd="0" destOrd="0" presId="urn:microsoft.com/office/officeart/2005/8/layout/process4"/>
    <dgm:cxn modelId="{CF4A3CD8-9F25-1B46-A322-A0E0AB6E1386}" type="presParOf" srcId="{7E026AA8-B06A-9741-BB77-AE625CCA4FF1}" destId="{0D530629-E14F-8246-9E38-BD879926DF6A}" srcOrd="0" destOrd="0" presId="urn:microsoft.com/office/officeart/2005/8/layout/process4"/>
    <dgm:cxn modelId="{93B71162-B00C-FC42-9634-ECE86F8B96E1}" type="presParOf" srcId="{0D530629-E14F-8246-9E38-BD879926DF6A}" destId="{9FD9979B-89A1-5949-859A-819182F0DE16}" srcOrd="0" destOrd="0" presId="urn:microsoft.com/office/officeart/2005/8/layout/process4"/>
    <dgm:cxn modelId="{7D4C563B-A101-014E-81FB-85924D5BB777}" type="presParOf" srcId="{0D530629-E14F-8246-9E38-BD879926DF6A}" destId="{211C1D20-523B-DF46-A080-811DA8439CAB}" srcOrd="1" destOrd="0" presId="urn:microsoft.com/office/officeart/2005/8/layout/process4"/>
    <dgm:cxn modelId="{6A28F171-B1BC-DA4D-BAC3-B997CA6AEBD8}" type="presParOf" srcId="{0D530629-E14F-8246-9E38-BD879926DF6A}" destId="{026A0403-4B96-A54D-9348-A036BA293B74}" srcOrd="2" destOrd="0" presId="urn:microsoft.com/office/officeart/2005/8/layout/process4"/>
    <dgm:cxn modelId="{E8B77E60-8F0C-2843-9C51-987E19293493}" type="presParOf" srcId="{026A0403-4B96-A54D-9348-A036BA293B74}" destId="{7FC85DD8-D6D3-1040-83BF-E674FC6BAE96}" srcOrd="0" destOrd="0" presId="urn:microsoft.com/office/officeart/2005/8/layout/process4"/>
    <dgm:cxn modelId="{457E723A-F1D9-4B4B-822C-6592543747E3}" type="presParOf" srcId="{7E026AA8-B06A-9741-BB77-AE625CCA4FF1}" destId="{003779C2-3C9B-084B-B33E-203E31077DE3}" srcOrd="1" destOrd="0" presId="urn:microsoft.com/office/officeart/2005/8/layout/process4"/>
    <dgm:cxn modelId="{08683F5C-9CA6-BC44-925C-92C2BF4B4F9A}" type="presParOf" srcId="{7E026AA8-B06A-9741-BB77-AE625CCA4FF1}" destId="{795A5077-01DD-154F-90E8-83A2F7D2F94C}" srcOrd="2" destOrd="0" presId="urn:microsoft.com/office/officeart/2005/8/layout/process4"/>
    <dgm:cxn modelId="{171C1C2F-DDAC-514C-9A7C-1D28B26A00CE}" type="presParOf" srcId="{795A5077-01DD-154F-90E8-83A2F7D2F94C}" destId="{A1CA1B35-41BA-8544-8751-1BD2FF363049}" srcOrd="0" destOrd="0" presId="urn:microsoft.com/office/officeart/2005/8/layout/process4"/>
    <dgm:cxn modelId="{379D5C8B-FE95-E04D-A560-259ADFB3384E}" type="presParOf" srcId="{795A5077-01DD-154F-90E8-83A2F7D2F94C}" destId="{4FD79298-8CB7-EB44-87B0-9986A4A8654C}" srcOrd="1" destOrd="0" presId="urn:microsoft.com/office/officeart/2005/8/layout/process4"/>
    <dgm:cxn modelId="{ECD64DDF-853F-8242-99D4-A5AC333E35EF}" type="presParOf" srcId="{795A5077-01DD-154F-90E8-83A2F7D2F94C}" destId="{77583BBC-F606-1443-9FAC-D5478704B357}" srcOrd="2" destOrd="0" presId="urn:microsoft.com/office/officeart/2005/8/layout/process4"/>
    <dgm:cxn modelId="{478C5B93-3D2A-9446-AB4A-20C83BB27F26}" type="presParOf" srcId="{77583BBC-F606-1443-9FAC-D5478704B357}" destId="{1CB55BC7-450A-F645-952B-A0CCDE1C65A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44837-03E6-EC4A-8735-2D572FBFDFB8}">
      <dsp:nvSpPr>
        <dsp:cNvPr id="0" name=""/>
        <dsp:cNvSpPr/>
      </dsp:nvSpPr>
      <dsp:spPr>
        <a:xfrm>
          <a:off x="1404620" y="165099"/>
          <a:ext cx="3276600" cy="113792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AF182-BB5B-7148-985D-9D9DF86BBE69}">
      <dsp:nvSpPr>
        <dsp:cNvPr id="0" name=""/>
        <dsp:cNvSpPr/>
      </dsp:nvSpPr>
      <dsp:spPr>
        <a:xfrm>
          <a:off x="2730500" y="2951479"/>
          <a:ext cx="635000" cy="406400"/>
        </a:xfrm>
        <a:prstGeom prst="downArrow">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C4C8816-5E1E-D946-A2B9-AF9A1D66BE83}">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tr-TR" sz="1900" kern="1200" dirty="0"/>
            <a:t>Detaylı bir değerlendirme</a:t>
          </a:r>
        </a:p>
      </dsp:txBody>
      <dsp:txXfrm>
        <a:off x="1524000" y="3276600"/>
        <a:ext cx="3048000" cy="762000"/>
      </dsp:txXfrm>
    </dsp:sp>
    <dsp:sp modelId="{B0982B33-9C7A-364D-AFB9-00894210CDA2}">
      <dsp:nvSpPr>
        <dsp:cNvPr id="0" name=""/>
        <dsp:cNvSpPr/>
      </dsp:nvSpPr>
      <dsp:spPr>
        <a:xfrm>
          <a:off x="2595880" y="1390904"/>
          <a:ext cx="1143000" cy="11430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Çocuğu çevresi ile birlikte bir bütün olarak ele almak</a:t>
          </a:r>
        </a:p>
      </dsp:txBody>
      <dsp:txXfrm>
        <a:off x="2763268" y="1558292"/>
        <a:ext cx="808224" cy="808224"/>
      </dsp:txXfrm>
    </dsp:sp>
    <dsp:sp modelId="{E37F9AC5-BFE4-A24D-8681-8384FAD5C6E0}">
      <dsp:nvSpPr>
        <dsp:cNvPr id="0" name=""/>
        <dsp:cNvSpPr/>
      </dsp:nvSpPr>
      <dsp:spPr>
        <a:xfrm>
          <a:off x="1778000" y="533399"/>
          <a:ext cx="1143000" cy="1143000"/>
        </a:xfrm>
        <a:prstGeom prst="ellipse">
          <a:avLst/>
        </a:prstGeom>
        <a:solidFill>
          <a:schemeClr val="accent2">
            <a:hueOff val="-1504950"/>
            <a:satOff val="-20856"/>
            <a:lumOff val="174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Farklı disiplinlerden uzmanlar</a:t>
          </a:r>
        </a:p>
      </dsp:txBody>
      <dsp:txXfrm>
        <a:off x="1945388" y="700787"/>
        <a:ext cx="808224" cy="808224"/>
      </dsp:txXfrm>
    </dsp:sp>
    <dsp:sp modelId="{250DF8C1-6858-9C4E-96D6-69F6D6B86BED}">
      <dsp:nvSpPr>
        <dsp:cNvPr id="0" name=""/>
        <dsp:cNvSpPr/>
      </dsp:nvSpPr>
      <dsp:spPr>
        <a:xfrm>
          <a:off x="2946400" y="257047"/>
          <a:ext cx="1143000" cy="1143000"/>
        </a:xfrm>
        <a:prstGeom prst="ellipse">
          <a:avLst/>
        </a:prstGeom>
        <a:solidFill>
          <a:schemeClr val="accent2">
            <a:hueOff val="-3009900"/>
            <a:satOff val="-41711"/>
            <a:lumOff val="349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a:t>Farklı değerlendirme araçları</a:t>
          </a:r>
        </a:p>
      </dsp:txBody>
      <dsp:txXfrm>
        <a:off x="3113788" y="424435"/>
        <a:ext cx="808224" cy="808224"/>
      </dsp:txXfrm>
    </dsp:sp>
    <dsp:sp modelId="{C542B252-0938-B349-9D0B-375D4D58D5D3}">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FD6D1-DCB3-CB4A-ABC9-C17A6BBFAD2A}">
      <dsp:nvSpPr>
        <dsp:cNvPr id="0" name=""/>
        <dsp:cNvSpPr/>
      </dsp:nvSpPr>
      <dsp:spPr>
        <a:xfrm>
          <a:off x="-3652740" y="-561260"/>
          <a:ext cx="4354269" cy="4354269"/>
        </a:xfrm>
        <a:prstGeom prst="blockArc">
          <a:avLst>
            <a:gd name="adj1" fmla="val 18900000"/>
            <a:gd name="adj2" fmla="val 2700000"/>
            <a:gd name="adj3" fmla="val 4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A137D-D405-D24F-94C4-F904FAF21CE8}">
      <dsp:nvSpPr>
        <dsp:cNvPr id="0" name=""/>
        <dsp:cNvSpPr/>
      </dsp:nvSpPr>
      <dsp:spPr>
        <a:xfrm>
          <a:off x="307633" y="201919"/>
          <a:ext cx="7083723" cy="4040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53" tIns="55880" rIns="55880" bIns="55880" numCol="1" spcCol="1270" anchor="ctr" anchorCtr="0">
          <a:noAutofit/>
        </a:bodyPr>
        <a:lstStyle/>
        <a:p>
          <a:pPr lvl="0" algn="l" defTabSz="977900">
            <a:lnSpc>
              <a:spcPct val="90000"/>
            </a:lnSpc>
            <a:spcBef>
              <a:spcPct val="0"/>
            </a:spcBef>
            <a:spcAft>
              <a:spcPct val="35000"/>
            </a:spcAft>
          </a:pPr>
          <a:r>
            <a:rPr lang="tr-TR" sz="2200" kern="1200" dirty="0"/>
            <a:t>Bireysel eğitim plan modeli,</a:t>
          </a:r>
        </a:p>
      </dsp:txBody>
      <dsp:txXfrm>
        <a:off x="307633" y="201919"/>
        <a:ext cx="7083723" cy="404097"/>
      </dsp:txXfrm>
    </dsp:sp>
    <dsp:sp modelId="{0BAACDC0-6862-5944-B12C-175F75F5A3D5}">
      <dsp:nvSpPr>
        <dsp:cNvPr id="0" name=""/>
        <dsp:cNvSpPr/>
      </dsp:nvSpPr>
      <dsp:spPr>
        <a:xfrm>
          <a:off x="55071" y="151407"/>
          <a:ext cx="505122" cy="50512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3092C-9E5B-F745-80C1-0A25B7A06A08}">
      <dsp:nvSpPr>
        <dsp:cNvPr id="0" name=""/>
        <dsp:cNvSpPr/>
      </dsp:nvSpPr>
      <dsp:spPr>
        <a:xfrm>
          <a:off x="597197" y="807872"/>
          <a:ext cx="6794159" cy="4040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53" tIns="55880" rIns="55880" bIns="55880" numCol="1" spcCol="1270" anchor="ctr" anchorCtr="0">
          <a:noAutofit/>
        </a:bodyPr>
        <a:lstStyle/>
        <a:p>
          <a:pPr lvl="0" algn="l" defTabSz="977900">
            <a:lnSpc>
              <a:spcPct val="90000"/>
            </a:lnSpc>
            <a:spcBef>
              <a:spcPct val="0"/>
            </a:spcBef>
            <a:spcAft>
              <a:spcPct val="35000"/>
            </a:spcAft>
          </a:pPr>
          <a:r>
            <a:rPr lang="tr-TR" sz="2200" kern="1200" dirty="0"/>
            <a:t>Genel zeka yeteneği modeli,</a:t>
          </a:r>
        </a:p>
      </dsp:txBody>
      <dsp:txXfrm>
        <a:off x="597197" y="807872"/>
        <a:ext cx="6794159" cy="404097"/>
      </dsp:txXfrm>
    </dsp:sp>
    <dsp:sp modelId="{F81ADF6F-21EB-EE4D-8ECD-973D4BB1C094}">
      <dsp:nvSpPr>
        <dsp:cNvPr id="0" name=""/>
        <dsp:cNvSpPr/>
      </dsp:nvSpPr>
      <dsp:spPr>
        <a:xfrm>
          <a:off x="344636" y="757360"/>
          <a:ext cx="505122" cy="5051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9F898-66CB-A446-8FB6-0B9BA0DA7C2C}">
      <dsp:nvSpPr>
        <dsp:cNvPr id="0" name=""/>
        <dsp:cNvSpPr/>
      </dsp:nvSpPr>
      <dsp:spPr>
        <a:xfrm>
          <a:off x="686070" y="1413825"/>
          <a:ext cx="6705286" cy="40409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53" tIns="55880" rIns="55880" bIns="55880" numCol="1" spcCol="1270" anchor="ctr" anchorCtr="0">
          <a:noAutofit/>
        </a:bodyPr>
        <a:lstStyle/>
        <a:p>
          <a:pPr lvl="0" algn="l" defTabSz="977900">
            <a:lnSpc>
              <a:spcPct val="90000"/>
            </a:lnSpc>
            <a:spcBef>
              <a:spcPct val="0"/>
            </a:spcBef>
            <a:spcAft>
              <a:spcPct val="35000"/>
            </a:spcAft>
          </a:pPr>
          <a:r>
            <a:rPr lang="tr-TR" sz="2200" kern="1200" dirty="0"/>
            <a:t>Özel akademik tutum modeli,</a:t>
          </a:r>
        </a:p>
      </dsp:txBody>
      <dsp:txXfrm>
        <a:off x="686070" y="1413825"/>
        <a:ext cx="6705286" cy="404097"/>
      </dsp:txXfrm>
    </dsp:sp>
    <dsp:sp modelId="{8F937A17-265C-C549-A111-81E7C50A1C3B}">
      <dsp:nvSpPr>
        <dsp:cNvPr id="0" name=""/>
        <dsp:cNvSpPr/>
      </dsp:nvSpPr>
      <dsp:spPr>
        <a:xfrm>
          <a:off x="433509" y="1363312"/>
          <a:ext cx="505122" cy="50512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7767C-9D21-3343-A327-85CEF049AABF}">
      <dsp:nvSpPr>
        <dsp:cNvPr id="0" name=""/>
        <dsp:cNvSpPr/>
      </dsp:nvSpPr>
      <dsp:spPr>
        <a:xfrm>
          <a:off x="597197" y="2019777"/>
          <a:ext cx="6794159" cy="40409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53" tIns="55880" rIns="55880" bIns="55880" numCol="1" spcCol="1270" anchor="ctr" anchorCtr="0">
          <a:noAutofit/>
        </a:bodyPr>
        <a:lstStyle/>
        <a:p>
          <a:pPr lvl="0" algn="l" defTabSz="977900">
            <a:lnSpc>
              <a:spcPct val="90000"/>
            </a:lnSpc>
            <a:spcBef>
              <a:spcPct val="0"/>
            </a:spcBef>
            <a:spcAft>
              <a:spcPct val="35000"/>
            </a:spcAft>
          </a:pPr>
          <a:r>
            <a:rPr lang="tr-TR" sz="2200" kern="1200" dirty="0"/>
            <a:t>Döner kapı modeli,</a:t>
          </a:r>
        </a:p>
      </dsp:txBody>
      <dsp:txXfrm>
        <a:off x="597197" y="2019777"/>
        <a:ext cx="6794159" cy="404097"/>
      </dsp:txXfrm>
    </dsp:sp>
    <dsp:sp modelId="{89E9EBF9-B0B7-0B4F-AB2C-7BB523A26FE3}">
      <dsp:nvSpPr>
        <dsp:cNvPr id="0" name=""/>
        <dsp:cNvSpPr/>
      </dsp:nvSpPr>
      <dsp:spPr>
        <a:xfrm>
          <a:off x="344636" y="1969265"/>
          <a:ext cx="505122" cy="50512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A8951-6A67-9D46-AF80-BB919AA7AB57}">
      <dsp:nvSpPr>
        <dsp:cNvPr id="0" name=""/>
        <dsp:cNvSpPr/>
      </dsp:nvSpPr>
      <dsp:spPr>
        <a:xfrm>
          <a:off x="307633" y="2625730"/>
          <a:ext cx="7083723" cy="40409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753" tIns="55880" rIns="55880" bIns="55880" numCol="1" spcCol="1270" anchor="ctr" anchorCtr="0">
          <a:noAutofit/>
        </a:bodyPr>
        <a:lstStyle/>
        <a:p>
          <a:pPr lvl="0" algn="l" defTabSz="977900">
            <a:lnSpc>
              <a:spcPct val="90000"/>
            </a:lnSpc>
            <a:spcBef>
              <a:spcPct val="0"/>
            </a:spcBef>
            <a:spcAft>
              <a:spcPct val="35000"/>
            </a:spcAft>
          </a:pPr>
          <a:r>
            <a:rPr lang="tr-TR" sz="2200" kern="1200" dirty="0"/>
            <a:t>Üstün yetenek davranış modeli</a:t>
          </a:r>
        </a:p>
      </dsp:txBody>
      <dsp:txXfrm>
        <a:off x="307633" y="2625730"/>
        <a:ext cx="7083723" cy="404097"/>
      </dsp:txXfrm>
    </dsp:sp>
    <dsp:sp modelId="{1CC42F5A-AB75-2A44-8BE6-A3BC13334CE2}">
      <dsp:nvSpPr>
        <dsp:cNvPr id="0" name=""/>
        <dsp:cNvSpPr/>
      </dsp:nvSpPr>
      <dsp:spPr>
        <a:xfrm>
          <a:off x="55071" y="2575218"/>
          <a:ext cx="505122" cy="505122"/>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7D34B-F0A8-DA41-BB5D-8FF35642D40C}">
      <dsp:nvSpPr>
        <dsp:cNvPr id="0" name=""/>
        <dsp:cNvSpPr/>
      </dsp:nvSpPr>
      <dsp:spPr>
        <a:xfrm>
          <a:off x="-3585873" y="-551095"/>
          <a:ext cx="4274836" cy="4274836"/>
        </a:xfrm>
        <a:prstGeom prst="blockArc">
          <a:avLst>
            <a:gd name="adj1" fmla="val 18900000"/>
            <a:gd name="adj2" fmla="val 2700000"/>
            <a:gd name="adj3" fmla="val 50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B4B3F1-E6CB-5B4A-95BF-4C5D8F282369}">
      <dsp:nvSpPr>
        <dsp:cNvPr id="0" name=""/>
        <dsp:cNvSpPr/>
      </dsp:nvSpPr>
      <dsp:spPr>
        <a:xfrm>
          <a:off x="443037" y="317264"/>
          <a:ext cx="6424162" cy="63452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3658" tIns="76200" rIns="76200" bIns="76200" numCol="1" spcCol="1270" anchor="ctr" anchorCtr="0">
          <a:noAutofit/>
        </a:bodyPr>
        <a:lstStyle/>
        <a:p>
          <a:pPr lvl="0" algn="l" defTabSz="1333500">
            <a:lnSpc>
              <a:spcPct val="90000"/>
            </a:lnSpc>
            <a:spcBef>
              <a:spcPct val="0"/>
            </a:spcBef>
            <a:spcAft>
              <a:spcPct val="35000"/>
            </a:spcAft>
          </a:pPr>
          <a:r>
            <a:rPr lang="tr-TR" sz="3000" kern="1200" dirty="0"/>
            <a:t>Norm Tabanlı Değerlendirme</a:t>
          </a:r>
        </a:p>
      </dsp:txBody>
      <dsp:txXfrm>
        <a:off x="443037" y="317264"/>
        <a:ext cx="6424162" cy="634529"/>
      </dsp:txXfrm>
    </dsp:sp>
    <dsp:sp modelId="{8660B5D1-DAE8-0543-A3EF-B14A33BF1009}">
      <dsp:nvSpPr>
        <dsp:cNvPr id="0" name=""/>
        <dsp:cNvSpPr/>
      </dsp:nvSpPr>
      <dsp:spPr>
        <a:xfrm>
          <a:off x="46456" y="237948"/>
          <a:ext cx="793161" cy="7931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45EDF-2CFC-7943-B812-7FDC8400667A}">
      <dsp:nvSpPr>
        <dsp:cNvPr id="0" name=""/>
        <dsp:cNvSpPr/>
      </dsp:nvSpPr>
      <dsp:spPr>
        <a:xfrm>
          <a:off x="673688" y="1269058"/>
          <a:ext cx="6193510" cy="634529"/>
        </a:xfrm>
        <a:prstGeom prst="rect">
          <a:avLst/>
        </a:prstGeom>
        <a:solidFill>
          <a:schemeClr val="accent2">
            <a:hueOff val="-1504950"/>
            <a:satOff val="-20856"/>
            <a:lumOff val="174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3658" tIns="76200" rIns="76200" bIns="76200" numCol="1" spcCol="1270" anchor="ctr" anchorCtr="0">
          <a:noAutofit/>
        </a:bodyPr>
        <a:lstStyle/>
        <a:p>
          <a:pPr lvl="0" algn="l" defTabSz="1333500">
            <a:lnSpc>
              <a:spcPct val="90000"/>
            </a:lnSpc>
            <a:spcBef>
              <a:spcPct val="0"/>
            </a:spcBef>
            <a:spcAft>
              <a:spcPct val="35000"/>
            </a:spcAft>
          </a:pPr>
          <a:r>
            <a:rPr lang="tr-TR" sz="3000" kern="1200"/>
            <a:t>Örneklem Tabanlı Değerlendirme </a:t>
          </a:r>
          <a:endParaRPr lang="tr-TR" sz="3000" kern="1200" dirty="0"/>
        </a:p>
      </dsp:txBody>
      <dsp:txXfrm>
        <a:off x="673688" y="1269058"/>
        <a:ext cx="6193510" cy="634529"/>
      </dsp:txXfrm>
    </dsp:sp>
    <dsp:sp modelId="{3A96DB0F-8712-234A-8485-744923CF05C2}">
      <dsp:nvSpPr>
        <dsp:cNvPr id="0" name=""/>
        <dsp:cNvSpPr/>
      </dsp:nvSpPr>
      <dsp:spPr>
        <a:xfrm>
          <a:off x="277107" y="1189742"/>
          <a:ext cx="793161" cy="793161"/>
        </a:xfrm>
        <a:prstGeom prst="ellipse">
          <a:avLst/>
        </a:prstGeom>
        <a:solidFill>
          <a:schemeClr val="lt1">
            <a:hueOff val="0"/>
            <a:satOff val="0"/>
            <a:lumOff val="0"/>
            <a:alphaOff val="0"/>
          </a:schemeClr>
        </a:solidFill>
        <a:ln w="25400" cap="flat" cmpd="sng" algn="ctr">
          <a:solidFill>
            <a:schemeClr val="accent2">
              <a:hueOff val="-1504950"/>
              <a:satOff val="-20856"/>
              <a:lumOff val="17451"/>
              <a:alphaOff val="0"/>
            </a:schemeClr>
          </a:solidFill>
          <a:prstDash val="solid"/>
        </a:ln>
        <a:effectLst/>
      </dsp:spPr>
      <dsp:style>
        <a:lnRef idx="2">
          <a:scrgbClr r="0" g="0" b="0"/>
        </a:lnRef>
        <a:fillRef idx="1">
          <a:scrgbClr r="0" g="0" b="0"/>
        </a:fillRef>
        <a:effectRef idx="0">
          <a:scrgbClr r="0" g="0" b="0"/>
        </a:effectRef>
        <a:fontRef idx="minor"/>
      </dsp:style>
    </dsp:sp>
    <dsp:sp modelId="{69BA2527-4FBF-5544-AC0C-90E0E9E7BF10}">
      <dsp:nvSpPr>
        <dsp:cNvPr id="0" name=""/>
        <dsp:cNvSpPr/>
      </dsp:nvSpPr>
      <dsp:spPr>
        <a:xfrm>
          <a:off x="443037" y="2220852"/>
          <a:ext cx="6424162" cy="634529"/>
        </a:xfrm>
        <a:prstGeom prst="rect">
          <a:avLst/>
        </a:prstGeom>
        <a:solidFill>
          <a:schemeClr val="accent2">
            <a:hueOff val="-3009900"/>
            <a:satOff val="-41711"/>
            <a:lumOff val="349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3658" tIns="76200" rIns="76200" bIns="76200" numCol="1" spcCol="1270" anchor="ctr" anchorCtr="0">
          <a:noAutofit/>
        </a:bodyPr>
        <a:lstStyle/>
        <a:p>
          <a:pPr lvl="0" algn="l" defTabSz="1333500">
            <a:lnSpc>
              <a:spcPct val="90000"/>
            </a:lnSpc>
            <a:spcBef>
              <a:spcPct val="0"/>
            </a:spcBef>
            <a:spcAft>
              <a:spcPct val="35000"/>
            </a:spcAft>
          </a:pPr>
          <a:r>
            <a:rPr lang="tr-TR" sz="3000" kern="1200"/>
            <a:t>Ölçüt Tabanlı Değerlendirme</a:t>
          </a:r>
          <a:endParaRPr lang="tr-TR" sz="3000" kern="1200" dirty="0"/>
        </a:p>
      </dsp:txBody>
      <dsp:txXfrm>
        <a:off x="443037" y="2220852"/>
        <a:ext cx="6424162" cy="634529"/>
      </dsp:txXfrm>
    </dsp:sp>
    <dsp:sp modelId="{A7DD35CA-F928-0247-8A90-8D3D1643AD6D}">
      <dsp:nvSpPr>
        <dsp:cNvPr id="0" name=""/>
        <dsp:cNvSpPr/>
      </dsp:nvSpPr>
      <dsp:spPr>
        <a:xfrm>
          <a:off x="46456" y="2141536"/>
          <a:ext cx="793161" cy="793161"/>
        </a:xfrm>
        <a:prstGeom prst="ellipse">
          <a:avLst/>
        </a:prstGeom>
        <a:solidFill>
          <a:schemeClr val="lt1">
            <a:hueOff val="0"/>
            <a:satOff val="0"/>
            <a:lumOff val="0"/>
            <a:alphaOff val="0"/>
          </a:schemeClr>
        </a:solidFill>
        <a:ln w="25400" cap="flat" cmpd="sng" algn="ctr">
          <a:solidFill>
            <a:schemeClr val="accent2">
              <a:hueOff val="-3009900"/>
              <a:satOff val="-41711"/>
              <a:lumOff val="3490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C1D20-523B-DF46-A080-811DA8439CAB}">
      <dsp:nvSpPr>
        <dsp:cNvPr id="0" name=""/>
        <dsp:cNvSpPr/>
      </dsp:nvSpPr>
      <dsp:spPr>
        <a:xfrm>
          <a:off x="0" y="2058550"/>
          <a:ext cx="6915705" cy="135063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kern="1200" dirty="0"/>
            <a:t>Programa Dayalı Tanılama</a:t>
          </a:r>
        </a:p>
      </dsp:txBody>
      <dsp:txXfrm>
        <a:off x="0" y="2058550"/>
        <a:ext cx="6915705" cy="729341"/>
      </dsp:txXfrm>
    </dsp:sp>
    <dsp:sp modelId="{7FC85DD8-D6D3-1040-83BF-E674FC6BAE96}">
      <dsp:nvSpPr>
        <dsp:cNvPr id="0" name=""/>
        <dsp:cNvSpPr/>
      </dsp:nvSpPr>
      <dsp:spPr>
        <a:xfrm>
          <a:off x="0" y="2760879"/>
          <a:ext cx="6915705" cy="62129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tr-TR" sz="2100" kern="1200" dirty="0"/>
            <a:t>Eğitim programının özellikleri ve içeriğine uygun olarak geliştirilmiş ölçme araçları kullanılarak yapılmaktadır. </a:t>
          </a:r>
        </a:p>
      </dsp:txBody>
      <dsp:txXfrm>
        <a:off x="0" y="2760879"/>
        <a:ext cx="6915705" cy="621290"/>
      </dsp:txXfrm>
    </dsp:sp>
    <dsp:sp modelId="{4FD79298-8CB7-EB44-87B0-9986A4A8654C}">
      <dsp:nvSpPr>
        <dsp:cNvPr id="0" name=""/>
        <dsp:cNvSpPr/>
      </dsp:nvSpPr>
      <dsp:spPr>
        <a:xfrm rot="10800000">
          <a:off x="0" y="1537"/>
          <a:ext cx="6915705" cy="2077272"/>
        </a:xfrm>
        <a:prstGeom prst="upArrowCallout">
          <a:avLst/>
        </a:prstGeom>
        <a:solidFill>
          <a:schemeClr val="accent2">
            <a:hueOff val="-3009900"/>
            <a:satOff val="-41711"/>
            <a:lumOff val="349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kern="1200" dirty="0"/>
            <a:t>Bireye Dayalı Tanılama</a:t>
          </a:r>
        </a:p>
      </dsp:txBody>
      <dsp:txXfrm rot="-10800000">
        <a:off x="0" y="1537"/>
        <a:ext cx="6915705" cy="729122"/>
      </dsp:txXfrm>
    </dsp:sp>
    <dsp:sp modelId="{1CB55BC7-450A-F645-952B-A0CCDE1C65A4}">
      <dsp:nvSpPr>
        <dsp:cNvPr id="0" name=""/>
        <dsp:cNvSpPr/>
      </dsp:nvSpPr>
      <dsp:spPr>
        <a:xfrm>
          <a:off x="0" y="730660"/>
          <a:ext cx="6915705" cy="621104"/>
        </a:xfrm>
        <a:prstGeom prst="rect">
          <a:avLst/>
        </a:prstGeom>
        <a:solidFill>
          <a:schemeClr val="accent2">
            <a:tint val="40000"/>
            <a:alpha val="90000"/>
            <a:hueOff val="-4202413"/>
            <a:satOff val="30564"/>
            <a:lumOff val="5759"/>
            <a:alphaOff val="0"/>
          </a:schemeClr>
        </a:solidFill>
        <a:ln w="25400" cap="flat" cmpd="sng" algn="ctr">
          <a:solidFill>
            <a:schemeClr val="accent2">
              <a:tint val="40000"/>
              <a:alpha val="90000"/>
              <a:hueOff val="-4202413"/>
              <a:satOff val="30564"/>
              <a:lumOff val="5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tr-TR" sz="2100" kern="1200" dirty="0"/>
            <a:t>Çocukların kapasitelerini kapsamlı olarak belirlemek amacıyla bir ölçme aracı kullanılarak yapılmaktadır.</a:t>
          </a:r>
        </a:p>
      </dsp:txBody>
      <dsp:txXfrm>
        <a:off x="0" y="730660"/>
        <a:ext cx="6915705" cy="62110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298938" y="369277"/>
            <a:ext cx="7016262" cy="334777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dirty="0"/>
              <a:t>Üstün Yetenekli Çocuklarda Tanılama ve Değerlendirme</a:t>
            </a:r>
          </a:p>
        </p:txBody>
      </p:sp>
      <p:sp>
        <p:nvSpPr>
          <p:cNvPr id="2" name="Metin kutusu 1">
            <a:extLst>
              <a:ext uri="{FF2B5EF4-FFF2-40B4-BE49-F238E27FC236}">
                <a16:creationId xmlns:a16="http://schemas.microsoft.com/office/drawing/2014/main" id="{0F7167BE-4A10-5145-AA03-8F68FCA78275}"/>
              </a:ext>
            </a:extLst>
          </p:cNvPr>
          <p:cNvSpPr txBox="1"/>
          <p:nvPr/>
        </p:nvSpPr>
        <p:spPr>
          <a:xfrm>
            <a:off x="2432719" y="4088423"/>
            <a:ext cx="2177199" cy="307777"/>
          </a:xfrm>
          <a:prstGeom prst="rect">
            <a:avLst/>
          </a:prstGeom>
          <a:noFill/>
        </p:spPr>
        <p:txBody>
          <a:bodyPr wrap="none" rtlCol="0">
            <a:spAutoFit/>
          </a:bodyPr>
          <a:lstStyle/>
          <a:p>
            <a:r>
              <a:rPr lang="tr-TR" dirty="0">
                <a:solidFill>
                  <a:schemeClr val="bg1"/>
                </a:solidFill>
              </a:rPr>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0FADE4-4887-114A-9920-301FED2E1BBA}"/>
              </a:ext>
            </a:extLst>
          </p:cNvPr>
          <p:cNvSpPr>
            <a:spLocks noGrp="1"/>
          </p:cNvSpPr>
          <p:nvPr>
            <p:ph type="title"/>
          </p:nvPr>
        </p:nvSpPr>
        <p:spPr/>
        <p:txBody>
          <a:bodyPr/>
          <a:lstStyle/>
          <a:p>
            <a:r>
              <a:rPr lang="tr-TR" dirty="0"/>
              <a:t>Aileden Alınan Bilgiler</a:t>
            </a:r>
          </a:p>
        </p:txBody>
      </p:sp>
      <p:sp>
        <p:nvSpPr>
          <p:cNvPr id="3" name="Metin Yer Tutucusu 2">
            <a:extLst>
              <a:ext uri="{FF2B5EF4-FFF2-40B4-BE49-F238E27FC236}">
                <a16:creationId xmlns:a16="http://schemas.microsoft.com/office/drawing/2014/main" id="{C047EAE4-67C0-6F46-8A0F-FCA5667C06FC}"/>
              </a:ext>
            </a:extLst>
          </p:cNvPr>
          <p:cNvSpPr>
            <a:spLocks noGrp="1"/>
          </p:cNvSpPr>
          <p:nvPr>
            <p:ph type="body" idx="1"/>
          </p:nvPr>
        </p:nvSpPr>
        <p:spPr/>
        <p:txBody>
          <a:bodyPr/>
          <a:lstStyle/>
          <a:p>
            <a:pPr algn="just"/>
            <a:r>
              <a:rPr lang="tr-TR" dirty="0"/>
              <a:t>Çocuk hakkında detaylı bilgiye sahip olan en önemli kişiler ebeveynlerdir.</a:t>
            </a:r>
          </a:p>
          <a:p>
            <a:pPr algn="just"/>
            <a:endParaRPr lang="tr-TR" dirty="0"/>
          </a:p>
          <a:p>
            <a:pPr algn="just"/>
            <a:r>
              <a:rPr lang="tr-TR" dirty="0"/>
              <a:t>Bebeklikten itibaren çocukları hakkında yaptıkları gözlemler, çocukların tanılanmasında önemli bilgi kaynağı </a:t>
            </a:r>
            <a:r>
              <a:rPr lang="tr-TR" dirty="0" smtClean="0"/>
              <a:t>oluşturmaktadır</a:t>
            </a:r>
            <a:endParaRPr lang="tr-TR" dirty="0"/>
          </a:p>
        </p:txBody>
      </p:sp>
      <p:sp>
        <p:nvSpPr>
          <p:cNvPr id="4" name="Slayt Numarası Yer Tutucusu 3">
            <a:extLst>
              <a:ext uri="{FF2B5EF4-FFF2-40B4-BE49-F238E27FC236}">
                <a16:creationId xmlns:a16="http://schemas.microsoft.com/office/drawing/2014/main" id="{B54D1AFD-D470-5E43-B650-FAD9B689AA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02811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7A803D-700D-974A-8593-A65AA7EE3704}"/>
              </a:ext>
            </a:extLst>
          </p:cNvPr>
          <p:cNvSpPr>
            <a:spLocks noGrp="1"/>
          </p:cNvSpPr>
          <p:nvPr>
            <p:ph type="title"/>
          </p:nvPr>
        </p:nvSpPr>
        <p:spPr/>
        <p:txBody>
          <a:bodyPr/>
          <a:lstStyle/>
          <a:p>
            <a:r>
              <a:rPr lang="tr-TR" dirty="0"/>
              <a:t>Aileden Alınan Bilgiler Devamı</a:t>
            </a:r>
          </a:p>
        </p:txBody>
      </p:sp>
      <p:sp>
        <p:nvSpPr>
          <p:cNvPr id="3" name="Metin Yer Tutucusu 2">
            <a:extLst>
              <a:ext uri="{FF2B5EF4-FFF2-40B4-BE49-F238E27FC236}">
                <a16:creationId xmlns:a16="http://schemas.microsoft.com/office/drawing/2014/main" id="{B089D4AC-01E3-B84B-9167-D855D4ADA9F7}"/>
              </a:ext>
            </a:extLst>
          </p:cNvPr>
          <p:cNvSpPr>
            <a:spLocks noGrp="1"/>
          </p:cNvSpPr>
          <p:nvPr>
            <p:ph type="body" idx="1"/>
          </p:nvPr>
        </p:nvSpPr>
        <p:spPr/>
        <p:txBody>
          <a:bodyPr/>
          <a:lstStyle/>
          <a:p>
            <a:pPr algn="just"/>
            <a:r>
              <a:rPr lang="tr-TR" dirty="0"/>
              <a:t>Ebeveynler bazen kendi çocuklarının yeteneklerini olduğundan fazla (abartılı) ya da tam tersine eksik görebilmektedirler. </a:t>
            </a:r>
          </a:p>
          <a:p>
            <a:pPr algn="just"/>
            <a:endParaRPr lang="tr-TR" dirty="0"/>
          </a:p>
          <a:p>
            <a:pPr algn="just"/>
            <a:r>
              <a:rPr lang="tr-TR" dirty="0"/>
              <a:t>Ebeveynlerden alınan bilgiler mutlaka diğer değerlendirme yöntemleri de kullanılarak </a:t>
            </a:r>
            <a:r>
              <a:rPr lang="tr-TR" dirty="0" smtClean="0"/>
              <a:t>desteklenmelidir</a:t>
            </a:r>
            <a:endParaRPr lang="tr-TR" dirty="0"/>
          </a:p>
        </p:txBody>
      </p:sp>
      <p:sp>
        <p:nvSpPr>
          <p:cNvPr id="4" name="Slayt Numarası Yer Tutucusu 3">
            <a:extLst>
              <a:ext uri="{FF2B5EF4-FFF2-40B4-BE49-F238E27FC236}">
                <a16:creationId xmlns:a16="http://schemas.microsoft.com/office/drawing/2014/main" id="{805CD234-9222-E24A-8013-990189FAC0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38117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0E0036-D79D-8443-963B-F0A8468AECFC}"/>
              </a:ext>
            </a:extLst>
          </p:cNvPr>
          <p:cNvSpPr>
            <a:spLocks noGrp="1"/>
          </p:cNvSpPr>
          <p:nvPr>
            <p:ph type="title"/>
          </p:nvPr>
        </p:nvSpPr>
        <p:spPr/>
        <p:txBody>
          <a:bodyPr/>
          <a:lstStyle/>
          <a:p>
            <a:r>
              <a:rPr lang="tr-TR" dirty="0"/>
              <a:t>Öğretmenden Alınan Bilgiler</a:t>
            </a:r>
          </a:p>
        </p:txBody>
      </p:sp>
      <p:sp>
        <p:nvSpPr>
          <p:cNvPr id="3" name="Metin Yer Tutucusu 2">
            <a:extLst>
              <a:ext uri="{FF2B5EF4-FFF2-40B4-BE49-F238E27FC236}">
                <a16:creationId xmlns:a16="http://schemas.microsoft.com/office/drawing/2014/main" id="{7BAABAA9-D65F-F74F-B597-8BE7A5EB87CE}"/>
              </a:ext>
            </a:extLst>
          </p:cNvPr>
          <p:cNvSpPr>
            <a:spLocks noGrp="1"/>
          </p:cNvSpPr>
          <p:nvPr>
            <p:ph type="body" idx="1"/>
          </p:nvPr>
        </p:nvSpPr>
        <p:spPr>
          <a:xfrm>
            <a:off x="855299" y="1430147"/>
            <a:ext cx="8111147" cy="3061954"/>
          </a:xfrm>
        </p:spPr>
        <p:txBody>
          <a:bodyPr/>
          <a:lstStyle/>
          <a:p>
            <a:r>
              <a:rPr lang="tr-TR" dirty="0"/>
              <a:t>Ebeveynlerden sonra çocuğu en iyi tanıyan kişiler öğretmenlerdir.</a:t>
            </a:r>
          </a:p>
          <a:p>
            <a:endParaRPr lang="tr-TR" dirty="0"/>
          </a:p>
          <a:p>
            <a:r>
              <a:rPr lang="tr-TR" dirty="0"/>
              <a:t>Öğretmenlerin çocukların gelişimlerine ve performanslarına dayalı gözlemleri oldukça önemli bilgi </a:t>
            </a:r>
            <a:r>
              <a:rPr lang="tr-TR" dirty="0" smtClean="0"/>
              <a:t>kaynaklarıdır</a:t>
            </a:r>
            <a:endParaRPr lang="tr-TR" dirty="0"/>
          </a:p>
        </p:txBody>
      </p:sp>
      <p:sp>
        <p:nvSpPr>
          <p:cNvPr id="4" name="Slayt Numarası Yer Tutucusu 3">
            <a:extLst>
              <a:ext uri="{FF2B5EF4-FFF2-40B4-BE49-F238E27FC236}">
                <a16:creationId xmlns:a16="http://schemas.microsoft.com/office/drawing/2014/main" id="{77FCDEB4-FC98-124B-A1CA-352F7E7CF6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23395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30EBBB-24B0-F942-B4EF-5FC7163C6F43}"/>
              </a:ext>
            </a:extLst>
          </p:cNvPr>
          <p:cNvSpPr>
            <a:spLocks noGrp="1"/>
          </p:cNvSpPr>
          <p:nvPr>
            <p:ph type="title"/>
          </p:nvPr>
        </p:nvSpPr>
        <p:spPr/>
        <p:txBody>
          <a:bodyPr/>
          <a:lstStyle/>
          <a:p>
            <a:r>
              <a:rPr lang="tr-TR" dirty="0"/>
              <a:t>Öğretmenden Alınan Bilgiler Devamı</a:t>
            </a:r>
          </a:p>
        </p:txBody>
      </p:sp>
      <p:sp>
        <p:nvSpPr>
          <p:cNvPr id="3" name="Metin Yer Tutucusu 2">
            <a:extLst>
              <a:ext uri="{FF2B5EF4-FFF2-40B4-BE49-F238E27FC236}">
                <a16:creationId xmlns:a16="http://schemas.microsoft.com/office/drawing/2014/main" id="{B95878E1-DB82-D840-B289-9AC939AAFD02}"/>
              </a:ext>
            </a:extLst>
          </p:cNvPr>
          <p:cNvSpPr>
            <a:spLocks noGrp="1"/>
          </p:cNvSpPr>
          <p:nvPr>
            <p:ph type="body" idx="1"/>
          </p:nvPr>
        </p:nvSpPr>
        <p:spPr/>
        <p:txBody>
          <a:bodyPr/>
          <a:lstStyle/>
          <a:p>
            <a:pPr algn="just"/>
            <a:r>
              <a:rPr lang="tr-TR" dirty="0"/>
              <a:t>Öğretmenlere üstün yetenekli çocukları aday göstermelerini sağlamak için  çocukların gelişimsel ve davranışsal özelliklerini değerlendirmeyi amaçlayan kontrol listeleri </a:t>
            </a:r>
            <a:r>
              <a:rPr lang="tr-TR" dirty="0" err="1" smtClean="0"/>
              <a:t>hazırlanmalıdı</a:t>
            </a:r>
            <a:endParaRPr lang="tr-TR" dirty="0"/>
          </a:p>
        </p:txBody>
      </p:sp>
      <p:sp>
        <p:nvSpPr>
          <p:cNvPr id="4" name="Slayt Numarası Yer Tutucusu 3">
            <a:extLst>
              <a:ext uri="{FF2B5EF4-FFF2-40B4-BE49-F238E27FC236}">
                <a16:creationId xmlns:a16="http://schemas.microsoft.com/office/drawing/2014/main" id="{88C19567-A5FA-C44F-9AB3-C6EAFE51E6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38786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F40EB4-4469-7148-9D71-1742906926F4}"/>
              </a:ext>
            </a:extLst>
          </p:cNvPr>
          <p:cNvSpPr>
            <a:spLocks noGrp="1"/>
          </p:cNvSpPr>
          <p:nvPr>
            <p:ph type="title"/>
          </p:nvPr>
        </p:nvSpPr>
        <p:spPr/>
        <p:txBody>
          <a:bodyPr/>
          <a:lstStyle/>
          <a:p>
            <a:r>
              <a:rPr lang="tr-TR" dirty="0"/>
              <a:t>Akranlarından Alınan Bilgiler</a:t>
            </a:r>
          </a:p>
        </p:txBody>
      </p:sp>
      <p:sp>
        <p:nvSpPr>
          <p:cNvPr id="3" name="Metin Yer Tutucusu 2">
            <a:extLst>
              <a:ext uri="{FF2B5EF4-FFF2-40B4-BE49-F238E27FC236}">
                <a16:creationId xmlns:a16="http://schemas.microsoft.com/office/drawing/2014/main" id="{BA3DB96F-98F4-0A47-AF32-32A6583CE29B}"/>
              </a:ext>
            </a:extLst>
          </p:cNvPr>
          <p:cNvSpPr>
            <a:spLocks noGrp="1"/>
          </p:cNvSpPr>
          <p:nvPr>
            <p:ph type="body" idx="1"/>
          </p:nvPr>
        </p:nvSpPr>
        <p:spPr>
          <a:xfrm>
            <a:off x="855299" y="1430147"/>
            <a:ext cx="7773795" cy="3319704"/>
          </a:xfrm>
        </p:spPr>
        <p:txBody>
          <a:bodyPr/>
          <a:lstStyle/>
          <a:p>
            <a:pPr algn="just"/>
            <a:r>
              <a:rPr lang="tr-TR" dirty="0"/>
              <a:t>Çocukların oyun arkadaşlarından alınan bilgiler değerlendirme sürecinde önemli bilgi kaynaklarını </a:t>
            </a:r>
            <a:r>
              <a:rPr lang="tr-TR" dirty="0" smtClean="0"/>
              <a:t>oluşturmaktadır</a:t>
            </a:r>
            <a:endParaRPr lang="tr-TR" dirty="0"/>
          </a:p>
          <a:p>
            <a:pPr algn="just"/>
            <a:r>
              <a:rPr lang="tr-TR" dirty="0"/>
              <a:t>Çocuğun akranlarından alınan bilgiler sırasında çok dikkatli olunmalıdır. Çocuğun etiketlenmesine neden olmadan uzmanlar tarafından hazırlanan sorular ve yürütülen bilgi alma süreci oldukça </a:t>
            </a:r>
            <a:r>
              <a:rPr lang="tr-TR" dirty="0" smtClean="0"/>
              <a:t>önemlidir</a:t>
            </a:r>
            <a:endParaRPr lang="tr-TR" dirty="0"/>
          </a:p>
        </p:txBody>
      </p:sp>
      <p:sp>
        <p:nvSpPr>
          <p:cNvPr id="4" name="Slayt Numarası Yer Tutucusu 3">
            <a:extLst>
              <a:ext uri="{FF2B5EF4-FFF2-40B4-BE49-F238E27FC236}">
                <a16:creationId xmlns:a16="http://schemas.microsoft.com/office/drawing/2014/main" id="{5E486FCF-A8C6-744A-99C3-B92AC2EA14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20267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A3FB21-C5A4-2F4A-BB7A-CB84D5A4F384}"/>
              </a:ext>
            </a:extLst>
          </p:cNvPr>
          <p:cNvSpPr>
            <a:spLocks noGrp="1"/>
          </p:cNvSpPr>
          <p:nvPr>
            <p:ph type="title"/>
          </p:nvPr>
        </p:nvSpPr>
        <p:spPr/>
        <p:txBody>
          <a:bodyPr/>
          <a:lstStyle/>
          <a:p>
            <a:r>
              <a:rPr lang="tr-TR" dirty="0"/>
              <a:t>Gözlemler</a:t>
            </a:r>
          </a:p>
        </p:txBody>
      </p:sp>
      <p:sp>
        <p:nvSpPr>
          <p:cNvPr id="3" name="Metin Yer Tutucusu 2">
            <a:extLst>
              <a:ext uri="{FF2B5EF4-FFF2-40B4-BE49-F238E27FC236}">
                <a16:creationId xmlns:a16="http://schemas.microsoft.com/office/drawing/2014/main" id="{7FB787B3-83B2-0F47-949F-29596AE4E21F}"/>
              </a:ext>
            </a:extLst>
          </p:cNvPr>
          <p:cNvSpPr>
            <a:spLocks noGrp="1"/>
          </p:cNvSpPr>
          <p:nvPr>
            <p:ph type="body" idx="1"/>
          </p:nvPr>
        </p:nvSpPr>
        <p:spPr/>
        <p:txBody>
          <a:bodyPr/>
          <a:lstStyle/>
          <a:p>
            <a:r>
              <a:rPr lang="tr-TR" dirty="0"/>
              <a:t>Çocuğun doğal ortamında yapılan gözlemler ve anekdot kayıtları çocukların performansı hakkında önemli bilgi </a:t>
            </a:r>
            <a:r>
              <a:rPr lang="tr-TR" dirty="0" smtClean="0"/>
              <a:t>sağlamaktadır</a:t>
            </a:r>
            <a:endParaRPr lang="tr-TR" dirty="0"/>
          </a:p>
        </p:txBody>
      </p:sp>
      <p:sp>
        <p:nvSpPr>
          <p:cNvPr id="4" name="Slayt Numarası Yer Tutucusu 3">
            <a:extLst>
              <a:ext uri="{FF2B5EF4-FFF2-40B4-BE49-F238E27FC236}">
                <a16:creationId xmlns:a16="http://schemas.microsoft.com/office/drawing/2014/main" id="{5ACC3D23-A56F-7E45-AD90-9656395C4B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69217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2374F-A75E-7146-B18D-4000790D41D1}"/>
              </a:ext>
            </a:extLst>
          </p:cNvPr>
          <p:cNvSpPr>
            <a:spLocks noGrp="1"/>
          </p:cNvSpPr>
          <p:nvPr>
            <p:ph type="title"/>
          </p:nvPr>
        </p:nvSpPr>
        <p:spPr/>
        <p:txBody>
          <a:bodyPr/>
          <a:lstStyle/>
          <a:p>
            <a:r>
              <a:rPr lang="tr-TR" dirty="0"/>
              <a:t>Standart Testler</a:t>
            </a:r>
          </a:p>
        </p:txBody>
      </p:sp>
      <p:sp>
        <p:nvSpPr>
          <p:cNvPr id="3" name="Metin Yer Tutucusu 2">
            <a:extLst>
              <a:ext uri="{FF2B5EF4-FFF2-40B4-BE49-F238E27FC236}">
                <a16:creationId xmlns:a16="http://schemas.microsoft.com/office/drawing/2014/main" id="{4C59BB7D-41CD-B940-A469-9BBF6D0CDE7A}"/>
              </a:ext>
            </a:extLst>
          </p:cNvPr>
          <p:cNvSpPr>
            <a:spLocks noGrp="1"/>
          </p:cNvSpPr>
          <p:nvPr>
            <p:ph type="body" idx="1"/>
          </p:nvPr>
        </p:nvSpPr>
        <p:spPr>
          <a:xfrm>
            <a:off x="855300" y="1430146"/>
            <a:ext cx="7800428" cy="3035321"/>
          </a:xfrm>
        </p:spPr>
        <p:txBody>
          <a:bodyPr/>
          <a:lstStyle/>
          <a:p>
            <a:r>
              <a:rPr lang="tr-TR" dirty="0"/>
              <a:t>Bireysel ve grup zeka testleri, başarı testleri ve yetenek testleri çocukların tanılanmasında kullanılmaktadır</a:t>
            </a:r>
          </a:p>
          <a:p>
            <a:endParaRPr lang="tr-TR" dirty="0"/>
          </a:p>
          <a:p>
            <a:r>
              <a:rPr lang="tr-TR" dirty="0"/>
              <a:t>Erken çocukluk döneminde kullanılan ölçme araçları daha </a:t>
            </a:r>
            <a:r>
              <a:rPr lang="tr-TR" dirty="0" smtClean="0"/>
              <a:t>sınırlıdır</a:t>
            </a:r>
            <a:endParaRPr lang="tr-TR" dirty="0"/>
          </a:p>
        </p:txBody>
      </p:sp>
      <p:sp>
        <p:nvSpPr>
          <p:cNvPr id="4" name="Slayt Numarası Yer Tutucusu 3">
            <a:extLst>
              <a:ext uri="{FF2B5EF4-FFF2-40B4-BE49-F238E27FC236}">
                <a16:creationId xmlns:a16="http://schemas.microsoft.com/office/drawing/2014/main" id="{8C882373-186F-5549-A7BE-0DBA279F99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02705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CF5739-59B1-C843-8F7E-3D1F69377E90}"/>
              </a:ext>
            </a:extLst>
          </p:cNvPr>
          <p:cNvSpPr>
            <a:spLocks noGrp="1"/>
          </p:cNvSpPr>
          <p:nvPr>
            <p:ph type="title"/>
          </p:nvPr>
        </p:nvSpPr>
        <p:spPr/>
        <p:txBody>
          <a:bodyPr/>
          <a:lstStyle/>
          <a:p>
            <a:r>
              <a:rPr lang="tr-TR" dirty="0"/>
              <a:t>Performans Testleri</a:t>
            </a:r>
          </a:p>
        </p:txBody>
      </p:sp>
      <p:sp>
        <p:nvSpPr>
          <p:cNvPr id="3" name="Metin Yer Tutucusu 2">
            <a:extLst>
              <a:ext uri="{FF2B5EF4-FFF2-40B4-BE49-F238E27FC236}">
                <a16:creationId xmlns:a16="http://schemas.microsoft.com/office/drawing/2014/main" id="{94897D75-C379-5145-90B7-A6163BF52950}"/>
              </a:ext>
            </a:extLst>
          </p:cNvPr>
          <p:cNvSpPr>
            <a:spLocks noGrp="1"/>
          </p:cNvSpPr>
          <p:nvPr>
            <p:ph type="body" idx="1"/>
          </p:nvPr>
        </p:nvSpPr>
        <p:spPr/>
        <p:txBody>
          <a:bodyPr/>
          <a:lstStyle/>
          <a:p>
            <a:pPr algn="just"/>
            <a:r>
              <a:rPr lang="tr-TR" dirty="0"/>
              <a:t>Çocuğun yeteneği olduğu alana özgü olarak değerlendirmeyi sağlamaktadır (</a:t>
            </a:r>
            <a:r>
              <a:rPr lang="tr-TR" dirty="0" err="1"/>
              <a:t>Baykoç</a:t>
            </a:r>
            <a:r>
              <a:rPr lang="tr-TR" dirty="0"/>
              <a:t>, 2018). </a:t>
            </a:r>
          </a:p>
          <a:p>
            <a:pPr algn="just"/>
            <a:r>
              <a:rPr lang="tr-TR" dirty="0"/>
              <a:t>Okul dönemindeki çocukların yeteneklerini farklı performans testleri ile ölçme şansı varken okul öncesi dönem çocukları için genellikle gözlemler ve davranış örnekleri incelenerek ölçme </a:t>
            </a:r>
            <a:r>
              <a:rPr lang="tr-TR" dirty="0" smtClean="0"/>
              <a:t>yapılmaktadır</a:t>
            </a:r>
            <a:endParaRPr lang="tr-TR" dirty="0"/>
          </a:p>
        </p:txBody>
      </p:sp>
      <p:sp>
        <p:nvSpPr>
          <p:cNvPr id="4" name="Slayt Numarası Yer Tutucusu 3">
            <a:extLst>
              <a:ext uri="{FF2B5EF4-FFF2-40B4-BE49-F238E27FC236}">
                <a16:creationId xmlns:a16="http://schemas.microsoft.com/office/drawing/2014/main" id="{11BB6143-9CE4-A94C-B4F4-01CE93141A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52717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CD3C3B-985D-674F-879C-CDD9916744F7}"/>
              </a:ext>
            </a:extLst>
          </p:cNvPr>
          <p:cNvSpPr>
            <a:spLocks noGrp="1"/>
          </p:cNvSpPr>
          <p:nvPr>
            <p:ph type="title"/>
          </p:nvPr>
        </p:nvSpPr>
        <p:spPr/>
        <p:txBody>
          <a:bodyPr/>
          <a:lstStyle/>
          <a:p>
            <a:r>
              <a:rPr lang="tr-TR" dirty="0"/>
              <a:t>Bireysel Çalışmalar</a:t>
            </a:r>
          </a:p>
        </p:txBody>
      </p:sp>
      <p:sp>
        <p:nvSpPr>
          <p:cNvPr id="3" name="Metin Yer Tutucusu 2">
            <a:extLst>
              <a:ext uri="{FF2B5EF4-FFF2-40B4-BE49-F238E27FC236}">
                <a16:creationId xmlns:a16="http://schemas.microsoft.com/office/drawing/2014/main" id="{A652BE36-4FE4-D345-B485-E6705AC0262C}"/>
              </a:ext>
            </a:extLst>
          </p:cNvPr>
          <p:cNvSpPr>
            <a:spLocks noGrp="1"/>
          </p:cNvSpPr>
          <p:nvPr>
            <p:ph type="body" idx="1"/>
          </p:nvPr>
        </p:nvSpPr>
        <p:spPr/>
        <p:txBody>
          <a:bodyPr/>
          <a:lstStyle/>
          <a:p>
            <a:r>
              <a:rPr lang="tr-TR" dirty="0"/>
              <a:t>Erken çocukluk döneminde çocuklarla yapılan çalışmalar, üstün yetenekliliğin belirlenmesinde önemli bilgi kaynağını </a:t>
            </a:r>
            <a:r>
              <a:rPr lang="tr-TR" dirty="0" smtClean="0"/>
              <a:t>oluşturmaktadır</a:t>
            </a:r>
            <a:endParaRPr lang="tr-TR" dirty="0"/>
          </a:p>
        </p:txBody>
      </p:sp>
      <p:sp>
        <p:nvSpPr>
          <p:cNvPr id="4" name="Slayt Numarası Yer Tutucusu 3">
            <a:extLst>
              <a:ext uri="{FF2B5EF4-FFF2-40B4-BE49-F238E27FC236}">
                <a16:creationId xmlns:a16="http://schemas.microsoft.com/office/drawing/2014/main" id="{493971AB-B0F7-5741-8BE5-149F223324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61528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A3DF01-2AD2-CB4F-B725-6553EDAD4B27}"/>
              </a:ext>
            </a:extLst>
          </p:cNvPr>
          <p:cNvSpPr>
            <a:spLocks noGrp="1"/>
          </p:cNvSpPr>
          <p:nvPr>
            <p:ph type="title"/>
          </p:nvPr>
        </p:nvSpPr>
        <p:spPr>
          <a:xfrm>
            <a:off x="855300" y="355107"/>
            <a:ext cx="7433400" cy="877193"/>
          </a:xfrm>
        </p:spPr>
        <p:txBody>
          <a:bodyPr/>
          <a:lstStyle/>
          <a:p>
            <a:r>
              <a:rPr lang="tr-TR" dirty="0"/>
              <a:t>Üstün Zekalı ve Yetenekli Çocukların Belirleme Modelleri</a:t>
            </a:r>
          </a:p>
        </p:txBody>
      </p:sp>
      <p:sp>
        <p:nvSpPr>
          <p:cNvPr id="4" name="Slayt Numarası Yer Tutucusu 3">
            <a:extLst>
              <a:ext uri="{FF2B5EF4-FFF2-40B4-BE49-F238E27FC236}">
                <a16:creationId xmlns:a16="http://schemas.microsoft.com/office/drawing/2014/main" id="{E1C69A4C-D19B-2245-A065-736AADD221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aphicFrame>
        <p:nvGraphicFramePr>
          <p:cNvPr id="5" name="Diyagram 4">
            <a:extLst>
              <a:ext uri="{FF2B5EF4-FFF2-40B4-BE49-F238E27FC236}">
                <a16:creationId xmlns:a16="http://schemas.microsoft.com/office/drawing/2014/main" id="{83BAEA2F-5C80-E346-B125-60AD80AE83BD}"/>
              </a:ext>
            </a:extLst>
          </p:cNvPr>
          <p:cNvGraphicFramePr/>
          <p:nvPr/>
        </p:nvGraphicFramePr>
        <p:xfrm>
          <a:off x="855301" y="1376881"/>
          <a:ext cx="7433399" cy="3231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07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27C9F06-46A2-624C-98E6-74EBE0CFACAD}"/>
              </a:ext>
            </a:extLst>
          </p:cNvPr>
          <p:cNvSpPr>
            <a:spLocks noGrp="1"/>
          </p:cNvSpPr>
          <p:nvPr>
            <p:ph type="body" idx="1"/>
          </p:nvPr>
        </p:nvSpPr>
        <p:spPr>
          <a:xfrm>
            <a:off x="855300" y="1430147"/>
            <a:ext cx="6735108" cy="2014389"/>
          </a:xfrm>
        </p:spPr>
        <p:txBody>
          <a:bodyPr/>
          <a:lstStyle/>
          <a:p>
            <a:pPr algn="just"/>
            <a:r>
              <a:rPr lang="tr-TR" dirty="0"/>
              <a:t>Üstün yetenekli çocukların erken dönemlerde belirlenmesi ve yeteneklerinin hedeflenen amaçlar doğrultusunda desteklenmesi oldukça </a:t>
            </a:r>
            <a:r>
              <a:rPr lang="tr-TR" dirty="0" smtClean="0"/>
              <a:t>önemlidir</a:t>
            </a:r>
            <a:endParaRPr lang="tr-TR" dirty="0"/>
          </a:p>
        </p:txBody>
      </p:sp>
      <p:sp>
        <p:nvSpPr>
          <p:cNvPr id="4" name="Slayt Numarası Yer Tutucusu 3">
            <a:extLst>
              <a:ext uri="{FF2B5EF4-FFF2-40B4-BE49-F238E27FC236}">
                <a16:creationId xmlns:a16="http://schemas.microsoft.com/office/drawing/2014/main" id="{DD2DBB89-E4C5-D946-940F-53F950F82C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801643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862D29-DDD0-AC44-8E7A-375B68E6EC82}"/>
              </a:ext>
            </a:extLst>
          </p:cNvPr>
          <p:cNvSpPr>
            <a:spLocks noGrp="1"/>
          </p:cNvSpPr>
          <p:nvPr>
            <p:ph type="title"/>
          </p:nvPr>
        </p:nvSpPr>
        <p:spPr/>
        <p:txBody>
          <a:bodyPr/>
          <a:lstStyle/>
          <a:p>
            <a:r>
              <a:rPr lang="tr-TR" dirty="0"/>
              <a:t>Bireysel Eğitim Plan Modeli</a:t>
            </a:r>
          </a:p>
        </p:txBody>
      </p:sp>
      <p:sp>
        <p:nvSpPr>
          <p:cNvPr id="3" name="Metin Yer Tutucusu 2">
            <a:extLst>
              <a:ext uri="{FF2B5EF4-FFF2-40B4-BE49-F238E27FC236}">
                <a16:creationId xmlns:a16="http://schemas.microsoft.com/office/drawing/2014/main" id="{59FED477-C102-934B-B45F-F77CE1747631}"/>
              </a:ext>
            </a:extLst>
          </p:cNvPr>
          <p:cNvSpPr>
            <a:spLocks noGrp="1"/>
          </p:cNvSpPr>
          <p:nvPr>
            <p:ph type="body" idx="1"/>
          </p:nvPr>
        </p:nvSpPr>
        <p:spPr>
          <a:xfrm>
            <a:off x="855300" y="1430147"/>
            <a:ext cx="7433400" cy="1810203"/>
          </a:xfrm>
        </p:spPr>
        <p:txBody>
          <a:bodyPr/>
          <a:lstStyle/>
          <a:p>
            <a:r>
              <a:rPr lang="tr-TR" dirty="0"/>
              <a:t>Her öğrencinin belirli ihtiyaçlarını karşılamak için sunulacak olan bireysel eğitim programı geliştirmeyi </a:t>
            </a:r>
            <a:r>
              <a:rPr lang="tr-TR" dirty="0" smtClean="0"/>
              <a:t>amaçlamaktadır</a:t>
            </a:r>
            <a:endParaRPr lang="tr-TR" dirty="0"/>
          </a:p>
          <a:p>
            <a:endParaRPr lang="tr-TR" dirty="0"/>
          </a:p>
        </p:txBody>
      </p:sp>
      <p:sp>
        <p:nvSpPr>
          <p:cNvPr id="4" name="Slayt Numarası Yer Tutucusu 3">
            <a:extLst>
              <a:ext uri="{FF2B5EF4-FFF2-40B4-BE49-F238E27FC236}">
                <a16:creationId xmlns:a16="http://schemas.microsoft.com/office/drawing/2014/main" id="{9596C2ED-7CE2-0744-9817-CDD8CDE7B4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820386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B06147-0B5E-4F40-BDBC-761BF9CB0264}"/>
              </a:ext>
            </a:extLst>
          </p:cNvPr>
          <p:cNvSpPr>
            <a:spLocks noGrp="1"/>
          </p:cNvSpPr>
          <p:nvPr>
            <p:ph type="title"/>
          </p:nvPr>
        </p:nvSpPr>
        <p:spPr/>
        <p:txBody>
          <a:bodyPr/>
          <a:lstStyle/>
          <a:p>
            <a:r>
              <a:rPr lang="tr-TR" dirty="0"/>
              <a:t>Genel zeka yeteneği modeli</a:t>
            </a:r>
          </a:p>
        </p:txBody>
      </p:sp>
      <p:sp>
        <p:nvSpPr>
          <p:cNvPr id="3" name="Metin Yer Tutucusu 2">
            <a:extLst>
              <a:ext uri="{FF2B5EF4-FFF2-40B4-BE49-F238E27FC236}">
                <a16:creationId xmlns:a16="http://schemas.microsoft.com/office/drawing/2014/main" id="{C83B3D73-0805-A64D-9FFB-86E907E2F3B4}"/>
              </a:ext>
            </a:extLst>
          </p:cNvPr>
          <p:cNvSpPr>
            <a:spLocks noGrp="1"/>
          </p:cNvSpPr>
          <p:nvPr>
            <p:ph type="body" idx="1"/>
          </p:nvPr>
        </p:nvSpPr>
        <p:spPr/>
        <p:txBody>
          <a:bodyPr/>
          <a:lstStyle/>
          <a:p>
            <a:pPr algn="just"/>
            <a:r>
              <a:rPr lang="tr-TR" dirty="0"/>
              <a:t>Zeka bölümünü belirlemek için yapılır. </a:t>
            </a:r>
          </a:p>
          <a:p>
            <a:pPr algn="just"/>
            <a:r>
              <a:rPr lang="tr-TR" dirty="0"/>
              <a:t>Bireysel veya grup yetenek testleri ile yapılabilir.</a:t>
            </a:r>
          </a:p>
          <a:p>
            <a:pPr algn="just"/>
            <a:r>
              <a:rPr lang="tr-TR" dirty="0"/>
              <a:t>Belirli bir zeka bölümünün üzerinde puan alan çocuklar uygun eğitim modeline </a:t>
            </a:r>
            <a:r>
              <a:rPr lang="tr-TR" dirty="0" smtClean="0"/>
              <a:t>yönlendirilir</a:t>
            </a:r>
            <a:endParaRPr lang="tr-TR" dirty="0"/>
          </a:p>
        </p:txBody>
      </p:sp>
      <p:sp>
        <p:nvSpPr>
          <p:cNvPr id="4" name="Slayt Numarası Yer Tutucusu 3">
            <a:extLst>
              <a:ext uri="{FF2B5EF4-FFF2-40B4-BE49-F238E27FC236}">
                <a16:creationId xmlns:a16="http://schemas.microsoft.com/office/drawing/2014/main" id="{920458EF-0805-8145-9A5B-916550E063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71383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4419B2-2082-644D-AF40-A20D56C8414C}"/>
              </a:ext>
            </a:extLst>
          </p:cNvPr>
          <p:cNvSpPr>
            <a:spLocks noGrp="1"/>
          </p:cNvSpPr>
          <p:nvPr>
            <p:ph type="title"/>
          </p:nvPr>
        </p:nvSpPr>
        <p:spPr/>
        <p:txBody>
          <a:bodyPr/>
          <a:lstStyle/>
          <a:p>
            <a:r>
              <a:rPr lang="tr-TR" dirty="0"/>
              <a:t>Özel akademik tutum modeli,</a:t>
            </a:r>
          </a:p>
        </p:txBody>
      </p:sp>
      <p:sp>
        <p:nvSpPr>
          <p:cNvPr id="3" name="Metin Yer Tutucusu 2">
            <a:extLst>
              <a:ext uri="{FF2B5EF4-FFF2-40B4-BE49-F238E27FC236}">
                <a16:creationId xmlns:a16="http://schemas.microsoft.com/office/drawing/2014/main" id="{2E287A40-3D43-BD43-981C-A80E26080C2A}"/>
              </a:ext>
            </a:extLst>
          </p:cNvPr>
          <p:cNvSpPr>
            <a:spLocks noGrp="1"/>
          </p:cNvSpPr>
          <p:nvPr>
            <p:ph type="body" idx="1"/>
          </p:nvPr>
        </p:nvSpPr>
        <p:spPr/>
        <p:txBody>
          <a:bodyPr/>
          <a:lstStyle/>
          <a:p>
            <a:pPr algn="just"/>
            <a:r>
              <a:rPr lang="tr-TR" dirty="0"/>
              <a:t>Konuya bağlı olarak eğitim programını hızlandırma ya da zenginleştirme gibi uygun eğitim yöntemini belirlemeyi </a:t>
            </a:r>
            <a:r>
              <a:rPr lang="tr-TR" dirty="0" smtClean="0"/>
              <a:t>amaçlamaktadır</a:t>
            </a:r>
            <a:endParaRPr lang="tr-TR" dirty="0"/>
          </a:p>
        </p:txBody>
      </p:sp>
      <p:sp>
        <p:nvSpPr>
          <p:cNvPr id="4" name="Slayt Numarası Yer Tutucusu 3">
            <a:extLst>
              <a:ext uri="{FF2B5EF4-FFF2-40B4-BE49-F238E27FC236}">
                <a16:creationId xmlns:a16="http://schemas.microsoft.com/office/drawing/2014/main" id="{26AD739E-EEED-2A40-84F9-77537AF14A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1387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8AE784-394E-F947-A2E4-639D605BFB87}"/>
              </a:ext>
            </a:extLst>
          </p:cNvPr>
          <p:cNvSpPr>
            <a:spLocks noGrp="1"/>
          </p:cNvSpPr>
          <p:nvPr>
            <p:ph type="title"/>
          </p:nvPr>
        </p:nvSpPr>
        <p:spPr/>
        <p:txBody>
          <a:bodyPr/>
          <a:lstStyle/>
          <a:p>
            <a:r>
              <a:rPr lang="tr-TR" dirty="0"/>
              <a:t>Döner kapı modeli,</a:t>
            </a:r>
          </a:p>
        </p:txBody>
      </p:sp>
      <p:sp>
        <p:nvSpPr>
          <p:cNvPr id="3" name="Metin Yer Tutucusu 2">
            <a:extLst>
              <a:ext uri="{FF2B5EF4-FFF2-40B4-BE49-F238E27FC236}">
                <a16:creationId xmlns:a16="http://schemas.microsoft.com/office/drawing/2014/main" id="{29F95D61-1AFB-D146-AEEC-171EB370D706}"/>
              </a:ext>
            </a:extLst>
          </p:cNvPr>
          <p:cNvSpPr>
            <a:spLocks noGrp="1"/>
          </p:cNvSpPr>
          <p:nvPr>
            <p:ph type="body" idx="1"/>
          </p:nvPr>
        </p:nvSpPr>
        <p:spPr>
          <a:xfrm>
            <a:off x="569692" y="1341668"/>
            <a:ext cx="8004615" cy="3408183"/>
          </a:xfrm>
        </p:spPr>
        <p:txBody>
          <a:bodyPr/>
          <a:lstStyle/>
          <a:p>
            <a:pPr algn="just"/>
            <a:r>
              <a:rPr lang="tr-TR" dirty="0"/>
              <a:t>Yapılan test sonucunda yüksek puan alan çocuk programa katılmak için aday olan bütün öğrencilerin listesi bir yetenek havuzunda toplanır. </a:t>
            </a:r>
          </a:p>
          <a:p>
            <a:pPr algn="just"/>
            <a:r>
              <a:rPr lang="tr-TR" dirty="0"/>
              <a:t>Yetenek havuzunda bulunan çocuk herhangi bir yetenek alanında yüksek bir potansiyel gösterirse yetenek havuzundan üstün yetenekli kaynak programına geçişi yapılır. </a:t>
            </a:r>
          </a:p>
          <a:p>
            <a:pPr algn="just"/>
            <a:r>
              <a:rPr lang="tr-TR" dirty="0"/>
              <a:t>Bu modelin amacı hiçbir potansiyelli öğrencinin gözden </a:t>
            </a:r>
            <a:r>
              <a:rPr lang="tr-TR" dirty="0" smtClean="0"/>
              <a:t>kaçırılmamasıdır</a:t>
            </a:r>
            <a:endParaRPr lang="tr-TR" dirty="0"/>
          </a:p>
        </p:txBody>
      </p:sp>
      <p:sp>
        <p:nvSpPr>
          <p:cNvPr id="4" name="Slayt Numarası Yer Tutucusu 3">
            <a:extLst>
              <a:ext uri="{FF2B5EF4-FFF2-40B4-BE49-F238E27FC236}">
                <a16:creationId xmlns:a16="http://schemas.microsoft.com/office/drawing/2014/main" id="{B9808E53-6841-A449-9755-5537B71050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91266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82F82C-E863-3A40-BE98-0849C3B71269}"/>
              </a:ext>
            </a:extLst>
          </p:cNvPr>
          <p:cNvSpPr>
            <a:spLocks noGrp="1"/>
          </p:cNvSpPr>
          <p:nvPr>
            <p:ph type="title"/>
          </p:nvPr>
        </p:nvSpPr>
        <p:spPr/>
        <p:txBody>
          <a:bodyPr/>
          <a:lstStyle/>
          <a:p>
            <a:r>
              <a:rPr lang="tr-TR" dirty="0"/>
              <a:t>Üstün yetenek davranış modeli</a:t>
            </a:r>
          </a:p>
        </p:txBody>
      </p:sp>
      <p:sp>
        <p:nvSpPr>
          <p:cNvPr id="3" name="Metin Yer Tutucusu 2">
            <a:extLst>
              <a:ext uri="{FF2B5EF4-FFF2-40B4-BE49-F238E27FC236}">
                <a16:creationId xmlns:a16="http://schemas.microsoft.com/office/drawing/2014/main" id="{10CBA6A2-4DBF-5D48-BCCA-697936629F5D}"/>
              </a:ext>
            </a:extLst>
          </p:cNvPr>
          <p:cNvSpPr>
            <a:spLocks noGrp="1"/>
          </p:cNvSpPr>
          <p:nvPr>
            <p:ph type="body" idx="1"/>
          </p:nvPr>
        </p:nvSpPr>
        <p:spPr>
          <a:xfrm>
            <a:off x="855300" y="1430147"/>
            <a:ext cx="7625284" cy="3033900"/>
          </a:xfrm>
        </p:spPr>
        <p:txBody>
          <a:bodyPr/>
          <a:lstStyle/>
          <a:p>
            <a:pPr algn="just"/>
            <a:r>
              <a:rPr lang="tr-TR" dirty="0"/>
              <a:t>Çocukların uygun konu ve yetenek alanlarında sergiledikleri ürünleri değerlendirerek seçim yapmayı </a:t>
            </a:r>
            <a:r>
              <a:rPr lang="tr-TR" dirty="0" smtClean="0"/>
              <a:t>kapsamaktadır</a:t>
            </a:r>
            <a:endParaRPr lang="tr-TR" dirty="0"/>
          </a:p>
        </p:txBody>
      </p:sp>
      <p:sp>
        <p:nvSpPr>
          <p:cNvPr id="4" name="Slayt Numarası Yer Tutucusu 3">
            <a:extLst>
              <a:ext uri="{FF2B5EF4-FFF2-40B4-BE49-F238E27FC236}">
                <a16:creationId xmlns:a16="http://schemas.microsoft.com/office/drawing/2014/main" id="{4652959D-81BF-0544-B387-AD50ACD4BE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93749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B5E9DA-5CC8-AD4B-ABBA-D103C8A1530E}"/>
              </a:ext>
            </a:extLst>
          </p:cNvPr>
          <p:cNvSpPr>
            <a:spLocks noGrp="1"/>
          </p:cNvSpPr>
          <p:nvPr>
            <p:ph type="title"/>
          </p:nvPr>
        </p:nvSpPr>
        <p:spPr/>
        <p:txBody>
          <a:bodyPr/>
          <a:lstStyle/>
          <a:p>
            <a:r>
              <a:rPr lang="tr-TR" dirty="0"/>
              <a:t>Tanılama Yöntemleri</a:t>
            </a:r>
          </a:p>
        </p:txBody>
      </p:sp>
      <p:sp>
        <p:nvSpPr>
          <p:cNvPr id="4" name="Slayt Numarası Yer Tutucusu 3">
            <a:extLst>
              <a:ext uri="{FF2B5EF4-FFF2-40B4-BE49-F238E27FC236}">
                <a16:creationId xmlns:a16="http://schemas.microsoft.com/office/drawing/2014/main" id="{12F94729-BB4C-DA47-BFD5-D8B441E5E3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aphicFrame>
        <p:nvGraphicFramePr>
          <p:cNvPr id="5" name="Diyagram 4">
            <a:extLst>
              <a:ext uri="{FF2B5EF4-FFF2-40B4-BE49-F238E27FC236}">
                <a16:creationId xmlns:a16="http://schemas.microsoft.com/office/drawing/2014/main" id="{2135ACB6-A168-1248-88D7-3866385D4C64}"/>
              </a:ext>
            </a:extLst>
          </p:cNvPr>
          <p:cNvGraphicFramePr/>
          <p:nvPr>
            <p:extLst>
              <p:ext uri="{D42A27DB-BD31-4B8C-83A1-F6EECF244321}">
                <p14:modId xmlns:p14="http://schemas.microsoft.com/office/powerpoint/2010/main" val="3859331525"/>
              </p:ext>
            </p:extLst>
          </p:nvPr>
        </p:nvGraphicFramePr>
        <p:xfrm>
          <a:off x="855300" y="1469693"/>
          <a:ext cx="6908308" cy="317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90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30BE27-0FF9-1646-A690-2BE5BDA24402}"/>
              </a:ext>
            </a:extLst>
          </p:cNvPr>
          <p:cNvSpPr>
            <a:spLocks noGrp="1"/>
          </p:cNvSpPr>
          <p:nvPr>
            <p:ph type="title"/>
          </p:nvPr>
        </p:nvSpPr>
        <p:spPr/>
        <p:txBody>
          <a:bodyPr/>
          <a:lstStyle/>
          <a:p>
            <a:r>
              <a:rPr lang="tr-TR" dirty="0"/>
              <a:t>1. Norm Tabanlı Değerlendirme</a:t>
            </a:r>
          </a:p>
        </p:txBody>
      </p:sp>
      <p:sp>
        <p:nvSpPr>
          <p:cNvPr id="3" name="Metin Yer Tutucusu 2">
            <a:extLst>
              <a:ext uri="{FF2B5EF4-FFF2-40B4-BE49-F238E27FC236}">
                <a16:creationId xmlns:a16="http://schemas.microsoft.com/office/drawing/2014/main" id="{91229451-874E-5742-BE10-6C54781D81D0}"/>
              </a:ext>
            </a:extLst>
          </p:cNvPr>
          <p:cNvSpPr>
            <a:spLocks noGrp="1"/>
          </p:cNvSpPr>
          <p:nvPr>
            <p:ph type="body" idx="1"/>
          </p:nvPr>
        </p:nvSpPr>
        <p:spPr>
          <a:xfrm>
            <a:off x="855300" y="1430147"/>
            <a:ext cx="7805123" cy="3124268"/>
          </a:xfrm>
        </p:spPr>
        <p:txBody>
          <a:bodyPr/>
          <a:lstStyle/>
          <a:p>
            <a:pPr algn="just"/>
            <a:r>
              <a:rPr lang="tr-TR" dirty="0"/>
              <a:t>Çocuğun zeka düzeyi, tanılamada kullanılan ölçme aracının norm grubunun ortalama zeka ve performans düzeyi ile karşılaştırılmaktadır. </a:t>
            </a:r>
          </a:p>
          <a:p>
            <a:pPr algn="just"/>
            <a:r>
              <a:rPr lang="tr-TR" dirty="0"/>
              <a:t>Ülke genelindeki çocuklar ile karşılaştırma imkanı vermektedir.</a:t>
            </a:r>
          </a:p>
          <a:p>
            <a:pPr algn="just"/>
            <a:r>
              <a:rPr lang="tr-TR" dirty="0"/>
              <a:t>Norm ve standardizasyon çalışmaları tamamlanmış ölçme araçları </a:t>
            </a:r>
            <a:r>
              <a:rPr lang="tr-TR" dirty="0" smtClean="0"/>
              <a:t>kullanılmaktadır</a:t>
            </a:r>
            <a:endParaRPr lang="tr-TR" dirty="0"/>
          </a:p>
          <a:p>
            <a:pPr algn="just"/>
            <a:endParaRPr lang="tr-TR" dirty="0"/>
          </a:p>
        </p:txBody>
      </p:sp>
      <p:sp>
        <p:nvSpPr>
          <p:cNvPr id="4" name="Slayt Numarası Yer Tutucusu 3">
            <a:extLst>
              <a:ext uri="{FF2B5EF4-FFF2-40B4-BE49-F238E27FC236}">
                <a16:creationId xmlns:a16="http://schemas.microsoft.com/office/drawing/2014/main" id="{AC5693C4-FCED-9545-B252-9D5B6E64FE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04043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92526A-0B4C-AF41-A3D9-A1AFCB987721}"/>
              </a:ext>
            </a:extLst>
          </p:cNvPr>
          <p:cNvSpPr>
            <a:spLocks noGrp="1"/>
          </p:cNvSpPr>
          <p:nvPr>
            <p:ph type="title"/>
          </p:nvPr>
        </p:nvSpPr>
        <p:spPr>
          <a:xfrm>
            <a:off x="519969" y="827208"/>
            <a:ext cx="8104062" cy="396300"/>
          </a:xfrm>
        </p:spPr>
        <p:txBody>
          <a:bodyPr/>
          <a:lstStyle/>
          <a:p>
            <a:r>
              <a:rPr lang="tr-TR" dirty="0"/>
              <a:t>2. Örneklem Tabanlı Değerlendirme </a:t>
            </a:r>
          </a:p>
        </p:txBody>
      </p:sp>
      <p:sp>
        <p:nvSpPr>
          <p:cNvPr id="3" name="Metin Yer Tutucusu 2">
            <a:extLst>
              <a:ext uri="{FF2B5EF4-FFF2-40B4-BE49-F238E27FC236}">
                <a16:creationId xmlns:a16="http://schemas.microsoft.com/office/drawing/2014/main" id="{81CD787D-90E6-7745-9FBE-1206A909B0A8}"/>
              </a:ext>
            </a:extLst>
          </p:cNvPr>
          <p:cNvSpPr>
            <a:spLocks noGrp="1"/>
          </p:cNvSpPr>
          <p:nvPr>
            <p:ph type="body" idx="1"/>
          </p:nvPr>
        </p:nvSpPr>
        <p:spPr/>
        <p:txBody>
          <a:bodyPr/>
          <a:lstStyle/>
          <a:p>
            <a:pPr algn="just"/>
            <a:r>
              <a:rPr lang="tr-TR" dirty="0"/>
              <a:t>Çocukların zeka düzeyleri veya performansları bir norm grup ile karşılaştırılmak yerine yalnızda örneklem içinde yani programa başvuran çocuklar arasında karşılaştırma yapılmaktadır. </a:t>
            </a:r>
          </a:p>
          <a:p>
            <a:pPr algn="just"/>
            <a:endParaRPr lang="tr-TR" dirty="0"/>
          </a:p>
          <a:p>
            <a:pPr algn="just"/>
            <a:r>
              <a:rPr lang="tr-TR" dirty="0"/>
              <a:t>Kriter örneklemdir.</a:t>
            </a:r>
          </a:p>
        </p:txBody>
      </p:sp>
      <p:sp>
        <p:nvSpPr>
          <p:cNvPr id="4" name="Slayt Numarası Yer Tutucusu 3">
            <a:extLst>
              <a:ext uri="{FF2B5EF4-FFF2-40B4-BE49-F238E27FC236}">
                <a16:creationId xmlns:a16="http://schemas.microsoft.com/office/drawing/2014/main" id="{13F7D6CF-4B97-184C-8377-BB3806ECB8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969837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4F8774-80B1-254E-9723-BB9CD26D5635}"/>
              </a:ext>
            </a:extLst>
          </p:cNvPr>
          <p:cNvSpPr>
            <a:spLocks noGrp="1"/>
          </p:cNvSpPr>
          <p:nvPr>
            <p:ph type="title"/>
          </p:nvPr>
        </p:nvSpPr>
        <p:spPr>
          <a:xfrm>
            <a:off x="71021" y="683652"/>
            <a:ext cx="9072979" cy="396300"/>
          </a:xfrm>
        </p:spPr>
        <p:txBody>
          <a:bodyPr/>
          <a:lstStyle/>
          <a:p>
            <a:r>
              <a:rPr lang="tr-TR" dirty="0"/>
              <a:t>2. Örneklem Tabanlı Değerlendirme (Devamı)</a:t>
            </a:r>
          </a:p>
        </p:txBody>
      </p:sp>
      <p:sp>
        <p:nvSpPr>
          <p:cNvPr id="3" name="Metin Yer Tutucusu 2">
            <a:extLst>
              <a:ext uri="{FF2B5EF4-FFF2-40B4-BE49-F238E27FC236}">
                <a16:creationId xmlns:a16="http://schemas.microsoft.com/office/drawing/2014/main" id="{FA742C76-9E41-F444-9FA7-B1AC78D5E29E}"/>
              </a:ext>
            </a:extLst>
          </p:cNvPr>
          <p:cNvSpPr>
            <a:spLocks noGrp="1"/>
          </p:cNvSpPr>
          <p:nvPr>
            <p:ph type="body" idx="1"/>
          </p:nvPr>
        </p:nvSpPr>
        <p:spPr>
          <a:xfrm>
            <a:off x="603682" y="1430147"/>
            <a:ext cx="8229600" cy="3479204"/>
          </a:xfrm>
        </p:spPr>
        <p:txBody>
          <a:bodyPr/>
          <a:lstStyle/>
          <a:p>
            <a:pPr algn="just"/>
            <a:r>
              <a:rPr lang="tr-TR" dirty="0"/>
              <a:t>Örnek: 300 çocuk eğitim programına alınmak için adaydır ve sadece 30 kişi alınacaktır. Mevcut örneklem grubuna uygulanan standart ya da standart olmayan ölçme yöntemleri sonucunda bir sıralama yapılarak hedef sayıda çocuk belirlenebilir. </a:t>
            </a:r>
          </a:p>
          <a:p>
            <a:pPr algn="just"/>
            <a:endParaRPr lang="tr-TR" dirty="0"/>
          </a:p>
          <a:p>
            <a:pPr algn="just"/>
            <a:r>
              <a:rPr lang="tr-TR" dirty="0"/>
              <a:t>Norm tabanlı ve örneklem tabanlı değerlendirme kullanılan amaç doğrultusunda farklılaşmaktadır </a:t>
            </a:r>
          </a:p>
        </p:txBody>
      </p:sp>
      <p:sp>
        <p:nvSpPr>
          <p:cNvPr id="4" name="Slayt Numarası Yer Tutucusu 3">
            <a:extLst>
              <a:ext uri="{FF2B5EF4-FFF2-40B4-BE49-F238E27FC236}">
                <a16:creationId xmlns:a16="http://schemas.microsoft.com/office/drawing/2014/main" id="{63E76464-814C-5C45-AF55-B148DF635E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415454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8C6EB-E342-1E46-87ED-844D93F4AA83}"/>
              </a:ext>
            </a:extLst>
          </p:cNvPr>
          <p:cNvSpPr>
            <a:spLocks noGrp="1"/>
          </p:cNvSpPr>
          <p:nvPr>
            <p:ph type="title"/>
          </p:nvPr>
        </p:nvSpPr>
        <p:spPr/>
        <p:txBody>
          <a:bodyPr/>
          <a:lstStyle/>
          <a:p>
            <a:r>
              <a:rPr lang="tr-TR" dirty="0"/>
              <a:t>3. Ölçüt Tabanlı Değerlendirme</a:t>
            </a:r>
          </a:p>
        </p:txBody>
      </p:sp>
      <p:sp>
        <p:nvSpPr>
          <p:cNvPr id="3" name="Metin Yer Tutucusu 2">
            <a:extLst>
              <a:ext uri="{FF2B5EF4-FFF2-40B4-BE49-F238E27FC236}">
                <a16:creationId xmlns:a16="http://schemas.microsoft.com/office/drawing/2014/main" id="{5503343D-4C46-B848-8A64-0DD4DECD8571}"/>
              </a:ext>
            </a:extLst>
          </p:cNvPr>
          <p:cNvSpPr>
            <a:spLocks noGrp="1"/>
          </p:cNvSpPr>
          <p:nvPr>
            <p:ph type="body" idx="1"/>
          </p:nvPr>
        </p:nvSpPr>
        <p:spPr>
          <a:xfrm>
            <a:off x="855299" y="1430147"/>
            <a:ext cx="7995737" cy="3443694"/>
          </a:xfrm>
        </p:spPr>
        <p:txBody>
          <a:bodyPr/>
          <a:lstStyle/>
          <a:p>
            <a:pPr algn="just"/>
            <a:r>
              <a:rPr lang="tr-TR" dirty="0"/>
              <a:t>Kullanılan ölçme aracının belirlediği sabit puana göre tanılama yapılmaktadır. </a:t>
            </a:r>
          </a:p>
          <a:p>
            <a:pPr algn="just"/>
            <a:r>
              <a:rPr lang="tr-TR" dirty="0"/>
              <a:t>Çocuğun üstün zekalı veya performanslı olduğunu belirlemek için ölçme aracında belirtilen minimum puanı alması gerekmektedir. </a:t>
            </a:r>
          </a:p>
          <a:p>
            <a:pPr algn="just"/>
            <a:r>
              <a:rPr lang="tr-TR" dirty="0"/>
              <a:t>Örnek: Yetenek testinden 70 ve üstü alınması halinde üstün yetenekli olduğu belirlenen bir ölçme aracından çocuğun belirlenen minimum puanı alması </a:t>
            </a:r>
            <a:r>
              <a:rPr lang="tr-TR" dirty="0" smtClean="0"/>
              <a:t>beklenmektedir</a:t>
            </a:r>
            <a:endParaRPr lang="tr-TR" dirty="0"/>
          </a:p>
        </p:txBody>
      </p:sp>
      <p:sp>
        <p:nvSpPr>
          <p:cNvPr id="4" name="Slayt Numarası Yer Tutucusu 3">
            <a:extLst>
              <a:ext uri="{FF2B5EF4-FFF2-40B4-BE49-F238E27FC236}">
                <a16:creationId xmlns:a16="http://schemas.microsoft.com/office/drawing/2014/main" id="{2B4285A6-DE2F-7647-8497-63B1AD356A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255859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8F1DBF-977A-EA4A-B0AE-45911CAC729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9F93134E-4353-5A4C-AFB6-397549CA7295}"/>
              </a:ext>
            </a:extLst>
          </p:cNvPr>
          <p:cNvSpPr>
            <a:spLocks noGrp="1"/>
          </p:cNvSpPr>
          <p:nvPr>
            <p:ph type="body" idx="1"/>
          </p:nvPr>
        </p:nvSpPr>
        <p:spPr/>
        <p:txBody>
          <a:bodyPr/>
          <a:lstStyle/>
          <a:p>
            <a:pPr algn="just"/>
            <a:r>
              <a:rPr lang="tr-TR" dirty="0"/>
              <a:t>Okul öncesi dönemden daha büyük çocukların üstün yetenekliliğinin tanımlamalar yeterli çeşitlilik gösterirken bebeklik veya okul öncesi dönem çocukları için ise erken tanılama ve müdahale  programı uygulama olanağı daha güçtür </a:t>
            </a:r>
          </a:p>
        </p:txBody>
      </p:sp>
      <p:sp>
        <p:nvSpPr>
          <p:cNvPr id="4" name="Slayt Numarası Yer Tutucusu 3">
            <a:extLst>
              <a:ext uri="{FF2B5EF4-FFF2-40B4-BE49-F238E27FC236}">
                <a16:creationId xmlns:a16="http://schemas.microsoft.com/office/drawing/2014/main" id="{22D5A215-058A-0B4C-BE19-222A6DCE7F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992372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0A37C7-9E37-CD4E-A58C-3FF122DBA157}"/>
              </a:ext>
            </a:extLst>
          </p:cNvPr>
          <p:cNvSpPr>
            <a:spLocks noGrp="1"/>
          </p:cNvSpPr>
          <p:nvPr>
            <p:ph type="title"/>
          </p:nvPr>
        </p:nvSpPr>
        <p:spPr>
          <a:xfrm>
            <a:off x="855300" y="472015"/>
            <a:ext cx="7433400" cy="396300"/>
          </a:xfrm>
        </p:spPr>
        <p:txBody>
          <a:bodyPr/>
          <a:lstStyle/>
          <a:p>
            <a:r>
              <a:rPr lang="tr-TR" dirty="0"/>
              <a:t>Tanılama Yaklaşımları</a:t>
            </a:r>
          </a:p>
        </p:txBody>
      </p:sp>
      <p:sp>
        <p:nvSpPr>
          <p:cNvPr id="4" name="Slayt Numarası Yer Tutucusu 3">
            <a:extLst>
              <a:ext uri="{FF2B5EF4-FFF2-40B4-BE49-F238E27FC236}">
                <a16:creationId xmlns:a16="http://schemas.microsoft.com/office/drawing/2014/main" id="{330BCE16-D653-3B4C-85A6-F75C06406C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aphicFrame>
        <p:nvGraphicFramePr>
          <p:cNvPr id="5" name="Diyagram 4">
            <a:extLst>
              <a:ext uri="{FF2B5EF4-FFF2-40B4-BE49-F238E27FC236}">
                <a16:creationId xmlns:a16="http://schemas.microsoft.com/office/drawing/2014/main" id="{EC06EFA5-DF69-084E-8F00-A60526FD547F}"/>
              </a:ext>
            </a:extLst>
          </p:cNvPr>
          <p:cNvGraphicFramePr/>
          <p:nvPr>
            <p:extLst>
              <p:ext uri="{D42A27DB-BD31-4B8C-83A1-F6EECF244321}">
                <p14:modId xmlns:p14="http://schemas.microsoft.com/office/powerpoint/2010/main" val="1054667958"/>
              </p:ext>
            </p:extLst>
          </p:nvPr>
        </p:nvGraphicFramePr>
        <p:xfrm>
          <a:off x="855300" y="1339130"/>
          <a:ext cx="6915705" cy="341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03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F635E6-D027-B648-9717-F252CAE2B6A4}"/>
              </a:ext>
            </a:extLst>
          </p:cNvPr>
          <p:cNvSpPr>
            <a:spLocks noGrp="1"/>
          </p:cNvSpPr>
          <p:nvPr>
            <p:ph type="title"/>
          </p:nvPr>
        </p:nvSpPr>
        <p:spPr/>
        <p:txBody>
          <a:bodyPr/>
          <a:lstStyle/>
          <a:p>
            <a:r>
              <a:rPr lang="tr-TR" dirty="0"/>
              <a:t>1. Bireye Dayalı Tanılama</a:t>
            </a:r>
          </a:p>
        </p:txBody>
      </p:sp>
      <p:sp>
        <p:nvSpPr>
          <p:cNvPr id="3" name="Metin Yer Tutucusu 2">
            <a:extLst>
              <a:ext uri="{FF2B5EF4-FFF2-40B4-BE49-F238E27FC236}">
                <a16:creationId xmlns:a16="http://schemas.microsoft.com/office/drawing/2014/main" id="{439A525F-4630-064A-9C8F-E8B550F348D8}"/>
              </a:ext>
            </a:extLst>
          </p:cNvPr>
          <p:cNvSpPr>
            <a:spLocks noGrp="1"/>
          </p:cNvSpPr>
          <p:nvPr>
            <p:ph type="body" idx="1"/>
          </p:nvPr>
        </p:nvSpPr>
        <p:spPr>
          <a:xfrm>
            <a:off x="855299" y="1430147"/>
            <a:ext cx="7827061" cy="3319704"/>
          </a:xfrm>
        </p:spPr>
        <p:txBody>
          <a:bodyPr/>
          <a:lstStyle/>
          <a:p>
            <a:pPr marL="533400" indent="-457200">
              <a:buFont typeface="+mj-lt"/>
              <a:buAutoNum type="arabicPeriod"/>
            </a:pPr>
            <a:r>
              <a:rPr lang="tr-TR" dirty="0"/>
              <a:t>Çocukların zihinsel düzeyleri ve performansları </a:t>
            </a:r>
            <a:r>
              <a:rPr lang="tr-TR" dirty="0" err="1"/>
              <a:t>psikometrik</a:t>
            </a:r>
            <a:r>
              <a:rPr lang="tr-TR" dirty="0"/>
              <a:t> ölçme araçları ile değerlendirilmektedir. </a:t>
            </a:r>
          </a:p>
          <a:p>
            <a:pPr marL="533400" indent="-457200">
              <a:buFont typeface="+mj-lt"/>
              <a:buAutoNum type="arabicPeriod"/>
            </a:pPr>
            <a:r>
              <a:rPr lang="tr-TR" dirty="0"/>
              <a:t>Belirlenen çocuğun performansına göre eğitim programı geliştirilmekte ya da var olan program çocuğa uyarlanmaktadır.</a:t>
            </a:r>
          </a:p>
          <a:p>
            <a:pPr marL="76200" indent="0">
              <a:buNone/>
            </a:pPr>
            <a:endParaRPr lang="tr-TR" dirty="0"/>
          </a:p>
          <a:p>
            <a:pPr>
              <a:buFont typeface="Arial" panose="020B0604020202020204" pitchFamily="34" charset="0"/>
              <a:buChar char="•"/>
            </a:pPr>
            <a:r>
              <a:rPr lang="tr-TR" dirty="0"/>
              <a:t>MEB’e bağlı Bilim ve Sanat Merkezlerinde bu yaklaşım kullanılmaktadır. </a:t>
            </a:r>
          </a:p>
          <a:p>
            <a:endParaRPr lang="tr-TR" dirty="0"/>
          </a:p>
        </p:txBody>
      </p:sp>
      <p:sp>
        <p:nvSpPr>
          <p:cNvPr id="4" name="Slayt Numarası Yer Tutucusu 3">
            <a:extLst>
              <a:ext uri="{FF2B5EF4-FFF2-40B4-BE49-F238E27FC236}">
                <a16:creationId xmlns:a16="http://schemas.microsoft.com/office/drawing/2014/main" id="{7498A27B-2F61-224B-9E09-0DAD3A9177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4008922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12B04D-C171-9741-AD61-9F8CF2B175FA}"/>
              </a:ext>
            </a:extLst>
          </p:cNvPr>
          <p:cNvSpPr>
            <a:spLocks noGrp="1"/>
          </p:cNvSpPr>
          <p:nvPr>
            <p:ph type="title"/>
          </p:nvPr>
        </p:nvSpPr>
        <p:spPr/>
        <p:txBody>
          <a:bodyPr/>
          <a:lstStyle/>
          <a:p>
            <a:r>
              <a:rPr lang="tr-TR" dirty="0"/>
              <a:t>2. Programa Dayalı Tanılama</a:t>
            </a:r>
          </a:p>
        </p:txBody>
      </p:sp>
      <p:sp>
        <p:nvSpPr>
          <p:cNvPr id="3" name="Metin Yer Tutucusu 2">
            <a:extLst>
              <a:ext uri="{FF2B5EF4-FFF2-40B4-BE49-F238E27FC236}">
                <a16:creationId xmlns:a16="http://schemas.microsoft.com/office/drawing/2014/main" id="{8BD0DF49-CE95-BB44-A760-E26E589B5E47}"/>
              </a:ext>
            </a:extLst>
          </p:cNvPr>
          <p:cNvSpPr>
            <a:spLocks noGrp="1"/>
          </p:cNvSpPr>
          <p:nvPr>
            <p:ph type="body" idx="1"/>
          </p:nvPr>
        </p:nvSpPr>
        <p:spPr>
          <a:xfrm>
            <a:off x="855300" y="1430147"/>
            <a:ext cx="7693896" cy="3070832"/>
          </a:xfrm>
        </p:spPr>
        <p:txBody>
          <a:bodyPr/>
          <a:lstStyle/>
          <a:p>
            <a:pPr marL="533400" indent="-457200">
              <a:buFont typeface="+mj-lt"/>
              <a:buAutoNum type="arabicPeriod"/>
            </a:pPr>
            <a:r>
              <a:rPr lang="tr-TR" dirty="0"/>
              <a:t>İlk olarak eğitim programı geliştirilir.</a:t>
            </a:r>
          </a:p>
          <a:p>
            <a:pPr marL="533400" indent="-457200">
              <a:buFont typeface="+mj-lt"/>
              <a:buAutoNum type="arabicPeriod"/>
            </a:pPr>
            <a:r>
              <a:rPr lang="tr-TR" dirty="0"/>
              <a:t>Programın özelliklerine uygun performansı olan çocuklar değerlendirilir.</a:t>
            </a:r>
          </a:p>
          <a:p>
            <a:pPr marL="533400" indent="-457200">
              <a:buFont typeface="+mj-lt"/>
              <a:buAutoNum type="arabicPeriod"/>
            </a:pPr>
            <a:r>
              <a:rPr lang="tr-TR" dirty="0"/>
              <a:t>Uygun performanslı çocuklar eğitim programına dahil edilir. </a:t>
            </a:r>
          </a:p>
          <a:p>
            <a:pPr marL="76200" indent="0">
              <a:buNone/>
            </a:pPr>
            <a:endParaRPr lang="tr-TR" dirty="0"/>
          </a:p>
          <a:p>
            <a:pPr>
              <a:buFont typeface="Arial" panose="020B0604020202020204" pitchFamily="34" charset="0"/>
              <a:buChar char="•"/>
            </a:pPr>
            <a:r>
              <a:rPr lang="tr-TR" dirty="0"/>
              <a:t>Anadolu Üniversitesi Üstün Yetenekliler Eğitim Programında bu yaklaşım kullanılmaktadır. </a:t>
            </a:r>
          </a:p>
        </p:txBody>
      </p:sp>
      <p:sp>
        <p:nvSpPr>
          <p:cNvPr id="4" name="Slayt Numarası Yer Tutucusu 3">
            <a:extLst>
              <a:ext uri="{FF2B5EF4-FFF2-40B4-BE49-F238E27FC236}">
                <a16:creationId xmlns:a16="http://schemas.microsoft.com/office/drawing/2014/main" id="{1A7CEBE7-FB20-7D48-8CA2-147A8A89C2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448157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96B880-9F53-4B4E-BD14-4E6FCDD7D3C3}"/>
              </a:ext>
            </a:extLst>
          </p:cNvPr>
          <p:cNvSpPr>
            <a:spLocks noGrp="1"/>
          </p:cNvSpPr>
          <p:nvPr>
            <p:ph type="title"/>
          </p:nvPr>
        </p:nvSpPr>
        <p:spPr/>
        <p:txBody>
          <a:bodyPr/>
          <a:lstStyle/>
          <a:p>
            <a:r>
              <a:rPr lang="tr-TR" dirty="0"/>
              <a:t>Avantajları ve Dezavantajları</a:t>
            </a:r>
          </a:p>
        </p:txBody>
      </p:sp>
      <p:sp>
        <p:nvSpPr>
          <p:cNvPr id="3" name="Metin Yer Tutucusu 2">
            <a:extLst>
              <a:ext uri="{FF2B5EF4-FFF2-40B4-BE49-F238E27FC236}">
                <a16:creationId xmlns:a16="http://schemas.microsoft.com/office/drawing/2014/main" id="{04A99C32-394E-B14D-89CD-ABF6B401583F}"/>
              </a:ext>
            </a:extLst>
          </p:cNvPr>
          <p:cNvSpPr>
            <a:spLocks noGrp="1"/>
          </p:cNvSpPr>
          <p:nvPr>
            <p:ph type="body" idx="1"/>
          </p:nvPr>
        </p:nvSpPr>
        <p:spPr>
          <a:xfrm>
            <a:off x="855300" y="1554434"/>
            <a:ext cx="3548024" cy="3195417"/>
          </a:xfrm>
        </p:spPr>
        <p:style>
          <a:lnRef idx="2">
            <a:schemeClr val="accent1"/>
          </a:lnRef>
          <a:fillRef idx="1">
            <a:schemeClr val="lt1"/>
          </a:fillRef>
          <a:effectRef idx="0">
            <a:schemeClr val="accent1"/>
          </a:effectRef>
          <a:fontRef idx="minor">
            <a:schemeClr val="dk1"/>
          </a:fontRef>
        </p:style>
        <p:txBody>
          <a:bodyPr/>
          <a:lstStyle/>
          <a:p>
            <a:pPr>
              <a:buFontTx/>
              <a:buChar char="-"/>
            </a:pPr>
            <a:r>
              <a:rPr lang="tr-TR" dirty="0"/>
              <a:t>- Bireye dayalı tanılama ekonomik ve pratik değildir. </a:t>
            </a:r>
          </a:p>
          <a:p>
            <a:pPr>
              <a:buFontTx/>
              <a:buChar char="-"/>
            </a:pPr>
            <a:endParaRPr lang="tr-TR" dirty="0"/>
          </a:p>
          <a:p>
            <a:pPr>
              <a:buFontTx/>
              <a:buChar char="-"/>
            </a:pPr>
            <a:r>
              <a:rPr lang="tr-TR" dirty="0"/>
              <a:t>+ Çocuğa özgü olduğu için bireysel olarak faydası yüksektir. </a:t>
            </a:r>
          </a:p>
          <a:p>
            <a:pPr algn="just"/>
            <a:endParaRPr lang="tr-TR" dirty="0"/>
          </a:p>
          <a:p>
            <a:pPr marL="76200" indent="0" algn="just">
              <a:buNone/>
            </a:pPr>
            <a:endParaRPr lang="tr-TR" dirty="0"/>
          </a:p>
        </p:txBody>
      </p:sp>
      <p:sp>
        <p:nvSpPr>
          <p:cNvPr id="4" name="Slayt Numarası Yer Tutucusu 3">
            <a:extLst>
              <a:ext uri="{FF2B5EF4-FFF2-40B4-BE49-F238E27FC236}">
                <a16:creationId xmlns:a16="http://schemas.microsoft.com/office/drawing/2014/main" id="{9B36A332-5E09-B543-A378-D2161AC634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5" name="Metin Yer Tutucusu 2">
            <a:extLst>
              <a:ext uri="{FF2B5EF4-FFF2-40B4-BE49-F238E27FC236}">
                <a16:creationId xmlns:a16="http://schemas.microsoft.com/office/drawing/2014/main" id="{005D5B3B-42D8-5242-853E-9133232B93CC}"/>
              </a:ext>
            </a:extLst>
          </p:cNvPr>
          <p:cNvSpPr txBox="1">
            <a:spLocks/>
          </p:cNvSpPr>
          <p:nvPr/>
        </p:nvSpPr>
        <p:spPr>
          <a:xfrm>
            <a:off x="4944862" y="1554434"/>
            <a:ext cx="3343838" cy="319541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100000"/>
              </a:lnSpc>
              <a:spcBef>
                <a:spcPts val="6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1828800" marR="0" lvl="3"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2286000" marR="0" lvl="4"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2743200" marR="0" lvl="5"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3200400" marR="0" lvl="6"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3657600" marR="0" lvl="7"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4114800" marR="0" lvl="8" indent="-381000" algn="l" rtl="0">
              <a:lnSpc>
                <a:spcPct val="100000"/>
              </a:lnSpc>
              <a:spcBef>
                <a:spcPts val="600"/>
              </a:spcBef>
              <a:spcAft>
                <a:spcPts val="6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a:buFontTx/>
              <a:buChar char="-"/>
            </a:pPr>
            <a:r>
              <a:rPr lang="tr-TR" dirty="0"/>
              <a:t>- Programa dayalı tanılamada ise bazı üstün zekalı çocukların fark edilmemesine neden olabilir. </a:t>
            </a:r>
          </a:p>
          <a:p>
            <a:pPr>
              <a:buFontTx/>
              <a:buChar char="-"/>
            </a:pPr>
            <a:endParaRPr lang="tr-TR" dirty="0"/>
          </a:p>
          <a:p>
            <a:pPr>
              <a:buFontTx/>
              <a:buChar char="-"/>
            </a:pPr>
            <a:r>
              <a:rPr lang="tr-TR" dirty="0"/>
              <a:t>+Ekonomik ve pratiktir. </a:t>
            </a:r>
          </a:p>
          <a:p>
            <a:pPr algn="just">
              <a:buFontTx/>
              <a:buChar char="-"/>
            </a:pPr>
            <a:endParaRPr lang="tr-TR" dirty="0"/>
          </a:p>
        </p:txBody>
      </p:sp>
    </p:spTree>
    <p:extLst>
      <p:ext uri="{BB962C8B-B14F-4D97-AF65-F5344CB8AC3E}">
        <p14:creationId xmlns:p14="http://schemas.microsoft.com/office/powerpoint/2010/main" val="427501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0B34AE-D28D-914F-8FEA-F7FE22C4FFFE}"/>
              </a:ext>
            </a:extLst>
          </p:cNvPr>
          <p:cNvSpPr>
            <a:spLocks noGrp="1"/>
          </p:cNvSpPr>
          <p:nvPr>
            <p:ph type="title"/>
          </p:nvPr>
        </p:nvSpPr>
        <p:spPr/>
        <p:txBody>
          <a:bodyPr/>
          <a:lstStyle/>
          <a:p>
            <a:r>
              <a:rPr lang="tr-TR" dirty="0"/>
              <a:t>Tanılama Süreci</a:t>
            </a:r>
          </a:p>
        </p:txBody>
      </p:sp>
      <p:sp>
        <p:nvSpPr>
          <p:cNvPr id="3" name="Metin Yer Tutucusu 2">
            <a:extLst>
              <a:ext uri="{FF2B5EF4-FFF2-40B4-BE49-F238E27FC236}">
                <a16:creationId xmlns:a16="http://schemas.microsoft.com/office/drawing/2014/main" id="{4CCC3D2D-2D7F-F74B-B821-FFA72FB4E973}"/>
              </a:ext>
            </a:extLst>
          </p:cNvPr>
          <p:cNvSpPr>
            <a:spLocks noGrp="1"/>
          </p:cNvSpPr>
          <p:nvPr>
            <p:ph type="body" idx="1"/>
          </p:nvPr>
        </p:nvSpPr>
        <p:spPr>
          <a:xfrm>
            <a:off x="363985" y="1430147"/>
            <a:ext cx="8371642" cy="3230630"/>
          </a:xfrm>
        </p:spPr>
        <p:txBody>
          <a:bodyPr/>
          <a:lstStyle/>
          <a:p>
            <a:pPr algn="just"/>
            <a:r>
              <a:rPr lang="tr-TR" b="1" dirty="0"/>
              <a:t>Birinci aşama: </a:t>
            </a:r>
            <a:r>
              <a:rPr lang="tr-TR" dirty="0"/>
              <a:t>Çocukların tarama listeleri ve davranış ölçekleri gibi araçlar ile taranmasıdır. Öğretmen veya ebeveynin aday göstermesi de olabilir.</a:t>
            </a:r>
          </a:p>
          <a:p>
            <a:pPr algn="just"/>
            <a:r>
              <a:rPr lang="tr-TR" b="1" dirty="0"/>
              <a:t>İkinci aşama: </a:t>
            </a:r>
            <a:r>
              <a:rPr lang="tr-TR" dirty="0"/>
              <a:t>Bireysel ya da grup zeka/yetenek testleri uygulanarak değerlendirme yapılır.</a:t>
            </a:r>
          </a:p>
          <a:p>
            <a:pPr algn="just"/>
            <a:r>
              <a:rPr lang="tr-TR" b="1" dirty="0"/>
              <a:t>Üçüncü aşama: </a:t>
            </a:r>
            <a:r>
              <a:rPr lang="tr-TR" dirty="0"/>
              <a:t>Çocuk hakkında detaylı bilgi toplanarak çocuğa uygun programa </a:t>
            </a:r>
            <a:r>
              <a:rPr lang="tr-TR" dirty="0" smtClean="0"/>
              <a:t>yerleştirmektir</a:t>
            </a:r>
            <a:endParaRPr lang="tr-TR" dirty="0"/>
          </a:p>
        </p:txBody>
      </p:sp>
      <p:sp>
        <p:nvSpPr>
          <p:cNvPr id="4" name="Slayt Numarası Yer Tutucusu 3">
            <a:extLst>
              <a:ext uri="{FF2B5EF4-FFF2-40B4-BE49-F238E27FC236}">
                <a16:creationId xmlns:a16="http://schemas.microsoft.com/office/drawing/2014/main" id="{1A7384C2-EA02-F94C-A082-AB5317EB75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321991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A9C08B-D54F-6343-96F3-22F0D7510351}"/>
              </a:ext>
            </a:extLst>
          </p:cNvPr>
          <p:cNvSpPr>
            <a:spLocks noGrp="1"/>
          </p:cNvSpPr>
          <p:nvPr>
            <p:ph type="title"/>
          </p:nvPr>
        </p:nvSpPr>
        <p:spPr/>
        <p:txBody>
          <a:bodyPr/>
          <a:lstStyle/>
          <a:p>
            <a:r>
              <a:rPr lang="tr-TR" dirty="0"/>
              <a:t>Başvuru Aşaması</a:t>
            </a:r>
          </a:p>
        </p:txBody>
      </p:sp>
      <p:sp>
        <p:nvSpPr>
          <p:cNvPr id="3" name="Metin Yer Tutucusu 2">
            <a:extLst>
              <a:ext uri="{FF2B5EF4-FFF2-40B4-BE49-F238E27FC236}">
                <a16:creationId xmlns:a16="http://schemas.microsoft.com/office/drawing/2014/main" id="{8F259F30-0A8A-4B43-B492-B52A9FF85ACE}"/>
              </a:ext>
            </a:extLst>
          </p:cNvPr>
          <p:cNvSpPr>
            <a:spLocks noGrp="1"/>
          </p:cNvSpPr>
          <p:nvPr>
            <p:ph type="body" idx="1"/>
          </p:nvPr>
        </p:nvSpPr>
        <p:spPr/>
        <p:txBody>
          <a:bodyPr/>
          <a:lstStyle/>
          <a:p>
            <a:r>
              <a:rPr lang="tr-TR" dirty="0"/>
              <a:t>Programa başvuruların kabul edilmesidir. </a:t>
            </a:r>
          </a:p>
          <a:p>
            <a:r>
              <a:rPr lang="tr-TR" dirty="0"/>
              <a:t>Programın hedefleri, amaçlar, kazanımları gibi önemli bilgilerin duyurusu yapılır.</a:t>
            </a:r>
          </a:p>
          <a:p>
            <a:r>
              <a:rPr lang="tr-TR" dirty="0"/>
              <a:t>Duyuların yeterli düzeyde yapılması oldukça önemlidir.</a:t>
            </a:r>
          </a:p>
          <a:p>
            <a:r>
              <a:rPr lang="tr-TR" dirty="0"/>
              <a:t>Duyuların temel amacı, hedef kitleye ulaşabilmektir. </a:t>
            </a:r>
          </a:p>
        </p:txBody>
      </p:sp>
      <p:sp>
        <p:nvSpPr>
          <p:cNvPr id="4" name="Slayt Numarası Yer Tutucusu 3">
            <a:extLst>
              <a:ext uri="{FF2B5EF4-FFF2-40B4-BE49-F238E27FC236}">
                <a16:creationId xmlns:a16="http://schemas.microsoft.com/office/drawing/2014/main" id="{933E04A3-0755-C447-B86E-999DEC29AA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15471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511662-C5AD-474D-A39D-7334E35334EC}"/>
              </a:ext>
            </a:extLst>
          </p:cNvPr>
          <p:cNvSpPr>
            <a:spLocks noGrp="1"/>
          </p:cNvSpPr>
          <p:nvPr>
            <p:ph type="title"/>
          </p:nvPr>
        </p:nvSpPr>
        <p:spPr>
          <a:xfrm>
            <a:off x="230819" y="836000"/>
            <a:ext cx="8798465" cy="396300"/>
          </a:xfrm>
        </p:spPr>
        <p:txBody>
          <a:bodyPr/>
          <a:lstStyle/>
          <a:p>
            <a:r>
              <a:rPr lang="tr-TR" sz="2800" dirty="0"/>
              <a:t>Tarama/Aday Gösterme/Yönlendirme Aşaması</a:t>
            </a:r>
          </a:p>
        </p:txBody>
      </p:sp>
      <p:sp>
        <p:nvSpPr>
          <p:cNvPr id="3" name="Metin Yer Tutucusu 2">
            <a:extLst>
              <a:ext uri="{FF2B5EF4-FFF2-40B4-BE49-F238E27FC236}">
                <a16:creationId xmlns:a16="http://schemas.microsoft.com/office/drawing/2014/main" id="{8BE9660D-A0BE-9146-B7FD-03A7BFED48DF}"/>
              </a:ext>
            </a:extLst>
          </p:cNvPr>
          <p:cNvSpPr>
            <a:spLocks noGrp="1"/>
          </p:cNvSpPr>
          <p:nvPr>
            <p:ph type="body" idx="1"/>
          </p:nvPr>
        </p:nvSpPr>
        <p:spPr/>
        <p:txBody>
          <a:bodyPr/>
          <a:lstStyle/>
          <a:p>
            <a:pPr algn="just"/>
            <a:r>
              <a:rPr lang="tr-TR" dirty="0"/>
              <a:t>Duyurular sonrasında çocukların taranması, aday gösterilmesi ya da bireysel başvuru yapılmasıdır. </a:t>
            </a:r>
          </a:p>
          <a:p>
            <a:pPr algn="just"/>
            <a:r>
              <a:rPr lang="tr-TR" dirty="0"/>
              <a:t>Bu aşamada çocuk hakkında olabildiğinde bilgi toplanmaya çalışılmaktadır. </a:t>
            </a:r>
          </a:p>
          <a:p>
            <a:pPr algn="just"/>
            <a:r>
              <a:rPr lang="tr-TR" dirty="0"/>
              <a:t>Toplanan bilgiler uzmanlar tarafından </a:t>
            </a:r>
            <a:r>
              <a:rPr lang="tr-TR" dirty="0" smtClean="0"/>
              <a:t>incelenmektedir</a:t>
            </a:r>
            <a:endParaRPr lang="tr-TR" dirty="0"/>
          </a:p>
        </p:txBody>
      </p:sp>
      <p:sp>
        <p:nvSpPr>
          <p:cNvPr id="4" name="Slayt Numarası Yer Tutucusu 3">
            <a:extLst>
              <a:ext uri="{FF2B5EF4-FFF2-40B4-BE49-F238E27FC236}">
                <a16:creationId xmlns:a16="http://schemas.microsoft.com/office/drawing/2014/main" id="{9672E08F-2596-3440-AE7C-CBDADCF999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361829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A95CF8-779A-7749-AF33-15578FFA6C87}"/>
              </a:ext>
            </a:extLst>
          </p:cNvPr>
          <p:cNvSpPr>
            <a:spLocks noGrp="1"/>
          </p:cNvSpPr>
          <p:nvPr>
            <p:ph type="title"/>
          </p:nvPr>
        </p:nvSpPr>
        <p:spPr>
          <a:xfrm>
            <a:off x="248575" y="408373"/>
            <a:ext cx="8780709" cy="665825"/>
          </a:xfrm>
        </p:spPr>
        <p:txBody>
          <a:bodyPr/>
          <a:lstStyle/>
          <a:p>
            <a:r>
              <a:rPr lang="tr-TR" sz="2800" dirty="0"/>
              <a:t>Tarama/Aday Gösterme/Yönlendirme Aşaması</a:t>
            </a:r>
          </a:p>
        </p:txBody>
      </p:sp>
      <p:sp>
        <p:nvSpPr>
          <p:cNvPr id="3" name="Metin Yer Tutucusu 2">
            <a:extLst>
              <a:ext uri="{FF2B5EF4-FFF2-40B4-BE49-F238E27FC236}">
                <a16:creationId xmlns:a16="http://schemas.microsoft.com/office/drawing/2014/main" id="{E884A759-3DEB-E14C-8769-F467E6FB6DA1}"/>
              </a:ext>
            </a:extLst>
          </p:cNvPr>
          <p:cNvSpPr>
            <a:spLocks noGrp="1"/>
          </p:cNvSpPr>
          <p:nvPr>
            <p:ph type="body" idx="1"/>
          </p:nvPr>
        </p:nvSpPr>
        <p:spPr/>
        <p:txBody>
          <a:bodyPr/>
          <a:lstStyle/>
          <a:p>
            <a:r>
              <a:rPr lang="tr-TR" dirty="0"/>
              <a:t>Taramalarda bireysel ya da grup zeka testleri kullanılmaktadır. </a:t>
            </a:r>
          </a:p>
          <a:p>
            <a:r>
              <a:rPr lang="tr-TR" dirty="0"/>
              <a:t>Yetenek testleri kullanmak yerine ebeveynlerin ve öğretmenlerin görüşleri alınır. </a:t>
            </a:r>
          </a:p>
          <a:p>
            <a:pPr algn="just"/>
            <a:r>
              <a:rPr lang="tr-TR" dirty="0"/>
              <a:t>Aday gösteren öğretmen veya ebeveynden de detaylı bilgi almak için bir form doldurmaları </a:t>
            </a:r>
            <a:r>
              <a:rPr lang="tr-TR" dirty="0" smtClean="0"/>
              <a:t>istenmektedir</a:t>
            </a:r>
            <a:endParaRPr lang="tr-TR" dirty="0"/>
          </a:p>
        </p:txBody>
      </p:sp>
      <p:sp>
        <p:nvSpPr>
          <p:cNvPr id="4" name="Slayt Numarası Yer Tutucusu 3">
            <a:extLst>
              <a:ext uri="{FF2B5EF4-FFF2-40B4-BE49-F238E27FC236}">
                <a16:creationId xmlns:a16="http://schemas.microsoft.com/office/drawing/2014/main" id="{F15A47F4-FE5E-984F-827E-64898B9CB2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889299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3AD59D-9F15-774A-ACA3-757AFCB650E1}"/>
              </a:ext>
            </a:extLst>
          </p:cNvPr>
          <p:cNvSpPr>
            <a:spLocks noGrp="1"/>
          </p:cNvSpPr>
          <p:nvPr>
            <p:ph type="title"/>
          </p:nvPr>
        </p:nvSpPr>
        <p:spPr/>
        <p:txBody>
          <a:bodyPr/>
          <a:lstStyle/>
          <a:p>
            <a:r>
              <a:rPr lang="tr-TR" dirty="0"/>
              <a:t>Ölçme Aşaması</a:t>
            </a:r>
          </a:p>
        </p:txBody>
      </p:sp>
      <p:sp>
        <p:nvSpPr>
          <p:cNvPr id="3" name="Metin Yer Tutucusu 2">
            <a:extLst>
              <a:ext uri="{FF2B5EF4-FFF2-40B4-BE49-F238E27FC236}">
                <a16:creationId xmlns:a16="http://schemas.microsoft.com/office/drawing/2014/main" id="{2DA751BA-008D-D641-9B82-9220C110E5E8}"/>
              </a:ext>
            </a:extLst>
          </p:cNvPr>
          <p:cNvSpPr>
            <a:spLocks noGrp="1"/>
          </p:cNvSpPr>
          <p:nvPr>
            <p:ph type="body" idx="1"/>
          </p:nvPr>
        </p:nvSpPr>
        <p:spPr/>
        <p:txBody>
          <a:bodyPr/>
          <a:lstStyle/>
          <a:p>
            <a:pPr algn="just"/>
            <a:r>
              <a:rPr lang="tr-TR" dirty="0"/>
              <a:t>Çocukların zeka ve performans düzeyleri uygun ölçme araçları kullanılarak belirlenmektedir.</a:t>
            </a:r>
          </a:p>
          <a:p>
            <a:pPr lvl="1" algn="just"/>
            <a:r>
              <a:rPr lang="tr-TR" dirty="0"/>
              <a:t>Bireysel zeka testi,</a:t>
            </a:r>
          </a:p>
          <a:p>
            <a:pPr lvl="1" algn="just"/>
            <a:r>
              <a:rPr lang="tr-TR" dirty="0"/>
              <a:t>Grup zeka testi,</a:t>
            </a:r>
          </a:p>
          <a:p>
            <a:pPr lvl="1" algn="just"/>
            <a:r>
              <a:rPr lang="tr-TR" dirty="0"/>
              <a:t>Özel yetenek testi ve farklı ölçme araçları kullanılarak değerlendirme yapılmaktadır. </a:t>
            </a:r>
          </a:p>
        </p:txBody>
      </p:sp>
      <p:sp>
        <p:nvSpPr>
          <p:cNvPr id="4" name="Slayt Numarası Yer Tutucusu 3">
            <a:extLst>
              <a:ext uri="{FF2B5EF4-FFF2-40B4-BE49-F238E27FC236}">
                <a16:creationId xmlns:a16="http://schemas.microsoft.com/office/drawing/2014/main" id="{FB58FD3C-5646-DE4E-B2AC-E27C860412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714769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AC8744-A26D-124E-9C0C-145328BC0EC3}"/>
              </a:ext>
            </a:extLst>
          </p:cNvPr>
          <p:cNvSpPr>
            <a:spLocks noGrp="1"/>
          </p:cNvSpPr>
          <p:nvPr>
            <p:ph type="title"/>
          </p:nvPr>
        </p:nvSpPr>
        <p:spPr/>
        <p:txBody>
          <a:bodyPr/>
          <a:lstStyle/>
          <a:p>
            <a:r>
              <a:rPr lang="tr-TR" dirty="0"/>
              <a:t>Ölçme Aşaması (Devamı)</a:t>
            </a:r>
          </a:p>
        </p:txBody>
      </p:sp>
      <p:sp>
        <p:nvSpPr>
          <p:cNvPr id="3" name="Metin Yer Tutucusu 2">
            <a:extLst>
              <a:ext uri="{FF2B5EF4-FFF2-40B4-BE49-F238E27FC236}">
                <a16:creationId xmlns:a16="http://schemas.microsoft.com/office/drawing/2014/main" id="{7E1BA8FF-47F0-2B45-978E-22AC60F0F8DC}"/>
              </a:ext>
            </a:extLst>
          </p:cNvPr>
          <p:cNvSpPr>
            <a:spLocks noGrp="1"/>
          </p:cNvSpPr>
          <p:nvPr>
            <p:ph type="body" idx="1"/>
          </p:nvPr>
        </p:nvSpPr>
        <p:spPr>
          <a:xfrm>
            <a:off x="855299" y="1430146"/>
            <a:ext cx="8013493" cy="3612371"/>
          </a:xfrm>
        </p:spPr>
        <p:txBody>
          <a:bodyPr/>
          <a:lstStyle/>
          <a:p>
            <a:r>
              <a:rPr lang="tr-TR" sz="2000" dirty="0"/>
              <a:t>Kullanılacak ölçme aracının seçimi oldukça önemlidir. </a:t>
            </a:r>
          </a:p>
          <a:p>
            <a:endParaRPr lang="tr-TR" sz="2000" dirty="0"/>
          </a:p>
          <a:p>
            <a:r>
              <a:rPr lang="tr-TR" sz="2000" dirty="0"/>
              <a:t>En yaygın kullanılan zeka testleri:</a:t>
            </a:r>
          </a:p>
          <a:p>
            <a:pPr lvl="1"/>
            <a:r>
              <a:rPr lang="tr-TR" sz="2000" dirty="0" err="1"/>
              <a:t>Raven’in</a:t>
            </a:r>
            <a:r>
              <a:rPr lang="tr-TR" sz="2000" dirty="0"/>
              <a:t> İlerlemeli Matrisler Testi</a:t>
            </a:r>
          </a:p>
          <a:p>
            <a:pPr lvl="1"/>
            <a:r>
              <a:rPr lang="tr-TR" sz="2000" dirty="0" err="1"/>
              <a:t>Wisc</a:t>
            </a:r>
            <a:r>
              <a:rPr lang="tr-TR" sz="2000" dirty="0"/>
              <a:t>-R</a:t>
            </a:r>
          </a:p>
          <a:p>
            <a:pPr lvl="1"/>
            <a:r>
              <a:rPr lang="tr-TR" sz="2000" dirty="0"/>
              <a:t>Stanford-</a:t>
            </a:r>
            <a:r>
              <a:rPr lang="tr-TR" sz="2000" dirty="0" err="1"/>
              <a:t>Binet</a:t>
            </a:r>
            <a:r>
              <a:rPr lang="tr-TR" sz="2000" dirty="0"/>
              <a:t> </a:t>
            </a:r>
          </a:p>
          <a:p>
            <a:pPr lvl="1"/>
            <a:endParaRPr lang="tr-TR" sz="2000" dirty="0"/>
          </a:p>
          <a:p>
            <a:r>
              <a:rPr lang="tr-TR" sz="2000" dirty="0"/>
              <a:t>Zeka testleri dışında yaratıcılık testleri, derecelendirme testleri, başarı testleri ve </a:t>
            </a:r>
            <a:r>
              <a:rPr lang="tr-TR" sz="2000" dirty="0" err="1"/>
              <a:t>portfolyolar</a:t>
            </a:r>
            <a:r>
              <a:rPr lang="tr-TR" sz="2000" dirty="0"/>
              <a:t> da </a:t>
            </a:r>
            <a:r>
              <a:rPr lang="tr-TR" sz="2000" dirty="0" smtClean="0"/>
              <a:t>kullanılabilmektedir</a:t>
            </a:r>
            <a:endParaRPr lang="tr-TR" sz="2000" dirty="0"/>
          </a:p>
          <a:p>
            <a:endParaRPr lang="tr-TR" sz="2000" dirty="0"/>
          </a:p>
          <a:p>
            <a:pPr marL="533400" lvl="1" indent="0">
              <a:buNone/>
            </a:pPr>
            <a:endParaRPr lang="tr-TR" sz="2000" dirty="0"/>
          </a:p>
        </p:txBody>
      </p:sp>
      <p:sp>
        <p:nvSpPr>
          <p:cNvPr id="4" name="Slayt Numarası Yer Tutucusu 3">
            <a:extLst>
              <a:ext uri="{FF2B5EF4-FFF2-40B4-BE49-F238E27FC236}">
                <a16:creationId xmlns:a16="http://schemas.microsoft.com/office/drawing/2014/main" id="{7719CBCF-4BEC-794C-A54F-094A7A5E89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93926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200E5C-2CA5-BB4E-B51A-C7C55828396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5F8BA908-A932-7E41-AF89-EADBCFE64CF3}"/>
              </a:ext>
            </a:extLst>
          </p:cNvPr>
          <p:cNvSpPr>
            <a:spLocks noGrp="1"/>
          </p:cNvSpPr>
          <p:nvPr>
            <p:ph type="body" idx="1"/>
          </p:nvPr>
        </p:nvSpPr>
        <p:spPr/>
        <p:txBody>
          <a:bodyPr/>
          <a:lstStyle/>
          <a:p>
            <a:pPr algn="just"/>
            <a:r>
              <a:rPr lang="tr-TR" dirty="0"/>
              <a:t>Üstün zekalı ve yetenekli çocukların tanılanması; zeka, yetenek, yaratıcılık ve başarı gibi bireysel özellikler hakkında bilgilerin toplanması ve toplanan bilgiler doğrultusunda çocukların yeteneklerini ve potansiyelleri hakkında eğitimsel kararların alınması süreçlerini </a:t>
            </a:r>
            <a:r>
              <a:rPr lang="tr-TR" dirty="0" smtClean="0"/>
              <a:t>içermektedir</a:t>
            </a:r>
            <a:endParaRPr lang="tr-TR" dirty="0"/>
          </a:p>
        </p:txBody>
      </p:sp>
      <p:sp>
        <p:nvSpPr>
          <p:cNvPr id="4" name="Slayt Numarası Yer Tutucusu 3">
            <a:extLst>
              <a:ext uri="{FF2B5EF4-FFF2-40B4-BE49-F238E27FC236}">
                <a16:creationId xmlns:a16="http://schemas.microsoft.com/office/drawing/2014/main" id="{5CCE9D70-2E24-7E43-96E9-F97A2FDF65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782637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B2297B-F949-9D42-A107-C85A200FE820}"/>
              </a:ext>
            </a:extLst>
          </p:cNvPr>
          <p:cNvSpPr>
            <a:spLocks noGrp="1"/>
          </p:cNvSpPr>
          <p:nvPr>
            <p:ph type="title"/>
          </p:nvPr>
        </p:nvSpPr>
        <p:spPr/>
        <p:txBody>
          <a:bodyPr/>
          <a:lstStyle/>
          <a:p>
            <a:r>
              <a:rPr lang="tr-TR" dirty="0"/>
              <a:t>Karar Verme Aşaması</a:t>
            </a:r>
          </a:p>
        </p:txBody>
      </p:sp>
      <p:sp>
        <p:nvSpPr>
          <p:cNvPr id="3" name="Metin Yer Tutucusu 2">
            <a:extLst>
              <a:ext uri="{FF2B5EF4-FFF2-40B4-BE49-F238E27FC236}">
                <a16:creationId xmlns:a16="http://schemas.microsoft.com/office/drawing/2014/main" id="{4C3B4E75-D6FE-DC4E-82D3-F48642CA5226}"/>
              </a:ext>
            </a:extLst>
          </p:cNvPr>
          <p:cNvSpPr>
            <a:spLocks noGrp="1"/>
          </p:cNvSpPr>
          <p:nvPr>
            <p:ph type="body" idx="1"/>
          </p:nvPr>
        </p:nvSpPr>
        <p:spPr/>
        <p:txBody>
          <a:bodyPr/>
          <a:lstStyle/>
          <a:p>
            <a:r>
              <a:rPr lang="tr-TR" dirty="0"/>
              <a:t>Önceki aşamalarda toplanan bilgiler birleştirilerek bir kurul/komisyon tarafından değerlendirilmekte ve karar </a:t>
            </a:r>
            <a:r>
              <a:rPr lang="tr-TR" dirty="0" smtClean="0"/>
              <a:t>alınmaktadır</a:t>
            </a:r>
            <a:endParaRPr lang="tr-TR" dirty="0"/>
          </a:p>
        </p:txBody>
      </p:sp>
      <p:sp>
        <p:nvSpPr>
          <p:cNvPr id="4" name="Slayt Numarası Yer Tutucusu 3">
            <a:extLst>
              <a:ext uri="{FF2B5EF4-FFF2-40B4-BE49-F238E27FC236}">
                <a16:creationId xmlns:a16="http://schemas.microsoft.com/office/drawing/2014/main" id="{708996C4-7D1A-7C4F-A2FF-42F01D6677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970923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9A3387-6615-6948-B7A9-818519DAF70E}"/>
              </a:ext>
            </a:extLst>
          </p:cNvPr>
          <p:cNvSpPr>
            <a:spLocks noGrp="1"/>
          </p:cNvSpPr>
          <p:nvPr>
            <p:ph type="title"/>
          </p:nvPr>
        </p:nvSpPr>
        <p:spPr/>
        <p:txBody>
          <a:bodyPr/>
          <a:lstStyle/>
          <a:p>
            <a:r>
              <a:rPr lang="tr-TR" dirty="0"/>
              <a:t>Kaynakça</a:t>
            </a:r>
          </a:p>
        </p:txBody>
      </p:sp>
      <p:sp>
        <p:nvSpPr>
          <p:cNvPr id="3" name="Metin Yer Tutucusu 2">
            <a:extLst>
              <a:ext uri="{FF2B5EF4-FFF2-40B4-BE49-F238E27FC236}">
                <a16:creationId xmlns:a16="http://schemas.microsoft.com/office/drawing/2014/main" id="{3A40D95C-253F-F347-923F-289E5BDED2B2}"/>
              </a:ext>
            </a:extLst>
          </p:cNvPr>
          <p:cNvSpPr>
            <a:spLocks noGrp="1"/>
          </p:cNvSpPr>
          <p:nvPr>
            <p:ph type="body" idx="1"/>
          </p:nvPr>
        </p:nvSpPr>
        <p:spPr>
          <a:xfrm>
            <a:off x="485008" y="1359126"/>
            <a:ext cx="8173984" cy="3033900"/>
          </a:xfrm>
        </p:spPr>
        <p:txBody>
          <a:bodyPr/>
          <a:lstStyle/>
          <a:p>
            <a:pPr algn="just"/>
            <a:r>
              <a:rPr lang="tr-TR" sz="2000" dirty="0">
                <a:latin typeface="Calibri" panose="020F0502020204030204" pitchFamily="34" charset="0"/>
                <a:cs typeface="Calibri" panose="020F0502020204030204" pitchFamily="34" charset="0"/>
              </a:rPr>
              <a:t>Aral, N. &amp; Gürsoy, F. (2012). Özel Eğitim Gerektiren Çocuklar ve Özel Eğitime Giriş. İstanbul: </a:t>
            </a:r>
            <a:r>
              <a:rPr lang="tr-TR" sz="2000" dirty="0" err="1">
                <a:latin typeface="Calibri" panose="020F0502020204030204" pitchFamily="34" charset="0"/>
                <a:cs typeface="Calibri" panose="020F0502020204030204" pitchFamily="34" charset="0"/>
              </a:rPr>
              <a:t>Morpa</a:t>
            </a:r>
            <a:r>
              <a:rPr lang="tr-TR" sz="2000" dirty="0">
                <a:latin typeface="Calibri" panose="020F0502020204030204" pitchFamily="34" charset="0"/>
                <a:cs typeface="Calibri" panose="020F0502020204030204" pitchFamily="34" charset="0"/>
              </a:rPr>
              <a:t> Yayınevi.</a:t>
            </a:r>
          </a:p>
          <a:p>
            <a:pPr algn="just"/>
            <a:r>
              <a:rPr lang="tr-TR" sz="2000" dirty="0">
                <a:latin typeface="Calibri" panose="020F0502020204030204" pitchFamily="34" charset="0"/>
                <a:cs typeface="Calibri" panose="020F0502020204030204" pitchFamily="34" charset="0"/>
              </a:rPr>
              <a:t>Avcıoğlu, H. (2011). Özel Gereksinim Duyan Öğrencilerin Eğitsel ve Davranışsal Değerlendirilmesi. Ankara: Vize Yayıncılık.</a:t>
            </a:r>
          </a:p>
          <a:p>
            <a:pPr algn="just"/>
            <a:r>
              <a:rPr lang="tr-TR" sz="2000" dirty="0" err="1">
                <a:latin typeface="Calibri" panose="020F0502020204030204" pitchFamily="34" charset="0"/>
                <a:cs typeface="Calibri" panose="020F0502020204030204" pitchFamily="34" charset="0"/>
              </a:rPr>
              <a:t>Baykoç</a:t>
            </a:r>
            <a:r>
              <a:rPr lang="tr-TR" sz="2000" dirty="0">
                <a:latin typeface="Calibri" panose="020F0502020204030204" pitchFamily="34" charset="0"/>
                <a:cs typeface="Calibri" panose="020F0502020204030204" pitchFamily="34" charset="0"/>
              </a:rPr>
              <a:t> Dönmez, N. (2011). Üstün ve Özel Yetenekli Çocuklar ve Eğitimleri (</a:t>
            </a:r>
            <a:r>
              <a:rPr lang="tr-TR" sz="2000" dirty="0" err="1">
                <a:latin typeface="Calibri" panose="020F0502020204030204" pitchFamily="34" charset="0"/>
                <a:cs typeface="Calibri" panose="020F0502020204030204" pitchFamily="34" charset="0"/>
              </a:rPr>
              <a:t>Necate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Baykoç</a:t>
            </a:r>
            <a:r>
              <a:rPr lang="tr-TR" sz="2000" dirty="0">
                <a:latin typeface="Calibri" panose="020F0502020204030204" pitchFamily="34" charset="0"/>
                <a:cs typeface="Calibri" panose="020F0502020204030204" pitchFamily="34" charset="0"/>
              </a:rPr>
              <a:t> Dönmez, ed.). Ankara: Eğiten Kitap.</a:t>
            </a:r>
          </a:p>
          <a:p>
            <a:pPr algn="just"/>
            <a:r>
              <a:rPr lang="tr-TR" sz="2000" dirty="0" err="1">
                <a:latin typeface="Calibri" panose="020F0502020204030204" pitchFamily="34" charset="0"/>
                <a:cs typeface="Calibri" panose="020F0502020204030204" pitchFamily="34" charset="0"/>
              </a:rPr>
              <a:t>Baykoç</a:t>
            </a:r>
            <a:r>
              <a:rPr lang="tr-TR" sz="2000" dirty="0">
                <a:latin typeface="Calibri" panose="020F0502020204030204" pitchFamily="34" charset="0"/>
                <a:cs typeface="Calibri" panose="020F0502020204030204" pitchFamily="34" charset="0"/>
              </a:rPr>
              <a:t> Dönmez, N. (2018). Üstün Yetenekli Çocuklar. Özel Gereksinimli Çocuklar (Nilgün Metin, ed.). Ankara: Anı Yayıncılık.</a:t>
            </a:r>
          </a:p>
          <a:p>
            <a:pPr algn="just"/>
            <a:r>
              <a:rPr lang="tr-TR" sz="2000" dirty="0">
                <a:latin typeface="Calibri" panose="020F0502020204030204" pitchFamily="34" charset="0"/>
                <a:cs typeface="Calibri" panose="020F0502020204030204" pitchFamily="34" charset="0"/>
              </a:rPr>
              <a:t>Sak, U. (2012). Üstün Zekalılar. Ankara: Vize Yayıncılık.</a:t>
            </a:r>
          </a:p>
          <a:p>
            <a:pPr algn="just"/>
            <a:r>
              <a:rPr lang="tr-TR" sz="2000" dirty="0" err="1">
                <a:latin typeface="Calibri" panose="020F0502020204030204" pitchFamily="34" charset="0"/>
                <a:cs typeface="Calibri" panose="020F0502020204030204" pitchFamily="34" charset="0"/>
              </a:rPr>
              <a:t>Saranlı</a:t>
            </a:r>
            <a:r>
              <a:rPr lang="tr-TR" sz="2000" dirty="0">
                <a:latin typeface="Calibri" panose="020F0502020204030204" pitchFamily="34" charset="0"/>
                <a:cs typeface="Calibri" panose="020F0502020204030204" pitchFamily="34" charset="0"/>
              </a:rPr>
              <a:t>, A. G. &amp; Kurtulmuş, Z. (2018). Üstün Yetenekli ve Üstün Zekalı Çocuklar. Özel gereksinimli çocuklar ve eğitimleri içinde. (Neriman Aral &amp; Figen Gürsoy, ed.). Ankara: Hedef Yayıncılık.</a:t>
            </a:r>
          </a:p>
          <a:p>
            <a:pPr algn="just"/>
            <a:endParaRPr lang="tr-TR" sz="2000" dirty="0">
              <a:latin typeface="Calibri" panose="020F0502020204030204" pitchFamily="34" charset="0"/>
              <a:cs typeface="Calibri" panose="020F0502020204030204" pitchFamily="34" charset="0"/>
            </a:endParaRPr>
          </a:p>
          <a:p>
            <a:pPr algn="just"/>
            <a:endParaRPr lang="tr-TR" sz="2000" dirty="0">
              <a:latin typeface="Calibri" panose="020F0502020204030204" pitchFamily="34" charset="0"/>
              <a:cs typeface="Calibri" panose="020F0502020204030204" pitchFamily="34" charset="0"/>
            </a:endParaRPr>
          </a:p>
          <a:p>
            <a:pPr algn="just"/>
            <a:endParaRPr lang="tr-TR" sz="20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F090A891-ECD6-C54D-86D5-507FF3C594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385739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7AA1F0-AF08-DE40-818D-CE31022FB17F}"/>
              </a:ext>
            </a:extLst>
          </p:cNvPr>
          <p:cNvSpPr>
            <a:spLocks noGrp="1"/>
          </p:cNvSpPr>
          <p:nvPr>
            <p:ph type="title"/>
          </p:nvPr>
        </p:nvSpPr>
        <p:spPr/>
        <p:txBody>
          <a:bodyPr/>
          <a:lstStyle/>
          <a:p>
            <a:r>
              <a:rPr lang="tr-TR" dirty="0"/>
              <a:t>Tanılamanın Amacı</a:t>
            </a:r>
          </a:p>
        </p:txBody>
      </p:sp>
      <p:sp>
        <p:nvSpPr>
          <p:cNvPr id="3" name="Metin Yer Tutucusu 2">
            <a:extLst>
              <a:ext uri="{FF2B5EF4-FFF2-40B4-BE49-F238E27FC236}">
                <a16:creationId xmlns:a16="http://schemas.microsoft.com/office/drawing/2014/main" id="{F75A0838-9B58-5946-AF5F-819180B24676}"/>
              </a:ext>
            </a:extLst>
          </p:cNvPr>
          <p:cNvSpPr>
            <a:spLocks noGrp="1"/>
          </p:cNvSpPr>
          <p:nvPr>
            <p:ph type="body" idx="1"/>
          </p:nvPr>
        </p:nvSpPr>
        <p:spPr>
          <a:xfrm>
            <a:off x="855300" y="1430147"/>
            <a:ext cx="6714877" cy="2877353"/>
          </a:xfrm>
        </p:spPr>
        <p:txBody>
          <a:bodyPr/>
          <a:lstStyle/>
          <a:p>
            <a:pPr algn="just"/>
            <a:r>
              <a:rPr lang="tr-TR" dirty="0"/>
              <a:t>Tanılamanın temel amacı; çocuğun gelişimsel özelliklerini belirleyerek bireysel olarak gelişimsel destek programı hazırlamayı, çocuğa ve ailesine rehberlik ve danışmanlık yapmayı sağlamaktadır. </a:t>
            </a:r>
          </a:p>
        </p:txBody>
      </p:sp>
      <p:sp>
        <p:nvSpPr>
          <p:cNvPr id="4" name="Slayt Numarası Yer Tutucusu 3">
            <a:extLst>
              <a:ext uri="{FF2B5EF4-FFF2-40B4-BE49-F238E27FC236}">
                <a16:creationId xmlns:a16="http://schemas.microsoft.com/office/drawing/2014/main" id="{5B301C7C-9D36-554C-BF66-12026EA263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96034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AF1D83-9874-6D4E-A7C6-844B74E4FF27}"/>
              </a:ext>
            </a:extLst>
          </p:cNvPr>
          <p:cNvSpPr>
            <a:spLocks noGrp="1"/>
          </p:cNvSpPr>
          <p:nvPr>
            <p:ph type="title"/>
          </p:nvPr>
        </p:nvSpPr>
        <p:spPr>
          <a:xfrm>
            <a:off x="600323" y="263123"/>
            <a:ext cx="7433400" cy="396300"/>
          </a:xfrm>
        </p:spPr>
        <p:txBody>
          <a:bodyPr/>
          <a:lstStyle/>
          <a:p>
            <a:r>
              <a:rPr lang="tr-TR" dirty="0"/>
              <a:t>Tanılama İlkeleri</a:t>
            </a:r>
          </a:p>
        </p:txBody>
      </p:sp>
      <p:sp>
        <p:nvSpPr>
          <p:cNvPr id="3" name="Metin Yer Tutucusu 2">
            <a:extLst>
              <a:ext uri="{FF2B5EF4-FFF2-40B4-BE49-F238E27FC236}">
                <a16:creationId xmlns:a16="http://schemas.microsoft.com/office/drawing/2014/main" id="{DCFBE35F-E6B8-5740-9EE3-E3D919FEA817}"/>
              </a:ext>
            </a:extLst>
          </p:cNvPr>
          <p:cNvSpPr>
            <a:spLocks noGrp="1"/>
          </p:cNvSpPr>
          <p:nvPr>
            <p:ph type="body" idx="1"/>
          </p:nvPr>
        </p:nvSpPr>
        <p:spPr>
          <a:xfrm>
            <a:off x="600323" y="797101"/>
            <a:ext cx="8235946" cy="4083276"/>
          </a:xfrm>
        </p:spPr>
        <p:txBody>
          <a:bodyPr/>
          <a:lstStyle/>
          <a:p>
            <a:pPr algn="just"/>
            <a:r>
              <a:rPr lang="tr-TR" sz="2000" b="1" dirty="0"/>
              <a:t>Yararlılık: </a:t>
            </a:r>
            <a:r>
              <a:rPr lang="tr-TR" sz="2000" dirty="0"/>
              <a:t>Çocuğun yararı için olmalıdır.</a:t>
            </a:r>
          </a:p>
          <a:p>
            <a:pPr algn="just"/>
            <a:r>
              <a:rPr lang="tr-TR" sz="2000" b="1" dirty="0"/>
              <a:t>Bilimsellik: </a:t>
            </a:r>
            <a:r>
              <a:rPr lang="tr-TR" sz="2000" dirty="0"/>
              <a:t>Kanıtlanmış modeller kullanılarak yapılmalıdır. </a:t>
            </a:r>
          </a:p>
          <a:p>
            <a:pPr algn="just"/>
            <a:r>
              <a:rPr lang="tr-TR" sz="2000" b="1" dirty="0"/>
              <a:t>Kapsamlılık: </a:t>
            </a:r>
            <a:r>
              <a:rPr lang="tr-TR" sz="2000" dirty="0"/>
              <a:t>Çocuğun tüm gelişim alanlarını ve yeteneklerini değerlendirmelidir.</a:t>
            </a:r>
          </a:p>
          <a:p>
            <a:pPr algn="just"/>
            <a:r>
              <a:rPr lang="tr-TR" sz="2000" b="1" dirty="0"/>
              <a:t>Eşitlik: </a:t>
            </a:r>
            <a:r>
              <a:rPr lang="tr-TR" sz="2000" dirty="0"/>
              <a:t>Tüm çocuklara eşit haklar verilerek yapılmalıdır.</a:t>
            </a:r>
          </a:p>
          <a:p>
            <a:pPr algn="just"/>
            <a:r>
              <a:rPr lang="tr-TR" sz="2000" b="1" dirty="0"/>
              <a:t>Erken Tanı: </a:t>
            </a:r>
            <a:r>
              <a:rPr lang="tr-TR" sz="2000" dirty="0"/>
              <a:t>Gelişimin hızlı olduğu erken dönemlerde yapılması önemlidir. </a:t>
            </a:r>
          </a:p>
          <a:p>
            <a:pPr algn="just"/>
            <a:r>
              <a:rPr lang="tr-TR" sz="2000" b="1" dirty="0"/>
              <a:t>Süreklilik: </a:t>
            </a:r>
            <a:r>
              <a:rPr lang="tr-TR" sz="2000" dirty="0"/>
              <a:t>Faklı dönemlerde farklı ortamlarda değerlendirmenin yapılması gerekmektedir. </a:t>
            </a:r>
          </a:p>
          <a:p>
            <a:pPr algn="just"/>
            <a:r>
              <a:rPr lang="tr-TR" sz="2000" b="1" dirty="0"/>
              <a:t>Uygun Araç Kullanımı: </a:t>
            </a:r>
            <a:r>
              <a:rPr lang="tr-TR" sz="2000" dirty="0"/>
              <a:t>Çocuğun üstün olan yeteneğine uygun olarak bir araç seçilmelidir. </a:t>
            </a:r>
          </a:p>
          <a:p>
            <a:pPr algn="just"/>
            <a:r>
              <a:rPr lang="tr-TR" sz="2000" b="1" dirty="0"/>
              <a:t>Ortak Karar: </a:t>
            </a:r>
            <a:r>
              <a:rPr lang="tr-TR" sz="2000" dirty="0"/>
              <a:t>Farklı disiplinlerden çocuk ile teması olan uzmanların ortak görüşü olmalıdır </a:t>
            </a:r>
          </a:p>
        </p:txBody>
      </p:sp>
      <p:sp>
        <p:nvSpPr>
          <p:cNvPr id="4" name="Slayt Numarası Yer Tutucusu 3">
            <a:extLst>
              <a:ext uri="{FF2B5EF4-FFF2-40B4-BE49-F238E27FC236}">
                <a16:creationId xmlns:a16="http://schemas.microsoft.com/office/drawing/2014/main" id="{BAD2EE9E-10CD-FB40-8F29-DE70D8CDC3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7649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B9278172-E77C-5042-A333-24977D5D9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aphicFrame>
        <p:nvGraphicFramePr>
          <p:cNvPr id="5" name="Diyagram 4">
            <a:extLst>
              <a:ext uri="{FF2B5EF4-FFF2-40B4-BE49-F238E27FC236}">
                <a16:creationId xmlns:a16="http://schemas.microsoft.com/office/drawing/2014/main" id="{227DB64D-7462-D74B-8EC2-B19086C6C166}"/>
              </a:ext>
            </a:extLst>
          </p:cNvPr>
          <p:cNvGraphicFramePr/>
          <p:nvPr>
            <p:extLst>
              <p:ext uri="{D42A27DB-BD31-4B8C-83A1-F6EECF244321}">
                <p14:modId xmlns:p14="http://schemas.microsoft.com/office/powerpoint/2010/main" val="3790258436"/>
              </p:ext>
            </p:extLst>
          </p:nvPr>
        </p:nvGraphicFramePr>
        <p:xfrm>
          <a:off x="254977"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542D00F9-517E-AF4F-8936-91B2A35AC128}"/>
              </a:ext>
            </a:extLst>
          </p:cNvPr>
          <p:cNvSpPr txBox="1"/>
          <p:nvPr/>
        </p:nvSpPr>
        <p:spPr>
          <a:xfrm>
            <a:off x="2209568" y="4835723"/>
            <a:ext cx="2186817" cy="307777"/>
          </a:xfrm>
          <a:prstGeom prst="rect">
            <a:avLst/>
          </a:prstGeom>
          <a:noFill/>
        </p:spPr>
        <p:txBody>
          <a:bodyPr wrap="none" rtlCol="0">
            <a:spAutoFit/>
          </a:bodyPr>
          <a:lstStyle/>
          <a:p>
            <a:r>
              <a:rPr lang="tr-TR" dirty="0" err="1">
                <a:latin typeface="Calibri" panose="020F0502020204030204" pitchFamily="34" charset="0"/>
                <a:cs typeface="Calibri" panose="020F0502020204030204" pitchFamily="34" charset="0"/>
              </a:rPr>
              <a:t>Saranlı</a:t>
            </a:r>
            <a:r>
              <a:rPr lang="tr-TR" dirty="0">
                <a:latin typeface="Calibri" panose="020F0502020204030204" pitchFamily="34" charset="0"/>
                <a:cs typeface="Calibri" panose="020F0502020204030204" pitchFamily="34" charset="0"/>
              </a:rPr>
              <a:t> &amp; Kurtulmuş, 2018).</a:t>
            </a:r>
            <a:endParaRPr lang="tr-TR" dirty="0"/>
          </a:p>
        </p:txBody>
      </p:sp>
    </p:spTree>
    <p:extLst>
      <p:ext uri="{BB962C8B-B14F-4D97-AF65-F5344CB8AC3E}">
        <p14:creationId xmlns:p14="http://schemas.microsoft.com/office/powerpoint/2010/main" val="352433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8106CA-9A19-254C-B4F2-EE6B10927E99}"/>
              </a:ext>
            </a:extLst>
          </p:cNvPr>
          <p:cNvSpPr>
            <a:spLocks noGrp="1"/>
          </p:cNvSpPr>
          <p:nvPr>
            <p:ph type="title"/>
          </p:nvPr>
        </p:nvSpPr>
        <p:spPr/>
        <p:txBody>
          <a:bodyPr/>
          <a:lstStyle/>
          <a:p>
            <a:r>
              <a:rPr lang="tr-TR" dirty="0"/>
              <a:t>Çocuğun Gelişim Profili</a:t>
            </a:r>
          </a:p>
        </p:txBody>
      </p:sp>
      <p:sp>
        <p:nvSpPr>
          <p:cNvPr id="3" name="Metin Yer Tutucusu 2">
            <a:extLst>
              <a:ext uri="{FF2B5EF4-FFF2-40B4-BE49-F238E27FC236}">
                <a16:creationId xmlns:a16="http://schemas.microsoft.com/office/drawing/2014/main" id="{A0167BA6-2F12-EA4B-AE9D-6B35841A2A1C}"/>
              </a:ext>
            </a:extLst>
          </p:cNvPr>
          <p:cNvSpPr>
            <a:spLocks noGrp="1"/>
          </p:cNvSpPr>
          <p:nvPr>
            <p:ph type="body" idx="1"/>
          </p:nvPr>
        </p:nvSpPr>
        <p:spPr/>
        <p:txBody>
          <a:bodyPr/>
          <a:lstStyle/>
          <a:p>
            <a:pPr algn="just"/>
            <a:r>
              <a:rPr lang="tr-TR" dirty="0"/>
              <a:t>Çocuğun gelişiminin bilinmesi ve gelişimsel durumunun içinde bulunduğu kültürdeki çocukların gelişimlerine kıyasla değerlendirilerek gelişimsel profilinin çıkarılması çocuk hakkında detaylı bilgi </a:t>
            </a:r>
            <a:r>
              <a:rPr lang="tr-TR" dirty="0" smtClean="0"/>
              <a:t>sağlamaktadır</a:t>
            </a:r>
            <a:endParaRPr lang="tr-TR" dirty="0"/>
          </a:p>
        </p:txBody>
      </p:sp>
      <p:sp>
        <p:nvSpPr>
          <p:cNvPr id="4" name="Slayt Numarası Yer Tutucusu 3">
            <a:extLst>
              <a:ext uri="{FF2B5EF4-FFF2-40B4-BE49-F238E27FC236}">
                <a16:creationId xmlns:a16="http://schemas.microsoft.com/office/drawing/2014/main" id="{529D0271-3D2E-9545-8CDB-E473B70763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43996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DBB443-ED9C-0040-95D9-972F9C271D96}"/>
              </a:ext>
            </a:extLst>
          </p:cNvPr>
          <p:cNvSpPr>
            <a:spLocks noGrp="1"/>
          </p:cNvSpPr>
          <p:nvPr>
            <p:ph type="title"/>
          </p:nvPr>
        </p:nvSpPr>
        <p:spPr/>
        <p:txBody>
          <a:bodyPr/>
          <a:lstStyle/>
          <a:p>
            <a:r>
              <a:rPr lang="tr-TR" dirty="0"/>
              <a:t>Çocuğun Gelişim Profili Devamı</a:t>
            </a:r>
          </a:p>
        </p:txBody>
      </p:sp>
      <p:sp>
        <p:nvSpPr>
          <p:cNvPr id="3" name="Metin Yer Tutucusu 2">
            <a:extLst>
              <a:ext uri="{FF2B5EF4-FFF2-40B4-BE49-F238E27FC236}">
                <a16:creationId xmlns:a16="http://schemas.microsoft.com/office/drawing/2014/main" id="{AB943C21-D064-444D-B61E-2DC587CCE057}"/>
              </a:ext>
            </a:extLst>
          </p:cNvPr>
          <p:cNvSpPr>
            <a:spLocks noGrp="1"/>
          </p:cNvSpPr>
          <p:nvPr>
            <p:ph type="body" idx="1"/>
          </p:nvPr>
        </p:nvSpPr>
        <p:spPr/>
        <p:txBody>
          <a:bodyPr/>
          <a:lstStyle/>
          <a:p>
            <a:pPr algn="just"/>
            <a:r>
              <a:rPr lang="tr-TR" dirty="0"/>
              <a:t>Çocuğun bilişsel, dil, motor, sosyal ve duygusal gelişim alanlarının değerlendirilerek her bir gelişim alanına özgü olarak profilinin çıkarılması değerlendirme sürecinde oldukça önemli bir süreçtir. Bunun için standardize gelişimsel değerlendirme araçlarından yararlanmak </a:t>
            </a:r>
            <a:r>
              <a:rPr lang="tr-TR" dirty="0" smtClean="0"/>
              <a:t>gerekmektedir</a:t>
            </a:r>
            <a:endParaRPr lang="tr-TR" dirty="0"/>
          </a:p>
        </p:txBody>
      </p:sp>
      <p:sp>
        <p:nvSpPr>
          <p:cNvPr id="4" name="Slayt Numarası Yer Tutucusu 3">
            <a:extLst>
              <a:ext uri="{FF2B5EF4-FFF2-40B4-BE49-F238E27FC236}">
                <a16:creationId xmlns:a16="http://schemas.microsoft.com/office/drawing/2014/main" id="{0F208C35-8DAB-1641-A434-2C5A099653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522411559"/>
      </p:ext>
    </p:extLst>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1458</Words>
  <Application>Microsoft Office PowerPoint</Application>
  <PresentationFormat>Ekran Gösterisi (16:9)</PresentationFormat>
  <Paragraphs>197</Paragraphs>
  <Slides>41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Montserrat</vt:lpstr>
      <vt:lpstr>Calibri</vt:lpstr>
      <vt:lpstr>Arial</vt:lpstr>
      <vt:lpstr>Montserrat Light</vt:lpstr>
      <vt:lpstr>Nicholas template</vt:lpstr>
      <vt:lpstr>Üstün Yetenekli Çocuklarda Tanılama ve Değerlendirme</vt:lpstr>
      <vt:lpstr>PowerPoint Sunusu</vt:lpstr>
      <vt:lpstr>PowerPoint Sunusu</vt:lpstr>
      <vt:lpstr>PowerPoint Sunusu</vt:lpstr>
      <vt:lpstr>Tanılamanın Amacı</vt:lpstr>
      <vt:lpstr>Tanılama İlkeleri</vt:lpstr>
      <vt:lpstr>PowerPoint Sunusu</vt:lpstr>
      <vt:lpstr>Çocuğun Gelişim Profili</vt:lpstr>
      <vt:lpstr>Çocuğun Gelişim Profili Devamı</vt:lpstr>
      <vt:lpstr>Aileden Alınan Bilgiler</vt:lpstr>
      <vt:lpstr>Aileden Alınan Bilgiler Devamı</vt:lpstr>
      <vt:lpstr>Öğretmenden Alınan Bilgiler</vt:lpstr>
      <vt:lpstr>Öğretmenden Alınan Bilgiler Devamı</vt:lpstr>
      <vt:lpstr>Akranlarından Alınan Bilgiler</vt:lpstr>
      <vt:lpstr>Gözlemler</vt:lpstr>
      <vt:lpstr>Standart Testler</vt:lpstr>
      <vt:lpstr>Performans Testleri</vt:lpstr>
      <vt:lpstr>Bireysel Çalışmalar</vt:lpstr>
      <vt:lpstr>Üstün Zekalı ve Yetenekli Çocukların Belirleme Modelleri</vt:lpstr>
      <vt:lpstr>Bireysel Eğitim Plan Modeli</vt:lpstr>
      <vt:lpstr>Genel zeka yeteneği modeli</vt:lpstr>
      <vt:lpstr>Özel akademik tutum modeli,</vt:lpstr>
      <vt:lpstr>Döner kapı modeli,</vt:lpstr>
      <vt:lpstr>Üstün yetenek davranış modeli</vt:lpstr>
      <vt:lpstr>Tanılama Yöntemleri</vt:lpstr>
      <vt:lpstr>1. Norm Tabanlı Değerlendirme</vt:lpstr>
      <vt:lpstr>2. Örneklem Tabanlı Değerlendirme </vt:lpstr>
      <vt:lpstr>2. Örneklem Tabanlı Değerlendirme (Devamı)</vt:lpstr>
      <vt:lpstr>3. Ölçüt Tabanlı Değerlendirme</vt:lpstr>
      <vt:lpstr>Tanılama Yaklaşımları</vt:lpstr>
      <vt:lpstr>1. Bireye Dayalı Tanılama</vt:lpstr>
      <vt:lpstr>2. Programa Dayalı Tanılama</vt:lpstr>
      <vt:lpstr>Avantajları ve Dezavantajları</vt:lpstr>
      <vt:lpstr>Tanılama Süreci</vt:lpstr>
      <vt:lpstr>Başvuru Aşaması</vt:lpstr>
      <vt:lpstr>Tarama/Aday Gösterme/Yönlendirme Aşaması</vt:lpstr>
      <vt:lpstr>Tarama/Aday Gösterme/Yönlendirme Aşaması</vt:lpstr>
      <vt:lpstr>Ölçme Aşaması</vt:lpstr>
      <vt:lpstr>Ölçme Aşaması (Devamı)</vt:lpstr>
      <vt:lpstr>Karar Verme Aşaması</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  ve  Üstün Yetenek</dc:title>
  <dc:creator>figen</dc:creator>
  <cp:lastModifiedBy>figen</cp:lastModifiedBy>
  <cp:revision>44</cp:revision>
  <dcterms:modified xsi:type="dcterms:W3CDTF">2020-11-12T17:05:31Z</dcterms:modified>
</cp:coreProperties>
</file>