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6" r:id="rId3"/>
    <p:sldId id="263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072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914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90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451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69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91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370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2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14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242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05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E63E05B-1DE1-46DD-B489-A42E6039A81D}" type="datetimeFigureOut">
              <a:rPr lang="tr-TR" smtClean="0">
                <a:solidFill>
                  <a:srgbClr val="073E87"/>
                </a:solidFill>
              </a:rPr>
              <a:pPr/>
              <a:t>03.03.2018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0B00E80-B4E9-4E5C-A46F-8721FBC2B769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183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2509" y="540328"/>
            <a:ext cx="8354291" cy="6201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cap="all" dirty="0" smtClean="0"/>
              <a:t> </a:t>
            </a:r>
            <a:endParaRPr lang="tr-TR" sz="4000" b="1" cap="all" dirty="0"/>
          </a:p>
          <a:p>
            <a:pPr marL="0" indent="0" algn="ctr">
              <a:buNone/>
            </a:pPr>
            <a:r>
              <a:rPr lang="tr-TR" sz="4000" b="1" cap="all" dirty="0" smtClean="0"/>
              <a:t>SÖZLEŞMENİN </a:t>
            </a:r>
            <a:r>
              <a:rPr lang="tr-TR" sz="4000" b="1" cap="all" dirty="0"/>
              <a:t>İÇERİĞİ</a:t>
            </a:r>
            <a:r>
              <a:rPr lang="tr-TR" sz="4000" cap="all" dirty="0"/>
              <a:t>	</a:t>
            </a:r>
            <a:endParaRPr lang="tr-TR" sz="4000" b="1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endParaRPr lang="tr-TR" cap="all" dirty="0"/>
          </a:p>
          <a:p>
            <a:pPr marL="0" indent="0">
              <a:buNone/>
            </a:pPr>
            <a:endParaRPr lang="tr-TR" cap="all" dirty="0" smtClean="0"/>
          </a:p>
          <a:p>
            <a:pPr marL="0" indent="0">
              <a:buNone/>
            </a:pPr>
            <a:r>
              <a:rPr lang="tr-TR" cap="all" dirty="0" smtClean="0"/>
              <a:t>I.SÖZLEŞME </a:t>
            </a:r>
            <a:r>
              <a:rPr lang="tr-TR" cap="all" dirty="0"/>
              <a:t>ÖZGÜRLÜGÜ VE </a:t>
            </a:r>
            <a:r>
              <a:rPr lang="tr-TR" cap="all" dirty="0" smtClean="0"/>
              <a:t>SINIRLARI</a:t>
            </a:r>
          </a:p>
          <a:p>
            <a:pPr marL="0" indent="0">
              <a:buNone/>
            </a:pPr>
            <a:r>
              <a:rPr lang="tr-TR" cap="all" dirty="0" smtClean="0"/>
              <a:t>II. </a:t>
            </a:r>
            <a:r>
              <a:rPr lang="tr-TR" dirty="0" smtClean="0"/>
              <a:t>SÖZLEŞME YAPMA MECBURİYETİ </a:t>
            </a:r>
          </a:p>
          <a:p>
            <a:pPr marL="0" indent="0">
              <a:buNone/>
            </a:pPr>
            <a:r>
              <a:rPr lang="tr-TR" cap="all" dirty="0" smtClean="0"/>
              <a:t>III. </a:t>
            </a:r>
            <a:r>
              <a:rPr lang="tr-TR" dirty="0" smtClean="0"/>
              <a:t>SÖZLEŞMENİN İÇERİĞİNİ DÜZENLEME ÖZGÜRLÜĞÜ </a:t>
            </a:r>
            <a:r>
              <a:rPr lang="tr-TR" dirty="0" smtClean="0"/>
              <a:t>	</a:t>
            </a:r>
            <a:endParaRPr lang="tr-TR" cap="all" dirty="0"/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2007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35696" y="404664"/>
            <a:ext cx="6377940" cy="93610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Sözleşme Yapma Mecburiyeti</a:t>
            </a:r>
            <a:endParaRPr lang="tr-TR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00808"/>
            <a:ext cx="5410944" cy="494290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Hukukî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işlemden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doğan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sözleşme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yapma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mecburiyeti</a:t>
            </a: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Sözleşme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Yapma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Vaadi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Önsözleşme</a:t>
            </a:r>
            <a:r>
              <a:rPr lang="en-GB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tr-T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a) Önsözleşme, borçlandırıcı bir işleme, bir borç sözleşmesine ilişkin olmalıdır	</a:t>
            </a:r>
          </a:p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b) Asıl sözleşmenin konusu yeter derecede belirli veya belirlenebilir olmalıdır</a:t>
            </a:r>
          </a:p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c) Önsözleşme, asıl sözleşmenin bağlı tutulduğu şekle uygun olarak yapılmalıdır	</a:t>
            </a:r>
          </a:p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d) Önsözleşme, alacaklıya, borçludan borcunu yerine getirmesini  isteme yetkisini vermelidir	</a:t>
            </a:r>
          </a:p>
          <a:p>
            <a:pPr>
              <a:buNone/>
            </a:pPr>
            <a:r>
              <a:rPr lang="tr-T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e) Önsözleşmenin konusu imkânsız, hukuka veya ahlâka aykırı olmamalıdır</a:t>
            </a:r>
            <a:endParaRPr lang="tr-T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ön sözleşm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84784"/>
            <a:ext cx="237626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ön sözleşm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365104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60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9" y="540328"/>
            <a:ext cx="4896543" cy="6317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000" b="1" cap="all" dirty="0" smtClean="0"/>
              <a:t>II.SÖZLEŞME  </a:t>
            </a:r>
            <a:r>
              <a:rPr lang="tr-TR" sz="3000" b="1" cap="all" dirty="0"/>
              <a:t>ÖZGÜRLÜĞÜNÜN YAPTIRIMI </a:t>
            </a:r>
            <a:r>
              <a:rPr lang="tr-TR" sz="3000" b="1" cap="all" dirty="0" smtClean="0"/>
              <a:t>GEÇERSİZLİK (HÜKÜMSÜZLÜK)</a:t>
            </a:r>
            <a:endParaRPr lang="tr-TR" sz="3000" b="1" cap="all" dirty="0"/>
          </a:p>
          <a:p>
            <a:pPr marL="0" indent="0">
              <a:buNone/>
            </a:pPr>
            <a:r>
              <a:rPr lang="tr-TR" dirty="0" smtClean="0"/>
              <a:t>    1.Yokluk </a:t>
            </a:r>
            <a:r>
              <a:rPr lang="tr-TR" dirty="0"/>
              <a:t>ve geçersizlik kavramları	</a:t>
            </a:r>
          </a:p>
          <a:p>
            <a:pPr marL="0" indent="0">
              <a:buNone/>
            </a:pPr>
            <a:r>
              <a:rPr lang="tr-TR" dirty="0" smtClean="0"/>
              <a:t>       </a:t>
            </a:r>
            <a:r>
              <a:rPr lang="tr-TR" dirty="0"/>
              <a:t>a</a:t>
            </a:r>
            <a:r>
              <a:rPr lang="tr-TR" dirty="0" smtClean="0"/>
              <a:t>)Yokluk 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   </a:t>
            </a:r>
            <a:r>
              <a:rPr lang="tr-TR" dirty="0" smtClean="0"/>
              <a:t>b)Geçersizlik</a:t>
            </a:r>
            <a:r>
              <a:rPr lang="tr-TR" dirty="0"/>
              <a:t>	</a:t>
            </a:r>
          </a:p>
          <a:p>
            <a:pPr marL="0" indent="0">
              <a:buNone/>
            </a:pPr>
            <a:r>
              <a:rPr lang="tr-TR" dirty="0" smtClean="0"/>
              <a:t>           </a:t>
            </a:r>
            <a:r>
              <a:rPr lang="tr-TR" dirty="0" err="1" smtClean="0"/>
              <a:t>aa</a:t>
            </a:r>
            <a:r>
              <a:rPr lang="tr-TR" dirty="0" smtClean="0"/>
              <a:t>)Eksiklik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</a:t>
            </a:r>
            <a:r>
              <a:rPr lang="tr-TR" dirty="0" err="1" smtClean="0"/>
              <a:t>bb</a:t>
            </a:r>
            <a:r>
              <a:rPr lang="tr-TR" dirty="0" smtClean="0"/>
              <a:t>)Butlan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</a:t>
            </a:r>
            <a:r>
              <a:rPr lang="tr-TR" dirty="0" smtClean="0"/>
              <a:t>  </a:t>
            </a:r>
            <a:r>
              <a:rPr lang="en-GB" dirty="0" smtClean="0"/>
              <a:t>cc</a:t>
            </a:r>
            <a:r>
              <a:rPr lang="en-GB" dirty="0" smtClean="0"/>
              <a:t>)</a:t>
            </a:r>
            <a:r>
              <a:rPr lang="tr-TR" dirty="0" smtClean="0"/>
              <a:t> </a:t>
            </a:r>
            <a:r>
              <a:rPr lang="en-GB" dirty="0" err="1" smtClean="0"/>
              <a:t>İptal</a:t>
            </a:r>
            <a:r>
              <a:rPr lang="en-GB" dirty="0" smtClean="0"/>
              <a:t> </a:t>
            </a:r>
            <a:r>
              <a:rPr lang="en-GB" dirty="0" err="1"/>
              <a:t>edilebilirlik</a:t>
            </a:r>
            <a:r>
              <a:rPr lang="en-GB" dirty="0"/>
              <a:t> </a:t>
            </a:r>
            <a:endParaRPr lang="tr-TR" dirty="0"/>
          </a:p>
        </p:txBody>
      </p:sp>
      <p:pic>
        <p:nvPicPr>
          <p:cNvPr id="4" name="Picture 8" descr="C:\Users\hk\Desktop\IMG_19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080" y="1628800"/>
            <a:ext cx="3312368" cy="5040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02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48</Words>
  <Application>Microsoft Office PowerPoint</Application>
  <PresentationFormat>Ekran Gösterisi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Dalga Biçimi</vt:lpstr>
      <vt:lpstr>PowerPoint Sunusu</vt:lpstr>
      <vt:lpstr>Sözleşme Yapma Mecburiyeti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Veysel Başpınar</cp:lastModifiedBy>
  <cp:revision>10</cp:revision>
  <dcterms:created xsi:type="dcterms:W3CDTF">2018-02-28T12:51:09Z</dcterms:created>
  <dcterms:modified xsi:type="dcterms:W3CDTF">2018-03-03T09:44:10Z</dcterms:modified>
</cp:coreProperties>
</file>