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66" r:id="rId3"/>
    <p:sldId id="263" r:id="rId4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-105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3E05B-1DE1-46DD-B489-A42E6039A81D}" type="datetimeFigureOut">
              <a:rPr lang="tr-TR" smtClean="0">
                <a:solidFill>
                  <a:srgbClr val="073E87"/>
                </a:solidFill>
              </a:rPr>
              <a:pPr/>
              <a:t>03.03.2018</a:t>
            </a:fld>
            <a:endParaRPr lang="tr-TR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73E8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00E80-B4E9-4E5C-A46F-8721FBC2B769}" type="slidenum">
              <a:rPr lang="tr-TR" smtClean="0">
                <a:solidFill>
                  <a:srgbClr val="073E87"/>
                </a:solidFill>
              </a:rPr>
              <a:pPr/>
              <a:t>‹#›</a:t>
            </a:fld>
            <a:endParaRPr lang="tr-TR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070728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3E05B-1DE1-46DD-B489-A42E6039A81D}" type="datetimeFigureOut">
              <a:rPr lang="tr-TR" smtClean="0">
                <a:solidFill>
                  <a:srgbClr val="073E87"/>
                </a:solidFill>
              </a:rPr>
              <a:pPr/>
              <a:t>03.03.2018</a:t>
            </a:fld>
            <a:endParaRPr lang="tr-TR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73E8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00E80-B4E9-4E5C-A46F-8721FBC2B769}" type="slidenum">
              <a:rPr lang="tr-TR" smtClean="0">
                <a:solidFill>
                  <a:srgbClr val="073E87"/>
                </a:solidFill>
              </a:rPr>
              <a:pPr/>
              <a:t>‹#›</a:t>
            </a:fld>
            <a:endParaRPr lang="tr-TR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849140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3E05B-1DE1-46DD-B489-A42E6039A81D}" type="datetimeFigureOut">
              <a:rPr lang="tr-TR" smtClean="0">
                <a:solidFill>
                  <a:srgbClr val="073E87"/>
                </a:solidFill>
              </a:rPr>
              <a:pPr/>
              <a:t>03.03.2018</a:t>
            </a:fld>
            <a:endParaRPr lang="tr-TR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73E8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00E80-B4E9-4E5C-A46F-8721FBC2B769}" type="slidenum">
              <a:rPr lang="tr-TR" smtClean="0">
                <a:solidFill>
                  <a:srgbClr val="073E87"/>
                </a:solidFill>
              </a:rPr>
              <a:pPr/>
              <a:t>‹#›</a:t>
            </a:fld>
            <a:endParaRPr lang="tr-TR">
              <a:solidFill>
                <a:srgbClr val="073E87"/>
              </a:solidFill>
            </a:endParaRPr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59014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3E05B-1DE1-46DD-B489-A42E6039A81D}" type="datetimeFigureOut">
              <a:rPr lang="tr-TR" smtClean="0">
                <a:solidFill>
                  <a:srgbClr val="073E87"/>
                </a:solidFill>
              </a:rPr>
              <a:pPr/>
              <a:t>03.03.2018</a:t>
            </a:fld>
            <a:endParaRPr lang="tr-TR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73E8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00E80-B4E9-4E5C-A46F-8721FBC2B769}" type="slidenum">
              <a:rPr lang="tr-TR" smtClean="0">
                <a:solidFill>
                  <a:srgbClr val="073E87"/>
                </a:solidFill>
              </a:rPr>
              <a:pPr/>
              <a:t>‹#›</a:t>
            </a:fld>
            <a:endParaRPr lang="tr-TR">
              <a:solidFill>
                <a:srgbClr val="073E87"/>
              </a:solidFill>
            </a:endParaRP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04518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3E05B-1DE1-46DD-B489-A42E6039A81D}" type="datetimeFigureOut">
              <a:rPr lang="tr-TR" smtClean="0">
                <a:solidFill>
                  <a:srgbClr val="073E87"/>
                </a:solidFill>
              </a:rPr>
              <a:pPr/>
              <a:t>03.03.2018</a:t>
            </a:fld>
            <a:endParaRPr lang="tr-TR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73E8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00E80-B4E9-4E5C-A46F-8721FBC2B769}" type="slidenum">
              <a:rPr lang="tr-TR" smtClean="0">
                <a:solidFill>
                  <a:srgbClr val="073E87"/>
                </a:solidFill>
              </a:rPr>
              <a:pPr/>
              <a:t>‹#›</a:t>
            </a:fld>
            <a:endParaRPr lang="tr-TR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976905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3E05B-1DE1-46DD-B489-A42E6039A81D}" type="datetimeFigureOut">
              <a:rPr lang="tr-TR" smtClean="0">
                <a:solidFill>
                  <a:srgbClr val="073E87"/>
                </a:solidFill>
              </a:rPr>
              <a:pPr/>
              <a:t>03.03.2018</a:t>
            </a:fld>
            <a:endParaRPr lang="tr-TR">
              <a:solidFill>
                <a:srgbClr val="073E87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73E87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00E80-B4E9-4E5C-A46F-8721FBC2B769}" type="slidenum">
              <a:rPr lang="tr-TR" smtClean="0">
                <a:solidFill>
                  <a:srgbClr val="073E87"/>
                </a:solidFill>
              </a:rPr>
              <a:pPr/>
              <a:t>‹#›</a:t>
            </a:fld>
            <a:endParaRPr lang="tr-TR">
              <a:solidFill>
                <a:srgbClr val="073E87"/>
              </a:solidFill>
            </a:endParaRPr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89167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3E05B-1DE1-46DD-B489-A42E6039A81D}" type="datetimeFigureOut">
              <a:rPr lang="tr-TR" smtClean="0">
                <a:solidFill>
                  <a:srgbClr val="073E87"/>
                </a:solidFill>
              </a:rPr>
              <a:pPr/>
              <a:t>03.03.2018</a:t>
            </a:fld>
            <a:endParaRPr lang="tr-TR">
              <a:solidFill>
                <a:srgbClr val="073E87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73E87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00E80-B4E9-4E5C-A46F-8721FBC2B769}" type="slidenum">
              <a:rPr lang="tr-TR" smtClean="0">
                <a:solidFill>
                  <a:srgbClr val="073E87"/>
                </a:solidFill>
              </a:rPr>
              <a:pPr/>
              <a:t>‹#›</a:t>
            </a:fld>
            <a:endParaRPr lang="tr-TR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723700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3E05B-1DE1-46DD-B489-A42E6039A81D}" type="datetimeFigureOut">
              <a:rPr lang="tr-TR" smtClean="0">
                <a:solidFill>
                  <a:srgbClr val="073E87"/>
                </a:solidFill>
              </a:rPr>
              <a:pPr/>
              <a:t>03.03.2018</a:t>
            </a:fld>
            <a:endParaRPr lang="tr-TR">
              <a:solidFill>
                <a:srgbClr val="073E87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73E87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00E80-B4E9-4E5C-A46F-8721FBC2B769}" type="slidenum">
              <a:rPr lang="tr-TR" smtClean="0">
                <a:solidFill>
                  <a:srgbClr val="073E87"/>
                </a:solidFill>
              </a:rPr>
              <a:pPr/>
              <a:t>‹#›</a:t>
            </a:fld>
            <a:endParaRPr lang="tr-TR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302251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3E05B-1DE1-46DD-B489-A42E6039A81D}" type="datetimeFigureOut">
              <a:rPr lang="tr-TR" smtClean="0">
                <a:solidFill>
                  <a:srgbClr val="073E87"/>
                </a:solidFill>
              </a:rPr>
              <a:pPr/>
              <a:t>03.03.2018</a:t>
            </a:fld>
            <a:endParaRPr lang="tr-TR">
              <a:solidFill>
                <a:srgbClr val="073E87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73E87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00E80-B4E9-4E5C-A46F-8721FBC2B769}" type="slidenum">
              <a:rPr lang="tr-TR" smtClean="0">
                <a:solidFill>
                  <a:srgbClr val="073E87"/>
                </a:solidFill>
              </a:rPr>
              <a:pPr/>
              <a:t>‹#›</a:t>
            </a:fld>
            <a:endParaRPr lang="tr-TR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15145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3E05B-1DE1-46DD-B489-A42E6039A81D}" type="datetimeFigureOut">
              <a:rPr lang="tr-TR" smtClean="0">
                <a:solidFill>
                  <a:srgbClr val="073E87"/>
                </a:solidFill>
              </a:rPr>
              <a:pPr/>
              <a:t>03.03.2018</a:t>
            </a:fld>
            <a:endParaRPr lang="tr-TR">
              <a:solidFill>
                <a:srgbClr val="073E87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73E87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00E80-B4E9-4E5C-A46F-8721FBC2B769}" type="slidenum">
              <a:rPr lang="tr-TR" smtClean="0">
                <a:solidFill>
                  <a:srgbClr val="073E87"/>
                </a:solidFill>
              </a:rPr>
              <a:pPr/>
              <a:t>‹#›</a:t>
            </a:fld>
            <a:endParaRPr lang="tr-TR">
              <a:solidFill>
                <a:srgbClr val="073E87"/>
              </a:solidFill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62423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3E05B-1DE1-46DD-B489-A42E6039A81D}" type="datetimeFigureOut">
              <a:rPr lang="tr-TR" smtClean="0">
                <a:solidFill>
                  <a:srgbClr val="073E87"/>
                </a:solidFill>
              </a:rPr>
              <a:pPr/>
              <a:t>03.03.2018</a:t>
            </a:fld>
            <a:endParaRPr lang="tr-TR">
              <a:solidFill>
                <a:srgbClr val="073E87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73E87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00E80-B4E9-4E5C-A46F-8721FBC2B769}" type="slidenum">
              <a:rPr lang="tr-TR" smtClean="0">
                <a:solidFill>
                  <a:srgbClr val="073E87"/>
                </a:solidFill>
              </a:rPr>
              <a:pPr/>
              <a:t>‹#›</a:t>
            </a:fld>
            <a:endParaRPr lang="tr-TR">
              <a:solidFill>
                <a:srgbClr val="073E87"/>
              </a:solidFill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30055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9E63E05B-1DE1-46DD-B489-A42E6039A81D}" type="datetimeFigureOut">
              <a:rPr lang="tr-TR" smtClean="0">
                <a:solidFill>
                  <a:srgbClr val="073E87"/>
                </a:solidFill>
              </a:rPr>
              <a:pPr/>
              <a:t>03.03.2018</a:t>
            </a:fld>
            <a:endParaRPr lang="tr-TR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tr-TR">
              <a:solidFill>
                <a:srgbClr val="073E8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70B00E80-B4E9-4E5C-A46F-8721FBC2B769}" type="slidenum">
              <a:rPr lang="tr-TR" smtClean="0">
                <a:solidFill>
                  <a:srgbClr val="073E87"/>
                </a:solidFill>
              </a:rPr>
              <a:pPr/>
              <a:t>‹#›</a:t>
            </a:fld>
            <a:endParaRPr lang="tr-TR">
              <a:solidFill>
                <a:srgbClr val="073E87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21835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32509" y="540328"/>
            <a:ext cx="8354291" cy="620104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tr-TR" b="1" cap="all" dirty="0" smtClean="0"/>
              <a:t> </a:t>
            </a:r>
            <a:endParaRPr lang="tr-TR" sz="4000" b="1" cap="all" dirty="0"/>
          </a:p>
          <a:p>
            <a:pPr marL="0" indent="0" algn="ctr">
              <a:buNone/>
            </a:pPr>
            <a:r>
              <a:rPr lang="tr-TR" sz="4000" b="1" cap="all" dirty="0" smtClean="0"/>
              <a:t>SÖZLEŞMENİN </a:t>
            </a:r>
            <a:r>
              <a:rPr lang="tr-TR" sz="4000" b="1" cap="all" dirty="0"/>
              <a:t>İÇERİĞİ</a:t>
            </a:r>
            <a:r>
              <a:rPr lang="tr-TR" sz="4000" cap="all" dirty="0"/>
              <a:t>	</a:t>
            </a:r>
            <a:endParaRPr lang="tr-TR" sz="4000" b="1" cap="all" dirty="0"/>
          </a:p>
          <a:p>
            <a:pPr marL="0" indent="0">
              <a:buNone/>
            </a:pPr>
            <a:endParaRPr lang="tr-TR" cap="all" dirty="0" smtClean="0"/>
          </a:p>
          <a:p>
            <a:pPr marL="0" indent="0">
              <a:buNone/>
            </a:pPr>
            <a:endParaRPr lang="tr-TR" cap="all" dirty="0"/>
          </a:p>
          <a:p>
            <a:pPr marL="0" indent="0">
              <a:buNone/>
            </a:pPr>
            <a:endParaRPr lang="tr-TR" cap="all" dirty="0" smtClean="0"/>
          </a:p>
          <a:p>
            <a:pPr marL="0" indent="0">
              <a:buNone/>
            </a:pPr>
            <a:r>
              <a:rPr lang="tr-TR" cap="all" dirty="0" smtClean="0"/>
              <a:t>I.SÖZLEŞME </a:t>
            </a:r>
            <a:r>
              <a:rPr lang="tr-TR" cap="all" dirty="0"/>
              <a:t>ÖZGÜRLÜGÜ VE </a:t>
            </a:r>
            <a:r>
              <a:rPr lang="tr-TR" cap="all" dirty="0" smtClean="0"/>
              <a:t>SINIRLARI</a:t>
            </a:r>
          </a:p>
          <a:p>
            <a:pPr marL="0" indent="0">
              <a:buNone/>
            </a:pPr>
            <a:r>
              <a:rPr lang="tr-TR" cap="all" dirty="0" smtClean="0"/>
              <a:t>II. </a:t>
            </a:r>
            <a:r>
              <a:rPr lang="tr-TR" dirty="0" smtClean="0"/>
              <a:t>SÖZLEŞME YAPMA MECBURİYETİ </a:t>
            </a:r>
          </a:p>
          <a:p>
            <a:pPr marL="0" indent="0">
              <a:buNone/>
            </a:pPr>
            <a:r>
              <a:rPr lang="tr-TR" cap="all" dirty="0" smtClean="0"/>
              <a:t>III. </a:t>
            </a:r>
            <a:r>
              <a:rPr lang="tr-TR" dirty="0" smtClean="0"/>
              <a:t>SÖZLEŞMENİN İÇERİĞİNİ DÜZENLEME ÖZGÜRLÜĞÜ </a:t>
            </a:r>
            <a:r>
              <a:rPr lang="tr-TR" dirty="0" smtClean="0"/>
              <a:t>	</a:t>
            </a:r>
            <a:endParaRPr lang="tr-TR" cap="all" dirty="0"/>
          </a:p>
          <a:p>
            <a:pPr marL="0" indent="0">
              <a:buNone/>
            </a:pPr>
            <a:r>
              <a:rPr lang="tr-TR" dirty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5200760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835696" y="404664"/>
            <a:ext cx="6377940" cy="936105"/>
          </a:xfrm>
        </p:spPr>
        <p:txBody>
          <a:bodyPr>
            <a:normAutofit fontScale="90000"/>
          </a:bodyPr>
          <a:lstStyle/>
          <a:p>
            <a:r>
              <a:rPr lang="tr-TR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Sözleşme Yapma Mecburiyeti</a:t>
            </a:r>
            <a:endParaRPr lang="tr-TR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700808"/>
            <a:ext cx="5410944" cy="4942902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tr-TR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2</a:t>
            </a:r>
            <a:r>
              <a:rPr lang="en-GB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tr-TR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Hukukî</a:t>
            </a:r>
            <a:r>
              <a:rPr lang="en-GB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işlemden</a:t>
            </a:r>
            <a:r>
              <a:rPr lang="en-GB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doğan</a:t>
            </a:r>
            <a:r>
              <a:rPr lang="en-GB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sözleşme</a:t>
            </a:r>
            <a:r>
              <a:rPr lang="en-GB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yapma</a:t>
            </a:r>
            <a:r>
              <a:rPr lang="en-GB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mecburiyeti</a:t>
            </a:r>
            <a:r>
              <a:rPr lang="tr-TR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GB" sz="20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Sözleşme</a:t>
            </a:r>
            <a:r>
              <a:rPr lang="en-GB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Yapma</a:t>
            </a:r>
            <a:r>
              <a:rPr lang="en-GB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Vaadi</a:t>
            </a:r>
            <a:r>
              <a:rPr lang="en-GB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GB" sz="20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Önsözleşme</a:t>
            </a:r>
            <a:r>
              <a:rPr lang="en-GB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tr-TR" sz="20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tr-TR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a) Önsözleşme, borçlandırıcı bir işleme, bir borç sözleşmesine ilişkin olmalıdır	</a:t>
            </a:r>
          </a:p>
          <a:p>
            <a:pPr>
              <a:buNone/>
            </a:pPr>
            <a:r>
              <a:rPr lang="tr-TR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b) Asıl sözleşmenin konusu yeter derecede belirli veya belirlenebilir olmalıdır</a:t>
            </a:r>
          </a:p>
          <a:p>
            <a:pPr>
              <a:buNone/>
            </a:pPr>
            <a:r>
              <a:rPr lang="tr-TR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c) Önsözleşme, asıl sözleşmenin bağlı tutulduğu şekle uygun olarak yapılmalıdır	</a:t>
            </a:r>
          </a:p>
          <a:p>
            <a:pPr>
              <a:buNone/>
            </a:pPr>
            <a:r>
              <a:rPr lang="tr-TR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d) Önsözleşme, alacaklıya, borçludan borcunu yerine getirmesini  isteme yetkisini vermelidir	</a:t>
            </a:r>
          </a:p>
          <a:p>
            <a:pPr>
              <a:buNone/>
            </a:pPr>
            <a:r>
              <a:rPr lang="tr-TR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e) Önsözleşmenin konusu imkânsız, hukuka veya ahlâka aykırı olmamalıdır</a:t>
            </a:r>
            <a:endParaRPr lang="tr-TR" sz="20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098" name="Picture 2" descr="ön sözleşme ile ilgili görsel sonucu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8224" y="1484784"/>
            <a:ext cx="2376264" cy="25202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0" name="Picture 4" descr="ön sözleşme ile ilgili görsel sonucu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60232" y="4365104"/>
            <a:ext cx="2160240" cy="21602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696053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23529" y="540328"/>
            <a:ext cx="4896543" cy="631767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tr-TR" sz="3000" b="1" cap="all" dirty="0" smtClean="0"/>
              <a:t>II.SÖZLEŞME  </a:t>
            </a:r>
            <a:r>
              <a:rPr lang="tr-TR" sz="3000" b="1" cap="all" dirty="0"/>
              <a:t>ÖZGÜRLÜĞÜNÜN YAPTIRIMI </a:t>
            </a:r>
            <a:r>
              <a:rPr lang="tr-TR" sz="3000" b="1" cap="all" dirty="0" smtClean="0"/>
              <a:t>GEÇERSİZLİK (HÜKÜMSÜZLÜK)</a:t>
            </a:r>
            <a:endParaRPr lang="tr-TR" sz="3000" b="1" cap="all" dirty="0"/>
          </a:p>
          <a:p>
            <a:pPr marL="0" indent="0">
              <a:buNone/>
            </a:pPr>
            <a:r>
              <a:rPr lang="tr-TR" dirty="0" smtClean="0"/>
              <a:t>    1.Yokluk </a:t>
            </a:r>
            <a:r>
              <a:rPr lang="tr-TR" dirty="0"/>
              <a:t>ve geçersizlik kavramları	</a:t>
            </a:r>
          </a:p>
          <a:p>
            <a:pPr marL="0" indent="0">
              <a:buNone/>
            </a:pPr>
            <a:r>
              <a:rPr lang="tr-TR" dirty="0" smtClean="0"/>
              <a:t>       </a:t>
            </a:r>
            <a:r>
              <a:rPr lang="tr-TR" dirty="0"/>
              <a:t>a</a:t>
            </a:r>
            <a:r>
              <a:rPr lang="tr-TR" dirty="0" smtClean="0"/>
              <a:t>)Yokluk </a:t>
            </a:r>
            <a:r>
              <a:rPr lang="tr-TR" dirty="0"/>
              <a:t>	</a:t>
            </a:r>
          </a:p>
          <a:p>
            <a:pPr marL="0" indent="0">
              <a:buNone/>
            </a:pPr>
            <a:r>
              <a:rPr lang="tr-TR" dirty="0" smtClean="0"/>
              <a:t>       </a:t>
            </a:r>
            <a:r>
              <a:rPr lang="tr-TR" dirty="0" smtClean="0"/>
              <a:t>b)Geçersizlik</a:t>
            </a:r>
            <a:r>
              <a:rPr lang="tr-TR" dirty="0"/>
              <a:t>	</a:t>
            </a:r>
          </a:p>
          <a:p>
            <a:pPr marL="0" indent="0">
              <a:buNone/>
            </a:pPr>
            <a:r>
              <a:rPr lang="tr-TR" dirty="0" smtClean="0"/>
              <a:t>           </a:t>
            </a:r>
            <a:r>
              <a:rPr lang="tr-TR" dirty="0" err="1" smtClean="0"/>
              <a:t>aa</a:t>
            </a:r>
            <a:r>
              <a:rPr lang="tr-TR" dirty="0" smtClean="0"/>
              <a:t>)Eksiklik </a:t>
            </a:r>
            <a:endParaRPr lang="tr-TR" dirty="0"/>
          </a:p>
          <a:p>
            <a:pPr marL="0" indent="0">
              <a:buNone/>
            </a:pPr>
            <a:r>
              <a:rPr lang="tr-TR" dirty="0" smtClean="0"/>
              <a:t>           </a:t>
            </a:r>
            <a:r>
              <a:rPr lang="tr-TR" dirty="0" err="1" smtClean="0"/>
              <a:t>bb</a:t>
            </a:r>
            <a:r>
              <a:rPr lang="tr-TR" dirty="0" smtClean="0"/>
              <a:t>)Butlan</a:t>
            </a:r>
          </a:p>
          <a:p>
            <a:pPr marL="0" indent="0">
              <a:buNone/>
            </a:pPr>
            <a:r>
              <a:rPr lang="tr-TR" dirty="0"/>
              <a:t> </a:t>
            </a:r>
            <a:r>
              <a:rPr lang="tr-TR" dirty="0" smtClean="0"/>
              <a:t>        </a:t>
            </a:r>
            <a:r>
              <a:rPr lang="tr-TR" dirty="0" smtClean="0"/>
              <a:t>  </a:t>
            </a:r>
            <a:r>
              <a:rPr lang="en-GB" dirty="0" smtClean="0"/>
              <a:t>cc</a:t>
            </a:r>
            <a:r>
              <a:rPr lang="en-GB" dirty="0" smtClean="0"/>
              <a:t>)</a:t>
            </a:r>
            <a:r>
              <a:rPr lang="tr-TR" dirty="0" smtClean="0"/>
              <a:t> </a:t>
            </a:r>
            <a:r>
              <a:rPr lang="en-GB" dirty="0" err="1" smtClean="0"/>
              <a:t>İptal</a:t>
            </a:r>
            <a:r>
              <a:rPr lang="en-GB" dirty="0" smtClean="0"/>
              <a:t> </a:t>
            </a:r>
            <a:r>
              <a:rPr lang="en-GB" dirty="0" err="1"/>
              <a:t>edilebilirlik</a:t>
            </a:r>
            <a:r>
              <a:rPr lang="en-GB" dirty="0"/>
              <a:t> </a:t>
            </a:r>
            <a:endParaRPr lang="tr-TR" dirty="0"/>
          </a:p>
        </p:txBody>
      </p:sp>
      <p:pic>
        <p:nvPicPr>
          <p:cNvPr id="4" name="Picture 8" descr="C:\Users\hk\Desktop\IMG_1938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292080" y="1628800"/>
            <a:ext cx="3312368" cy="504056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4980275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alga Biçimi">
  <a:themeElements>
    <a:clrScheme name="Dalga Biçimi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Dalga Biçimi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alga Biçimi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48</Words>
  <Application>Microsoft Office PowerPoint</Application>
  <PresentationFormat>Ekran Gösterisi (4:3)</PresentationFormat>
  <Paragraphs>23</Paragraphs>
  <Slides>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3</vt:i4>
      </vt:variant>
    </vt:vector>
  </HeadingPairs>
  <TitlesOfParts>
    <vt:vector size="4" baseType="lpstr">
      <vt:lpstr>Dalga Biçimi</vt:lpstr>
      <vt:lpstr>PowerPoint Sunusu</vt:lpstr>
      <vt:lpstr>Sözleşme Yapma Mecburiyeti</vt:lpstr>
      <vt:lpstr>PowerPoint Sunusu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asus</dc:creator>
  <cp:lastModifiedBy>Veysel Başpınar</cp:lastModifiedBy>
  <cp:revision>10</cp:revision>
  <dcterms:created xsi:type="dcterms:W3CDTF">2018-02-28T12:51:09Z</dcterms:created>
  <dcterms:modified xsi:type="dcterms:W3CDTF">2018-03-03T09:44:10Z</dcterms:modified>
</cp:coreProperties>
</file>