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1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0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5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9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7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2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4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0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8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620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cap="all" dirty="0" smtClean="0"/>
              <a:t> </a:t>
            </a:r>
            <a:endParaRPr lang="tr-TR" sz="4000" b="1" cap="all" dirty="0"/>
          </a:p>
          <a:p>
            <a:pPr marL="0" indent="0" algn="ctr">
              <a:buNone/>
            </a:pPr>
            <a:r>
              <a:rPr lang="tr-TR" sz="4000" b="1" cap="all" dirty="0" smtClean="0"/>
              <a:t>SÖZLEŞMENİN </a:t>
            </a:r>
            <a:r>
              <a:rPr lang="tr-TR" sz="4000" b="1" cap="all" dirty="0"/>
              <a:t>İÇERİĞİ</a:t>
            </a:r>
            <a:r>
              <a:rPr lang="tr-TR" sz="4000" cap="all" dirty="0"/>
              <a:t>	</a:t>
            </a:r>
            <a:endParaRPr lang="tr-TR" sz="4000" b="1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I.SÖZLEŞME </a:t>
            </a:r>
            <a:r>
              <a:rPr lang="tr-TR" cap="all" dirty="0"/>
              <a:t>ÖZGÜRLÜGÜ VE </a:t>
            </a:r>
            <a:r>
              <a:rPr lang="tr-TR" cap="all" dirty="0" smtClean="0"/>
              <a:t>SINIRLARI</a:t>
            </a:r>
          </a:p>
          <a:p>
            <a:pPr marL="0" indent="0">
              <a:buNone/>
            </a:pPr>
            <a:r>
              <a:rPr lang="tr-TR" cap="all" dirty="0" smtClean="0"/>
              <a:t>II. </a:t>
            </a:r>
            <a:r>
              <a:rPr lang="tr-TR" dirty="0" smtClean="0"/>
              <a:t>SÖZLEŞME YAPMA MECBURİYETİ </a:t>
            </a:r>
          </a:p>
          <a:p>
            <a:pPr marL="0" indent="0">
              <a:buNone/>
            </a:pPr>
            <a:r>
              <a:rPr lang="tr-TR" cap="all" dirty="0" smtClean="0"/>
              <a:t>III. </a:t>
            </a:r>
            <a:r>
              <a:rPr lang="tr-TR" dirty="0" smtClean="0"/>
              <a:t>SÖZLEŞMENİN İÇERİĞİNİ DÜZENLEME ÖZGÜRLÜĞÜ </a:t>
            </a:r>
            <a:r>
              <a:rPr lang="tr-TR" dirty="0" smtClean="0"/>
              <a:t>	</a:t>
            </a:r>
            <a:endParaRPr lang="tr-TR" cap="all" dirty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200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377940" cy="93610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 Yapma Mecburiyeti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5410944" cy="49429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Hukukî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işlemden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doğan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yapma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mecburiyeti</a:t>
            </a: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Yapma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Vaadi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Önsözleşme</a:t>
            </a:r>
            <a:r>
              <a:rPr lang="en-GB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a) Önsözleşme, borçlandırıcı bir işleme, bir borç sözleşmesine ilişkin olmalıdır	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b) Asıl sözleşmenin konusu yeter derecede belirli veya belirlenebilir olmalıdır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c) Önsözleşme, asıl sözleşmenin bağlı tutulduğu şekle uygun olarak yapılmalıdır	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d) Önsözleşme, alacaklıya, borçludan borcunu yerine getirmesini  isteme yetkisini vermelidir	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e) Önsözleşmenin konusu imkânsız, hukuka veya ahlâka aykırı olmamalıdır</a:t>
            </a:r>
            <a:endParaRPr lang="tr-T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ön sözleşme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237626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ön sözleşme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65104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9" y="540328"/>
            <a:ext cx="4896543" cy="6317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000" b="1" cap="all" dirty="0" smtClean="0"/>
              <a:t>II.SÖZLEŞME  </a:t>
            </a:r>
            <a:r>
              <a:rPr lang="tr-TR" sz="3000" b="1" cap="all" dirty="0"/>
              <a:t>ÖZGÜRLÜĞÜNÜN YAPTIRIMI </a:t>
            </a:r>
            <a:r>
              <a:rPr lang="tr-TR" sz="3000" b="1" cap="all" dirty="0" smtClean="0"/>
              <a:t>GEÇERSİZLİK (HÜKÜMSÜZLÜK)</a:t>
            </a:r>
            <a:endParaRPr lang="tr-TR" sz="3000" b="1" cap="all" dirty="0"/>
          </a:p>
          <a:p>
            <a:pPr marL="0" indent="0">
              <a:buNone/>
            </a:pPr>
            <a:r>
              <a:rPr lang="tr-TR" dirty="0" smtClean="0"/>
              <a:t>    1.Yokluk </a:t>
            </a:r>
            <a:r>
              <a:rPr lang="tr-TR" dirty="0"/>
              <a:t>ve geçersizlik kavramları	</a:t>
            </a:r>
          </a:p>
          <a:p>
            <a:pPr marL="0" indent="0">
              <a:buNone/>
            </a:pPr>
            <a:r>
              <a:rPr lang="tr-TR" dirty="0" smtClean="0"/>
              <a:t>       </a:t>
            </a:r>
            <a:r>
              <a:rPr lang="tr-TR" dirty="0"/>
              <a:t>a</a:t>
            </a:r>
            <a:r>
              <a:rPr lang="tr-TR" dirty="0" smtClean="0"/>
              <a:t>)Yokluk 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   </a:t>
            </a:r>
            <a:r>
              <a:rPr lang="tr-TR" dirty="0" smtClean="0"/>
              <a:t>b)Geçersizlik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       </a:t>
            </a:r>
            <a:r>
              <a:rPr lang="tr-TR" dirty="0" err="1" smtClean="0"/>
              <a:t>aa</a:t>
            </a:r>
            <a:r>
              <a:rPr lang="tr-TR" dirty="0" smtClean="0"/>
              <a:t>)Eksiklik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</a:t>
            </a:r>
            <a:r>
              <a:rPr lang="tr-TR" dirty="0" err="1" smtClean="0"/>
              <a:t>bb</a:t>
            </a:r>
            <a:r>
              <a:rPr lang="tr-TR" dirty="0" smtClean="0"/>
              <a:t>)Butlan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</a:t>
            </a:r>
            <a:r>
              <a:rPr lang="tr-TR" dirty="0" smtClean="0"/>
              <a:t>  </a:t>
            </a:r>
            <a:r>
              <a:rPr lang="en-GB" dirty="0" smtClean="0"/>
              <a:t>cc</a:t>
            </a:r>
            <a:r>
              <a:rPr lang="en-GB" dirty="0" smtClean="0"/>
              <a:t>)</a:t>
            </a:r>
            <a:r>
              <a:rPr lang="tr-TR" dirty="0" smtClean="0"/>
              <a:t> </a:t>
            </a:r>
            <a:r>
              <a:rPr lang="en-GB" dirty="0" err="1" smtClean="0"/>
              <a:t>İptal</a:t>
            </a:r>
            <a:r>
              <a:rPr lang="en-GB" dirty="0" smtClean="0"/>
              <a:t> </a:t>
            </a:r>
            <a:r>
              <a:rPr lang="en-GB" dirty="0" err="1"/>
              <a:t>edilebilirlik</a:t>
            </a:r>
            <a:r>
              <a:rPr lang="en-GB" dirty="0"/>
              <a:t> </a:t>
            </a:r>
            <a:endParaRPr lang="tr-TR" dirty="0"/>
          </a:p>
        </p:txBody>
      </p:sp>
      <p:pic>
        <p:nvPicPr>
          <p:cNvPr id="4" name="Picture 8" descr="C:\Users\hk\Desktop\IMG_1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1628800"/>
            <a:ext cx="3312368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80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Ekran Gösterisi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Dalga Biçimi</vt:lpstr>
      <vt:lpstr>PowerPoint Sunusu</vt:lpstr>
      <vt:lpstr>Sözleşme Yapma Mecburiyeti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10</cp:revision>
  <dcterms:created xsi:type="dcterms:W3CDTF">2018-02-28T12:51:09Z</dcterms:created>
  <dcterms:modified xsi:type="dcterms:W3CDTF">2018-03-03T09:44:10Z</dcterms:modified>
</cp:coreProperties>
</file>