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4056" r:id="rId1"/>
  </p:sldMasterIdLst>
  <p:sldIdLst>
    <p:sldId id="256" r:id="rId2"/>
    <p:sldId id="257" r:id="rId3"/>
    <p:sldId id="762" r:id="rId4"/>
    <p:sldId id="496" r:id="rId5"/>
    <p:sldId id="763" r:id="rId6"/>
    <p:sldId id="497" r:id="rId7"/>
    <p:sldId id="498" r:id="rId8"/>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93" d="100"/>
          <a:sy n="93" d="100"/>
        </p:scale>
        <p:origin x="-1008" y="-104"/>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1" Type="http://schemas.openxmlformats.org/officeDocument/2006/relationships/viewProps" Target="viewProps.xml"/><Relationship Id="rId12" Type="http://schemas.openxmlformats.org/officeDocument/2006/relationships/theme" Target="theme/theme1.xml"/><Relationship Id="rId13" Type="http://schemas.openxmlformats.org/officeDocument/2006/relationships/tableStyles" Target="tableStyles.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printerSettings" Target="printerSettings/printerSettings1.bin"/><Relationship Id="rId10"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7" name="Rectangle 6"/>
          <p:cNvSpPr/>
          <p:nvPr/>
        </p:nvSpPr>
        <p:spPr>
          <a:xfrm>
            <a:off x="0" y="0"/>
            <a:ext cx="9144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8" name="Rounded Rectangle 7"/>
          <p:cNvSpPr/>
          <p:nvPr/>
        </p:nvSpPr>
        <p:spPr>
          <a:xfrm>
            <a:off x="91440" y="101600"/>
            <a:ext cx="8961120" cy="6664960"/>
          </a:xfrm>
          <a:prstGeom prst="roundRect">
            <a:avLst>
              <a:gd name="adj" fmla="val 1735"/>
            </a:avLst>
          </a:prstGeom>
          <a:ln w="12700" cmpd="sng">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Date Placeholder 3"/>
          <p:cNvSpPr>
            <a:spLocks noGrp="1"/>
          </p:cNvSpPr>
          <p:nvPr>
            <p:ph type="dt" sz="half" idx="10"/>
          </p:nvPr>
        </p:nvSpPr>
        <p:spPr/>
        <p:txBody>
          <a:bodyPr/>
          <a:lstStyle/>
          <a:p>
            <a:fld id="{A23720DD-5B6D-40BF-8493-A6B52D484E6B}" type="datetimeFigureOut">
              <a:rPr lang="tr-TR" smtClean="0"/>
              <a:pPr/>
              <a:t>28.11.19</a:t>
            </a:fld>
            <a:endParaRPr lang="tr-TR"/>
          </a:p>
        </p:txBody>
      </p:sp>
      <p:sp>
        <p:nvSpPr>
          <p:cNvPr id="5" name="Footer Placeholder 4"/>
          <p:cNvSpPr>
            <a:spLocks noGrp="1"/>
          </p:cNvSpPr>
          <p:nvPr>
            <p:ph type="ftr" sz="quarter" idx="11"/>
          </p:nvPr>
        </p:nvSpPr>
        <p:spPr/>
        <p:txBody>
          <a:bodyPr/>
          <a:lstStyle/>
          <a:p>
            <a:endParaRPr lang="tr-TR"/>
          </a:p>
        </p:txBody>
      </p:sp>
      <p:sp>
        <p:nvSpPr>
          <p:cNvPr id="9" name="Rectangle 8"/>
          <p:cNvSpPr/>
          <p:nvPr/>
        </p:nvSpPr>
        <p:spPr>
          <a:xfrm>
            <a:off x="345440" y="2942602"/>
            <a:ext cx="7147931" cy="2463800"/>
          </a:xfrm>
          <a:prstGeom prst="rect">
            <a:avLst/>
          </a:prstGeom>
          <a:solidFill>
            <a:srgbClr val="FFFFFF">
              <a:alpha val="83000"/>
            </a:srgb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p:nvPr/>
        </p:nvSpPr>
        <p:spPr>
          <a:xfrm>
            <a:off x="7572652" y="2944634"/>
            <a:ext cx="1190348" cy="2459736"/>
          </a:xfrm>
          <a:prstGeom prst="rect">
            <a:avLst/>
          </a:prstGeom>
          <a:solidFill>
            <a:srgbClr val="FFFFFF">
              <a:alpha val="83000"/>
            </a:srgb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p:cNvSpPr/>
          <p:nvPr/>
        </p:nvSpPr>
        <p:spPr>
          <a:xfrm>
            <a:off x="7712714" y="3136658"/>
            <a:ext cx="910224" cy="2075688"/>
          </a:xfrm>
          <a:prstGeom prst="rect">
            <a:avLst/>
          </a:prstGeom>
          <a:solidFill>
            <a:schemeClr val="accent3">
              <a:alpha val="70000"/>
            </a:schemeClr>
          </a:solidFill>
          <a:ln w="6350">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p:cNvSpPr/>
          <p:nvPr/>
        </p:nvSpPr>
        <p:spPr>
          <a:xfrm>
            <a:off x="445483" y="3055621"/>
            <a:ext cx="6947845" cy="2245359"/>
          </a:xfrm>
          <a:prstGeom prst="rect">
            <a:avLst/>
          </a:prstGeom>
          <a:solidFill>
            <a:srgbClr val="FFFFFF"/>
          </a:solidFill>
          <a:ln w="6350" cmpd="dbl">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Slide Number Placeholder 5"/>
          <p:cNvSpPr>
            <a:spLocks noGrp="1"/>
          </p:cNvSpPr>
          <p:nvPr>
            <p:ph type="sldNum" sz="quarter" idx="12"/>
          </p:nvPr>
        </p:nvSpPr>
        <p:spPr>
          <a:xfrm>
            <a:off x="7786826" y="4625268"/>
            <a:ext cx="762000" cy="457200"/>
          </a:xfrm>
        </p:spPr>
        <p:txBody>
          <a:bodyPr/>
          <a:lstStyle>
            <a:lvl1pPr algn="ctr">
              <a:defRPr sz="2800">
                <a:solidFill>
                  <a:schemeClr val="accent1">
                    <a:lumMod val="50000"/>
                  </a:schemeClr>
                </a:solidFill>
              </a:defRPr>
            </a:lvl1pPr>
          </a:lstStyle>
          <a:p>
            <a:fld id="{F302176B-0E47-46AC-8F43-DAB4B8A37D06}" type="slidenum">
              <a:rPr lang="tr-TR" smtClean="0"/>
              <a:pPr/>
              <a:t>‹#›</a:t>
            </a:fld>
            <a:endParaRPr lang="tr-TR"/>
          </a:p>
        </p:txBody>
      </p:sp>
      <p:sp>
        <p:nvSpPr>
          <p:cNvPr id="11" name="Rectangle 10"/>
          <p:cNvSpPr/>
          <p:nvPr/>
        </p:nvSpPr>
        <p:spPr>
          <a:xfrm>
            <a:off x="541822" y="4559276"/>
            <a:ext cx="6755166" cy="664367"/>
          </a:xfrm>
          <a:prstGeom prst="rect">
            <a:avLst/>
          </a:prstGeom>
          <a:solidFill>
            <a:schemeClr val="accent1"/>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p:cNvSpPr/>
          <p:nvPr/>
        </p:nvSpPr>
        <p:spPr>
          <a:xfrm>
            <a:off x="538971" y="3139440"/>
            <a:ext cx="6760868" cy="2077720"/>
          </a:xfrm>
          <a:prstGeom prst="rect">
            <a:avLst/>
          </a:prstGeom>
          <a:noFill/>
          <a:ln w="6350" cmpd="dbl">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Subtitle 2"/>
          <p:cNvSpPr>
            <a:spLocks noGrp="1"/>
          </p:cNvSpPr>
          <p:nvPr>
            <p:ph type="subTitle" idx="1"/>
          </p:nvPr>
        </p:nvSpPr>
        <p:spPr>
          <a:xfrm>
            <a:off x="642805" y="4648200"/>
            <a:ext cx="6553200" cy="457200"/>
          </a:xfrm>
        </p:spPr>
        <p:txBody>
          <a:bodyPr>
            <a:normAutofit/>
          </a:bodyPr>
          <a:lstStyle>
            <a:lvl1pPr marL="0" indent="0" algn="ctr">
              <a:buNone/>
              <a:defRPr sz="1800" cap="all" spc="300" baseline="0">
                <a:solidFill>
                  <a:srgbClr val="FFFFF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en-US" dirty="0"/>
          </a:p>
        </p:txBody>
      </p:sp>
      <p:sp>
        <p:nvSpPr>
          <p:cNvPr id="2" name="Title 1"/>
          <p:cNvSpPr>
            <a:spLocks noGrp="1"/>
          </p:cNvSpPr>
          <p:nvPr>
            <p:ph type="ctrTitle"/>
          </p:nvPr>
        </p:nvSpPr>
        <p:spPr>
          <a:xfrm>
            <a:off x="604705" y="3227033"/>
            <a:ext cx="6629400" cy="1219201"/>
          </a:xfrm>
        </p:spPr>
        <p:txBody>
          <a:bodyPr anchor="b" anchorCtr="0">
            <a:noAutofit/>
          </a:bodyPr>
          <a:lstStyle>
            <a:lvl1pPr>
              <a:defRPr sz="4000">
                <a:solidFill>
                  <a:schemeClr val="accent1">
                    <a:lumMod val="50000"/>
                  </a:schemeClr>
                </a:solidFill>
              </a:defRPr>
            </a:lvl1pPr>
          </a:lstStyle>
          <a:p>
            <a:r>
              <a:rPr lang="tr-TR" smtClean="0"/>
              <a:t>Asıl başlık stili için tıklatın</a:t>
            </a:r>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a:p>
        </p:txBody>
      </p:sp>
      <p:sp>
        <p:nvSpPr>
          <p:cNvPr id="3" name="Vertical Text Placeholder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Date Placeholder 3"/>
          <p:cNvSpPr>
            <a:spLocks noGrp="1"/>
          </p:cNvSpPr>
          <p:nvPr>
            <p:ph type="dt" sz="half" idx="10"/>
          </p:nvPr>
        </p:nvSpPr>
        <p:spPr/>
        <p:txBody>
          <a:bodyPr/>
          <a:lstStyle/>
          <a:p>
            <a:fld id="{A23720DD-5B6D-40BF-8493-A6B52D484E6B}" type="datetimeFigureOut">
              <a:rPr lang="tr-TR" smtClean="0"/>
              <a:pPr/>
              <a:t>28.11.19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302176B-0E47-46AC-8F43-DAB4B8A37D06}"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Dikey Başlık ve Metin">
    <p:spTree>
      <p:nvGrpSpPr>
        <p:cNvPr id="1" name=""/>
        <p:cNvGrpSpPr/>
        <p:nvPr/>
      </p:nvGrpSpPr>
      <p:grpSpPr>
        <a:xfrm>
          <a:off x="0" y="0"/>
          <a:ext cx="0" cy="0"/>
          <a:chOff x="0" y="0"/>
          <a:chExt cx="0" cy="0"/>
        </a:xfrm>
      </p:grpSpPr>
      <p:sp>
        <p:nvSpPr>
          <p:cNvPr id="7" name="Rectangle 6"/>
          <p:cNvSpPr/>
          <p:nvPr/>
        </p:nvSpPr>
        <p:spPr>
          <a:xfrm>
            <a:off x="6861702" y="228600"/>
            <a:ext cx="1859280" cy="6122634"/>
          </a:xfrm>
          <a:prstGeom prst="rect">
            <a:avLst/>
          </a:prstGeom>
          <a:solidFill>
            <a:srgbClr val="FFFFFF">
              <a:alpha val="85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lang="en-US" sz="1800" kern="1200">
              <a:solidFill>
                <a:schemeClr val="lt1"/>
              </a:solidFill>
              <a:latin typeface="+mn-lt"/>
              <a:ea typeface="+mn-ea"/>
              <a:cs typeface="+mn-cs"/>
            </a:endParaRPr>
          </a:p>
        </p:txBody>
      </p:sp>
      <p:sp>
        <p:nvSpPr>
          <p:cNvPr id="8" name="Rectangle 7"/>
          <p:cNvSpPr/>
          <p:nvPr/>
        </p:nvSpPr>
        <p:spPr>
          <a:xfrm>
            <a:off x="6955225" y="351409"/>
            <a:ext cx="1672235" cy="5877017"/>
          </a:xfrm>
          <a:prstGeom prst="rect">
            <a:avLst/>
          </a:prstGeom>
          <a:solidFill>
            <a:srgbClr val="FFFFFF"/>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Vertical Title 1"/>
          <p:cNvSpPr>
            <a:spLocks noGrp="1"/>
          </p:cNvSpPr>
          <p:nvPr>
            <p:ph type="title" orient="vert"/>
          </p:nvPr>
        </p:nvSpPr>
        <p:spPr>
          <a:xfrm>
            <a:off x="7048577" y="395427"/>
            <a:ext cx="1485531" cy="5788981"/>
          </a:xfrm>
        </p:spPr>
        <p:txBody>
          <a:bodyPr vert="eaVert"/>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457200" y="380999"/>
            <a:ext cx="6172200" cy="5791201"/>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A23720DD-5B6D-40BF-8493-A6B52D484E6B}" type="datetimeFigureOut">
              <a:rPr lang="tr-TR" smtClean="0"/>
              <a:pPr/>
              <a:t>28.11.19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302176B-0E47-46AC-8F43-DAB4B8A37D06}" type="slidenum">
              <a:rPr lang="tr-TR" smtClean="0"/>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a:p>
        </p:txBody>
      </p:sp>
      <p:sp>
        <p:nvSpPr>
          <p:cNvPr id="3" name="Content Placeholder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Date Placeholder 3"/>
          <p:cNvSpPr>
            <a:spLocks noGrp="1"/>
          </p:cNvSpPr>
          <p:nvPr>
            <p:ph type="dt" sz="half" idx="10"/>
          </p:nvPr>
        </p:nvSpPr>
        <p:spPr/>
        <p:txBody>
          <a:bodyPr/>
          <a:lstStyle/>
          <a:p>
            <a:fld id="{A23720DD-5B6D-40BF-8493-A6B52D484E6B}" type="datetimeFigureOut">
              <a:rPr lang="tr-TR" smtClean="0"/>
              <a:pPr/>
              <a:t>28.11.19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302176B-0E47-46AC-8F43-DAB4B8A37D06}" type="slidenum">
              <a:rPr lang="tr-TR" smtClean="0"/>
              <a:pPr/>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sp>
        <p:nvSpPr>
          <p:cNvPr id="7" name="Rectangle 6"/>
          <p:cNvSpPr/>
          <p:nvPr/>
        </p:nvSpPr>
        <p:spPr>
          <a:xfrm>
            <a:off x="0" y="0"/>
            <a:ext cx="9144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8" name="Rounded Rectangle 7"/>
          <p:cNvSpPr/>
          <p:nvPr/>
        </p:nvSpPr>
        <p:spPr>
          <a:xfrm>
            <a:off x="91440" y="101600"/>
            <a:ext cx="8961120" cy="6664960"/>
          </a:xfrm>
          <a:prstGeom prst="roundRect">
            <a:avLst>
              <a:gd name="adj" fmla="val 1735"/>
            </a:avLst>
          </a:prstGeom>
          <a:ln w="12700" cmpd="sng">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Date Placeholder 3"/>
          <p:cNvSpPr>
            <a:spLocks noGrp="1"/>
          </p:cNvSpPr>
          <p:nvPr>
            <p:ph type="dt" sz="half" idx="10"/>
          </p:nvPr>
        </p:nvSpPr>
        <p:spPr/>
        <p:txBody>
          <a:bodyPr/>
          <a:lstStyle/>
          <a:p>
            <a:fld id="{A23720DD-5B6D-40BF-8493-A6B52D484E6B}" type="datetimeFigureOut">
              <a:rPr lang="tr-TR" smtClean="0"/>
              <a:pPr/>
              <a:t>28.11.19</a:t>
            </a:fld>
            <a:endParaRPr lang="tr-TR"/>
          </a:p>
        </p:txBody>
      </p:sp>
      <p:sp>
        <p:nvSpPr>
          <p:cNvPr id="13" name="Rectangle 12"/>
          <p:cNvSpPr/>
          <p:nvPr/>
        </p:nvSpPr>
        <p:spPr>
          <a:xfrm>
            <a:off x="451976" y="2946400"/>
            <a:ext cx="8265160" cy="2463800"/>
          </a:xfrm>
          <a:prstGeom prst="rect">
            <a:avLst/>
          </a:prstGeom>
          <a:solidFill>
            <a:srgbClr val="FFFFFF">
              <a:alpha val="83000"/>
            </a:srgb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p:cNvSpPr/>
          <p:nvPr/>
        </p:nvSpPr>
        <p:spPr>
          <a:xfrm>
            <a:off x="567656" y="3048000"/>
            <a:ext cx="8033800" cy="2245359"/>
          </a:xfrm>
          <a:prstGeom prst="rect">
            <a:avLst/>
          </a:prstGeom>
          <a:solidFill>
            <a:srgbClr val="FFFFFF"/>
          </a:solidFill>
          <a:ln w="6350" cmpd="dbl">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302176B-0E47-46AC-8F43-DAB4B8A37D06}" type="slidenum">
              <a:rPr lang="tr-TR" smtClean="0"/>
              <a:pPr/>
              <a:t>‹#›</a:t>
            </a:fld>
            <a:endParaRPr lang="tr-TR"/>
          </a:p>
        </p:txBody>
      </p:sp>
      <p:sp>
        <p:nvSpPr>
          <p:cNvPr id="2" name="Title 1"/>
          <p:cNvSpPr>
            <a:spLocks noGrp="1"/>
          </p:cNvSpPr>
          <p:nvPr>
            <p:ph type="title"/>
          </p:nvPr>
        </p:nvSpPr>
        <p:spPr>
          <a:xfrm>
            <a:off x="736456" y="3200399"/>
            <a:ext cx="7696200" cy="1295401"/>
          </a:xfrm>
        </p:spPr>
        <p:txBody>
          <a:bodyPr anchor="b" anchorCtr="0">
            <a:noAutofit/>
          </a:bodyPr>
          <a:lstStyle>
            <a:lvl1pPr algn="ctr" defTabSz="914400" rtl="0" eaLnBrk="1" latinLnBrk="0" hangingPunct="1">
              <a:spcBef>
                <a:spcPct val="0"/>
              </a:spcBef>
              <a:buNone/>
              <a:defRPr lang="en-US" sz="4000" kern="1200" cap="all" baseline="0" dirty="0">
                <a:solidFill>
                  <a:schemeClr val="accent1">
                    <a:lumMod val="50000"/>
                  </a:schemeClr>
                </a:solidFill>
                <a:latin typeface="+mj-lt"/>
                <a:ea typeface="+mj-ea"/>
                <a:cs typeface="+mj-cs"/>
              </a:defRPr>
            </a:lvl1pPr>
          </a:lstStyle>
          <a:p>
            <a:r>
              <a:rPr lang="tr-TR" smtClean="0"/>
              <a:t>Asıl başlık stili için tıklatın</a:t>
            </a:r>
            <a:endParaRPr lang="en-US" dirty="0"/>
          </a:p>
        </p:txBody>
      </p:sp>
      <p:sp>
        <p:nvSpPr>
          <p:cNvPr id="15" name="Rectangle 14"/>
          <p:cNvSpPr/>
          <p:nvPr/>
        </p:nvSpPr>
        <p:spPr>
          <a:xfrm>
            <a:off x="675496" y="4541520"/>
            <a:ext cx="7818120" cy="664367"/>
          </a:xfrm>
          <a:prstGeom prst="rect">
            <a:avLst/>
          </a:prstGeom>
          <a:solidFill>
            <a:schemeClr val="accent1"/>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 Placeholder 2"/>
          <p:cNvSpPr>
            <a:spLocks noGrp="1"/>
          </p:cNvSpPr>
          <p:nvPr>
            <p:ph type="body" idx="1"/>
          </p:nvPr>
        </p:nvSpPr>
        <p:spPr>
          <a:xfrm>
            <a:off x="736456" y="4607510"/>
            <a:ext cx="7696200" cy="523783"/>
          </a:xfrm>
        </p:spPr>
        <p:txBody>
          <a:bodyPr anchor="ctr">
            <a:normAutofit/>
          </a:bodyPr>
          <a:lstStyle>
            <a:lvl1pPr marL="0" indent="0" algn="ctr">
              <a:buNone/>
              <a:defRPr sz="2000" cap="all" spc="250" baseline="0">
                <a:solidFill>
                  <a:srgbClr val="FFFFFF"/>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14" name="Rectangle 13"/>
          <p:cNvSpPr/>
          <p:nvPr/>
        </p:nvSpPr>
        <p:spPr>
          <a:xfrm>
            <a:off x="675757" y="3124200"/>
            <a:ext cx="7817599" cy="2077720"/>
          </a:xfrm>
          <a:prstGeom prst="rect">
            <a:avLst/>
          </a:prstGeom>
          <a:noFill/>
          <a:ln w="6350" cmpd="dbl">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a:xfrm>
            <a:off x="426128" y="408372"/>
            <a:ext cx="8260672" cy="1039427"/>
          </a:xfrm>
        </p:spPr>
        <p:txBody>
          <a:bodyPr/>
          <a:lstStyle/>
          <a:p>
            <a:r>
              <a:rPr lang="tr-TR" smtClean="0"/>
              <a:t>Asıl başlık stili için tıklatın</a:t>
            </a:r>
            <a:endParaRPr lang="en-US"/>
          </a:p>
        </p:txBody>
      </p:sp>
      <p:sp>
        <p:nvSpPr>
          <p:cNvPr id="3" name="Content Placeholder 2"/>
          <p:cNvSpPr>
            <a:spLocks noGrp="1"/>
          </p:cNvSpPr>
          <p:nvPr>
            <p:ph sz="half" idx="1"/>
          </p:nvPr>
        </p:nvSpPr>
        <p:spPr>
          <a:xfrm>
            <a:off x="426128" y="1719071"/>
            <a:ext cx="4038600" cy="440740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4648200" y="1719071"/>
            <a:ext cx="4038600" cy="440740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A23720DD-5B6D-40BF-8493-A6B52D484E6B}" type="datetimeFigureOut">
              <a:rPr lang="tr-TR" smtClean="0"/>
              <a:pPr/>
              <a:t>28.11.19</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F302176B-0E47-46AC-8F43-DAB4B8A37D06}" type="slidenum">
              <a:rPr lang="tr-TR" smtClean="0"/>
              <a:pPr/>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a:xfrm>
            <a:off x="426128" y="408372"/>
            <a:ext cx="8260672" cy="1039427"/>
          </a:xfrm>
        </p:spPr>
        <p:txBody>
          <a:bodyPr/>
          <a:lstStyle>
            <a:lvl1pPr>
              <a:defRPr/>
            </a:lvl1pPr>
          </a:lstStyle>
          <a:p>
            <a:r>
              <a:rPr lang="tr-TR" smtClean="0"/>
              <a:t>Asıl başlık stili için tıklatın</a:t>
            </a:r>
            <a:endParaRPr lang="en-US"/>
          </a:p>
        </p:txBody>
      </p:sp>
      <p:sp>
        <p:nvSpPr>
          <p:cNvPr id="3" name="Text Placeholder 2"/>
          <p:cNvSpPr>
            <a:spLocks noGrp="1"/>
          </p:cNvSpPr>
          <p:nvPr>
            <p:ph type="body" idx="1"/>
          </p:nvPr>
        </p:nvSpPr>
        <p:spPr>
          <a:xfrm>
            <a:off x="426128" y="1722438"/>
            <a:ext cx="4040188" cy="639762"/>
          </a:xfrm>
        </p:spPr>
        <p:txBody>
          <a:bodyPr anchor="b">
            <a:noAutofit/>
          </a:bodyPr>
          <a:lstStyle>
            <a:lvl1pPr marL="0" indent="0" algn="ctr">
              <a:buNone/>
              <a:defRPr sz="22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Content Placeholder 3"/>
          <p:cNvSpPr>
            <a:spLocks noGrp="1"/>
          </p:cNvSpPr>
          <p:nvPr>
            <p:ph sz="half" idx="2"/>
          </p:nvPr>
        </p:nvSpPr>
        <p:spPr>
          <a:xfrm>
            <a:off x="426128" y="2438400"/>
            <a:ext cx="4040188" cy="3687762"/>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4645025" y="1722438"/>
            <a:ext cx="4041775" cy="639762"/>
          </a:xfrm>
        </p:spPr>
        <p:txBody>
          <a:bodyPr anchor="b">
            <a:noAutofit/>
          </a:bodyPr>
          <a:lstStyle>
            <a:lvl1pPr marL="0" indent="0" algn="ctr">
              <a:buNone/>
              <a:defRPr sz="22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Content Placeholder 5"/>
          <p:cNvSpPr>
            <a:spLocks noGrp="1"/>
          </p:cNvSpPr>
          <p:nvPr>
            <p:ph sz="quarter" idx="4"/>
          </p:nvPr>
        </p:nvSpPr>
        <p:spPr>
          <a:xfrm>
            <a:off x="4645025" y="2438400"/>
            <a:ext cx="4041775" cy="3687762"/>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A23720DD-5B6D-40BF-8493-A6B52D484E6B}" type="datetimeFigureOut">
              <a:rPr lang="tr-TR" smtClean="0"/>
              <a:pPr/>
              <a:t>28.11.19</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F302176B-0E47-46AC-8F43-DAB4B8A37D06}" type="slidenum">
              <a:rPr lang="tr-TR" smtClean="0"/>
              <a:pPr/>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a:p>
        </p:txBody>
      </p:sp>
      <p:sp>
        <p:nvSpPr>
          <p:cNvPr id="3" name="Date Placeholder 2"/>
          <p:cNvSpPr>
            <a:spLocks noGrp="1"/>
          </p:cNvSpPr>
          <p:nvPr>
            <p:ph type="dt" sz="half" idx="10"/>
          </p:nvPr>
        </p:nvSpPr>
        <p:spPr/>
        <p:txBody>
          <a:bodyPr/>
          <a:lstStyle/>
          <a:p>
            <a:fld id="{A23720DD-5B6D-40BF-8493-A6B52D484E6B}" type="datetimeFigureOut">
              <a:rPr lang="tr-TR" smtClean="0"/>
              <a:pPr/>
              <a:t>28.11.19</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F302176B-0E47-46AC-8F43-DAB4B8A37D06}" type="slidenum">
              <a:rPr lang="tr-TR" smtClean="0"/>
              <a:pPr/>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oş">
    <p:spTree>
      <p:nvGrpSpPr>
        <p:cNvPr id="1" name=""/>
        <p:cNvGrpSpPr/>
        <p:nvPr/>
      </p:nvGrpSpPr>
      <p:grpSpPr>
        <a:xfrm>
          <a:off x="0" y="0"/>
          <a:ext cx="0" cy="0"/>
          <a:chOff x="0" y="0"/>
          <a:chExt cx="0" cy="0"/>
        </a:xfrm>
      </p:grpSpPr>
      <p:sp>
        <p:nvSpPr>
          <p:cNvPr id="5" name="Rectangle 4"/>
          <p:cNvSpPr/>
          <p:nvPr/>
        </p:nvSpPr>
        <p:spPr>
          <a:xfrm>
            <a:off x="0" y="0"/>
            <a:ext cx="9144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1" name="Rounded Rectangle 10"/>
          <p:cNvSpPr/>
          <p:nvPr/>
        </p:nvSpPr>
        <p:spPr>
          <a:xfrm>
            <a:off x="91440" y="101600"/>
            <a:ext cx="8961120" cy="6664960"/>
          </a:xfrm>
          <a:prstGeom prst="roundRect">
            <a:avLst>
              <a:gd name="adj" fmla="val 1735"/>
            </a:avLst>
          </a:prstGeom>
          <a:ln w="12700" cmpd="sng">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Date Placeholder 1"/>
          <p:cNvSpPr>
            <a:spLocks noGrp="1"/>
          </p:cNvSpPr>
          <p:nvPr>
            <p:ph type="dt" sz="half" idx="10"/>
          </p:nvPr>
        </p:nvSpPr>
        <p:spPr/>
        <p:txBody>
          <a:bodyPr/>
          <a:lstStyle/>
          <a:p>
            <a:fld id="{A23720DD-5B6D-40BF-8493-A6B52D484E6B}" type="datetimeFigureOut">
              <a:rPr lang="tr-TR" smtClean="0"/>
              <a:pPr/>
              <a:t>28.11.19</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F302176B-0E47-46AC-8F43-DAB4B8A37D06}"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spTree>
      <p:nvGrpSpPr>
        <p:cNvPr id="1" name=""/>
        <p:cNvGrpSpPr/>
        <p:nvPr/>
      </p:nvGrpSpPr>
      <p:grpSpPr>
        <a:xfrm>
          <a:off x="0" y="0"/>
          <a:ext cx="0" cy="0"/>
          <a:chOff x="0" y="0"/>
          <a:chExt cx="0" cy="0"/>
        </a:xfrm>
      </p:grpSpPr>
      <p:sp>
        <p:nvSpPr>
          <p:cNvPr id="11" name="Rectangle 10"/>
          <p:cNvSpPr/>
          <p:nvPr/>
        </p:nvSpPr>
        <p:spPr>
          <a:xfrm>
            <a:off x="0" y="0"/>
            <a:ext cx="9144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2" name="Rounded Rectangle 11"/>
          <p:cNvSpPr/>
          <p:nvPr/>
        </p:nvSpPr>
        <p:spPr>
          <a:xfrm>
            <a:off x="91440" y="101600"/>
            <a:ext cx="8961120" cy="6664960"/>
          </a:xfrm>
          <a:prstGeom prst="roundRect">
            <a:avLst>
              <a:gd name="adj" fmla="val 1735"/>
            </a:avLst>
          </a:prstGeom>
          <a:ln w="12700" cmpd="sng">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p:cNvSpPr>
            <a:spLocks noGrp="1"/>
          </p:cNvSpPr>
          <p:nvPr>
            <p:ph idx="1"/>
          </p:nvPr>
        </p:nvSpPr>
        <p:spPr>
          <a:xfrm>
            <a:off x="3886200" y="685800"/>
            <a:ext cx="4572000" cy="5257802"/>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A23720DD-5B6D-40BF-8493-A6B52D484E6B}" type="datetimeFigureOut">
              <a:rPr lang="tr-TR" smtClean="0"/>
              <a:pPr/>
              <a:t>28.11.19</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F302176B-0E47-46AC-8F43-DAB4B8A37D06}" type="slidenum">
              <a:rPr lang="tr-TR" smtClean="0"/>
              <a:pPr/>
              <a:t>‹#›</a:t>
            </a:fld>
            <a:endParaRPr lang="tr-TR"/>
          </a:p>
        </p:txBody>
      </p:sp>
      <p:sp>
        <p:nvSpPr>
          <p:cNvPr id="8" name="Rectangle 7"/>
          <p:cNvSpPr/>
          <p:nvPr/>
        </p:nvSpPr>
        <p:spPr>
          <a:xfrm>
            <a:off x="560034" y="1505712"/>
            <a:ext cx="2716566" cy="3523488"/>
          </a:xfrm>
          <a:prstGeom prst="rect">
            <a:avLst/>
          </a:prstGeom>
          <a:solidFill>
            <a:srgbClr val="FFFFFF">
              <a:alpha val="83000"/>
            </a:srgb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p:cNvSpPr/>
          <p:nvPr/>
        </p:nvSpPr>
        <p:spPr>
          <a:xfrm>
            <a:off x="676690" y="1642472"/>
            <a:ext cx="2483254" cy="3234328"/>
          </a:xfrm>
          <a:prstGeom prst="rect">
            <a:avLst/>
          </a:prstGeom>
          <a:solidFill>
            <a:srgbClr val="FFFFFF"/>
          </a:solidFill>
          <a:ln w="6350" cmpd="dbl">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 Placeholder 3"/>
          <p:cNvSpPr>
            <a:spLocks noGrp="1"/>
          </p:cNvSpPr>
          <p:nvPr>
            <p:ph type="body" sz="half" idx="2"/>
          </p:nvPr>
        </p:nvSpPr>
        <p:spPr>
          <a:xfrm>
            <a:off x="769000" y="2971800"/>
            <a:ext cx="2298634" cy="1752600"/>
          </a:xfrm>
        </p:spPr>
        <p:txBody>
          <a:bodyPr/>
          <a:lstStyle>
            <a:lvl1pPr marL="0" indent="0">
              <a:spcBef>
                <a:spcPts val="400"/>
              </a:spcBef>
              <a:buNone/>
              <a:defRPr sz="1400">
                <a:solidFill>
                  <a:schemeClr val="accent1">
                    <a:lumMod val="5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2" name="Title 1"/>
          <p:cNvSpPr>
            <a:spLocks noGrp="1"/>
          </p:cNvSpPr>
          <p:nvPr>
            <p:ph type="title"/>
          </p:nvPr>
        </p:nvSpPr>
        <p:spPr>
          <a:xfrm>
            <a:off x="769000" y="1734312"/>
            <a:ext cx="2298634" cy="1191620"/>
          </a:xfrm>
        </p:spPr>
        <p:txBody>
          <a:bodyPr anchor="b">
            <a:normAutofit/>
          </a:bodyPr>
          <a:lstStyle>
            <a:lvl1pPr algn="l">
              <a:defRPr sz="2000" b="0">
                <a:solidFill>
                  <a:schemeClr val="accent1">
                    <a:lumMod val="75000"/>
                  </a:schemeClr>
                </a:solidFill>
              </a:defRPr>
            </a:lvl1pPr>
          </a:lstStyle>
          <a:p>
            <a:r>
              <a:rPr lang="tr-TR" smtClean="0"/>
              <a:t>Asıl başlık stili için tıklatın</a:t>
            </a:r>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8" name="Rectangle 7"/>
          <p:cNvSpPr/>
          <p:nvPr/>
        </p:nvSpPr>
        <p:spPr>
          <a:xfrm>
            <a:off x="0" y="0"/>
            <a:ext cx="9144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9" name="Rounded Rectangle 8"/>
          <p:cNvSpPr/>
          <p:nvPr/>
        </p:nvSpPr>
        <p:spPr>
          <a:xfrm>
            <a:off x="91440" y="101600"/>
            <a:ext cx="8961120" cy="6664960"/>
          </a:xfrm>
          <a:prstGeom prst="roundRect">
            <a:avLst>
              <a:gd name="adj" fmla="val 1735"/>
            </a:avLst>
          </a:prstGeom>
          <a:ln w="12700" cmpd="sng">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Picture Placeholder 2"/>
          <p:cNvSpPr>
            <a:spLocks noGrp="1"/>
          </p:cNvSpPr>
          <p:nvPr>
            <p:ph type="pic" idx="1"/>
          </p:nvPr>
        </p:nvSpPr>
        <p:spPr>
          <a:xfrm>
            <a:off x="685800" y="621437"/>
            <a:ext cx="7772400" cy="4331564"/>
          </a:xfrm>
          <a:solidFill>
            <a:schemeClr val="bg2"/>
          </a:solidFill>
          <a:ln>
            <a:noFill/>
          </a:ln>
          <a:effectLst>
            <a:softEdge rad="12700"/>
          </a:effectLst>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smtClean="0"/>
              <a:t>Resim eklemek için simgeyi tıklatın</a:t>
            </a:r>
            <a:endParaRPr lang="en-US" dirty="0"/>
          </a:p>
        </p:txBody>
      </p:sp>
      <p:sp>
        <p:nvSpPr>
          <p:cNvPr id="5" name="Date Placeholder 4"/>
          <p:cNvSpPr>
            <a:spLocks noGrp="1"/>
          </p:cNvSpPr>
          <p:nvPr>
            <p:ph type="dt" sz="half" idx="10"/>
          </p:nvPr>
        </p:nvSpPr>
        <p:spPr/>
        <p:txBody>
          <a:bodyPr/>
          <a:lstStyle/>
          <a:p>
            <a:fld id="{A23720DD-5B6D-40BF-8493-A6B52D484E6B}" type="datetimeFigureOut">
              <a:rPr lang="tr-TR" smtClean="0"/>
              <a:pPr/>
              <a:t>28.11.19</a:t>
            </a:fld>
            <a:endParaRPr lang="tr-TR"/>
          </a:p>
        </p:txBody>
      </p:sp>
      <p:sp>
        <p:nvSpPr>
          <p:cNvPr id="7" name="Slide Number Placeholder 6"/>
          <p:cNvSpPr>
            <a:spLocks noGrp="1"/>
          </p:cNvSpPr>
          <p:nvPr>
            <p:ph type="sldNum" sz="quarter" idx="12"/>
          </p:nvPr>
        </p:nvSpPr>
        <p:spPr/>
        <p:txBody>
          <a:bodyPr/>
          <a:lstStyle/>
          <a:p>
            <a:fld id="{F302176B-0E47-46AC-8F43-DAB4B8A37D06}" type="slidenum">
              <a:rPr lang="tr-TR" smtClean="0"/>
              <a:pPr/>
              <a:t>‹#›</a:t>
            </a:fld>
            <a:endParaRPr lang="tr-TR"/>
          </a:p>
        </p:txBody>
      </p:sp>
      <p:sp>
        <p:nvSpPr>
          <p:cNvPr id="10" name="Rectangle 9"/>
          <p:cNvSpPr/>
          <p:nvPr/>
        </p:nvSpPr>
        <p:spPr>
          <a:xfrm>
            <a:off x="685800" y="4953000"/>
            <a:ext cx="7772400" cy="1371600"/>
          </a:xfrm>
          <a:prstGeom prst="rect">
            <a:avLst/>
          </a:prstGeom>
          <a:solidFill>
            <a:srgbClr val="FFFFFF">
              <a:alpha val="83000"/>
            </a:srgb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p:nvPr/>
        </p:nvSpPr>
        <p:spPr>
          <a:xfrm>
            <a:off x="761999" y="5029200"/>
            <a:ext cx="7600765" cy="1202924"/>
          </a:xfrm>
          <a:prstGeom prst="rect">
            <a:avLst/>
          </a:prstGeom>
          <a:solidFill>
            <a:srgbClr val="FFFFFF"/>
          </a:solidFill>
          <a:ln w="6350" cmpd="dbl">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Footer Placeholder 5"/>
          <p:cNvSpPr>
            <a:spLocks noGrp="1"/>
          </p:cNvSpPr>
          <p:nvPr>
            <p:ph type="ftr" sz="quarter" idx="11"/>
          </p:nvPr>
        </p:nvSpPr>
        <p:spPr/>
        <p:txBody>
          <a:bodyPr/>
          <a:lstStyle/>
          <a:p>
            <a:endParaRPr lang="tr-TR"/>
          </a:p>
        </p:txBody>
      </p:sp>
      <p:sp>
        <p:nvSpPr>
          <p:cNvPr id="13" name="Rectangle 12"/>
          <p:cNvSpPr/>
          <p:nvPr/>
        </p:nvSpPr>
        <p:spPr>
          <a:xfrm>
            <a:off x="914400" y="5638800"/>
            <a:ext cx="7328514" cy="451696"/>
          </a:xfrm>
          <a:prstGeom prst="rect">
            <a:avLst/>
          </a:prstGeom>
          <a:solidFill>
            <a:schemeClr val="accent1"/>
          </a:solidFill>
          <a:ln w="6350" cmpd="dbl">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p:cNvSpPr/>
          <p:nvPr/>
        </p:nvSpPr>
        <p:spPr>
          <a:xfrm>
            <a:off x="605589" y="5074920"/>
            <a:ext cx="7946136" cy="1097280"/>
          </a:xfrm>
          <a:prstGeom prst="rect">
            <a:avLst/>
          </a:prstGeom>
          <a:noFill/>
          <a:ln w="6350" cmpd="dbl">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 Placeholder 3"/>
          <p:cNvSpPr>
            <a:spLocks noGrp="1"/>
          </p:cNvSpPr>
          <p:nvPr>
            <p:ph type="body" sz="half" idx="2"/>
          </p:nvPr>
        </p:nvSpPr>
        <p:spPr>
          <a:xfrm>
            <a:off x="956289" y="5656556"/>
            <a:ext cx="7244736" cy="401715"/>
          </a:xfrm>
        </p:spPr>
        <p:txBody>
          <a:bodyPr anchor="ctr">
            <a:normAutofit/>
          </a:bodyPr>
          <a:lstStyle>
            <a:lvl1pPr marL="0" indent="0" algn="ctr">
              <a:buNone/>
              <a:defRPr sz="1500" cap="all" spc="250" baseline="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2" name="Title 1"/>
          <p:cNvSpPr>
            <a:spLocks noGrp="1"/>
          </p:cNvSpPr>
          <p:nvPr>
            <p:ph type="title"/>
          </p:nvPr>
        </p:nvSpPr>
        <p:spPr>
          <a:xfrm>
            <a:off x="914400" y="5105400"/>
            <a:ext cx="7328514" cy="523043"/>
          </a:xfrm>
        </p:spPr>
        <p:txBody>
          <a:bodyPr anchor="ctr" anchorCtr="0"/>
          <a:lstStyle>
            <a:lvl1pPr algn="ctr">
              <a:defRPr sz="2000" b="0">
                <a:solidFill>
                  <a:schemeClr val="accent1">
                    <a:lumMod val="75000"/>
                  </a:schemeClr>
                </a:solidFill>
              </a:defRPr>
            </a:lvl1pPr>
          </a:lstStyle>
          <a:p>
            <a:r>
              <a:rPr lang="tr-TR" smtClean="0"/>
              <a:t>Asıl başlık stili için tıklatın</a:t>
            </a:r>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8" name="Rectangle 7"/>
          <p:cNvSpPr/>
          <p:nvPr/>
        </p:nvSpPr>
        <p:spPr>
          <a:xfrm>
            <a:off x="0" y="0"/>
            <a:ext cx="9144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7" name="Rounded Rectangle 6"/>
          <p:cNvSpPr/>
          <p:nvPr/>
        </p:nvSpPr>
        <p:spPr>
          <a:xfrm>
            <a:off x="91440" y="101600"/>
            <a:ext cx="8961120" cy="6664960"/>
          </a:xfrm>
          <a:prstGeom prst="roundRect">
            <a:avLst>
              <a:gd name="adj" fmla="val 1735"/>
            </a:avLst>
          </a:prstGeom>
          <a:ln w="12700" cmpd="sng">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 Placeholder 2"/>
          <p:cNvSpPr>
            <a:spLocks noGrp="1"/>
          </p:cNvSpPr>
          <p:nvPr>
            <p:ph type="body" idx="1"/>
          </p:nvPr>
        </p:nvSpPr>
        <p:spPr>
          <a:xfrm>
            <a:off x="457200" y="1752600"/>
            <a:ext cx="8229600" cy="43735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2"/>
                </a:solidFill>
              </a:defRPr>
            </a:lvl1pPr>
          </a:lstStyle>
          <a:p>
            <a:fld id="{A23720DD-5B6D-40BF-8493-A6B52D484E6B}" type="datetimeFigureOut">
              <a:rPr lang="tr-TR" smtClean="0"/>
              <a:pPr/>
              <a:t>28.11.19</a:t>
            </a:fld>
            <a:endParaRPr lang="tr-T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2"/>
                </a:solidFill>
              </a:defRPr>
            </a:lvl1pPr>
          </a:lstStyle>
          <a:p>
            <a:endParaRPr lang="tr-T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2"/>
                </a:solidFill>
              </a:defRPr>
            </a:lvl1pPr>
          </a:lstStyle>
          <a:p>
            <a:fld id="{F302176B-0E47-46AC-8F43-DAB4B8A37D06}" type="slidenum">
              <a:rPr lang="tr-TR" smtClean="0"/>
              <a:pPr/>
              <a:t>‹#›</a:t>
            </a:fld>
            <a:endParaRPr lang="tr-TR"/>
          </a:p>
        </p:txBody>
      </p:sp>
      <p:sp>
        <p:nvSpPr>
          <p:cNvPr id="9" name="Rectangle 8"/>
          <p:cNvSpPr/>
          <p:nvPr/>
        </p:nvSpPr>
        <p:spPr>
          <a:xfrm>
            <a:off x="274320" y="278166"/>
            <a:ext cx="8595360" cy="1325880"/>
          </a:xfrm>
          <a:prstGeom prst="rect">
            <a:avLst/>
          </a:prstGeom>
          <a:solidFill>
            <a:srgbClr val="FFFFFF">
              <a:alpha val="83000"/>
            </a:srgb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lang="en-US" sz="1800" kern="1200">
              <a:solidFill>
                <a:schemeClr val="lt1"/>
              </a:solidFill>
              <a:latin typeface="+mn-lt"/>
              <a:ea typeface="+mn-ea"/>
              <a:cs typeface="+mn-cs"/>
            </a:endParaRPr>
          </a:p>
        </p:txBody>
      </p:sp>
      <p:sp>
        <p:nvSpPr>
          <p:cNvPr id="10" name="Rectangle 9"/>
          <p:cNvSpPr/>
          <p:nvPr/>
        </p:nvSpPr>
        <p:spPr>
          <a:xfrm>
            <a:off x="372863" y="372862"/>
            <a:ext cx="8380520" cy="1118587"/>
          </a:xfrm>
          <a:prstGeom prst="rect">
            <a:avLst/>
          </a:prstGeom>
          <a:solidFill>
            <a:srgbClr val="FFFFFF"/>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426128" y="408372"/>
            <a:ext cx="8260672" cy="1039427"/>
          </a:xfrm>
          <a:prstGeom prst="rect">
            <a:avLst/>
          </a:prstGeom>
        </p:spPr>
        <p:txBody>
          <a:bodyPr vert="horz" lIns="91440" tIns="45720" rIns="91440" bIns="45720" rtlCol="0" anchor="ctr">
            <a:normAutofit/>
          </a:bodyPr>
          <a:lstStyle/>
          <a:p>
            <a:r>
              <a:rPr lang="tr-TR" smtClean="0"/>
              <a:t>Asıl başlık stili için tıklatın</a:t>
            </a:r>
            <a:endParaRPr lang="en-US" dirty="0"/>
          </a:p>
        </p:txBody>
      </p:sp>
    </p:spTree>
  </p:cSld>
  <p:clrMap bg1="lt1" tx1="dk1" bg2="lt2" tx2="dk2" accent1="accent1" accent2="accent2" accent3="accent3" accent4="accent4" accent5="accent5" accent6="accent6" hlink="hlink" folHlink="folHlink"/>
  <p:sldLayoutIdLst>
    <p:sldLayoutId id="2147484057" r:id="rId1"/>
    <p:sldLayoutId id="2147484058" r:id="rId2"/>
    <p:sldLayoutId id="2147484059" r:id="rId3"/>
    <p:sldLayoutId id="2147484060" r:id="rId4"/>
    <p:sldLayoutId id="2147484061" r:id="rId5"/>
    <p:sldLayoutId id="2147484062" r:id="rId6"/>
    <p:sldLayoutId id="2147484063" r:id="rId7"/>
    <p:sldLayoutId id="2147484064" r:id="rId8"/>
    <p:sldLayoutId id="2147484065" r:id="rId9"/>
    <p:sldLayoutId id="2147484066" r:id="rId10"/>
    <p:sldLayoutId id="2147484067" r:id="rId11"/>
  </p:sldLayoutIdLst>
  <p:txStyles>
    <p:titleStyle>
      <a:lvl1pPr algn="ctr" defTabSz="914400" rtl="0" eaLnBrk="1" latinLnBrk="0" hangingPunct="1">
        <a:spcBef>
          <a:spcPct val="0"/>
        </a:spcBef>
        <a:buNone/>
        <a:defRPr sz="3500" kern="1200" cap="all" baseline="0">
          <a:solidFill>
            <a:schemeClr val="accent1">
              <a:lumMod val="75000"/>
            </a:schemeClr>
          </a:solidFill>
          <a:latin typeface="+mj-lt"/>
          <a:ea typeface="+mj-ea"/>
          <a:cs typeface="+mj-cs"/>
        </a:defRPr>
      </a:lvl1pPr>
    </p:titleStyle>
    <p:bodyStyle>
      <a:lvl1pPr marL="342900" indent="-228600" algn="l" defTabSz="914400" rtl="0" eaLnBrk="1" latinLnBrk="0" hangingPunct="1">
        <a:spcBef>
          <a:spcPct val="20000"/>
        </a:spcBef>
        <a:buClr>
          <a:schemeClr val="accent1"/>
        </a:buClr>
        <a:buFont typeface="Arial" pitchFamily="34" charset="0"/>
        <a:buChar char="•"/>
        <a:defRPr sz="2400" kern="1200">
          <a:solidFill>
            <a:schemeClr val="tx2"/>
          </a:solidFill>
          <a:latin typeface="+mn-lt"/>
          <a:ea typeface="+mn-ea"/>
          <a:cs typeface="+mn-cs"/>
        </a:defRPr>
      </a:lvl1pPr>
      <a:lvl2pPr marL="640080" indent="-228600" algn="l" defTabSz="914400" rtl="0" eaLnBrk="1" latinLnBrk="0" hangingPunct="1">
        <a:spcBef>
          <a:spcPct val="20000"/>
        </a:spcBef>
        <a:buClr>
          <a:schemeClr val="accent2"/>
        </a:buClr>
        <a:buFont typeface="Arial" pitchFamily="34" charset="0"/>
        <a:buChar char="•"/>
        <a:defRPr sz="2000" kern="1200">
          <a:solidFill>
            <a:schemeClr val="tx2"/>
          </a:solidFill>
          <a:latin typeface="+mn-lt"/>
          <a:ea typeface="+mn-ea"/>
          <a:cs typeface="+mn-cs"/>
        </a:defRPr>
      </a:lvl2pPr>
      <a:lvl3pPr marL="914400" indent="-228600" algn="l" defTabSz="914400" rtl="0" eaLnBrk="1" latinLnBrk="0" hangingPunct="1">
        <a:spcBef>
          <a:spcPct val="20000"/>
        </a:spcBef>
        <a:buClr>
          <a:schemeClr val="accent3"/>
        </a:buClr>
        <a:buFont typeface="Arial" pitchFamily="34" charset="0"/>
        <a:buChar char="•"/>
        <a:defRPr sz="1800" kern="1200">
          <a:solidFill>
            <a:schemeClr val="tx2"/>
          </a:solidFill>
          <a:latin typeface="+mn-lt"/>
          <a:ea typeface="+mn-ea"/>
          <a:cs typeface="+mn-cs"/>
        </a:defRPr>
      </a:lvl3pPr>
      <a:lvl4pPr marL="1280160" indent="-228600" algn="l" defTabSz="914400" rtl="0" eaLnBrk="1" latinLnBrk="0" hangingPunct="1">
        <a:spcBef>
          <a:spcPct val="20000"/>
        </a:spcBef>
        <a:buClr>
          <a:schemeClr val="accent4"/>
        </a:buClr>
        <a:buFont typeface="Arial" pitchFamily="34" charset="0"/>
        <a:buChar char="•"/>
        <a:defRPr sz="1600" kern="1200">
          <a:solidFill>
            <a:schemeClr val="tx2"/>
          </a:solidFill>
          <a:latin typeface="+mn-lt"/>
          <a:ea typeface="+mn-ea"/>
          <a:cs typeface="+mn-cs"/>
        </a:defRPr>
      </a:lvl4pPr>
      <a:lvl5pPr marL="1554480" indent="-228600" algn="l" defTabSz="914400" rtl="0" eaLnBrk="1" latinLnBrk="0" hangingPunct="1">
        <a:spcBef>
          <a:spcPct val="20000"/>
        </a:spcBef>
        <a:buClr>
          <a:schemeClr val="accent5"/>
        </a:buClr>
        <a:buFont typeface="Arial" pitchFamily="34" charset="0"/>
        <a:buChar char="•"/>
        <a:defRPr sz="1600" kern="1200" baseline="0">
          <a:solidFill>
            <a:schemeClr val="tx2"/>
          </a:solidFill>
          <a:latin typeface="+mn-lt"/>
          <a:ea typeface="+mn-ea"/>
          <a:cs typeface="+mn-cs"/>
        </a:defRPr>
      </a:lvl5pPr>
      <a:lvl6pPr marL="1737360" indent="-182880" algn="l" defTabSz="914400" rtl="0" eaLnBrk="1" latinLnBrk="0" hangingPunct="1">
        <a:spcBef>
          <a:spcPct val="20000"/>
        </a:spcBef>
        <a:buClr>
          <a:schemeClr val="accent1"/>
        </a:buClr>
        <a:buFont typeface="Arial" pitchFamily="34" charset="0"/>
        <a:buChar char="•"/>
        <a:defRPr sz="1400" kern="1200">
          <a:solidFill>
            <a:schemeClr val="tx2"/>
          </a:solidFill>
          <a:latin typeface="+mn-lt"/>
          <a:ea typeface="+mn-ea"/>
          <a:cs typeface="+mn-cs"/>
        </a:defRPr>
      </a:lvl6pPr>
      <a:lvl7pPr marL="2011680" indent="-182880" algn="l" defTabSz="914400" rtl="0" eaLnBrk="1" latinLnBrk="0" hangingPunct="1">
        <a:spcBef>
          <a:spcPct val="20000"/>
        </a:spcBef>
        <a:buClr>
          <a:schemeClr val="accent2"/>
        </a:buClr>
        <a:buFont typeface="Arial" pitchFamily="34" charset="0"/>
        <a:buChar char="•"/>
        <a:defRPr sz="1400" kern="1200">
          <a:solidFill>
            <a:schemeClr val="tx2"/>
          </a:solidFill>
          <a:latin typeface="+mn-lt"/>
          <a:ea typeface="+mn-ea"/>
          <a:cs typeface="+mn-cs"/>
        </a:defRPr>
      </a:lvl7pPr>
      <a:lvl8pPr marL="2194560" indent="-182880" algn="l" defTabSz="914400" rtl="0" eaLnBrk="1" latinLnBrk="0" hangingPunct="1">
        <a:spcBef>
          <a:spcPct val="20000"/>
        </a:spcBef>
        <a:buClr>
          <a:schemeClr val="accent3"/>
        </a:buClr>
        <a:buFont typeface="Arial" pitchFamily="34" charset="0"/>
        <a:buChar char="•"/>
        <a:defRPr sz="1400" kern="1200">
          <a:solidFill>
            <a:schemeClr val="tx2"/>
          </a:solidFill>
          <a:latin typeface="+mn-lt"/>
          <a:ea typeface="+mn-ea"/>
          <a:cs typeface="+mn-cs"/>
        </a:defRPr>
      </a:lvl8pPr>
      <a:lvl9pPr marL="2377440" indent="-182880" algn="l" defTabSz="914400" rtl="0" eaLnBrk="1" latinLnBrk="0" hangingPunct="1">
        <a:spcBef>
          <a:spcPct val="20000"/>
        </a:spcBef>
        <a:buClr>
          <a:schemeClr val="accent4"/>
        </a:buClr>
        <a:buFont typeface="Arial" pitchFamily="34" charset="0"/>
        <a:buChar char="•"/>
        <a:defRPr sz="14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Alt Başlık 2"/>
          <p:cNvSpPr>
            <a:spLocks noGrp="1"/>
          </p:cNvSpPr>
          <p:nvPr>
            <p:ph type="subTitle" idx="1"/>
          </p:nvPr>
        </p:nvSpPr>
        <p:spPr/>
        <p:txBody>
          <a:bodyPr/>
          <a:lstStyle/>
          <a:p>
            <a:r>
              <a:rPr lang="tr-TR" dirty="0" smtClean="0">
                <a:solidFill>
                  <a:schemeClr val="tx1"/>
                </a:solidFill>
                <a:latin typeface="Arial" pitchFamily="34" charset="0"/>
                <a:cs typeface="Arial" pitchFamily="34" charset="0"/>
              </a:rPr>
              <a:t>PROF. Dr. Canan ASLAN</a:t>
            </a:r>
            <a:endParaRPr lang="tr-TR" dirty="0">
              <a:solidFill>
                <a:schemeClr val="tx1"/>
              </a:solidFill>
              <a:latin typeface="Arial" pitchFamily="34" charset="0"/>
              <a:cs typeface="Arial" pitchFamily="34" charset="0"/>
            </a:endParaRPr>
          </a:p>
        </p:txBody>
      </p:sp>
      <p:sp>
        <p:nvSpPr>
          <p:cNvPr id="2" name="Başlık 1"/>
          <p:cNvSpPr>
            <a:spLocks noGrp="1"/>
          </p:cNvSpPr>
          <p:nvPr>
            <p:ph type="ctrTitle"/>
          </p:nvPr>
        </p:nvSpPr>
        <p:spPr>
          <a:xfrm>
            <a:off x="1043608" y="764704"/>
            <a:ext cx="6768752" cy="1723256"/>
          </a:xfrm>
        </p:spPr>
        <p:txBody>
          <a:bodyPr>
            <a:normAutofit fontScale="90000"/>
          </a:bodyPr>
          <a:lstStyle/>
          <a:p>
            <a:r>
              <a:rPr lang="tr-TR" sz="5400" dirty="0" smtClean="0">
                <a:latin typeface="Algerian" pitchFamily="82" charset="0"/>
                <a:cs typeface="Arial" pitchFamily="34" charset="0"/>
              </a:rPr>
              <a:t>ÇOCUK EDEBİYATI VE DUYARLIK EĞİTİMİ</a:t>
            </a:r>
            <a:endParaRPr lang="tr-TR" sz="5400" dirty="0">
              <a:latin typeface="Algerian" pitchFamily="82" charset="0"/>
              <a:cs typeface="Arial" pitchFamily="34" charset="0"/>
            </a:endParaRPr>
          </a:p>
        </p:txBody>
      </p:sp>
    </p:spTree>
    <p:extLst>
      <p:ext uri="{BB962C8B-B14F-4D97-AF65-F5344CB8AC3E}">
        <p14:creationId xmlns:p14="http://schemas.microsoft.com/office/powerpoint/2010/main" val="1918210793"/>
      </p:ext>
    </p:extLst>
  </p:cSld>
  <p:clrMapOvr>
    <a:masterClrMapping/>
  </p:clrMapOvr>
  <p:timing>
    <p:tnLst>
      <p:par>
        <p:cTn xmlns:p14="http://schemas.microsoft.com/office/powerpoint/2010/mai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971600" y="548680"/>
            <a:ext cx="7344816" cy="868958"/>
          </a:xfrm>
        </p:spPr>
        <p:txBody>
          <a:bodyPr>
            <a:noAutofit/>
          </a:bodyPr>
          <a:lstStyle/>
          <a:p>
            <a:r>
              <a:rPr lang="tr-TR" b="1" dirty="0" smtClean="0">
                <a:latin typeface="Algerian" pitchFamily="82" charset="0"/>
                <a:cs typeface="Arial" pitchFamily="34" charset="0"/>
              </a:rPr>
              <a:t/>
            </a:r>
            <a:br>
              <a:rPr lang="tr-TR" b="1" dirty="0" smtClean="0">
                <a:latin typeface="Algerian" pitchFamily="82" charset="0"/>
                <a:cs typeface="Arial" pitchFamily="34" charset="0"/>
              </a:rPr>
            </a:br>
            <a:r>
              <a:rPr lang="tr-TR" b="1" dirty="0" smtClean="0">
                <a:latin typeface="Algerian" pitchFamily="82" charset="0"/>
                <a:cs typeface="Arial" pitchFamily="34" charset="0"/>
              </a:rPr>
              <a:t>DUYARLIK NEDİR?</a:t>
            </a:r>
            <a:r>
              <a:rPr lang="tr-TR" dirty="0">
                <a:latin typeface="Algerian" pitchFamily="82" charset="0"/>
                <a:cs typeface="Arial" pitchFamily="34" charset="0"/>
              </a:rPr>
              <a:t/>
            </a:r>
            <a:br>
              <a:rPr lang="tr-TR" dirty="0">
                <a:latin typeface="Algerian" pitchFamily="82" charset="0"/>
                <a:cs typeface="Arial" pitchFamily="34" charset="0"/>
              </a:rPr>
            </a:br>
            <a:endParaRPr lang="tr-TR" dirty="0">
              <a:latin typeface="Algerian" pitchFamily="82" charset="0"/>
              <a:cs typeface="Arial" pitchFamily="34" charset="0"/>
            </a:endParaRPr>
          </a:p>
        </p:txBody>
      </p:sp>
      <p:sp>
        <p:nvSpPr>
          <p:cNvPr id="3" name="İçerik Yer Tutucusu 2"/>
          <p:cNvSpPr>
            <a:spLocks noGrp="1"/>
          </p:cNvSpPr>
          <p:nvPr>
            <p:ph idx="1"/>
          </p:nvPr>
        </p:nvSpPr>
        <p:spPr>
          <a:xfrm>
            <a:off x="539552" y="1844824"/>
            <a:ext cx="8136904" cy="4824536"/>
          </a:xfrm>
        </p:spPr>
        <p:txBody>
          <a:bodyPr>
            <a:normAutofit/>
          </a:bodyPr>
          <a:lstStyle/>
          <a:p>
            <a:pPr algn="just"/>
            <a:r>
              <a:rPr lang="tr-TR" dirty="0">
                <a:latin typeface="Arial" pitchFamily="34" charset="0"/>
                <a:cs typeface="Arial" pitchFamily="34" charset="0"/>
              </a:rPr>
              <a:t>Duyarlık sözcüğü (</a:t>
            </a:r>
            <a:r>
              <a:rPr lang="tr-TR" dirty="0" err="1">
                <a:latin typeface="Arial" pitchFamily="34" charset="0"/>
                <a:cs typeface="Arial" pitchFamily="34" charset="0"/>
              </a:rPr>
              <a:t>esk</a:t>
            </a:r>
            <a:r>
              <a:rPr lang="tr-TR" dirty="0">
                <a:latin typeface="Arial" pitchFamily="34" charset="0"/>
                <a:cs typeface="Arial" pitchFamily="34" charset="0"/>
              </a:rPr>
              <a:t>. hassasiyet; Fr. “</a:t>
            </a:r>
            <a:r>
              <a:rPr lang="tr-TR" dirty="0" err="1">
                <a:latin typeface="Arial" pitchFamily="34" charset="0"/>
                <a:cs typeface="Arial" pitchFamily="34" charset="0"/>
              </a:rPr>
              <a:t>sensibilité</a:t>
            </a:r>
            <a:r>
              <a:rPr lang="tr-TR" dirty="0">
                <a:latin typeface="Arial" pitchFamily="34" charset="0"/>
                <a:cs typeface="Arial" pitchFamily="34" charset="0"/>
              </a:rPr>
              <a:t>”, “</a:t>
            </a:r>
            <a:r>
              <a:rPr lang="tr-TR" dirty="0" err="1">
                <a:latin typeface="Arial" pitchFamily="34" charset="0"/>
                <a:cs typeface="Arial" pitchFamily="34" charset="0"/>
              </a:rPr>
              <a:t>sensitivité</a:t>
            </a:r>
            <a:r>
              <a:rPr lang="tr-TR" dirty="0">
                <a:latin typeface="Arial" pitchFamily="34" charset="0"/>
                <a:cs typeface="Arial" pitchFamily="34" charset="0"/>
              </a:rPr>
              <a:t>”; Alm. “</a:t>
            </a:r>
            <a:r>
              <a:rPr lang="tr-TR" dirty="0" err="1">
                <a:latin typeface="Arial" pitchFamily="34" charset="0"/>
                <a:cs typeface="Arial" pitchFamily="34" charset="0"/>
              </a:rPr>
              <a:t>empfindlichkeit</a:t>
            </a:r>
            <a:r>
              <a:rPr lang="tr-TR" dirty="0">
                <a:latin typeface="Arial" pitchFamily="34" charset="0"/>
                <a:cs typeface="Arial" pitchFamily="34" charset="0"/>
              </a:rPr>
              <a:t>”, “</a:t>
            </a:r>
            <a:r>
              <a:rPr lang="tr-TR" dirty="0" err="1">
                <a:latin typeface="Arial" pitchFamily="34" charset="0"/>
                <a:cs typeface="Arial" pitchFamily="34" charset="0"/>
              </a:rPr>
              <a:t>sensibilität</a:t>
            </a:r>
            <a:r>
              <a:rPr lang="tr-TR" dirty="0">
                <a:latin typeface="Arial" pitchFamily="34" charset="0"/>
                <a:cs typeface="Arial" pitchFamily="34" charset="0"/>
              </a:rPr>
              <a:t>”, “</a:t>
            </a:r>
            <a:r>
              <a:rPr lang="tr-TR" dirty="0" err="1">
                <a:latin typeface="Arial" pitchFamily="34" charset="0"/>
                <a:cs typeface="Arial" pitchFamily="34" charset="0"/>
              </a:rPr>
              <a:t>sinnlichkeit</a:t>
            </a:r>
            <a:r>
              <a:rPr lang="tr-TR" dirty="0">
                <a:latin typeface="Arial" pitchFamily="34" charset="0"/>
                <a:cs typeface="Arial" pitchFamily="34" charset="0"/>
              </a:rPr>
              <a:t>”; İng. “</a:t>
            </a:r>
            <a:r>
              <a:rPr lang="tr-TR" dirty="0" err="1">
                <a:latin typeface="Arial" pitchFamily="34" charset="0"/>
                <a:cs typeface="Arial" pitchFamily="34" charset="0"/>
              </a:rPr>
              <a:t>sensibility</a:t>
            </a:r>
            <a:r>
              <a:rPr lang="tr-TR" dirty="0">
                <a:latin typeface="Arial" pitchFamily="34" charset="0"/>
                <a:cs typeface="Arial" pitchFamily="34" charset="0"/>
              </a:rPr>
              <a:t>”, “</a:t>
            </a:r>
            <a:r>
              <a:rPr lang="tr-TR" dirty="0" err="1">
                <a:latin typeface="Arial" pitchFamily="34" charset="0"/>
                <a:cs typeface="Arial" pitchFamily="34" charset="0"/>
              </a:rPr>
              <a:t>sensitivity</a:t>
            </a:r>
            <a:r>
              <a:rPr lang="tr-TR" dirty="0">
                <a:latin typeface="Arial" pitchFamily="34" charset="0"/>
                <a:cs typeface="Arial" pitchFamily="34" charset="0"/>
              </a:rPr>
              <a:t>”), sözlüklerde farklı biçimlerde tanımlanmaktadır. </a:t>
            </a:r>
            <a:endParaRPr lang="tr-TR" dirty="0" smtClean="0">
              <a:latin typeface="Arial" pitchFamily="34" charset="0"/>
              <a:cs typeface="Arial" pitchFamily="34" charset="0"/>
            </a:endParaRPr>
          </a:p>
          <a:p>
            <a:pPr algn="just"/>
            <a:endParaRPr lang="tr-TR" dirty="0" smtClean="0"/>
          </a:p>
          <a:p>
            <a:pPr algn="just"/>
            <a:endParaRPr lang="tr-TR" dirty="0"/>
          </a:p>
          <a:p>
            <a:endParaRPr lang="tr-TR" dirty="0" smtClean="0"/>
          </a:p>
          <a:p>
            <a:pPr algn="just"/>
            <a:endParaRPr lang="tr-TR" dirty="0"/>
          </a:p>
          <a:p>
            <a:endParaRPr lang="tr-TR" dirty="0"/>
          </a:p>
        </p:txBody>
      </p:sp>
    </p:spTree>
    <p:extLst>
      <p:ext uri="{BB962C8B-B14F-4D97-AF65-F5344CB8AC3E}">
        <p14:creationId xmlns:p14="http://schemas.microsoft.com/office/powerpoint/2010/main" val="1479957301"/>
      </p:ext>
    </p:extLst>
  </p:cSld>
  <p:clrMapOvr>
    <a:masterClrMapping/>
  </p:clrMapOvr>
  <p:timing>
    <p:tnLst>
      <p:par>
        <p:cTn xmlns:p14="http://schemas.microsoft.com/office/powerpoint/2010/mai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fontScale="90000"/>
          </a:bodyPr>
          <a:lstStyle/>
          <a:p>
            <a:r>
              <a:rPr lang="tr-TR" b="1" dirty="0">
                <a:latin typeface="Algerian" pitchFamily="82" charset="0"/>
                <a:cs typeface="Arial" pitchFamily="34" charset="0"/>
              </a:rPr>
              <a:t/>
            </a:r>
            <a:br>
              <a:rPr lang="tr-TR" b="1" dirty="0">
                <a:latin typeface="Algerian" pitchFamily="82" charset="0"/>
                <a:cs typeface="Arial" pitchFamily="34" charset="0"/>
              </a:rPr>
            </a:br>
            <a:r>
              <a:rPr lang="tr-TR" b="1" dirty="0">
                <a:latin typeface="Algerian" pitchFamily="82" charset="0"/>
                <a:cs typeface="Arial" pitchFamily="34" charset="0"/>
              </a:rPr>
              <a:t>DUYARLIK NEDİR?</a:t>
            </a:r>
            <a:r>
              <a:rPr lang="tr-TR" dirty="0">
                <a:latin typeface="Algerian" pitchFamily="82" charset="0"/>
                <a:cs typeface="Arial" pitchFamily="34" charset="0"/>
              </a:rPr>
              <a:t/>
            </a:r>
            <a:br>
              <a:rPr lang="tr-TR" dirty="0">
                <a:latin typeface="Algerian" pitchFamily="82" charset="0"/>
                <a:cs typeface="Arial" pitchFamily="34" charset="0"/>
              </a:rPr>
            </a:br>
            <a:endParaRPr lang="tr-TR" dirty="0"/>
          </a:p>
        </p:txBody>
      </p:sp>
      <p:sp>
        <p:nvSpPr>
          <p:cNvPr id="3" name="İçerik Yer Tutucusu 2"/>
          <p:cNvSpPr>
            <a:spLocks noGrp="1"/>
          </p:cNvSpPr>
          <p:nvPr>
            <p:ph idx="1"/>
          </p:nvPr>
        </p:nvSpPr>
        <p:spPr/>
        <p:txBody>
          <a:bodyPr/>
          <a:lstStyle/>
          <a:p>
            <a:pPr lvl="0" algn="just">
              <a:buClr>
                <a:srgbClr val="93A299"/>
              </a:buClr>
            </a:pPr>
            <a:r>
              <a:rPr lang="tr-TR" sz="2200" dirty="0">
                <a:solidFill>
                  <a:srgbClr val="564B3C"/>
                </a:solidFill>
                <a:latin typeface="Arial" pitchFamily="34" charset="0"/>
                <a:cs typeface="Arial" pitchFamily="34" charset="0"/>
              </a:rPr>
              <a:t>TDK’nin hazırladığı Türkçe Sözlük (1988:414) duyarlık sözcüğünü, “Duyum ve duyguları algılayabilme yeteneği, hassasiyet”, “Zayıf bir etkiye karşı tepki gösterebilme yeteneği”; TDK Büyük Türkçe Sözlük (2019), “Duyarlı olma durumu, duygunluk, duyarlık, hassaslık”, “Duyu alabilme ve uyartılara cevap verebilme yeteneği” olarak tanımlamaktadır. </a:t>
            </a:r>
          </a:p>
          <a:p>
            <a:pPr lvl="0" algn="just">
              <a:buClr>
                <a:srgbClr val="93A299"/>
              </a:buClr>
            </a:pPr>
            <a:endParaRPr lang="tr-TR" sz="2200" dirty="0" smtClean="0">
              <a:solidFill>
                <a:srgbClr val="564B3C"/>
              </a:solidFill>
              <a:latin typeface="Arial" pitchFamily="34" charset="0"/>
              <a:cs typeface="Arial" pitchFamily="34" charset="0"/>
            </a:endParaRPr>
          </a:p>
          <a:p>
            <a:pPr lvl="0" algn="just">
              <a:buClr>
                <a:srgbClr val="93A299"/>
              </a:buClr>
            </a:pPr>
            <a:r>
              <a:rPr lang="tr-TR" sz="2200" dirty="0" err="1" smtClean="0">
                <a:solidFill>
                  <a:srgbClr val="564B3C"/>
                </a:solidFill>
                <a:latin typeface="Arial" pitchFamily="34" charset="0"/>
                <a:cs typeface="Arial" pitchFamily="34" charset="0"/>
              </a:rPr>
              <a:t>Püsküllüoğlu</a:t>
            </a:r>
            <a:r>
              <a:rPr lang="tr-TR" sz="2200" dirty="0" smtClean="0">
                <a:solidFill>
                  <a:srgbClr val="564B3C"/>
                </a:solidFill>
                <a:latin typeface="Arial" pitchFamily="34" charset="0"/>
                <a:cs typeface="Arial" pitchFamily="34" charset="0"/>
              </a:rPr>
              <a:t> </a:t>
            </a:r>
            <a:r>
              <a:rPr lang="tr-TR" sz="2200" dirty="0">
                <a:solidFill>
                  <a:srgbClr val="564B3C"/>
                </a:solidFill>
                <a:latin typeface="Arial" pitchFamily="34" charset="0"/>
                <a:cs typeface="Arial" pitchFamily="34" charset="0"/>
              </a:rPr>
              <a:t>(2005: 307-308)’</a:t>
            </a:r>
            <a:r>
              <a:rPr lang="tr-TR" sz="2200" dirty="0" err="1">
                <a:solidFill>
                  <a:srgbClr val="564B3C"/>
                </a:solidFill>
                <a:latin typeface="Arial" pitchFamily="34" charset="0"/>
                <a:cs typeface="Arial" pitchFamily="34" charset="0"/>
              </a:rPr>
              <a:t>na</a:t>
            </a:r>
            <a:r>
              <a:rPr lang="tr-TR" sz="2200" dirty="0">
                <a:solidFill>
                  <a:srgbClr val="564B3C"/>
                </a:solidFill>
                <a:latin typeface="Arial" pitchFamily="34" charset="0"/>
                <a:cs typeface="Arial" pitchFamily="34" charset="0"/>
              </a:rPr>
              <a:t> göre duyarlık, “Duyar olma durumu, duyum ve duyguları algılayabilme, duyumsayabilme </a:t>
            </a:r>
            <a:r>
              <a:rPr lang="tr-TR" sz="2200" dirty="0" err="1">
                <a:solidFill>
                  <a:srgbClr val="564B3C"/>
                </a:solidFill>
                <a:latin typeface="Arial" pitchFamily="34" charset="0"/>
                <a:cs typeface="Arial" pitchFamily="34" charset="0"/>
              </a:rPr>
              <a:t>yeteneği”dir</a:t>
            </a:r>
            <a:r>
              <a:rPr lang="tr-TR" sz="2200" dirty="0">
                <a:solidFill>
                  <a:srgbClr val="564B3C"/>
                </a:solidFill>
                <a:latin typeface="Arial" pitchFamily="34" charset="0"/>
                <a:cs typeface="Arial" pitchFamily="34" charset="0"/>
              </a:rPr>
              <a:t>. </a:t>
            </a:r>
            <a:endParaRPr lang="tr-TR" sz="2200" dirty="0">
              <a:solidFill>
                <a:srgbClr val="564B3C"/>
              </a:solidFill>
            </a:endParaRPr>
          </a:p>
          <a:p>
            <a:endParaRPr lang="tr-TR" dirty="0"/>
          </a:p>
        </p:txBody>
      </p:sp>
    </p:spTree>
    <p:extLst>
      <p:ext uri="{BB962C8B-B14F-4D97-AF65-F5344CB8AC3E}">
        <p14:creationId xmlns:p14="http://schemas.microsoft.com/office/powerpoint/2010/main" val="368453615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a:latin typeface="Algerian" pitchFamily="82" charset="0"/>
                <a:cs typeface="Arial" pitchFamily="34" charset="0"/>
              </a:rPr>
              <a:t>DUYARLIK NEDİR?</a:t>
            </a:r>
            <a:endParaRPr lang="tr-TR" dirty="0"/>
          </a:p>
        </p:txBody>
      </p:sp>
      <p:sp>
        <p:nvSpPr>
          <p:cNvPr id="3" name="İçerik Yer Tutucusu 2"/>
          <p:cNvSpPr>
            <a:spLocks noGrp="1"/>
          </p:cNvSpPr>
          <p:nvPr>
            <p:ph idx="1"/>
          </p:nvPr>
        </p:nvSpPr>
        <p:spPr/>
        <p:txBody>
          <a:bodyPr>
            <a:normAutofit lnSpcReduction="10000"/>
          </a:bodyPr>
          <a:lstStyle/>
          <a:p>
            <a:pPr algn="just"/>
            <a:r>
              <a:rPr lang="tr-TR" dirty="0"/>
              <a:t>TÜBA Türkçe Bilim Terimleri Sözlüğü (2011:369)’</a:t>
            </a:r>
            <a:r>
              <a:rPr lang="tr-TR" dirty="0" err="1"/>
              <a:t>nde</a:t>
            </a:r>
            <a:r>
              <a:rPr lang="tr-TR" dirty="0"/>
              <a:t> bu sözcük, “1. </a:t>
            </a:r>
            <a:r>
              <a:rPr lang="tr-TR" dirty="0" err="1"/>
              <a:t>çocg</a:t>
            </a:r>
            <a:r>
              <a:rPr lang="tr-TR" dirty="0"/>
              <a:t>. </a:t>
            </a:r>
            <a:r>
              <a:rPr lang="tr-TR" dirty="0" err="1"/>
              <a:t>ruhb</a:t>
            </a:r>
            <a:r>
              <a:rPr lang="tr-TR" dirty="0"/>
              <a:t>. 1. Uyarıcılardan, özellikle de güçsüz uyarıcılardan kolayca etkilenme ya da uyarıyı ayırt etme yetisi. 2. Başkalarının duygularını özellikle belirgin olmadığı zamanlarda sezme yetisi. 3. Olumsuz etkilere kolayca kapılma, kolayca yaralanma. 4. Bir testin, belli bir özelliği saptama konusundaki doğruluk derecesi, 2. fel. İnsan aklının, duyu verilerini alma yetisi, 3. </a:t>
            </a:r>
            <a:r>
              <a:rPr lang="tr-TR" dirty="0" err="1"/>
              <a:t>yazb</a:t>
            </a:r>
            <a:r>
              <a:rPr lang="tr-TR" dirty="0"/>
              <a:t>. Bir yazar ya da şairin, güzellikleri ve başkalarının duygularını algılayabilmesi ve bu özelliğini yapıtlarında yansıtabilmesi” biçimlerinde tanımlanmıştır. </a:t>
            </a:r>
            <a:endParaRPr lang="tr-TR" dirty="0" smtClean="0"/>
          </a:p>
          <a:p>
            <a:endParaRPr lang="tr-TR" dirty="0"/>
          </a:p>
        </p:txBody>
      </p:sp>
    </p:spTree>
    <p:extLst>
      <p:ext uri="{BB962C8B-B14F-4D97-AF65-F5344CB8AC3E}">
        <p14:creationId xmlns:p14="http://schemas.microsoft.com/office/powerpoint/2010/main" val="79434485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a:solidFill>
                  <a:srgbClr val="93A299">
                    <a:lumMod val="75000"/>
                  </a:srgbClr>
                </a:solidFill>
                <a:latin typeface="Algerian" pitchFamily="82" charset="0"/>
                <a:cs typeface="Arial" pitchFamily="34" charset="0"/>
              </a:rPr>
              <a:t>DUYARLIK NEDİR?</a:t>
            </a:r>
            <a:endParaRPr lang="tr-TR" dirty="0"/>
          </a:p>
        </p:txBody>
      </p:sp>
      <p:sp>
        <p:nvSpPr>
          <p:cNvPr id="3" name="İçerik Yer Tutucusu 2"/>
          <p:cNvSpPr>
            <a:spLocks noGrp="1"/>
          </p:cNvSpPr>
          <p:nvPr>
            <p:ph idx="1"/>
          </p:nvPr>
        </p:nvSpPr>
        <p:spPr/>
        <p:txBody>
          <a:bodyPr/>
          <a:lstStyle/>
          <a:p>
            <a:pPr lvl="0" algn="just">
              <a:buClr>
                <a:srgbClr val="93A299"/>
              </a:buClr>
            </a:pPr>
            <a:r>
              <a:rPr lang="tr-TR" sz="2000" dirty="0">
                <a:solidFill>
                  <a:srgbClr val="564B3C"/>
                </a:solidFill>
              </a:rPr>
              <a:t>Göğüş (1998: 48), bir anlatım terimi olarak duyarlık sözcüğünü, “1. Güzelliği, insanların neşe ve üzüntüsünü, her çeşit duyguyu anlayabilme yeteneği. 2. Yazın sanatında kişilerin iç yaşamına girilmiş, neşe, sıkıntı ve sorunlarıyla anlatılmış olması” biçiminde tanımlamıştır. </a:t>
            </a:r>
          </a:p>
          <a:p>
            <a:endParaRPr lang="tr-TR" dirty="0"/>
          </a:p>
        </p:txBody>
      </p:sp>
    </p:spTree>
    <p:extLst>
      <p:ext uri="{BB962C8B-B14F-4D97-AF65-F5344CB8AC3E}">
        <p14:creationId xmlns:p14="http://schemas.microsoft.com/office/powerpoint/2010/main" val="222693147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smtClean="0">
                <a:latin typeface="Algerian" pitchFamily="82" charset="0"/>
                <a:cs typeface="Arial" pitchFamily="34" charset="0"/>
              </a:rPr>
              <a:t>DUYARLI </a:t>
            </a:r>
            <a:r>
              <a:rPr lang="tr-TR" b="1" dirty="0">
                <a:latin typeface="Algerian" pitchFamily="82" charset="0"/>
                <a:cs typeface="Arial" pitchFamily="34" charset="0"/>
              </a:rPr>
              <a:t>NEDİR?</a:t>
            </a:r>
            <a:endParaRPr lang="tr-TR" dirty="0"/>
          </a:p>
        </p:txBody>
      </p:sp>
      <p:sp>
        <p:nvSpPr>
          <p:cNvPr id="3" name="İçerik Yer Tutucusu 2"/>
          <p:cNvSpPr>
            <a:spLocks noGrp="1"/>
          </p:cNvSpPr>
          <p:nvPr>
            <p:ph idx="1"/>
          </p:nvPr>
        </p:nvSpPr>
        <p:spPr/>
        <p:txBody>
          <a:bodyPr/>
          <a:lstStyle/>
          <a:p>
            <a:pPr algn="just"/>
            <a:r>
              <a:rPr lang="tr-TR" dirty="0"/>
              <a:t>Aynı kökten türeyen “duyarlı” sözcüğü de sözlüklerde “duyarlık” sözcüğüyle bağlantılı olarak tanımlanmaktadır. </a:t>
            </a:r>
          </a:p>
          <a:p>
            <a:pPr algn="just"/>
            <a:r>
              <a:rPr lang="tr-TR" dirty="0" err="1"/>
              <a:t>Kavcar</a:t>
            </a:r>
            <a:r>
              <a:rPr lang="tr-TR" dirty="0"/>
              <a:t> vd. (2005: 167) “duyarlı” sözcüğünü, “1. Kendi dışında olanları sezip değerlendirebilen; görmezden gelmeyen; 2. Dış etkilerden çabuk etkilenen”; </a:t>
            </a:r>
            <a:r>
              <a:rPr lang="tr-TR" dirty="0" err="1"/>
              <a:t>Püsküllüoğlu</a:t>
            </a:r>
            <a:r>
              <a:rPr lang="tr-TR" dirty="0"/>
              <a:t> (2005: 307-308) ise “Dış etkilere karşı duyarlığı olan” biçiminde tanımlamışlardır. </a:t>
            </a:r>
          </a:p>
          <a:p>
            <a:endParaRPr lang="tr-TR" dirty="0"/>
          </a:p>
        </p:txBody>
      </p:sp>
    </p:spTree>
    <p:extLst>
      <p:ext uri="{BB962C8B-B14F-4D97-AF65-F5344CB8AC3E}">
        <p14:creationId xmlns:p14="http://schemas.microsoft.com/office/powerpoint/2010/main" val="246776334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a:latin typeface="Algerian" pitchFamily="82" charset="0"/>
                <a:cs typeface="Arial" pitchFamily="34" charset="0"/>
              </a:rPr>
              <a:t>DUYARLIK NEDİR?</a:t>
            </a:r>
            <a:endParaRPr lang="tr-TR" dirty="0"/>
          </a:p>
        </p:txBody>
      </p:sp>
      <p:sp>
        <p:nvSpPr>
          <p:cNvPr id="3" name="İçerik Yer Tutucusu 2"/>
          <p:cNvSpPr>
            <a:spLocks noGrp="1"/>
          </p:cNvSpPr>
          <p:nvPr>
            <p:ph idx="1"/>
          </p:nvPr>
        </p:nvSpPr>
        <p:spPr/>
        <p:txBody>
          <a:bodyPr>
            <a:normAutofit/>
          </a:bodyPr>
          <a:lstStyle/>
          <a:p>
            <a:pPr algn="just"/>
            <a:endParaRPr lang="tr-TR" dirty="0" smtClean="0"/>
          </a:p>
          <a:p>
            <a:pPr algn="just"/>
            <a:r>
              <a:rPr lang="tr-TR" dirty="0" smtClean="0"/>
              <a:t>“Duyarlık</a:t>
            </a:r>
            <a:r>
              <a:rPr lang="tr-TR" dirty="0"/>
              <a:t>” sözcüğü, “Yalnızca kendi yaşamıyla ilgilenmeyip başkalarının yaşadıkları sorunların ve duyguların da farkında olma, başkalarına yapılan haksızlıklara ve kötülüklere kayıtsız kalmama, usunu ve yüreğini işe koşarak bunları sorgulama, </a:t>
            </a:r>
            <a:r>
              <a:rPr lang="tr-TR" dirty="0" err="1"/>
              <a:t>eşduyumsal</a:t>
            </a:r>
            <a:r>
              <a:rPr lang="tr-TR" dirty="0"/>
              <a:t> (</a:t>
            </a:r>
            <a:r>
              <a:rPr lang="tr-TR" dirty="0" err="1"/>
              <a:t>empatik</a:t>
            </a:r>
            <a:r>
              <a:rPr lang="tr-TR" dirty="0"/>
              <a:t>) bir ilişkiye girerek bunlara karşı çıkma; insana ve doğaya bilinçle, sağduyuyla, anlayışla, sevgiyle, hoşgörüyle yaklaşma </a:t>
            </a:r>
            <a:r>
              <a:rPr lang="tr-TR" dirty="0" err="1" smtClean="0"/>
              <a:t>yeteneği”dir</a:t>
            </a:r>
            <a:r>
              <a:rPr lang="tr-TR" dirty="0" smtClean="0"/>
              <a:t> </a:t>
            </a:r>
            <a:r>
              <a:rPr lang="tr-TR" dirty="0"/>
              <a:t>(Aslan, 2013b). </a:t>
            </a:r>
            <a:endParaRPr lang="tr-TR" dirty="0" smtClean="0"/>
          </a:p>
        </p:txBody>
      </p:sp>
    </p:spTree>
    <p:extLst>
      <p:ext uri="{BB962C8B-B14F-4D97-AF65-F5344CB8AC3E}">
        <p14:creationId xmlns:p14="http://schemas.microsoft.com/office/powerpoint/2010/main" val="94130966"/>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Eczacı">
  <a:themeElements>
    <a:clrScheme name="Eczacı">
      <a:dk1>
        <a:sysClr val="windowText" lastClr="000000"/>
      </a:dk1>
      <a:lt1>
        <a:sysClr val="window" lastClr="FFFFFF"/>
      </a:lt1>
      <a:dk2>
        <a:srgbClr val="564B3C"/>
      </a:dk2>
      <a:lt2>
        <a:srgbClr val="ECEDD1"/>
      </a:lt2>
      <a:accent1>
        <a:srgbClr val="93A299"/>
      </a:accent1>
      <a:accent2>
        <a:srgbClr val="CF543F"/>
      </a:accent2>
      <a:accent3>
        <a:srgbClr val="B5AE53"/>
      </a:accent3>
      <a:accent4>
        <a:srgbClr val="848058"/>
      </a:accent4>
      <a:accent5>
        <a:srgbClr val="E8B54D"/>
      </a:accent5>
      <a:accent6>
        <a:srgbClr val="786C71"/>
      </a:accent6>
      <a:hlink>
        <a:srgbClr val="CCCC00"/>
      </a:hlink>
      <a:folHlink>
        <a:srgbClr val="B2B2B2"/>
      </a:folHlink>
    </a:clrScheme>
    <a:fontScheme name="Eczacı">
      <a:majorFont>
        <a:latin typeface="Book Antiqua"/>
        <a:ea typeface=""/>
        <a:cs typeface=""/>
        <a:font script="Jpan" typeface="HGS明朝B"/>
        <a:font script="Hang" typeface="HY견명조"/>
        <a:font script="Hans" typeface="宋体"/>
        <a:font script="Hant" typeface="新細明體"/>
        <a:font script="Arab" typeface="Times New Roman"/>
        <a:font script="Hebr" typeface="David"/>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a:ea typeface=""/>
        <a:cs typeface=""/>
        <a:font script="Jpan" typeface="ＭＳ ゴシック"/>
        <a:font script="Hang" typeface="HY견명조"/>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Eczacı">
      <a:fillStyleLst>
        <a:solidFill>
          <a:schemeClr val="phClr"/>
        </a:solidFill>
        <a:gradFill rotWithShape="1">
          <a:gsLst>
            <a:gs pos="0">
              <a:schemeClr val="phClr">
                <a:tint val="1000"/>
                <a:satMod val="100000"/>
              </a:schemeClr>
            </a:gs>
            <a:gs pos="68000">
              <a:schemeClr val="phClr">
                <a:tint val="77000"/>
                <a:satMod val="100000"/>
              </a:schemeClr>
            </a:gs>
            <a:gs pos="81000">
              <a:schemeClr val="phClr">
                <a:tint val="79000"/>
                <a:satMod val="100000"/>
              </a:schemeClr>
            </a:gs>
            <a:gs pos="86000">
              <a:schemeClr val="phClr">
                <a:tint val="73000"/>
                <a:satMod val="100000"/>
              </a:schemeClr>
            </a:gs>
            <a:gs pos="100000">
              <a:schemeClr val="phClr">
                <a:tint val="35000"/>
                <a:satMod val="100000"/>
              </a:schemeClr>
            </a:gs>
          </a:gsLst>
          <a:lin ang="5400000" scaled="0"/>
        </a:gradFill>
        <a:gradFill rotWithShape="1">
          <a:gsLst>
            <a:gs pos="0">
              <a:schemeClr val="phClr">
                <a:tint val="73000"/>
                <a:shade val="100000"/>
                <a:satMod val="150000"/>
              </a:schemeClr>
            </a:gs>
            <a:gs pos="25000">
              <a:schemeClr val="phClr">
                <a:tint val="96000"/>
                <a:shade val="80000"/>
                <a:satMod val="105000"/>
              </a:schemeClr>
            </a:gs>
            <a:gs pos="38000">
              <a:schemeClr val="phClr">
                <a:tint val="96000"/>
                <a:shade val="59000"/>
                <a:satMod val="120000"/>
              </a:schemeClr>
            </a:gs>
            <a:gs pos="55000">
              <a:schemeClr val="phClr">
                <a:tint val="100000"/>
                <a:shade val="57000"/>
                <a:satMod val="120000"/>
              </a:schemeClr>
            </a:gs>
            <a:gs pos="80000">
              <a:schemeClr val="phClr">
                <a:tint val="100000"/>
                <a:shade val="56000"/>
                <a:satMod val="145000"/>
              </a:schemeClr>
            </a:gs>
            <a:gs pos="88000">
              <a:schemeClr val="phClr">
                <a:tint val="100000"/>
                <a:shade val="63000"/>
                <a:satMod val="160000"/>
              </a:schemeClr>
            </a:gs>
            <a:gs pos="100000">
              <a:schemeClr val="phClr">
                <a:tint val="99000"/>
                <a:shade val="100000"/>
                <a:satMod val="155000"/>
              </a:schemeClr>
            </a:gs>
          </a:gsLst>
          <a:lin ang="54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scene3d>
            <a:camera prst="orthographicFront">
              <a:rot lat="0" lon="0" rev="0"/>
            </a:camera>
            <a:lightRig rig="glow" dir="tl">
              <a:rot lat="0" lon="0" rev="1800000"/>
            </a:lightRig>
          </a:scene3d>
          <a:sp3d contourW="10160" prstMaterial="dkEdge">
            <a:bevelT w="0" h="0" prst="angle"/>
            <a:contourClr>
              <a:schemeClr val="phClr">
                <a:shade val="30000"/>
                <a:satMod val="150000"/>
              </a:schemeClr>
            </a:contourClr>
          </a:sp3d>
        </a:effectStyle>
        <a:effectStyle>
          <a:effectLst>
            <a:glow rad="50800">
              <a:schemeClr val="phClr">
                <a:tint val="68000"/>
                <a:shade val="93000"/>
                <a:alpha val="37000"/>
                <a:satMod val="250000"/>
              </a:schemeClr>
            </a:glow>
          </a:effectLst>
          <a:scene3d>
            <a:camera prst="orthographicFront">
              <a:rot lat="0" lon="0" rev="0"/>
            </a:camera>
            <a:lightRig rig="glow" dir="t">
              <a:rot lat="0" lon="0" rev="1800000"/>
            </a:lightRig>
          </a:scene3d>
          <a:sp3d contourW="10160" prstMaterial="dkEdge">
            <a:bevelT w="20320" h="19050" prst="angle"/>
            <a:contourClr>
              <a:schemeClr val="phClr">
                <a:shade val="30000"/>
                <a:satMod val="150000"/>
              </a:schemeClr>
            </a:contourClr>
          </a:sp3d>
        </a:effectStyle>
      </a:effectStyleLst>
      <a:bgFillStyleLst>
        <a:solidFill>
          <a:schemeClr val="phClr"/>
        </a:solidFill>
        <a:solidFill>
          <a:schemeClr val="phClr">
            <a:tint val="93000"/>
            <a:satMod val="140000"/>
          </a:schemeClr>
        </a:solidFill>
        <a:blipFill rotWithShape="1">
          <a:blip xmlns:r="http://schemas.openxmlformats.org/officeDocument/2006/relationships" r:embed="rId1">
            <a:duotone>
              <a:schemeClr val="phClr">
                <a:tint val="70000"/>
                <a:satMod val="170000"/>
              </a:schemeClr>
              <a:schemeClr val="phClr">
                <a:shade val="70000"/>
                <a:satMod val="130000"/>
              </a:schemeClr>
            </a:duotone>
          </a:blip>
          <a:tile tx="0" ty="0" sx="100000" sy="100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Apothecary</Template>
  <TotalTime>2934</TotalTime>
  <Words>458</Words>
  <Application>Microsoft Macintosh PowerPoint</Application>
  <PresentationFormat>On-screen Show (4:3)</PresentationFormat>
  <Paragraphs>21</Paragraphs>
  <Slides>7</Slides>
  <Notes>0</Notes>
  <HiddenSlides>0</HiddenSlides>
  <MMClips>0</MMClips>
  <ScaleCrop>false</ScaleCrop>
  <HeadingPairs>
    <vt:vector size="4" baseType="variant">
      <vt:variant>
        <vt:lpstr>Theme</vt:lpstr>
      </vt:variant>
      <vt:variant>
        <vt:i4>1</vt:i4>
      </vt:variant>
      <vt:variant>
        <vt:lpstr>Slide Titles</vt:lpstr>
      </vt:variant>
      <vt:variant>
        <vt:i4>7</vt:i4>
      </vt:variant>
    </vt:vector>
  </HeadingPairs>
  <TitlesOfParts>
    <vt:vector size="8" baseType="lpstr">
      <vt:lpstr>Eczacı</vt:lpstr>
      <vt:lpstr>ÇOCUK EDEBİYATI VE DUYARLIK EĞİTİMİ</vt:lpstr>
      <vt:lpstr> DUYARLIK NEDİR? </vt:lpstr>
      <vt:lpstr> DUYARLIK NEDİR? </vt:lpstr>
      <vt:lpstr>DUYARLIK NEDİR?</vt:lpstr>
      <vt:lpstr>DUYARLIK NEDİR?</vt:lpstr>
      <vt:lpstr>DUYARLI NEDİR?</vt:lpstr>
      <vt:lpstr>DUYARLIK NEDİR?</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Duyarlık Eğitimi</dc:title>
  <dc:creator>Canan</dc:creator>
  <cp:lastModifiedBy>a a</cp:lastModifiedBy>
  <cp:revision>150</cp:revision>
  <dcterms:created xsi:type="dcterms:W3CDTF">2013-04-08T11:12:00Z</dcterms:created>
  <dcterms:modified xsi:type="dcterms:W3CDTF">2019-11-28T19:08:57Z</dcterms:modified>
</cp:coreProperties>
</file>