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9" r:id="rId3"/>
    <p:sldId id="260" r:id="rId4"/>
    <p:sldId id="261" r:id="rId5"/>
    <p:sldId id="262" r:id="rId6"/>
    <p:sldId id="258" r:id="rId7"/>
    <p:sldId id="257"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609743-6496-CA4D-A3A0-FEFE0CF4B206}" type="datetimeFigureOut">
              <a:rPr lang="tr-TR" smtClean="0"/>
              <a:t>19.02.2018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D73629-ABB8-A745-9DA3-AD2C6802760A}" type="slidenum">
              <a:rPr lang="tr-TR" smtClean="0"/>
              <a:t>‹#›</a:t>
            </a:fld>
            <a:endParaRPr lang="tr-TR"/>
          </a:p>
        </p:txBody>
      </p:sp>
    </p:spTree>
    <p:extLst>
      <p:ext uri="{BB962C8B-B14F-4D97-AF65-F5344CB8AC3E}">
        <p14:creationId xmlns:p14="http://schemas.microsoft.com/office/powerpoint/2010/main" val="264121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74557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9921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434008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050149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39010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59682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F6A117-8A50-0E4E-8826-3632BA8E4C05}" type="datetimeFigureOut">
              <a:rPr lang="tr-TR" smtClean="0"/>
              <a:t>19.02.2018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625980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69F6A117-8A50-0E4E-8826-3632BA8E4C05}" type="datetimeFigureOut">
              <a:rPr lang="tr-TR" smtClean="0"/>
              <a:t>19.02.2018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337843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F6A117-8A50-0E4E-8826-3632BA8E4C05}" type="datetimeFigureOut">
              <a:rPr lang="tr-TR" smtClean="0"/>
              <a:t>19.02.2018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6118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353338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5618725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F6A117-8A50-0E4E-8826-3632BA8E4C05}" type="datetimeFigureOut">
              <a:rPr lang="tr-TR" smtClean="0"/>
              <a:t>19.02.2018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9296AE-051B-7048-AF0A-1B3CF84F79EA}" type="slidenum">
              <a:rPr lang="tr-TR" smtClean="0"/>
              <a:t>‹#›</a:t>
            </a:fld>
            <a:endParaRPr lang="tr-TR"/>
          </a:p>
        </p:txBody>
      </p:sp>
    </p:spTree>
    <p:extLst>
      <p:ext uri="{BB962C8B-B14F-4D97-AF65-F5344CB8AC3E}">
        <p14:creationId xmlns:p14="http://schemas.microsoft.com/office/powerpoint/2010/main" val="1317061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HUKUK BAŞLANGICI </a:t>
            </a:r>
            <a:r>
              <a:rPr lang="tr-TR" dirty="0"/>
              <a:t>7</a:t>
            </a:r>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4141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Görgü kuralları</a:t>
            </a:r>
            <a:endParaRPr lang="tr-TR" dirty="0"/>
          </a:p>
        </p:txBody>
      </p:sp>
      <p:sp>
        <p:nvSpPr>
          <p:cNvPr id="3" name="İçerik Yer Tutucusu 2"/>
          <p:cNvSpPr>
            <a:spLocks noGrp="1"/>
          </p:cNvSpPr>
          <p:nvPr>
            <p:ph idx="1"/>
          </p:nvPr>
        </p:nvSpPr>
        <p:spPr/>
        <p:txBody>
          <a:bodyPr/>
          <a:lstStyle/>
          <a:p>
            <a:r>
              <a:rPr lang="tr-TR" dirty="0" smtClean="0"/>
              <a:t>İnsanların birbirleri ile olan ilişkilerini, giyimlerini, yemek yemeleri, birbirlerinin acı ve mutluluklarını paylaşmaları konu edinen görgü kuralları vardır.</a:t>
            </a:r>
          </a:p>
          <a:p>
            <a:r>
              <a:rPr lang="tr-TR" dirty="0" smtClean="0"/>
              <a:t>Temel faydası aynı kurallara uyan insanlar arasında daha yakın ve sağlıklı ilişkiler kurulmasını sağlar. Bu bakımdan toplum düzeninin sağlanmasında olumlu ve yararlı fonksiyonu vardır. Sevgi, saygı, sosyal bağların güçlenmesi gibi.</a:t>
            </a:r>
          </a:p>
          <a:p>
            <a:r>
              <a:rPr lang="tr-TR" dirty="0" smtClean="0"/>
              <a:t>Sadece kişiler arasında değil devletler arasında da işletilen görgü /nezaket kuralları vardır(diplomatik nezaket kuralları gibi)</a:t>
            </a:r>
            <a:endParaRPr lang="tr-TR" dirty="0"/>
          </a:p>
        </p:txBody>
      </p:sp>
    </p:spTree>
    <p:extLst>
      <p:ext uri="{BB962C8B-B14F-4D97-AF65-F5344CB8AC3E}">
        <p14:creationId xmlns:p14="http://schemas.microsoft.com/office/powerpoint/2010/main" val="1464941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Görgü kuralları-hukuk kuralları farkları</a:t>
            </a:r>
            <a:endParaRPr lang="tr-TR" dirty="0"/>
          </a:p>
        </p:txBody>
      </p:sp>
      <p:sp>
        <p:nvSpPr>
          <p:cNvPr id="3" name="İçerik Yer Tutucusu 2"/>
          <p:cNvSpPr>
            <a:spLocks noGrp="1"/>
          </p:cNvSpPr>
          <p:nvPr>
            <p:ph idx="1"/>
          </p:nvPr>
        </p:nvSpPr>
        <p:spPr/>
        <p:txBody>
          <a:bodyPr/>
          <a:lstStyle/>
          <a:p>
            <a:r>
              <a:rPr lang="tr-TR" b="1" dirty="0" smtClean="0"/>
              <a:t>Kaynak farkı: </a:t>
            </a:r>
            <a:r>
              <a:rPr lang="tr-TR" dirty="0" smtClean="0"/>
              <a:t>Hukuk kurallarını devlet koyarken görgü kuralları belirli bir toplumsal çevre tarafından konulur.</a:t>
            </a:r>
          </a:p>
          <a:p>
            <a:r>
              <a:rPr lang="tr-TR" b="1" dirty="0" smtClean="0"/>
              <a:t>Muhatap farkı: </a:t>
            </a:r>
            <a:r>
              <a:rPr lang="tr-TR" dirty="0" smtClean="0"/>
              <a:t>Her ikisinin de muhatabı insandır ancak hukuk kuralları ülkede yaşayan herkesi bağlar, görgü kuralları ise geçerli olduğu toplumsal çevredeki kişiler açısından kabul görür.</a:t>
            </a:r>
          </a:p>
          <a:p>
            <a:r>
              <a:rPr lang="tr-TR" b="1" dirty="0" smtClean="0"/>
              <a:t>Müeyyide farkı: </a:t>
            </a:r>
            <a:r>
              <a:rPr lang="tr-TR" dirty="0" smtClean="0"/>
              <a:t>Hukuk kuralları cebri müeyyide ile desteklenir, görgü kurallarına uymamak toplumun tepkisiyle karşılanır. (Saygısız, kaba sayılma, ayıplanma </a:t>
            </a:r>
            <a:r>
              <a:rPr lang="tr-TR" dirty="0" err="1" smtClean="0"/>
              <a:t>vs.gibi</a:t>
            </a:r>
            <a:r>
              <a:rPr lang="tr-TR" dirty="0" smtClean="0"/>
              <a:t>)</a:t>
            </a:r>
            <a:endParaRPr lang="tr-TR" dirty="0"/>
          </a:p>
        </p:txBody>
      </p:sp>
    </p:spTree>
    <p:extLst>
      <p:ext uri="{BB962C8B-B14F-4D97-AF65-F5344CB8AC3E}">
        <p14:creationId xmlns:p14="http://schemas.microsoft.com/office/powerpoint/2010/main" val="375290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Örf-Adet Kuralları</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Örf - adet kuralları da insan davranışını düzenleyen kurallardır. İçinde yaşanılan sosyal çevre tarafından uzun süreden beri tekrarlanarak konulan, insan davranışını düzenleyen ve uyarma, kınama, dışlama, linç gibi değişik müeyyideleri olan emir ve yasaklardır.</a:t>
            </a:r>
          </a:p>
          <a:p>
            <a:r>
              <a:rPr lang="tr-TR" dirty="0" smtClean="0"/>
              <a:t>Bunlardan bir kısmı hukukun kaynağı olarak da sayılırlar. Hukuki örf-adet kuralının birtakım özellikler taşıması gerekir ve belirli şartlar altında hakim bunlara dayanarak karar verir. </a:t>
            </a:r>
          </a:p>
          <a:p>
            <a:r>
              <a:rPr lang="tr-TR" dirty="0" smtClean="0"/>
              <a:t>Taşıması gereken özellikler:</a:t>
            </a:r>
          </a:p>
          <a:p>
            <a:pPr marL="0" indent="0">
              <a:buNone/>
            </a:pPr>
            <a:r>
              <a:rPr lang="tr-TR" dirty="0"/>
              <a:t> </a:t>
            </a:r>
            <a:r>
              <a:rPr lang="tr-TR" dirty="0" smtClean="0"/>
              <a:t>   1. süreklilik</a:t>
            </a:r>
          </a:p>
          <a:p>
            <a:pPr marL="0" indent="0">
              <a:buNone/>
            </a:pPr>
            <a:r>
              <a:rPr lang="tr-TR" dirty="0"/>
              <a:t> </a:t>
            </a:r>
            <a:r>
              <a:rPr lang="tr-TR" dirty="0" smtClean="0"/>
              <a:t>   2. genel inanç</a:t>
            </a:r>
          </a:p>
          <a:p>
            <a:pPr marL="0" indent="0">
              <a:buNone/>
            </a:pPr>
            <a:r>
              <a:rPr lang="tr-TR" dirty="0"/>
              <a:t> </a:t>
            </a:r>
            <a:r>
              <a:rPr lang="tr-TR" dirty="0" smtClean="0"/>
              <a:t>   3.</a:t>
            </a:r>
            <a:r>
              <a:rPr lang="tr-TR" b="1" dirty="0" smtClean="0"/>
              <a:t>devlet desteği</a:t>
            </a:r>
          </a:p>
          <a:p>
            <a:pPr marL="0" indent="0">
              <a:buNone/>
            </a:pPr>
            <a:r>
              <a:rPr lang="tr-TR" dirty="0" smtClean="0"/>
              <a:t>****3. unsurun yokluğu örf ve adet kuralını hukukun kaynağı olmaktan çıkarır. (Örneğin kan davası)</a:t>
            </a:r>
            <a:endParaRPr lang="tr-TR" dirty="0"/>
          </a:p>
        </p:txBody>
      </p:sp>
    </p:spTree>
    <p:extLst>
      <p:ext uri="{BB962C8B-B14F-4D97-AF65-F5344CB8AC3E}">
        <p14:creationId xmlns:p14="http://schemas.microsoft.com/office/powerpoint/2010/main" val="344735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Örf-adet kuralı- hukuk kuralı farkı</a:t>
            </a:r>
            <a:endParaRPr lang="tr-TR" dirty="0"/>
          </a:p>
        </p:txBody>
      </p:sp>
      <p:sp>
        <p:nvSpPr>
          <p:cNvPr id="3" name="İçerik Yer Tutucusu 2"/>
          <p:cNvSpPr>
            <a:spLocks noGrp="1"/>
          </p:cNvSpPr>
          <p:nvPr>
            <p:ph idx="1"/>
          </p:nvPr>
        </p:nvSpPr>
        <p:spPr/>
        <p:txBody>
          <a:bodyPr>
            <a:normAutofit/>
          </a:bodyPr>
          <a:lstStyle/>
          <a:p>
            <a:r>
              <a:rPr lang="tr-TR" b="1" dirty="0" smtClean="0"/>
              <a:t>Kaynak farkı: </a:t>
            </a:r>
            <a:r>
              <a:rPr lang="tr-TR" dirty="0" smtClean="0"/>
              <a:t>Hukuk kuralları hukuk düzeni tarafından yetkilendirilmiş kişi ve kurumlar tarafından önceden tespit edilmiş usullere göre konulurlar. Örf-adet kuralları böylesi merkezi bir otorite tarafından konulmaz. Süreklilik ve inançla destekli şekilde toplumun üyeleri tarafından yaratılırlar.</a:t>
            </a:r>
            <a:endParaRPr lang="tr-TR" b="1" dirty="0" smtClean="0"/>
          </a:p>
          <a:p>
            <a:r>
              <a:rPr lang="tr-TR" b="1" dirty="0" smtClean="0"/>
              <a:t>Muhatap </a:t>
            </a:r>
            <a:r>
              <a:rPr lang="tr-TR" b="1" dirty="0" err="1" smtClean="0"/>
              <a:t>farkı:</a:t>
            </a:r>
            <a:r>
              <a:rPr lang="tr-TR" dirty="0" err="1" smtClean="0"/>
              <a:t>Ülke</a:t>
            </a:r>
            <a:r>
              <a:rPr lang="tr-TR" dirty="0" smtClean="0"/>
              <a:t> sınırları içindeki herkes hukuk kurallarının muhatabıdır. Örf –adet kurallarının muhatabı ise belirli bir toplumsal çevrede olan insanlardır.</a:t>
            </a:r>
          </a:p>
        </p:txBody>
      </p:sp>
    </p:spTree>
    <p:extLst>
      <p:ext uri="{BB962C8B-B14F-4D97-AF65-F5344CB8AC3E}">
        <p14:creationId xmlns:p14="http://schemas.microsoft.com/office/powerpoint/2010/main" val="55593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HUKUK NORMUNUN ÖZELLİKLERİ</a:t>
            </a:r>
            <a:endParaRPr lang="tr-TR" dirty="0"/>
          </a:p>
        </p:txBody>
      </p:sp>
      <p:sp>
        <p:nvSpPr>
          <p:cNvPr id="3" name="İçerik Yer Tutucusu 2"/>
          <p:cNvSpPr>
            <a:spLocks noGrp="1"/>
          </p:cNvSpPr>
          <p:nvPr>
            <p:ph idx="1"/>
          </p:nvPr>
        </p:nvSpPr>
        <p:spPr/>
        <p:txBody>
          <a:bodyPr/>
          <a:lstStyle/>
          <a:p>
            <a:r>
              <a:rPr lang="tr-TR" dirty="0" smtClean="0"/>
              <a:t>Hukuki Geçerlilik</a:t>
            </a:r>
          </a:p>
          <a:p>
            <a:r>
              <a:rPr lang="tr-TR" dirty="0" smtClean="0"/>
              <a:t>Tanımı</a:t>
            </a:r>
          </a:p>
          <a:p>
            <a:r>
              <a:rPr lang="tr-TR" dirty="0" smtClean="0"/>
              <a:t>Hukuki Geçerlilik Şartları</a:t>
            </a:r>
          </a:p>
          <a:p>
            <a:endParaRPr lang="tr-TR" dirty="0"/>
          </a:p>
          <a:p>
            <a:endParaRPr lang="tr-TR" dirty="0"/>
          </a:p>
        </p:txBody>
      </p:sp>
    </p:spTree>
    <p:extLst>
      <p:ext uri="{BB962C8B-B14F-4D97-AF65-F5344CB8AC3E}">
        <p14:creationId xmlns:p14="http://schemas.microsoft.com/office/powerpoint/2010/main" val="1249743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HUKUKİ GEÇERLİLİK</a:t>
            </a:r>
            <a:endParaRPr lang="tr-TR" dirty="0"/>
          </a:p>
        </p:txBody>
      </p:sp>
      <p:sp>
        <p:nvSpPr>
          <p:cNvPr id="3" name="İçerik Yer Tutucusu 2"/>
          <p:cNvSpPr>
            <a:spLocks noGrp="1"/>
          </p:cNvSpPr>
          <p:nvPr>
            <p:ph idx="1"/>
          </p:nvPr>
        </p:nvSpPr>
        <p:spPr/>
        <p:txBody>
          <a:bodyPr/>
          <a:lstStyle/>
          <a:p>
            <a:r>
              <a:rPr lang="tr-TR" dirty="0" smtClean="0"/>
              <a:t>-YETKİLİ KİŞİ TARAFINDAN ÇIKARILMA</a:t>
            </a:r>
          </a:p>
          <a:p>
            <a:r>
              <a:rPr lang="tr-TR" dirty="0" smtClean="0"/>
              <a:t>-Anlamı</a:t>
            </a:r>
          </a:p>
          <a:p>
            <a:r>
              <a:rPr lang="tr-TR" dirty="0" smtClean="0"/>
              <a:t>-Örnekler</a:t>
            </a:r>
          </a:p>
          <a:p>
            <a:r>
              <a:rPr lang="tr-TR" dirty="0" smtClean="0"/>
              <a:t>Hukuki Sınırlamalar</a:t>
            </a:r>
          </a:p>
          <a:p>
            <a:r>
              <a:rPr lang="tr-TR" dirty="0" smtClean="0"/>
              <a:t>Anlamı</a:t>
            </a:r>
          </a:p>
          <a:p>
            <a:r>
              <a:rPr lang="tr-TR" dirty="0" smtClean="0"/>
              <a:t>Örnekler</a:t>
            </a:r>
          </a:p>
        </p:txBody>
      </p:sp>
    </p:spTree>
    <p:extLst>
      <p:ext uri="{BB962C8B-B14F-4D97-AF65-F5344CB8AC3E}">
        <p14:creationId xmlns:p14="http://schemas.microsoft.com/office/powerpoint/2010/main" val="119246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Hukuki Geçerlilik</a:t>
            </a:r>
            <a:endParaRPr lang="tr-TR" dirty="0"/>
          </a:p>
        </p:txBody>
      </p:sp>
      <p:sp>
        <p:nvSpPr>
          <p:cNvPr id="3" name="İçerik Yer Tutucusu 2"/>
          <p:cNvSpPr>
            <a:spLocks noGrp="1"/>
          </p:cNvSpPr>
          <p:nvPr>
            <p:ph idx="1"/>
          </p:nvPr>
        </p:nvSpPr>
        <p:spPr/>
        <p:txBody>
          <a:bodyPr/>
          <a:lstStyle/>
          <a:p>
            <a:r>
              <a:rPr lang="tr-TR" dirty="0" smtClean="0"/>
              <a:t>“Kanunlar yasama organı tarafından çıkarılır”</a:t>
            </a:r>
          </a:p>
          <a:p>
            <a:endParaRPr lang="tr-TR" dirty="0"/>
          </a:p>
          <a:p>
            <a:r>
              <a:rPr lang="tr-TR" dirty="0" smtClean="0"/>
              <a:t>“Tüzük bakanlar kurulu tarafından çıkarılır”</a:t>
            </a:r>
          </a:p>
          <a:p>
            <a:endParaRPr lang="tr-TR" dirty="0"/>
          </a:p>
          <a:p>
            <a:r>
              <a:rPr lang="tr-TR" smtClean="0"/>
              <a:t>“Kanunlar Anayasaya aykırı olamaz”</a:t>
            </a:r>
            <a:endParaRPr lang="tr-TR"/>
          </a:p>
        </p:txBody>
      </p:sp>
    </p:spTree>
    <p:extLst>
      <p:ext uri="{BB962C8B-B14F-4D97-AF65-F5344CB8AC3E}">
        <p14:creationId xmlns:p14="http://schemas.microsoft.com/office/powerpoint/2010/main" val="1876877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368</Words>
  <Application>Microsoft Macintosh PowerPoint</Application>
  <PresentationFormat>Geniş Ekran</PresentationFormat>
  <Paragraphs>37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Arial</vt:lpstr>
      <vt:lpstr>Office Teması</vt:lpstr>
      <vt:lpstr>HUKUK BAŞLANGICI 7</vt:lpstr>
      <vt:lpstr>Görgü kuralları</vt:lpstr>
      <vt:lpstr>Görgü kuralları-hukuk kuralları farkları</vt:lpstr>
      <vt:lpstr>Örf-Adet Kuralları</vt:lpstr>
      <vt:lpstr>Örf-adet kuralı- hukuk kuralı farkı</vt:lpstr>
      <vt:lpstr>HUKUK NORMUNUN ÖZELLİKLERİ</vt:lpstr>
      <vt:lpstr>HUKUKİ GEÇERLİLİK</vt:lpstr>
      <vt:lpstr>Hukuki Geçerlilik</vt:lpstr>
    </vt:vector>
  </TitlesOfParts>
  <Company/>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BAŞLANGICI 1</dc:title>
  <dc:creator>Gülriz Uygur</dc:creator>
  <cp:lastModifiedBy>Gülriz Uygur</cp:lastModifiedBy>
  <cp:revision>9</cp:revision>
  <dcterms:created xsi:type="dcterms:W3CDTF">2017-11-26T15:05:28Z</dcterms:created>
  <dcterms:modified xsi:type="dcterms:W3CDTF">2018-02-19T18:18:12Z</dcterms:modified>
</cp:coreProperties>
</file>