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406" r:id="rId4"/>
    <p:sldId id="407" r:id="rId5"/>
    <p:sldId id="408" r:id="rId6"/>
    <p:sldId id="409" r:id="rId7"/>
    <p:sldId id="260" r:id="rId8"/>
    <p:sldId id="301" r:id="rId9"/>
    <p:sldId id="261" r:id="rId10"/>
    <p:sldId id="302"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AA71D2-81D1-4A36-A3F6-29657804F788}"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BC144A15-0DBD-4F7F-BDB5-B1FDB286E7D1}">
      <dgm:prSet/>
      <dgm:spPr/>
      <dgm:t>
        <a:bodyPr/>
        <a:lstStyle/>
        <a:p>
          <a:r>
            <a:rPr lang="tr-TR"/>
            <a:t>Etiğin anlamı ve ahlâktan farkı</a:t>
          </a:r>
          <a:endParaRPr lang="en-US"/>
        </a:p>
      </dgm:t>
    </dgm:pt>
    <dgm:pt modelId="{22F23569-589C-4611-A448-E4A4739CF51B}" type="parTrans" cxnId="{BD8A8985-0326-431F-A95A-D4A4AB531A9A}">
      <dgm:prSet/>
      <dgm:spPr/>
      <dgm:t>
        <a:bodyPr/>
        <a:lstStyle/>
        <a:p>
          <a:endParaRPr lang="en-US"/>
        </a:p>
      </dgm:t>
    </dgm:pt>
    <dgm:pt modelId="{397D5EB3-D787-48B8-A5F3-41A1499D3BCB}" type="sibTrans" cxnId="{BD8A8985-0326-431F-A95A-D4A4AB531A9A}">
      <dgm:prSet/>
      <dgm:spPr/>
      <dgm:t>
        <a:bodyPr/>
        <a:lstStyle/>
        <a:p>
          <a:endParaRPr lang="en-US"/>
        </a:p>
      </dgm:t>
    </dgm:pt>
    <dgm:pt modelId="{C4101962-626F-44C1-80E2-5933E2CD7099}">
      <dgm:prSet/>
      <dgm:spPr/>
      <dgm:t>
        <a:bodyPr/>
        <a:lstStyle/>
        <a:p>
          <a:r>
            <a:rPr lang="tr-TR"/>
            <a:t>Değer ve değerler</a:t>
          </a:r>
          <a:endParaRPr lang="en-US"/>
        </a:p>
      </dgm:t>
    </dgm:pt>
    <dgm:pt modelId="{496BC6B8-B9A0-43F4-AF74-6DBD95E5BEF3}" type="parTrans" cxnId="{4BDA61A8-7DE1-4964-816E-32A13FEBD835}">
      <dgm:prSet/>
      <dgm:spPr/>
      <dgm:t>
        <a:bodyPr/>
        <a:lstStyle/>
        <a:p>
          <a:endParaRPr lang="en-US"/>
        </a:p>
      </dgm:t>
    </dgm:pt>
    <dgm:pt modelId="{5AE5481B-2CBF-41BC-8CD2-A6F6348F6C77}" type="sibTrans" cxnId="{4BDA61A8-7DE1-4964-816E-32A13FEBD835}">
      <dgm:prSet/>
      <dgm:spPr/>
      <dgm:t>
        <a:bodyPr/>
        <a:lstStyle/>
        <a:p>
          <a:endParaRPr lang="en-US"/>
        </a:p>
      </dgm:t>
    </dgm:pt>
    <dgm:pt modelId="{99C9FC15-2923-4BD5-A0D5-8AE154ED2383}">
      <dgm:prSet/>
      <dgm:spPr/>
      <dgm:t>
        <a:bodyPr/>
        <a:lstStyle/>
        <a:p>
          <a:r>
            <a:rPr lang="tr-TR"/>
            <a:t>Değerler insanla ilgilidir. Bu ilgiyi görmek gerekir.</a:t>
          </a:r>
          <a:endParaRPr lang="en-US"/>
        </a:p>
      </dgm:t>
    </dgm:pt>
    <dgm:pt modelId="{34420FC5-DC1D-42B9-B69C-546A0E3F486E}" type="parTrans" cxnId="{DB1C2D1D-1381-40E3-9317-31C7C1E984EA}">
      <dgm:prSet/>
      <dgm:spPr/>
      <dgm:t>
        <a:bodyPr/>
        <a:lstStyle/>
        <a:p>
          <a:endParaRPr lang="en-US"/>
        </a:p>
      </dgm:t>
    </dgm:pt>
    <dgm:pt modelId="{FC8461A1-7E7A-4F39-8D80-EBD15EB52279}" type="sibTrans" cxnId="{DB1C2D1D-1381-40E3-9317-31C7C1E984EA}">
      <dgm:prSet/>
      <dgm:spPr/>
      <dgm:t>
        <a:bodyPr/>
        <a:lstStyle/>
        <a:p>
          <a:endParaRPr lang="en-US"/>
        </a:p>
      </dgm:t>
    </dgm:pt>
    <dgm:pt modelId="{B2A6F9EF-B573-4ED6-930C-ED1383C03FB0}">
      <dgm:prSet/>
      <dgm:spPr/>
      <dgm:t>
        <a:bodyPr/>
        <a:lstStyle/>
        <a:p>
          <a:r>
            <a:rPr lang="tr-TR"/>
            <a:t>Değerler var olan şeylerdir, var olan imkânlardır. Değerse bir şeyin değeri, bir şeyin bir çeşit özelliğidir. (insan ve Değerleri, s.40)</a:t>
          </a:r>
          <a:endParaRPr lang="en-US"/>
        </a:p>
      </dgm:t>
    </dgm:pt>
    <dgm:pt modelId="{A952F126-67B5-4BAF-867C-115D7E6BB8B7}" type="parTrans" cxnId="{F6DF2C4C-991E-4229-8481-D737B548AE9B}">
      <dgm:prSet/>
      <dgm:spPr/>
      <dgm:t>
        <a:bodyPr/>
        <a:lstStyle/>
        <a:p>
          <a:endParaRPr lang="en-US"/>
        </a:p>
      </dgm:t>
    </dgm:pt>
    <dgm:pt modelId="{A2D8E6CF-50BA-4721-B073-FA7E2A5980E9}" type="sibTrans" cxnId="{F6DF2C4C-991E-4229-8481-D737B548AE9B}">
      <dgm:prSet/>
      <dgm:spPr/>
      <dgm:t>
        <a:bodyPr/>
        <a:lstStyle/>
        <a:p>
          <a:endParaRPr lang="en-US"/>
        </a:p>
      </dgm:t>
    </dgm:pt>
    <dgm:pt modelId="{310698CE-5E9C-4EFB-8637-BA8C9207F5E2}">
      <dgm:prSet/>
      <dgm:spPr/>
      <dgm:t>
        <a:bodyPr/>
        <a:lstStyle/>
        <a:p>
          <a:r>
            <a:rPr lang="tr-TR"/>
            <a:t>Etik, insan eylem ve değerlendirmelerini nesne edinir (Tepe, Teorik Etik, s.25).</a:t>
          </a:r>
          <a:endParaRPr lang="en-US"/>
        </a:p>
      </dgm:t>
    </dgm:pt>
    <dgm:pt modelId="{E04FD3BD-10D4-4113-B291-81EDF2169155}" type="parTrans" cxnId="{34C7C417-5171-4058-B353-36D9DE983D9F}">
      <dgm:prSet/>
      <dgm:spPr/>
      <dgm:t>
        <a:bodyPr/>
        <a:lstStyle/>
        <a:p>
          <a:endParaRPr lang="en-US"/>
        </a:p>
      </dgm:t>
    </dgm:pt>
    <dgm:pt modelId="{B41A8822-D790-4929-AA74-DE0112FF28C5}" type="sibTrans" cxnId="{34C7C417-5171-4058-B353-36D9DE983D9F}">
      <dgm:prSet/>
      <dgm:spPr/>
      <dgm:t>
        <a:bodyPr/>
        <a:lstStyle/>
        <a:p>
          <a:endParaRPr lang="en-US"/>
        </a:p>
      </dgm:t>
    </dgm:pt>
    <dgm:pt modelId="{8C57C596-A5B2-F745-8DB9-BF0A6899DAE0}" type="pres">
      <dgm:prSet presAssocID="{18AA71D2-81D1-4A36-A3F6-29657804F788}" presName="Name0" presStyleCnt="0">
        <dgm:presLayoutVars>
          <dgm:dir/>
          <dgm:resizeHandles val="exact"/>
        </dgm:presLayoutVars>
      </dgm:prSet>
      <dgm:spPr/>
    </dgm:pt>
    <dgm:pt modelId="{FCD4E787-04E4-4043-9AFA-818ADBF54C36}" type="pres">
      <dgm:prSet presAssocID="{BC144A15-0DBD-4F7F-BDB5-B1FDB286E7D1}" presName="node" presStyleLbl="node1" presStyleIdx="0" presStyleCnt="5">
        <dgm:presLayoutVars>
          <dgm:bulletEnabled val="1"/>
        </dgm:presLayoutVars>
      </dgm:prSet>
      <dgm:spPr/>
    </dgm:pt>
    <dgm:pt modelId="{FFE7E898-9A0A-2749-B867-235081053B15}" type="pres">
      <dgm:prSet presAssocID="{397D5EB3-D787-48B8-A5F3-41A1499D3BCB}" presName="sibTrans" presStyleLbl="sibTrans1D1" presStyleIdx="0" presStyleCnt="4"/>
      <dgm:spPr/>
    </dgm:pt>
    <dgm:pt modelId="{01099716-B2FA-DB45-88F1-9DA661FE0449}" type="pres">
      <dgm:prSet presAssocID="{397D5EB3-D787-48B8-A5F3-41A1499D3BCB}" presName="connectorText" presStyleLbl="sibTrans1D1" presStyleIdx="0" presStyleCnt="4"/>
      <dgm:spPr/>
    </dgm:pt>
    <dgm:pt modelId="{5D3AC2C6-ADE2-6849-ABDD-5FD1AE5DC477}" type="pres">
      <dgm:prSet presAssocID="{C4101962-626F-44C1-80E2-5933E2CD7099}" presName="node" presStyleLbl="node1" presStyleIdx="1" presStyleCnt="5">
        <dgm:presLayoutVars>
          <dgm:bulletEnabled val="1"/>
        </dgm:presLayoutVars>
      </dgm:prSet>
      <dgm:spPr/>
    </dgm:pt>
    <dgm:pt modelId="{28A86458-3DD6-A74E-A4B4-006E077A1B06}" type="pres">
      <dgm:prSet presAssocID="{5AE5481B-2CBF-41BC-8CD2-A6F6348F6C77}" presName="sibTrans" presStyleLbl="sibTrans1D1" presStyleIdx="1" presStyleCnt="4"/>
      <dgm:spPr/>
    </dgm:pt>
    <dgm:pt modelId="{755019A6-4986-6A40-ABA3-CFF4BD10F8CA}" type="pres">
      <dgm:prSet presAssocID="{5AE5481B-2CBF-41BC-8CD2-A6F6348F6C77}" presName="connectorText" presStyleLbl="sibTrans1D1" presStyleIdx="1" presStyleCnt="4"/>
      <dgm:spPr/>
    </dgm:pt>
    <dgm:pt modelId="{AAE4F9EE-C511-3241-A59B-CBC7D419459B}" type="pres">
      <dgm:prSet presAssocID="{99C9FC15-2923-4BD5-A0D5-8AE154ED2383}" presName="node" presStyleLbl="node1" presStyleIdx="2" presStyleCnt="5">
        <dgm:presLayoutVars>
          <dgm:bulletEnabled val="1"/>
        </dgm:presLayoutVars>
      </dgm:prSet>
      <dgm:spPr/>
    </dgm:pt>
    <dgm:pt modelId="{132E7B1D-5D40-1E4A-BF83-18449B60FD82}" type="pres">
      <dgm:prSet presAssocID="{FC8461A1-7E7A-4F39-8D80-EBD15EB52279}" presName="sibTrans" presStyleLbl="sibTrans1D1" presStyleIdx="2" presStyleCnt="4"/>
      <dgm:spPr/>
    </dgm:pt>
    <dgm:pt modelId="{51552025-1EA0-EA4A-8662-8CA78B42588F}" type="pres">
      <dgm:prSet presAssocID="{FC8461A1-7E7A-4F39-8D80-EBD15EB52279}" presName="connectorText" presStyleLbl="sibTrans1D1" presStyleIdx="2" presStyleCnt="4"/>
      <dgm:spPr/>
    </dgm:pt>
    <dgm:pt modelId="{8D96E13E-834A-1F4C-B225-D59F598D00AD}" type="pres">
      <dgm:prSet presAssocID="{B2A6F9EF-B573-4ED6-930C-ED1383C03FB0}" presName="node" presStyleLbl="node1" presStyleIdx="3" presStyleCnt="5">
        <dgm:presLayoutVars>
          <dgm:bulletEnabled val="1"/>
        </dgm:presLayoutVars>
      </dgm:prSet>
      <dgm:spPr/>
    </dgm:pt>
    <dgm:pt modelId="{16929FCB-B7D4-024D-94DC-603978A43FA5}" type="pres">
      <dgm:prSet presAssocID="{A2D8E6CF-50BA-4721-B073-FA7E2A5980E9}" presName="sibTrans" presStyleLbl="sibTrans1D1" presStyleIdx="3" presStyleCnt="4"/>
      <dgm:spPr/>
    </dgm:pt>
    <dgm:pt modelId="{5DC7E71D-9CC6-BD43-A022-D4E4DB74FB82}" type="pres">
      <dgm:prSet presAssocID="{A2D8E6CF-50BA-4721-B073-FA7E2A5980E9}" presName="connectorText" presStyleLbl="sibTrans1D1" presStyleIdx="3" presStyleCnt="4"/>
      <dgm:spPr/>
    </dgm:pt>
    <dgm:pt modelId="{E0641A57-A9CF-9741-BABB-063C69B0D20E}" type="pres">
      <dgm:prSet presAssocID="{310698CE-5E9C-4EFB-8637-BA8C9207F5E2}" presName="node" presStyleLbl="node1" presStyleIdx="4" presStyleCnt="5">
        <dgm:presLayoutVars>
          <dgm:bulletEnabled val="1"/>
        </dgm:presLayoutVars>
      </dgm:prSet>
      <dgm:spPr/>
    </dgm:pt>
  </dgm:ptLst>
  <dgm:cxnLst>
    <dgm:cxn modelId="{6BF0F802-6CE3-094C-8EF4-480434CF7AE3}" type="presOf" srcId="{BC144A15-0DBD-4F7F-BDB5-B1FDB286E7D1}" destId="{FCD4E787-04E4-4043-9AFA-818ADBF54C36}" srcOrd="0" destOrd="0" presId="urn:microsoft.com/office/officeart/2016/7/layout/RepeatingBendingProcessNew"/>
    <dgm:cxn modelId="{86030A06-1678-BD47-9B84-75342C5DF82E}" type="presOf" srcId="{B2A6F9EF-B573-4ED6-930C-ED1383C03FB0}" destId="{8D96E13E-834A-1F4C-B225-D59F598D00AD}" srcOrd="0" destOrd="0" presId="urn:microsoft.com/office/officeart/2016/7/layout/RepeatingBendingProcessNew"/>
    <dgm:cxn modelId="{34C7C417-5171-4058-B353-36D9DE983D9F}" srcId="{18AA71D2-81D1-4A36-A3F6-29657804F788}" destId="{310698CE-5E9C-4EFB-8637-BA8C9207F5E2}" srcOrd="4" destOrd="0" parTransId="{E04FD3BD-10D4-4113-B291-81EDF2169155}" sibTransId="{B41A8822-D790-4929-AA74-DE0112FF28C5}"/>
    <dgm:cxn modelId="{DB1C2D1D-1381-40E3-9317-31C7C1E984EA}" srcId="{18AA71D2-81D1-4A36-A3F6-29657804F788}" destId="{99C9FC15-2923-4BD5-A0D5-8AE154ED2383}" srcOrd="2" destOrd="0" parTransId="{34420FC5-DC1D-42B9-B69C-546A0E3F486E}" sibTransId="{FC8461A1-7E7A-4F39-8D80-EBD15EB52279}"/>
    <dgm:cxn modelId="{F6DF2C4C-991E-4229-8481-D737B548AE9B}" srcId="{18AA71D2-81D1-4A36-A3F6-29657804F788}" destId="{B2A6F9EF-B573-4ED6-930C-ED1383C03FB0}" srcOrd="3" destOrd="0" parTransId="{A952F126-67B5-4BAF-867C-115D7E6BB8B7}" sibTransId="{A2D8E6CF-50BA-4721-B073-FA7E2A5980E9}"/>
    <dgm:cxn modelId="{85F1DF56-D856-4141-AF53-E4227744F6D8}" type="presOf" srcId="{310698CE-5E9C-4EFB-8637-BA8C9207F5E2}" destId="{E0641A57-A9CF-9741-BABB-063C69B0D20E}" srcOrd="0" destOrd="0" presId="urn:microsoft.com/office/officeart/2016/7/layout/RepeatingBendingProcessNew"/>
    <dgm:cxn modelId="{BD8A8985-0326-431F-A95A-D4A4AB531A9A}" srcId="{18AA71D2-81D1-4A36-A3F6-29657804F788}" destId="{BC144A15-0DBD-4F7F-BDB5-B1FDB286E7D1}" srcOrd="0" destOrd="0" parTransId="{22F23569-589C-4611-A448-E4A4739CF51B}" sibTransId="{397D5EB3-D787-48B8-A5F3-41A1499D3BCB}"/>
    <dgm:cxn modelId="{8DC6E990-5424-3B4D-A7BB-294C6497C547}" type="presOf" srcId="{397D5EB3-D787-48B8-A5F3-41A1499D3BCB}" destId="{01099716-B2FA-DB45-88F1-9DA661FE0449}" srcOrd="1" destOrd="0" presId="urn:microsoft.com/office/officeart/2016/7/layout/RepeatingBendingProcessNew"/>
    <dgm:cxn modelId="{DAF659A7-C0DA-7446-8718-C8649F7FDFEC}" type="presOf" srcId="{397D5EB3-D787-48B8-A5F3-41A1499D3BCB}" destId="{FFE7E898-9A0A-2749-B867-235081053B15}" srcOrd="0" destOrd="0" presId="urn:microsoft.com/office/officeart/2016/7/layout/RepeatingBendingProcessNew"/>
    <dgm:cxn modelId="{4BDA61A8-7DE1-4964-816E-32A13FEBD835}" srcId="{18AA71D2-81D1-4A36-A3F6-29657804F788}" destId="{C4101962-626F-44C1-80E2-5933E2CD7099}" srcOrd="1" destOrd="0" parTransId="{496BC6B8-B9A0-43F4-AF74-6DBD95E5BEF3}" sibTransId="{5AE5481B-2CBF-41BC-8CD2-A6F6348F6C77}"/>
    <dgm:cxn modelId="{46A34CAC-0C66-1448-AC62-8C92ABCD726A}" type="presOf" srcId="{FC8461A1-7E7A-4F39-8D80-EBD15EB52279}" destId="{132E7B1D-5D40-1E4A-BF83-18449B60FD82}" srcOrd="0" destOrd="0" presId="urn:microsoft.com/office/officeart/2016/7/layout/RepeatingBendingProcessNew"/>
    <dgm:cxn modelId="{7E50C5B3-AC74-6541-9B1F-38C7886C24B8}" type="presOf" srcId="{5AE5481B-2CBF-41BC-8CD2-A6F6348F6C77}" destId="{28A86458-3DD6-A74E-A4B4-006E077A1B06}" srcOrd="0" destOrd="0" presId="urn:microsoft.com/office/officeart/2016/7/layout/RepeatingBendingProcessNew"/>
    <dgm:cxn modelId="{FA9964B7-0915-1F47-9E4E-64768B23D704}" type="presOf" srcId="{18AA71D2-81D1-4A36-A3F6-29657804F788}" destId="{8C57C596-A5B2-F745-8DB9-BF0A6899DAE0}" srcOrd="0" destOrd="0" presId="urn:microsoft.com/office/officeart/2016/7/layout/RepeatingBendingProcessNew"/>
    <dgm:cxn modelId="{DE532BD1-2151-974A-A30D-7B32D9CA790D}" type="presOf" srcId="{FC8461A1-7E7A-4F39-8D80-EBD15EB52279}" destId="{51552025-1EA0-EA4A-8662-8CA78B42588F}" srcOrd="1" destOrd="0" presId="urn:microsoft.com/office/officeart/2016/7/layout/RepeatingBendingProcessNew"/>
    <dgm:cxn modelId="{1E861FDD-817D-B441-9691-F4E652E7A181}" type="presOf" srcId="{99C9FC15-2923-4BD5-A0D5-8AE154ED2383}" destId="{AAE4F9EE-C511-3241-A59B-CBC7D419459B}" srcOrd="0" destOrd="0" presId="urn:microsoft.com/office/officeart/2016/7/layout/RepeatingBendingProcessNew"/>
    <dgm:cxn modelId="{040C73DF-4705-4C47-AB2B-D1F38CB695CA}" type="presOf" srcId="{A2D8E6CF-50BA-4721-B073-FA7E2A5980E9}" destId="{5DC7E71D-9CC6-BD43-A022-D4E4DB74FB82}" srcOrd="1" destOrd="0" presId="urn:microsoft.com/office/officeart/2016/7/layout/RepeatingBendingProcessNew"/>
    <dgm:cxn modelId="{E4B863E1-05E6-AB43-A1CE-7FE32DE17516}" type="presOf" srcId="{A2D8E6CF-50BA-4721-B073-FA7E2A5980E9}" destId="{16929FCB-B7D4-024D-94DC-603978A43FA5}" srcOrd="0" destOrd="0" presId="urn:microsoft.com/office/officeart/2016/7/layout/RepeatingBendingProcessNew"/>
    <dgm:cxn modelId="{6F18D8F0-AA97-7546-AEF7-C1FE09258F3B}" type="presOf" srcId="{5AE5481B-2CBF-41BC-8CD2-A6F6348F6C77}" destId="{755019A6-4986-6A40-ABA3-CFF4BD10F8CA}" srcOrd="1" destOrd="0" presId="urn:microsoft.com/office/officeart/2016/7/layout/RepeatingBendingProcessNew"/>
    <dgm:cxn modelId="{6FF41EFE-44D7-5944-9250-C301561B43FF}" type="presOf" srcId="{C4101962-626F-44C1-80E2-5933E2CD7099}" destId="{5D3AC2C6-ADE2-6849-ABDD-5FD1AE5DC477}" srcOrd="0" destOrd="0" presId="urn:microsoft.com/office/officeart/2016/7/layout/RepeatingBendingProcessNew"/>
    <dgm:cxn modelId="{B2883C98-349A-D047-9B09-9BFF8213EC04}" type="presParOf" srcId="{8C57C596-A5B2-F745-8DB9-BF0A6899DAE0}" destId="{FCD4E787-04E4-4043-9AFA-818ADBF54C36}" srcOrd="0" destOrd="0" presId="urn:microsoft.com/office/officeart/2016/7/layout/RepeatingBendingProcessNew"/>
    <dgm:cxn modelId="{1E77C821-9540-BD4A-AFE8-DAC5FEA49B77}" type="presParOf" srcId="{8C57C596-A5B2-F745-8DB9-BF0A6899DAE0}" destId="{FFE7E898-9A0A-2749-B867-235081053B15}" srcOrd="1" destOrd="0" presId="urn:microsoft.com/office/officeart/2016/7/layout/RepeatingBendingProcessNew"/>
    <dgm:cxn modelId="{E312EB31-1FBA-2D4E-82EA-62D28A289AA0}" type="presParOf" srcId="{FFE7E898-9A0A-2749-B867-235081053B15}" destId="{01099716-B2FA-DB45-88F1-9DA661FE0449}" srcOrd="0" destOrd="0" presId="urn:microsoft.com/office/officeart/2016/7/layout/RepeatingBendingProcessNew"/>
    <dgm:cxn modelId="{957FE50A-D95D-EF45-A4A1-CFA8F8A17E74}" type="presParOf" srcId="{8C57C596-A5B2-F745-8DB9-BF0A6899DAE0}" destId="{5D3AC2C6-ADE2-6849-ABDD-5FD1AE5DC477}" srcOrd="2" destOrd="0" presId="urn:microsoft.com/office/officeart/2016/7/layout/RepeatingBendingProcessNew"/>
    <dgm:cxn modelId="{0AFAFA27-00EA-7549-8ED0-D19941D8C48B}" type="presParOf" srcId="{8C57C596-A5B2-F745-8DB9-BF0A6899DAE0}" destId="{28A86458-3DD6-A74E-A4B4-006E077A1B06}" srcOrd="3" destOrd="0" presId="urn:microsoft.com/office/officeart/2016/7/layout/RepeatingBendingProcessNew"/>
    <dgm:cxn modelId="{70F9EDA9-7195-7B46-81F0-BCCEE8DD7D09}" type="presParOf" srcId="{28A86458-3DD6-A74E-A4B4-006E077A1B06}" destId="{755019A6-4986-6A40-ABA3-CFF4BD10F8CA}" srcOrd="0" destOrd="0" presId="urn:microsoft.com/office/officeart/2016/7/layout/RepeatingBendingProcessNew"/>
    <dgm:cxn modelId="{1B59EDC7-4171-5246-B622-244E2E475935}" type="presParOf" srcId="{8C57C596-A5B2-F745-8DB9-BF0A6899DAE0}" destId="{AAE4F9EE-C511-3241-A59B-CBC7D419459B}" srcOrd="4" destOrd="0" presId="urn:microsoft.com/office/officeart/2016/7/layout/RepeatingBendingProcessNew"/>
    <dgm:cxn modelId="{BD02E2CF-AC76-E94B-97E8-0F1935B27CAE}" type="presParOf" srcId="{8C57C596-A5B2-F745-8DB9-BF0A6899DAE0}" destId="{132E7B1D-5D40-1E4A-BF83-18449B60FD82}" srcOrd="5" destOrd="0" presId="urn:microsoft.com/office/officeart/2016/7/layout/RepeatingBendingProcessNew"/>
    <dgm:cxn modelId="{A734147E-41D3-144B-9980-F52D768C0C73}" type="presParOf" srcId="{132E7B1D-5D40-1E4A-BF83-18449B60FD82}" destId="{51552025-1EA0-EA4A-8662-8CA78B42588F}" srcOrd="0" destOrd="0" presId="urn:microsoft.com/office/officeart/2016/7/layout/RepeatingBendingProcessNew"/>
    <dgm:cxn modelId="{FE9E78C3-9FF9-0744-9962-CF4064AEE159}" type="presParOf" srcId="{8C57C596-A5B2-F745-8DB9-BF0A6899DAE0}" destId="{8D96E13E-834A-1F4C-B225-D59F598D00AD}" srcOrd="6" destOrd="0" presId="urn:microsoft.com/office/officeart/2016/7/layout/RepeatingBendingProcessNew"/>
    <dgm:cxn modelId="{0592C082-68EB-634E-A8CD-7848FB239450}" type="presParOf" srcId="{8C57C596-A5B2-F745-8DB9-BF0A6899DAE0}" destId="{16929FCB-B7D4-024D-94DC-603978A43FA5}" srcOrd="7" destOrd="0" presId="urn:microsoft.com/office/officeart/2016/7/layout/RepeatingBendingProcessNew"/>
    <dgm:cxn modelId="{09990323-D573-1743-929D-74875FCA4BAC}" type="presParOf" srcId="{16929FCB-B7D4-024D-94DC-603978A43FA5}" destId="{5DC7E71D-9CC6-BD43-A022-D4E4DB74FB82}" srcOrd="0" destOrd="0" presId="urn:microsoft.com/office/officeart/2016/7/layout/RepeatingBendingProcessNew"/>
    <dgm:cxn modelId="{DA693AE6-6359-BB47-96F6-86EE653660FD}" type="presParOf" srcId="{8C57C596-A5B2-F745-8DB9-BF0A6899DAE0}" destId="{E0641A57-A9CF-9741-BABB-063C69B0D20E}"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08FDC2-FB54-40AB-9457-8B0175884AEE}"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4C6BD6A8-FDCA-4C54-A3A6-65C4EE542273}">
      <dgm:prSet/>
      <dgm:spPr/>
      <dgm:t>
        <a:bodyPr/>
        <a:lstStyle/>
        <a:p>
          <a:r>
            <a:rPr lang="tr-TR"/>
            <a:t>AHLAK </a:t>
          </a:r>
          <a:r>
            <a:rPr lang="tr-TR">
              <a:sym typeface="Wingdings" panose="05000000000000000000" pitchFamily="2" charset="2"/>
            </a:rPr>
            <a:t></a:t>
          </a:r>
          <a:r>
            <a:rPr lang="tr-TR"/>
            <a:t> DEĞER YARGILARI</a:t>
          </a:r>
          <a:endParaRPr lang="en-US"/>
        </a:p>
      </dgm:t>
    </dgm:pt>
    <dgm:pt modelId="{13AC8657-F439-46CE-BF29-1B5E3968CF08}" type="parTrans" cxnId="{BAFBAB83-850B-4DC4-9F38-0FC56337F72D}">
      <dgm:prSet/>
      <dgm:spPr/>
      <dgm:t>
        <a:bodyPr/>
        <a:lstStyle/>
        <a:p>
          <a:endParaRPr lang="en-US"/>
        </a:p>
      </dgm:t>
    </dgm:pt>
    <dgm:pt modelId="{9EF30E5C-EDE7-4E1E-8287-FC89D06451EE}" type="sibTrans" cxnId="{BAFBAB83-850B-4DC4-9F38-0FC56337F72D}">
      <dgm:prSet/>
      <dgm:spPr/>
      <dgm:t>
        <a:bodyPr/>
        <a:lstStyle/>
        <a:p>
          <a:endParaRPr lang="en-US"/>
        </a:p>
      </dgm:t>
    </dgm:pt>
    <dgm:pt modelId="{66A80E56-B387-41FA-BBC9-4ABAAA06EDC8}">
      <dgm:prSet/>
      <dgm:spPr/>
      <dgm:t>
        <a:bodyPr/>
        <a:lstStyle/>
        <a:p>
          <a:r>
            <a:rPr lang="tr-TR"/>
            <a:t>DEĞER YARGILARI? </a:t>
          </a:r>
          <a:r>
            <a:rPr lang="tr-TR">
              <a:sym typeface="Wingdings" panose="05000000000000000000" pitchFamily="2" charset="2"/>
            </a:rPr>
            <a:t></a:t>
          </a:r>
          <a:r>
            <a:rPr lang="tr-TR"/>
            <a:t> İYİ/KÖTÜ </a:t>
          </a:r>
          <a:endParaRPr lang="en-US"/>
        </a:p>
      </dgm:t>
    </dgm:pt>
    <dgm:pt modelId="{459E55DD-DFBF-4654-B09C-6592F9EFAC47}" type="parTrans" cxnId="{63172177-16C3-43FB-807C-F2E9EA4C6A6E}">
      <dgm:prSet/>
      <dgm:spPr/>
      <dgm:t>
        <a:bodyPr/>
        <a:lstStyle/>
        <a:p>
          <a:endParaRPr lang="en-US"/>
        </a:p>
      </dgm:t>
    </dgm:pt>
    <dgm:pt modelId="{D28588DC-AFB9-4C9E-90A8-2549DBD2C46C}" type="sibTrans" cxnId="{63172177-16C3-43FB-807C-F2E9EA4C6A6E}">
      <dgm:prSet/>
      <dgm:spPr/>
      <dgm:t>
        <a:bodyPr/>
        <a:lstStyle/>
        <a:p>
          <a:endParaRPr lang="en-US"/>
        </a:p>
      </dgm:t>
    </dgm:pt>
    <dgm:pt modelId="{79752C86-A179-44A8-97FA-B46672E90ED2}">
      <dgm:prSet/>
      <dgm:spPr/>
      <dgm:t>
        <a:bodyPr/>
        <a:lstStyle/>
        <a:p>
          <a:r>
            <a:rPr lang="tr-TR"/>
            <a:t>İZİN VERİLEN/İZİN VERİLMEYEN </a:t>
          </a:r>
          <a:endParaRPr lang="en-US"/>
        </a:p>
      </dgm:t>
    </dgm:pt>
    <dgm:pt modelId="{675D0C9F-2499-439B-833F-127D630C4527}" type="parTrans" cxnId="{246C7A2C-9402-4AA4-BD0F-F20FB63D54C2}">
      <dgm:prSet/>
      <dgm:spPr/>
      <dgm:t>
        <a:bodyPr/>
        <a:lstStyle/>
        <a:p>
          <a:endParaRPr lang="en-US"/>
        </a:p>
      </dgm:t>
    </dgm:pt>
    <dgm:pt modelId="{EC964703-03D1-4708-B61A-BF2856785E1A}" type="sibTrans" cxnId="{246C7A2C-9402-4AA4-BD0F-F20FB63D54C2}">
      <dgm:prSet/>
      <dgm:spPr/>
      <dgm:t>
        <a:bodyPr/>
        <a:lstStyle/>
        <a:p>
          <a:endParaRPr lang="en-US"/>
        </a:p>
      </dgm:t>
    </dgm:pt>
    <dgm:pt modelId="{84097BB0-B9FD-4659-9B4B-E7149349B1B7}">
      <dgm:prSet/>
      <dgm:spPr/>
      <dgm:t>
        <a:bodyPr/>
        <a:lstStyle/>
        <a:p>
          <a:r>
            <a:rPr lang="tr-TR"/>
            <a:t>TEŞVİK EDİLEN/YASAKLANAN </a:t>
          </a:r>
          <a:endParaRPr lang="en-US"/>
        </a:p>
      </dgm:t>
    </dgm:pt>
    <dgm:pt modelId="{4E727DC2-6E83-4B15-B886-2C66DFA56E72}" type="parTrans" cxnId="{7EB74347-19B1-465A-923D-FBD11081A066}">
      <dgm:prSet/>
      <dgm:spPr/>
      <dgm:t>
        <a:bodyPr/>
        <a:lstStyle/>
        <a:p>
          <a:endParaRPr lang="en-US"/>
        </a:p>
      </dgm:t>
    </dgm:pt>
    <dgm:pt modelId="{67920043-1998-4F3A-B14D-F1ABB983DB81}" type="sibTrans" cxnId="{7EB74347-19B1-465A-923D-FBD11081A066}">
      <dgm:prSet/>
      <dgm:spPr/>
      <dgm:t>
        <a:bodyPr/>
        <a:lstStyle/>
        <a:p>
          <a:endParaRPr lang="en-US"/>
        </a:p>
      </dgm:t>
    </dgm:pt>
    <dgm:pt modelId="{5D168166-0A5C-A143-B02D-B061A50AC4C7}" type="pres">
      <dgm:prSet presAssocID="{7E08FDC2-FB54-40AB-9457-8B0175884AEE}" presName="hierChild1" presStyleCnt="0">
        <dgm:presLayoutVars>
          <dgm:chPref val="1"/>
          <dgm:dir/>
          <dgm:animOne val="branch"/>
          <dgm:animLvl val="lvl"/>
          <dgm:resizeHandles/>
        </dgm:presLayoutVars>
      </dgm:prSet>
      <dgm:spPr/>
    </dgm:pt>
    <dgm:pt modelId="{43259343-8C67-DF47-92B3-59A3C7052363}" type="pres">
      <dgm:prSet presAssocID="{4C6BD6A8-FDCA-4C54-A3A6-65C4EE542273}" presName="hierRoot1" presStyleCnt="0"/>
      <dgm:spPr/>
    </dgm:pt>
    <dgm:pt modelId="{B964F6A8-7A72-C246-87D6-B32C52FC1987}" type="pres">
      <dgm:prSet presAssocID="{4C6BD6A8-FDCA-4C54-A3A6-65C4EE542273}" presName="composite" presStyleCnt="0"/>
      <dgm:spPr/>
    </dgm:pt>
    <dgm:pt modelId="{2D395EAD-B3A3-EF47-8F7B-2B397BC3039C}" type="pres">
      <dgm:prSet presAssocID="{4C6BD6A8-FDCA-4C54-A3A6-65C4EE542273}" presName="background" presStyleLbl="node0" presStyleIdx="0" presStyleCnt="4"/>
      <dgm:spPr/>
    </dgm:pt>
    <dgm:pt modelId="{9EBC3EDF-2E6B-9740-AB50-41838E9A0C9C}" type="pres">
      <dgm:prSet presAssocID="{4C6BD6A8-FDCA-4C54-A3A6-65C4EE542273}" presName="text" presStyleLbl="fgAcc0" presStyleIdx="0" presStyleCnt="4">
        <dgm:presLayoutVars>
          <dgm:chPref val="3"/>
        </dgm:presLayoutVars>
      </dgm:prSet>
      <dgm:spPr/>
    </dgm:pt>
    <dgm:pt modelId="{7467B01A-EE7B-984C-8AA6-344E7E479005}" type="pres">
      <dgm:prSet presAssocID="{4C6BD6A8-FDCA-4C54-A3A6-65C4EE542273}" presName="hierChild2" presStyleCnt="0"/>
      <dgm:spPr/>
    </dgm:pt>
    <dgm:pt modelId="{C0DA9127-BF87-2542-B0A6-7A6764EE67B7}" type="pres">
      <dgm:prSet presAssocID="{66A80E56-B387-41FA-BBC9-4ABAAA06EDC8}" presName="hierRoot1" presStyleCnt="0"/>
      <dgm:spPr/>
    </dgm:pt>
    <dgm:pt modelId="{F597E59B-D62A-5140-85CF-7AADCF3983DD}" type="pres">
      <dgm:prSet presAssocID="{66A80E56-B387-41FA-BBC9-4ABAAA06EDC8}" presName="composite" presStyleCnt="0"/>
      <dgm:spPr/>
    </dgm:pt>
    <dgm:pt modelId="{4313035C-F06B-A844-9A0C-C75E5BACBA11}" type="pres">
      <dgm:prSet presAssocID="{66A80E56-B387-41FA-BBC9-4ABAAA06EDC8}" presName="background" presStyleLbl="node0" presStyleIdx="1" presStyleCnt="4"/>
      <dgm:spPr/>
    </dgm:pt>
    <dgm:pt modelId="{B284EACB-9BB0-9148-BE01-0D662C229A20}" type="pres">
      <dgm:prSet presAssocID="{66A80E56-B387-41FA-BBC9-4ABAAA06EDC8}" presName="text" presStyleLbl="fgAcc0" presStyleIdx="1" presStyleCnt="4">
        <dgm:presLayoutVars>
          <dgm:chPref val="3"/>
        </dgm:presLayoutVars>
      </dgm:prSet>
      <dgm:spPr/>
    </dgm:pt>
    <dgm:pt modelId="{4135B2F3-24E1-8048-880B-A6EF70194CDE}" type="pres">
      <dgm:prSet presAssocID="{66A80E56-B387-41FA-BBC9-4ABAAA06EDC8}" presName="hierChild2" presStyleCnt="0"/>
      <dgm:spPr/>
    </dgm:pt>
    <dgm:pt modelId="{1012A855-A76F-AD42-B35E-E3178D7AA27E}" type="pres">
      <dgm:prSet presAssocID="{79752C86-A179-44A8-97FA-B46672E90ED2}" presName="hierRoot1" presStyleCnt="0"/>
      <dgm:spPr/>
    </dgm:pt>
    <dgm:pt modelId="{21E61FC2-70CE-CE43-83BC-A332C268FA12}" type="pres">
      <dgm:prSet presAssocID="{79752C86-A179-44A8-97FA-B46672E90ED2}" presName="composite" presStyleCnt="0"/>
      <dgm:spPr/>
    </dgm:pt>
    <dgm:pt modelId="{04BF2304-721A-0D4C-950A-F8807CF392CC}" type="pres">
      <dgm:prSet presAssocID="{79752C86-A179-44A8-97FA-B46672E90ED2}" presName="background" presStyleLbl="node0" presStyleIdx="2" presStyleCnt="4"/>
      <dgm:spPr/>
    </dgm:pt>
    <dgm:pt modelId="{5E6888CF-3FDA-594D-A23C-2F003396345A}" type="pres">
      <dgm:prSet presAssocID="{79752C86-A179-44A8-97FA-B46672E90ED2}" presName="text" presStyleLbl="fgAcc0" presStyleIdx="2" presStyleCnt="4">
        <dgm:presLayoutVars>
          <dgm:chPref val="3"/>
        </dgm:presLayoutVars>
      </dgm:prSet>
      <dgm:spPr/>
    </dgm:pt>
    <dgm:pt modelId="{12B429E9-F7BF-E343-8172-C58C3A4B42A3}" type="pres">
      <dgm:prSet presAssocID="{79752C86-A179-44A8-97FA-B46672E90ED2}" presName="hierChild2" presStyleCnt="0"/>
      <dgm:spPr/>
    </dgm:pt>
    <dgm:pt modelId="{0709E52E-9A3E-6342-833F-87AF6AFDBDBF}" type="pres">
      <dgm:prSet presAssocID="{84097BB0-B9FD-4659-9B4B-E7149349B1B7}" presName="hierRoot1" presStyleCnt="0"/>
      <dgm:spPr/>
    </dgm:pt>
    <dgm:pt modelId="{34DD289D-DFF9-2140-84A8-455E0E3987F3}" type="pres">
      <dgm:prSet presAssocID="{84097BB0-B9FD-4659-9B4B-E7149349B1B7}" presName="composite" presStyleCnt="0"/>
      <dgm:spPr/>
    </dgm:pt>
    <dgm:pt modelId="{9E34E01B-F175-C14F-87F3-765E8C1C5639}" type="pres">
      <dgm:prSet presAssocID="{84097BB0-B9FD-4659-9B4B-E7149349B1B7}" presName="background" presStyleLbl="node0" presStyleIdx="3" presStyleCnt="4"/>
      <dgm:spPr/>
    </dgm:pt>
    <dgm:pt modelId="{5E8BA4DB-5EFC-E340-B01C-30B896300DBF}" type="pres">
      <dgm:prSet presAssocID="{84097BB0-B9FD-4659-9B4B-E7149349B1B7}" presName="text" presStyleLbl="fgAcc0" presStyleIdx="3" presStyleCnt="4">
        <dgm:presLayoutVars>
          <dgm:chPref val="3"/>
        </dgm:presLayoutVars>
      </dgm:prSet>
      <dgm:spPr/>
    </dgm:pt>
    <dgm:pt modelId="{970DFEFB-38EC-654C-9D25-DE4F95852BCE}" type="pres">
      <dgm:prSet presAssocID="{84097BB0-B9FD-4659-9B4B-E7149349B1B7}" presName="hierChild2" presStyleCnt="0"/>
      <dgm:spPr/>
    </dgm:pt>
  </dgm:ptLst>
  <dgm:cxnLst>
    <dgm:cxn modelId="{3156E806-6B18-DA40-BCC1-4AB1E886CA37}" type="presOf" srcId="{84097BB0-B9FD-4659-9B4B-E7149349B1B7}" destId="{5E8BA4DB-5EFC-E340-B01C-30B896300DBF}" srcOrd="0" destOrd="0" presId="urn:microsoft.com/office/officeart/2005/8/layout/hierarchy1"/>
    <dgm:cxn modelId="{246C7A2C-9402-4AA4-BD0F-F20FB63D54C2}" srcId="{7E08FDC2-FB54-40AB-9457-8B0175884AEE}" destId="{79752C86-A179-44A8-97FA-B46672E90ED2}" srcOrd="2" destOrd="0" parTransId="{675D0C9F-2499-439B-833F-127D630C4527}" sibTransId="{EC964703-03D1-4708-B61A-BF2856785E1A}"/>
    <dgm:cxn modelId="{2DE2F634-E663-6E42-9B83-BB08FD5E8679}" type="presOf" srcId="{4C6BD6A8-FDCA-4C54-A3A6-65C4EE542273}" destId="{9EBC3EDF-2E6B-9740-AB50-41838E9A0C9C}" srcOrd="0" destOrd="0" presId="urn:microsoft.com/office/officeart/2005/8/layout/hierarchy1"/>
    <dgm:cxn modelId="{BFA2193D-4E74-D040-99FB-8282D0F3AAFB}" type="presOf" srcId="{79752C86-A179-44A8-97FA-B46672E90ED2}" destId="{5E6888CF-3FDA-594D-A23C-2F003396345A}" srcOrd="0" destOrd="0" presId="urn:microsoft.com/office/officeart/2005/8/layout/hierarchy1"/>
    <dgm:cxn modelId="{75146441-4C03-234F-815A-0257FAC061C4}" type="presOf" srcId="{66A80E56-B387-41FA-BBC9-4ABAAA06EDC8}" destId="{B284EACB-9BB0-9148-BE01-0D662C229A20}" srcOrd="0" destOrd="0" presId="urn:microsoft.com/office/officeart/2005/8/layout/hierarchy1"/>
    <dgm:cxn modelId="{7EB74347-19B1-465A-923D-FBD11081A066}" srcId="{7E08FDC2-FB54-40AB-9457-8B0175884AEE}" destId="{84097BB0-B9FD-4659-9B4B-E7149349B1B7}" srcOrd="3" destOrd="0" parTransId="{4E727DC2-6E83-4B15-B886-2C66DFA56E72}" sibTransId="{67920043-1998-4F3A-B14D-F1ABB983DB81}"/>
    <dgm:cxn modelId="{63172177-16C3-43FB-807C-F2E9EA4C6A6E}" srcId="{7E08FDC2-FB54-40AB-9457-8B0175884AEE}" destId="{66A80E56-B387-41FA-BBC9-4ABAAA06EDC8}" srcOrd="1" destOrd="0" parTransId="{459E55DD-DFBF-4654-B09C-6592F9EFAC47}" sibTransId="{D28588DC-AFB9-4C9E-90A8-2549DBD2C46C}"/>
    <dgm:cxn modelId="{BAFBAB83-850B-4DC4-9F38-0FC56337F72D}" srcId="{7E08FDC2-FB54-40AB-9457-8B0175884AEE}" destId="{4C6BD6A8-FDCA-4C54-A3A6-65C4EE542273}" srcOrd="0" destOrd="0" parTransId="{13AC8657-F439-46CE-BF29-1B5E3968CF08}" sibTransId="{9EF30E5C-EDE7-4E1E-8287-FC89D06451EE}"/>
    <dgm:cxn modelId="{134B59B2-4426-2B4F-AF72-A07BFB75E4A6}" type="presOf" srcId="{7E08FDC2-FB54-40AB-9457-8B0175884AEE}" destId="{5D168166-0A5C-A143-B02D-B061A50AC4C7}" srcOrd="0" destOrd="0" presId="urn:microsoft.com/office/officeart/2005/8/layout/hierarchy1"/>
    <dgm:cxn modelId="{6A45D326-5F61-3C4F-B314-4D3B6B1F2EEB}" type="presParOf" srcId="{5D168166-0A5C-A143-B02D-B061A50AC4C7}" destId="{43259343-8C67-DF47-92B3-59A3C7052363}" srcOrd="0" destOrd="0" presId="urn:microsoft.com/office/officeart/2005/8/layout/hierarchy1"/>
    <dgm:cxn modelId="{BB967A2E-8ACC-FF42-96A8-1AF3E167886F}" type="presParOf" srcId="{43259343-8C67-DF47-92B3-59A3C7052363}" destId="{B964F6A8-7A72-C246-87D6-B32C52FC1987}" srcOrd="0" destOrd="0" presId="urn:microsoft.com/office/officeart/2005/8/layout/hierarchy1"/>
    <dgm:cxn modelId="{669D6577-3EDE-5648-B9DC-0289A961022F}" type="presParOf" srcId="{B964F6A8-7A72-C246-87D6-B32C52FC1987}" destId="{2D395EAD-B3A3-EF47-8F7B-2B397BC3039C}" srcOrd="0" destOrd="0" presId="urn:microsoft.com/office/officeart/2005/8/layout/hierarchy1"/>
    <dgm:cxn modelId="{8DC36C62-E442-F943-9892-E4760A564C6A}" type="presParOf" srcId="{B964F6A8-7A72-C246-87D6-B32C52FC1987}" destId="{9EBC3EDF-2E6B-9740-AB50-41838E9A0C9C}" srcOrd="1" destOrd="0" presId="urn:microsoft.com/office/officeart/2005/8/layout/hierarchy1"/>
    <dgm:cxn modelId="{4BC624BF-23A7-3C44-85EE-DF40E02120E1}" type="presParOf" srcId="{43259343-8C67-DF47-92B3-59A3C7052363}" destId="{7467B01A-EE7B-984C-8AA6-344E7E479005}" srcOrd="1" destOrd="0" presId="urn:microsoft.com/office/officeart/2005/8/layout/hierarchy1"/>
    <dgm:cxn modelId="{6672CEDF-DEAE-A847-B407-E2E243F051E9}" type="presParOf" srcId="{5D168166-0A5C-A143-B02D-B061A50AC4C7}" destId="{C0DA9127-BF87-2542-B0A6-7A6764EE67B7}" srcOrd="1" destOrd="0" presId="urn:microsoft.com/office/officeart/2005/8/layout/hierarchy1"/>
    <dgm:cxn modelId="{4F3BF979-F275-0C4A-8E50-E44D97639C82}" type="presParOf" srcId="{C0DA9127-BF87-2542-B0A6-7A6764EE67B7}" destId="{F597E59B-D62A-5140-85CF-7AADCF3983DD}" srcOrd="0" destOrd="0" presId="urn:microsoft.com/office/officeart/2005/8/layout/hierarchy1"/>
    <dgm:cxn modelId="{F7DC7C83-99B2-3D41-B8C9-69C72241CB66}" type="presParOf" srcId="{F597E59B-D62A-5140-85CF-7AADCF3983DD}" destId="{4313035C-F06B-A844-9A0C-C75E5BACBA11}" srcOrd="0" destOrd="0" presId="urn:microsoft.com/office/officeart/2005/8/layout/hierarchy1"/>
    <dgm:cxn modelId="{0C29D06D-E74C-4B4B-83EC-8217BC3A87BF}" type="presParOf" srcId="{F597E59B-D62A-5140-85CF-7AADCF3983DD}" destId="{B284EACB-9BB0-9148-BE01-0D662C229A20}" srcOrd="1" destOrd="0" presId="urn:microsoft.com/office/officeart/2005/8/layout/hierarchy1"/>
    <dgm:cxn modelId="{BE5FACE8-9DF3-7748-A363-6AFC015B2D06}" type="presParOf" srcId="{C0DA9127-BF87-2542-B0A6-7A6764EE67B7}" destId="{4135B2F3-24E1-8048-880B-A6EF70194CDE}" srcOrd="1" destOrd="0" presId="urn:microsoft.com/office/officeart/2005/8/layout/hierarchy1"/>
    <dgm:cxn modelId="{8E7ABE4E-8250-9E41-8D09-2FB8BCD32AAB}" type="presParOf" srcId="{5D168166-0A5C-A143-B02D-B061A50AC4C7}" destId="{1012A855-A76F-AD42-B35E-E3178D7AA27E}" srcOrd="2" destOrd="0" presId="urn:microsoft.com/office/officeart/2005/8/layout/hierarchy1"/>
    <dgm:cxn modelId="{886E7CD8-DEA8-CE43-B789-299859F3D293}" type="presParOf" srcId="{1012A855-A76F-AD42-B35E-E3178D7AA27E}" destId="{21E61FC2-70CE-CE43-83BC-A332C268FA12}" srcOrd="0" destOrd="0" presId="urn:microsoft.com/office/officeart/2005/8/layout/hierarchy1"/>
    <dgm:cxn modelId="{DFFA3D50-820E-4540-ABF2-1FC0BAA89F91}" type="presParOf" srcId="{21E61FC2-70CE-CE43-83BC-A332C268FA12}" destId="{04BF2304-721A-0D4C-950A-F8807CF392CC}" srcOrd="0" destOrd="0" presId="urn:microsoft.com/office/officeart/2005/8/layout/hierarchy1"/>
    <dgm:cxn modelId="{475F99BA-55EF-C440-B163-3AC077FED0F9}" type="presParOf" srcId="{21E61FC2-70CE-CE43-83BC-A332C268FA12}" destId="{5E6888CF-3FDA-594D-A23C-2F003396345A}" srcOrd="1" destOrd="0" presId="urn:microsoft.com/office/officeart/2005/8/layout/hierarchy1"/>
    <dgm:cxn modelId="{C3AEA019-4457-7F4C-8490-D64931D79D96}" type="presParOf" srcId="{1012A855-A76F-AD42-B35E-E3178D7AA27E}" destId="{12B429E9-F7BF-E343-8172-C58C3A4B42A3}" srcOrd="1" destOrd="0" presId="urn:microsoft.com/office/officeart/2005/8/layout/hierarchy1"/>
    <dgm:cxn modelId="{285FC820-77DA-5F41-B023-E6960B5A20A7}" type="presParOf" srcId="{5D168166-0A5C-A143-B02D-B061A50AC4C7}" destId="{0709E52E-9A3E-6342-833F-87AF6AFDBDBF}" srcOrd="3" destOrd="0" presId="urn:microsoft.com/office/officeart/2005/8/layout/hierarchy1"/>
    <dgm:cxn modelId="{6249A02A-95CE-CE42-82D5-E3939404A3DA}" type="presParOf" srcId="{0709E52E-9A3E-6342-833F-87AF6AFDBDBF}" destId="{34DD289D-DFF9-2140-84A8-455E0E3987F3}" srcOrd="0" destOrd="0" presId="urn:microsoft.com/office/officeart/2005/8/layout/hierarchy1"/>
    <dgm:cxn modelId="{1424ECD0-AAAB-2140-80AA-32FA1FAE09B4}" type="presParOf" srcId="{34DD289D-DFF9-2140-84A8-455E0E3987F3}" destId="{9E34E01B-F175-C14F-87F3-765E8C1C5639}" srcOrd="0" destOrd="0" presId="urn:microsoft.com/office/officeart/2005/8/layout/hierarchy1"/>
    <dgm:cxn modelId="{E63D7E53-5906-CE4A-AAAB-67961E0FEFD8}" type="presParOf" srcId="{34DD289D-DFF9-2140-84A8-455E0E3987F3}" destId="{5E8BA4DB-5EFC-E340-B01C-30B896300DBF}" srcOrd="1" destOrd="0" presId="urn:microsoft.com/office/officeart/2005/8/layout/hierarchy1"/>
    <dgm:cxn modelId="{EC50AF7B-C1EF-3140-8B60-5FE7B394BCC6}" type="presParOf" srcId="{0709E52E-9A3E-6342-833F-87AF6AFDBDBF}" destId="{970DFEFB-38EC-654C-9D25-DE4F95852BC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2608B8-2685-41AB-9E67-AF0500AFE0C1}" type="doc">
      <dgm:prSet loTypeId="urn:microsoft.com/office/officeart/2018/layout/CircleProcess" loCatId="simpleprocesssa" qsTypeId="urn:microsoft.com/office/officeart/2005/8/quickstyle/simple1" qsCatId="simple" csTypeId="urn:microsoft.com/office/officeart/2005/8/colors/colorful2" csCatId="colorful"/>
      <dgm:spPr/>
      <dgm:t>
        <a:bodyPr/>
        <a:lstStyle/>
        <a:p>
          <a:endParaRPr lang="en-US"/>
        </a:p>
      </dgm:t>
    </dgm:pt>
    <dgm:pt modelId="{D1C7E598-F7CA-42ED-BB3F-9E109A9246C8}">
      <dgm:prSet/>
      <dgm:spPr/>
      <dgm:t>
        <a:bodyPr/>
        <a:lstStyle/>
        <a:p>
          <a:r>
            <a:rPr lang="tr-TR" i="1"/>
            <a:t>Değer yargıları</a:t>
          </a:r>
          <a:r>
            <a:rPr lang="tr-TR"/>
            <a:t>,</a:t>
          </a:r>
          <a:endParaRPr lang="en-US"/>
        </a:p>
      </dgm:t>
    </dgm:pt>
    <dgm:pt modelId="{D0F55ED4-4F02-421E-9994-2C1513255398}" type="parTrans" cxnId="{76FEFED8-18AA-4864-BAA6-2D595CED8C28}">
      <dgm:prSet/>
      <dgm:spPr/>
      <dgm:t>
        <a:bodyPr/>
        <a:lstStyle/>
        <a:p>
          <a:endParaRPr lang="en-US"/>
        </a:p>
      </dgm:t>
    </dgm:pt>
    <dgm:pt modelId="{A7CE729D-1685-4DA3-B8F3-F39A7E724822}" type="sibTrans" cxnId="{76FEFED8-18AA-4864-BAA6-2D595CED8C28}">
      <dgm:prSet/>
      <dgm:spPr/>
      <dgm:t>
        <a:bodyPr/>
        <a:lstStyle/>
        <a:p>
          <a:endParaRPr lang="en-US"/>
        </a:p>
      </dgm:t>
    </dgm:pt>
    <dgm:pt modelId="{167ABC75-295C-469B-A6A6-02305C2A5F31}">
      <dgm:prSet/>
      <dgm:spPr/>
      <dgm:t>
        <a:bodyPr/>
        <a:lstStyle/>
        <a:p>
          <a:r>
            <a:rPr lang="tr-TR">
              <a:sym typeface="Wingdings" panose="05000000000000000000" pitchFamily="2" charset="2"/>
            </a:rPr>
            <a:t></a:t>
          </a:r>
          <a:r>
            <a:rPr lang="tr-TR"/>
            <a:t>gruptan gruba değişiklik gösterebilir.</a:t>
          </a:r>
          <a:endParaRPr lang="en-US"/>
        </a:p>
      </dgm:t>
    </dgm:pt>
    <dgm:pt modelId="{5427402E-2D81-4016-A2E0-C1CBA48B24B8}" type="parTrans" cxnId="{FC542C40-6D10-476F-A6C3-DDAF4371E253}">
      <dgm:prSet/>
      <dgm:spPr/>
      <dgm:t>
        <a:bodyPr/>
        <a:lstStyle/>
        <a:p>
          <a:endParaRPr lang="en-US"/>
        </a:p>
      </dgm:t>
    </dgm:pt>
    <dgm:pt modelId="{F14C2825-0F47-4A3E-9743-6C71BCFD3D45}" type="sibTrans" cxnId="{FC542C40-6D10-476F-A6C3-DDAF4371E253}">
      <dgm:prSet/>
      <dgm:spPr/>
      <dgm:t>
        <a:bodyPr/>
        <a:lstStyle/>
        <a:p>
          <a:endParaRPr lang="en-US"/>
        </a:p>
      </dgm:t>
    </dgm:pt>
    <dgm:pt modelId="{B81407D5-62B2-4D4C-BA09-54EFC40ADBD3}">
      <dgm:prSet/>
      <dgm:spPr/>
      <dgm:t>
        <a:bodyPr/>
        <a:lstStyle/>
        <a:p>
          <a:r>
            <a:rPr lang="tr-TR">
              <a:sym typeface="Wingdings" panose="05000000000000000000" pitchFamily="2" charset="2"/>
            </a:rPr>
            <a:t></a:t>
          </a:r>
          <a:r>
            <a:rPr lang="tr-TR"/>
            <a:t> aynı grup içinde zamanla değişebilir.</a:t>
          </a:r>
          <a:endParaRPr lang="en-US"/>
        </a:p>
      </dgm:t>
    </dgm:pt>
    <dgm:pt modelId="{2C18D3F5-3D05-4827-85C8-0394D084A1A1}" type="parTrans" cxnId="{72F8671A-55CD-4607-B32E-A8A9A6B09088}">
      <dgm:prSet/>
      <dgm:spPr/>
      <dgm:t>
        <a:bodyPr/>
        <a:lstStyle/>
        <a:p>
          <a:endParaRPr lang="en-US"/>
        </a:p>
      </dgm:t>
    </dgm:pt>
    <dgm:pt modelId="{34B4515E-6429-4F9B-9174-CB3CB39F7F24}" type="sibTrans" cxnId="{72F8671A-55CD-4607-B32E-A8A9A6B09088}">
      <dgm:prSet/>
      <dgm:spPr/>
      <dgm:t>
        <a:bodyPr/>
        <a:lstStyle/>
        <a:p>
          <a:endParaRPr lang="en-US"/>
        </a:p>
      </dgm:t>
    </dgm:pt>
    <dgm:pt modelId="{FC722C18-302A-4437-BA7D-3ED39EB61F60}">
      <dgm:prSet/>
      <dgm:spPr/>
      <dgm:t>
        <a:bodyPr/>
        <a:lstStyle/>
        <a:p>
          <a:r>
            <a:rPr lang="tr-TR">
              <a:sym typeface="Wingdings" panose="05000000000000000000" pitchFamily="2" charset="2"/>
            </a:rPr>
            <a:t></a:t>
          </a:r>
          <a:r>
            <a:rPr lang="tr-TR"/>
            <a:t> genel olarak kabul edilmiş olabilir.</a:t>
          </a:r>
          <a:endParaRPr lang="en-US"/>
        </a:p>
      </dgm:t>
    </dgm:pt>
    <dgm:pt modelId="{764C8264-0F8E-42F0-8944-841D31F0B8BA}" type="parTrans" cxnId="{0D77DAE1-AD95-435C-9C27-895D79D2C7E6}">
      <dgm:prSet/>
      <dgm:spPr/>
      <dgm:t>
        <a:bodyPr/>
        <a:lstStyle/>
        <a:p>
          <a:endParaRPr lang="en-US"/>
        </a:p>
      </dgm:t>
    </dgm:pt>
    <dgm:pt modelId="{D1AA1A7F-914F-40EA-9152-AA66E3FC9CB8}" type="sibTrans" cxnId="{0D77DAE1-AD95-435C-9C27-895D79D2C7E6}">
      <dgm:prSet/>
      <dgm:spPr/>
      <dgm:t>
        <a:bodyPr/>
        <a:lstStyle/>
        <a:p>
          <a:endParaRPr lang="en-US"/>
        </a:p>
      </dgm:t>
    </dgm:pt>
    <dgm:pt modelId="{916ADD0F-237D-E64F-97F4-D43DBB7065F6}" type="pres">
      <dgm:prSet presAssocID="{EB2608B8-2685-41AB-9E67-AF0500AFE0C1}" presName="Name0" presStyleCnt="0">
        <dgm:presLayoutVars>
          <dgm:chMax val="11"/>
          <dgm:chPref val="11"/>
          <dgm:dir/>
          <dgm:resizeHandles/>
        </dgm:presLayoutVars>
      </dgm:prSet>
      <dgm:spPr/>
    </dgm:pt>
    <dgm:pt modelId="{2CF57F67-686E-5843-B928-A321E289039D}" type="pres">
      <dgm:prSet presAssocID="{FC722C18-302A-4437-BA7D-3ED39EB61F60}" presName="Accent4" presStyleCnt="0"/>
      <dgm:spPr/>
    </dgm:pt>
    <dgm:pt modelId="{2FD6F2DD-3ED9-2142-A6A6-28640D6C0CE5}" type="pres">
      <dgm:prSet presAssocID="{FC722C18-302A-4437-BA7D-3ED39EB61F60}" presName="Accent" presStyleLbl="node1" presStyleIdx="0" presStyleCnt="8"/>
      <dgm:spPr/>
    </dgm:pt>
    <dgm:pt modelId="{ACF8B953-BDB3-BC47-BC02-C95250C40696}" type="pres">
      <dgm:prSet presAssocID="{FC722C18-302A-4437-BA7D-3ED39EB61F60}" presName="ParentBackground4" presStyleCnt="0"/>
      <dgm:spPr/>
    </dgm:pt>
    <dgm:pt modelId="{1C11D59D-0BF0-F144-A87B-E3B3D894DC4A}" type="pres">
      <dgm:prSet presAssocID="{FC722C18-302A-4437-BA7D-3ED39EB61F60}" presName="ParentBackground" presStyleLbl="node1" presStyleIdx="1" presStyleCnt="8"/>
      <dgm:spPr/>
    </dgm:pt>
    <dgm:pt modelId="{738A9763-9132-1C43-A619-FD2724E26C92}" type="pres">
      <dgm:prSet presAssocID="{FC722C18-302A-4437-BA7D-3ED39EB61F60}" presName="Parent4" presStyleLbl="fgAcc0" presStyleIdx="0" presStyleCnt="0">
        <dgm:presLayoutVars>
          <dgm:chMax val="1"/>
          <dgm:chPref val="1"/>
          <dgm:bulletEnabled val="1"/>
        </dgm:presLayoutVars>
      </dgm:prSet>
      <dgm:spPr/>
    </dgm:pt>
    <dgm:pt modelId="{0AB0B3A2-9DEB-FF45-97A6-1CE4221451B4}" type="pres">
      <dgm:prSet presAssocID="{B81407D5-62B2-4D4C-BA09-54EFC40ADBD3}" presName="Accent3" presStyleCnt="0"/>
      <dgm:spPr/>
    </dgm:pt>
    <dgm:pt modelId="{949DA417-776E-404B-A3AC-E379A1165116}" type="pres">
      <dgm:prSet presAssocID="{B81407D5-62B2-4D4C-BA09-54EFC40ADBD3}" presName="Accent" presStyleLbl="node1" presStyleIdx="2" presStyleCnt="8"/>
      <dgm:spPr/>
    </dgm:pt>
    <dgm:pt modelId="{7F2089BA-78DE-C547-A5BF-AF4FC2940E95}" type="pres">
      <dgm:prSet presAssocID="{B81407D5-62B2-4D4C-BA09-54EFC40ADBD3}" presName="ParentBackground3" presStyleCnt="0"/>
      <dgm:spPr/>
    </dgm:pt>
    <dgm:pt modelId="{75FF91F4-9FF5-9946-9584-E01C5938C884}" type="pres">
      <dgm:prSet presAssocID="{B81407D5-62B2-4D4C-BA09-54EFC40ADBD3}" presName="ParentBackground" presStyleLbl="node1" presStyleIdx="3" presStyleCnt="8"/>
      <dgm:spPr/>
    </dgm:pt>
    <dgm:pt modelId="{984B4CF6-86CA-9F40-903E-127A110EA5CB}" type="pres">
      <dgm:prSet presAssocID="{B81407D5-62B2-4D4C-BA09-54EFC40ADBD3}" presName="Parent3" presStyleLbl="fgAcc0" presStyleIdx="0" presStyleCnt="0">
        <dgm:presLayoutVars>
          <dgm:chMax val="1"/>
          <dgm:chPref val="1"/>
          <dgm:bulletEnabled val="1"/>
        </dgm:presLayoutVars>
      </dgm:prSet>
      <dgm:spPr/>
    </dgm:pt>
    <dgm:pt modelId="{EB7804C2-4F40-EC46-9A8B-9E770EE195C0}" type="pres">
      <dgm:prSet presAssocID="{167ABC75-295C-469B-A6A6-02305C2A5F31}" presName="Accent2" presStyleCnt="0"/>
      <dgm:spPr/>
    </dgm:pt>
    <dgm:pt modelId="{FE51D34E-7CFD-B042-9D67-1EC924B5B7EE}" type="pres">
      <dgm:prSet presAssocID="{167ABC75-295C-469B-A6A6-02305C2A5F31}" presName="Accent" presStyleLbl="node1" presStyleIdx="4" presStyleCnt="8"/>
      <dgm:spPr/>
    </dgm:pt>
    <dgm:pt modelId="{01309BF8-D129-8B4B-A449-EA83E28E1253}" type="pres">
      <dgm:prSet presAssocID="{167ABC75-295C-469B-A6A6-02305C2A5F31}" presName="ParentBackground2" presStyleCnt="0"/>
      <dgm:spPr/>
    </dgm:pt>
    <dgm:pt modelId="{724D5F66-D5D7-384B-8DDB-6465A6D00FBA}" type="pres">
      <dgm:prSet presAssocID="{167ABC75-295C-469B-A6A6-02305C2A5F31}" presName="ParentBackground" presStyleLbl="node1" presStyleIdx="5" presStyleCnt="8"/>
      <dgm:spPr/>
    </dgm:pt>
    <dgm:pt modelId="{F2E75A9D-439E-7A4B-B4BB-53D1A1890C86}" type="pres">
      <dgm:prSet presAssocID="{167ABC75-295C-469B-A6A6-02305C2A5F31}" presName="Parent2" presStyleLbl="fgAcc0" presStyleIdx="0" presStyleCnt="0">
        <dgm:presLayoutVars>
          <dgm:chMax val="1"/>
          <dgm:chPref val="1"/>
          <dgm:bulletEnabled val="1"/>
        </dgm:presLayoutVars>
      </dgm:prSet>
      <dgm:spPr/>
    </dgm:pt>
    <dgm:pt modelId="{D00A9374-B1BE-B547-9FC2-BDCF222F6CD2}" type="pres">
      <dgm:prSet presAssocID="{D1C7E598-F7CA-42ED-BB3F-9E109A9246C8}" presName="Accent1" presStyleCnt="0"/>
      <dgm:spPr/>
    </dgm:pt>
    <dgm:pt modelId="{D97918EB-ED00-7B47-BC42-AE73292BE922}" type="pres">
      <dgm:prSet presAssocID="{D1C7E598-F7CA-42ED-BB3F-9E109A9246C8}" presName="Accent" presStyleLbl="node1" presStyleIdx="6" presStyleCnt="8"/>
      <dgm:spPr/>
    </dgm:pt>
    <dgm:pt modelId="{B0ECC47B-266A-5041-BEC1-071290843907}" type="pres">
      <dgm:prSet presAssocID="{D1C7E598-F7CA-42ED-BB3F-9E109A9246C8}" presName="ParentBackground1" presStyleCnt="0"/>
      <dgm:spPr/>
    </dgm:pt>
    <dgm:pt modelId="{66549684-8A36-324D-8630-B160D0B9E3E3}" type="pres">
      <dgm:prSet presAssocID="{D1C7E598-F7CA-42ED-BB3F-9E109A9246C8}" presName="ParentBackground" presStyleLbl="node1" presStyleIdx="7" presStyleCnt="8"/>
      <dgm:spPr/>
    </dgm:pt>
    <dgm:pt modelId="{9D84D036-7201-404B-972F-49AAE27F8774}" type="pres">
      <dgm:prSet presAssocID="{D1C7E598-F7CA-42ED-BB3F-9E109A9246C8}" presName="Parent1" presStyleLbl="fgAcc0" presStyleIdx="0" presStyleCnt="0">
        <dgm:presLayoutVars>
          <dgm:chMax val="1"/>
          <dgm:chPref val="1"/>
          <dgm:bulletEnabled val="1"/>
        </dgm:presLayoutVars>
      </dgm:prSet>
      <dgm:spPr/>
    </dgm:pt>
  </dgm:ptLst>
  <dgm:cxnLst>
    <dgm:cxn modelId="{7EFDAF05-9F80-8040-9DE8-61766B5B7809}" type="presOf" srcId="{D1C7E598-F7CA-42ED-BB3F-9E109A9246C8}" destId="{9D84D036-7201-404B-972F-49AAE27F8774}" srcOrd="1" destOrd="0" presId="urn:microsoft.com/office/officeart/2018/layout/CircleProcess"/>
    <dgm:cxn modelId="{72F8671A-55CD-4607-B32E-A8A9A6B09088}" srcId="{EB2608B8-2685-41AB-9E67-AF0500AFE0C1}" destId="{B81407D5-62B2-4D4C-BA09-54EFC40ADBD3}" srcOrd="2" destOrd="0" parTransId="{2C18D3F5-3D05-4827-85C8-0394D084A1A1}" sibTransId="{34B4515E-6429-4F9B-9174-CB3CB39F7F24}"/>
    <dgm:cxn modelId="{7109DB39-3EEA-5045-91AC-CA418A10F533}" type="presOf" srcId="{167ABC75-295C-469B-A6A6-02305C2A5F31}" destId="{724D5F66-D5D7-384B-8DDB-6465A6D00FBA}" srcOrd="0" destOrd="0" presId="urn:microsoft.com/office/officeart/2018/layout/CircleProcess"/>
    <dgm:cxn modelId="{FC542C40-6D10-476F-A6C3-DDAF4371E253}" srcId="{EB2608B8-2685-41AB-9E67-AF0500AFE0C1}" destId="{167ABC75-295C-469B-A6A6-02305C2A5F31}" srcOrd="1" destOrd="0" parTransId="{5427402E-2D81-4016-A2E0-C1CBA48B24B8}" sibTransId="{F14C2825-0F47-4A3E-9743-6C71BCFD3D45}"/>
    <dgm:cxn modelId="{8654074D-98BC-214E-96A2-7D9654FDDC37}" type="presOf" srcId="{B81407D5-62B2-4D4C-BA09-54EFC40ADBD3}" destId="{984B4CF6-86CA-9F40-903E-127A110EA5CB}" srcOrd="1" destOrd="0" presId="urn:microsoft.com/office/officeart/2018/layout/CircleProcess"/>
    <dgm:cxn modelId="{BD2BCE4D-6657-A84A-B223-9D4DBB4D6264}" type="presOf" srcId="{FC722C18-302A-4437-BA7D-3ED39EB61F60}" destId="{738A9763-9132-1C43-A619-FD2724E26C92}" srcOrd="1" destOrd="0" presId="urn:microsoft.com/office/officeart/2018/layout/CircleProcess"/>
    <dgm:cxn modelId="{F409F155-26DE-7246-B15B-6048B03D75A6}" type="presOf" srcId="{167ABC75-295C-469B-A6A6-02305C2A5F31}" destId="{F2E75A9D-439E-7A4B-B4BB-53D1A1890C86}" srcOrd="1" destOrd="0" presId="urn:microsoft.com/office/officeart/2018/layout/CircleProcess"/>
    <dgm:cxn modelId="{86A68C8B-E8D4-9C4F-BE15-CFF30CFCBE6B}" type="presOf" srcId="{D1C7E598-F7CA-42ED-BB3F-9E109A9246C8}" destId="{66549684-8A36-324D-8630-B160D0B9E3E3}" srcOrd="0" destOrd="0" presId="urn:microsoft.com/office/officeart/2018/layout/CircleProcess"/>
    <dgm:cxn modelId="{570C8792-1618-4F4E-98A7-14F390B68597}" type="presOf" srcId="{EB2608B8-2685-41AB-9E67-AF0500AFE0C1}" destId="{916ADD0F-237D-E64F-97F4-D43DBB7065F6}" srcOrd="0" destOrd="0" presId="urn:microsoft.com/office/officeart/2018/layout/CircleProcess"/>
    <dgm:cxn modelId="{DD6E04BD-B239-A549-A4A1-AD5ECFA0F10E}" type="presOf" srcId="{B81407D5-62B2-4D4C-BA09-54EFC40ADBD3}" destId="{75FF91F4-9FF5-9946-9584-E01C5938C884}" srcOrd="0" destOrd="0" presId="urn:microsoft.com/office/officeart/2018/layout/CircleProcess"/>
    <dgm:cxn modelId="{76FEFED8-18AA-4864-BAA6-2D595CED8C28}" srcId="{EB2608B8-2685-41AB-9E67-AF0500AFE0C1}" destId="{D1C7E598-F7CA-42ED-BB3F-9E109A9246C8}" srcOrd="0" destOrd="0" parTransId="{D0F55ED4-4F02-421E-9994-2C1513255398}" sibTransId="{A7CE729D-1685-4DA3-B8F3-F39A7E724822}"/>
    <dgm:cxn modelId="{0D77DAE1-AD95-435C-9C27-895D79D2C7E6}" srcId="{EB2608B8-2685-41AB-9E67-AF0500AFE0C1}" destId="{FC722C18-302A-4437-BA7D-3ED39EB61F60}" srcOrd="3" destOrd="0" parTransId="{764C8264-0F8E-42F0-8944-841D31F0B8BA}" sibTransId="{D1AA1A7F-914F-40EA-9152-AA66E3FC9CB8}"/>
    <dgm:cxn modelId="{D3F4D3E7-FEC3-FF48-BF5E-3922F8AFB631}" type="presOf" srcId="{FC722C18-302A-4437-BA7D-3ED39EB61F60}" destId="{1C11D59D-0BF0-F144-A87B-E3B3D894DC4A}" srcOrd="0" destOrd="0" presId="urn:microsoft.com/office/officeart/2018/layout/CircleProcess"/>
    <dgm:cxn modelId="{A7BE996C-C374-9349-9F88-0568AAD84E1C}" type="presParOf" srcId="{916ADD0F-237D-E64F-97F4-D43DBB7065F6}" destId="{2CF57F67-686E-5843-B928-A321E289039D}" srcOrd="0" destOrd="0" presId="urn:microsoft.com/office/officeart/2018/layout/CircleProcess"/>
    <dgm:cxn modelId="{DED683A9-A173-9144-B780-682A6EF82CD0}" type="presParOf" srcId="{2CF57F67-686E-5843-B928-A321E289039D}" destId="{2FD6F2DD-3ED9-2142-A6A6-28640D6C0CE5}" srcOrd="0" destOrd="0" presId="urn:microsoft.com/office/officeart/2018/layout/CircleProcess"/>
    <dgm:cxn modelId="{3EC64081-091B-BA4A-96D2-48ACA615ABD3}" type="presParOf" srcId="{916ADD0F-237D-E64F-97F4-D43DBB7065F6}" destId="{ACF8B953-BDB3-BC47-BC02-C95250C40696}" srcOrd="1" destOrd="0" presId="urn:microsoft.com/office/officeart/2018/layout/CircleProcess"/>
    <dgm:cxn modelId="{FDFAD22D-62DE-8A4F-AB3D-D0B4B813DCF8}" type="presParOf" srcId="{ACF8B953-BDB3-BC47-BC02-C95250C40696}" destId="{1C11D59D-0BF0-F144-A87B-E3B3D894DC4A}" srcOrd="0" destOrd="0" presId="urn:microsoft.com/office/officeart/2018/layout/CircleProcess"/>
    <dgm:cxn modelId="{F0FE5F0E-3181-B047-9C9F-9BC2F02DC993}" type="presParOf" srcId="{916ADD0F-237D-E64F-97F4-D43DBB7065F6}" destId="{738A9763-9132-1C43-A619-FD2724E26C92}" srcOrd="2" destOrd="0" presId="urn:microsoft.com/office/officeart/2018/layout/CircleProcess"/>
    <dgm:cxn modelId="{E7431F73-5619-824E-A25D-A0BF07C3C83F}" type="presParOf" srcId="{916ADD0F-237D-E64F-97F4-D43DBB7065F6}" destId="{0AB0B3A2-9DEB-FF45-97A6-1CE4221451B4}" srcOrd="3" destOrd="0" presId="urn:microsoft.com/office/officeart/2018/layout/CircleProcess"/>
    <dgm:cxn modelId="{DC3BF27F-0B11-3340-8D35-10514A478C70}" type="presParOf" srcId="{0AB0B3A2-9DEB-FF45-97A6-1CE4221451B4}" destId="{949DA417-776E-404B-A3AC-E379A1165116}" srcOrd="0" destOrd="0" presId="urn:microsoft.com/office/officeart/2018/layout/CircleProcess"/>
    <dgm:cxn modelId="{2069FD96-BA9C-DD47-86C9-609F6AF63FD2}" type="presParOf" srcId="{916ADD0F-237D-E64F-97F4-D43DBB7065F6}" destId="{7F2089BA-78DE-C547-A5BF-AF4FC2940E95}" srcOrd="4" destOrd="0" presId="urn:microsoft.com/office/officeart/2018/layout/CircleProcess"/>
    <dgm:cxn modelId="{4932CA7C-ACE6-C448-AD45-38B7024682A5}" type="presParOf" srcId="{7F2089BA-78DE-C547-A5BF-AF4FC2940E95}" destId="{75FF91F4-9FF5-9946-9584-E01C5938C884}" srcOrd="0" destOrd="0" presId="urn:microsoft.com/office/officeart/2018/layout/CircleProcess"/>
    <dgm:cxn modelId="{52430E3F-B00E-8749-9B2D-6EA9FA0D0EB4}" type="presParOf" srcId="{916ADD0F-237D-E64F-97F4-D43DBB7065F6}" destId="{984B4CF6-86CA-9F40-903E-127A110EA5CB}" srcOrd="5" destOrd="0" presId="urn:microsoft.com/office/officeart/2018/layout/CircleProcess"/>
    <dgm:cxn modelId="{F50F26EC-B989-EA42-BA89-AB02EF8FC21A}" type="presParOf" srcId="{916ADD0F-237D-E64F-97F4-D43DBB7065F6}" destId="{EB7804C2-4F40-EC46-9A8B-9E770EE195C0}" srcOrd="6" destOrd="0" presId="urn:microsoft.com/office/officeart/2018/layout/CircleProcess"/>
    <dgm:cxn modelId="{915E7A21-4C2E-0249-8B5A-FA110884E6BE}" type="presParOf" srcId="{EB7804C2-4F40-EC46-9A8B-9E770EE195C0}" destId="{FE51D34E-7CFD-B042-9D67-1EC924B5B7EE}" srcOrd="0" destOrd="0" presId="urn:microsoft.com/office/officeart/2018/layout/CircleProcess"/>
    <dgm:cxn modelId="{A5C572B1-7562-A742-8C54-7DE9292FE63A}" type="presParOf" srcId="{916ADD0F-237D-E64F-97F4-D43DBB7065F6}" destId="{01309BF8-D129-8B4B-A449-EA83E28E1253}" srcOrd="7" destOrd="0" presId="urn:microsoft.com/office/officeart/2018/layout/CircleProcess"/>
    <dgm:cxn modelId="{61AAC13C-C7F9-FB44-83FE-32DDE6349426}" type="presParOf" srcId="{01309BF8-D129-8B4B-A449-EA83E28E1253}" destId="{724D5F66-D5D7-384B-8DDB-6465A6D00FBA}" srcOrd="0" destOrd="0" presId="urn:microsoft.com/office/officeart/2018/layout/CircleProcess"/>
    <dgm:cxn modelId="{76316714-1696-3D46-B9F6-49FF4B324B0B}" type="presParOf" srcId="{916ADD0F-237D-E64F-97F4-D43DBB7065F6}" destId="{F2E75A9D-439E-7A4B-B4BB-53D1A1890C86}" srcOrd="8" destOrd="0" presId="urn:microsoft.com/office/officeart/2018/layout/CircleProcess"/>
    <dgm:cxn modelId="{6C6451CF-75A5-8348-8370-5E95BEE4E2A2}" type="presParOf" srcId="{916ADD0F-237D-E64F-97F4-D43DBB7065F6}" destId="{D00A9374-B1BE-B547-9FC2-BDCF222F6CD2}" srcOrd="9" destOrd="0" presId="urn:microsoft.com/office/officeart/2018/layout/CircleProcess"/>
    <dgm:cxn modelId="{97FE7093-51A4-E64A-B07B-6EAFEF1C9983}" type="presParOf" srcId="{D00A9374-B1BE-B547-9FC2-BDCF222F6CD2}" destId="{D97918EB-ED00-7B47-BC42-AE73292BE922}" srcOrd="0" destOrd="0" presId="urn:microsoft.com/office/officeart/2018/layout/CircleProcess"/>
    <dgm:cxn modelId="{AAC672B5-B12D-BE42-B066-6B8668627FC6}" type="presParOf" srcId="{916ADD0F-237D-E64F-97F4-D43DBB7065F6}" destId="{B0ECC47B-266A-5041-BEC1-071290843907}" srcOrd="10" destOrd="0" presId="urn:microsoft.com/office/officeart/2018/layout/CircleProcess"/>
    <dgm:cxn modelId="{B615BC89-481E-B34D-8F53-AE3A7BA999E8}" type="presParOf" srcId="{B0ECC47B-266A-5041-BEC1-071290843907}" destId="{66549684-8A36-324D-8630-B160D0B9E3E3}" srcOrd="0" destOrd="0" presId="urn:microsoft.com/office/officeart/2018/layout/CircleProcess"/>
    <dgm:cxn modelId="{572A9B71-370B-3E44-BDE3-47B68C66566B}" type="presParOf" srcId="{916ADD0F-237D-E64F-97F4-D43DBB7065F6}" destId="{9D84D036-7201-404B-972F-49AAE27F8774}" srcOrd="11" destOrd="0" presId="urn:microsoft.com/office/officeart/2018/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E8BA15-C28A-446C-A777-B9E85F11579C}"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52C5D880-17B3-4503-8E5B-1BF18AC57745}">
      <dgm:prSet/>
      <dgm:spPr/>
      <dgm:t>
        <a:bodyPr/>
        <a:lstStyle/>
        <a:p>
          <a:r>
            <a:rPr lang="tr-TR"/>
            <a:t>Aile büyüklerinin yanında sigara içmek ayıptır.</a:t>
          </a:r>
          <a:endParaRPr lang="en-US"/>
        </a:p>
      </dgm:t>
    </dgm:pt>
    <dgm:pt modelId="{7BE5D44B-F7DA-44BD-9489-C652593471E7}" type="parTrans" cxnId="{75E5BB35-3EE6-407B-B8B7-CDAA98995475}">
      <dgm:prSet/>
      <dgm:spPr/>
      <dgm:t>
        <a:bodyPr/>
        <a:lstStyle/>
        <a:p>
          <a:endParaRPr lang="en-US"/>
        </a:p>
      </dgm:t>
    </dgm:pt>
    <dgm:pt modelId="{ADB5309F-7372-49E8-92BC-F02E5259B55E}" type="sibTrans" cxnId="{75E5BB35-3EE6-407B-B8B7-CDAA98995475}">
      <dgm:prSet/>
      <dgm:spPr/>
      <dgm:t>
        <a:bodyPr/>
        <a:lstStyle/>
        <a:p>
          <a:endParaRPr lang="en-US"/>
        </a:p>
      </dgm:t>
    </dgm:pt>
    <dgm:pt modelId="{4E7C3E6E-F7ED-40C1-83F9-D6F35A33528D}">
      <dgm:prSet/>
      <dgm:spPr/>
      <dgm:t>
        <a:bodyPr/>
        <a:lstStyle/>
        <a:p>
          <a:r>
            <a:rPr lang="tr-TR"/>
            <a:t>Namuslu kadın evlenmeden bir erkekle birlikte yaşayamaz.</a:t>
          </a:r>
          <a:endParaRPr lang="en-US"/>
        </a:p>
      </dgm:t>
    </dgm:pt>
    <dgm:pt modelId="{EE83F418-9176-4697-BACA-B4EED8BA0D6E}" type="parTrans" cxnId="{72AF9F0C-CFBB-4911-AE9B-F968FBB56D40}">
      <dgm:prSet/>
      <dgm:spPr/>
      <dgm:t>
        <a:bodyPr/>
        <a:lstStyle/>
        <a:p>
          <a:endParaRPr lang="en-US"/>
        </a:p>
      </dgm:t>
    </dgm:pt>
    <dgm:pt modelId="{AF11FA01-E2EE-45AC-A1AB-C8AADB520D5A}" type="sibTrans" cxnId="{72AF9F0C-CFBB-4911-AE9B-F968FBB56D40}">
      <dgm:prSet/>
      <dgm:spPr/>
      <dgm:t>
        <a:bodyPr/>
        <a:lstStyle/>
        <a:p>
          <a:endParaRPr lang="en-US"/>
        </a:p>
      </dgm:t>
    </dgm:pt>
    <dgm:pt modelId="{8744342B-4516-4031-BFF6-58757ACE0A18}">
      <dgm:prSet/>
      <dgm:spPr/>
      <dgm:t>
        <a:bodyPr/>
        <a:lstStyle/>
        <a:p>
          <a:r>
            <a:rPr lang="tr-TR"/>
            <a:t>Yalan söylemek kötüdür.</a:t>
          </a:r>
          <a:endParaRPr lang="en-US"/>
        </a:p>
      </dgm:t>
    </dgm:pt>
    <dgm:pt modelId="{49C3C035-CCB5-4946-AE31-EADD0947EF9D}" type="parTrans" cxnId="{C3E5E863-5C07-498A-ABA0-C47DEE283DAD}">
      <dgm:prSet/>
      <dgm:spPr/>
      <dgm:t>
        <a:bodyPr/>
        <a:lstStyle/>
        <a:p>
          <a:endParaRPr lang="en-US"/>
        </a:p>
      </dgm:t>
    </dgm:pt>
    <dgm:pt modelId="{8EFC81BA-ABE5-4630-B150-D51EF510B934}" type="sibTrans" cxnId="{C3E5E863-5C07-498A-ABA0-C47DEE283DAD}">
      <dgm:prSet/>
      <dgm:spPr/>
      <dgm:t>
        <a:bodyPr/>
        <a:lstStyle/>
        <a:p>
          <a:endParaRPr lang="en-US"/>
        </a:p>
      </dgm:t>
    </dgm:pt>
    <dgm:pt modelId="{43193967-20B4-49E6-9F6B-3D23AF7180FA}">
      <dgm:prSet/>
      <dgm:spPr/>
      <dgm:t>
        <a:bodyPr/>
        <a:lstStyle/>
        <a:p>
          <a:r>
            <a:rPr lang="tr-TR"/>
            <a:t>Dürüst olmak gerekir.</a:t>
          </a:r>
          <a:endParaRPr lang="en-US"/>
        </a:p>
      </dgm:t>
    </dgm:pt>
    <dgm:pt modelId="{5CC632DE-4314-499C-A946-8FCEB2FD0CC1}" type="parTrans" cxnId="{1D0888C5-02EB-4CEF-9A60-A3C168AB87CA}">
      <dgm:prSet/>
      <dgm:spPr/>
      <dgm:t>
        <a:bodyPr/>
        <a:lstStyle/>
        <a:p>
          <a:endParaRPr lang="en-US"/>
        </a:p>
      </dgm:t>
    </dgm:pt>
    <dgm:pt modelId="{D5ED19B1-78C1-428B-BBD3-00FDFC687F09}" type="sibTrans" cxnId="{1D0888C5-02EB-4CEF-9A60-A3C168AB87CA}">
      <dgm:prSet/>
      <dgm:spPr/>
      <dgm:t>
        <a:bodyPr/>
        <a:lstStyle/>
        <a:p>
          <a:endParaRPr lang="en-US"/>
        </a:p>
      </dgm:t>
    </dgm:pt>
    <dgm:pt modelId="{C519C369-AEFD-45DF-AEE3-930192C2B80D}">
      <dgm:prSet/>
      <dgm:spPr/>
      <dgm:t>
        <a:bodyPr/>
        <a:lstStyle/>
        <a:p>
          <a:r>
            <a:rPr lang="tr-TR"/>
            <a:t>Namus için insan öldürülür.</a:t>
          </a:r>
          <a:endParaRPr lang="en-US"/>
        </a:p>
      </dgm:t>
    </dgm:pt>
    <dgm:pt modelId="{FBAC2422-9F31-4187-9C5F-7D466FCEF910}" type="parTrans" cxnId="{B78C2162-9451-4D2F-9370-EFD1E99F3BD9}">
      <dgm:prSet/>
      <dgm:spPr/>
      <dgm:t>
        <a:bodyPr/>
        <a:lstStyle/>
        <a:p>
          <a:endParaRPr lang="en-US"/>
        </a:p>
      </dgm:t>
    </dgm:pt>
    <dgm:pt modelId="{D99244D8-9699-4194-9FF8-766BCBADD2F0}" type="sibTrans" cxnId="{B78C2162-9451-4D2F-9370-EFD1E99F3BD9}">
      <dgm:prSet/>
      <dgm:spPr/>
      <dgm:t>
        <a:bodyPr/>
        <a:lstStyle/>
        <a:p>
          <a:endParaRPr lang="en-US"/>
        </a:p>
      </dgm:t>
    </dgm:pt>
    <dgm:pt modelId="{17A53BA8-21FB-4E39-9C2D-361CBF969147}">
      <dgm:prSet/>
      <dgm:spPr/>
      <dgm:t>
        <a:bodyPr/>
        <a:lstStyle/>
        <a:p>
          <a:r>
            <a:rPr lang="tr-TR"/>
            <a:t>Rüşvet almamak gerekir.</a:t>
          </a:r>
          <a:endParaRPr lang="en-US"/>
        </a:p>
      </dgm:t>
    </dgm:pt>
    <dgm:pt modelId="{C51190A7-5E8D-4187-AE3D-7AFAEB53A075}" type="parTrans" cxnId="{1F32CAB6-E04B-4BAE-9D26-36F727F97F2C}">
      <dgm:prSet/>
      <dgm:spPr/>
      <dgm:t>
        <a:bodyPr/>
        <a:lstStyle/>
        <a:p>
          <a:endParaRPr lang="en-US"/>
        </a:p>
      </dgm:t>
    </dgm:pt>
    <dgm:pt modelId="{A172D4D3-603E-447A-87DF-64519DFB542C}" type="sibTrans" cxnId="{1F32CAB6-E04B-4BAE-9D26-36F727F97F2C}">
      <dgm:prSet/>
      <dgm:spPr/>
      <dgm:t>
        <a:bodyPr/>
        <a:lstStyle/>
        <a:p>
          <a:endParaRPr lang="en-US"/>
        </a:p>
      </dgm:t>
    </dgm:pt>
    <dgm:pt modelId="{73A0BF98-00A6-4BA6-A061-2DC43378FFC2}">
      <dgm:prSet/>
      <dgm:spPr/>
      <dgm:t>
        <a:bodyPr/>
        <a:lstStyle/>
        <a:p>
          <a:r>
            <a:rPr lang="tr-TR"/>
            <a:t>İşveren işçisine sataşmamalıdır.</a:t>
          </a:r>
          <a:endParaRPr lang="en-US"/>
        </a:p>
      </dgm:t>
    </dgm:pt>
    <dgm:pt modelId="{22567292-A7DB-4B86-9A8F-8A0FE52AB3AA}" type="parTrans" cxnId="{22B4B5D8-F532-436E-AE47-0A35A6566912}">
      <dgm:prSet/>
      <dgm:spPr/>
      <dgm:t>
        <a:bodyPr/>
        <a:lstStyle/>
        <a:p>
          <a:endParaRPr lang="en-US"/>
        </a:p>
      </dgm:t>
    </dgm:pt>
    <dgm:pt modelId="{38737E58-3D0F-4D33-B597-9D769BD01B12}" type="sibTrans" cxnId="{22B4B5D8-F532-436E-AE47-0A35A6566912}">
      <dgm:prSet/>
      <dgm:spPr/>
      <dgm:t>
        <a:bodyPr/>
        <a:lstStyle/>
        <a:p>
          <a:endParaRPr lang="en-US"/>
        </a:p>
      </dgm:t>
    </dgm:pt>
    <dgm:pt modelId="{7E329D63-ED20-A949-82A0-D45ED6634E35}" type="pres">
      <dgm:prSet presAssocID="{76E8BA15-C28A-446C-A777-B9E85F11579C}" presName="diagram" presStyleCnt="0">
        <dgm:presLayoutVars>
          <dgm:dir/>
          <dgm:resizeHandles val="exact"/>
        </dgm:presLayoutVars>
      </dgm:prSet>
      <dgm:spPr/>
    </dgm:pt>
    <dgm:pt modelId="{D0567334-FE21-1E46-B047-9D188A1F3A13}" type="pres">
      <dgm:prSet presAssocID="{52C5D880-17B3-4503-8E5B-1BF18AC57745}" presName="node" presStyleLbl="node1" presStyleIdx="0" presStyleCnt="7">
        <dgm:presLayoutVars>
          <dgm:bulletEnabled val="1"/>
        </dgm:presLayoutVars>
      </dgm:prSet>
      <dgm:spPr/>
    </dgm:pt>
    <dgm:pt modelId="{895FD740-9C23-D349-9E6D-A3B87F7A566F}" type="pres">
      <dgm:prSet presAssocID="{ADB5309F-7372-49E8-92BC-F02E5259B55E}" presName="sibTrans" presStyleCnt="0"/>
      <dgm:spPr/>
    </dgm:pt>
    <dgm:pt modelId="{CC7B1D8A-F111-1743-8A8B-9BC6227C7529}" type="pres">
      <dgm:prSet presAssocID="{4E7C3E6E-F7ED-40C1-83F9-D6F35A33528D}" presName="node" presStyleLbl="node1" presStyleIdx="1" presStyleCnt="7">
        <dgm:presLayoutVars>
          <dgm:bulletEnabled val="1"/>
        </dgm:presLayoutVars>
      </dgm:prSet>
      <dgm:spPr/>
    </dgm:pt>
    <dgm:pt modelId="{645A8277-8ECC-7D46-BB2D-FAA98C09A8CE}" type="pres">
      <dgm:prSet presAssocID="{AF11FA01-E2EE-45AC-A1AB-C8AADB520D5A}" presName="sibTrans" presStyleCnt="0"/>
      <dgm:spPr/>
    </dgm:pt>
    <dgm:pt modelId="{C6C8E2D5-2100-B748-B4AD-397812EC0252}" type="pres">
      <dgm:prSet presAssocID="{8744342B-4516-4031-BFF6-58757ACE0A18}" presName="node" presStyleLbl="node1" presStyleIdx="2" presStyleCnt="7">
        <dgm:presLayoutVars>
          <dgm:bulletEnabled val="1"/>
        </dgm:presLayoutVars>
      </dgm:prSet>
      <dgm:spPr/>
    </dgm:pt>
    <dgm:pt modelId="{24616C00-756E-934E-A5D0-5C8F180DE9A9}" type="pres">
      <dgm:prSet presAssocID="{8EFC81BA-ABE5-4630-B150-D51EF510B934}" presName="sibTrans" presStyleCnt="0"/>
      <dgm:spPr/>
    </dgm:pt>
    <dgm:pt modelId="{E4F89F7A-014A-3F48-92E5-09F306DF7F85}" type="pres">
      <dgm:prSet presAssocID="{43193967-20B4-49E6-9F6B-3D23AF7180FA}" presName="node" presStyleLbl="node1" presStyleIdx="3" presStyleCnt="7">
        <dgm:presLayoutVars>
          <dgm:bulletEnabled val="1"/>
        </dgm:presLayoutVars>
      </dgm:prSet>
      <dgm:spPr/>
    </dgm:pt>
    <dgm:pt modelId="{38005588-7473-CF44-B3B6-00F2230CE33B}" type="pres">
      <dgm:prSet presAssocID="{D5ED19B1-78C1-428B-BBD3-00FDFC687F09}" presName="sibTrans" presStyleCnt="0"/>
      <dgm:spPr/>
    </dgm:pt>
    <dgm:pt modelId="{A36C6629-54E6-3F43-9400-FC3DE16ED34E}" type="pres">
      <dgm:prSet presAssocID="{C519C369-AEFD-45DF-AEE3-930192C2B80D}" presName="node" presStyleLbl="node1" presStyleIdx="4" presStyleCnt="7">
        <dgm:presLayoutVars>
          <dgm:bulletEnabled val="1"/>
        </dgm:presLayoutVars>
      </dgm:prSet>
      <dgm:spPr/>
    </dgm:pt>
    <dgm:pt modelId="{F3FFE05B-AE9F-0140-8D73-F87E05FBC49F}" type="pres">
      <dgm:prSet presAssocID="{D99244D8-9699-4194-9FF8-766BCBADD2F0}" presName="sibTrans" presStyleCnt="0"/>
      <dgm:spPr/>
    </dgm:pt>
    <dgm:pt modelId="{721344A1-4D8A-434F-B320-B3E1585653F2}" type="pres">
      <dgm:prSet presAssocID="{17A53BA8-21FB-4E39-9C2D-361CBF969147}" presName="node" presStyleLbl="node1" presStyleIdx="5" presStyleCnt="7">
        <dgm:presLayoutVars>
          <dgm:bulletEnabled val="1"/>
        </dgm:presLayoutVars>
      </dgm:prSet>
      <dgm:spPr/>
    </dgm:pt>
    <dgm:pt modelId="{8AD2A58D-73CC-EF49-9BAF-819D5D0F8A9F}" type="pres">
      <dgm:prSet presAssocID="{A172D4D3-603E-447A-87DF-64519DFB542C}" presName="sibTrans" presStyleCnt="0"/>
      <dgm:spPr/>
    </dgm:pt>
    <dgm:pt modelId="{DC1E185B-33C2-D046-9465-995B0BB9CB8A}" type="pres">
      <dgm:prSet presAssocID="{73A0BF98-00A6-4BA6-A061-2DC43378FFC2}" presName="node" presStyleLbl="node1" presStyleIdx="6" presStyleCnt="7">
        <dgm:presLayoutVars>
          <dgm:bulletEnabled val="1"/>
        </dgm:presLayoutVars>
      </dgm:prSet>
      <dgm:spPr/>
    </dgm:pt>
  </dgm:ptLst>
  <dgm:cxnLst>
    <dgm:cxn modelId="{AB346105-151E-7B44-A5B3-0601581D3972}" type="presOf" srcId="{76E8BA15-C28A-446C-A777-B9E85F11579C}" destId="{7E329D63-ED20-A949-82A0-D45ED6634E35}" srcOrd="0" destOrd="0" presId="urn:microsoft.com/office/officeart/2005/8/layout/default"/>
    <dgm:cxn modelId="{52A1470B-9CB9-354F-81B0-CA6A68528A57}" type="presOf" srcId="{C519C369-AEFD-45DF-AEE3-930192C2B80D}" destId="{A36C6629-54E6-3F43-9400-FC3DE16ED34E}" srcOrd="0" destOrd="0" presId="urn:microsoft.com/office/officeart/2005/8/layout/default"/>
    <dgm:cxn modelId="{72AF9F0C-CFBB-4911-AE9B-F968FBB56D40}" srcId="{76E8BA15-C28A-446C-A777-B9E85F11579C}" destId="{4E7C3E6E-F7ED-40C1-83F9-D6F35A33528D}" srcOrd="1" destOrd="0" parTransId="{EE83F418-9176-4697-BACA-B4EED8BA0D6E}" sibTransId="{AF11FA01-E2EE-45AC-A1AB-C8AADB520D5A}"/>
    <dgm:cxn modelId="{D24E1127-4254-6E49-B95D-D2BE6F858070}" type="presOf" srcId="{73A0BF98-00A6-4BA6-A061-2DC43378FFC2}" destId="{DC1E185B-33C2-D046-9465-995B0BB9CB8A}" srcOrd="0" destOrd="0" presId="urn:microsoft.com/office/officeart/2005/8/layout/default"/>
    <dgm:cxn modelId="{75E5BB35-3EE6-407B-B8B7-CDAA98995475}" srcId="{76E8BA15-C28A-446C-A777-B9E85F11579C}" destId="{52C5D880-17B3-4503-8E5B-1BF18AC57745}" srcOrd="0" destOrd="0" parTransId="{7BE5D44B-F7DA-44BD-9489-C652593471E7}" sibTransId="{ADB5309F-7372-49E8-92BC-F02E5259B55E}"/>
    <dgm:cxn modelId="{B78C2162-9451-4D2F-9370-EFD1E99F3BD9}" srcId="{76E8BA15-C28A-446C-A777-B9E85F11579C}" destId="{C519C369-AEFD-45DF-AEE3-930192C2B80D}" srcOrd="4" destOrd="0" parTransId="{FBAC2422-9F31-4187-9C5F-7D466FCEF910}" sibTransId="{D99244D8-9699-4194-9FF8-766BCBADD2F0}"/>
    <dgm:cxn modelId="{C3E5E863-5C07-498A-ABA0-C47DEE283DAD}" srcId="{76E8BA15-C28A-446C-A777-B9E85F11579C}" destId="{8744342B-4516-4031-BFF6-58757ACE0A18}" srcOrd="2" destOrd="0" parTransId="{49C3C035-CCB5-4946-AE31-EADD0947EF9D}" sibTransId="{8EFC81BA-ABE5-4630-B150-D51EF510B934}"/>
    <dgm:cxn modelId="{9ACE5881-26A5-AC43-A651-5C9410142E65}" type="presOf" srcId="{17A53BA8-21FB-4E39-9C2D-361CBF969147}" destId="{721344A1-4D8A-434F-B320-B3E1585653F2}" srcOrd="0" destOrd="0" presId="urn:microsoft.com/office/officeart/2005/8/layout/default"/>
    <dgm:cxn modelId="{6FBF4A9B-B05B-6249-923D-388EBD475E95}" type="presOf" srcId="{8744342B-4516-4031-BFF6-58757ACE0A18}" destId="{C6C8E2D5-2100-B748-B4AD-397812EC0252}" srcOrd="0" destOrd="0" presId="urn:microsoft.com/office/officeart/2005/8/layout/default"/>
    <dgm:cxn modelId="{94186CA1-514F-6448-8D36-62CD4AF71BD8}" type="presOf" srcId="{52C5D880-17B3-4503-8E5B-1BF18AC57745}" destId="{D0567334-FE21-1E46-B047-9D188A1F3A13}" srcOrd="0" destOrd="0" presId="urn:microsoft.com/office/officeart/2005/8/layout/default"/>
    <dgm:cxn modelId="{1F32CAB6-E04B-4BAE-9D26-36F727F97F2C}" srcId="{76E8BA15-C28A-446C-A777-B9E85F11579C}" destId="{17A53BA8-21FB-4E39-9C2D-361CBF969147}" srcOrd="5" destOrd="0" parTransId="{C51190A7-5E8D-4187-AE3D-7AFAEB53A075}" sibTransId="{A172D4D3-603E-447A-87DF-64519DFB542C}"/>
    <dgm:cxn modelId="{387918B8-583F-E748-A73D-FCD370911999}" type="presOf" srcId="{43193967-20B4-49E6-9F6B-3D23AF7180FA}" destId="{E4F89F7A-014A-3F48-92E5-09F306DF7F85}" srcOrd="0" destOrd="0" presId="urn:microsoft.com/office/officeart/2005/8/layout/default"/>
    <dgm:cxn modelId="{1D0888C5-02EB-4CEF-9A60-A3C168AB87CA}" srcId="{76E8BA15-C28A-446C-A777-B9E85F11579C}" destId="{43193967-20B4-49E6-9F6B-3D23AF7180FA}" srcOrd="3" destOrd="0" parTransId="{5CC632DE-4314-499C-A946-8FCEB2FD0CC1}" sibTransId="{D5ED19B1-78C1-428B-BBD3-00FDFC687F09}"/>
    <dgm:cxn modelId="{F46FE5CB-42B3-ED4F-8473-E235038815EA}" type="presOf" srcId="{4E7C3E6E-F7ED-40C1-83F9-D6F35A33528D}" destId="{CC7B1D8A-F111-1743-8A8B-9BC6227C7529}" srcOrd="0" destOrd="0" presId="urn:microsoft.com/office/officeart/2005/8/layout/default"/>
    <dgm:cxn modelId="{22B4B5D8-F532-436E-AE47-0A35A6566912}" srcId="{76E8BA15-C28A-446C-A777-B9E85F11579C}" destId="{73A0BF98-00A6-4BA6-A061-2DC43378FFC2}" srcOrd="6" destOrd="0" parTransId="{22567292-A7DB-4B86-9A8F-8A0FE52AB3AA}" sibTransId="{38737E58-3D0F-4D33-B597-9D769BD01B12}"/>
    <dgm:cxn modelId="{89A5C323-5D2D-194F-A06D-7D1EE1A79E4F}" type="presParOf" srcId="{7E329D63-ED20-A949-82A0-D45ED6634E35}" destId="{D0567334-FE21-1E46-B047-9D188A1F3A13}" srcOrd="0" destOrd="0" presId="urn:microsoft.com/office/officeart/2005/8/layout/default"/>
    <dgm:cxn modelId="{F17F0D57-BF78-BD47-A05F-18F7D32AC94E}" type="presParOf" srcId="{7E329D63-ED20-A949-82A0-D45ED6634E35}" destId="{895FD740-9C23-D349-9E6D-A3B87F7A566F}" srcOrd="1" destOrd="0" presId="urn:microsoft.com/office/officeart/2005/8/layout/default"/>
    <dgm:cxn modelId="{E3AB1EFA-F595-4F40-91A5-C30CE7D236D7}" type="presParOf" srcId="{7E329D63-ED20-A949-82A0-D45ED6634E35}" destId="{CC7B1D8A-F111-1743-8A8B-9BC6227C7529}" srcOrd="2" destOrd="0" presId="urn:microsoft.com/office/officeart/2005/8/layout/default"/>
    <dgm:cxn modelId="{23EAEA09-ADCD-3F4E-B367-9170D5DDFE3E}" type="presParOf" srcId="{7E329D63-ED20-A949-82A0-D45ED6634E35}" destId="{645A8277-8ECC-7D46-BB2D-FAA98C09A8CE}" srcOrd="3" destOrd="0" presId="urn:microsoft.com/office/officeart/2005/8/layout/default"/>
    <dgm:cxn modelId="{CC1AAE26-66E4-CD49-930B-960F50C77803}" type="presParOf" srcId="{7E329D63-ED20-A949-82A0-D45ED6634E35}" destId="{C6C8E2D5-2100-B748-B4AD-397812EC0252}" srcOrd="4" destOrd="0" presId="urn:microsoft.com/office/officeart/2005/8/layout/default"/>
    <dgm:cxn modelId="{77AF146B-6FC2-A048-B8B5-360B21946556}" type="presParOf" srcId="{7E329D63-ED20-A949-82A0-D45ED6634E35}" destId="{24616C00-756E-934E-A5D0-5C8F180DE9A9}" srcOrd="5" destOrd="0" presId="urn:microsoft.com/office/officeart/2005/8/layout/default"/>
    <dgm:cxn modelId="{1D0BBD0F-3171-644F-9D1B-E5F30B486DBC}" type="presParOf" srcId="{7E329D63-ED20-A949-82A0-D45ED6634E35}" destId="{E4F89F7A-014A-3F48-92E5-09F306DF7F85}" srcOrd="6" destOrd="0" presId="urn:microsoft.com/office/officeart/2005/8/layout/default"/>
    <dgm:cxn modelId="{2A072D72-81A2-1742-88D3-EB0797D7E53A}" type="presParOf" srcId="{7E329D63-ED20-A949-82A0-D45ED6634E35}" destId="{38005588-7473-CF44-B3B6-00F2230CE33B}" srcOrd="7" destOrd="0" presId="urn:microsoft.com/office/officeart/2005/8/layout/default"/>
    <dgm:cxn modelId="{B3C50B22-60C3-A649-986F-C37E8F32B2CA}" type="presParOf" srcId="{7E329D63-ED20-A949-82A0-D45ED6634E35}" destId="{A36C6629-54E6-3F43-9400-FC3DE16ED34E}" srcOrd="8" destOrd="0" presId="urn:microsoft.com/office/officeart/2005/8/layout/default"/>
    <dgm:cxn modelId="{9669997F-7111-5D42-982E-94F7533B1136}" type="presParOf" srcId="{7E329D63-ED20-A949-82A0-D45ED6634E35}" destId="{F3FFE05B-AE9F-0140-8D73-F87E05FBC49F}" srcOrd="9" destOrd="0" presId="urn:microsoft.com/office/officeart/2005/8/layout/default"/>
    <dgm:cxn modelId="{B6C4ABEE-D59E-E542-8D70-2E88AD141EDE}" type="presParOf" srcId="{7E329D63-ED20-A949-82A0-D45ED6634E35}" destId="{721344A1-4D8A-434F-B320-B3E1585653F2}" srcOrd="10" destOrd="0" presId="urn:microsoft.com/office/officeart/2005/8/layout/default"/>
    <dgm:cxn modelId="{5C9152DE-7B1E-094F-A2B0-2D3D48CBEF54}" type="presParOf" srcId="{7E329D63-ED20-A949-82A0-D45ED6634E35}" destId="{8AD2A58D-73CC-EF49-9BAF-819D5D0F8A9F}" srcOrd="11" destOrd="0" presId="urn:microsoft.com/office/officeart/2005/8/layout/default"/>
    <dgm:cxn modelId="{261EE6C7-CD15-3545-B741-809A6B16EA80}" type="presParOf" srcId="{7E329D63-ED20-A949-82A0-D45ED6634E35}" destId="{DC1E185B-33C2-D046-9465-995B0BB9CB8A}"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1289A5D-1AE5-40DB-9013-77258CCFC8CC}"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791B4B6-6D9E-45F1-A828-EF61FB879A22}">
      <dgm:prSet/>
      <dgm:spPr/>
      <dgm:t>
        <a:bodyPr/>
        <a:lstStyle/>
        <a:p>
          <a:r>
            <a:rPr lang="tr-TR"/>
            <a:t>Etik insanın değerinin bilgisine dayanır</a:t>
          </a:r>
          <a:endParaRPr lang="en-US"/>
        </a:p>
      </dgm:t>
    </dgm:pt>
    <dgm:pt modelId="{BF6A67C0-3BA2-4AB6-9283-A75EC0EC9B2A}" type="parTrans" cxnId="{7CC4AD1B-5AF5-4ED5-8705-2EA8683AA670}">
      <dgm:prSet/>
      <dgm:spPr/>
      <dgm:t>
        <a:bodyPr/>
        <a:lstStyle/>
        <a:p>
          <a:endParaRPr lang="en-US"/>
        </a:p>
      </dgm:t>
    </dgm:pt>
    <dgm:pt modelId="{FC26CE48-EE73-4D2F-B99A-0095647B3F9E}" type="sibTrans" cxnId="{7CC4AD1B-5AF5-4ED5-8705-2EA8683AA670}">
      <dgm:prSet/>
      <dgm:spPr/>
      <dgm:t>
        <a:bodyPr/>
        <a:lstStyle/>
        <a:p>
          <a:endParaRPr lang="en-US"/>
        </a:p>
      </dgm:t>
    </dgm:pt>
    <dgm:pt modelId="{4F1A4A53-A086-4F1D-83E8-E1E60B77D0F5}">
      <dgm:prSet/>
      <dgm:spPr/>
      <dgm:t>
        <a:bodyPr/>
        <a:lstStyle/>
        <a:p>
          <a:r>
            <a:rPr lang="tr-TR"/>
            <a:t>İnsanın değerini koruma önemlidir.</a:t>
          </a:r>
          <a:endParaRPr lang="en-US"/>
        </a:p>
      </dgm:t>
    </dgm:pt>
    <dgm:pt modelId="{80589E94-35BF-44C2-A377-42D0A48B8AD3}" type="parTrans" cxnId="{2D6B7D07-664A-428A-BDC6-AB681B810468}">
      <dgm:prSet/>
      <dgm:spPr/>
      <dgm:t>
        <a:bodyPr/>
        <a:lstStyle/>
        <a:p>
          <a:endParaRPr lang="en-US"/>
        </a:p>
      </dgm:t>
    </dgm:pt>
    <dgm:pt modelId="{197F9EDE-81D6-4D8C-BCA1-A7836466C562}" type="sibTrans" cxnId="{2D6B7D07-664A-428A-BDC6-AB681B810468}">
      <dgm:prSet/>
      <dgm:spPr/>
      <dgm:t>
        <a:bodyPr/>
        <a:lstStyle/>
        <a:p>
          <a:endParaRPr lang="en-US"/>
        </a:p>
      </dgm:t>
    </dgm:pt>
    <dgm:pt modelId="{A0AD1A44-C678-4E1D-9CEB-D2320694C2A3}">
      <dgm:prSet/>
      <dgm:spPr/>
      <dgm:t>
        <a:bodyPr/>
        <a:lstStyle/>
        <a:p>
          <a:r>
            <a:rPr lang="tr-TR"/>
            <a:t>Etik davranmaya kimse zorlanamaz.  </a:t>
          </a:r>
          <a:endParaRPr lang="en-US"/>
        </a:p>
      </dgm:t>
    </dgm:pt>
    <dgm:pt modelId="{C12BF470-E878-422F-AD36-D6020A0F7C10}" type="parTrans" cxnId="{CB788D84-0F67-4CE2-BBAA-44EC2547C7D5}">
      <dgm:prSet/>
      <dgm:spPr/>
      <dgm:t>
        <a:bodyPr/>
        <a:lstStyle/>
        <a:p>
          <a:endParaRPr lang="en-US"/>
        </a:p>
      </dgm:t>
    </dgm:pt>
    <dgm:pt modelId="{EAC927BD-F552-4835-B8F2-041A4A65C21B}" type="sibTrans" cxnId="{CB788D84-0F67-4CE2-BBAA-44EC2547C7D5}">
      <dgm:prSet/>
      <dgm:spPr/>
      <dgm:t>
        <a:bodyPr/>
        <a:lstStyle/>
        <a:p>
          <a:endParaRPr lang="en-US"/>
        </a:p>
      </dgm:t>
    </dgm:pt>
    <dgm:pt modelId="{848C17C0-5CE5-4E1D-8B70-2F6FAC4F7263}">
      <dgm:prSet/>
      <dgm:spPr/>
      <dgm:t>
        <a:bodyPr/>
        <a:lstStyle/>
        <a:p>
          <a:r>
            <a:rPr lang="tr-TR"/>
            <a:t>İlkeler değer korumak içindir .</a:t>
          </a:r>
          <a:endParaRPr lang="en-US"/>
        </a:p>
      </dgm:t>
    </dgm:pt>
    <dgm:pt modelId="{979A280E-E627-4F6A-9EA6-C10E41539CB7}" type="parTrans" cxnId="{11822644-2A42-432C-812D-F77441A13E59}">
      <dgm:prSet/>
      <dgm:spPr/>
      <dgm:t>
        <a:bodyPr/>
        <a:lstStyle/>
        <a:p>
          <a:endParaRPr lang="en-US"/>
        </a:p>
      </dgm:t>
    </dgm:pt>
    <dgm:pt modelId="{BC1C7E38-F86C-49B8-A48B-2A7A88E35480}" type="sibTrans" cxnId="{11822644-2A42-432C-812D-F77441A13E59}">
      <dgm:prSet/>
      <dgm:spPr/>
      <dgm:t>
        <a:bodyPr/>
        <a:lstStyle/>
        <a:p>
          <a:endParaRPr lang="en-US"/>
        </a:p>
      </dgm:t>
    </dgm:pt>
    <dgm:pt modelId="{7688FC7C-D6FD-472A-A712-592EE8934F8E}">
      <dgm:prSet/>
      <dgm:spPr/>
      <dgm:t>
        <a:bodyPr/>
        <a:lstStyle/>
        <a:p>
          <a:r>
            <a:rPr lang="tr-TR"/>
            <a:t>DEĞERLER: Dürüstlük, sevgi, saygı, güven ve adalet olarak karşımıza çıkar.</a:t>
          </a:r>
          <a:endParaRPr lang="en-US"/>
        </a:p>
      </dgm:t>
    </dgm:pt>
    <dgm:pt modelId="{A6F0DA87-6E12-4386-853C-A38B0B2D581F}" type="parTrans" cxnId="{55B5FBB6-672F-428C-962E-4D56F049965C}">
      <dgm:prSet/>
      <dgm:spPr/>
      <dgm:t>
        <a:bodyPr/>
        <a:lstStyle/>
        <a:p>
          <a:endParaRPr lang="en-US"/>
        </a:p>
      </dgm:t>
    </dgm:pt>
    <dgm:pt modelId="{84A89A49-56AC-4CC0-8A74-F4FF669634B5}" type="sibTrans" cxnId="{55B5FBB6-672F-428C-962E-4D56F049965C}">
      <dgm:prSet/>
      <dgm:spPr/>
      <dgm:t>
        <a:bodyPr/>
        <a:lstStyle/>
        <a:p>
          <a:endParaRPr lang="en-US"/>
        </a:p>
      </dgm:t>
    </dgm:pt>
    <dgm:pt modelId="{D6205F45-6195-A843-AC17-EC8BA3656B3D}" type="pres">
      <dgm:prSet presAssocID="{A1289A5D-1AE5-40DB-9013-77258CCFC8CC}" presName="linear" presStyleCnt="0">
        <dgm:presLayoutVars>
          <dgm:animLvl val="lvl"/>
          <dgm:resizeHandles val="exact"/>
        </dgm:presLayoutVars>
      </dgm:prSet>
      <dgm:spPr/>
    </dgm:pt>
    <dgm:pt modelId="{509D5883-0515-2040-97B9-F2CA1CD75D54}" type="pres">
      <dgm:prSet presAssocID="{E791B4B6-6D9E-45F1-A828-EF61FB879A22}" presName="parentText" presStyleLbl="node1" presStyleIdx="0" presStyleCnt="5">
        <dgm:presLayoutVars>
          <dgm:chMax val="0"/>
          <dgm:bulletEnabled val="1"/>
        </dgm:presLayoutVars>
      </dgm:prSet>
      <dgm:spPr/>
    </dgm:pt>
    <dgm:pt modelId="{9D5F773F-B0C6-3C45-8512-B3D947CD1C4D}" type="pres">
      <dgm:prSet presAssocID="{FC26CE48-EE73-4D2F-B99A-0095647B3F9E}" presName="spacer" presStyleCnt="0"/>
      <dgm:spPr/>
    </dgm:pt>
    <dgm:pt modelId="{7B3B4321-9BD4-FF4D-8678-15FA6DF25B86}" type="pres">
      <dgm:prSet presAssocID="{4F1A4A53-A086-4F1D-83E8-E1E60B77D0F5}" presName="parentText" presStyleLbl="node1" presStyleIdx="1" presStyleCnt="5">
        <dgm:presLayoutVars>
          <dgm:chMax val="0"/>
          <dgm:bulletEnabled val="1"/>
        </dgm:presLayoutVars>
      </dgm:prSet>
      <dgm:spPr/>
    </dgm:pt>
    <dgm:pt modelId="{6813EFB0-8230-CE4A-BC41-B41C646235FD}" type="pres">
      <dgm:prSet presAssocID="{197F9EDE-81D6-4D8C-BCA1-A7836466C562}" presName="spacer" presStyleCnt="0"/>
      <dgm:spPr/>
    </dgm:pt>
    <dgm:pt modelId="{B4599FD6-707B-8E43-B2AF-A92FC92B42E6}" type="pres">
      <dgm:prSet presAssocID="{A0AD1A44-C678-4E1D-9CEB-D2320694C2A3}" presName="parentText" presStyleLbl="node1" presStyleIdx="2" presStyleCnt="5">
        <dgm:presLayoutVars>
          <dgm:chMax val="0"/>
          <dgm:bulletEnabled val="1"/>
        </dgm:presLayoutVars>
      </dgm:prSet>
      <dgm:spPr/>
    </dgm:pt>
    <dgm:pt modelId="{56AF85C3-E151-824D-AE8E-9B93371C9620}" type="pres">
      <dgm:prSet presAssocID="{EAC927BD-F552-4835-B8F2-041A4A65C21B}" presName="spacer" presStyleCnt="0"/>
      <dgm:spPr/>
    </dgm:pt>
    <dgm:pt modelId="{35AC6DF1-DC5D-6B4F-A27C-F50BA02F2C06}" type="pres">
      <dgm:prSet presAssocID="{848C17C0-5CE5-4E1D-8B70-2F6FAC4F7263}" presName="parentText" presStyleLbl="node1" presStyleIdx="3" presStyleCnt="5">
        <dgm:presLayoutVars>
          <dgm:chMax val="0"/>
          <dgm:bulletEnabled val="1"/>
        </dgm:presLayoutVars>
      </dgm:prSet>
      <dgm:spPr/>
    </dgm:pt>
    <dgm:pt modelId="{90064169-5885-FB43-B8A5-87CA00F8C269}" type="pres">
      <dgm:prSet presAssocID="{BC1C7E38-F86C-49B8-A48B-2A7A88E35480}" presName="spacer" presStyleCnt="0"/>
      <dgm:spPr/>
    </dgm:pt>
    <dgm:pt modelId="{038143F7-1E12-CD49-A48B-B51F42C3C6ED}" type="pres">
      <dgm:prSet presAssocID="{7688FC7C-D6FD-472A-A712-592EE8934F8E}" presName="parentText" presStyleLbl="node1" presStyleIdx="4" presStyleCnt="5">
        <dgm:presLayoutVars>
          <dgm:chMax val="0"/>
          <dgm:bulletEnabled val="1"/>
        </dgm:presLayoutVars>
      </dgm:prSet>
      <dgm:spPr/>
    </dgm:pt>
  </dgm:ptLst>
  <dgm:cxnLst>
    <dgm:cxn modelId="{2D6B7D07-664A-428A-BDC6-AB681B810468}" srcId="{A1289A5D-1AE5-40DB-9013-77258CCFC8CC}" destId="{4F1A4A53-A086-4F1D-83E8-E1E60B77D0F5}" srcOrd="1" destOrd="0" parTransId="{80589E94-35BF-44C2-A377-42D0A48B8AD3}" sibTransId="{197F9EDE-81D6-4D8C-BCA1-A7836466C562}"/>
    <dgm:cxn modelId="{5956F109-90D5-AB40-8F90-7FD8DC478368}" type="presOf" srcId="{A0AD1A44-C678-4E1D-9CEB-D2320694C2A3}" destId="{B4599FD6-707B-8E43-B2AF-A92FC92B42E6}" srcOrd="0" destOrd="0" presId="urn:microsoft.com/office/officeart/2005/8/layout/vList2"/>
    <dgm:cxn modelId="{7CC4AD1B-5AF5-4ED5-8705-2EA8683AA670}" srcId="{A1289A5D-1AE5-40DB-9013-77258CCFC8CC}" destId="{E791B4B6-6D9E-45F1-A828-EF61FB879A22}" srcOrd="0" destOrd="0" parTransId="{BF6A67C0-3BA2-4AB6-9283-A75EC0EC9B2A}" sibTransId="{FC26CE48-EE73-4D2F-B99A-0095647B3F9E}"/>
    <dgm:cxn modelId="{928B3E33-9245-6A40-9BC3-A2414A420BA4}" type="presOf" srcId="{7688FC7C-D6FD-472A-A712-592EE8934F8E}" destId="{038143F7-1E12-CD49-A48B-B51F42C3C6ED}" srcOrd="0" destOrd="0" presId="urn:microsoft.com/office/officeart/2005/8/layout/vList2"/>
    <dgm:cxn modelId="{11822644-2A42-432C-812D-F77441A13E59}" srcId="{A1289A5D-1AE5-40DB-9013-77258CCFC8CC}" destId="{848C17C0-5CE5-4E1D-8B70-2F6FAC4F7263}" srcOrd="3" destOrd="0" parTransId="{979A280E-E627-4F6A-9EA6-C10E41539CB7}" sibTransId="{BC1C7E38-F86C-49B8-A48B-2A7A88E35480}"/>
    <dgm:cxn modelId="{D17BF45D-A29B-844B-A4CA-4FA83563DCA1}" type="presOf" srcId="{A1289A5D-1AE5-40DB-9013-77258CCFC8CC}" destId="{D6205F45-6195-A843-AC17-EC8BA3656B3D}" srcOrd="0" destOrd="0" presId="urn:microsoft.com/office/officeart/2005/8/layout/vList2"/>
    <dgm:cxn modelId="{CB788D84-0F67-4CE2-BBAA-44EC2547C7D5}" srcId="{A1289A5D-1AE5-40DB-9013-77258CCFC8CC}" destId="{A0AD1A44-C678-4E1D-9CEB-D2320694C2A3}" srcOrd="2" destOrd="0" parTransId="{C12BF470-E878-422F-AD36-D6020A0F7C10}" sibTransId="{EAC927BD-F552-4835-B8F2-041A4A65C21B}"/>
    <dgm:cxn modelId="{FE092FA0-D9A9-9B49-921D-F6A8F1FD9082}" type="presOf" srcId="{4F1A4A53-A086-4F1D-83E8-E1E60B77D0F5}" destId="{7B3B4321-9BD4-FF4D-8678-15FA6DF25B86}" srcOrd="0" destOrd="0" presId="urn:microsoft.com/office/officeart/2005/8/layout/vList2"/>
    <dgm:cxn modelId="{54ED00AA-36B7-5542-B63F-0B208F3C8765}" type="presOf" srcId="{848C17C0-5CE5-4E1D-8B70-2F6FAC4F7263}" destId="{35AC6DF1-DC5D-6B4F-A27C-F50BA02F2C06}" srcOrd="0" destOrd="0" presId="urn:microsoft.com/office/officeart/2005/8/layout/vList2"/>
    <dgm:cxn modelId="{91FEE8B1-0EF7-5F4E-A2D0-897D96B365B4}" type="presOf" srcId="{E791B4B6-6D9E-45F1-A828-EF61FB879A22}" destId="{509D5883-0515-2040-97B9-F2CA1CD75D54}" srcOrd="0" destOrd="0" presId="urn:microsoft.com/office/officeart/2005/8/layout/vList2"/>
    <dgm:cxn modelId="{55B5FBB6-672F-428C-962E-4D56F049965C}" srcId="{A1289A5D-1AE5-40DB-9013-77258CCFC8CC}" destId="{7688FC7C-D6FD-472A-A712-592EE8934F8E}" srcOrd="4" destOrd="0" parTransId="{A6F0DA87-6E12-4386-853C-A38B0B2D581F}" sibTransId="{84A89A49-56AC-4CC0-8A74-F4FF669634B5}"/>
    <dgm:cxn modelId="{49E1A65E-E11A-6748-B51A-18D303F7CC57}" type="presParOf" srcId="{D6205F45-6195-A843-AC17-EC8BA3656B3D}" destId="{509D5883-0515-2040-97B9-F2CA1CD75D54}" srcOrd="0" destOrd="0" presId="urn:microsoft.com/office/officeart/2005/8/layout/vList2"/>
    <dgm:cxn modelId="{C0AF160C-0E08-B04B-831F-27BA6B5E9F07}" type="presParOf" srcId="{D6205F45-6195-A843-AC17-EC8BA3656B3D}" destId="{9D5F773F-B0C6-3C45-8512-B3D947CD1C4D}" srcOrd="1" destOrd="0" presId="urn:microsoft.com/office/officeart/2005/8/layout/vList2"/>
    <dgm:cxn modelId="{F97E3B8C-FA1B-B84D-92B0-E1DA9AB13FD0}" type="presParOf" srcId="{D6205F45-6195-A843-AC17-EC8BA3656B3D}" destId="{7B3B4321-9BD4-FF4D-8678-15FA6DF25B86}" srcOrd="2" destOrd="0" presId="urn:microsoft.com/office/officeart/2005/8/layout/vList2"/>
    <dgm:cxn modelId="{453879FD-5197-804A-9E09-63EC80F28367}" type="presParOf" srcId="{D6205F45-6195-A843-AC17-EC8BA3656B3D}" destId="{6813EFB0-8230-CE4A-BC41-B41C646235FD}" srcOrd="3" destOrd="0" presId="urn:microsoft.com/office/officeart/2005/8/layout/vList2"/>
    <dgm:cxn modelId="{EEABE841-F603-294C-ABEB-452D6D8DFBE5}" type="presParOf" srcId="{D6205F45-6195-A843-AC17-EC8BA3656B3D}" destId="{B4599FD6-707B-8E43-B2AF-A92FC92B42E6}" srcOrd="4" destOrd="0" presId="urn:microsoft.com/office/officeart/2005/8/layout/vList2"/>
    <dgm:cxn modelId="{C22FF50C-BCCC-E048-9194-9EDC6C3924F2}" type="presParOf" srcId="{D6205F45-6195-A843-AC17-EC8BA3656B3D}" destId="{56AF85C3-E151-824D-AE8E-9B93371C9620}" srcOrd="5" destOrd="0" presId="urn:microsoft.com/office/officeart/2005/8/layout/vList2"/>
    <dgm:cxn modelId="{DE8A5686-EFA1-E249-9C48-FC1F6845419D}" type="presParOf" srcId="{D6205F45-6195-A843-AC17-EC8BA3656B3D}" destId="{35AC6DF1-DC5D-6B4F-A27C-F50BA02F2C06}" srcOrd="6" destOrd="0" presId="urn:microsoft.com/office/officeart/2005/8/layout/vList2"/>
    <dgm:cxn modelId="{9C06D8EC-92B5-7E44-BA8D-520EA5A2EFAE}" type="presParOf" srcId="{D6205F45-6195-A843-AC17-EC8BA3656B3D}" destId="{90064169-5885-FB43-B8A5-87CA00F8C269}" srcOrd="7" destOrd="0" presId="urn:microsoft.com/office/officeart/2005/8/layout/vList2"/>
    <dgm:cxn modelId="{912BEBC9-9634-0349-95E0-E913B3BBF1BC}" type="presParOf" srcId="{D6205F45-6195-A843-AC17-EC8BA3656B3D}" destId="{038143F7-1E12-CD49-A48B-B51F42C3C6ED}"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78B2664-637B-4E25-92C0-C0C91CCA93C0}" type="doc">
      <dgm:prSet loTypeId="urn:microsoft.com/office/officeart/2005/8/layout/process2" loCatId="process" qsTypeId="urn:microsoft.com/office/officeart/2005/8/quickstyle/simple1" qsCatId="simple" csTypeId="urn:microsoft.com/office/officeart/2005/8/colors/colorful2" csCatId="colorful"/>
      <dgm:spPr/>
      <dgm:t>
        <a:bodyPr/>
        <a:lstStyle/>
        <a:p>
          <a:endParaRPr lang="en-US"/>
        </a:p>
      </dgm:t>
    </dgm:pt>
    <dgm:pt modelId="{0B4CFC87-C5D7-4068-97CC-E0AA4364C8AE}">
      <dgm:prSet/>
      <dgm:spPr/>
      <dgm:t>
        <a:bodyPr/>
        <a:lstStyle/>
        <a:p>
          <a:r>
            <a:rPr lang="tr-TR"/>
            <a:t>Tek durum değerlendirmesi yapılır.</a:t>
          </a:r>
          <a:endParaRPr lang="en-US"/>
        </a:p>
      </dgm:t>
    </dgm:pt>
    <dgm:pt modelId="{CDF25406-6189-4183-9E5C-DB0FF6BBE8C5}" type="parTrans" cxnId="{79679FDA-E11B-4519-8687-84347E9D2BB4}">
      <dgm:prSet/>
      <dgm:spPr/>
      <dgm:t>
        <a:bodyPr/>
        <a:lstStyle/>
        <a:p>
          <a:endParaRPr lang="en-US"/>
        </a:p>
      </dgm:t>
    </dgm:pt>
    <dgm:pt modelId="{9FB1FED2-E906-47C4-97E6-64C7471728C8}" type="sibTrans" cxnId="{79679FDA-E11B-4519-8687-84347E9D2BB4}">
      <dgm:prSet/>
      <dgm:spPr/>
      <dgm:t>
        <a:bodyPr/>
        <a:lstStyle/>
        <a:p>
          <a:endParaRPr lang="en-US"/>
        </a:p>
      </dgm:t>
    </dgm:pt>
    <dgm:pt modelId="{6A94DFC5-3F4D-4A43-B6CC-831377964A68}">
      <dgm:prSet/>
      <dgm:spPr/>
      <dgm:t>
        <a:bodyPr/>
        <a:lstStyle/>
        <a:p>
          <a:r>
            <a:rPr lang="tr-TR"/>
            <a:t>Tek durum ezbere değerlendirilmez</a:t>
          </a:r>
          <a:endParaRPr lang="en-US"/>
        </a:p>
      </dgm:t>
    </dgm:pt>
    <dgm:pt modelId="{9683EE91-CFC8-47CF-B7D4-CBDA269C052A}" type="parTrans" cxnId="{F202EF32-1023-407F-856B-A77656E3AF0F}">
      <dgm:prSet/>
      <dgm:spPr/>
      <dgm:t>
        <a:bodyPr/>
        <a:lstStyle/>
        <a:p>
          <a:endParaRPr lang="en-US"/>
        </a:p>
      </dgm:t>
    </dgm:pt>
    <dgm:pt modelId="{CC37506F-B178-4C75-A743-35A50A9708CC}" type="sibTrans" cxnId="{F202EF32-1023-407F-856B-A77656E3AF0F}">
      <dgm:prSet/>
      <dgm:spPr/>
      <dgm:t>
        <a:bodyPr/>
        <a:lstStyle/>
        <a:p>
          <a:endParaRPr lang="en-US"/>
        </a:p>
      </dgm:t>
    </dgm:pt>
    <dgm:pt modelId="{933F4AA2-DC69-4FBB-A09A-6EEEF518E624}">
      <dgm:prSet/>
      <dgm:spPr/>
      <dgm:t>
        <a:bodyPr/>
        <a:lstStyle/>
        <a:p>
          <a:r>
            <a:rPr lang="tr-TR"/>
            <a:t>Tek durumu değerlendirmek için öncelikle önyargılı olmamak ve açık fikirli olmak gerekir.</a:t>
          </a:r>
          <a:endParaRPr lang="en-US"/>
        </a:p>
      </dgm:t>
    </dgm:pt>
    <dgm:pt modelId="{8C62BD8B-FAAC-4FCA-AC98-23B45911A5CB}" type="parTrans" cxnId="{2A651823-8E38-4E1F-8872-2F88E93CDFF2}">
      <dgm:prSet/>
      <dgm:spPr/>
      <dgm:t>
        <a:bodyPr/>
        <a:lstStyle/>
        <a:p>
          <a:endParaRPr lang="en-US"/>
        </a:p>
      </dgm:t>
    </dgm:pt>
    <dgm:pt modelId="{C52FB119-531D-4E56-839B-807B0E159014}" type="sibTrans" cxnId="{2A651823-8E38-4E1F-8872-2F88E93CDFF2}">
      <dgm:prSet/>
      <dgm:spPr/>
      <dgm:t>
        <a:bodyPr/>
        <a:lstStyle/>
        <a:p>
          <a:endParaRPr lang="en-US"/>
        </a:p>
      </dgm:t>
    </dgm:pt>
    <dgm:pt modelId="{00181AB9-AF7A-4A0C-A7A9-6B641F37A973}">
      <dgm:prSet/>
      <dgm:spPr/>
      <dgm:t>
        <a:bodyPr/>
        <a:lstStyle/>
        <a:p>
          <a:r>
            <a:rPr lang="tr-TR"/>
            <a:t>Tek durumu değerlendirirken evrensel ilkeler yol göstericidir. </a:t>
          </a:r>
          <a:endParaRPr lang="en-US"/>
        </a:p>
      </dgm:t>
    </dgm:pt>
    <dgm:pt modelId="{12CC071D-C7C8-4547-A820-6D66CF89FA0C}" type="parTrans" cxnId="{F1DAAA97-9EFC-46F4-AEB9-312F4A8CE5E3}">
      <dgm:prSet/>
      <dgm:spPr/>
      <dgm:t>
        <a:bodyPr/>
        <a:lstStyle/>
        <a:p>
          <a:endParaRPr lang="en-US"/>
        </a:p>
      </dgm:t>
    </dgm:pt>
    <dgm:pt modelId="{34079587-1CD0-441E-A07B-B598E7390C61}" type="sibTrans" cxnId="{F1DAAA97-9EFC-46F4-AEB9-312F4A8CE5E3}">
      <dgm:prSet/>
      <dgm:spPr/>
      <dgm:t>
        <a:bodyPr/>
        <a:lstStyle/>
        <a:p>
          <a:endParaRPr lang="en-US"/>
        </a:p>
      </dgm:t>
    </dgm:pt>
    <dgm:pt modelId="{97015190-45DF-FB4B-855F-5B72E1CC84C0}" type="pres">
      <dgm:prSet presAssocID="{B78B2664-637B-4E25-92C0-C0C91CCA93C0}" presName="linearFlow" presStyleCnt="0">
        <dgm:presLayoutVars>
          <dgm:resizeHandles val="exact"/>
        </dgm:presLayoutVars>
      </dgm:prSet>
      <dgm:spPr/>
    </dgm:pt>
    <dgm:pt modelId="{64110ADB-E298-4A43-A0E5-9474F3D4AF54}" type="pres">
      <dgm:prSet presAssocID="{0B4CFC87-C5D7-4068-97CC-E0AA4364C8AE}" presName="node" presStyleLbl="node1" presStyleIdx="0" presStyleCnt="4">
        <dgm:presLayoutVars>
          <dgm:bulletEnabled val="1"/>
        </dgm:presLayoutVars>
      </dgm:prSet>
      <dgm:spPr/>
    </dgm:pt>
    <dgm:pt modelId="{F783D1AB-8B5F-1642-B994-DCDDE1F1703C}" type="pres">
      <dgm:prSet presAssocID="{9FB1FED2-E906-47C4-97E6-64C7471728C8}" presName="sibTrans" presStyleLbl="sibTrans2D1" presStyleIdx="0" presStyleCnt="3"/>
      <dgm:spPr/>
    </dgm:pt>
    <dgm:pt modelId="{1D6F66BD-EDB4-FE4A-81B9-1C11DD40B65F}" type="pres">
      <dgm:prSet presAssocID="{9FB1FED2-E906-47C4-97E6-64C7471728C8}" presName="connectorText" presStyleLbl="sibTrans2D1" presStyleIdx="0" presStyleCnt="3"/>
      <dgm:spPr/>
    </dgm:pt>
    <dgm:pt modelId="{5702B425-A0D0-C543-B4D5-DD50E175990F}" type="pres">
      <dgm:prSet presAssocID="{6A94DFC5-3F4D-4A43-B6CC-831377964A68}" presName="node" presStyleLbl="node1" presStyleIdx="1" presStyleCnt="4">
        <dgm:presLayoutVars>
          <dgm:bulletEnabled val="1"/>
        </dgm:presLayoutVars>
      </dgm:prSet>
      <dgm:spPr/>
    </dgm:pt>
    <dgm:pt modelId="{59FDACE5-0518-C142-B6C2-DFB0D7E47077}" type="pres">
      <dgm:prSet presAssocID="{CC37506F-B178-4C75-A743-35A50A9708CC}" presName="sibTrans" presStyleLbl="sibTrans2D1" presStyleIdx="1" presStyleCnt="3"/>
      <dgm:spPr/>
    </dgm:pt>
    <dgm:pt modelId="{0A0CA8E2-73AD-384B-BD26-899B6F6170D3}" type="pres">
      <dgm:prSet presAssocID="{CC37506F-B178-4C75-A743-35A50A9708CC}" presName="connectorText" presStyleLbl="sibTrans2D1" presStyleIdx="1" presStyleCnt="3"/>
      <dgm:spPr/>
    </dgm:pt>
    <dgm:pt modelId="{1A7B1B2C-3E6B-6C42-B660-39FDBB373555}" type="pres">
      <dgm:prSet presAssocID="{933F4AA2-DC69-4FBB-A09A-6EEEF518E624}" presName="node" presStyleLbl="node1" presStyleIdx="2" presStyleCnt="4">
        <dgm:presLayoutVars>
          <dgm:bulletEnabled val="1"/>
        </dgm:presLayoutVars>
      </dgm:prSet>
      <dgm:spPr/>
    </dgm:pt>
    <dgm:pt modelId="{E7DCCDA9-8AF0-F345-A29C-1B6447E52C52}" type="pres">
      <dgm:prSet presAssocID="{C52FB119-531D-4E56-839B-807B0E159014}" presName="sibTrans" presStyleLbl="sibTrans2D1" presStyleIdx="2" presStyleCnt="3"/>
      <dgm:spPr/>
    </dgm:pt>
    <dgm:pt modelId="{E10F368A-FD8A-2044-82F5-ED238554F4F2}" type="pres">
      <dgm:prSet presAssocID="{C52FB119-531D-4E56-839B-807B0E159014}" presName="connectorText" presStyleLbl="sibTrans2D1" presStyleIdx="2" presStyleCnt="3"/>
      <dgm:spPr/>
    </dgm:pt>
    <dgm:pt modelId="{875C1E29-C1AC-2543-9529-FB115AE9E0E5}" type="pres">
      <dgm:prSet presAssocID="{00181AB9-AF7A-4A0C-A7A9-6B641F37A973}" presName="node" presStyleLbl="node1" presStyleIdx="3" presStyleCnt="4">
        <dgm:presLayoutVars>
          <dgm:bulletEnabled val="1"/>
        </dgm:presLayoutVars>
      </dgm:prSet>
      <dgm:spPr/>
    </dgm:pt>
  </dgm:ptLst>
  <dgm:cxnLst>
    <dgm:cxn modelId="{2A651823-8E38-4E1F-8872-2F88E93CDFF2}" srcId="{B78B2664-637B-4E25-92C0-C0C91CCA93C0}" destId="{933F4AA2-DC69-4FBB-A09A-6EEEF518E624}" srcOrd="2" destOrd="0" parTransId="{8C62BD8B-FAAC-4FCA-AC98-23B45911A5CB}" sibTransId="{C52FB119-531D-4E56-839B-807B0E159014}"/>
    <dgm:cxn modelId="{F202EF32-1023-407F-856B-A77656E3AF0F}" srcId="{B78B2664-637B-4E25-92C0-C0C91CCA93C0}" destId="{6A94DFC5-3F4D-4A43-B6CC-831377964A68}" srcOrd="1" destOrd="0" parTransId="{9683EE91-CFC8-47CF-B7D4-CBDA269C052A}" sibTransId="{CC37506F-B178-4C75-A743-35A50A9708CC}"/>
    <dgm:cxn modelId="{8B2FAF69-0B0B-0B4B-B10E-CB00FBE2A9DE}" type="presOf" srcId="{0B4CFC87-C5D7-4068-97CC-E0AA4364C8AE}" destId="{64110ADB-E298-4A43-A0E5-9474F3D4AF54}" srcOrd="0" destOrd="0" presId="urn:microsoft.com/office/officeart/2005/8/layout/process2"/>
    <dgm:cxn modelId="{FE879E6E-034E-5948-A67E-748134BC31EA}" type="presOf" srcId="{B78B2664-637B-4E25-92C0-C0C91CCA93C0}" destId="{97015190-45DF-FB4B-855F-5B72E1CC84C0}" srcOrd="0" destOrd="0" presId="urn:microsoft.com/office/officeart/2005/8/layout/process2"/>
    <dgm:cxn modelId="{FA969A7F-2BD7-1045-9F4F-62A33CF78D63}" type="presOf" srcId="{9FB1FED2-E906-47C4-97E6-64C7471728C8}" destId="{1D6F66BD-EDB4-FE4A-81B9-1C11DD40B65F}" srcOrd="1" destOrd="0" presId="urn:microsoft.com/office/officeart/2005/8/layout/process2"/>
    <dgm:cxn modelId="{DB830E86-1C00-8E40-9681-FE5A6B1520CE}" type="presOf" srcId="{C52FB119-531D-4E56-839B-807B0E159014}" destId="{E10F368A-FD8A-2044-82F5-ED238554F4F2}" srcOrd="1" destOrd="0" presId="urn:microsoft.com/office/officeart/2005/8/layout/process2"/>
    <dgm:cxn modelId="{2298138C-B5C2-4044-934D-BA493C20E611}" type="presOf" srcId="{00181AB9-AF7A-4A0C-A7A9-6B641F37A973}" destId="{875C1E29-C1AC-2543-9529-FB115AE9E0E5}" srcOrd="0" destOrd="0" presId="urn:microsoft.com/office/officeart/2005/8/layout/process2"/>
    <dgm:cxn modelId="{F1DAAA97-9EFC-46F4-AEB9-312F4A8CE5E3}" srcId="{B78B2664-637B-4E25-92C0-C0C91CCA93C0}" destId="{00181AB9-AF7A-4A0C-A7A9-6B641F37A973}" srcOrd="3" destOrd="0" parTransId="{12CC071D-C7C8-4547-A820-6D66CF89FA0C}" sibTransId="{34079587-1CD0-441E-A07B-B598E7390C61}"/>
    <dgm:cxn modelId="{9376519D-E6E9-0B41-A02F-B32B90397A0A}" type="presOf" srcId="{6A94DFC5-3F4D-4A43-B6CC-831377964A68}" destId="{5702B425-A0D0-C543-B4D5-DD50E175990F}" srcOrd="0" destOrd="0" presId="urn:microsoft.com/office/officeart/2005/8/layout/process2"/>
    <dgm:cxn modelId="{2C26F2BB-C53D-2740-B60E-5AA1B62BB56E}" type="presOf" srcId="{C52FB119-531D-4E56-839B-807B0E159014}" destId="{E7DCCDA9-8AF0-F345-A29C-1B6447E52C52}" srcOrd="0" destOrd="0" presId="urn:microsoft.com/office/officeart/2005/8/layout/process2"/>
    <dgm:cxn modelId="{F8626BC2-1B42-2442-A5F5-AFA23E939279}" type="presOf" srcId="{CC37506F-B178-4C75-A743-35A50A9708CC}" destId="{59FDACE5-0518-C142-B6C2-DFB0D7E47077}" srcOrd="0" destOrd="0" presId="urn:microsoft.com/office/officeart/2005/8/layout/process2"/>
    <dgm:cxn modelId="{13E5B2D6-CD4D-9949-8B74-65E257E81410}" type="presOf" srcId="{9FB1FED2-E906-47C4-97E6-64C7471728C8}" destId="{F783D1AB-8B5F-1642-B994-DCDDE1F1703C}" srcOrd="0" destOrd="0" presId="urn:microsoft.com/office/officeart/2005/8/layout/process2"/>
    <dgm:cxn modelId="{79679FDA-E11B-4519-8687-84347E9D2BB4}" srcId="{B78B2664-637B-4E25-92C0-C0C91CCA93C0}" destId="{0B4CFC87-C5D7-4068-97CC-E0AA4364C8AE}" srcOrd="0" destOrd="0" parTransId="{CDF25406-6189-4183-9E5C-DB0FF6BBE8C5}" sibTransId="{9FB1FED2-E906-47C4-97E6-64C7471728C8}"/>
    <dgm:cxn modelId="{E8118EF1-D52B-7444-BCEC-C814843CB739}" type="presOf" srcId="{CC37506F-B178-4C75-A743-35A50A9708CC}" destId="{0A0CA8E2-73AD-384B-BD26-899B6F6170D3}" srcOrd="1" destOrd="0" presId="urn:microsoft.com/office/officeart/2005/8/layout/process2"/>
    <dgm:cxn modelId="{26A97BFE-A427-E841-A781-6D1951030691}" type="presOf" srcId="{933F4AA2-DC69-4FBB-A09A-6EEEF518E624}" destId="{1A7B1B2C-3E6B-6C42-B660-39FDBB373555}" srcOrd="0" destOrd="0" presId="urn:microsoft.com/office/officeart/2005/8/layout/process2"/>
    <dgm:cxn modelId="{80A47930-ADF6-CA44-923F-55891F13C025}" type="presParOf" srcId="{97015190-45DF-FB4B-855F-5B72E1CC84C0}" destId="{64110ADB-E298-4A43-A0E5-9474F3D4AF54}" srcOrd="0" destOrd="0" presId="urn:microsoft.com/office/officeart/2005/8/layout/process2"/>
    <dgm:cxn modelId="{3A41EF64-A59D-E54F-ABCA-3DACE2A43E04}" type="presParOf" srcId="{97015190-45DF-FB4B-855F-5B72E1CC84C0}" destId="{F783D1AB-8B5F-1642-B994-DCDDE1F1703C}" srcOrd="1" destOrd="0" presId="urn:microsoft.com/office/officeart/2005/8/layout/process2"/>
    <dgm:cxn modelId="{6164175F-AFEC-3F4D-BBA0-461D0F3EA85D}" type="presParOf" srcId="{F783D1AB-8B5F-1642-B994-DCDDE1F1703C}" destId="{1D6F66BD-EDB4-FE4A-81B9-1C11DD40B65F}" srcOrd="0" destOrd="0" presId="urn:microsoft.com/office/officeart/2005/8/layout/process2"/>
    <dgm:cxn modelId="{CFCDA8D6-8309-514B-9CE4-E1963A468AA7}" type="presParOf" srcId="{97015190-45DF-FB4B-855F-5B72E1CC84C0}" destId="{5702B425-A0D0-C543-B4D5-DD50E175990F}" srcOrd="2" destOrd="0" presId="urn:microsoft.com/office/officeart/2005/8/layout/process2"/>
    <dgm:cxn modelId="{5D1568E9-87A0-7640-8D7A-0771EC836D98}" type="presParOf" srcId="{97015190-45DF-FB4B-855F-5B72E1CC84C0}" destId="{59FDACE5-0518-C142-B6C2-DFB0D7E47077}" srcOrd="3" destOrd="0" presId="urn:microsoft.com/office/officeart/2005/8/layout/process2"/>
    <dgm:cxn modelId="{1E644F7C-789B-A148-9070-00E27401C67B}" type="presParOf" srcId="{59FDACE5-0518-C142-B6C2-DFB0D7E47077}" destId="{0A0CA8E2-73AD-384B-BD26-899B6F6170D3}" srcOrd="0" destOrd="0" presId="urn:microsoft.com/office/officeart/2005/8/layout/process2"/>
    <dgm:cxn modelId="{99790C8B-696C-044C-B85D-3060C38E7439}" type="presParOf" srcId="{97015190-45DF-FB4B-855F-5B72E1CC84C0}" destId="{1A7B1B2C-3E6B-6C42-B660-39FDBB373555}" srcOrd="4" destOrd="0" presId="urn:microsoft.com/office/officeart/2005/8/layout/process2"/>
    <dgm:cxn modelId="{AF660AF4-D0FA-1443-93A5-3BF4328BEB62}" type="presParOf" srcId="{97015190-45DF-FB4B-855F-5B72E1CC84C0}" destId="{E7DCCDA9-8AF0-F345-A29C-1B6447E52C52}" srcOrd="5" destOrd="0" presId="urn:microsoft.com/office/officeart/2005/8/layout/process2"/>
    <dgm:cxn modelId="{171FF904-C1D0-BF46-B188-7D4D4E4A6B25}" type="presParOf" srcId="{E7DCCDA9-8AF0-F345-A29C-1B6447E52C52}" destId="{E10F368A-FD8A-2044-82F5-ED238554F4F2}" srcOrd="0" destOrd="0" presId="urn:microsoft.com/office/officeart/2005/8/layout/process2"/>
    <dgm:cxn modelId="{284DBD78-21FE-6947-A4C5-F2844D3F51B4}" type="presParOf" srcId="{97015190-45DF-FB4B-855F-5B72E1CC84C0}" destId="{875C1E29-C1AC-2543-9529-FB115AE9E0E5}"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E7E898-9A0A-2749-B867-235081053B15}">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2848"/>
        <a:ext cx="34897" cy="6979"/>
      </dsp:txXfrm>
    </dsp:sp>
    <dsp:sp modelId="{FCD4E787-04E4-4043-9AFA-818ADBF54C36}">
      <dsp:nvSpPr>
        <dsp:cNvPr id="0" name=""/>
        <dsp:cNvSpPr/>
      </dsp:nvSpPr>
      <dsp:spPr>
        <a:xfrm>
          <a:off x="8061" y="5979"/>
          <a:ext cx="3034531" cy="182071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44550">
            <a:lnSpc>
              <a:spcPct val="90000"/>
            </a:lnSpc>
            <a:spcBef>
              <a:spcPct val="0"/>
            </a:spcBef>
            <a:spcAft>
              <a:spcPct val="35000"/>
            </a:spcAft>
            <a:buNone/>
          </a:pPr>
          <a:r>
            <a:rPr lang="tr-TR" sz="1900" kern="1200"/>
            <a:t>Etiğin anlamı ve ahlâktan farkı</a:t>
          </a:r>
          <a:endParaRPr lang="en-US" sz="1900" kern="1200"/>
        </a:p>
      </dsp:txBody>
      <dsp:txXfrm>
        <a:off x="8061" y="5979"/>
        <a:ext cx="3034531" cy="1820718"/>
      </dsp:txXfrm>
    </dsp:sp>
    <dsp:sp modelId="{28A86458-3DD6-A74E-A4B4-006E077A1B06}">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2848"/>
        <a:ext cx="34897" cy="6979"/>
      </dsp:txXfrm>
    </dsp:sp>
    <dsp:sp modelId="{5D3AC2C6-ADE2-6849-ABDD-5FD1AE5DC477}">
      <dsp:nvSpPr>
        <dsp:cNvPr id="0" name=""/>
        <dsp:cNvSpPr/>
      </dsp:nvSpPr>
      <dsp:spPr>
        <a:xfrm>
          <a:off x="3740534" y="5979"/>
          <a:ext cx="3034531" cy="182071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44550">
            <a:lnSpc>
              <a:spcPct val="90000"/>
            </a:lnSpc>
            <a:spcBef>
              <a:spcPct val="0"/>
            </a:spcBef>
            <a:spcAft>
              <a:spcPct val="35000"/>
            </a:spcAft>
            <a:buNone/>
          </a:pPr>
          <a:r>
            <a:rPr lang="tr-TR" sz="1900" kern="1200"/>
            <a:t>Değer ve değerler</a:t>
          </a:r>
          <a:endParaRPr lang="en-US" sz="1900" kern="1200"/>
        </a:p>
      </dsp:txBody>
      <dsp:txXfrm>
        <a:off x="3740534" y="5979"/>
        <a:ext cx="3034531" cy="1820718"/>
      </dsp:txXfrm>
    </dsp:sp>
    <dsp:sp modelId="{132E7B1D-5D40-1E4A-BF83-18449B60FD82}">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079"/>
        <a:ext cx="374875" cy="6979"/>
      </dsp:txXfrm>
    </dsp:sp>
    <dsp:sp modelId="{AAE4F9EE-C511-3241-A59B-CBC7D419459B}">
      <dsp:nvSpPr>
        <dsp:cNvPr id="0" name=""/>
        <dsp:cNvSpPr/>
      </dsp:nvSpPr>
      <dsp:spPr>
        <a:xfrm>
          <a:off x="7473007" y="5979"/>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44550">
            <a:lnSpc>
              <a:spcPct val="90000"/>
            </a:lnSpc>
            <a:spcBef>
              <a:spcPct val="0"/>
            </a:spcBef>
            <a:spcAft>
              <a:spcPct val="35000"/>
            </a:spcAft>
            <a:buNone/>
          </a:pPr>
          <a:r>
            <a:rPr lang="tr-TR" sz="1900" kern="1200"/>
            <a:t>Değerler insanla ilgilidir. Bu ilgiyi görmek gerekir.</a:t>
          </a:r>
          <a:endParaRPr lang="en-US" sz="1900" kern="1200"/>
        </a:p>
      </dsp:txBody>
      <dsp:txXfrm>
        <a:off x="7473007" y="5979"/>
        <a:ext cx="3034531" cy="1820718"/>
      </dsp:txXfrm>
    </dsp:sp>
    <dsp:sp modelId="{16929FCB-B7D4-024D-94DC-603978A43FA5}">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1509"/>
        <a:ext cx="34897" cy="6979"/>
      </dsp:txXfrm>
    </dsp:sp>
    <dsp:sp modelId="{8D96E13E-834A-1F4C-B225-D59F598D00AD}">
      <dsp:nvSpPr>
        <dsp:cNvPr id="0" name=""/>
        <dsp:cNvSpPr/>
      </dsp:nvSpPr>
      <dsp:spPr>
        <a:xfrm>
          <a:off x="8061" y="2524640"/>
          <a:ext cx="3034531" cy="182071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44550">
            <a:lnSpc>
              <a:spcPct val="90000"/>
            </a:lnSpc>
            <a:spcBef>
              <a:spcPct val="0"/>
            </a:spcBef>
            <a:spcAft>
              <a:spcPct val="35000"/>
            </a:spcAft>
            <a:buNone/>
          </a:pPr>
          <a:r>
            <a:rPr lang="tr-TR" sz="1900" kern="1200"/>
            <a:t>Değerler var olan şeylerdir, var olan imkânlardır. Değerse bir şeyin değeri, bir şeyin bir çeşit özelliğidir. (insan ve Değerleri, s.40)</a:t>
          </a:r>
          <a:endParaRPr lang="en-US" sz="1900" kern="1200"/>
        </a:p>
      </dsp:txBody>
      <dsp:txXfrm>
        <a:off x="8061" y="2524640"/>
        <a:ext cx="3034531" cy="1820718"/>
      </dsp:txXfrm>
    </dsp:sp>
    <dsp:sp modelId="{E0641A57-A9CF-9741-BABB-063C69B0D20E}">
      <dsp:nvSpPr>
        <dsp:cNvPr id="0" name=""/>
        <dsp:cNvSpPr/>
      </dsp:nvSpPr>
      <dsp:spPr>
        <a:xfrm>
          <a:off x="3740534" y="2524640"/>
          <a:ext cx="3034531" cy="1820718"/>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844550">
            <a:lnSpc>
              <a:spcPct val="90000"/>
            </a:lnSpc>
            <a:spcBef>
              <a:spcPct val="0"/>
            </a:spcBef>
            <a:spcAft>
              <a:spcPct val="35000"/>
            </a:spcAft>
            <a:buNone/>
          </a:pPr>
          <a:r>
            <a:rPr lang="tr-TR" sz="1900" kern="1200"/>
            <a:t>Etik, insan eylem ve değerlendirmelerini nesne edinir (Tepe, Teorik Etik, s.25).</a:t>
          </a:r>
          <a:endParaRPr lang="en-US" sz="1900" kern="1200"/>
        </a:p>
      </dsp:txBody>
      <dsp:txXfrm>
        <a:off x="3740534" y="2524640"/>
        <a:ext cx="3034531" cy="18207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395EAD-B3A3-EF47-8F7B-2B397BC3039C}">
      <dsp:nvSpPr>
        <dsp:cNvPr id="0" name=""/>
        <dsp:cNvSpPr/>
      </dsp:nvSpPr>
      <dsp:spPr>
        <a:xfrm>
          <a:off x="3080" y="1361187"/>
          <a:ext cx="2199649" cy="13967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BC3EDF-2E6B-9740-AB50-41838E9A0C9C}">
      <dsp:nvSpPr>
        <dsp:cNvPr id="0" name=""/>
        <dsp:cNvSpPr/>
      </dsp:nvSpPr>
      <dsp:spPr>
        <a:xfrm>
          <a:off x="247486"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tr-TR" sz="1700" kern="1200"/>
            <a:t>AHLAK </a:t>
          </a:r>
          <a:r>
            <a:rPr lang="tr-TR" sz="1700" kern="1200">
              <a:sym typeface="Wingdings" panose="05000000000000000000" pitchFamily="2" charset="2"/>
            </a:rPr>
            <a:t></a:t>
          </a:r>
          <a:r>
            <a:rPr lang="tr-TR" sz="1700" kern="1200"/>
            <a:t> DEĞER YARGILARI</a:t>
          </a:r>
          <a:endParaRPr lang="en-US" sz="1700" kern="1200"/>
        </a:p>
      </dsp:txBody>
      <dsp:txXfrm>
        <a:off x="288396" y="1634282"/>
        <a:ext cx="2117829" cy="1314957"/>
      </dsp:txXfrm>
    </dsp:sp>
    <dsp:sp modelId="{4313035C-F06B-A844-9A0C-C75E5BACBA11}">
      <dsp:nvSpPr>
        <dsp:cNvPr id="0" name=""/>
        <dsp:cNvSpPr/>
      </dsp:nvSpPr>
      <dsp:spPr>
        <a:xfrm>
          <a:off x="2691541" y="1361187"/>
          <a:ext cx="2199649" cy="13967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84EACB-9BB0-9148-BE01-0D662C229A20}">
      <dsp:nvSpPr>
        <dsp:cNvPr id="0" name=""/>
        <dsp:cNvSpPr/>
      </dsp:nvSpPr>
      <dsp:spPr>
        <a:xfrm>
          <a:off x="2935947"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tr-TR" sz="1700" kern="1200"/>
            <a:t>DEĞER YARGILARI? </a:t>
          </a:r>
          <a:r>
            <a:rPr lang="tr-TR" sz="1700" kern="1200">
              <a:sym typeface="Wingdings" panose="05000000000000000000" pitchFamily="2" charset="2"/>
            </a:rPr>
            <a:t></a:t>
          </a:r>
          <a:r>
            <a:rPr lang="tr-TR" sz="1700" kern="1200"/>
            <a:t> İYİ/KÖTÜ </a:t>
          </a:r>
          <a:endParaRPr lang="en-US" sz="1700" kern="1200"/>
        </a:p>
      </dsp:txBody>
      <dsp:txXfrm>
        <a:off x="2976857" y="1634282"/>
        <a:ext cx="2117829" cy="1314957"/>
      </dsp:txXfrm>
    </dsp:sp>
    <dsp:sp modelId="{04BF2304-721A-0D4C-950A-F8807CF392CC}">
      <dsp:nvSpPr>
        <dsp:cNvPr id="0" name=""/>
        <dsp:cNvSpPr/>
      </dsp:nvSpPr>
      <dsp:spPr>
        <a:xfrm>
          <a:off x="5380002" y="1361187"/>
          <a:ext cx="2199649" cy="13967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6888CF-3FDA-594D-A23C-2F003396345A}">
      <dsp:nvSpPr>
        <dsp:cNvPr id="0" name=""/>
        <dsp:cNvSpPr/>
      </dsp:nvSpPr>
      <dsp:spPr>
        <a:xfrm>
          <a:off x="5624408"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tr-TR" sz="1700" kern="1200"/>
            <a:t>İZİN VERİLEN/İZİN VERİLMEYEN </a:t>
          </a:r>
          <a:endParaRPr lang="en-US" sz="1700" kern="1200"/>
        </a:p>
      </dsp:txBody>
      <dsp:txXfrm>
        <a:off x="5665318" y="1634282"/>
        <a:ext cx="2117829" cy="1314957"/>
      </dsp:txXfrm>
    </dsp:sp>
    <dsp:sp modelId="{9E34E01B-F175-C14F-87F3-765E8C1C5639}">
      <dsp:nvSpPr>
        <dsp:cNvPr id="0" name=""/>
        <dsp:cNvSpPr/>
      </dsp:nvSpPr>
      <dsp:spPr>
        <a:xfrm>
          <a:off x="8068463" y="1361187"/>
          <a:ext cx="2199649" cy="13967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8BA4DB-5EFC-E340-B01C-30B896300DBF}">
      <dsp:nvSpPr>
        <dsp:cNvPr id="0" name=""/>
        <dsp:cNvSpPr/>
      </dsp:nvSpPr>
      <dsp:spPr>
        <a:xfrm>
          <a:off x="8312869"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tr-TR" sz="1700" kern="1200"/>
            <a:t>TEŞVİK EDİLEN/YASAKLANAN </a:t>
          </a:r>
          <a:endParaRPr lang="en-US" sz="1700" kern="1200"/>
        </a:p>
      </dsp:txBody>
      <dsp:txXfrm>
        <a:off x="8353779" y="1634282"/>
        <a:ext cx="2117829" cy="13149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D6F2DD-3ED9-2142-A6A6-28640D6C0CE5}">
      <dsp:nvSpPr>
        <dsp:cNvPr id="0" name=""/>
        <dsp:cNvSpPr/>
      </dsp:nvSpPr>
      <dsp:spPr>
        <a:xfrm>
          <a:off x="8050334" y="965600"/>
          <a:ext cx="2420438" cy="242056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11D59D-0BF0-F144-A87B-E3B3D894DC4A}">
      <dsp:nvSpPr>
        <dsp:cNvPr id="0" name=""/>
        <dsp:cNvSpPr/>
      </dsp:nvSpPr>
      <dsp:spPr>
        <a:xfrm>
          <a:off x="8131292" y="1046299"/>
          <a:ext cx="2259560" cy="2259163"/>
        </a:xfrm>
        <a:prstGeom prst="ellipse">
          <a:avLst/>
        </a:prstGeom>
        <a:solidFill>
          <a:schemeClr val="accent2">
            <a:hueOff val="-207909"/>
            <a:satOff val="-11990"/>
            <a:lumOff val="123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a:sym typeface="Wingdings" panose="05000000000000000000" pitchFamily="2" charset="2"/>
            </a:rPr>
            <a:t></a:t>
          </a:r>
          <a:r>
            <a:rPr lang="tr-TR" sz="2400" kern="1200"/>
            <a:t> genel olarak kabul edilmiş olabilir.</a:t>
          </a:r>
          <a:endParaRPr lang="en-US" sz="2400" kern="1200"/>
        </a:p>
      </dsp:txBody>
      <dsp:txXfrm>
        <a:off x="8454086" y="1369097"/>
        <a:ext cx="1613971" cy="1613566"/>
      </dsp:txXfrm>
    </dsp:sp>
    <dsp:sp modelId="{949DA417-776E-404B-A3AC-E379A1165116}">
      <dsp:nvSpPr>
        <dsp:cNvPr id="0" name=""/>
        <dsp:cNvSpPr/>
      </dsp:nvSpPr>
      <dsp:spPr>
        <a:xfrm rot="2700000">
          <a:off x="5538538" y="965429"/>
          <a:ext cx="2420478" cy="2420478"/>
        </a:xfrm>
        <a:prstGeom prst="teardrop">
          <a:avLst>
            <a:gd name="adj" fmla="val 100000"/>
          </a:avLst>
        </a:prstGeom>
        <a:solidFill>
          <a:schemeClr val="accent2">
            <a:hueOff val="-415818"/>
            <a:satOff val="-23979"/>
            <a:lumOff val="24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FF91F4-9FF5-9946-9584-E01C5938C884}">
      <dsp:nvSpPr>
        <dsp:cNvPr id="0" name=""/>
        <dsp:cNvSpPr/>
      </dsp:nvSpPr>
      <dsp:spPr>
        <a:xfrm>
          <a:off x="5629895" y="1046299"/>
          <a:ext cx="2259560" cy="2259163"/>
        </a:xfrm>
        <a:prstGeom prst="ellipse">
          <a:avLst/>
        </a:prstGeom>
        <a:solidFill>
          <a:schemeClr val="accent2">
            <a:hueOff val="-623727"/>
            <a:satOff val="-35969"/>
            <a:lumOff val="36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a:sym typeface="Wingdings" panose="05000000000000000000" pitchFamily="2" charset="2"/>
            </a:rPr>
            <a:t></a:t>
          </a:r>
          <a:r>
            <a:rPr lang="tr-TR" sz="2400" kern="1200"/>
            <a:t> aynı grup içinde zamanla değişebilir.</a:t>
          </a:r>
          <a:endParaRPr lang="en-US" sz="2400" kern="1200"/>
        </a:p>
      </dsp:txBody>
      <dsp:txXfrm>
        <a:off x="5952690" y="1369097"/>
        <a:ext cx="1613971" cy="1613566"/>
      </dsp:txXfrm>
    </dsp:sp>
    <dsp:sp modelId="{FE51D34E-7CFD-B042-9D67-1EC924B5B7EE}">
      <dsp:nvSpPr>
        <dsp:cNvPr id="0" name=""/>
        <dsp:cNvSpPr/>
      </dsp:nvSpPr>
      <dsp:spPr>
        <a:xfrm rot="2700000">
          <a:off x="3047521" y="965429"/>
          <a:ext cx="2420478" cy="2420478"/>
        </a:xfrm>
        <a:prstGeom prst="teardrop">
          <a:avLst>
            <a:gd name="adj" fmla="val 100000"/>
          </a:avLst>
        </a:prstGeom>
        <a:solidFill>
          <a:schemeClr val="accent2">
            <a:hueOff val="-831636"/>
            <a:satOff val="-47959"/>
            <a:lumOff val="49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4D5F66-D5D7-384B-8DDB-6465A6D00FBA}">
      <dsp:nvSpPr>
        <dsp:cNvPr id="0" name=""/>
        <dsp:cNvSpPr/>
      </dsp:nvSpPr>
      <dsp:spPr>
        <a:xfrm>
          <a:off x="3128499" y="1046299"/>
          <a:ext cx="2259560" cy="2259163"/>
        </a:xfrm>
        <a:prstGeom prst="ellipse">
          <a:avLst/>
        </a:prstGeom>
        <a:solidFill>
          <a:schemeClr val="accent2">
            <a:hueOff val="-1039545"/>
            <a:satOff val="-59949"/>
            <a:lumOff val="61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kern="1200">
              <a:sym typeface="Wingdings" panose="05000000000000000000" pitchFamily="2" charset="2"/>
            </a:rPr>
            <a:t></a:t>
          </a:r>
          <a:r>
            <a:rPr lang="tr-TR" sz="2400" kern="1200"/>
            <a:t>gruptan gruba değişiklik gösterebilir.</a:t>
          </a:r>
          <a:endParaRPr lang="en-US" sz="2400" kern="1200"/>
        </a:p>
      </dsp:txBody>
      <dsp:txXfrm>
        <a:off x="3451293" y="1369097"/>
        <a:ext cx="1613971" cy="1613566"/>
      </dsp:txXfrm>
    </dsp:sp>
    <dsp:sp modelId="{D97918EB-ED00-7B47-BC42-AE73292BE922}">
      <dsp:nvSpPr>
        <dsp:cNvPr id="0" name=""/>
        <dsp:cNvSpPr/>
      </dsp:nvSpPr>
      <dsp:spPr>
        <a:xfrm rot="2700000">
          <a:off x="546124" y="965429"/>
          <a:ext cx="2420478" cy="2420478"/>
        </a:xfrm>
        <a:prstGeom prst="teardrop">
          <a:avLst>
            <a:gd name="adj" fmla="val 100000"/>
          </a:avLst>
        </a:prstGeom>
        <a:solidFill>
          <a:schemeClr val="accent2">
            <a:hueOff val="-1247454"/>
            <a:satOff val="-71938"/>
            <a:lumOff val="73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549684-8A36-324D-8630-B160D0B9E3E3}">
      <dsp:nvSpPr>
        <dsp:cNvPr id="0" name=""/>
        <dsp:cNvSpPr/>
      </dsp:nvSpPr>
      <dsp:spPr>
        <a:xfrm>
          <a:off x="627102" y="1046299"/>
          <a:ext cx="2259560" cy="2259163"/>
        </a:xfrm>
        <a:prstGeom prst="ellipse">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tr-TR" sz="2400" i="1" kern="1200"/>
            <a:t>Değer yargıları</a:t>
          </a:r>
          <a:r>
            <a:rPr lang="tr-TR" sz="2400" kern="1200"/>
            <a:t>,</a:t>
          </a:r>
          <a:endParaRPr lang="en-US" sz="2400" kern="1200"/>
        </a:p>
      </dsp:txBody>
      <dsp:txXfrm>
        <a:off x="949896" y="1369097"/>
        <a:ext cx="1613971" cy="16135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567334-FE21-1E46-B047-9D188A1F3A13}">
      <dsp:nvSpPr>
        <dsp:cNvPr id="0" name=""/>
        <dsp:cNvSpPr/>
      </dsp:nvSpPr>
      <dsp:spPr>
        <a:xfrm>
          <a:off x="3080" y="587032"/>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a:t>Aile büyüklerinin yanında sigara içmek ayıptır.</a:t>
          </a:r>
          <a:endParaRPr lang="en-US" sz="2300" kern="1200"/>
        </a:p>
      </dsp:txBody>
      <dsp:txXfrm>
        <a:off x="3080" y="587032"/>
        <a:ext cx="2444055" cy="1466433"/>
      </dsp:txXfrm>
    </dsp:sp>
    <dsp:sp modelId="{CC7B1D8A-F111-1743-8A8B-9BC6227C7529}">
      <dsp:nvSpPr>
        <dsp:cNvPr id="0" name=""/>
        <dsp:cNvSpPr/>
      </dsp:nvSpPr>
      <dsp:spPr>
        <a:xfrm>
          <a:off x="2691541" y="587032"/>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a:t>Namuslu kadın evlenmeden bir erkekle birlikte yaşayamaz.</a:t>
          </a:r>
          <a:endParaRPr lang="en-US" sz="2300" kern="1200"/>
        </a:p>
      </dsp:txBody>
      <dsp:txXfrm>
        <a:off x="2691541" y="587032"/>
        <a:ext cx="2444055" cy="1466433"/>
      </dsp:txXfrm>
    </dsp:sp>
    <dsp:sp modelId="{C6C8E2D5-2100-B748-B4AD-397812EC0252}">
      <dsp:nvSpPr>
        <dsp:cNvPr id="0" name=""/>
        <dsp:cNvSpPr/>
      </dsp:nvSpPr>
      <dsp:spPr>
        <a:xfrm>
          <a:off x="5380002" y="587032"/>
          <a:ext cx="2444055" cy="14664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a:t>Yalan söylemek kötüdür.</a:t>
          </a:r>
          <a:endParaRPr lang="en-US" sz="2300" kern="1200"/>
        </a:p>
      </dsp:txBody>
      <dsp:txXfrm>
        <a:off x="5380002" y="587032"/>
        <a:ext cx="2444055" cy="1466433"/>
      </dsp:txXfrm>
    </dsp:sp>
    <dsp:sp modelId="{E4F89F7A-014A-3F48-92E5-09F306DF7F85}">
      <dsp:nvSpPr>
        <dsp:cNvPr id="0" name=""/>
        <dsp:cNvSpPr/>
      </dsp:nvSpPr>
      <dsp:spPr>
        <a:xfrm>
          <a:off x="8068463" y="587032"/>
          <a:ext cx="2444055" cy="146643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a:t>Dürüst olmak gerekir.</a:t>
          </a:r>
          <a:endParaRPr lang="en-US" sz="2300" kern="1200"/>
        </a:p>
      </dsp:txBody>
      <dsp:txXfrm>
        <a:off x="8068463" y="587032"/>
        <a:ext cx="2444055" cy="1466433"/>
      </dsp:txXfrm>
    </dsp:sp>
    <dsp:sp modelId="{A36C6629-54E6-3F43-9400-FC3DE16ED34E}">
      <dsp:nvSpPr>
        <dsp:cNvPr id="0" name=""/>
        <dsp:cNvSpPr/>
      </dsp:nvSpPr>
      <dsp:spPr>
        <a:xfrm>
          <a:off x="1347311" y="2297871"/>
          <a:ext cx="2444055" cy="146643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a:t>Namus için insan öldürülür.</a:t>
          </a:r>
          <a:endParaRPr lang="en-US" sz="2300" kern="1200"/>
        </a:p>
      </dsp:txBody>
      <dsp:txXfrm>
        <a:off x="1347311" y="2297871"/>
        <a:ext cx="2444055" cy="1466433"/>
      </dsp:txXfrm>
    </dsp:sp>
    <dsp:sp modelId="{721344A1-4D8A-434F-B320-B3E1585653F2}">
      <dsp:nvSpPr>
        <dsp:cNvPr id="0" name=""/>
        <dsp:cNvSpPr/>
      </dsp:nvSpPr>
      <dsp:spPr>
        <a:xfrm>
          <a:off x="4035772" y="2297871"/>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a:t>Rüşvet almamak gerekir.</a:t>
          </a:r>
          <a:endParaRPr lang="en-US" sz="2300" kern="1200"/>
        </a:p>
      </dsp:txBody>
      <dsp:txXfrm>
        <a:off x="4035772" y="2297871"/>
        <a:ext cx="2444055" cy="1466433"/>
      </dsp:txXfrm>
    </dsp:sp>
    <dsp:sp modelId="{DC1E185B-33C2-D046-9465-995B0BB9CB8A}">
      <dsp:nvSpPr>
        <dsp:cNvPr id="0" name=""/>
        <dsp:cNvSpPr/>
      </dsp:nvSpPr>
      <dsp:spPr>
        <a:xfrm>
          <a:off x="6724233" y="2297871"/>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a:t>İşveren işçisine sataşmamalıdır.</a:t>
          </a:r>
          <a:endParaRPr lang="en-US" sz="2300" kern="1200"/>
        </a:p>
      </dsp:txBody>
      <dsp:txXfrm>
        <a:off x="6724233" y="2297871"/>
        <a:ext cx="2444055" cy="14664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9D5883-0515-2040-97B9-F2CA1CD75D54}">
      <dsp:nvSpPr>
        <dsp:cNvPr id="0" name=""/>
        <dsp:cNvSpPr/>
      </dsp:nvSpPr>
      <dsp:spPr>
        <a:xfrm>
          <a:off x="0" y="526036"/>
          <a:ext cx="4885203" cy="91367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tr-TR" sz="2300" kern="1200"/>
            <a:t>Etik insanın değerinin bilgisine dayanır</a:t>
          </a:r>
          <a:endParaRPr lang="en-US" sz="2300" kern="1200"/>
        </a:p>
      </dsp:txBody>
      <dsp:txXfrm>
        <a:off x="44602" y="570638"/>
        <a:ext cx="4795999" cy="824474"/>
      </dsp:txXfrm>
    </dsp:sp>
    <dsp:sp modelId="{7B3B4321-9BD4-FF4D-8678-15FA6DF25B86}">
      <dsp:nvSpPr>
        <dsp:cNvPr id="0" name=""/>
        <dsp:cNvSpPr/>
      </dsp:nvSpPr>
      <dsp:spPr>
        <a:xfrm>
          <a:off x="0" y="1505955"/>
          <a:ext cx="4885203" cy="913678"/>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tr-TR" sz="2300" kern="1200"/>
            <a:t>İnsanın değerini koruma önemlidir.</a:t>
          </a:r>
          <a:endParaRPr lang="en-US" sz="2300" kern="1200"/>
        </a:p>
      </dsp:txBody>
      <dsp:txXfrm>
        <a:off x="44602" y="1550557"/>
        <a:ext cx="4795999" cy="824474"/>
      </dsp:txXfrm>
    </dsp:sp>
    <dsp:sp modelId="{B4599FD6-707B-8E43-B2AF-A92FC92B42E6}">
      <dsp:nvSpPr>
        <dsp:cNvPr id="0" name=""/>
        <dsp:cNvSpPr/>
      </dsp:nvSpPr>
      <dsp:spPr>
        <a:xfrm>
          <a:off x="0" y="2485873"/>
          <a:ext cx="4885203" cy="913678"/>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tr-TR" sz="2300" kern="1200"/>
            <a:t>Etik davranmaya kimse zorlanamaz.  </a:t>
          </a:r>
          <a:endParaRPr lang="en-US" sz="2300" kern="1200"/>
        </a:p>
      </dsp:txBody>
      <dsp:txXfrm>
        <a:off x="44602" y="2530475"/>
        <a:ext cx="4795999" cy="824474"/>
      </dsp:txXfrm>
    </dsp:sp>
    <dsp:sp modelId="{35AC6DF1-DC5D-6B4F-A27C-F50BA02F2C06}">
      <dsp:nvSpPr>
        <dsp:cNvPr id="0" name=""/>
        <dsp:cNvSpPr/>
      </dsp:nvSpPr>
      <dsp:spPr>
        <a:xfrm>
          <a:off x="0" y="3465792"/>
          <a:ext cx="4885203" cy="913678"/>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tr-TR" sz="2300" kern="1200"/>
            <a:t>İlkeler değer korumak içindir .</a:t>
          </a:r>
          <a:endParaRPr lang="en-US" sz="2300" kern="1200"/>
        </a:p>
      </dsp:txBody>
      <dsp:txXfrm>
        <a:off x="44602" y="3510394"/>
        <a:ext cx="4795999" cy="824474"/>
      </dsp:txXfrm>
    </dsp:sp>
    <dsp:sp modelId="{038143F7-1E12-CD49-A48B-B51F42C3C6ED}">
      <dsp:nvSpPr>
        <dsp:cNvPr id="0" name=""/>
        <dsp:cNvSpPr/>
      </dsp:nvSpPr>
      <dsp:spPr>
        <a:xfrm>
          <a:off x="0" y="4445710"/>
          <a:ext cx="4885203" cy="913678"/>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tr-TR" sz="2300" kern="1200"/>
            <a:t>DEĞERLER: Dürüstlük, sevgi, saygı, güven ve adalet olarak karşımıza çıkar.</a:t>
          </a:r>
          <a:endParaRPr lang="en-US" sz="2300" kern="1200"/>
        </a:p>
      </dsp:txBody>
      <dsp:txXfrm>
        <a:off x="44602" y="4490312"/>
        <a:ext cx="4795999" cy="8244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10ADB-E298-4A43-A0E5-9474F3D4AF54}">
      <dsp:nvSpPr>
        <dsp:cNvPr id="0" name=""/>
        <dsp:cNvSpPr/>
      </dsp:nvSpPr>
      <dsp:spPr>
        <a:xfrm>
          <a:off x="855756" y="2873"/>
          <a:ext cx="3173690" cy="106903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tr-TR" sz="1800" kern="1200"/>
            <a:t>Tek durum değerlendirmesi yapılır.</a:t>
          </a:r>
          <a:endParaRPr lang="en-US" sz="1800" kern="1200"/>
        </a:p>
      </dsp:txBody>
      <dsp:txXfrm>
        <a:off x="887067" y="34184"/>
        <a:ext cx="3111068" cy="1006410"/>
      </dsp:txXfrm>
    </dsp:sp>
    <dsp:sp modelId="{F783D1AB-8B5F-1642-B994-DCDDE1F1703C}">
      <dsp:nvSpPr>
        <dsp:cNvPr id="0" name=""/>
        <dsp:cNvSpPr/>
      </dsp:nvSpPr>
      <dsp:spPr>
        <a:xfrm rot="5400000">
          <a:off x="2242157" y="1098632"/>
          <a:ext cx="400887" cy="48106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298282" y="1138720"/>
        <a:ext cx="288638" cy="280621"/>
      </dsp:txXfrm>
    </dsp:sp>
    <dsp:sp modelId="{5702B425-A0D0-C543-B4D5-DD50E175990F}">
      <dsp:nvSpPr>
        <dsp:cNvPr id="0" name=""/>
        <dsp:cNvSpPr/>
      </dsp:nvSpPr>
      <dsp:spPr>
        <a:xfrm>
          <a:off x="855756" y="1606422"/>
          <a:ext cx="3173690" cy="1069032"/>
        </a:xfrm>
        <a:prstGeom prst="roundRect">
          <a:avLst>
            <a:gd name="adj" fmla="val 10000"/>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tr-TR" sz="1800" kern="1200"/>
            <a:t>Tek durum ezbere değerlendirilmez</a:t>
          </a:r>
          <a:endParaRPr lang="en-US" sz="1800" kern="1200"/>
        </a:p>
      </dsp:txBody>
      <dsp:txXfrm>
        <a:off x="887067" y="1637733"/>
        <a:ext cx="3111068" cy="1006410"/>
      </dsp:txXfrm>
    </dsp:sp>
    <dsp:sp modelId="{59FDACE5-0518-C142-B6C2-DFB0D7E47077}">
      <dsp:nvSpPr>
        <dsp:cNvPr id="0" name=""/>
        <dsp:cNvSpPr/>
      </dsp:nvSpPr>
      <dsp:spPr>
        <a:xfrm rot="5400000">
          <a:off x="2242157" y="2702180"/>
          <a:ext cx="400887" cy="481064"/>
        </a:xfrm>
        <a:prstGeom prst="rightArrow">
          <a:avLst>
            <a:gd name="adj1" fmla="val 60000"/>
            <a:gd name="adj2" fmla="val 50000"/>
          </a:avLst>
        </a:prstGeom>
        <a:solidFill>
          <a:schemeClr val="accent2">
            <a:hueOff val="-727682"/>
            <a:satOff val="-41964"/>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298282" y="2742268"/>
        <a:ext cx="288638" cy="280621"/>
      </dsp:txXfrm>
    </dsp:sp>
    <dsp:sp modelId="{1A7B1B2C-3E6B-6C42-B660-39FDBB373555}">
      <dsp:nvSpPr>
        <dsp:cNvPr id="0" name=""/>
        <dsp:cNvSpPr/>
      </dsp:nvSpPr>
      <dsp:spPr>
        <a:xfrm>
          <a:off x="855756" y="3209971"/>
          <a:ext cx="3173690" cy="1069032"/>
        </a:xfrm>
        <a:prstGeom prst="roundRect">
          <a:avLst>
            <a:gd name="adj" fmla="val 10000"/>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tr-TR" sz="1800" kern="1200"/>
            <a:t>Tek durumu değerlendirmek için öncelikle önyargılı olmamak ve açık fikirli olmak gerekir.</a:t>
          </a:r>
          <a:endParaRPr lang="en-US" sz="1800" kern="1200"/>
        </a:p>
      </dsp:txBody>
      <dsp:txXfrm>
        <a:off x="887067" y="3241282"/>
        <a:ext cx="3111068" cy="1006410"/>
      </dsp:txXfrm>
    </dsp:sp>
    <dsp:sp modelId="{E7DCCDA9-8AF0-F345-A29C-1B6447E52C52}">
      <dsp:nvSpPr>
        <dsp:cNvPr id="0" name=""/>
        <dsp:cNvSpPr/>
      </dsp:nvSpPr>
      <dsp:spPr>
        <a:xfrm rot="5400000">
          <a:off x="2242157" y="4305729"/>
          <a:ext cx="400887" cy="481064"/>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298282" y="4345817"/>
        <a:ext cx="288638" cy="280621"/>
      </dsp:txXfrm>
    </dsp:sp>
    <dsp:sp modelId="{875C1E29-C1AC-2543-9529-FB115AE9E0E5}">
      <dsp:nvSpPr>
        <dsp:cNvPr id="0" name=""/>
        <dsp:cNvSpPr/>
      </dsp:nvSpPr>
      <dsp:spPr>
        <a:xfrm>
          <a:off x="855756" y="4813519"/>
          <a:ext cx="3173690" cy="1069032"/>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tr-TR" sz="1800" kern="1200"/>
            <a:t>Tek durumu değerlendirirken evrensel ilkeler yol göstericidir. </a:t>
          </a:r>
          <a:endParaRPr lang="en-US" sz="1800" kern="1200"/>
        </a:p>
      </dsp:txBody>
      <dsp:txXfrm>
        <a:off x="887067" y="4844830"/>
        <a:ext cx="3111068" cy="1006410"/>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node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fgAcc0">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99778C-400C-0345-A38D-25D0C17B847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74323D2-A09C-FC4D-A76E-A421976F28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A92F5CB-6AB4-6148-8B74-F9522497C7FD}"/>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5" name="Alt Bilgi Yer Tutucusu 4">
            <a:extLst>
              <a:ext uri="{FF2B5EF4-FFF2-40B4-BE49-F238E27FC236}">
                <a16:creationId xmlns:a16="http://schemas.microsoft.com/office/drawing/2014/main" id="{FFE6726D-B486-4B41-9860-B0D02BCA26A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F40273-E47F-0240-85AC-396069A94A76}"/>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2971999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846E32-E042-8148-B564-2A4D68000C8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A3D190F-3BA3-D84D-BB84-C708C7F2B1A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EF948DB-2F93-3541-B7B5-367FD821E7BD}"/>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5" name="Alt Bilgi Yer Tutucusu 4">
            <a:extLst>
              <a:ext uri="{FF2B5EF4-FFF2-40B4-BE49-F238E27FC236}">
                <a16:creationId xmlns:a16="http://schemas.microsoft.com/office/drawing/2014/main" id="{9BD8D2BE-CD72-EA41-A944-9E397AD8CE8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C563C3E-708E-764B-9DB9-9A195C5443B8}"/>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1634045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D2768DD-9DB7-314D-9F57-5194F1E5158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C82CFFF-8E78-744E-A4B9-FFC80A691E7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7B3505A-1AC7-F747-81E1-4EE33B0A8C73}"/>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5" name="Alt Bilgi Yer Tutucusu 4">
            <a:extLst>
              <a:ext uri="{FF2B5EF4-FFF2-40B4-BE49-F238E27FC236}">
                <a16:creationId xmlns:a16="http://schemas.microsoft.com/office/drawing/2014/main" id="{0C1D2393-27D0-7E4D-8EF5-4FB32EDA1F8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ABB12F3-A98C-8E42-877A-9A0A4A7BA23A}"/>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900164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BA9895-5DCC-994B-A889-5486AD2BFEB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2A9D344-5BDC-D140-A1E9-31331B96673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28582A5-5E56-2E41-A819-DC17FFACF259}"/>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5" name="Alt Bilgi Yer Tutucusu 4">
            <a:extLst>
              <a:ext uri="{FF2B5EF4-FFF2-40B4-BE49-F238E27FC236}">
                <a16:creationId xmlns:a16="http://schemas.microsoft.com/office/drawing/2014/main" id="{8BEFCF2E-1509-934A-9ED9-3A3FE8821CA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B996385-DA87-D34E-A473-428F651DE319}"/>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3751854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63D8C0-CCFD-9D42-A654-F66FA5183FE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13957B4-4465-DB4C-B58E-F8B587C5B2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A7AC33E-0AAF-5946-A5DB-A5F3649E973E}"/>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5" name="Alt Bilgi Yer Tutucusu 4">
            <a:extLst>
              <a:ext uri="{FF2B5EF4-FFF2-40B4-BE49-F238E27FC236}">
                <a16:creationId xmlns:a16="http://schemas.microsoft.com/office/drawing/2014/main" id="{77ADF5C5-5C47-F34E-AEBA-9E286C5D7D4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52FF93A-4577-664C-A614-0E5841A46F1C}"/>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3276634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31ACBE-E668-C04D-848B-DD86A57BAAB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B33665D-6C45-8A49-B1EE-C784F7D0AB1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96D67F3-9303-B14C-8D76-3EFD36EDEFA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02A1E7B-CB2B-7F45-AB1E-560A550D6A1A}"/>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6" name="Alt Bilgi Yer Tutucusu 5">
            <a:extLst>
              <a:ext uri="{FF2B5EF4-FFF2-40B4-BE49-F238E27FC236}">
                <a16:creationId xmlns:a16="http://schemas.microsoft.com/office/drawing/2014/main" id="{D8EE81EE-D2E0-A641-A5E0-01A92D8E586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2CBC261-4394-454E-A230-C7030C34EF5F}"/>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1967186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BED1C2-74DB-2942-96C3-0D7C25700AF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8B07FDD-26CA-464B-AB86-459238DCAF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7E0E3A-751F-8F4E-B29D-CD638E5049C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D72C626-16CE-7B41-8888-14DDDC23AA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BD161B2-F3BD-8848-9812-19E61197D4D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76892B8-F7E6-704A-B889-2FF522317CE8}"/>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8" name="Alt Bilgi Yer Tutucusu 7">
            <a:extLst>
              <a:ext uri="{FF2B5EF4-FFF2-40B4-BE49-F238E27FC236}">
                <a16:creationId xmlns:a16="http://schemas.microsoft.com/office/drawing/2014/main" id="{B0FB90DC-0721-C745-8AA0-31C247AA26D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462B052-4B72-2947-AABA-63C149241F6E}"/>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1018369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B1EE5D-989C-0E41-82A5-07474C8BD71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70ECA6D-F965-224F-A24C-9C83D6FDB0B9}"/>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4" name="Alt Bilgi Yer Tutucusu 3">
            <a:extLst>
              <a:ext uri="{FF2B5EF4-FFF2-40B4-BE49-F238E27FC236}">
                <a16:creationId xmlns:a16="http://schemas.microsoft.com/office/drawing/2014/main" id="{0A99D96C-8E16-9D43-8EE3-8A58C3D080D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386E18D-D8D7-6D4E-82FC-6C61054E04A8}"/>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3982122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F4FBE7E-6590-624A-B659-D9DC96A8643F}"/>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3" name="Alt Bilgi Yer Tutucusu 2">
            <a:extLst>
              <a:ext uri="{FF2B5EF4-FFF2-40B4-BE49-F238E27FC236}">
                <a16:creationId xmlns:a16="http://schemas.microsoft.com/office/drawing/2014/main" id="{F508E4D5-4142-0C4F-84E3-6033EBD484F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8E387D5-04BC-EB46-8A21-242D1175B767}"/>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4260594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B91253-2027-CF41-A5A5-77B1B459233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DECF51F-2CE5-E449-B220-1175E8A4E6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637FE0A-7643-474F-8FAB-0EAA128475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DF4159B-7847-C04F-8AC8-2AB3EF792D21}"/>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6" name="Alt Bilgi Yer Tutucusu 5">
            <a:extLst>
              <a:ext uri="{FF2B5EF4-FFF2-40B4-BE49-F238E27FC236}">
                <a16:creationId xmlns:a16="http://schemas.microsoft.com/office/drawing/2014/main" id="{EF817B9D-2148-BB4F-876A-4BA479AEB04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0A6DC8-CEAA-CE40-A278-CE05B4BFBDFF}"/>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2217992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FD83E6-4B00-8246-B8B9-661CEABC2A0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336BA6D-5C30-EE4A-A4DF-BDF677D871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500FA16-9E55-0242-B8C9-2B68E58B7B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05C235-23CF-C34A-AB30-B74BAAA1D424}"/>
              </a:ext>
            </a:extLst>
          </p:cNvPr>
          <p:cNvSpPr>
            <a:spLocks noGrp="1"/>
          </p:cNvSpPr>
          <p:nvPr>
            <p:ph type="dt" sz="half" idx="10"/>
          </p:nvPr>
        </p:nvSpPr>
        <p:spPr/>
        <p:txBody>
          <a:bodyPr/>
          <a:lstStyle/>
          <a:p>
            <a:fld id="{6474771C-0D9C-8B4E-BCFA-D33A773AC878}" type="datetimeFigureOut">
              <a:rPr lang="tr-TR" smtClean="0"/>
              <a:t>27.01.2020</a:t>
            </a:fld>
            <a:endParaRPr lang="tr-TR"/>
          </a:p>
        </p:txBody>
      </p:sp>
      <p:sp>
        <p:nvSpPr>
          <p:cNvPr id="6" name="Alt Bilgi Yer Tutucusu 5">
            <a:extLst>
              <a:ext uri="{FF2B5EF4-FFF2-40B4-BE49-F238E27FC236}">
                <a16:creationId xmlns:a16="http://schemas.microsoft.com/office/drawing/2014/main" id="{1431726D-2797-AC49-A7F8-CC0812FD756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6FB4844-FD30-1147-98CD-35E22E4DCB13}"/>
              </a:ext>
            </a:extLst>
          </p:cNvPr>
          <p:cNvSpPr>
            <a:spLocks noGrp="1"/>
          </p:cNvSpPr>
          <p:nvPr>
            <p:ph type="sldNum" sz="quarter" idx="12"/>
          </p:nvPr>
        </p:nvSpPr>
        <p:spPr/>
        <p:txBody>
          <a:bodyPr/>
          <a:lstStyle/>
          <a:p>
            <a:fld id="{A99E62DE-2D58-364C-9700-6FC872E0D885}" type="slidenum">
              <a:rPr lang="tr-TR" smtClean="0"/>
              <a:t>‹#›</a:t>
            </a:fld>
            <a:endParaRPr lang="tr-TR"/>
          </a:p>
        </p:txBody>
      </p:sp>
    </p:spTree>
    <p:extLst>
      <p:ext uri="{BB962C8B-B14F-4D97-AF65-F5344CB8AC3E}">
        <p14:creationId xmlns:p14="http://schemas.microsoft.com/office/powerpoint/2010/main" val="860491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4CEE04B-E69B-524F-995D-601D40CE91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299BEDB-917C-AD43-8D61-B9F85E67DC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D63A0B-E962-2948-BD60-61C378E4AA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74771C-0D9C-8B4E-BCFA-D33A773AC878}" type="datetimeFigureOut">
              <a:rPr lang="tr-TR" smtClean="0"/>
              <a:t>27.01.2020</a:t>
            </a:fld>
            <a:endParaRPr lang="tr-TR"/>
          </a:p>
        </p:txBody>
      </p:sp>
      <p:sp>
        <p:nvSpPr>
          <p:cNvPr id="5" name="Alt Bilgi Yer Tutucusu 4">
            <a:extLst>
              <a:ext uri="{FF2B5EF4-FFF2-40B4-BE49-F238E27FC236}">
                <a16:creationId xmlns:a16="http://schemas.microsoft.com/office/drawing/2014/main" id="{E01B6045-98AD-1540-87AD-8A5A247EA6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FB26061-3261-3142-B2D0-BB9B44F2A8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9E62DE-2D58-364C-9700-6FC872E0D885}" type="slidenum">
              <a:rPr lang="tr-TR" smtClean="0"/>
              <a:t>‹#›</a:t>
            </a:fld>
            <a:endParaRPr lang="tr-TR"/>
          </a:p>
        </p:txBody>
      </p:sp>
    </p:spTree>
    <p:extLst>
      <p:ext uri="{BB962C8B-B14F-4D97-AF65-F5344CB8AC3E}">
        <p14:creationId xmlns:p14="http://schemas.microsoft.com/office/powerpoint/2010/main" val="1389160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liberteryen.org/2017/12/etik-ahlak-ve-degerler-egitimi-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2" Type="http://schemas.openxmlformats.org/officeDocument/2006/relationships/hyperlink" Target="http://liberteryen.org/2017/12/etik-ahlak-ve-degerler-egitimi-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112AFA-D549-EB4D-9909-07B9E8FFB288}"/>
              </a:ext>
            </a:extLst>
          </p:cNvPr>
          <p:cNvSpPr>
            <a:spLocks noGrp="1"/>
          </p:cNvSpPr>
          <p:nvPr>
            <p:ph type="ctrTitle"/>
          </p:nvPr>
        </p:nvSpPr>
        <p:spPr/>
        <p:txBody>
          <a:bodyPr/>
          <a:lstStyle/>
          <a:p>
            <a:r>
              <a:rPr lang="tr-TR" dirty="0"/>
              <a:t>HUKUK ETİK VE MESLEK ETİKLERİ</a:t>
            </a:r>
          </a:p>
        </p:txBody>
      </p:sp>
      <p:sp>
        <p:nvSpPr>
          <p:cNvPr id="3" name="Alt Başlık 2">
            <a:extLst>
              <a:ext uri="{FF2B5EF4-FFF2-40B4-BE49-F238E27FC236}">
                <a16:creationId xmlns:a16="http://schemas.microsoft.com/office/drawing/2014/main" id="{344B64E2-C77E-5041-AB24-E6B98479D491}"/>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979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5E6F02C-4E33-B549-B4CC-DE1AAFC4E22A}"/>
              </a:ext>
            </a:extLst>
          </p:cNvPr>
          <p:cNvSpPr>
            <a:spLocks noGrp="1"/>
          </p:cNvSpPr>
          <p:nvPr>
            <p:ph type="title"/>
          </p:nvPr>
        </p:nvSpPr>
        <p:spPr>
          <a:xfrm>
            <a:off x="2152650" y="631826"/>
            <a:ext cx="7886700" cy="1325563"/>
          </a:xfrm>
        </p:spPr>
        <p:txBody>
          <a:bodyPr>
            <a:normAutofit/>
          </a:bodyPr>
          <a:lstStyle/>
          <a:p>
            <a:endParaRPr lang="en-GB"/>
          </a:p>
        </p:txBody>
      </p:sp>
      <p:sp>
        <p:nvSpPr>
          <p:cNvPr id="3" name="İçerik Yer Tutucusu 2">
            <a:extLst>
              <a:ext uri="{FF2B5EF4-FFF2-40B4-BE49-F238E27FC236}">
                <a16:creationId xmlns:a16="http://schemas.microsoft.com/office/drawing/2014/main" id="{E1141037-110F-B545-9CCF-E4DCD90F7450}"/>
              </a:ext>
            </a:extLst>
          </p:cNvPr>
          <p:cNvSpPr>
            <a:spLocks noGrp="1"/>
          </p:cNvSpPr>
          <p:nvPr>
            <p:ph idx="1"/>
          </p:nvPr>
        </p:nvSpPr>
        <p:spPr>
          <a:xfrm>
            <a:off x="2152650" y="2057400"/>
            <a:ext cx="7886700" cy="3871762"/>
          </a:xfrm>
        </p:spPr>
        <p:txBody>
          <a:bodyPr>
            <a:normAutofit/>
          </a:bodyPr>
          <a:lstStyle/>
          <a:p>
            <a:pPr fontAlgn="base"/>
            <a:r>
              <a:rPr lang="tr-TR" sz="1600" i="1"/>
              <a:t>Etik değerler, kişiler arası ilişkilerde o anki eylem, anlam ve yaşantıya göre şekilllenir. Dürüstlük, saygı, minnet… Bunlar kişiler arasında ilişkilerde ortaya çıkar. </a:t>
            </a:r>
            <a:r>
              <a:rPr lang="tr-TR" sz="1600" b="1" i="1"/>
              <a:t>Ancak, insan olmanın “bilgisine” sahip olan kişi etik değerler sahip olabilir. </a:t>
            </a:r>
            <a:r>
              <a:rPr lang="tr-TR" sz="1600" i="1"/>
              <a:t>Değerli ve doğru eylemde bulunmasının temeli bilgidir. İnsan olmanın değeri ve kişinin değeri bu noktalarla ilgilidir.</a:t>
            </a:r>
          </a:p>
          <a:p>
            <a:pPr fontAlgn="base"/>
            <a:r>
              <a:rPr lang="tr-TR" sz="1600" b="1" i="1"/>
              <a:t>“Değer”in amacı: </a:t>
            </a:r>
            <a:r>
              <a:rPr lang="tr-TR" sz="1600" i="1"/>
              <a:t>Dürüst bir kişi, dürüst olmayan bir kişiye de dürüst davranmalıdır! İnsan hakları bunu gerektirir. Bir eylemin amacı etik açıdan değerlendirilirken, karşılıksız, çıkar amacı gütmeden yapılmış olmasına bakılır. Yine insan haklarına göre baktığımızda, bir caninin de yaşama hakkını savunan kişi etik değerlere gerçek anlamıyla sahip olan kişidir. Bu durumda bir tutarsızlık yoktur. Kişinin etik özelliğidir, tutarlıdır. “Senin için yaptım ya da senin aracılığınla kendim için bir şey yaptım” etik bazda “değer” içermez. Amaç, karşılıksız olmalı; eylem sonucunda bir karşılık beklenmemelidir.</a:t>
            </a:r>
          </a:p>
          <a:p>
            <a:pPr fontAlgn="base"/>
            <a:r>
              <a:rPr lang="tr-TR" sz="1600"/>
              <a:t>İoanna Kuçuradi </a:t>
            </a:r>
            <a:r>
              <a:rPr lang="tr-TR" sz="1600">
                <a:hlinkClick r:id="rId2"/>
              </a:rPr>
              <a:t>http://liberteryen.org/2017/12/etik-ahlak-ve-degerler-egitimi-2/</a:t>
            </a:r>
            <a:endParaRPr lang="tr-TR" sz="1600"/>
          </a:p>
          <a:p>
            <a:endParaRPr lang="en-GB" sz="1600"/>
          </a:p>
        </p:txBody>
      </p:sp>
    </p:spTree>
    <p:extLst>
      <p:ext uri="{BB962C8B-B14F-4D97-AF65-F5344CB8AC3E}">
        <p14:creationId xmlns:p14="http://schemas.microsoft.com/office/powerpoint/2010/main" val="3601700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515600" cy="1325563"/>
          </a:xfrm>
        </p:spPr>
        <p:txBody>
          <a:bodyPr>
            <a:normAutofit/>
          </a:bodyPr>
          <a:lstStyle/>
          <a:p>
            <a:r>
              <a:rPr lang="tr-TR" dirty="0"/>
              <a:t>ETİK NEDİR</a:t>
            </a:r>
          </a:p>
        </p:txBody>
      </p:sp>
      <p:graphicFrame>
        <p:nvGraphicFramePr>
          <p:cNvPr id="5" name="İçerik Yer Tutucusu 2">
            <a:extLst>
              <a:ext uri="{FF2B5EF4-FFF2-40B4-BE49-F238E27FC236}">
                <a16:creationId xmlns:a16="http://schemas.microsoft.com/office/drawing/2014/main" id="{5F70D5AB-ABC7-4A43-B3F0-AB8A73A52F22}"/>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1495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Rectangle 4">
            <a:extLst>
              <a:ext uri="{FF2B5EF4-FFF2-40B4-BE49-F238E27FC236}">
                <a16:creationId xmlns:a16="http://schemas.microsoft.com/office/drawing/2014/main" id="{140421E2-6BFE-4B22-9C12-C65E89A7BF5C}"/>
              </a:ext>
            </a:extLst>
          </p:cNvPr>
          <p:cNvSpPr>
            <a:spLocks noGrp="1" noChangeArrowheads="1"/>
          </p:cNvSpPr>
          <p:nvPr>
            <p:ph type="title"/>
          </p:nvPr>
        </p:nvSpPr>
        <p:spPr>
          <a:xfrm>
            <a:off x="838200" y="365125"/>
            <a:ext cx="10515600" cy="1325563"/>
          </a:xfrm>
        </p:spPr>
        <p:txBody>
          <a:bodyPr>
            <a:normAutofit/>
          </a:bodyPr>
          <a:lstStyle/>
          <a:p>
            <a:r>
              <a:rPr lang="tr-TR" altLang="tr-TR"/>
              <a:t>        AHLAK NEDİR?</a:t>
            </a:r>
          </a:p>
        </p:txBody>
      </p:sp>
      <p:graphicFrame>
        <p:nvGraphicFramePr>
          <p:cNvPr id="83974" name="Rectangle 3">
            <a:extLst>
              <a:ext uri="{FF2B5EF4-FFF2-40B4-BE49-F238E27FC236}">
                <a16:creationId xmlns:a16="http://schemas.microsoft.com/office/drawing/2014/main" id="{CACD47D8-5DD1-4C73-B646-AFFC89C73DE7}"/>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098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E2AE29A3-ED8F-40A2-A099-9BD41A7C3F38}"/>
              </a:ext>
            </a:extLst>
          </p:cNvPr>
          <p:cNvSpPr>
            <a:spLocks noGrp="1" noChangeArrowheads="1"/>
          </p:cNvSpPr>
          <p:nvPr>
            <p:ph type="title"/>
          </p:nvPr>
        </p:nvSpPr>
        <p:spPr>
          <a:xfrm>
            <a:off x="838200" y="365125"/>
            <a:ext cx="10515600" cy="1325563"/>
          </a:xfrm>
        </p:spPr>
        <p:txBody>
          <a:bodyPr>
            <a:normAutofit/>
          </a:bodyPr>
          <a:lstStyle/>
          <a:p>
            <a:endParaRPr lang="tr-TR" altLang="tr-TR"/>
          </a:p>
        </p:txBody>
      </p:sp>
      <p:graphicFrame>
        <p:nvGraphicFramePr>
          <p:cNvPr id="91141" name="Rectangle 3">
            <a:extLst>
              <a:ext uri="{FF2B5EF4-FFF2-40B4-BE49-F238E27FC236}">
                <a16:creationId xmlns:a16="http://schemas.microsoft.com/office/drawing/2014/main" id="{1FB528AF-5277-4152-A132-ABDB5B057A55}"/>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3762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0117" name="Rectangle 3">
            <a:extLst>
              <a:ext uri="{FF2B5EF4-FFF2-40B4-BE49-F238E27FC236}">
                <a16:creationId xmlns:a16="http://schemas.microsoft.com/office/drawing/2014/main" id="{9479FB00-5B62-4697-A317-89118791D27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8039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CD068A0B-7E92-46EC-9655-CDF91F3B8715}"/>
              </a:ext>
            </a:extLst>
          </p:cNvPr>
          <p:cNvSpPr>
            <a:spLocks noGrp="1" noChangeArrowheads="1"/>
          </p:cNvSpPr>
          <p:nvPr>
            <p:ph type="title"/>
          </p:nvPr>
        </p:nvSpPr>
        <p:spPr>
          <a:xfrm>
            <a:off x="640079" y="2053641"/>
            <a:ext cx="3669161" cy="2760098"/>
          </a:xfrm>
        </p:spPr>
        <p:txBody>
          <a:bodyPr>
            <a:normAutofit/>
          </a:bodyPr>
          <a:lstStyle/>
          <a:p>
            <a:r>
              <a:rPr lang="tr-TR" altLang="tr-TR" dirty="0">
                <a:solidFill>
                  <a:srgbClr val="FFFFFF"/>
                </a:solidFill>
              </a:rPr>
              <a:t>ETİK-AHLÂK</a:t>
            </a:r>
          </a:p>
        </p:txBody>
      </p:sp>
      <p:sp>
        <p:nvSpPr>
          <p:cNvPr id="94211" name="Rectangle 3">
            <a:extLst>
              <a:ext uri="{FF2B5EF4-FFF2-40B4-BE49-F238E27FC236}">
                <a16:creationId xmlns:a16="http://schemas.microsoft.com/office/drawing/2014/main" id="{BE00C196-74A9-4D40-9027-56C628142251}"/>
              </a:ext>
            </a:extLst>
          </p:cNvPr>
          <p:cNvSpPr>
            <a:spLocks noGrp="1" noChangeArrowheads="1"/>
          </p:cNvSpPr>
          <p:nvPr>
            <p:ph idx="1"/>
          </p:nvPr>
        </p:nvSpPr>
        <p:spPr>
          <a:xfrm>
            <a:off x="6090574" y="801866"/>
            <a:ext cx="5306084" cy="5230634"/>
          </a:xfrm>
        </p:spPr>
        <p:txBody>
          <a:bodyPr anchor="ctr">
            <a:normAutofit/>
          </a:bodyPr>
          <a:lstStyle/>
          <a:p>
            <a:r>
              <a:rPr lang="tr-TR" altLang="tr-TR" sz="2400">
                <a:solidFill>
                  <a:srgbClr val="000000"/>
                </a:solidFill>
              </a:rPr>
              <a:t>Ahlaka aykırı olan etiğe, etiğe aykırı olan ahlaka uygun olabilir.</a:t>
            </a:r>
          </a:p>
          <a:p>
            <a:r>
              <a:rPr lang="tr-TR" altLang="tr-TR" sz="2400">
                <a:solidFill>
                  <a:srgbClr val="000000"/>
                </a:solidFill>
              </a:rPr>
              <a:t>Ya da bir norm hem ahlaka hem etiğe uygun ya da aykırı    olabilir.</a:t>
            </a:r>
          </a:p>
        </p:txBody>
      </p:sp>
    </p:spTree>
    <p:extLst>
      <p:ext uri="{BB962C8B-B14F-4D97-AF65-F5344CB8AC3E}">
        <p14:creationId xmlns:p14="http://schemas.microsoft.com/office/powerpoint/2010/main" val="2910190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71272" y="1012004"/>
            <a:ext cx="2562119" cy="4795408"/>
          </a:xfrm>
        </p:spPr>
        <p:txBody>
          <a:bodyPr>
            <a:normAutofit/>
          </a:bodyPr>
          <a:lstStyle/>
          <a:p>
            <a:r>
              <a:rPr lang="tr-TR">
                <a:solidFill>
                  <a:srgbClr val="FFFFFF"/>
                </a:solidFill>
                <a:effectLst/>
              </a:rPr>
              <a:t>ETİK, DEĞER KORUMAYI GEREKTİRİR</a:t>
            </a:r>
            <a:endParaRPr lang="tr-TR">
              <a:solidFill>
                <a:srgbClr val="FFFFFF"/>
              </a:solidFill>
            </a:endParaRPr>
          </a:p>
        </p:txBody>
      </p:sp>
      <p:graphicFrame>
        <p:nvGraphicFramePr>
          <p:cNvPr id="5" name="İçerik Yer Tutucusu 2">
            <a:extLst>
              <a:ext uri="{FF2B5EF4-FFF2-40B4-BE49-F238E27FC236}">
                <a16:creationId xmlns:a16="http://schemas.microsoft.com/office/drawing/2014/main" id="{7A415FEE-AD43-4BCB-AFA8-111C1E8EC5A4}"/>
              </a:ext>
            </a:extLst>
          </p:cNvPr>
          <p:cNvGraphicFramePr>
            <a:graphicFrameLocks noGrp="1"/>
          </p:cNvGraphicFramePr>
          <p:nvPr>
            <p:ph idx="1"/>
          </p:nvPr>
        </p:nvGraphicFramePr>
        <p:xfrm>
          <a:off x="5419726" y="470924"/>
          <a:ext cx="4885203"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2037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CC840ED-7AB0-574A-9BC9-021F3807A0AB}"/>
              </a:ext>
            </a:extLst>
          </p:cNvPr>
          <p:cNvSpPr>
            <a:spLocks noGrp="1"/>
          </p:cNvSpPr>
          <p:nvPr>
            <p:ph type="title"/>
          </p:nvPr>
        </p:nvSpPr>
        <p:spPr>
          <a:xfrm>
            <a:off x="2146336" y="2745736"/>
            <a:ext cx="2774103" cy="1366528"/>
          </a:xfrm>
          <a:solidFill>
            <a:srgbClr val="FFFFFF"/>
          </a:solidFill>
          <a:ln w="25400" cap="sq">
            <a:solidFill>
              <a:srgbClr val="404040"/>
            </a:solidFill>
            <a:miter lim="800000"/>
          </a:ln>
        </p:spPr>
        <p:txBody>
          <a:bodyPr>
            <a:normAutofit/>
          </a:bodyPr>
          <a:lstStyle/>
          <a:p>
            <a:pPr algn="ctr"/>
            <a:r>
              <a:rPr lang="en-GB" sz="2800">
                <a:solidFill>
                  <a:srgbClr val="262626"/>
                </a:solidFill>
              </a:rPr>
              <a:t>ETİK</a:t>
            </a:r>
          </a:p>
        </p:txBody>
      </p:sp>
      <p:sp>
        <p:nvSpPr>
          <p:cNvPr id="3" name="İçerik Yer Tutucusu 2">
            <a:extLst>
              <a:ext uri="{FF2B5EF4-FFF2-40B4-BE49-F238E27FC236}">
                <a16:creationId xmlns:a16="http://schemas.microsoft.com/office/drawing/2014/main" id="{FED9B2A8-DB58-1642-8207-654438C85F59}"/>
              </a:ext>
            </a:extLst>
          </p:cNvPr>
          <p:cNvSpPr>
            <a:spLocks noGrp="1"/>
          </p:cNvSpPr>
          <p:nvPr>
            <p:ph idx="1"/>
          </p:nvPr>
        </p:nvSpPr>
        <p:spPr>
          <a:xfrm>
            <a:off x="6060886" y="802638"/>
            <a:ext cx="4056522" cy="5252722"/>
          </a:xfrm>
        </p:spPr>
        <p:txBody>
          <a:bodyPr anchor="ctr">
            <a:normAutofit/>
          </a:bodyPr>
          <a:lstStyle/>
          <a:p>
            <a:endParaRPr lang="tr-TR" sz="1900"/>
          </a:p>
          <a:p>
            <a:r>
              <a:rPr lang="tr-TR" sz="1900" i="1"/>
              <a:t>En basitinden etik, “insanın içinde bulunduğu yer ve olay tek ve eşsizdir, ona göre değerlendirilmelidir” der. Bir kişinin yaptığı, bir diğerinin yaptığı ile aynı gibi görünse de, aynı olarak değerlendirilmesi yanlıştır etik açıdan. Yasalar bunu yapar “ahlaksal bildirgeleri” ile. “Dürüst” bakkal örneği vereceğim:“İki bakkal var. İkisi de terazilerini eksiltmiyor. Biri insanları kandırmamak, diğeri ise müşterilerini kaybetmemek için bunu yapıyor. İkisi de “dürüst” müdür</a:t>
            </a:r>
            <a:r>
              <a:rPr lang="tr-TR" sz="1900"/>
              <a:t>?” </a:t>
            </a:r>
          </a:p>
          <a:p>
            <a:r>
              <a:rPr lang="en-GB" sz="1900"/>
              <a:t>İoanna Kuçuradi, </a:t>
            </a:r>
            <a:r>
              <a:rPr lang="tr-TR" sz="1900">
                <a:hlinkClick r:id="rId2"/>
              </a:rPr>
              <a:t>http://liberteryen.org/2017/12/etik-ahlak-ve-degerler-egitimi-2/</a:t>
            </a:r>
            <a:endParaRPr lang="en-GB" sz="1900"/>
          </a:p>
        </p:txBody>
      </p:sp>
    </p:spTree>
    <p:extLst>
      <p:ext uri="{BB962C8B-B14F-4D97-AF65-F5344CB8AC3E}">
        <p14:creationId xmlns:p14="http://schemas.microsoft.com/office/powerpoint/2010/main" val="3594559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71272" y="1012004"/>
            <a:ext cx="2562119" cy="4795408"/>
          </a:xfrm>
        </p:spPr>
        <p:txBody>
          <a:bodyPr>
            <a:normAutofit/>
          </a:bodyPr>
          <a:lstStyle/>
          <a:p>
            <a:r>
              <a:rPr lang="tr-TR" sz="2600">
                <a:solidFill>
                  <a:srgbClr val="FFFFFF"/>
                </a:solidFill>
              </a:rPr>
              <a:t>ETİKTE DOĞRU DEĞERLENDİRME </a:t>
            </a:r>
          </a:p>
        </p:txBody>
      </p:sp>
      <p:graphicFrame>
        <p:nvGraphicFramePr>
          <p:cNvPr id="5" name="İçerik Yer Tutucusu 2">
            <a:extLst>
              <a:ext uri="{FF2B5EF4-FFF2-40B4-BE49-F238E27FC236}">
                <a16:creationId xmlns:a16="http://schemas.microsoft.com/office/drawing/2014/main" id="{3FA791EB-22B4-402C-98A8-FF0B17598F2F}"/>
              </a:ext>
            </a:extLst>
          </p:cNvPr>
          <p:cNvGraphicFramePr>
            <a:graphicFrameLocks noGrp="1"/>
          </p:cNvGraphicFramePr>
          <p:nvPr>
            <p:ph idx="1"/>
          </p:nvPr>
        </p:nvGraphicFramePr>
        <p:xfrm>
          <a:off x="5419726" y="470924"/>
          <a:ext cx="4885203"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6164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531</Words>
  <Application>Microsoft Macintosh PowerPoint</Application>
  <PresentationFormat>Geniş ekran</PresentationFormat>
  <Paragraphs>44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Wingdings</vt:lpstr>
      <vt:lpstr>Office Teması</vt:lpstr>
      <vt:lpstr>HUKUK ETİK VE MESLEK ETİKLERİ</vt:lpstr>
      <vt:lpstr>ETİK NEDİR</vt:lpstr>
      <vt:lpstr>        AHLAK NEDİR?</vt:lpstr>
      <vt:lpstr>PowerPoint Sunusu</vt:lpstr>
      <vt:lpstr>PowerPoint Sunusu</vt:lpstr>
      <vt:lpstr>ETİK-AHLÂK</vt:lpstr>
      <vt:lpstr>ETİK, DEĞER KORUMAYI GEREKTİRİR</vt:lpstr>
      <vt:lpstr>ETİK</vt:lpstr>
      <vt:lpstr>ETİKTE DOĞRU DEĞERLENDİRME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ETİK VE MESLEK ETİKLERİ</dc:title>
  <dc:creator>Gülriz Uygur</dc:creator>
  <cp:lastModifiedBy>Gülriz Uygur</cp:lastModifiedBy>
  <cp:revision>3</cp:revision>
  <dcterms:created xsi:type="dcterms:W3CDTF">2020-01-27T18:41:12Z</dcterms:created>
  <dcterms:modified xsi:type="dcterms:W3CDTF">2020-01-27T21:31:04Z</dcterms:modified>
</cp:coreProperties>
</file>