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0203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9940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8437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178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285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0676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0260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2207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0120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5138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7636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EBCCAF-F03D-48C9-8E77-2339E0BD0DD7}" type="datetimeFigureOut">
              <a:rPr lang="tr-TR" smtClean="0"/>
              <a:t>17.05.2020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2AB276-4997-4B35-99E8-667D452E6F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0581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351273"/>
            <a:ext cx="11085689" cy="6155453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0060" y="1122363"/>
            <a:ext cx="8037076" cy="4251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3417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111" y="339984"/>
            <a:ext cx="10972800" cy="6155453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44801" y="1631949"/>
            <a:ext cx="7307976" cy="142733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44801" y="3059288"/>
            <a:ext cx="7307976" cy="2243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7903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351273"/>
            <a:ext cx="11085689" cy="6155453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71296" y="1285169"/>
            <a:ext cx="8901006" cy="3681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281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351273"/>
            <a:ext cx="11085689" cy="6155453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61607" y="1298397"/>
            <a:ext cx="7977741" cy="4261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37912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0</Words>
  <Application>Microsoft Office PowerPoint</Application>
  <PresentationFormat>Geniş ekran</PresentationFormat>
  <Paragraphs>0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Erdem Direkler</dc:creator>
  <cp:lastModifiedBy>Erdem Direkler</cp:lastModifiedBy>
  <cp:revision>4</cp:revision>
  <dcterms:created xsi:type="dcterms:W3CDTF">2020-05-16T23:30:02Z</dcterms:created>
  <dcterms:modified xsi:type="dcterms:W3CDTF">2020-05-16T23:51:49Z</dcterms:modified>
</cp:coreProperties>
</file>