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20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94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43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17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28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67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26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20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12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13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63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58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51273"/>
            <a:ext cx="11085689" cy="615545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0060" y="1122363"/>
            <a:ext cx="8037076" cy="425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1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11" y="339984"/>
            <a:ext cx="10972800" cy="6155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801" y="1631949"/>
            <a:ext cx="7307976" cy="1427339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4801" y="3059288"/>
            <a:ext cx="7307976" cy="224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0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51273"/>
            <a:ext cx="11085689" cy="61554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296" y="1285169"/>
            <a:ext cx="8901006" cy="368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8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51273"/>
            <a:ext cx="11085689" cy="6155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607" y="1298397"/>
            <a:ext cx="7977741" cy="426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91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Geniş ekran</PresentationFormat>
  <Paragraphs>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Direkler</dc:creator>
  <cp:lastModifiedBy>Erdem Direkler</cp:lastModifiedBy>
  <cp:revision>4</cp:revision>
  <dcterms:created xsi:type="dcterms:W3CDTF">2020-05-16T23:30:02Z</dcterms:created>
  <dcterms:modified xsi:type="dcterms:W3CDTF">2020-05-16T23:51:49Z</dcterms:modified>
</cp:coreProperties>
</file>