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60" y="1122363"/>
            <a:ext cx="8037076" cy="425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39984"/>
            <a:ext cx="10972800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1" y="1631949"/>
            <a:ext cx="7307976" cy="142733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4801" y="3059288"/>
            <a:ext cx="7307976" cy="22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296" y="1285169"/>
            <a:ext cx="8901006" cy="368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607" y="1298397"/>
            <a:ext cx="7977741" cy="426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4</cp:revision>
  <dcterms:created xsi:type="dcterms:W3CDTF">2020-05-16T23:30:02Z</dcterms:created>
  <dcterms:modified xsi:type="dcterms:W3CDTF">2020-05-16T23:51:49Z</dcterms:modified>
</cp:coreProperties>
</file>