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66" r:id="rId6"/>
    <p:sldId id="277" r:id="rId7"/>
    <p:sldId id="269" r:id="rId8"/>
    <p:sldId id="275" r:id="rId9"/>
    <p:sldId id="267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Örnek Sanskrit Metinler-IV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75354F4-6F3F-4C3F-94BE-B191F573C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25" y="2204864"/>
            <a:ext cx="7555549" cy="320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E086F0E-67E4-4882-BC15-E6BDBD98D72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542160"/>
            <a:ext cx="8023468" cy="33990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17C5B331-B688-45C5-B6B6-A5D67B927490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84602" y="1700808"/>
            <a:ext cx="8014166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2ABB126-9E12-420B-8F6C-4AF735975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2179330"/>
            <a:ext cx="7539271" cy="31938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35D8451-124F-4CE3-B202-F8FA9AFE3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844824"/>
            <a:ext cx="7730508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F15E1B8-0E9F-4D40-9C62-4FD3D232B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179211"/>
            <a:ext cx="7468247" cy="249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6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D345999-8000-41C6-8376-88BE105B5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91" y="1538787"/>
            <a:ext cx="7467600" cy="474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C55F419-8C55-40B5-987D-723B06DE9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38" y="1861227"/>
            <a:ext cx="7401558" cy="313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3B9BACD2-6FCE-48E6-90ED-AEE9D7CCE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628800"/>
            <a:ext cx="7722743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1347</TotalTime>
  <Words>101</Words>
  <Application>Microsoft Office PowerPoint</Application>
  <PresentationFormat>Ekran Gösterisi (4:3)</PresentationFormat>
  <Paragraphs>17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131 DEVANAGARİ ALFABESİ  13. HAFTA   Devanagari Alfabesi ve Örnek Sanskrit Metinler-IV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167</cp:revision>
  <dcterms:created xsi:type="dcterms:W3CDTF">2014-11-21T09:52:05Z</dcterms:created>
  <dcterms:modified xsi:type="dcterms:W3CDTF">2020-03-08T19:42:54Z</dcterms:modified>
</cp:coreProperties>
</file>