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3" r:id="rId3"/>
    <p:sldId id="264" r:id="rId4"/>
    <p:sldId id="265" r:id="rId5"/>
    <p:sldId id="266" r:id="rId6"/>
    <p:sldId id="277" r:id="rId7"/>
    <p:sldId id="269" r:id="rId8"/>
    <p:sldId id="275" r:id="rId9"/>
    <p:sldId id="267" r:id="rId10"/>
    <p:sldId id="276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214" autoAdjust="0"/>
    <p:restoredTop sz="94660"/>
  </p:normalViewPr>
  <p:slideViewPr>
    <p:cSldViewPr>
      <p:cViewPr varScale="1">
        <p:scale>
          <a:sx n="108" d="100"/>
          <a:sy n="108" d="100"/>
        </p:scale>
        <p:origin x="1302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07704" y="836712"/>
            <a:ext cx="6172200" cy="4608512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13. HAFTA 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Devanagari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Alfabesi ve Örnek Sanskrit Metinler-IV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endParaRPr lang="tr-TR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Doğu Dilleri ve Edebiyatları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575354F4-6F3F-4C3F-94BE-B191F573C3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225" y="2204864"/>
            <a:ext cx="7555549" cy="3200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599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4E086F0E-67E4-4882-BC15-E6BDBD98D72C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57200" y="1542160"/>
            <a:ext cx="8023468" cy="339900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17C5B331-B688-45C5-B6B6-A5D67B927490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84602" y="1700808"/>
            <a:ext cx="8014166" cy="396044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12ABB126-9E12-420B-8F6C-4AF735975A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1" y="2179330"/>
            <a:ext cx="7539271" cy="319388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535D8451-124F-4CE3-B202-F8FA9AFE34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844824"/>
            <a:ext cx="7730508" cy="194421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8F15E1B8-0E9F-4D40-9C62-4FD3D232B0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2179211"/>
            <a:ext cx="7468247" cy="2499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161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2D345999-8000-41C6-8376-88BE105B5B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891" y="1538787"/>
            <a:ext cx="7467600" cy="474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482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EC55F419-8C55-40B5-987D-723B06DE90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538" y="1861227"/>
            <a:ext cx="7401558" cy="3135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852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>
            <a:extLst>
              <a:ext uri="{FF2B5EF4-FFF2-40B4-BE49-F238E27FC236}">
                <a16:creationId xmlns:a16="http://schemas.microsoft.com/office/drawing/2014/main" id="{3A189409-7656-4D73-8A99-6D4963E4CEA2}"/>
              </a:ext>
            </a:extLst>
          </p:cNvPr>
          <p:cNvSpPr txBox="1">
            <a:spLocks/>
          </p:cNvSpPr>
          <p:nvPr/>
        </p:nvSpPr>
        <p:spPr>
          <a:xfrm>
            <a:off x="611560" y="18864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3B9BACD2-6FCE-48E6-90ED-AEE9D7CCE7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628800"/>
            <a:ext cx="7722743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0119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1347</TotalTime>
  <Words>101</Words>
  <Application>Microsoft Office PowerPoint</Application>
  <PresentationFormat>Ekran Gösterisi (4:3)</PresentationFormat>
  <Paragraphs>17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Calibri</vt:lpstr>
      <vt:lpstr>Century Schoolbook</vt:lpstr>
      <vt:lpstr>Comic Sans MS</vt:lpstr>
      <vt:lpstr>Wingdings</vt:lpstr>
      <vt:lpstr>Wingdings 2</vt:lpstr>
      <vt:lpstr>Oriel</vt:lpstr>
      <vt:lpstr>                  HİN 131 DEVANAGARİ ALFABESİ  13. HAFTA   Devanagari Alfabesi ve Örnek Sanskrit Metinler-IV        </vt:lpstr>
      <vt:lpstr>HİN 131 DEVANAGARİ ALFABESİ</vt:lpstr>
      <vt:lpstr>HİN 131 DEVANAGARİ ALFABESİ</vt:lpstr>
      <vt:lpstr>HİN 131 DEVANAGARİ ALFABESİ</vt:lpstr>
      <vt:lpstr>HİN 131 DEVANAGARİ ALFABESİ</vt:lpstr>
      <vt:lpstr>HİN 131 DEVANAGARİ ALFABESİ</vt:lpstr>
      <vt:lpstr>HİN 131 DEVANAGARİ ALFABESİ</vt:lpstr>
      <vt:lpstr>HİN 131 DEVANAGARİ ALFABESİ</vt:lpstr>
      <vt:lpstr>PowerPoint Sunusu</vt:lpstr>
      <vt:lpstr>HİN 131 DEVANAGARİ ALFABESİ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167</cp:revision>
  <dcterms:created xsi:type="dcterms:W3CDTF">2014-11-21T09:52:05Z</dcterms:created>
  <dcterms:modified xsi:type="dcterms:W3CDTF">2020-03-08T19:42:54Z</dcterms:modified>
</cp:coreProperties>
</file>