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76" r:id="rId8"/>
    <p:sldId id="273" r:id="rId9"/>
    <p:sldId id="274" r:id="rId10"/>
    <p:sldId id="27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4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693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91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674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471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4882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8044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864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547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137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3357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064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E3406-0B88-43C6-9E1F-DD611A546D40}" type="datetimeFigureOut">
              <a:rPr lang="tr-TR" smtClean="0"/>
              <a:t>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04F52-3096-4928-BA24-70C45DBBAF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918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rlz=1C1VFKB_enTR631TR632&amp;ei=wWg8XpnDDMXz6QT0rofQCA&amp;q=stylistics+in+linguistics+pdf&amp;oq=styli+in+linguistics&amp;gs_l=psy-ab.1.1.0i7i30i19l10.1219.1695..5614...0.0..0.224.668.0j3j1......0....1..gws-wiz.......0i7i10i30i19j0i19.9Nzca5Rs6Fc" TargetMode="External"/><Relationship Id="rId2" Type="http://schemas.openxmlformats.org/officeDocument/2006/relationships/hyperlink" Target="https://www.scribd.com/doc/44389798/Types-of-Stylistic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VFKB_enTR631TR632&amp;ei=wWg8XpnDDMXz6QT0rofQCA&amp;q=stylistics+in+linguistics+pdf&amp;oq=styli+in+linguistics&amp;gs_l=psy-ab.1.1.0i7i30i19l10.1219.1695..5614...0.0..0.224.668.0j3j1......0....1..gws-wiz.......0i7i10i30i19j0i19.9Nzca5Rs6F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VFKB_enTR631TR632&amp;ei=wWg8XpnDDMXz6QT0rofQCA&amp;q=stylistics+in+linguistics+pdf&amp;oq=styli+in+linguistics&amp;gs_l=psy-ab.1.1.0i7i30i19l10.1219.1695..5614...0.0..0.224.668.0j3j1......0....1..gws-wiz.......0i7i10i30i19j0i19.9Nzca5Rs6F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VFKB_enTR631TR632&amp;ei=wWg8XpnDDMXz6QT0rofQCA&amp;q=stylistics+in+linguistics+pdf&amp;oq=styli+in+linguistics&amp;gs_l=psy-ab.1.1.0i7i30i19l10.1219.1695..5614...0.0..0.224.668.0j3j1......0....1..gws-wiz.......0i7i10i30i19j0i19.9Nzca5Rs6F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rlz=1C1VFKB_enTR631TR632&amp;ei=wWg8XpnDDMXz6QT0rofQCA&amp;q=stylistics+in+linguistics+pdf&amp;oq=styli+in+linguistics&amp;gs_l=psy-ab.1.1.0i7i30i19l10.1219.1695..5614...0.0..0.224.668.0j3j1......0....1..gws-wiz.......0i7i10i30i19j0i19.9Nzca5Rs6F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/44389798/Types-of-Stylistics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/44389798/Types-of-Stylistic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/44389798/Types-of-Stylistic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cribd.com/doc/44389798/Types-of-Stylistic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24118" y="161365"/>
            <a:ext cx="11412070" cy="3523130"/>
          </a:xfrm>
        </p:spPr>
        <p:txBody>
          <a:bodyPr>
            <a:noAutofit/>
          </a:bodyPr>
          <a:lstStyle/>
          <a:p>
            <a:r>
              <a:rPr lang="tr-TR" sz="75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BDB </a:t>
            </a:r>
            <a:r>
              <a:rPr lang="tr-TR" sz="75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301-302 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Dilbilim Temel Kavramları I</a:t>
            </a:r>
            <a:b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75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7500" b="1" i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sz="75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tr-TR" sz="75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32965" y="4706470"/>
            <a:ext cx="9144000" cy="1909483"/>
          </a:xfrm>
        </p:spPr>
        <p:txBody>
          <a:bodyPr/>
          <a:lstStyle/>
          <a:p>
            <a:r>
              <a:rPr lang="tr-TR" b="1" dirty="0" smtClean="0">
                <a:latin typeface="Garamond" panose="02020404030301010803" pitchFamily="18" charset="0"/>
              </a:rPr>
              <a:t>Dr. Mustafa Güleç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Ankara Üniversitesi, Dil ve Tarih-Coğrafya Fakültesi (DTCF)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Batı Dilleri ve Edebiyatları Bölümü,</a:t>
            </a:r>
          </a:p>
          <a:p>
            <a:r>
              <a:rPr lang="tr-TR" b="1" dirty="0" smtClean="0">
                <a:latin typeface="Garamond" panose="02020404030301010803" pitchFamily="18" charset="0"/>
              </a:rPr>
              <a:t>Hollanda Dili ve Edebiyatı Anabilim Dalı  </a:t>
            </a:r>
            <a:endParaRPr lang="tr-TR" b="1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6241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Giovanelli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Marcello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&amp;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Mason,Jessica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2008.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Language of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(Cambridge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Topics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 English Language)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Cambridge: Cambridge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smtClean="0">
                <a:hlinkClick r:id="rId2"/>
              </a:rPr>
              <a:t>https</a:t>
            </a:r>
            <a:r>
              <a:rPr lang="tr-TR" dirty="0">
                <a:hlinkClick r:id="rId2"/>
              </a:rPr>
              <a:t>://</a:t>
            </a:r>
            <a:r>
              <a:rPr lang="tr-TR" dirty="0" smtClean="0">
                <a:hlinkClick r:id="rId2"/>
              </a:rPr>
              <a:t>www.scribd.com/doc/44389798/Types-of-Stylistics</a:t>
            </a:r>
            <a:endParaRPr lang="tr-TR" dirty="0" smtClean="0"/>
          </a:p>
          <a:p>
            <a:r>
              <a:rPr lang="tr-TR" dirty="0">
                <a:hlinkClick r:id="rId3"/>
              </a:rPr>
              <a:t>https://www.google.com/search?rlz=1C1VFKB_enTR631TR632&amp;ei=wWg8XpnDDMXz6QT0rofQCA&amp;q=stylistics+in+linguistics+pdf&amp;oq=styli+in+linguistics&amp;gs_l=psy-ab.1.1.0i7i30i19l10.1219.1695..5614...0.0..0.224.668.0j3j1......0....1..gws-wiz.......0i7i10i30i19j0i19.9Nzca5Rs6Fc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073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75129" y="0"/>
            <a:ext cx="11421035" cy="627529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Stylistics 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5129" y="627529"/>
            <a:ext cx="11421035" cy="5683623"/>
          </a:xfrm>
        </p:spPr>
        <p:txBody>
          <a:bodyPr>
            <a:normAutofit fontScale="92500"/>
          </a:bodyPr>
          <a:lstStyle/>
          <a:p>
            <a:pPr algn="just" fontAlgn="base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is the description and analysis of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ability of linguistic forms in actual language use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branch of applied linguistics, is the study and interpretation of texts of all types and/or spoken language in regard to their linguistic and tonal style, where style is the particular variety of language used by different individuals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in different situations or settings.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Operating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all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levels (e.g. lexicology, syntax, text linguistics, and intonation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stylisticians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both the style of specific texts and stylistic variation across texts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tr-TR" dirty="0">
                <a:hlinkClick r:id="rId2"/>
              </a:rPr>
              <a:t>https://www.google.com/search?rlz=1C1VFKB_enTR631TR632&amp;ei=wWg8XpnDDMXz6QT0rofQCA&amp;q=stylistics+in+linguistics+pdf&amp;oq=styli+in+linguistics&amp;gs_l=psy-ab.1.1.0i7i30i19l10.1219.1695..5614...0.0..0.224.668.0j3j1......0....1..gws-wiz.......0i7i10i30i19j0i19.9Nzca5Rs6Fc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96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style and stylistics?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Boiled down to its most basic definition, style refers to the way in which an author uses language in order to create the mood and meaning of a text.  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refers to a study of the devices used in language that affect one's interpretation of a text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hlinkClick r:id="rId2"/>
              </a:rPr>
              <a:t>https://www.google.com/search?rlz=1C1VFKB_enTR631TR632&amp;ei=wWg8XpnDDMXz6QT0rofQCA&amp;q=stylistics+in+linguistics+pdf&amp;oq=styli+in+linguistics&amp;gs_l=psy-ab.1.1.0i7i30i19l10.1219.1695..5614...0.0..0.224.668.0j3j1......0....1..gws-wiz.......0i7i10i30i19j0i19.9Nzca5Rs6Fc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0797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the difference between linguistic stylistics and literary stylistics?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Literary criticism is a "judgment" or "evaluation" of a literary.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nouns the difference between style and stylistics is that style is a manner of doing or presenting things, especially a fashionable one while stylistics is (linguistics) the study of literary style, and how it changes within different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contexts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hlinkClick r:id="rId2"/>
              </a:rPr>
              <a:t>https://www.google.com/search?rlz=1C1VFKB_enTR631TR632&amp;ei=wWg8XpnDDMXz6QT0rofQCA&amp;q=stylistics+in+linguistics+pdf&amp;oq=styli+in+linguistics&amp;gs_l=psy-ab.1.1.0i7i30i19l10.1219.1695..5614...0.0..0.224.668.0j3j1......0....1..gws-wiz.......0i7i10i30i19j0i19.9Nzca5Rs6Fc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517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is stylistics in literature?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 is a branch of applied linguistics concerned with the study of style in texts, especially, but not exclusively, in literary works. 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Also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called literary linguistics, stylistics focuses on the figures, tropes, and other rhetorical devices used to provide variety and a distinctness to someone's writing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hlinkClick r:id="rId2"/>
              </a:rPr>
              <a:t>https://www.google.com/search?rlz=1C1VFKB_enTR631TR632&amp;ei=wWg8XpnDDMXz6QT0rofQCA&amp;q=stylistics+in+linguistics+pdf&amp;oq=styli+in+linguistics&amp;gs_l=psy-ab.1.1.0i7i30i19l10.1219.1695..5614...0.0..0.224.668.0j3j1......0....1..gws-wiz.......0i7i10i30i19j0i19.9Nzca5Rs6Fc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8021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types of stylistics?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General Stylistics or Stylistics: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This is stylistics viewed from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thebroad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notion of the linguistic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studyof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all types of linguistic events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fromdifferent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domains of life. It is used 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asacover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 for the analysis of non-literary varieties of language,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orregisters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(Wales 458). Hence, one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canundertake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stylistic study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areligioussermon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sport commentary,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legaldocument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political speech,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abusiness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conversation, etc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hlinkClick r:id="rId2"/>
              </a:rPr>
              <a:t>https://www.scribd.com/doc/44389798/Types-of-Stylistics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872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types of stylistics?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Literary Stylistics: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This is the type of analysis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thatfocuses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literary texts. 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thebroadsense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such a study may be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non-linguistic, but in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morespecialized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sense, it 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essentiallylinguistic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To make this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linguisticorientation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clearer, the terms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linguostylistics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aresometimes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employed to denote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thelinguistic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analysis or interpretation of literary events. Other types of stylistics below are largely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subtypesof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thislinguistic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literary stylistics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sz="3200" dirty="0">
                <a:hlinkClick r:id="rId2"/>
              </a:rPr>
              <a:t>https://www.scribd.com/doc/44389798/Types-of-Stylistics</a:t>
            </a:r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7988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types of stylistics?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Textualist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Stylistics(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Textlinguistics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type of stylistics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engaged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“empty technology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 text. It merely identifies the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raw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patterns of a (literary)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phonological, grammatical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lexical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semantic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attempting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relate these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message in the text.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approach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 at the early stages of the evolution of stylistics as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discipline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linguists viewed literary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merely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linguistic events and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literary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interpretation,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involving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thematic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concerns or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artistic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significance,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were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of concern to them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especially as they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involved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 the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artist’s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intention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was hardly subject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verifiability emphasized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claim of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modern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sz="3200" dirty="0">
                <a:hlinkClick r:id="rId2"/>
              </a:rPr>
              <a:t>https://www.scribd.com/doc/44389798/Types-of-Stylistics</a:t>
            </a:r>
            <a:endParaRPr lang="tr-T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4587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What are the types of stylistics?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Interpretative Stylistics: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This is the practice engaged in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stylisticians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nowadays.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analysis of the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(literary) text,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unravellingof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content or artistic value of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text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the marrying of these two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depicted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Leo Spitzer’s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philological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circle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interpretative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stylistician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relates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description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literary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appreciation by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seeking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artistic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relating it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or first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seeking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linguistic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in the text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relating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to the artistic motivation. 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belief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that the linguistic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chosen deliberately to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express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certain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artistic or literary goals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two can hardly be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divorced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dirty="0">
                <a:hlinkClick r:id="rId2"/>
              </a:rPr>
              <a:t>https://www.scribd.com/doc/44389798/Types-of-Stylistics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750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3005</TotalTime>
  <Words>266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Garamond</vt:lpstr>
      <vt:lpstr>Times New Roman</vt:lpstr>
      <vt:lpstr>Office Teması</vt:lpstr>
      <vt:lpstr>BDB 301-302 Dilbilim Temel Kavramları I (Introduction to Linguistics)</vt:lpstr>
      <vt:lpstr>What is Stylistics in Linguistics ?</vt:lpstr>
      <vt:lpstr>What is style and stylistics?</vt:lpstr>
      <vt:lpstr>What is the difference between linguistic stylistics and literary stylistics?</vt:lpstr>
      <vt:lpstr>What is stylistics in literature?</vt:lpstr>
      <vt:lpstr>What are the types of stylistics?</vt:lpstr>
      <vt:lpstr>What are the types of stylistics?</vt:lpstr>
      <vt:lpstr>What are the types of stylistics?</vt:lpstr>
      <vt:lpstr>What are the types of stylistics?</vt:lpstr>
      <vt:lpstr>References: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 nedir?</dc:title>
  <dc:creator>MUSTAFA GÜLEÇ</dc:creator>
  <cp:lastModifiedBy>Mustafa Güleç</cp:lastModifiedBy>
  <cp:revision>270</cp:revision>
  <dcterms:created xsi:type="dcterms:W3CDTF">2018-02-15T15:22:31Z</dcterms:created>
  <dcterms:modified xsi:type="dcterms:W3CDTF">2020-02-07T13:41:10Z</dcterms:modified>
</cp:coreProperties>
</file>