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6" r:id="rId3"/>
    <p:sldId id="267" r:id="rId4"/>
    <p:sldId id="268" r:id="rId5"/>
    <p:sldId id="257" r:id="rId6"/>
    <p:sldId id="258" r:id="rId7"/>
    <p:sldId id="269" r:id="rId8"/>
    <p:sldId id="259" r:id="rId9"/>
    <p:sldId id="260" r:id="rId10"/>
    <p:sldId id="262" r:id="rId11"/>
    <p:sldId id="265" r:id="rId12"/>
    <p:sldId id="261" r:id="rId13"/>
    <p:sldId id="263" r:id="rId14"/>
    <p:sldId id="270" r:id="rId15"/>
    <p:sldId id="264" r:id="rId16"/>
  </p:sldIdLst>
  <p:sldSz cx="12192000" cy="6858000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2EFD45-CD39-4207-9FCC-75EB11366A02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</dgm:pt>
    <dgm:pt modelId="{AC96B550-7FAA-4CF8-BBFA-3E5E367743B6}">
      <dgm:prSet phldrT="[Metin]"/>
      <dgm:spPr/>
      <dgm:t>
        <a:bodyPr/>
        <a:lstStyle/>
        <a:p>
          <a:r>
            <a:rPr lang="tr-TR" dirty="0" err="1" smtClean="0"/>
            <a:t>Input</a:t>
          </a:r>
          <a:endParaRPr lang="en-US" dirty="0"/>
        </a:p>
      </dgm:t>
    </dgm:pt>
    <dgm:pt modelId="{F290981A-4FEE-4EBC-AF97-2614ABE55669}" type="parTrans" cxnId="{F960F926-33F5-4E06-B172-9076BCF861E2}">
      <dgm:prSet/>
      <dgm:spPr/>
      <dgm:t>
        <a:bodyPr/>
        <a:lstStyle/>
        <a:p>
          <a:endParaRPr lang="en-US"/>
        </a:p>
      </dgm:t>
    </dgm:pt>
    <dgm:pt modelId="{81478DC5-79CF-4F3A-BA85-FE8BD6613DFE}" type="sibTrans" cxnId="{F960F926-33F5-4E06-B172-9076BCF861E2}">
      <dgm:prSet/>
      <dgm:spPr/>
      <dgm:t>
        <a:bodyPr/>
        <a:lstStyle/>
        <a:p>
          <a:endParaRPr lang="en-US"/>
        </a:p>
      </dgm:t>
    </dgm:pt>
    <dgm:pt modelId="{080081C2-CAE2-4F2C-A0C2-4769CB153CA9}">
      <dgm:prSet phldrT="[Metin]"/>
      <dgm:spPr/>
      <dgm:t>
        <a:bodyPr/>
        <a:lstStyle/>
        <a:p>
          <a:r>
            <a:rPr lang="tr-TR" dirty="0" err="1" smtClean="0"/>
            <a:t>Process</a:t>
          </a:r>
          <a:endParaRPr lang="en-US" dirty="0"/>
        </a:p>
      </dgm:t>
    </dgm:pt>
    <dgm:pt modelId="{213E7E2C-0F61-40B2-98D5-2EE9EDD16FB3}" type="parTrans" cxnId="{2028FEEF-7CD2-4341-A1B3-8C775685C37C}">
      <dgm:prSet/>
      <dgm:spPr/>
      <dgm:t>
        <a:bodyPr/>
        <a:lstStyle/>
        <a:p>
          <a:endParaRPr lang="en-US"/>
        </a:p>
      </dgm:t>
    </dgm:pt>
    <dgm:pt modelId="{D0C9A72B-9702-433A-B3ED-B0805A863C18}" type="sibTrans" cxnId="{2028FEEF-7CD2-4341-A1B3-8C775685C37C}">
      <dgm:prSet/>
      <dgm:spPr/>
      <dgm:t>
        <a:bodyPr/>
        <a:lstStyle/>
        <a:p>
          <a:endParaRPr lang="en-US"/>
        </a:p>
      </dgm:t>
    </dgm:pt>
    <dgm:pt modelId="{F65AB98A-3F9C-4320-A6DD-8A4119BA02C6}">
      <dgm:prSet phldrT="[Metin]"/>
      <dgm:spPr/>
      <dgm:t>
        <a:bodyPr/>
        <a:lstStyle/>
        <a:p>
          <a:r>
            <a:rPr lang="tr-TR" dirty="0" err="1" smtClean="0"/>
            <a:t>Output</a:t>
          </a:r>
          <a:endParaRPr lang="en-US" dirty="0"/>
        </a:p>
      </dgm:t>
    </dgm:pt>
    <dgm:pt modelId="{9C147C09-46CC-44E3-B17A-253C0045A805}" type="parTrans" cxnId="{0FB3F1EA-B284-48D1-9696-9FC19FB79614}">
      <dgm:prSet/>
      <dgm:spPr/>
      <dgm:t>
        <a:bodyPr/>
        <a:lstStyle/>
        <a:p>
          <a:endParaRPr lang="en-US"/>
        </a:p>
      </dgm:t>
    </dgm:pt>
    <dgm:pt modelId="{D610B9B4-638A-416C-BB85-40811CFEBF0E}" type="sibTrans" cxnId="{0FB3F1EA-B284-48D1-9696-9FC19FB79614}">
      <dgm:prSet/>
      <dgm:spPr/>
      <dgm:t>
        <a:bodyPr/>
        <a:lstStyle/>
        <a:p>
          <a:endParaRPr lang="en-US"/>
        </a:p>
      </dgm:t>
    </dgm:pt>
    <dgm:pt modelId="{B724BE53-6D34-403D-864F-B45CDF04CE0A}">
      <dgm:prSet/>
      <dgm:spPr/>
      <dgm:t>
        <a:bodyPr/>
        <a:lstStyle/>
        <a:p>
          <a:r>
            <a:rPr lang="tr-TR" dirty="0" smtClean="0"/>
            <a:t>Data</a:t>
          </a:r>
          <a:endParaRPr lang="en-US" dirty="0"/>
        </a:p>
      </dgm:t>
    </dgm:pt>
    <dgm:pt modelId="{E4F74753-B525-4A98-9512-4D3408D2BDB4}" type="parTrans" cxnId="{E235F581-D67A-4096-BBF7-FA9409A6FF3E}">
      <dgm:prSet/>
      <dgm:spPr/>
      <dgm:t>
        <a:bodyPr/>
        <a:lstStyle/>
        <a:p>
          <a:endParaRPr lang="en-US"/>
        </a:p>
      </dgm:t>
    </dgm:pt>
    <dgm:pt modelId="{4025FBAC-0AD5-49EE-9660-050221050CBE}" type="sibTrans" cxnId="{E235F581-D67A-4096-BBF7-FA9409A6FF3E}">
      <dgm:prSet/>
      <dgm:spPr/>
      <dgm:t>
        <a:bodyPr/>
        <a:lstStyle/>
        <a:p>
          <a:endParaRPr lang="en-US"/>
        </a:p>
      </dgm:t>
    </dgm:pt>
    <dgm:pt modelId="{7B5B255A-88CB-4931-BBCB-686B999E50E4}">
      <dgm:prSet/>
      <dgm:spPr/>
      <dgm:t>
        <a:bodyPr/>
        <a:lstStyle/>
        <a:p>
          <a:r>
            <a:rPr lang="tr-TR" dirty="0" smtClean="0"/>
            <a:t>Information</a:t>
          </a:r>
          <a:endParaRPr lang="en-US" dirty="0"/>
        </a:p>
      </dgm:t>
    </dgm:pt>
    <dgm:pt modelId="{7B10B72C-53C7-4938-AC6B-ADCCA9AC9912}" type="parTrans" cxnId="{24F1E185-F1FA-4BBF-9D16-0A9A79666364}">
      <dgm:prSet/>
      <dgm:spPr/>
      <dgm:t>
        <a:bodyPr/>
        <a:lstStyle/>
        <a:p>
          <a:endParaRPr lang="en-US"/>
        </a:p>
      </dgm:t>
    </dgm:pt>
    <dgm:pt modelId="{7D28961E-ADF7-45CB-B2B9-440E7024DE7C}" type="sibTrans" cxnId="{24F1E185-F1FA-4BBF-9D16-0A9A79666364}">
      <dgm:prSet/>
      <dgm:spPr/>
      <dgm:t>
        <a:bodyPr/>
        <a:lstStyle/>
        <a:p>
          <a:endParaRPr lang="en-US"/>
        </a:p>
      </dgm:t>
    </dgm:pt>
    <dgm:pt modelId="{F647C356-72CB-443A-986E-8187A5243B03}">
      <dgm:prSet/>
      <dgm:spPr/>
      <dgm:t>
        <a:bodyPr/>
        <a:lstStyle/>
        <a:p>
          <a:r>
            <a:rPr lang="tr-TR" dirty="0" err="1" smtClean="0"/>
            <a:t>converting</a:t>
          </a:r>
          <a:r>
            <a:rPr lang="tr-TR" dirty="0" smtClean="0"/>
            <a:t> data </a:t>
          </a:r>
          <a:r>
            <a:rPr lang="tr-TR" dirty="0" err="1" smtClean="0"/>
            <a:t>into</a:t>
          </a:r>
          <a:r>
            <a:rPr lang="tr-TR" dirty="0" smtClean="0"/>
            <a:t> </a:t>
          </a:r>
          <a:r>
            <a:rPr lang="tr-TR" dirty="0" err="1" smtClean="0"/>
            <a:t>information</a:t>
          </a:r>
          <a:r>
            <a:rPr lang="tr-TR" dirty="0" smtClean="0"/>
            <a:t>.</a:t>
          </a:r>
          <a:endParaRPr lang="en-US" dirty="0"/>
        </a:p>
      </dgm:t>
    </dgm:pt>
    <dgm:pt modelId="{06210FE0-FBD1-4B1C-9DEE-93C79C00A95D}" type="parTrans" cxnId="{360A20F8-67B0-4504-AED8-06986EB0E00D}">
      <dgm:prSet/>
      <dgm:spPr/>
      <dgm:t>
        <a:bodyPr/>
        <a:lstStyle/>
        <a:p>
          <a:endParaRPr lang="en-US"/>
        </a:p>
      </dgm:t>
    </dgm:pt>
    <dgm:pt modelId="{F0C54EEB-B77E-47D9-BAC2-F9870F6F86BB}" type="sibTrans" cxnId="{360A20F8-67B0-4504-AED8-06986EB0E00D}">
      <dgm:prSet/>
      <dgm:spPr/>
      <dgm:t>
        <a:bodyPr/>
        <a:lstStyle/>
        <a:p>
          <a:endParaRPr lang="en-US"/>
        </a:p>
      </dgm:t>
    </dgm:pt>
    <dgm:pt modelId="{952A286A-CE4C-47FF-8551-0C528BE372C1}" type="pres">
      <dgm:prSet presAssocID="{202EFD45-CD39-4207-9FCC-75EB11366A02}" presName="linearFlow" presStyleCnt="0">
        <dgm:presLayoutVars>
          <dgm:dir/>
          <dgm:animLvl val="lvl"/>
          <dgm:resizeHandles val="exact"/>
        </dgm:presLayoutVars>
      </dgm:prSet>
      <dgm:spPr/>
    </dgm:pt>
    <dgm:pt modelId="{D1AC4983-9F2A-4F7C-A406-A178BFD8F794}" type="pres">
      <dgm:prSet presAssocID="{AC96B550-7FAA-4CF8-BBFA-3E5E367743B6}" presName="composite" presStyleCnt="0"/>
      <dgm:spPr/>
    </dgm:pt>
    <dgm:pt modelId="{6DF67D50-9D29-4CB1-AF18-DD24CF5681C1}" type="pres">
      <dgm:prSet presAssocID="{AC96B550-7FAA-4CF8-BBFA-3E5E367743B6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74390A-A435-430B-8190-2DA85F32BC0E}" type="pres">
      <dgm:prSet presAssocID="{AC96B550-7FAA-4CF8-BBFA-3E5E367743B6}" presName="parSh" presStyleLbl="node1" presStyleIdx="0" presStyleCnt="3"/>
      <dgm:spPr/>
      <dgm:t>
        <a:bodyPr/>
        <a:lstStyle/>
        <a:p>
          <a:endParaRPr lang="en-US"/>
        </a:p>
      </dgm:t>
    </dgm:pt>
    <dgm:pt modelId="{7853F7E3-DA03-4099-A049-2E578B16BF74}" type="pres">
      <dgm:prSet presAssocID="{AC96B550-7FAA-4CF8-BBFA-3E5E367743B6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ECC276-C937-44CB-AB9A-FC0D14693263}" type="pres">
      <dgm:prSet presAssocID="{81478DC5-79CF-4F3A-BA85-FE8BD6613DFE}" presName="sibTrans" presStyleLbl="sibTrans2D1" presStyleIdx="0" presStyleCnt="2"/>
      <dgm:spPr/>
      <dgm:t>
        <a:bodyPr/>
        <a:lstStyle/>
        <a:p>
          <a:endParaRPr lang="en-US"/>
        </a:p>
      </dgm:t>
    </dgm:pt>
    <dgm:pt modelId="{26FC6449-E132-4A16-BD38-9E24ED93D58A}" type="pres">
      <dgm:prSet presAssocID="{81478DC5-79CF-4F3A-BA85-FE8BD6613DFE}" presName="connTx" presStyleLbl="sibTrans2D1" presStyleIdx="0" presStyleCnt="2"/>
      <dgm:spPr/>
      <dgm:t>
        <a:bodyPr/>
        <a:lstStyle/>
        <a:p>
          <a:endParaRPr lang="en-US"/>
        </a:p>
      </dgm:t>
    </dgm:pt>
    <dgm:pt modelId="{A44E7410-A7E8-4339-9D74-C4964064E938}" type="pres">
      <dgm:prSet presAssocID="{080081C2-CAE2-4F2C-A0C2-4769CB153CA9}" presName="composite" presStyleCnt="0"/>
      <dgm:spPr/>
    </dgm:pt>
    <dgm:pt modelId="{61DA4936-69AE-480C-8CA5-A1ED637F4ADE}" type="pres">
      <dgm:prSet presAssocID="{080081C2-CAE2-4F2C-A0C2-4769CB153CA9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6747D9-ACEB-454E-B3DD-F6CB5C60BD5F}" type="pres">
      <dgm:prSet presAssocID="{080081C2-CAE2-4F2C-A0C2-4769CB153CA9}" presName="parSh" presStyleLbl="node1" presStyleIdx="1" presStyleCnt="3"/>
      <dgm:spPr/>
      <dgm:t>
        <a:bodyPr/>
        <a:lstStyle/>
        <a:p>
          <a:endParaRPr lang="en-US"/>
        </a:p>
      </dgm:t>
    </dgm:pt>
    <dgm:pt modelId="{E5EBEF15-5C52-40A7-AC3B-F0292AC73513}" type="pres">
      <dgm:prSet presAssocID="{080081C2-CAE2-4F2C-A0C2-4769CB153CA9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3C20A-D764-4204-8A61-BEFB119BD9CE}" type="pres">
      <dgm:prSet presAssocID="{D0C9A72B-9702-433A-B3ED-B0805A863C1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4B7F07F9-A236-4199-92FD-6118C34164EA}" type="pres">
      <dgm:prSet presAssocID="{D0C9A72B-9702-433A-B3ED-B0805A863C18}" presName="connTx" presStyleLbl="sibTrans2D1" presStyleIdx="1" presStyleCnt="2"/>
      <dgm:spPr/>
      <dgm:t>
        <a:bodyPr/>
        <a:lstStyle/>
        <a:p>
          <a:endParaRPr lang="en-US"/>
        </a:p>
      </dgm:t>
    </dgm:pt>
    <dgm:pt modelId="{4AEA4818-E0B5-4599-8E9C-450EE7025F57}" type="pres">
      <dgm:prSet presAssocID="{F65AB98A-3F9C-4320-A6DD-8A4119BA02C6}" presName="composite" presStyleCnt="0"/>
      <dgm:spPr/>
    </dgm:pt>
    <dgm:pt modelId="{72CCCFD8-4B28-43D8-8273-D73956A1168F}" type="pres">
      <dgm:prSet presAssocID="{F65AB98A-3F9C-4320-A6DD-8A4119BA02C6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818C42-6FBA-4E17-A32C-38C6783E6641}" type="pres">
      <dgm:prSet presAssocID="{F65AB98A-3F9C-4320-A6DD-8A4119BA02C6}" presName="parSh" presStyleLbl="node1" presStyleIdx="2" presStyleCnt="3"/>
      <dgm:spPr/>
      <dgm:t>
        <a:bodyPr/>
        <a:lstStyle/>
        <a:p>
          <a:endParaRPr lang="en-US"/>
        </a:p>
      </dgm:t>
    </dgm:pt>
    <dgm:pt modelId="{0891B3B8-4A2B-412A-92F1-F114D9D2D216}" type="pres">
      <dgm:prSet presAssocID="{F65AB98A-3F9C-4320-A6DD-8A4119BA02C6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B3F1EA-B284-48D1-9696-9FC19FB79614}" srcId="{202EFD45-CD39-4207-9FCC-75EB11366A02}" destId="{F65AB98A-3F9C-4320-A6DD-8A4119BA02C6}" srcOrd="2" destOrd="0" parTransId="{9C147C09-46CC-44E3-B17A-253C0045A805}" sibTransId="{D610B9B4-638A-416C-BB85-40811CFEBF0E}"/>
    <dgm:cxn modelId="{441E0911-86F3-41C8-8FDB-AAB3BF7B7B9F}" type="presOf" srcId="{F65AB98A-3F9C-4320-A6DD-8A4119BA02C6}" destId="{93818C42-6FBA-4E17-A32C-38C6783E6641}" srcOrd="1" destOrd="0" presId="urn:microsoft.com/office/officeart/2005/8/layout/process3"/>
    <dgm:cxn modelId="{9336C216-013C-4E4B-9D49-9EF955DA1F7E}" type="presOf" srcId="{B724BE53-6D34-403D-864F-B45CDF04CE0A}" destId="{7853F7E3-DA03-4099-A049-2E578B16BF74}" srcOrd="0" destOrd="0" presId="urn:microsoft.com/office/officeart/2005/8/layout/process3"/>
    <dgm:cxn modelId="{360A20F8-67B0-4504-AED8-06986EB0E00D}" srcId="{080081C2-CAE2-4F2C-A0C2-4769CB153CA9}" destId="{F647C356-72CB-443A-986E-8187A5243B03}" srcOrd="0" destOrd="0" parTransId="{06210FE0-FBD1-4B1C-9DEE-93C79C00A95D}" sibTransId="{F0C54EEB-B77E-47D9-BAC2-F9870F6F86BB}"/>
    <dgm:cxn modelId="{8DCA5118-BD33-47D4-AA97-9EEE7AA9EDDF}" type="presOf" srcId="{080081C2-CAE2-4F2C-A0C2-4769CB153CA9}" destId="{61DA4936-69AE-480C-8CA5-A1ED637F4ADE}" srcOrd="0" destOrd="0" presId="urn:microsoft.com/office/officeart/2005/8/layout/process3"/>
    <dgm:cxn modelId="{444A77F3-2A37-465E-816F-D1FCAB59C0DB}" type="presOf" srcId="{202EFD45-CD39-4207-9FCC-75EB11366A02}" destId="{952A286A-CE4C-47FF-8551-0C528BE372C1}" srcOrd="0" destOrd="0" presId="urn:microsoft.com/office/officeart/2005/8/layout/process3"/>
    <dgm:cxn modelId="{24F1E185-F1FA-4BBF-9D16-0A9A79666364}" srcId="{F65AB98A-3F9C-4320-A6DD-8A4119BA02C6}" destId="{7B5B255A-88CB-4931-BBCB-686B999E50E4}" srcOrd="0" destOrd="0" parTransId="{7B10B72C-53C7-4938-AC6B-ADCCA9AC9912}" sibTransId="{7D28961E-ADF7-45CB-B2B9-440E7024DE7C}"/>
    <dgm:cxn modelId="{DE32F741-4C68-48D7-8BAD-97D6254434B7}" type="presOf" srcId="{7B5B255A-88CB-4931-BBCB-686B999E50E4}" destId="{0891B3B8-4A2B-412A-92F1-F114D9D2D216}" srcOrd="0" destOrd="0" presId="urn:microsoft.com/office/officeart/2005/8/layout/process3"/>
    <dgm:cxn modelId="{B2CE33F7-6068-4D6F-831C-88667B67CEC2}" type="presOf" srcId="{D0C9A72B-9702-433A-B3ED-B0805A863C18}" destId="{4B7F07F9-A236-4199-92FD-6118C34164EA}" srcOrd="1" destOrd="0" presId="urn:microsoft.com/office/officeart/2005/8/layout/process3"/>
    <dgm:cxn modelId="{E235F581-D67A-4096-BBF7-FA9409A6FF3E}" srcId="{AC96B550-7FAA-4CF8-BBFA-3E5E367743B6}" destId="{B724BE53-6D34-403D-864F-B45CDF04CE0A}" srcOrd="0" destOrd="0" parTransId="{E4F74753-B525-4A98-9512-4D3408D2BDB4}" sibTransId="{4025FBAC-0AD5-49EE-9660-050221050CBE}"/>
    <dgm:cxn modelId="{2028FEEF-7CD2-4341-A1B3-8C775685C37C}" srcId="{202EFD45-CD39-4207-9FCC-75EB11366A02}" destId="{080081C2-CAE2-4F2C-A0C2-4769CB153CA9}" srcOrd="1" destOrd="0" parTransId="{213E7E2C-0F61-40B2-98D5-2EE9EDD16FB3}" sibTransId="{D0C9A72B-9702-433A-B3ED-B0805A863C18}"/>
    <dgm:cxn modelId="{82C436AE-9B48-4FE4-8989-BD0193EAD336}" type="presOf" srcId="{F65AB98A-3F9C-4320-A6DD-8A4119BA02C6}" destId="{72CCCFD8-4B28-43D8-8273-D73956A1168F}" srcOrd="0" destOrd="0" presId="urn:microsoft.com/office/officeart/2005/8/layout/process3"/>
    <dgm:cxn modelId="{6618744E-632E-47A5-B853-9D733E8F3BFC}" type="presOf" srcId="{AC96B550-7FAA-4CF8-BBFA-3E5E367743B6}" destId="{CD74390A-A435-430B-8190-2DA85F32BC0E}" srcOrd="1" destOrd="0" presId="urn:microsoft.com/office/officeart/2005/8/layout/process3"/>
    <dgm:cxn modelId="{C845B4FC-96D1-4C92-8E6C-BB5767AC38BF}" type="presOf" srcId="{D0C9A72B-9702-433A-B3ED-B0805A863C18}" destId="{EA43C20A-D764-4204-8A61-BEFB119BD9CE}" srcOrd="0" destOrd="0" presId="urn:microsoft.com/office/officeart/2005/8/layout/process3"/>
    <dgm:cxn modelId="{BD267726-8C76-4051-B40F-9C0892786344}" type="presOf" srcId="{AC96B550-7FAA-4CF8-BBFA-3E5E367743B6}" destId="{6DF67D50-9D29-4CB1-AF18-DD24CF5681C1}" srcOrd="0" destOrd="0" presId="urn:microsoft.com/office/officeart/2005/8/layout/process3"/>
    <dgm:cxn modelId="{5F3ABBA4-03AA-435D-8CB2-DA82B2456F4E}" type="presOf" srcId="{81478DC5-79CF-4F3A-BA85-FE8BD6613DFE}" destId="{26FC6449-E132-4A16-BD38-9E24ED93D58A}" srcOrd="1" destOrd="0" presId="urn:microsoft.com/office/officeart/2005/8/layout/process3"/>
    <dgm:cxn modelId="{F960F926-33F5-4E06-B172-9076BCF861E2}" srcId="{202EFD45-CD39-4207-9FCC-75EB11366A02}" destId="{AC96B550-7FAA-4CF8-BBFA-3E5E367743B6}" srcOrd="0" destOrd="0" parTransId="{F290981A-4FEE-4EBC-AF97-2614ABE55669}" sibTransId="{81478DC5-79CF-4F3A-BA85-FE8BD6613DFE}"/>
    <dgm:cxn modelId="{0BB274CE-1642-4797-9EDE-BAC8AD901784}" type="presOf" srcId="{F647C356-72CB-443A-986E-8187A5243B03}" destId="{E5EBEF15-5C52-40A7-AC3B-F0292AC73513}" srcOrd="0" destOrd="0" presId="urn:microsoft.com/office/officeart/2005/8/layout/process3"/>
    <dgm:cxn modelId="{DF028FD4-ACD3-46D1-BE94-8C67EE9FF099}" type="presOf" srcId="{81478DC5-79CF-4F3A-BA85-FE8BD6613DFE}" destId="{55ECC276-C937-44CB-AB9A-FC0D14693263}" srcOrd="0" destOrd="0" presId="urn:microsoft.com/office/officeart/2005/8/layout/process3"/>
    <dgm:cxn modelId="{359C377C-0867-49DC-BA55-B5DF544D9478}" type="presOf" srcId="{080081C2-CAE2-4F2C-A0C2-4769CB153CA9}" destId="{316747D9-ACEB-454E-B3DD-F6CB5C60BD5F}" srcOrd="1" destOrd="0" presId="urn:microsoft.com/office/officeart/2005/8/layout/process3"/>
    <dgm:cxn modelId="{0CBBDB82-CE74-4560-AA4C-F190947E1001}" type="presParOf" srcId="{952A286A-CE4C-47FF-8551-0C528BE372C1}" destId="{D1AC4983-9F2A-4F7C-A406-A178BFD8F794}" srcOrd="0" destOrd="0" presId="urn:microsoft.com/office/officeart/2005/8/layout/process3"/>
    <dgm:cxn modelId="{0E52ECFC-7309-429B-9D37-223F9189F8D9}" type="presParOf" srcId="{D1AC4983-9F2A-4F7C-A406-A178BFD8F794}" destId="{6DF67D50-9D29-4CB1-AF18-DD24CF5681C1}" srcOrd="0" destOrd="0" presId="urn:microsoft.com/office/officeart/2005/8/layout/process3"/>
    <dgm:cxn modelId="{8127F7E1-0185-4695-B1E7-C8BE143263E7}" type="presParOf" srcId="{D1AC4983-9F2A-4F7C-A406-A178BFD8F794}" destId="{CD74390A-A435-430B-8190-2DA85F32BC0E}" srcOrd="1" destOrd="0" presId="urn:microsoft.com/office/officeart/2005/8/layout/process3"/>
    <dgm:cxn modelId="{335C2494-5C46-4F7C-9C23-551FE2D01EDE}" type="presParOf" srcId="{D1AC4983-9F2A-4F7C-A406-A178BFD8F794}" destId="{7853F7E3-DA03-4099-A049-2E578B16BF74}" srcOrd="2" destOrd="0" presId="urn:microsoft.com/office/officeart/2005/8/layout/process3"/>
    <dgm:cxn modelId="{226812B9-843C-457F-A55F-48C90474645B}" type="presParOf" srcId="{952A286A-CE4C-47FF-8551-0C528BE372C1}" destId="{55ECC276-C937-44CB-AB9A-FC0D14693263}" srcOrd="1" destOrd="0" presId="urn:microsoft.com/office/officeart/2005/8/layout/process3"/>
    <dgm:cxn modelId="{07468F87-5BDC-4081-A3E3-FF00C4A0EA6D}" type="presParOf" srcId="{55ECC276-C937-44CB-AB9A-FC0D14693263}" destId="{26FC6449-E132-4A16-BD38-9E24ED93D58A}" srcOrd="0" destOrd="0" presId="urn:microsoft.com/office/officeart/2005/8/layout/process3"/>
    <dgm:cxn modelId="{545C6504-024E-4FEB-8F2C-8EFF831D0074}" type="presParOf" srcId="{952A286A-CE4C-47FF-8551-0C528BE372C1}" destId="{A44E7410-A7E8-4339-9D74-C4964064E938}" srcOrd="2" destOrd="0" presId="urn:microsoft.com/office/officeart/2005/8/layout/process3"/>
    <dgm:cxn modelId="{7387BC05-AA7B-4F4C-BBD8-2877D2FA073A}" type="presParOf" srcId="{A44E7410-A7E8-4339-9D74-C4964064E938}" destId="{61DA4936-69AE-480C-8CA5-A1ED637F4ADE}" srcOrd="0" destOrd="0" presId="urn:microsoft.com/office/officeart/2005/8/layout/process3"/>
    <dgm:cxn modelId="{D92E8416-95EB-4890-BE71-C9F914317C09}" type="presParOf" srcId="{A44E7410-A7E8-4339-9D74-C4964064E938}" destId="{316747D9-ACEB-454E-B3DD-F6CB5C60BD5F}" srcOrd="1" destOrd="0" presId="urn:microsoft.com/office/officeart/2005/8/layout/process3"/>
    <dgm:cxn modelId="{6D647DC2-4E74-45BE-95EA-E59D985CE28A}" type="presParOf" srcId="{A44E7410-A7E8-4339-9D74-C4964064E938}" destId="{E5EBEF15-5C52-40A7-AC3B-F0292AC73513}" srcOrd="2" destOrd="0" presId="urn:microsoft.com/office/officeart/2005/8/layout/process3"/>
    <dgm:cxn modelId="{D65BA158-CECD-4466-B826-B2E15465092C}" type="presParOf" srcId="{952A286A-CE4C-47FF-8551-0C528BE372C1}" destId="{EA43C20A-D764-4204-8A61-BEFB119BD9CE}" srcOrd="3" destOrd="0" presId="urn:microsoft.com/office/officeart/2005/8/layout/process3"/>
    <dgm:cxn modelId="{6A382D3D-81E5-4C11-A272-00E374C370A9}" type="presParOf" srcId="{EA43C20A-D764-4204-8A61-BEFB119BD9CE}" destId="{4B7F07F9-A236-4199-92FD-6118C34164EA}" srcOrd="0" destOrd="0" presId="urn:microsoft.com/office/officeart/2005/8/layout/process3"/>
    <dgm:cxn modelId="{7E694870-E8FF-44D0-B7D9-E726ECFFEB1A}" type="presParOf" srcId="{952A286A-CE4C-47FF-8551-0C528BE372C1}" destId="{4AEA4818-E0B5-4599-8E9C-450EE7025F57}" srcOrd="4" destOrd="0" presId="urn:microsoft.com/office/officeart/2005/8/layout/process3"/>
    <dgm:cxn modelId="{9ACC253F-FE8B-4F70-95DA-9DD51F0E2944}" type="presParOf" srcId="{4AEA4818-E0B5-4599-8E9C-450EE7025F57}" destId="{72CCCFD8-4B28-43D8-8273-D73956A1168F}" srcOrd="0" destOrd="0" presId="urn:microsoft.com/office/officeart/2005/8/layout/process3"/>
    <dgm:cxn modelId="{7B2F3224-AF2F-4836-9C00-3115EB14C142}" type="presParOf" srcId="{4AEA4818-E0B5-4599-8E9C-450EE7025F57}" destId="{93818C42-6FBA-4E17-A32C-38C6783E6641}" srcOrd="1" destOrd="0" presId="urn:microsoft.com/office/officeart/2005/8/layout/process3"/>
    <dgm:cxn modelId="{1E2A7A90-7A87-460B-A163-575610AF68BF}" type="presParOf" srcId="{4AEA4818-E0B5-4599-8E9C-450EE7025F57}" destId="{0891B3B8-4A2B-412A-92F1-F114D9D2D21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74390A-A435-430B-8190-2DA85F32BC0E}">
      <dsp:nvSpPr>
        <dsp:cNvPr id="0" name=""/>
        <dsp:cNvSpPr/>
      </dsp:nvSpPr>
      <dsp:spPr>
        <a:xfrm>
          <a:off x="5000" y="774199"/>
          <a:ext cx="2273483" cy="10367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Input</a:t>
          </a:r>
          <a:endParaRPr lang="en-US" sz="2400" kern="1200" dirty="0"/>
        </a:p>
      </dsp:txBody>
      <dsp:txXfrm>
        <a:off x="5000" y="774199"/>
        <a:ext cx="2273483" cy="691200"/>
      </dsp:txXfrm>
    </dsp:sp>
    <dsp:sp modelId="{7853F7E3-DA03-4099-A049-2E578B16BF74}">
      <dsp:nvSpPr>
        <dsp:cNvPr id="0" name=""/>
        <dsp:cNvSpPr/>
      </dsp:nvSpPr>
      <dsp:spPr>
        <a:xfrm>
          <a:off x="470653" y="1465399"/>
          <a:ext cx="2273483" cy="1468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Data</a:t>
          </a:r>
          <a:endParaRPr lang="en-US" sz="2400" kern="1200" dirty="0"/>
        </a:p>
      </dsp:txBody>
      <dsp:txXfrm>
        <a:off x="513673" y="1508419"/>
        <a:ext cx="2187443" cy="1382760"/>
      </dsp:txXfrm>
    </dsp:sp>
    <dsp:sp modelId="{55ECC276-C937-44CB-AB9A-FC0D14693263}">
      <dsp:nvSpPr>
        <dsp:cNvPr id="0" name=""/>
        <dsp:cNvSpPr/>
      </dsp:nvSpPr>
      <dsp:spPr>
        <a:xfrm>
          <a:off x="2623135" y="836784"/>
          <a:ext cx="730662" cy="5660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2623135" y="949990"/>
        <a:ext cx="560853" cy="339619"/>
      </dsp:txXfrm>
    </dsp:sp>
    <dsp:sp modelId="{316747D9-ACEB-454E-B3DD-F6CB5C60BD5F}">
      <dsp:nvSpPr>
        <dsp:cNvPr id="0" name=""/>
        <dsp:cNvSpPr/>
      </dsp:nvSpPr>
      <dsp:spPr>
        <a:xfrm>
          <a:off x="3657091" y="774199"/>
          <a:ext cx="2273483" cy="10367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Process</a:t>
          </a:r>
          <a:endParaRPr lang="en-US" sz="2400" kern="1200" dirty="0"/>
        </a:p>
      </dsp:txBody>
      <dsp:txXfrm>
        <a:off x="3657091" y="774199"/>
        <a:ext cx="2273483" cy="691200"/>
      </dsp:txXfrm>
    </dsp:sp>
    <dsp:sp modelId="{E5EBEF15-5C52-40A7-AC3B-F0292AC73513}">
      <dsp:nvSpPr>
        <dsp:cNvPr id="0" name=""/>
        <dsp:cNvSpPr/>
      </dsp:nvSpPr>
      <dsp:spPr>
        <a:xfrm>
          <a:off x="4122744" y="1465399"/>
          <a:ext cx="2273483" cy="1468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err="1" smtClean="0"/>
            <a:t>converting</a:t>
          </a:r>
          <a:r>
            <a:rPr lang="tr-TR" sz="2400" kern="1200" dirty="0" smtClean="0"/>
            <a:t> data </a:t>
          </a:r>
          <a:r>
            <a:rPr lang="tr-TR" sz="2400" kern="1200" dirty="0" err="1" smtClean="0"/>
            <a:t>into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information</a:t>
          </a:r>
          <a:r>
            <a:rPr lang="tr-TR" sz="2400" kern="1200" dirty="0" smtClean="0"/>
            <a:t>.</a:t>
          </a:r>
          <a:endParaRPr lang="en-US" sz="2400" kern="1200" dirty="0"/>
        </a:p>
      </dsp:txBody>
      <dsp:txXfrm>
        <a:off x="4165764" y="1508419"/>
        <a:ext cx="2187443" cy="1382760"/>
      </dsp:txXfrm>
    </dsp:sp>
    <dsp:sp modelId="{EA43C20A-D764-4204-8A61-BEFB119BD9CE}">
      <dsp:nvSpPr>
        <dsp:cNvPr id="0" name=""/>
        <dsp:cNvSpPr/>
      </dsp:nvSpPr>
      <dsp:spPr>
        <a:xfrm>
          <a:off x="6275227" y="836784"/>
          <a:ext cx="730662" cy="5660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6275227" y="949990"/>
        <a:ext cx="560853" cy="339619"/>
      </dsp:txXfrm>
    </dsp:sp>
    <dsp:sp modelId="{93818C42-6FBA-4E17-A32C-38C6783E6641}">
      <dsp:nvSpPr>
        <dsp:cNvPr id="0" name=""/>
        <dsp:cNvSpPr/>
      </dsp:nvSpPr>
      <dsp:spPr>
        <a:xfrm>
          <a:off x="7309182" y="774199"/>
          <a:ext cx="2273483" cy="10367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Output</a:t>
          </a:r>
          <a:endParaRPr lang="en-US" sz="2400" kern="1200" dirty="0"/>
        </a:p>
      </dsp:txBody>
      <dsp:txXfrm>
        <a:off x="7309182" y="774199"/>
        <a:ext cx="2273483" cy="691200"/>
      </dsp:txXfrm>
    </dsp:sp>
    <dsp:sp modelId="{0891B3B8-4A2B-412A-92F1-F114D9D2D216}">
      <dsp:nvSpPr>
        <dsp:cNvPr id="0" name=""/>
        <dsp:cNvSpPr/>
      </dsp:nvSpPr>
      <dsp:spPr>
        <a:xfrm>
          <a:off x="7774836" y="1465399"/>
          <a:ext cx="2273483" cy="1468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Information</a:t>
          </a:r>
          <a:endParaRPr lang="en-US" sz="2400" kern="1200" dirty="0"/>
        </a:p>
      </dsp:txBody>
      <dsp:txXfrm>
        <a:off x="7817856" y="1508419"/>
        <a:ext cx="2187443" cy="1382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B68F5-4EF8-45C5-A012-7696189ABCE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B6FA2-05FC-41BB-A571-090B792AC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87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5E17BD-B76C-4A95-8B91-0C6CD74D2E0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874DCB-932C-4578-8A58-09EA94717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46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74DCB-932C-4578-8A58-09EA94717B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17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8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8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6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4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4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2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816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6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97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4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2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E2571-48F4-44F3-B609-A88985CFB26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D2802-7F0C-4364-AFCA-E07C159C3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8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Information </a:t>
            </a:r>
            <a:r>
              <a:rPr lang="tr-TR" dirty="0" err="1" smtClean="0"/>
              <a:t>Technology</a:t>
            </a:r>
            <a:r>
              <a:rPr lang="tr-TR" dirty="0" smtClean="0"/>
              <a:t> in Business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smtClean="0"/>
              <a:t> 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Introduction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smtClean="0"/>
              <a:t>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631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8396"/>
          </a:xfrm>
        </p:spPr>
        <p:txBody>
          <a:bodyPr>
            <a:normAutofit/>
          </a:bodyPr>
          <a:lstStyle/>
          <a:p>
            <a:pPr algn="ctr"/>
            <a:r>
              <a:rPr lang="tr-TR" b="1" dirty="0" err="1" smtClean="0"/>
              <a:t>Generation</a:t>
            </a:r>
            <a:r>
              <a:rPr lang="tr-TR" b="1" dirty="0" smtClean="0"/>
              <a:t> of Information</a:t>
            </a:r>
            <a:endParaRPr lang="en-US" b="1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63991587"/>
              </p:ext>
            </p:extLst>
          </p:nvPr>
        </p:nvGraphicFramePr>
        <p:xfrm>
          <a:off x="838200" y="1574801"/>
          <a:ext cx="10053320" cy="370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>
          <a:xfrm>
            <a:off x="1158240" y="5364480"/>
            <a:ext cx="10053320" cy="1117282"/>
          </a:xfrm>
        </p:spPr>
        <p:txBody>
          <a:bodyPr>
            <a:normAutofit/>
          </a:bodyPr>
          <a:lstStyle/>
          <a:p>
            <a:r>
              <a:rPr lang="tr-TR" sz="3600" dirty="0" smtClean="0"/>
              <a:t>At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end</a:t>
            </a:r>
            <a:r>
              <a:rPr lang="tr-TR" sz="3600" dirty="0" smtClean="0"/>
              <a:t>, </a:t>
            </a:r>
            <a:r>
              <a:rPr lang="tr-TR" sz="3600" dirty="0" err="1" smtClean="0"/>
              <a:t>there</a:t>
            </a:r>
            <a:r>
              <a:rPr lang="tr-TR" sz="3600" dirty="0" smtClean="0"/>
              <a:t> is </a:t>
            </a:r>
            <a:r>
              <a:rPr lang="tr-TR" sz="3600" dirty="0" err="1" smtClean="0"/>
              <a:t>also</a:t>
            </a:r>
            <a:r>
              <a:rPr lang="tr-TR" sz="3600" dirty="0" smtClean="0"/>
              <a:t> a </a:t>
            </a:r>
            <a:r>
              <a:rPr lang="tr-TR" sz="3600" dirty="0" err="1" smtClean="0"/>
              <a:t>feedback</a:t>
            </a:r>
            <a:r>
              <a:rPr lang="tr-TR" sz="3600" dirty="0" smtClean="0"/>
              <a:t> </a:t>
            </a:r>
            <a:r>
              <a:rPr lang="tr-TR" sz="3600" dirty="0" err="1" smtClean="0"/>
              <a:t>mechanism</a:t>
            </a:r>
            <a:r>
              <a:rPr lang="tr-TR" sz="3600" dirty="0" smtClean="0"/>
              <a:t>, </a:t>
            </a:r>
            <a:r>
              <a:rPr lang="tr-TR" sz="3600" dirty="0" err="1" smtClean="0"/>
              <a:t>which</a:t>
            </a:r>
            <a:r>
              <a:rPr lang="tr-TR" sz="3600" dirty="0" smtClean="0"/>
              <a:t> is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evaluation</a:t>
            </a:r>
            <a:r>
              <a:rPr lang="tr-TR" sz="3600" dirty="0" smtClean="0"/>
              <a:t> </a:t>
            </a:r>
            <a:r>
              <a:rPr lang="tr-TR" sz="3600" dirty="0" err="1" smtClean="0"/>
              <a:t>stage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659253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Data </a:t>
            </a:r>
            <a:r>
              <a:rPr lang="tr-TR" b="1" dirty="0" err="1"/>
              <a:t>and</a:t>
            </a:r>
            <a:r>
              <a:rPr lang="tr-TR" b="1" dirty="0"/>
              <a:t> Information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Business </a:t>
            </a:r>
            <a:r>
              <a:rPr lang="tr-TR" sz="3200" dirty="0" err="1" smtClean="0"/>
              <a:t>Intelligence</a:t>
            </a:r>
            <a:r>
              <a:rPr lang="tr-TR" sz="3200" dirty="0" smtClean="0"/>
              <a:t> </a:t>
            </a:r>
            <a:r>
              <a:rPr lang="tr-TR" sz="3200" dirty="0"/>
              <a:t>is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information</a:t>
            </a:r>
            <a:r>
              <a:rPr lang="tr-TR" sz="3200" dirty="0"/>
              <a:t> </a:t>
            </a:r>
            <a:r>
              <a:rPr lang="tr-TR" sz="3200" dirty="0" err="1"/>
              <a:t>collected</a:t>
            </a:r>
            <a:r>
              <a:rPr lang="tr-TR" sz="3200" dirty="0"/>
              <a:t> </a:t>
            </a:r>
            <a:r>
              <a:rPr lang="tr-TR" sz="3200" dirty="0" err="1"/>
              <a:t>from</a:t>
            </a:r>
            <a:r>
              <a:rPr lang="tr-TR" sz="3200" dirty="0"/>
              <a:t> </a:t>
            </a:r>
            <a:r>
              <a:rPr lang="tr-TR" sz="3200" dirty="0" err="1"/>
              <a:t>many</a:t>
            </a:r>
            <a:r>
              <a:rPr lang="tr-TR" sz="3200" dirty="0"/>
              <a:t> </a:t>
            </a:r>
            <a:r>
              <a:rPr lang="tr-TR" sz="3200" dirty="0" err="1"/>
              <a:t>sources</a:t>
            </a:r>
            <a:r>
              <a:rPr lang="tr-TR" sz="3200" dirty="0"/>
              <a:t> </a:t>
            </a:r>
            <a:r>
              <a:rPr lang="tr-TR" sz="3200" dirty="0" err="1"/>
              <a:t>to</a:t>
            </a:r>
            <a:r>
              <a:rPr lang="tr-TR" sz="3200" dirty="0"/>
              <a:t> </a:t>
            </a:r>
            <a:r>
              <a:rPr lang="tr-TR" sz="3200" dirty="0" err="1"/>
              <a:t>analyze</a:t>
            </a:r>
            <a:r>
              <a:rPr lang="tr-TR" sz="3200" dirty="0"/>
              <a:t> </a:t>
            </a:r>
            <a:r>
              <a:rPr lang="tr-TR" sz="3200" dirty="0" err="1"/>
              <a:t>patterns</a:t>
            </a:r>
            <a:r>
              <a:rPr lang="tr-TR" sz="3200" dirty="0"/>
              <a:t> </a:t>
            </a:r>
            <a:r>
              <a:rPr lang="tr-TR" sz="3200" dirty="0" err="1"/>
              <a:t>and</a:t>
            </a:r>
            <a:r>
              <a:rPr lang="tr-TR" sz="3200" dirty="0"/>
              <a:t> </a:t>
            </a:r>
            <a:r>
              <a:rPr lang="tr-TR" sz="3200" dirty="0" err="1"/>
              <a:t>make</a:t>
            </a:r>
            <a:r>
              <a:rPr lang="tr-TR" sz="3200" dirty="0"/>
              <a:t> </a:t>
            </a:r>
            <a:r>
              <a:rPr lang="tr-TR" sz="3200" dirty="0" err="1"/>
              <a:t>decisions</a:t>
            </a:r>
            <a:r>
              <a:rPr lang="tr-TR" sz="3200" dirty="0"/>
              <a:t>.</a:t>
            </a:r>
          </a:p>
          <a:p>
            <a:r>
              <a:rPr lang="tr-TR" sz="3200" dirty="0"/>
              <a:t>Knowledge </a:t>
            </a:r>
            <a:r>
              <a:rPr lang="tr-TR" sz="3200" dirty="0" err="1"/>
              <a:t>requires</a:t>
            </a:r>
            <a:r>
              <a:rPr lang="tr-TR" sz="3200" dirty="0"/>
              <a:t> </a:t>
            </a:r>
            <a:r>
              <a:rPr lang="tr-TR" sz="3200" dirty="0" smtClean="0"/>
              <a:t>……………………………………. </a:t>
            </a:r>
            <a:r>
              <a:rPr lang="tr-TR" sz="3200" dirty="0" err="1" smtClean="0"/>
              <a:t>besides</a:t>
            </a:r>
            <a:r>
              <a:rPr lang="tr-TR" sz="3200" dirty="0" smtClean="0"/>
              <a:t> </a:t>
            </a:r>
            <a:r>
              <a:rPr lang="tr-TR" sz="3200" dirty="0" err="1" smtClean="0"/>
              <a:t>information</a:t>
            </a:r>
            <a:r>
              <a:rPr lang="tr-TR" sz="3200" dirty="0" smtClean="0"/>
              <a:t>.</a:t>
            </a:r>
            <a:endParaRPr lang="tr-TR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818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Data </a:t>
            </a:r>
            <a:r>
              <a:rPr lang="tr-TR" b="1" dirty="0" err="1" smtClean="0"/>
              <a:t>and</a:t>
            </a:r>
            <a:r>
              <a:rPr lang="tr-TR" b="1" dirty="0" smtClean="0"/>
              <a:t> Information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0160" y="1615440"/>
            <a:ext cx="9997440" cy="456152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etin kutusu 6"/>
          <p:cNvSpPr txBox="1"/>
          <p:nvPr/>
        </p:nvSpPr>
        <p:spPr>
          <a:xfrm>
            <a:off x="1280160" y="6311900"/>
            <a:ext cx="10383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dirty="0" err="1" smtClean="0"/>
              <a:t>Paige</a:t>
            </a:r>
            <a:r>
              <a:rPr lang="tr-TR" sz="1600" dirty="0" smtClean="0"/>
              <a:t> </a:t>
            </a:r>
            <a:r>
              <a:rPr lang="tr-TR" sz="1600" dirty="0" err="1" smtClean="0"/>
              <a:t>Baltzan</a:t>
            </a:r>
            <a:r>
              <a:rPr lang="tr-TR" sz="1600" dirty="0" smtClean="0"/>
              <a:t>, </a:t>
            </a:r>
            <a:r>
              <a:rPr lang="tr-TR" sz="1600" i="1" dirty="0"/>
              <a:t>Business </a:t>
            </a:r>
            <a:r>
              <a:rPr lang="tr-TR" sz="1600" i="1" dirty="0" err="1"/>
              <a:t>Driven</a:t>
            </a:r>
            <a:r>
              <a:rPr lang="tr-TR" sz="1600" i="1" dirty="0"/>
              <a:t> Information </a:t>
            </a:r>
            <a:r>
              <a:rPr lang="tr-TR" sz="1600" i="1" dirty="0" err="1"/>
              <a:t>Systems</a:t>
            </a:r>
            <a:r>
              <a:rPr lang="tr-TR" sz="1600" dirty="0"/>
              <a:t>, 4th. Ed., </a:t>
            </a:r>
            <a:r>
              <a:rPr lang="tr-TR" sz="1600" dirty="0" err="1"/>
              <a:t>McGraw</a:t>
            </a:r>
            <a:r>
              <a:rPr lang="tr-TR" sz="1600" dirty="0"/>
              <a:t> </a:t>
            </a:r>
            <a:r>
              <a:rPr lang="tr-TR" sz="1600" dirty="0" err="1"/>
              <a:t>Hill</a:t>
            </a:r>
            <a:r>
              <a:rPr lang="tr-TR" sz="1600" dirty="0"/>
              <a:t>, 2014</a:t>
            </a:r>
            <a:r>
              <a:rPr lang="tr-TR" sz="1600" dirty="0" smtClean="0"/>
              <a:t>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14169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Advantages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</a:t>
            </a:r>
            <a:r>
              <a:rPr lang="tr-TR" b="1" dirty="0" err="1" smtClean="0"/>
              <a:t>Disadvantages</a:t>
            </a:r>
            <a:r>
              <a:rPr lang="tr-TR" b="1" dirty="0" smtClean="0"/>
              <a:t> of IT</a:t>
            </a:r>
            <a:endParaRPr lang="en-US" b="1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 smtClean="0"/>
          </a:p>
          <a:p>
            <a:endParaRPr lang="tr-TR" sz="3600" dirty="0"/>
          </a:p>
          <a:p>
            <a:r>
              <a:rPr lang="tr-TR" sz="3600" dirty="0" smtClean="0"/>
              <a:t>IT </a:t>
            </a:r>
            <a:r>
              <a:rPr lang="tr-TR" sz="3600" dirty="0" err="1" smtClean="0"/>
              <a:t>provides</a:t>
            </a:r>
            <a:r>
              <a:rPr lang="tr-TR" sz="3600" dirty="0" smtClean="0"/>
              <a:t> </a:t>
            </a:r>
            <a:r>
              <a:rPr lang="tr-TR" sz="3600" dirty="0" err="1" smtClean="0"/>
              <a:t>many</a:t>
            </a:r>
            <a:r>
              <a:rPr lang="tr-TR" sz="3600" dirty="0" smtClean="0"/>
              <a:t> </a:t>
            </a:r>
            <a:r>
              <a:rPr lang="tr-TR" sz="3600" dirty="0" err="1" smtClean="0"/>
              <a:t>advantages</a:t>
            </a:r>
            <a:r>
              <a:rPr lang="tr-TR" sz="3600" dirty="0" smtClean="0"/>
              <a:t>, </a:t>
            </a:r>
            <a:r>
              <a:rPr lang="tr-TR" sz="3600" dirty="0" err="1" smtClean="0"/>
              <a:t>such</a:t>
            </a:r>
            <a:r>
              <a:rPr lang="tr-TR" sz="3600" dirty="0" smtClean="0"/>
              <a:t> as </a:t>
            </a:r>
            <a:r>
              <a:rPr lang="tr-TR" sz="3600" dirty="0" err="1" smtClean="0"/>
              <a:t>speed</a:t>
            </a:r>
            <a:r>
              <a:rPr lang="tr-TR" sz="3600" dirty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reliability</a:t>
            </a:r>
            <a:r>
              <a:rPr lang="tr-TR" sz="3600" dirty="0" smtClean="0"/>
              <a:t>.</a:t>
            </a:r>
          </a:p>
          <a:p>
            <a:r>
              <a:rPr lang="tr-TR" sz="3600" dirty="0" err="1" smtClean="0"/>
              <a:t>It</a:t>
            </a:r>
            <a:r>
              <a:rPr lang="tr-TR" sz="3600" dirty="0" smtClean="0"/>
              <a:t> has </a:t>
            </a:r>
            <a:r>
              <a:rPr lang="tr-TR" sz="3600" dirty="0" err="1" smtClean="0"/>
              <a:t>also</a:t>
            </a:r>
            <a:r>
              <a:rPr lang="tr-TR" sz="3600" dirty="0" smtClean="0"/>
              <a:t> </a:t>
            </a:r>
            <a:r>
              <a:rPr lang="tr-TR" sz="3600" dirty="0" err="1" smtClean="0"/>
              <a:t>some</a:t>
            </a:r>
            <a:r>
              <a:rPr lang="tr-TR" sz="3600" dirty="0" smtClean="0"/>
              <a:t> </a:t>
            </a:r>
            <a:r>
              <a:rPr lang="tr-TR" sz="3600" dirty="0" err="1" smtClean="0"/>
              <a:t>disadvantages</a:t>
            </a:r>
            <a:r>
              <a:rPr lang="tr-TR" sz="3200" dirty="0" smtClean="0"/>
              <a:t>. </a:t>
            </a:r>
            <a:r>
              <a:rPr lang="tr-TR" sz="3200" dirty="0" err="1" smtClean="0"/>
              <a:t>These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:</a:t>
            </a:r>
          </a:p>
          <a:p>
            <a:pPr marL="0" indent="0">
              <a:buNone/>
            </a:pPr>
            <a:r>
              <a:rPr lang="tr-TR" sz="3200" dirty="0" smtClean="0"/>
              <a:t>………………………………………………………………………………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8855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Using IT </a:t>
            </a:r>
            <a:r>
              <a:rPr lang="tr-TR" b="1" dirty="0" err="1" smtClean="0"/>
              <a:t>efficiently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Why are we storing this data?</a:t>
            </a:r>
          </a:p>
          <a:p>
            <a:pPr lvl="0"/>
            <a:r>
              <a:rPr lang="en-US" dirty="0"/>
              <a:t>What purpose or purposes does it serve?</a:t>
            </a:r>
          </a:p>
          <a:p>
            <a:pPr lvl="0"/>
            <a:r>
              <a:rPr lang="en-US" dirty="0"/>
              <a:t>What (and whose) information needs will it satisfy?</a:t>
            </a:r>
          </a:p>
          <a:p>
            <a:pPr lvl="0"/>
            <a:r>
              <a:rPr lang="en-US" dirty="0"/>
              <a:t>How will we know if these needs have been met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19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200" dirty="0" err="1" smtClean="0"/>
              <a:t>Laudon</a:t>
            </a:r>
            <a:r>
              <a:rPr lang="tr-TR" sz="3200" dirty="0" smtClean="0"/>
              <a:t> K. </a:t>
            </a:r>
            <a:r>
              <a:rPr lang="tr-TR" sz="3200" dirty="0" err="1" smtClean="0"/>
              <a:t>And</a:t>
            </a:r>
            <a:r>
              <a:rPr lang="tr-TR" sz="3200" dirty="0" smtClean="0"/>
              <a:t> J. </a:t>
            </a:r>
            <a:r>
              <a:rPr lang="tr-TR" sz="3200" dirty="0" err="1" smtClean="0"/>
              <a:t>Laudon</a:t>
            </a:r>
            <a:r>
              <a:rPr lang="tr-TR" sz="3200" dirty="0" smtClean="0"/>
              <a:t>, </a:t>
            </a:r>
            <a:r>
              <a:rPr lang="tr-TR" sz="3200" i="1" dirty="0" smtClean="0"/>
              <a:t>Management Information </a:t>
            </a:r>
            <a:r>
              <a:rPr lang="tr-TR" sz="3200" i="1" dirty="0" err="1" smtClean="0"/>
              <a:t>Systems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Managing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the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Digital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Firm</a:t>
            </a:r>
            <a:r>
              <a:rPr lang="tr-TR" sz="3200" dirty="0" smtClean="0"/>
              <a:t>, 15th Ed., </a:t>
            </a:r>
            <a:r>
              <a:rPr lang="tr-TR" sz="3200" dirty="0" err="1" smtClean="0"/>
              <a:t>Pearson</a:t>
            </a:r>
            <a:r>
              <a:rPr lang="tr-TR" sz="3200" dirty="0" smtClean="0"/>
              <a:t> </a:t>
            </a:r>
            <a:r>
              <a:rPr lang="tr-TR" sz="3200" dirty="0" err="1" smtClean="0"/>
              <a:t>Prentice</a:t>
            </a:r>
            <a:r>
              <a:rPr lang="tr-TR" sz="3200" dirty="0" smtClean="0"/>
              <a:t> </a:t>
            </a:r>
            <a:r>
              <a:rPr lang="tr-TR" sz="3200" dirty="0" err="1" smtClean="0"/>
              <a:t>Hall</a:t>
            </a:r>
            <a:r>
              <a:rPr lang="tr-TR" sz="3200" dirty="0" smtClean="0"/>
              <a:t>, 2018.</a:t>
            </a:r>
          </a:p>
          <a:p>
            <a:r>
              <a:rPr lang="tr-TR" sz="3200" dirty="0" err="1" smtClean="0"/>
              <a:t>Baltzan</a:t>
            </a:r>
            <a:r>
              <a:rPr lang="tr-TR" sz="3200" dirty="0" smtClean="0"/>
              <a:t>, P., </a:t>
            </a:r>
            <a:r>
              <a:rPr lang="tr-TR" sz="3200" i="1" dirty="0" smtClean="0"/>
              <a:t>Business </a:t>
            </a:r>
            <a:r>
              <a:rPr lang="tr-TR" sz="3200" i="1" dirty="0" err="1" smtClean="0"/>
              <a:t>Driven</a:t>
            </a:r>
            <a:r>
              <a:rPr lang="tr-TR" sz="3200" i="1" dirty="0" smtClean="0"/>
              <a:t> Information </a:t>
            </a:r>
            <a:r>
              <a:rPr lang="tr-TR" sz="3200" i="1" dirty="0" err="1" smtClean="0"/>
              <a:t>Systems</a:t>
            </a:r>
            <a:r>
              <a:rPr lang="tr-TR" sz="3200" dirty="0" smtClean="0"/>
              <a:t>, 4th. Ed., </a:t>
            </a:r>
            <a:r>
              <a:rPr lang="tr-TR" sz="3200" dirty="0" err="1" smtClean="0"/>
              <a:t>McGraw</a:t>
            </a:r>
            <a:r>
              <a:rPr lang="tr-TR" sz="3200" dirty="0" smtClean="0"/>
              <a:t> </a:t>
            </a:r>
            <a:r>
              <a:rPr lang="tr-TR" sz="3200" dirty="0" err="1" smtClean="0"/>
              <a:t>Hill</a:t>
            </a:r>
            <a:r>
              <a:rPr lang="tr-TR" sz="3200" dirty="0" smtClean="0"/>
              <a:t>, 2014.</a:t>
            </a:r>
          </a:p>
          <a:p>
            <a:r>
              <a:rPr lang="tr-TR" sz="3200" dirty="0" err="1" smtClean="0"/>
              <a:t>Valacich</a:t>
            </a:r>
            <a:r>
              <a:rPr lang="tr-TR" sz="3200" dirty="0" smtClean="0"/>
              <a:t>, J </a:t>
            </a:r>
            <a:r>
              <a:rPr lang="tr-TR" sz="3200" dirty="0" err="1" smtClean="0"/>
              <a:t>and</a:t>
            </a:r>
            <a:r>
              <a:rPr lang="tr-TR" sz="3200" dirty="0" smtClean="0"/>
              <a:t> C. </a:t>
            </a:r>
            <a:r>
              <a:rPr lang="tr-TR" sz="3200" dirty="0" err="1" smtClean="0"/>
              <a:t>Schneider</a:t>
            </a:r>
            <a:r>
              <a:rPr lang="tr-TR" sz="3200" dirty="0" smtClean="0"/>
              <a:t>, </a:t>
            </a:r>
            <a:r>
              <a:rPr lang="tr-TR" sz="3200" i="1" dirty="0" smtClean="0"/>
              <a:t>Information </a:t>
            </a:r>
            <a:r>
              <a:rPr lang="tr-TR" sz="3200" i="1" dirty="0" err="1" smtClean="0"/>
              <a:t>Systems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Today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Managing</a:t>
            </a:r>
            <a:r>
              <a:rPr lang="tr-TR" sz="3200" i="1" dirty="0" smtClean="0"/>
              <a:t> in </a:t>
            </a:r>
            <a:r>
              <a:rPr lang="tr-TR" sz="3200" i="1" dirty="0" err="1" smtClean="0"/>
              <a:t>the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Digital</a:t>
            </a:r>
            <a:r>
              <a:rPr lang="tr-TR" sz="3200" i="1" dirty="0" smtClean="0"/>
              <a:t> World, </a:t>
            </a:r>
            <a:r>
              <a:rPr lang="tr-TR" sz="3200" dirty="0" smtClean="0"/>
              <a:t>5th Ed., </a:t>
            </a:r>
            <a:r>
              <a:rPr lang="tr-TR" sz="3200" dirty="0" err="1" smtClean="0"/>
              <a:t>Prentice</a:t>
            </a:r>
            <a:r>
              <a:rPr lang="tr-TR" sz="3200" dirty="0" smtClean="0"/>
              <a:t> </a:t>
            </a:r>
            <a:r>
              <a:rPr lang="tr-TR" sz="3200" dirty="0" err="1" smtClean="0"/>
              <a:t>Hall</a:t>
            </a:r>
            <a:r>
              <a:rPr lang="tr-TR" sz="3200" dirty="0" smtClean="0"/>
              <a:t>, 2012.</a:t>
            </a:r>
          </a:p>
          <a:p>
            <a:r>
              <a:rPr lang="en-US" sz="3200" dirty="0"/>
              <a:t>World Bank Group (2016), </a:t>
            </a:r>
            <a:r>
              <a:rPr lang="en-US" sz="3200" i="1" dirty="0"/>
              <a:t>Digital Dividends, </a:t>
            </a:r>
            <a:r>
              <a:rPr lang="en-US" sz="3200" dirty="0"/>
              <a:t>World Development Report.</a:t>
            </a:r>
          </a:p>
          <a:p>
            <a:r>
              <a:rPr lang="en-US" sz="3200" dirty="0"/>
              <a:t>Rainer, Prince and </a:t>
            </a:r>
            <a:r>
              <a:rPr lang="en-US" sz="3200" dirty="0" err="1"/>
              <a:t>Cegielski</a:t>
            </a:r>
            <a:r>
              <a:rPr lang="en-US" sz="3200" dirty="0"/>
              <a:t> (2012), </a:t>
            </a:r>
            <a:r>
              <a:rPr lang="en-US" sz="3200" dirty="0" err="1"/>
              <a:t>Intorduction</a:t>
            </a:r>
            <a:r>
              <a:rPr lang="en-US" sz="3200" dirty="0"/>
              <a:t> to Information Systems: Supporting and Transforming Business, 5</a:t>
            </a:r>
            <a:r>
              <a:rPr lang="en-US" sz="3200" baseline="30000" dirty="0"/>
              <a:t>th</a:t>
            </a:r>
            <a:r>
              <a:rPr lang="en-US" sz="3200" dirty="0"/>
              <a:t> edition, John Wiley &amp; Sons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15257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do we need to learn IT</a:t>
            </a:r>
            <a:r>
              <a:rPr lang="en-US" b="1" dirty="0" smtClean="0"/>
              <a:t>?</a:t>
            </a:r>
            <a:endParaRPr lang="en-US" dirty="0"/>
          </a:p>
        </p:txBody>
      </p:sp>
      <p:pic>
        <p:nvPicPr>
          <p:cNvPr id="5" name="İçerik Yer Tutucusu 4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2367281"/>
            <a:ext cx="10408920" cy="41554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Metin Yer Tutucusu 3"/>
          <p:cNvSpPr>
            <a:spLocks noGrp="1"/>
          </p:cNvSpPr>
          <p:nvPr>
            <p:ph sz="half" idx="2"/>
          </p:nvPr>
        </p:nvSpPr>
        <p:spPr>
          <a:xfrm>
            <a:off x="767080" y="1794016"/>
            <a:ext cx="10916920" cy="958215"/>
          </a:xfrm>
        </p:spPr>
        <p:txBody>
          <a:bodyPr/>
          <a:lstStyle/>
          <a:p>
            <a:r>
              <a:rPr lang="en-US" dirty="0"/>
              <a:t>Digital technologies have spread very quickly to the world.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57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9195"/>
          </a:xfrm>
        </p:spPr>
        <p:txBody>
          <a:bodyPr/>
          <a:lstStyle/>
          <a:p>
            <a:r>
              <a:rPr lang="en-US" b="1" dirty="0"/>
              <a:t>Why do we need to learn IT?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704215"/>
          </a:xfrm>
        </p:spPr>
        <p:txBody>
          <a:bodyPr>
            <a:normAutofit lnSpcReduction="10000"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global </a:t>
            </a:r>
            <a:r>
              <a:rPr lang="en-US" sz="2400" dirty="0"/>
              <a:t>IT spending from 2005 to 2018 and a forecast for spending on information technology for 2019 and </a:t>
            </a:r>
            <a:r>
              <a:rPr lang="en-US" sz="2400" dirty="0" smtClean="0"/>
              <a:t>2020</a:t>
            </a:r>
            <a:r>
              <a:rPr lang="tr-TR" sz="2400" dirty="0" smtClean="0"/>
              <a:t>.</a:t>
            </a:r>
            <a:endParaRPr lang="en-US" sz="2400" dirty="0"/>
          </a:p>
        </p:txBody>
      </p:sp>
      <p:pic>
        <p:nvPicPr>
          <p:cNvPr id="5" name="İçerik Yer Tutucusu 4"/>
          <p:cNvPicPr>
            <a:picLocks noGrp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8480" y="2671762"/>
            <a:ext cx="10815320" cy="3911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656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do we need to learn IT?</a:t>
            </a:r>
            <a:endParaRPr lang="en-US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living in </a:t>
            </a:r>
            <a:r>
              <a:rPr lang="en-US" b="1" dirty="0"/>
              <a:t>information </a:t>
            </a:r>
            <a:r>
              <a:rPr lang="en-US" b="1" dirty="0" smtClean="0"/>
              <a:t>society</a:t>
            </a:r>
            <a:r>
              <a:rPr lang="tr-TR" b="1" dirty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is </a:t>
            </a:r>
            <a:r>
              <a:rPr lang="tr-TR" dirty="0" err="1" smtClean="0"/>
              <a:t>defined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 </a:t>
            </a:r>
            <a:r>
              <a:rPr lang="en-US" dirty="0"/>
              <a:t>with widespread access to and transfer of digital information within business and </a:t>
            </a:r>
            <a:r>
              <a:rPr lang="en-US" dirty="0" smtClean="0"/>
              <a:t>community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, in an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formation</a:t>
            </a:r>
            <a:r>
              <a:rPr lang="tr-TR" dirty="0" smtClean="0"/>
              <a:t>, </a:t>
            </a:r>
            <a:r>
              <a:rPr lang="tr-TR" dirty="0" err="1" smtClean="0"/>
              <a:t>distribution</a:t>
            </a:r>
            <a:r>
              <a:rPr lang="tr-TR" dirty="0" smtClean="0"/>
              <a:t>,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manipulation</a:t>
            </a:r>
            <a:r>
              <a:rPr lang="tr-TR" dirty="0" smtClean="0"/>
              <a:t> of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plays</a:t>
            </a:r>
            <a:r>
              <a:rPr lang="tr-TR" dirty="0" smtClean="0"/>
              <a:t> an </a:t>
            </a:r>
            <a:r>
              <a:rPr lang="tr-TR" dirty="0" err="1" smtClean="0"/>
              <a:t>important</a:t>
            </a:r>
            <a:r>
              <a:rPr lang="tr-TR" dirty="0" smtClean="0"/>
              <a:t> role on </a:t>
            </a:r>
            <a:r>
              <a:rPr lang="tr-TR" dirty="0" err="1" smtClean="0"/>
              <a:t>economic</a:t>
            </a:r>
            <a:r>
              <a:rPr lang="tr-TR" dirty="0" smtClean="0"/>
              <a:t>, </a:t>
            </a:r>
            <a:r>
              <a:rPr lang="tr-TR" dirty="0" err="1" smtClean="0"/>
              <a:t>political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cultural</a:t>
            </a:r>
            <a:r>
              <a:rPr lang="tr-TR" dirty="0" smtClean="0"/>
              <a:t> life.</a:t>
            </a:r>
          </a:p>
          <a:p>
            <a:r>
              <a:rPr lang="tr-TR" b="1" i="1" dirty="0" smtClean="0"/>
              <a:t>Homo </a:t>
            </a:r>
            <a:r>
              <a:rPr lang="tr-TR" b="1" i="1" dirty="0" err="1" smtClean="0"/>
              <a:t>conexus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889085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Information </a:t>
            </a:r>
            <a:r>
              <a:rPr lang="tr-TR" b="1" dirty="0" err="1" smtClean="0"/>
              <a:t>Technology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3600" b="1" dirty="0" smtClean="0"/>
              <a:t>Information </a:t>
            </a:r>
            <a:r>
              <a:rPr lang="tr-TR" sz="3600" b="1" dirty="0" err="1" smtClean="0"/>
              <a:t>Technology</a:t>
            </a:r>
            <a:r>
              <a:rPr lang="tr-TR" sz="3600" b="1" dirty="0" smtClean="0"/>
              <a:t> (IT)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b="1" dirty="0" smtClean="0"/>
              <a:t>Information </a:t>
            </a:r>
            <a:r>
              <a:rPr lang="tr-TR" sz="3600" b="1" dirty="0" err="1" smtClean="0"/>
              <a:t>Systems</a:t>
            </a:r>
            <a:r>
              <a:rPr lang="tr-TR" sz="3600" b="1" dirty="0" smtClean="0"/>
              <a:t> (IS)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different</a:t>
            </a:r>
            <a:r>
              <a:rPr lang="tr-TR" sz="3600" dirty="0" smtClean="0"/>
              <a:t>.</a:t>
            </a:r>
          </a:p>
          <a:p>
            <a:pPr lvl="1"/>
            <a:r>
              <a:rPr lang="tr-TR" sz="3600" dirty="0" smtClean="0"/>
              <a:t>IT is </a:t>
            </a:r>
            <a:r>
              <a:rPr lang="tr-TR" sz="3600" dirty="0" err="1" smtClean="0"/>
              <a:t>all</a:t>
            </a:r>
            <a:r>
              <a:rPr lang="tr-TR" sz="3600" dirty="0" smtClean="0"/>
              <a:t> of </a:t>
            </a:r>
            <a:r>
              <a:rPr lang="tr-TR" sz="3600" dirty="0" err="1" smtClean="0"/>
              <a:t>the</a:t>
            </a:r>
            <a:r>
              <a:rPr lang="tr-TR" sz="3600" dirty="0" smtClean="0"/>
              <a:t> hardware </a:t>
            </a:r>
            <a:r>
              <a:rPr lang="tr-TR" sz="3600" dirty="0" err="1" smtClean="0"/>
              <a:t>and</a:t>
            </a:r>
            <a:r>
              <a:rPr lang="tr-TR" sz="3600" dirty="0" smtClean="0"/>
              <a:t> software </a:t>
            </a:r>
            <a:r>
              <a:rPr lang="tr-TR" sz="3600" dirty="0" err="1" smtClean="0"/>
              <a:t>that</a:t>
            </a:r>
            <a:r>
              <a:rPr lang="tr-TR" sz="3600" dirty="0" smtClean="0"/>
              <a:t> a </a:t>
            </a:r>
            <a:r>
              <a:rPr lang="tr-TR" sz="3600" dirty="0" err="1" smtClean="0"/>
              <a:t>firm</a:t>
            </a:r>
            <a:r>
              <a:rPr lang="tr-TR" sz="3600" dirty="0" smtClean="0"/>
              <a:t> </a:t>
            </a:r>
            <a:r>
              <a:rPr lang="tr-TR" sz="3600" dirty="0" err="1" smtClean="0"/>
              <a:t>needs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obtain</a:t>
            </a:r>
            <a:r>
              <a:rPr lang="tr-TR" sz="3600" dirty="0" smtClean="0"/>
              <a:t> </a:t>
            </a:r>
            <a:r>
              <a:rPr lang="tr-TR" sz="3600" dirty="0" err="1" smtClean="0"/>
              <a:t>its</a:t>
            </a:r>
            <a:r>
              <a:rPr lang="tr-TR" sz="3600" dirty="0" smtClean="0"/>
              <a:t> </a:t>
            </a:r>
            <a:r>
              <a:rPr lang="tr-TR" sz="3600" dirty="0" err="1" smtClean="0"/>
              <a:t>business</a:t>
            </a:r>
            <a:r>
              <a:rPr lang="tr-TR" sz="3600" dirty="0" smtClean="0"/>
              <a:t> </a:t>
            </a:r>
            <a:r>
              <a:rPr lang="tr-TR" sz="3600" dirty="0" err="1" smtClean="0"/>
              <a:t>objectives</a:t>
            </a:r>
            <a:r>
              <a:rPr lang="tr-TR" sz="3600" dirty="0" smtClean="0"/>
              <a:t>.</a:t>
            </a:r>
          </a:p>
          <a:p>
            <a:pPr lvl="1"/>
            <a:r>
              <a:rPr lang="tr-TR" sz="3600" dirty="0" smtClean="0"/>
              <a:t>IT is not </a:t>
            </a:r>
            <a:r>
              <a:rPr lang="tr-TR" sz="3600" dirty="0" err="1" smtClean="0"/>
              <a:t>equal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computers</a:t>
            </a:r>
            <a:r>
              <a:rPr lang="tr-TR" sz="3600" dirty="0" smtClean="0"/>
              <a:t>.</a:t>
            </a:r>
          </a:p>
          <a:p>
            <a:pPr lvl="1"/>
            <a:r>
              <a:rPr lang="tr-TR" sz="3600" dirty="0" smtClean="0"/>
              <a:t>IT is </a:t>
            </a:r>
            <a:r>
              <a:rPr lang="tr-TR" sz="3600" dirty="0" err="1" smtClean="0"/>
              <a:t>about</a:t>
            </a:r>
            <a:r>
              <a:rPr lang="tr-TR" sz="3600" dirty="0" smtClean="0"/>
              <a:t> </a:t>
            </a:r>
            <a:r>
              <a:rPr lang="tr-TR" sz="3600" dirty="0" err="1" smtClean="0"/>
              <a:t>creating</a:t>
            </a:r>
            <a:r>
              <a:rPr lang="tr-TR" sz="3600" dirty="0" smtClean="0"/>
              <a:t>, </a:t>
            </a:r>
            <a:r>
              <a:rPr lang="tr-TR" sz="3600" dirty="0" err="1" smtClean="0"/>
              <a:t>processing</a:t>
            </a:r>
            <a:r>
              <a:rPr lang="tr-TR" sz="3600" dirty="0" smtClean="0"/>
              <a:t>, </a:t>
            </a:r>
            <a:r>
              <a:rPr lang="tr-TR" sz="3600" dirty="0" err="1" smtClean="0"/>
              <a:t>storing</a:t>
            </a:r>
            <a:r>
              <a:rPr lang="tr-TR" sz="3600" dirty="0" smtClean="0"/>
              <a:t> </a:t>
            </a:r>
            <a:r>
              <a:rPr lang="tr-TR" sz="3600" dirty="0" err="1" smtClean="0"/>
              <a:t>securing</a:t>
            </a:r>
            <a:r>
              <a:rPr lang="tr-TR" sz="3600" dirty="0" smtClean="0"/>
              <a:t> </a:t>
            </a:r>
            <a:r>
              <a:rPr lang="tr-TR" sz="3600" dirty="0" err="1" smtClean="0"/>
              <a:t>and</a:t>
            </a:r>
            <a:r>
              <a:rPr lang="tr-TR" sz="3600" dirty="0" smtClean="0"/>
              <a:t> </a:t>
            </a:r>
            <a:r>
              <a:rPr lang="tr-TR" sz="3600" dirty="0" err="1" smtClean="0"/>
              <a:t>exchanging</a:t>
            </a:r>
            <a:r>
              <a:rPr lang="tr-TR" sz="3600" dirty="0" smtClean="0"/>
              <a:t> </a:t>
            </a:r>
            <a:r>
              <a:rPr lang="tr-TR" sz="3600" dirty="0" err="1" smtClean="0"/>
              <a:t>all</a:t>
            </a:r>
            <a:r>
              <a:rPr lang="tr-TR" sz="3600" dirty="0" smtClean="0"/>
              <a:t> </a:t>
            </a:r>
            <a:r>
              <a:rPr lang="tr-TR" sz="3600" dirty="0" err="1" smtClean="0"/>
              <a:t>forms</a:t>
            </a:r>
            <a:r>
              <a:rPr lang="tr-TR" sz="3600" dirty="0" smtClean="0"/>
              <a:t> of </a:t>
            </a:r>
            <a:r>
              <a:rPr lang="tr-TR" sz="3600" dirty="0" err="1" smtClean="0"/>
              <a:t>electronic</a:t>
            </a:r>
            <a:r>
              <a:rPr lang="tr-TR" sz="3600" dirty="0" smtClean="0"/>
              <a:t> data.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24102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Information </a:t>
            </a:r>
            <a:r>
              <a:rPr lang="tr-TR" b="1" dirty="0" err="1" smtClean="0"/>
              <a:t>System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An IS </a:t>
            </a:r>
            <a:r>
              <a:rPr lang="tr-TR" sz="4000" dirty="0" err="1" smtClean="0"/>
              <a:t>is</a:t>
            </a:r>
            <a:r>
              <a:rPr lang="tr-TR" sz="4000" dirty="0" smtClean="0"/>
              <a:t> a set of </a:t>
            </a:r>
            <a:r>
              <a:rPr lang="tr-TR" sz="4000" dirty="0" err="1" smtClean="0"/>
              <a:t>interrelated</a:t>
            </a:r>
            <a:r>
              <a:rPr lang="tr-TR" sz="4000" dirty="0" smtClean="0"/>
              <a:t> </a:t>
            </a:r>
            <a:r>
              <a:rPr lang="tr-TR" sz="4000" dirty="0" err="1" smtClean="0"/>
              <a:t>components</a:t>
            </a:r>
            <a:r>
              <a:rPr lang="tr-TR" sz="4000" dirty="0" smtClean="0"/>
              <a:t>. </a:t>
            </a:r>
          </a:p>
          <a:p>
            <a:r>
              <a:rPr lang="tr-TR" sz="4000" dirty="0" err="1" smtClean="0"/>
              <a:t>These</a:t>
            </a:r>
            <a:r>
              <a:rPr lang="tr-TR" sz="4000" dirty="0" smtClean="0"/>
              <a:t> </a:t>
            </a:r>
            <a:r>
              <a:rPr lang="tr-TR" sz="4000" dirty="0" err="1" smtClean="0"/>
              <a:t>components</a:t>
            </a:r>
            <a:r>
              <a:rPr lang="tr-TR" sz="4000" dirty="0" smtClean="0"/>
              <a:t> </a:t>
            </a:r>
            <a:r>
              <a:rPr lang="tr-TR" sz="4000" dirty="0" err="1" smtClean="0"/>
              <a:t>collect</a:t>
            </a:r>
            <a:r>
              <a:rPr lang="tr-TR" sz="4000" dirty="0" smtClean="0"/>
              <a:t>, </a:t>
            </a:r>
            <a:r>
              <a:rPr lang="tr-TR" sz="4000" dirty="0" err="1" smtClean="0"/>
              <a:t>process</a:t>
            </a:r>
            <a:r>
              <a:rPr lang="tr-TR" sz="4000" dirty="0" smtClean="0"/>
              <a:t>, </a:t>
            </a:r>
            <a:r>
              <a:rPr lang="tr-TR" sz="4000" dirty="0" err="1" smtClean="0"/>
              <a:t>store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distribute</a:t>
            </a:r>
            <a:r>
              <a:rPr lang="tr-TR" sz="4000" dirty="0" smtClean="0"/>
              <a:t> </a:t>
            </a:r>
            <a:r>
              <a:rPr lang="tr-TR" sz="4000" dirty="0" err="1" smtClean="0"/>
              <a:t>information</a:t>
            </a:r>
            <a:r>
              <a:rPr lang="tr-TR" sz="4000" dirty="0"/>
              <a:t> </a:t>
            </a:r>
            <a:r>
              <a:rPr lang="tr-TR" sz="4000" b="1" dirty="0" err="1" smtClean="0"/>
              <a:t>to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support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decision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making</a:t>
            </a:r>
            <a:r>
              <a:rPr lang="tr-TR" sz="4000" b="1" dirty="0" smtClean="0"/>
              <a:t>, </a:t>
            </a:r>
            <a:r>
              <a:rPr lang="tr-TR" sz="4000" b="1" dirty="0" err="1" smtClean="0"/>
              <a:t>coordination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and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control</a:t>
            </a:r>
            <a:r>
              <a:rPr lang="tr-TR" sz="4000" b="1" dirty="0" smtClean="0"/>
              <a:t> in an </a:t>
            </a:r>
            <a:r>
              <a:rPr lang="tr-TR" sz="4000" b="1" dirty="0" err="1" smtClean="0"/>
              <a:t>organization</a:t>
            </a:r>
            <a:r>
              <a:rPr lang="tr-TR" sz="4000" b="1" dirty="0" smtClean="0"/>
              <a:t>.</a:t>
            </a:r>
          </a:p>
          <a:p>
            <a:r>
              <a:rPr lang="tr-TR" sz="4000" dirty="0" smtClean="0"/>
              <a:t>IS </a:t>
            </a:r>
            <a:r>
              <a:rPr lang="tr-TR" sz="4000" dirty="0" err="1" smtClean="0"/>
              <a:t>includes</a:t>
            </a:r>
            <a:r>
              <a:rPr lang="tr-TR" sz="4000" dirty="0" smtClean="0"/>
              <a:t> </a:t>
            </a:r>
            <a:r>
              <a:rPr lang="tr-TR" sz="4400" b="1" dirty="0" smtClean="0"/>
              <a:t>……………………………………………..</a:t>
            </a:r>
            <a:r>
              <a:rPr lang="tr-TR" sz="4000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95862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What</a:t>
            </a:r>
            <a:r>
              <a:rPr lang="tr-TR" b="1" dirty="0" smtClean="0"/>
              <a:t> is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purpose</a:t>
            </a:r>
            <a:r>
              <a:rPr lang="tr-TR" b="1" dirty="0" smtClean="0"/>
              <a:t> of Information </a:t>
            </a:r>
            <a:r>
              <a:rPr lang="tr-TR" b="1" dirty="0" err="1" smtClean="0"/>
              <a:t>Systems</a:t>
            </a:r>
            <a:r>
              <a:rPr lang="tr-TR" b="1" dirty="0" smtClean="0"/>
              <a:t>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pPr algn="ctr"/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support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activities</a:t>
            </a:r>
            <a:r>
              <a:rPr lang="tr-TR" sz="3200" dirty="0" smtClean="0"/>
              <a:t> of a </a:t>
            </a:r>
            <a:r>
              <a:rPr lang="tr-TR" sz="3200" dirty="0" err="1" smtClean="0"/>
              <a:t>business</a:t>
            </a:r>
            <a:r>
              <a:rPr lang="tr-TR" sz="3200" dirty="0" smtClean="0"/>
              <a:t> </a:t>
            </a:r>
            <a:r>
              <a:rPr lang="tr-TR" sz="3200" dirty="0" err="1" smtClean="0"/>
              <a:t>organization</a:t>
            </a:r>
            <a:r>
              <a:rPr lang="tr-TR" sz="3200" dirty="0" smtClean="0"/>
              <a:t> </a:t>
            </a:r>
            <a:r>
              <a:rPr lang="tr-TR" sz="3200" dirty="0" err="1" smtClean="0"/>
              <a:t>such</a:t>
            </a:r>
            <a:r>
              <a:rPr lang="tr-TR" sz="3200" dirty="0" smtClean="0"/>
              <a:t> as?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014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Examples</a:t>
            </a:r>
            <a:r>
              <a:rPr lang="tr-TR" b="1" dirty="0" smtClean="0"/>
              <a:t> of IS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 err="1" smtClean="0"/>
              <a:t>Card</a:t>
            </a:r>
            <a:r>
              <a:rPr lang="tr-TR" sz="3600" dirty="0" smtClean="0"/>
              <a:t> </a:t>
            </a:r>
            <a:r>
              <a:rPr lang="tr-TR" sz="3600" dirty="0" err="1" smtClean="0"/>
              <a:t>Catalogs</a:t>
            </a:r>
            <a:r>
              <a:rPr lang="tr-TR" sz="3600" dirty="0" smtClean="0"/>
              <a:t> in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libraries</a:t>
            </a:r>
            <a:endParaRPr lang="tr-TR" sz="3600" dirty="0" smtClean="0"/>
          </a:p>
          <a:p>
            <a:r>
              <a:rPr lang="tr-TR" sz="3600" dirty="0" err="1" smtClean="0"/>
              <a:t>Your</a:t>
            </a:r>
            <a:r>
              <a:rPr lang="tr-TR" sz="3600" dirty="0" smtClean="0"/>
              <a:t> </a:t>
            </a:r>
            <a:r>
              <a:rPr lang="tr-TR" sz="3600" dirty="0" err="1" smtClean="0"/>
              <a:t>day</a:t>
            </a:r>
            <a:r>
              <a:rPr lang="tr-TR" sz="3600" dirty="0" smtClean="0"/>
              <a:t> </a:t>
            </a:r>
            <a:r>
              <a:rPr lang="tr-TR" sz="3600" dirty="0" err="1" smtClean="0"/>
              <a:t>planner</a:t>
            </a:r>
            <a:r>
              <a:rPr lang="tr-TR" sz="3600" dirty="0" smtClean="0"/>
              <a:t>, </a:t>
            </a:r>
            <a:r>
              <a:rPr lang="tr-TR" sz="3600" dirty="0" err="1" smtClean="0"/>
              <a:t>notebooks</a:t>
            </a:r>
            <a:r>
              <a:rPr lang="tr-TR" sz="3600" dirty="0" smtClean="0"/>
              <a:t>, </a:t>
            </a:r>
            <a:r>
              <a:rPr lang="tr-TR" sz="3600" dirty="0" err="1" smtClean="0"/>
              <a:t>filefolders</a:t>
            </a:r>
            <a:endParaRPr lang="tr-TR" sz="3600" dirty="0" smtClean="0"/>
          </a:p>
          <a:p>
            <a:r>
              <a:rPr lang="tr-TR" sz="3600" dirty="0" smtClean="0"/>
              <a:t>Cash </a:t>
            </a:r>
            <a:r>
              <a:rPr lang="tr-TR" sz="3600" dirty="0" err="1" smtClean="0"/>
              <a:t>register</a:t>
            </a:r>
            <a:r>
              <a:rPr lang="tr-TR" sz="3600" dirty="0" smtClean="0"/>
              <a:t> at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supermarkets</a:t>
            </a:r>
            <a:r>
              <a:rPr lang="tr-TR" sz="3600" dirty="0"/>
              <a:t> </a:t>
            </a:r>
            <a:r>
              <a:rPr lang="tr-TR" sz="3600" dirty="0" err="1" smtClean="0"/>
              <a:t>etc</a:t>
            </a:r>
            <a:r>
              <a:rPr lang="tr-TR" sz="36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709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Data </a:t>
            </a:r>
            <a:r>
              <a:rPr lang="tr-TR" b="1" dirty="0" err="1" smtClean="0"/>
              <a:t>and</a:t>
            </a:r>
            <a:r>
              <a:rPr lang="tr-TR" b="1" dirty="0" smtClean="0"/>
              <a:t> Information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 smtClean="0"/>
              <a:t>Data, </a:t>
            </a:r>
            <a:r>
              <a:rPr lang="tr-TR" sz="3600" dirty="0" err="1" smtClean="0"/>
              <a:t>information</a:t>
            </a:r>
            <a:r>
              <a:rPr lang="tr-TR" sz="3600" dirty="0" smtClean="0"/>
              <a:t>, </a:t>
            </a:r>
            <a:r>
              <a:rPr lang="tr-TR" sz="3600" dirty="0" err="1" smtClean="0"/>
              <a:t>business</a:t>
            </a:r>
            <a:r>
              <a:rPr lang="tr-TR" sz="3600" dirty="0" smtClean="0"/>
              <a:t> </a:t>
            </a:r>
            <a:r>
              <a:rPr lang="tr-TR" sz="3600" dirty="0" err="1" smtClean="0"/>
              <a:t>intelligence</a:t>
            </a:r>
            <a:r>
              <a:rPr lang="tr-TR" sz="3600" dirty="0" smtClean="0"/>
              <a:t>, </a:t>
            </a:r>
            <a:r>
              <a:rPr lang="tr-TR" sz="3600" dirty="0" err="1" smtClean="0"/>
              <a:t>knowledge</a:t>
            </a:r>
            <a:r>
              <a:rPr lang="tr-TR" sz="3600" dirty="0" smtClean="0"/>
              <a:t> </a:t>
            </a:r>
            <a:r>
              <a:rPr lang="tr-TR" sz="3600" dirty="0" err="1" smtClean="0"/>
              <a:t>are</a:t>
            </a:r>
            <a:r>
              <a:rPr lang="tr-TR" sz="3600" dirty="0" smtClean="0"/>
              <a:t> </a:t>
            </a:r>
            <a:r>
              <a:rPr lang="tr-TR" sz="3600" dirty="0" err="1" smtClean="0"/>
              <a:t>different</a:t>
            </a:r>
            <a:r>
              <a:rPr lang="tr-TR" sz="3600" dirty="0" smtClean="0"/>
              <a:t>.</a:t>
            </a:r>
          </a:p>
          <a:p>
            <a:r>
              <a:rPr lang="tr-TR" sz="3600" dirty="0" smtClean="0"/>
              <a:t>Data </a:t>
            </a:r>
            <a:r>
              <a:rPr lang="tr-TR" sz="3600" dirty="0" err="1" smtClean="0"/>
              <a:t>are</a:t>
            </a:r>
            <a:r>
              <a:rPr lang="tr-TR" sz="3600" dirty="0" smtClean="0"/>
              <a:t> ………………………………………..</a:t>
            </a:r>
          </a:p>
          <a:p>
            <a:r>
              <a:rPr lang="tr-TR" sz="3600" dirty="0" smtClean="0"/>
              <a:t>Information is ……………………………………………..</a:t>
            </a:r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D2802-7F0C-4364-AFCA-E07C159C38B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921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</TotalTime>
  <Words>530</Words>
  <Application>Microsoft Office PowerPoint</Application>
  <PresentationFormat>Geniş ekran</PresentationFormat>
  <Paragraphs>63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Information Technology in Business and Society I</vt:lpstr>
      <vt:lpstr>Why do we need to learn IT?</vt:lpstr>
      <vt:lpstr>Why do we need to learn IT?</vt:lpstr>
      <vt:lpstr>Why do we need to learn IT?</vt:lpstr>
      <vt:lpstr>Information Technology</vt:lpstr>
      <vt:lpstr>Information System</vt:lpstr>
      <vt:lpstr>What is the purpose of Information Systems?</vt:lpstr>
      <vt:lpstr>Examples of IS</vt:lpstr>
      <vt:lpstr>Data and Information</vt:lpstr>
      <vt:lpstr>Generation of Information</vt:lpstr>
      <vt:lpstr>Data and Information</vt:lpstr>
      <vt:lpstr>Data and Information</vt:lpstr>
      <vt:lpstr>Advantages and Disadvantages of IT</vt:lpstr>
      <vt:lpstr>Using IT efficiently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</dc:title>
  <dc:creator>SEVGI EDA TUZCU</dc:creator>
  <cp:lastModifiedBy>SEVGI EDA TUZCU</cp:lastModifiedBy>
  <cp:revision>39</cp:revision>
  <cp:lastPrinted>2019-09-24T11:50:36Z</cp:lastPrinted>
  <dcterms:created xsi:type="dcterms:W3CDTF">2018-09-17T10:06:27Z</dcterms:created>
  <dcterms:modified xsi:type="dcterms:W3CDTF">2019-09-25T09:50:15Z</dcterms:modified>
</cp:coreProperties>
</file>