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6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9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6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2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5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7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Control of animals' suitability for transport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Animals should be checked before, during and after transplantation.</a:t>
            </a:r>
          </a:p>
          <a:p>
            <a:r>
              <a:rPr lang="en-US" dirty="0"/>
              <a:t>Animals whose conditions are not suitable for </a:t>
            </a:r>
            <a:r>
              <a:rPr lang="en-US" dirty="0" smtClean="0"/>
              <a:t>transport</a:t>
            </a:r>
            <a:r>
              <a:rPr lang="tr-TR" dirty="0" smtClean="0"/>
              <a:t>;</a:t>
            </a:r>
            <a:endParaRPr lang="en-US" dirty="0"/>
          </a:p>
          <a:p>
            <a:r>
              <a:rPr lang="en-US" dirty="0" smtClean="0"/>
              <a:t>severe </a:t>
            </a:r>
            <a:r>
              <a:rPr lang="en-US" dirty="0"/>
              <a:t>pain</a:t>
            </a:r>
          </a:p>
          <a:p>
            <a:r>
              <a:rPr lang="en-US" dirty="0" smtClean="0"/>
              <a:t>open </a:t>
            </a:r>
            <a:r>
              <a:rPr lang="en-US" dirty="0"/>
              <a:t>wounds</a:t>
            </a:r>
          </a:p>
          <a:p>
            <a:r>
              <a:rPr lang="en-US" dirty="0" smtClean="0"/>
              <a:t>in </a:t>
            </a:r>
            <a:r>
              <a:rPr lang="en-US" dirty="0"/>
              <a:t>the last 10% of pregnancy period</a:t>
            </a:r>
          </a:p>
          <a:p>
            <a:r>
              <a:rPr lang="en-US" dirty="0" smtClean="0"/>
              <a:t>not </a:t>
            </a:r>
            <a:r>
              <a:rPr lang="en-US" dirty="0"/>
              <a:t>exceeding 48 hours after birth</a:t>
            </a:r>
          </a:p>
          <a:p>
            <a:r>
              <a:rPr lang="en-US" dirty="0" smtClean="0"/>
              <a:t>calves </a:t>
            </a:r>
            <a:r>
              <a:rPr lang="en-US" dirty="0"/>
              <a:t>less than 14 days, piglets less than 4 weeks old, lambs less than one week </a:t>
            </a:r>
            <a:r>
              <a:rPr lang="en-US" dirty="0" smtClean="0"/>
              <a:t>old)</a:t>
            </a:r>
            <a:endParaRPr lang="tr-TR" dirty="0" smtClean="0"/>
          </a:p>
          <a:p>
            <a:r>
              <a:rPr lang="en-US" dirty="0" smtClean="0"/>
              <a:t>cannot </a:t>
            </a:r>
            <a:r>
              <a:rPr lang="en-US" dirty="0"/>
              <a:t>stand and walk without help</a:t>
            </a:r>
          </a:p>
        </p:txBody>
      </p:sp>
    </p:spTree>
    <p:extLst>
      <p:ext uri="{BB962C8B-B14F-4D97-AF65-F5344CB8AC3E}">
        <p14:creationId xmlns:p14="http://schemas.microsoft.com/office/powerpoint/2010/main" val="254885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Sick or injured animals, however,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319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Vehicles and personnel responsible for transportation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vehicles </a:t>
            </a:r>
            <a:r>
              <a:rPr lang="en-US" dirty="0"/>
              <a:t>to be used in animal transport must have the approval certificate and the qualification certificate for the drivers who will use these vehicles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  <a:p>
            <a:endParaRPr lang="en-US" dirty="0"/>
          </a:p>
          <a:p>
            <a:r>
              <a:rPr lang="en-US" dirty="0"/>
              <a:t>Driving quality</a:t>
            </a:r>
          </a:p>
          <a:p>
            <a:r>
              <a:rPr lang="en-US" dirty="0"/>
              <a:t>Education</a:t>
            </a:r>
          </a:p>
          <a:p>
            <a:r>
              <a:rPr lang="en-US"/>
              <a:t>Fee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099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107</Words>
  <Application>Microsoft Office PowerPoint</Application>
  <PresentationFormat>Geniş ekran</PresentationFormat>
  <Paragraphs>17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 Control of animals' suitability for transport</vt:lpstr>
      <vt:lpstr>Sick or injured animals, however,</vt:lpstr>
      <vt:lpstr>Vehicles and personnel responsible for transportation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42</cp:revision>
  <dcterms:created xsi:type="dcterms:W3CDTF">2019-10-18T06:30:59Z</dcterms:created>
  <dcterms:modified xsi:type="dcterms:W3CDTF">2019-10-18T12:58:22Z</dcterms:modified>
</cp:coreProperties>
</file>