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257" r:id="rId6"/>
    <p:sldId id="258" r:id="rId7"/>
    <p:sldId id="269" r:id="rId8"/>
    <p:sldId id="259" r:id="rId9"/>
    <p:sldId id="260" r:id="rId10"/>
    <p:sldId id="261" r:id="rId11"/>
    <p:sldId id="262" r:id="rId12"/>
    <p:sldId id="268" r:id="rId13"/>
    <p:sldId id="263" r:id="rId14"/>
    <p:sldId id="267" r:id="rId15"/>
    <p:sldId id="264" r:id="rId16"/>
    <p:sldId id="265" r:id="rId17"/>
    <p:sldId id="272" r:id="rId18"/>
    <p:sldId id="271" r:id="rId19"/>
    <p:sldId id="270" r:id="rId20"/>
    <p:sldId id="266"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87C3C9-7DD3-4E8C-8E8C-2030A942FDEC}" v="55" dt="2020-04-29T15:28:17.232"/>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25" d="100"/>
          <a:sy n="125" d="100"/>
        </p:scale>
        <p:origin x="2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han.Polat" userId="ef32479d-87de-470b-9681-1d4f0d5d1b38" providerId="ADAL" clId="{81630DE7-2274-4854-AC79-928E4E606133}"/>
    <pc:docChg chg="undo custSel addSld modSld">
      <pc:chgData name="Erhan.Polat" userId="ef32479d-87de-470b-9681-1d4f0d5d1b38" providerId="ADAL" clId="{81630DE7-2274-4854-AC79-928E4E606133}" dt="2020-04-29T15:28:17.232" v="303"/>
      <pc:docMkLst>
        <pc:docMk/>
      </pc:docMkLst>
      <pc:sldChg chg="modSp">
        <pc:chgData name="Erhan.Polat" userId="ef32479d-87de-470b-9681-1d4f0d5d1b38" providerId="ADAL" clId="{81630DE7-2274-4854-AC79-928E4E606133}" dt="2020-04-29T14:55:10.382" v="15" actId="20577"/>
        <pc:sldMkLst>
          <pc:docMk/>
          <pc:sldMk cId="4247932390" sldId="256"/>
        </pc:sldMkLst>
        <pc:spChg chg="mod">
          <ac:chgData name="Erhan.Polat" userId="ef32479d-87de-470b-9681-1d4f0d5d1b38" providerId="ADAL" clId="{81630DE7-2274-4854-AC79-928E4E606133}" dt="2020-04-29T14:55:00.781" v="1" actId="20577"/>
          <ac:spMkLst>
            <pc:docMk/>
            <pc:sldMk cId="4247932390" sldId="256"/>
            <ac:spMk id="2" creationId="{4ED5E03F-508E-4B22-B3DF-6F43C3D15120}"/>
          </ac:spMkLst>
        </pc:spChg>
        <pc:spChg chg="mod">
          <ac:chgData name="Erhan.Polat" userId="ef32479d-87de-470b-9681-1d4f0d5d1b38" providerId="ADAL" clId="{81630DE7-2274-4854-AC79-928E4E606133}" dt="2020-04-29T14:55:10.382" v="15" actId="20577"/>
          <ac:spMkLst>
            <pc:docMk/>
            <pc:sldMk cId="4247932390" sldId="256"/>
            <ac:spMk id="3" creationId="{38A2D2B4-E0DE-4CBF-935D-78E662612751}"/>
          </ac:spMkLst>
        </pc:spChg>
      </pc:sldChg>
      <pc:sldChg chg="modSp">
        <pc:chgData name="Erhan.Polat" userId="ef32479d-87de-470b-9681-1d4f0d5d1b38" providerId="ADAL" clId="{81630DE7-2274-4854-AC79-928E4E606133}" dt="2020-04-29T14:56:52.154" v="117" actId="20577"/>
        <pc:sldMkLst>
          <pc:docMk/>
          <pc:sldMk cId="219005176" sldId="257"/>
        </pc:sldMkLst>
        <pc:spChg chg="mod">
          <ac:chgData name="Erhan.Polat" userId="ef32479d-87de-470b-9681-1d4f0d5d1b38" providerId="ADAL" clId="{81630DE7-2274-4854-AC79-928E4E606133}" dt="2020-04-29T14:56:52.154" v="117" actId="20577"/>
          <ac:spMkLst>
            <pc:docMk/>
            <pc:sldMk cId="219005176" sldId="257"/>
            <ac:spMk id="3" creationId="{A9551F10-475B-4545-ADBA-373C9193C046}"/>
          </ac:spMkLst>
        </pc:spChg>
      </pc:sldChg>
      <pc:sldChg chg="modSp">
        <pc:chgData name="Erhan.Polat" userId="ef32479d-87de-470b-9681-1d4f0d5d1b38" providerId="ADAL" clId="{81630DE7-2274-4854-AC79-928E4E606133}" dt="2020-04-29T15:11:20.022" v="181"/>
        <pc:sldMkLst>
          <pc:docMk/>
          <pc:sldMk cId="3361611660" sldId="258"/>
        </pc:sldMkLst>
        <pc:spChg chg="mod">
          <ac:chgData name="Erhan.Polat" userId="ef32479d-87de-470b-9681-1d4f0d5d1b38" providerId="ADAL" clId="{81630DE7-2274-4854-AC79-928E4E606133}" dt="2020-04-29T14:57:01.490" v="118"/>
          <ac:spMkLst>
            <pc:docMk/>
            <pc:sldMk cId="3361611660" sldId="258"/>
            <ac:spMk id="2" creationId="{D0E897B7-10AB-410C-A234-AB7403C97E37}"/>
          </ac:spMkLst>
        </pc:spChg>
        <pc:spChg chg="mod">
          <ac:chgData name="Erhan.Polat" userId="ef32479d-87de-470b-9681-1d4f0d5d1b38" providerId="ADAL" clId="{81630DE7-2274-4854-AC79-928E4E606133}" dt="2020-04-29T15:11:20.022" v="181"/>
          <ac:spMkLst>
            <pc:docMk/>
            <pc:sldMk cId="3361611660" sldId="258"/>
            <ac:spMk id="3" creationId="{52C15610-3040-40FE-8728-698C83F37497}"/>
          </ac:spMkLst>
        </pc:spChg>
      </pc:sldChg>
      <pc:sldChg chg="addSp delSp modSp">
        <pc:chgData name="Erhan.Polat" userId="ef32479d-87de-470b-9681-1d4f0d5d1b38" providerId="ADAL" clId="{81630DE7-2274-4854-AC79-928E4E606133}" dt="2020-04-29T15:13:16.211" v="192" actId="1076"/>
        <pc:sldMkLst>
          <pc:docMk/>
          <pc:sldMk cId="865479116" sldId="259"/>
        </pc:sldMkLst>
        <pc:spChg chg="mod">
          <ac:chgData name="Erhan.Polat" userId="ef32479d-87de-470b-9681-1d4f0d5d1b38" providerId="ADAL" clId="{81630DE7-2274-4854-AC79-928E4E606133}" dt="2020-04-29T14:57:56.209" v="128" actId="27636"/>
          <ac:spMkLst>
            <pc:docMk/>
            <pc:sldMk cId="865479116" sldId="259"/>
            <ac:spMk id="2" creationId="{253DBCD5-7D4C-4CA5-A356-B9E21DF8944F}"/>
          </ac:spMkLst>
        </pc:spChg>
        <pc:spChg chg="del mod">
          <ac:chgData name="Erhan.Polat" userId="ef32479d-87de-470b-9681-1d4f0d5d1b38" providerId="ADAL" clId="{81630DE7-2274-4854-AC79-928E4E606133}" dt="2020-04-29T15:13:00.785" v="190" actId="478"/>
          <ac:spMkLst>
            <pc:docMk/>
            <pc:sldMk cId="865479116" sldId="259"/>
            <ac:spMk id="6" creationId="{FBBB38D0-E2AD-4848-A8C1-B9D640CD122B}"/>
          </ac:spMkLst>
        </pc:spChg>
        <pc:spChg chg="add mod">
          <ac:chgData name="Erhan.Polat" userId="ef32479d-87de-470b-9681-1d4f0d5d1b38" providerId="ADAL" clId="{81630DE7-2274-4854-AC79-928E4E606133}" dt="2020-04-29T15:12:50.274" v="187" actId="1076"/>
          <ac:spMkLst>
            <pc:docMk/>
            <pc:sldMk cId="865479116" sldId="259"/>
            <ac:spMk id="7" creationId="{CF7F8054-CDDD-4E78-AE98-A620E5CFF934}"/>
          </ac:spMkLst>
        </pc:spChg>
        <pc:picChg chg="del">
          <ac:chgData name="Erhan.Polat" userId="ef32479d-87de-470b-9681-1d4f0d5d1b38" providerId="ADAL" clId="{81630DE7-2274-4854-AC79-928E4E606133}" dt="2020-04-29T15:12:42.790" v="184" actId="478"/>
          <ac:picMkLst>
            <pc:docMk/>
            <pc:sldMk cId="865479116" sldId="259"/>
            <ac:picMk id="4097" creationId="{F15D1D49-C21A-4674-AE83-A3833C278C8C}"/>
          </ac:picMkLst>
        </pc:picChg>
        <pc:picChg chg="add mod">
          <ac:chgData name="Erhan.Polat" userId="ef32479d-87de-470b-9681-1d4f0d5d1b38" providerId="ADAL" clId="{81630DE7-2274-4854-AC79-928E4E606133}" dt="2020-04-29T15:13:16.211" v="192" actId="1076"/>
          <ac:picMkLst>
            <pc:docMk/>
            <pc:sldMk cId="865479116" sldId="259"/>
            <ac:picMk id="4098" creationId="{87CECC91-7B89-40C9-8940-EB877FB3BF1E}"/>
          </ac:picMkLst>
        </pc:picChg>
      </pc:sldChg>
      <pc:sldChg chg="delSp modSp">
        <pc:chgData name="Erhan.Polat" userId="ef32479d-87de-470b-9681-1d4f0d5d1b38" providerId="ADAL" clId="{81630DE7-2274-4854-AC79-928E4E606133}" dt="2020-04-29T15:15:21.197" v="217" actId="20577"/>
        <pc:sldMkLst>
          <pc:docMk/>
          <pc:sldMk cId="175592888" sldId="260"/>
        </pc:sldMkLst>
        <pc:spChg chg="mod">
          <ac:chgData name="Erhan.Polat" userId="ef32479d-87de-470b-9681-1d4f0d5d1b38" providerId="ADAL" clId="{81630DE7-2274-4854-AC79-928E4E606133}" dt="2020-04-29T14:58:11.518" v="133" actId="20577"/>
          <ac:spMkLst>
            <pc:docMk/>
            <pc:sldMk cId="175592888" sldId="260"/>
            <ac:spMk id="2" creationId="{3C868566-8714-470A-8B4A-669483AA3FE1}"/>
          </ac:spMkLst>
        </pc:spChg>
        <pc:spChg chg="mod">
          <ac:chgData name="Erhan.Polat" userId="ef32479d-87de-470b-9681-1d4f0d5d1b38" providerId="ADAL" clId="{81630DE7-2274-4854-AC79-928E4E606133}" dt="2020-04-29T15:15:21.197" v="217" actId="20577"/>
          <ac:spMkLst>
            <pc:docMk/>
            <pc:sldMk cId="175592888" sldId="260"/>
            <ac:spMk id="3" creationId="{74F1F5A1-7CAD-4DF1-935F-CA68B84F95BC}"/>
          </ac:spMkLst>
        </pc:spChg>
        <pc:picChg chg="del mod">
          <ac:chgData name="Erhan.Polat" userId="ef32479d-87de-470b-9681-1d4f0d5d1b38" providerId="ADAL" clId="{81630DE7-2274-4854-AC79-928E4E606133}" dt="2020-04-29T15:14:03.770" v="194" actId="478"/>
          <ac:picMkLst>
            <pc:docMk/>
            <pc:sldMk cId="175592888" sldId="260"/>
            <ac:picMk id="5122" creationId="{3B6DCEAD-DB42-49BA-B96F-C40A525FF53F}"/>
          </ac:picMkLst>
        </pc:picChg>
      </pc:sldChg>
      <pc:sldChg chg="modSp">
        <pc:chgData name="Erhan.Polat" userId="ef32479d-87de-470b-9681-1d4f0d5d1b38" providerId="ADAL" clId="{81630DE7-2274-4854-AC79-928E4E606133}" dt="2020-04-29T15:17:24.230" v="244" actId="20577"/>
        <pc:sldMkLst>
          <pc:docMk/>
          <pc:sldMk cId="2714395768" sldId="261"/>
        </pc:sldMkLst>
        <pc:spChg chg="mod">
          <ac:chgData name="Erhan.Polat" userId="ef32479d-87de-470b-9681-1d4f0d5d1b38" providerId="ADAL" clId="{81630DE7-2274-4854-AC79-928E4E606133}" dt="2020-04-29T14:58:30.430" v="138" actId="20577"/>
          <ac:spMkLst>
            <pc:docMk/>
            <pc:sldMk cId="2714395768" sldId="261"/>
            <ac:spMk id="2" creationId="{4698BBCC-E507-4E3D-B90B-36093D2F114C}"/>
          </ac:spMkLst>
        </pc:spChg>
        <pc:spChg chg="mod">
          <ac:chgData name="Erhan.Polat" userId="ef32479d-87de-470b-9681-1d4f0d5d1b38" providerId="ADAL" clId="{81630DE7-2274-4854-AC79-928E4E606133}" dt="2020-04-29T15:17:24.230" v="244" actId="20577"/>
          <ac:spMkLst>
            <pc:docMk/>
            <pc:sldMk cId="2714395768" sldId="261"/>
            <ac:spMk id="3" creationId="{FFC8BDE3-FDE5-4034-ADBB-0A658ED2F538}"/>
          </ac:spMkLst>
        </pc:spChg>
      </pc:sldChg>
      <pc:sldChg chg="addSp delSp modSp">
        <pc:chgData name="Erhan.Polat" userId="ef32479d-87de-470b-9681-1d4f0d5d1b38" providerId="ADAL" clId="{81630DE7-2274-4854-AC79-928E4E606133}" dt="2020-04-29T15:21:17.186" v="261" actId="166"/>
        <pc:sldMkLst>
          <pc:docMk/>
          <pc:sldMk cId="2561360586" sldId="262"/>
        </pc:sldMkLst>
        <pc:spChg chg="mod">
          <ac:chgData name="Erhan.Polat" userId="ef32479d-87de-470b-9681-1d4f0d5d1b38" providerId="ADAL" clId="{81630DE7-2274-4854-AC79-928E4E606133}" dt="2020-04-29T14:58:42.027" v="143" actId="20577"/>
          <ac:spMkLst>
            <pc:docMk/>
            <pc:sldMk cId="2561360586" sldId="262"/>
            <ac:spMk id="2" creationId="{D0E897B7-10AB-410C-A234-AB7403C97E37}"/>
          </ac:spMkLst>
        </pc:spChg>
        <pc:spChg chg="del mod">
          <ac:chgData name="Erhan.Polat" userId="ef32479d-87de-470b-9681-1d4f0d5d1b38" providerId="ADAL" clId="{81630DE7-2274-4854-AC79-928E4E606133}" dt="2020-04-29T15:20:20.668" v="254" actId="478"/>
          <ac:spMkLst>
            <pc:docMk/>
            <pc:sldMk cId="2561360586" sldId="262"/>
            <ac:spMk id="3" creationId="{52C15610-3040-40FE-8728-698C83F37497}"/>
          </ac:spMkLst>
        </pc:spChg>
        <pc:spChg chg="add">
          <ac:chgData name="Erhan.Polat" userId="ef32479d-87de-470b-9681-1d4f0d5d1b38" providerId="ADAL" clId="{81630DE7-2274-4854-AC79-928E4E606133}" dt="2020-04-29T15:21:05.748" v="260"/>
          <ac:spMkLst>
            <pc:docMk/>
            <pc:sldMk cId="2561360586" sldId="262"/>
            <ac:spMk id="6" creationId="{442585F6-A4FE-4985-81F2-2D1FED966768}"/>
          </ac:spMkLst>
        </pc:spChg>
        <pc:picChg chg="add mod">
          <ac:chgData name="Erhan.Polat" userId="ef32479d-87de-470b-9681-1d4f0d5d1b38" providerId="ADAL" clId="{81630DE7-2274-4854-AC79-928E4E606133}" dt="2020-04-29T15:21:17.186" v="261" actId="166"/>
          <ac:picMkLst>
            <pc:docMk/>
            <pc:sldMk cId="2561360586" sldId="262"/>
            <ac:picMk id="6146" creationId="{7CB155FB-EC37-4F86-B7D1-6031B0EAEC40}"/>
          </ac:picMkLst>
        </pc:picChg>
      </pc:sldChg>
      <pc:sldChg chg="modSp">
        <pc:chgData name="Erhan.Polat" userId="ef32479d-87de-470b-9681-1d4f0d5d1b38" providerId="ADAL" clId="{81630DE7-2274-4854-AC79-928E4E606133}" dt="2020-04-29T15:23:11.545" v="291" actId="5793"/>
        <pc:sldMkLst>
          <pc:docMk/>
          <pc:sldMk cId="896422179" sldId="263"/>
        </pc:sldMkLst>
        <pc:spChg chg="mod">
          <ac:chgData name="Erhan.Polat" userId="ef32479d-87de-470b-9681-1d4f0d5d1b38" providerId="ADAL" clId="{81630DE7-2274-4854-AC79-928E4E606133}" dt="2020-04-29T14:59:05.875" v="153" actId="20577"/>
          <ac:spMkLst>
            <pc:docMk/>
            <pc:sldMk cId="896422179" sldId="263"/>
            <ac:spMk id="2" creationId="{253DBCD5-7D4C-4CA5-A356-B9E21DF8944F}"/>
          </ac:spMkLst>
        </pc:spChg>
        <pc:spChg chg="mod">
          <ac:chgData name="Erhan.Polat" userId="ef32479d-87de-470b-9681-1d4f0d5d1b38" providerId="ADAL" clId="{81630DE7-2274-4854-AC79-928E4E606133}" dt="2020-04-29T15:23:11.545" v="291" actId="5793"/>
          <ac:spMkLst>
            <pc:docMk/>
            <pc:sldMk cId="896422179" sldId="263"/>
            <ac:spMk id="3" creationId="{21BDD1D5-B5D1-4802-B3B0-9E3FE81061A4}"/>
          </ac:spMkLst>
        </pc:spChg>
      </pc:sldChg>
      <pc:sldChg chg="modSp">
        <pc:chgData name="Erhan.Polat" userId="ef32479d-87de-470b-9681-1d4f0d5d1b38" providerId="ADAL" clId="{81630DE7-2274-4854-AC79-928E4E606133}" dt="2020-04-29T15:24:19.975" v="293"/>
        <pc:sldMkLst>
          <pc:docMk/>
          <pc:sldMk cId="355304059" sldId="264"/>
        </pc:sldMkLst>
        <pc:spChg chg="mod">
          <ac:chgData name="Erhan.Polat" userId="ef32479d-87de-470b-9681-1d4f0d5d1b38" providerId="ADAL" clId="{81630DE7-2274-4854-AC79-928E4E606133}" dt="2020-04-29T14:59:39.799" v="163" actId="27636"/>
          <ac:spMkLst>
            <pc:docMk/>
            <pc:sldMk cId="355304059" sldId="264"/>
            <ac:spMk id="2" creationId="{3C868566-8714-470A-8B4A-669483AA3FE1}"/>
          </ac:spMkLst>
        </pc:spChg>
        <pc:spChg chg="mod">
          <ac:chgData name="Erhan.Polat" userId="ef32479d-87de-470b-9681-1d4f0d5d1b38" providerId="ADAL" clId="{81630DE7-2274-4854-AC79-928E4E606133}" dt="2020-04-29T15:24:19.975" v="293"/>
          <ac:spMkLst>
            <pc:docMk/>
            <pc:sldMk cId="355304059" sldId="264"/>
            <ac:spMk id="3" creationId="{74F1F5A1-7CAD-4DF1-935F-CA68B84F95BC}"/>
          </ac:spMkLst>
        </pc:spChg>
      </pc:sldChg>
      <pc:sldChg chg="modSp">
        <pc:chgData name="Erhan.Polat" userId="ef32479d-87de-470b-9681-1d4f0d5d1b38" providerId="ADAL" clId="{81630DE7-2274-4854-AC79-928E4E606133}" dt="2020-04-29T15:26:04.006" v="296"/>
        <pc:sldMkLst>
          <pc:docMk/>
          <pc:sldMk cId="83190055" sldId="265"/>
        </pc:sldMkLst>
        <pc:spChg chg="mod">
          <ac:chgData name="Erhan.Polat" userId="ef32479d-87de-470b-9681-1d4f0d5d1b38" providerId="ADAL" clId="{81630DE7-2274-4854-AC79-928E4E606133}" dt="2020-04-29T14:59:52.168" v="168" actId="20577"/>
          <ac:spMkLst>
            <pc:docMk/>
            <pc:sldMk cId="83190055" sldId="265"/>
            <ac:spMk id="2" creationId="{4698BBCC-E507-4E3D-B90B-36093D2F114C}"/>
          </ac:spMkLst>
        </pc:spChg>
        <pc:spChg chg="mod">
          <ac:chgData name="Erhan.Polat" userId="ef32479d-87de-470b-9681-1d4f0d5d1b38" providerId="ADAL" clId="{81630DE7-2274-4854-AC79-928E4E606133}" dt="2020-04-29T15:26:04.006" v="296"/>
          <ac:spMkLst>
            <pc:docMk/>
            <pc:sldMk cId="83190055" sldId="265"/>
            <ac:spMk id="3" creationId="{FFC8BDE3-FDE5-4034-ADBB-0A658ED2F538}"/>
          </ac:spMkLst>
        </pc:spChg>
      </pc:sldChg>
      <pc:sldChg chg="modSp">
        <pc:chgData name="Erhan.Polat" userId="ef32479d-87de-470b-9681-1d4f0d5d1b38" providerId="ADAL" clId="{81630DE7-2274-4854-AC79-928E4E606133}" dt="2020-04-29T15:23:55.709" v="292"/>
        <pc:sldMkLst>
          <pc:docMk/>
          <pc:sldMk cId="2856730335" sldId="267"/>
        </pc:sldMkLst>
        <pc:spChg chg="mod">
          <ac:chgData name="Erhan.Polat" userId="ef32479d-87de-470b-9681-1d4f0d5d1b38" providerId="ADAL" clId="{81630DE7-2274-4854-AC79-928E4E606133}" dt="2020-04-29T14:59:21.601" v="158" actId="27636"/>
          <ac:spMkLst>
            <pc:docMk/>
            <pc:sldMk cId="2856730335" sldId="267"/>
            <ac:spMk id="2" creationId="{BCE71F3D-0078-427E-90E8-73BDC8A337EF}"/>
          </ac:spMkLst>
        </pc:spChg>
        <pc:spChg chg="mod">
          <ac:chgData name="Erhan.Polat" userId="ef32479d-87de-470b-9681-1d4f0d5d1b38" providerId="ADAL" clId="{81630DE7-2274-4854-AC79-928E4E606133}" dt="2020-04-29T15:23:55.709" v="292"/>
          <ac:spMkLst>
            <pc:docMk/>
            <pc:sldMk cId="2856730335" sldId="267"/>
            <ac:spMk id="3" creationId="{7C6D5AD7-198E-40CC-B944-52EF00AA094F}"/>
          </ac:spMkLst>
        </pc:spChg>
      </pc:sldChg>
      <pc:sldChg chg="addSp delSp modSp">
        <pc:chgData name="Erhan.Polat" userId="ef32479d-87de-470b-9681-1d4f0d5d1b38" providerId="ADAL" clId="{81630DE7-2274-4854-AC79-928E4E606133}" dt="2020-04-29T15:20:52.424" v="259" actId="1076"/>
        <pc:sldMkLst>
          <pc:docMk/>
          <pc:sldMk cId="2744433285" sldId="268"/>
        </pc:sldMkLst>
        <pc:spChg chg="mod">
          <ac:chgData name="Erhan.Polat" userId="ef32479d-87de-470b-9681-1d4f0d5d1b38" providerId="ADAL" clId="{81630DE7-2274-4854-AC79-928E4E606133}" dt="2020-04-29T14:58:52.894" v="148" actId="20577"/>
          <ac:spMkLst>
            <pc:docMk/>
            <pc:sldMk cId="2744433285" sldId="268"/>
            <ac:spMk id="2" creationId="{A68AF6A6-B181-451D-8125-BF077D9C799A}"/>
          </ac:spMkLst>
        </pc:spChg>
        <pc:spChg chg="del">
          <ac:chgData name="Erhan.Polat" userId="ef32479d-87de-470b-9681-1d4f0d5d1b38" providerId="ADAL" clId="{81630DE7-2274-4854-AC79-928E4E606133}" dt="2020-04-29T15:20:28.002" v="255" actId="478"/>
          <ac:spMkLst>
            <pc:docMk/>
            <pc:sldMk cId="2744433285" sldId="268"/>
            <ac:spMk id="3" creationId="{6F6D3367-AC7A-40DF-A3A8-B7CEC302C3C5}"/>
          </ac:spMkLst>
        </pc:spChg>
        <pc:spChg chg="add mod">
          <ac:chgData name="Erhan.Polat" userId="ef32479d-87de-470b-9681-1d4f0d5d1b38" providerId="ADAL" clId="{81630DE7-2274-4854-AC79-928E4E606133}" dt="2020-04-29T15:20:28.002" v="255" actId="478"/>
          <ac:spMkLst>
            <pc:docMk/>
            <pc:sldMk cId="2744433285" sldId="268"/>
            <ac:spMk id="6" creationId="{6280BBCB-4180-4B70-8969-8D3442B3F6B9}"/>
          </ac:spMkLst>
        </pc:spChg>
        <pc:picChg chg="add mod">
          <ac:chgData name="Erhan.Polat" userId="ef32479d-87de-470b-9681-1d4f0d5d1b38" providerId="ADAL" clId="{81630DE7-2274-4854-AC79-928E4E606133}" dt="2020-04-29T15:20:52.424" v="259" actId="1076"/>
          <ac:picMkLst>
            <pc:docMk/>
            <pc:sldMk cId="2744433285" sldId="268"/>
            <ac:picMk id="7170" creationId="{50AF4088-B240-400D-A025-8470F113F57B}"/>
          </ac:picMkLst>
        </pc:picChg>
      </pc:sldChg>
      <pc:sldChg chg="modSp">
        <pc:chgData name="Erhan.Polat" userId="ef32479d-87de-470b-9681-1d4f0d5d1b38" providerId="ADAL" clId="{81630DE7-2274-4854-AC79-928E4E606133}" dt="2020-04-29T15:11:57.596" v="182"/>
        <pc:sldMkLst>
          <pc:docMk/>
          <pc:sldMk cId="619464650" sldId="269"/>
        </pc:sldMkLst>
        <pc:spChg chg="mod">
          <ac:chgData name="Erhan.Polat" userId="ef32479d-87de-470b-9681-1d4f0d5d1b38" providerId="ADAL" clId="{81630DE7-2274-4854-AC79-928E4E606133}" dt="2020-04-29T14:57:39.417" v="123" actId="20577"/>
          <ac:spMkLst>
            <pc:docMk/>
            <pc:sldMk cId="619464650" sldId="269"/>
            <ac:spMk id="2" creationId="{60930756-6D37-4E02-92DE-3578DCE0133F}"/>
          </ac:spMkLst>
        </pc:spChg>
        <pc:spChg chg="mod">
          <ac:chgData name="Erhan.Polat" userId="ef32479d-87de-470b-9681-1d4f0d5d1b38" providerId="ADAL" clId="{81630DE7-2274-4854-AC79-928E4E606133}" dt="2020-04-29T15:11:57.596" v="182"/>
          <ac:spMkLst>
            <pc:docMk/>
            <pc:sldMk cId="619464650" sldId="269"/>
            <ac:spMk id="6" creationId="{7E387AD8-C081-4044-8BA4-790C65A3608F}"/>
          </ac:spMkLst>
        </pc:spChg>
      </pc:sldChg>
      <pc:sldChg chg="modSp new">
        <pc:chgData name="Erhan.Polat" userId="ef32479d-87de-470b-9681-1d4f0d5d1b38" providerId="ADAL" clId="{81630DE7-2274-4854-AC79-928E4E606133}" dt="2020-04-29T15:28:17.232" v="303"/>
        <pc:sldMkLst>
          <pc:docMk/>
          <pc:sldMk cId="1290742741" sldId="270"/>
        </pc:sldMkLst>
        <pc:spChg chg="mod">
          <ac:chgData name="Erhan.Polat" userId="ef32479d-87de-470b-9681-1d4f0d5d1b38" providerId="ADAL" clId="{81630DE7-2274-4854-AC79-928E4E606133}" dt="2020-04-29T15:00:18.270" v="180"/>
          <ac:spMkLst>
            <pc:docMk/>
            <pc:sldMk cId="1290742741" sldId="270"/>
            <ac:spMk id="2" creationId="{BE0EFB07-AAF7-4392-AD46-D7E4F74E0B71}"/>
          </ac:spMkLst>
        </pc:spChg>
        <pc:spChg chg="mod">
          <ac:chgData name="Erhan.Polat" userId="ef32479d-87de-470b-9681-1d4f0d5d1b38" providerId="ADAL" clId="{81630DE7-2274-4854-AC79-928E4E606133}" dt="2020-04-29T15:28:17.232" v="303"/>
          <ac:spMkLst>
            <pc:docMk/>
            <pc:sldMk cId="1290742741" sldId="270"/>
            <ac:spMk id="3" creationId="{6D379CF4-AA63-447C-BE98-6B362DF70A4D}"/>
          </ac:spMkLst>
        </pc:spChg>
      </pc:sldChg>
      <pc:sldChg chg="addSp modSp new">
        <pc:chgData name="Erhan.Polat" userId="ef32479d-87de-470b-9681-1d4f0d5d1b38" providerId="ADAL" clId="{81630DE7-2274-4854-AC79-928E4E606133}" dt="2020-04-29T15:27:15.019" v="302" actId="1076"/>
        <pc:sldMkLst>
          <pc:docMk/>
          <pc:sldMk cId="1032977884" sldId="271"/>
        </pc:sldMkLst>
        <pc:spChg chg="mod">
          <ac:chgData name="Erhan.Polat" userId="ef32479d-87de-470b-9681-1d4f0d5d1b38" providerId="ADAL" clId="{81630DE7-2274-4854-AC79-928E4E606133}" dt="2020-04-29T15:00:15.419" v="179" actId="20577"/>
          <ac:spMkLst>
            <pc:docMk/>
            <pc:sldMk cId="1032977884" sldId="271"/>
            <ac:spMk id="2" creationId="{B25DFD47-7834-4CFF-B60B-C5BBDD5B3E49}"/>
          </ac:spMkLst>
        </pc:spChg>
        <pc:picChg chg="add mod">
          <ac:chgData name="Erhan.Polat" userId="ef32479d-87de-470b-9681-1d4f0d5d1b38" providerId="ADAL" clId="{81630DE7-2274-4854-AC79-928E4E606133}" dt="2020-04-29T15:27:15.019" v="302" actId="1076"/>
          <ac:picMkLst>
            <pc:docMk/>
            <pc:sldMk cId="1032977884" sldId="271"/>
            <ac:picMk id="8194" creationId="{A1959C98-5B5B-4398-8EC3-093AABE3F532}"/>
          </ac:picMkLst>
        </pc:picChg>
      </pc:sldChg>
      <pc:sldChg chg="modSp new">
        <pc:chgData name="Erhan.Polat" userId="ef32479d-87de-470b-9681-1d4f0d5d1b38" providerId="ADAL" clId="{81630DE7-2274-4854-AC79-928E4E606133}" dt="2020-04-29T15:26:46.472" v="297"/>
        <pc:sldMkLst>
          <pc:docMk/>
          <pc:sldMk cId="4122479527" sldId="272"/>
        </pc:sldMkLst>
        <pc:spChg chg="mod">
          <ac:chgData name="Erhan.Polat" userId="ef32479d-87de-470b-9681-1d4f0d5d1b38" providerId="ADAL" clId="{81630DE7-2274-4854-AC79-928E4E606133}" dt="2020-04-29T15:00:08.045" v="176" actId="27636"/>
          <ac:spMkLst>
            <pc:docMk/>
            <pc:sldMk cId="4122479527" sldId="272"/>
            <ac:spMk id="2" creationId="{4AFB03AC-36DA-49C3-B378-70CDAC46C6D2}"/>
          </ac:spMkLst>
        </pc:spChg>
        <pc:spChg chg="mod">
          <ac:chgData name="Erhan.Polat" userId="ef32479d-87de-470b-9681-1d4f0d5d1b38" providerId="ADAL" clId="{81630DE7-2274-4854-AC79-928E4E606133}" dt="2020-04-29T15:26:46.472" v="297"/>
          <ac:spMkLst>
            <pc:docMk/>
            <pc:sldMk cId="4122479527" sldId="272"/>
            <ac:spMk id="3" creationId="{F87EF024-08C0-4691-A8B2-4774DEC0E60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A36C60-75EF-4625-A135-B34F1DFBA858}" type="datetimeFigureOut">
              <a:rPr lang="tr-TR" smtClean="0"/>
              <a:t>29.04.2020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A64F4B-09D5-4D51-95F9-C2E4945B388A}" type="slidenum">
              <a:rPr lang="tr-TR" smtClean="0"/>
              <a:t>‹#›</a:t>
            </a:fld>
            <a:endParaRPr lang="tr-TR"/>
          </a:p>
        </p:txBody>
      </p:sp>
    </p:spTree>
    <p:extLst>
      <p:ext uri="{BB962C8B-B14F-4D97-AF65-F5344CB8AC3E}">
        <p14:creationId xmlns:p14="http://schemas.microsoft.com/office/powerpoint/2010/main" val="3762324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4776C-96EA-4E6E-9D65-B6F551A3ACF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1831C26-1AAA-4BE4-BEE8-97508CCC51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26D9EAD-CF5C-4962-BEB1-1759A56E9629}"/>
              </a:ext>
            </a:extLst>
          </p:cNvPr>
          <p:cNvSpPr>
            <a:spLocks noGrp="1"/>
          </p:cNvSpPr>
          <p:nvPr>
            <p:ph type="dt" sz="half" idx="10"/>
          </p:nvPr>
        </p:nvSpPr>
        <p:spPr/>
        <p:txBody>
          <a:bodyPr/>
          <a:lstStyle/>
          <a:p>
            <a:fld id="{0CC88834-C659-4251-B9B8-5FA68EAA6C03}" type="datetime1">
              <a:rPr lang="tr-TR" smtClean="0"/>
              <a:t>29.04.2020</a:t>
            </a:fld>
            <a:endParaRPr lang="tr-TR"/>
          </a:p>
        </p:txBody>
      </p:sp>
      <p:sp>
        <p:nvSpPr>
          <p:cNvPr id="5" name="Alt Bilgi Yer Tutucusu 4">
            <a:extLst>
              <a:ext uri="{FF2B5EF4-FFF2-40B4-BE49-F238E27FC236}">
                <a16:creationId xmlns:a16="http://schemas.microsoft.com/office/drawing/2014/main" id="{CC7CFB0B-5C18-48E8-9795-E1465796C0F9}"/>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EBC322-0A34-40D5-BA49-A23EAA95E01C}"/>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71912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54A24B-7463-4C41-8FCB-BD1E8585A48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19E7563-1343-43B9-AA40-0BC8DB59F84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EB7780F-9287-48CB-A50A-77659997109D}"/>
              </a:ext>
            </a:extLst>
          </p:cNvPr>
          <p:cNvSpPr>
            <a:spLocks noGrp="1"/>
          </p:cNvSpPr>
          <p:nvPr>
            <p:ph type="dt" sz="half" idx="10"/>
          </p:nvPr>
        </p:nvSpPr>
        <p:spPr/>
        <p:txBody>
          <a:bodyPr/>
          <a:lstStyle/>
          <a:p>
            <a:fld id="{C602FB00-45F2-4B7A-BC59-0ADD86C6B2E0}" type="datetime1">
              <a:rPr lang="tr-TR" smtClean="0"/>
              <a:t>29.04.2020</a:t>
            </a:fld>
            <a:endParaRPr lang="tr-TR"/>
          </a:p>
        </p:txBody>
      </p:sp>
      <p:sp>
        <p:nvSpPr>
          <p:cNvPr id="5" name="Alt Bilgi Yer Tutucusu 4">
            <a:extLst>
              <a:ext uri="{FF2B5EF4-FFF2-40B4-BE49-F238E27FC236}">
                <a16:creationId xmlns:a16="http://schemas.microsoft.com/office/drawing/2014/main" id="{D0FE98D4-880A-4D76-BE1B-985A55001A91}"/>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19B5A8-39E7-4362-8501-2F1D4B829DF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072747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30C17DC-1F73-4334-A521-90C97A1F32B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685F5FA-03AA-409F-BE2F-D212150B618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6E3871E-FB8E-456C-BFF6-7717802281C9}"/>
              </a:ext>
            </a:extLst>
          </p:cNvPr>
          <p:cNvSpPr>
            <a:spLocks noGrp="1"/>
          </p:cNvSpPr>
          <p:nvPr>
            <p:ph type="dt" sz="half" idx="10"/>
          </p:nvPr>
        </p:nvSpPr>
        <p:spPr/>
        <p:txBody>
          <a:bodyPr/>
          <a:lstStyle/>
          <a:p>
            <a:fld id="{07DA88E5-1657-41C9-927D-982B807CAD19}" type="datetime1">
              <a:rPr lang="tr-TR" smtClean="0"/>
              <a:t>29.04.2020</a:t>
            </a:fld>
            <a:endParaRPr lang="tr-TR"/>
          </a:p>
        </p:txBody>
      </p:sp>
      <p:sp>
        <p:nvSpPr>
          <p:cNvPr id="5" name="Alt Bilgi Yer Tutucusu 4">
            <a:extLst>
              <a:ext uri="{FF2B5EF4-FFF2-40B4-BE49-F238E27FC236}">
                <a16:creationId xmlns:a16="http://schemas.microsoft.com/office/drawing/2014/main" id="{4871E088-BB6D-4E9D-BC63-2E83D54FB0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F8C345D1-2219-4B81-841D-078558525A3D}"/>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1712390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37E3D7-3FFF-4ACC-BFDE-D22FE8FD785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A6DF637-FD34-4DDE-8CF8-B1AC86560D8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7302A7-5C6E-4605-BD56-2AB15D77F014}"/>
              </a:ext>
            </a:extLst>
          </p:cNvPr>
          <p:cNvSpPr>
            <a:spLocks noGrp="1"/>
          </p:cNvSpPr>
          <p:nvPr>
            <p:ph type="dt" sz="half" idx="10"/>
          </p:nvPr>
        </p:nvSpPr>
        <p:spPr/>
        <p:txBody>
          <a:bodyPr/>
          <a:lstStyle/>
          <a:p>
            <a:fld id="{B98C9A1B-4188-48BE-878B-ED6DBF2BA7A2}" type="datetime1">
              <a:rPr lang="tr-TR" smtClean="0"/>
              <a:t>29.04.2020</a:t>
            </a:fld>
            <a:endParaRPr lang="tr-TR"/>
          </a:p>
        </p:txBody>
      </p:sp>
      <p:sp>
        <p:nvSpPr>
          <p:cNvPr id="5" name="Alt Bilgi Yer Tutucusu 4">
            <a:extLst>
              <a:ext uri="{FF2B5EF4-FFF2-40B4-BE49-F238E27FC236}">
                <a16:creationId xmlns:a16="http://schemas.microsoft.com/office/drawing/2014/main" id="{ABE68945-E1BD-4DAF-A6C4-B26FA92DCB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443CD830-C921-4FC2-BCAF-B08845301771}"/>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0336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9FD2AF-952C-4C65-9DC3-20A36942F88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4158622-1BEE-49FB-BA8A-FC4579089B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7C641B7-1C87-4BAA-8AF1-BA63CA7ABF72}"/>
              </a:ext>
            </a:extLst>
          </p:cNvPr>
          <p:cNvSpPr>
            <a:spLocks noGrp="1"/>
          </p:cNvSpPr>
          <p:nvPr>
            <p:ph type="dt" sz="half" idx="10"/>
          </p:nvPr>
        </p:nvSpPr>
        <p:spPr/>
        <p:txBody>
          <a:bodyPr/>
          <a:lstStyle/>
          <a:p>
            <a:fld id="{FB0698B8-1653-4260-B02C-5CEBC27113E9}" type="datetime1">
              <a:rPr lang="tr-TR" smtClean="0"/>
              <a:t>29.04.2020</a:t>
            </a:fld>
            <a:endParaRPr lang="tr-TR"/>
          </a:p>
        </p:txBody>
      </p:sp>
      <p:sp>
        <p:nvSpPr>
          <p:cNvPr id="5" name="Alt Bilgi Yer Tutucusu 4">
            <a:extLst>
              <a:ext uri="{FF2B5EF4-FFF2-40B4-BE49-F238E27FC236}">
                <a16:creationId xmlns:a16="http://schemas.microsoft.com/office/drawing/2014/main" id="{FDEEF538-ED25-4BEC-8738-41FCB2641004}"/>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9E86CDDC-F559-4E9A-921F-777E39A5B3BB}"/>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45828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EFEFB6-0791-4047-B638-64B555AE53D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FF99783-ADDA-4DED-A7B4-11A720F4B98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FADA24-51BB-43CC-8A13-C9982A0DAA0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A407B49-C2C6-4E27-B772-8AA67463425A}"/>
              </a:ext>
            </a:extLst>
          </p:cNvPr>
          <p:cNvSpPr>
            <a:spLocks noGrp="1"/>
          </p:cNvSpPr>
          <p:nvPr>
            <p:ph type="dt" sz="half" idx="10"/>
          </p:nvPr>
        </p:nvSpPr>
        <p:spPr/>
        <p:txBody>
          <a:bodyPr/>
          <a:lstStyle/>
          <a:p>
            <a:fld id="{F4D33DBD-3E2A-4123-9D66-B3B891429CA7}" type="datetime1">
              <a:rPr lang="tr-TR" smtClean="0"/>
              <a:t>29.04.2020</a:t>
            </a:fld>
            <a:endParaRPr lang="tr-TR"/>
          </a:p>
        </p:txBody>
      </p:sp>
      <p:sp>
        <p:nvSpPr>
          <p:cNvPr id="6" name="Alt Bilgi Yer Tutucusu 5">
            <a:extLst>
              <a:ext uri="{FF2B5EF4-FFF2-40B4-BE49-F238E27FC236}">
                <a16:creationId xmlns:a16="http://schemas.microsoft.com/office/drawing/2014/main" id="{4C206F8E-58C8-4A63-B7EA-419C7EB0CFA3}"/>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E9D6838D-8A5B-4169-9D2A-04C9C7D036EA}"/>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4164080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55F7C0-9D28-43DE-BA42-2100157CAE4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7C4525D-859F-4E6E-8EAE-6154B06951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3E42E7C-D887-41A1-917F-4CF7BB2568B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E75FAAA-9E89-42E5-A8B3-4D4D06664A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1C22462-414C-4D09-8D40-3CCD9FABF02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985FA58-FCDA-48C0-B681-2940DE1F1835}"/>
              </a:ext>
            </a:extLst>
          </p:cNvPr>
          <p:cNvSpPr>
            <a:spLocks noGrp="1"/>
          </p:cNvSpPr>
          <p:nvPr>
            <p:ph type="dt" sz="half" idx="10"/>
          </p:nvPr>
        </p:nvSpPr>
        <p:spPr/>
        <p:txBody>
          <a:bodyPr/>
          <a:lstStyle/>
          <a:p>
            <a:fld id="{234DA490-8A88-4BFA-ACFE-39FEC61B7FE8}" type="datetime1">
              <a:rPr lang="tr-TR" smtClean="0"/>
              <a:t>29.04.2020</a:t>
            </a:fld>
            <a:endParaRPr lang="tr-TR"/>
          </a:p>
        </p:txBody>
      </p:sp>
      <p:sp>
        <p:nvSpPr>
          <p:cNvPr id="8" name="Alt Bilgi Yer Tutucusu 7">
            <a:extLst>
              <a:ext uri="{FF2B5EF4-FFF2-40B4-BE49-F238E27FC236}">
                <a16:creationId xmlns:a16="http://schemas.microsoft.com/office/drawing/2014/main" id="{C1C33C00-9B65-4C03-BBD9-C8E3C1B29380}"/>
              </a:ext>
            </a:extLst>
          </p:cNvPr>
          <p:cNvSpPr>
            <a:spLocks noGrp="1"/>
          </p:cNvSpPr>
          <p:nvPr>
            <p:ph type="ftr" sz="quarter" idx="11"/>
          </p:nvPr>
        </p:nvSpPr>
        <p:spPr/>
        <p:txBody>
          <a:bodyPr/>
          <a:lstStyle/>
          <a:p>
            <a:r>
              <a:rPr lang="tr-TR"/>
              <a:t>Öğr. Gör. Erhan POLAT</a:t>
            </a:r>
          </a:p>
        </p:txBody>
      </p:sp>
      <p:sp>
        <p:nvSpPr>
          <p:cNvPr id="9" name="Slayt Numarası Yer Tutucusu 8">
            <a:extLst>
              <a:ext uri="{FF2B5EF4-FFF2-40B4-BE49-F238E27FC236}">
                <a16:creationId xmlns:a16="http://schemas.microsoft.com/office/drawing/2014/main" id="{95A7CC75-0BCD-4BC8-B217-6C064E82BBB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54700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14ABC8-DF8A-46FF-A156-D232EA138F2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0BD7047-5C8C-4E77-BA87-1545CCEC2E2C}"/>
              </a:ext>
            </a:extLst>
          </p:cNvPr>
          <p:cNvSpPr>
            <a:spLocks noGrp="1"/>
          </p:cNvSpPr>
          <p:nvPr>
            <p:ph type="dt" sz="half" idx="10"/>
          </p:nvPr>
        </p:nvSpPr>
        <p:spPr/>
        <p:txBody>
          <a:bodyPr/>
          <a:lstStyle/>
          <a:p>
            <a:fld id="{DD81E9DC-C902-4E86-8C16-9484C41777B5}" type="datetime1">
              <a:rPr lang="tr-TR" smtClean="0"/>
              <a:t>29.04.2020</a:t>
            </a:fld>
            <a:endParaRPr lang="tr-TR"/>
          </a:p>
        </p:txBody>
      </p:sp>
      <p:sp>
        <p:nvSpPr>
          <p:cNvPr id="4" name="Alt Bilgi Yer Tutucusu 3">
            <a:extLst>
              <a:ext uri="{FF2B5EF4-FFF2-40B4-BE49-F238E27FC236}">
                <a16:creationId xmlns:a16="http://schemas.microsoft.com/office/drawing/2014/main" id="{7AAA0333-D3D0-455B-8B4C-F1A1E8898D83}"/>
              </a:ext>
            </a:extLst>
          </p:cNvPr>
          <p:cNvSpPr>
            <a:spLocks noGrp="1"/>
          </p:cNvSpPr>
          <p:nvPr>
            <p:ph type="ftr" sz="quarter" idx="11"/>
          </p:nvPr>
        </p:nvSpPr>
        <p:spPr/>
        <p:txBody>
          <a:bodyPr/>
          <a:lstStyle/>
          <a:p>
            <a:r>
              <a:rPr lang="tr-TR"/>
              <a:t>Öğr. Gör. Erhan POLAT</a:t>
            </a:r>
          </a:p>
        </p:txBody>
      </p:sp>
      <p:sp>
        <p:nvSpPr>
          <p:cNvPr id="5" name="Slayt Numarası Yer Tutucusu 4">
            <a:extLst>
              <a:ext uri="{FF2B5EF4-FFF2-40B4-BE49-F238E27FC236}">
                <a16:creationId xmlns:a16="http://schemas.microsoft.com/office/drawing/2014/main" id="{246E8FD6-A917-4419-9830-C3FE9E7D08D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76475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C856EB8-8839-417C-B039-F892D37A5B17}"/>
              </a:ext>
            </a:extLst>
          </p:cNvPr>
          <p:cNvSpPr>
            <a:spLocks noGrp="1"/>
          </p:cNvSpPr>
          <p:nvPr>
            <p:ph type="dt" sz="half" idx="10"/>
          </p:nvPr>
        </p:nvSpPr>
        <p:spPr/>
        <p:txBody>
          <a:bodyPr/>
          <a:lstStyle/>
          <a:p>
            <a:fld id="{686C2FFB-591A-4714-B5EA-A17E47C38995}" type="datetime1">
              <a:rPr lang="tr-TR" smtClean="0"/>
              <a:t>29.04.2020</a:t>
            </a:fld>
            <a:endParaRPr lang="tr-TR"/>
          </a:p>
        </p:txBody>
      </p:sp>
      <p:sp>
        <p:nvSpPr>
          <p:cNvPr id="3" name="Alt Bilgi Yer Tutucusu 2">
            <a:extLst>
              <a:ext uri="{FF2B5EF4-FFF2-40B4-BE49-F238E27FC236}">
                <a16:creationId xmlns:a16="http://schemas.microsoft.com/office/drawing/2014/main" id="{19671528-CA61-4A5C-BE8E-B2E17F8E2B8A}"/>
              </a:ext>
            </a:extLst>
          </p:cNvPr>
          <p:cNvSpPr>
            <a:spLocks noGrp="1"/>
          </p:cNvSpPr>
          <p:nvPr>
            <p:ph type="ftr" sz="quarter" idx="11"/>
          </p:nvPr>
        </p:nvSpPr>
        <p:spPr/>
        <p:txBody>
          <a:bodyPr/>
          <a:lstStyle/>
          <a:p>
            <a:r>
              <a:rPr lang="tr-TR"/>
              <a:t>Öğr. Gör. Erhan POLAT</a:t>
            </a:r>
          </a:p>
        </p:txBody>
      </p:sp>
      <p:sp>
        <p:nvSpPr>
          <p:cNvPr id="4" name="Slayt Numarası Yer Tutucusu 3">
            <a:extLst>
              <a:ext uri="{FF2B5EF4-FFF2-40B4-BE49-F238E27FC236}">
                <a16:creationId xmlns:a16="http://schemas.microsoft.com/office/drawing/2014/main" id="{ADB0042E-3A90-47DD-B69F-7B476C4FE8B6}"/>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416317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7393A-7981-47A3-89A8-2F0AF8743DC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F9FABAB-D1CA-4299-A76A-11E1E035E1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A5F6820-9359-42B3-A276-9DC48FC279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6A15662-03A9-4B1D-9081-76B10F7C7D34}"/>
              </a:ext>
            </a:extLst>
          </p:cNvPr>
          <p:cNvSpPr>
            <a:spLocks noGrp="1"/>
          </p:cNvSpPr>
          <p:nvPr>
            <p:ph type="dt" sz="half" idx="10"/>
          </p:nvPr>
        </p:nvSpPr>
        <p:spPr/>
        <p:txBody>
          <a:bodyPr/>
          <a:lstStyle/>
          <a:p>
            <a:fld id="{EC685F7F-A9BB-42C2-B20B-FC5F6ADD6B9C}" type="datetime1">
              <a:rPr lang="tr-TR" smtClean="0"/>
              <a:t>29.04.2020</a:t>
            </a:fld>
            <a:endParaRPr lang="tr-TR"/>
          </a:p>
        </p:txBody>
      </p:sp>
      <p:sp>
        <p:nvSpPr>
          <p:cNvPr id="6" name="Alt Bilgi Yer Tutucusu 5">
            <a:extLst>
              <a:ext uri="{FF2B5EF4-FFF2-40B4-BE49-F238E27FC236}">
                <a16:creationId xmlns:a16="http://schemas.microsoft.com/office/drawing/2014/main" id="{CEB0019D-E6E3-400F-AFBC-3CFDCBF2C5C9}"/>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C3B9DFF5-7391-46B2-8EEC-A6531B7B84F4}"/>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86849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E66BA0-B9DC-4C78-A052-D6A0D7424E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3C7AA44-B87E-47D8-A76C-660E30E6C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CAE2CDD-B530-4836-A854-C37C26E507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3C7BD96-9149-45F5-A321-7ADB533CC936}"/>
              </a:ext>
            </a:extLst>
          </p:cNvPr>
          <p:cNvSpPr>
            <a:spLocks noGrp="1"/>
          </p:cNvSpPr>
          <p:nvPr>
            <p:ph type="dt" sz="half" idx="10"/>
          </p:nvPr>
        </p:nvSpPr>
        <p:spPr/>
        <p:txBody>
          <a:bodyPr/>
          <a:lstStyle/>
          <a:p>
            <a:fld id="{4E314ECF-3736-4AED-BCC7-564DDE95AC1F}" type="datetime1">
              <a:rPr lang="tr-TR" smtClean="0"/>
              <a:t>29.04.2020</a:t>
            </a:fld>
            <a:endParaRPr lang="tr-TR"/>
          </a:p>
        </p:txBody>
      </p:sp>
      <p:sp>
        <p:nvSpPr>
          <p:cNvPr id="6" name="Alt Bilgi Yer Tutucusu 5">
            <a:extLst>
              <a:ext uri="{FF2B5EF4-FFF2-40B4-BE49-F238E27FC236}">
                <a16:creationId xmlns:a16="http://schemas.microsoft.com/office/drawing/2014/main" id="{3B708F6A-9CC5-4D35-B0E2-240136515558}"/>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9019709B-3DCC-4DC3-94A1-EF42E5DC5F3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64873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EA87695-0B13-4BBD-A872-AACC948D15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99A3395-3B79-4405-A453-12F90B1375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2A7099-CF76-4B0A-89C4-5F62EA5761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5B974-90F5-4D9F-B0E1-069C32D7636E}" type="datetime1">
              <a:rPr lang="tr-TR" smtClean="0"/>
              <a:t>29.04.2020</a:t>
            </a:fld>
            <a:endParaRPr lang="tr-TR"/>
          </a:p>
        </p:txBody>
      </p:sp>
      <p:sp>
        <p:nvSpPr>
          <p:cNvPr id="5" name="Alt Bilgi Yer Tutucusu 4">
            <a:extLst>
              <a:ext uri="{FF2B5EF4-FFF2-40B4-BE49-F238E27FC236}">
                <a16:creationId xmlns:a16="http://schemas.microsoft.com/office/drawing/2014/main" id="{6E303BB1-461E-46C1-855B-771185240A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Öğr. Gör. Erhan POLAT</a:t>
            </a:r>
          </a:p>
        </p:txBody>
      </p:sp>
      <p:sp>
        <p:nvSpPr>
          <p:cNvPr id="6" name="Slayt Numarası Yer Tutucusu 5">
            <a:extLst>
              <a:ext uri="{FF2B5EF4-FFF2-40B4-BE49-F238E27FC236}">
                <a16:creationId xmlns:a16="http://schemas.microsoft.com/office/drawing/2014/main" id="{91126FF9-E9AE-4D97-B0BB-D5D64BE227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42134-FB81-4582-961A-16ECA7E6D529}" type="slidenum">
              <a:rPr lang="tr-TR" smtClean="0"/>
              <a:t>‹#›</a:t>
            </a:fld>
            <a:endParaRPr lang="tr-TR"/>
          </a:p>
        </p:txBody>
      </p:sp>
    </p:spTree>
    <p:extLst>
      <p:ext uri="{BB962C8B-B14F-4D97-AF65-F5344CB8AC3E}">
        <p14:creationId xmlns:p14="http://schemas.microsoft.com/office/powerpoint/2010/main" val="3752492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D5E03F-508E-4B22-B3DF-6F43C3D15120}"/>
              </a:ext>
            </a:extLst>
          </p:cNvPr>
          <p:cNvSpPr>
            <a:spLocks noGrp="1"/>
          </p:cNvSpPr>
          <p:nvPr>
            <p:ph type="ctrTitle"/>
          </p:nvPr>
        </p:nvSpPr>
        <p:spPr/>
        <p:txBody>
          <a:bodyPr>
            <a:normAutofit/>
          </a:bodyPr>
          <a:lstStyle/>
          <a:p>
            <a:r>
              <a:rPr lang="tr-TR" b="1" dirty="0"/>
              <a:t>ÜNİTE</a:t>
            </a:r>
            <a:r>
              <a:rPr lang="en-US" b="1" dirty="0"/>
              <a:t> </a:t>
            </a:r>
            <a:r>
              <a:rPr lang="tr-TR" b="1" dirty="0"/>
              <a:t>3</a:t>
            </a:r>
            <a:endParaRPr lang="tr-TR" dirty="0"/>
          </a:p>
        </p:txBody>
      </p:sp>
      <p:sp>
        <p:nvSpPr>
          <p:cNvPr id="3" name="Alt Başlık 2">
            <a:extLst>
              <a:ext uri="{FF2B5EF4-FFF2-40B4-BE49-F238E27FC236}">
                <a16:creationId xmlns:a16="http://schemas.microsoft.com/office/drawing/2014/main" id="{38A2D2B4-E0DE-4CBF-935D-78E662612751}"/>
              </a:ext>
            </a:extLst>
          </p:cNvPr>
          <p:cNvSpPr>
            <a:spLocks noGrp="1"/>
          </p:cNvSpPr>
          <p:nvPr>
            <p:ph type="subTitle" idx="1"/>
          </p:nvPr>
        </p:nvSpPr>
        <p:spPr/>
        <p:txBody>
          <a:bodyPr/>
          <a:lstStyle/>
          <a:p>
            <a:r>
              <a:rPr lang="tr-TR" b="1" dirty="0"/>
              <a:t>GÖREV YÖNETİMİ</a:t>
            </a:r>
          </a:p>
        </p:txBody>
      </p:sp>
      <p:sp>
        <p:nvSpPr>
          <p:cNvPr id="4" name="Alt Bilgi Yer Tutucusu 3">
            <a:extLst>
              <a:ext uri="{FF2B5EF4-FFF2-40B4-BE49-F238E27FC236}">
                <a16:creationId xmlns:a16="http://schemas.microsoft.com/office/drawing/2014/main" id="{1843AECA-48E5-45C0-8FF5-9A792123CCE0}"/>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4247932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normAutofit/>
          </a:bodyPr>
          <a:lstStyle/>
          <a:p>
            <a:r>
              <a:rPr lang="tr-TR" dirty="0"/>
              <a:t>Yönetim Algoritmaları</a:t>
            </a:r>
          </a:p>
        </p:txBody>
      </p:sp>
      <p:sp>
        <p:nvSpPr>
          <p:cNvPr id="3" name="İçerik Yer Tutucusu 2">
            <a:extLst>
              <a:ext uri="{FF2B5EF4-FFF2-40B4-BE49-F238E27FC236}">
                <a16:creationId xmlns:a16="http://schemas.microsoft.com/office/drawing/2014/main" id="{21BDD1D5-B5D1-4802-B3B0-9E3FE81061A4}"/>
              </a:ext>
            </a:extLst>
          </p:cNvPr>
          <p:cNvSpPr>
            <a:spLocks noGrp="1"/>
          </p:cNvSpPr>
          <p:nvPr>
            <p:ph idx="1"/>
          </p:nvPr>
        </p:nvSpPr>
        <p:spPr/>
        <p:txBody>
          <a:bodyPr/>
          <a:lstStyle/>
          <a:p>
            <a:r>
              <a:rPr lang="tr-TR" dirty="0"/>
              <a:t>Sistem başarımını gözeten görev yönetimi kesimi: </a:t>
            </a:r>
          </a:p>
          <a:p>
            <a:pPr lvl="1"/>
            <a:r>
              <a:rPr lang="tr-TR" dirty="0"/>
              <a:t>Ana işlem biriminin verimli kullanımı </a:t>
            </a:r>
          </a:p>
          <a:p>
            <a:pPr lvl="1"/>
            <a:r>
              <a:rPr lang="tr-TR" dirty="0"/>
              <a:t>Birim sürede sonlandırılan iş sayısı </a:t>
            </a:r>
          </a:p>
          <a:p>
            <a:pPr lvl="1"/>
            <a:r>
              <a:rPr lang="tr-TR" dirty="0"/>
              <a:t>Ortalama iş tamamlanma süresi </a:t>
            </a:r>
          </a:p>
          <a:p>
            <a:pPr lvl="1"/>
            <a:r>
              <a:rPr lang="tr-TR" dirty="0"/>
              <a:t>Bekleme süresi </a:t>
            </a:r>
          </a:p>
          <a:p>
            <a:pPr lvl="1"/>
            <a:r>
              <a:rPr lang="tr-TR" dirty="0"/>
              <a:t>Yanıt süresi </a:t>
            </a:r>
          </a:p>
          <a:p>
            <a:pPr marL="0" indent="0">
              <a:buNone/>
            </a:pPr>
            <a:r>
              <a:rPr lang="tr-TR" dirty="0"/>
              <a:t>gibi, hem kullanıcılara verilen hizmetin niteliğine, hem de bilgisayar sisteminin verimli kullanımına ilişkin kıstasları gözeten algoritmalara dayalı olarak gerçekleştirilir.</a:t>
            </a:r>
          </a:p>
        </p:txBody>
      </p:sp>
      <p:sp>
        <p:nvSpPr>
          <p:cNvPr id="4" name="Alt Bilgi Yer Tutucusu 3">
            <a:extLst>
              <a:ext uri="{FF2B5EF4-FFF2-40B4-BE49-F238E27FC236}">
                <a16:creationId xmlns:a16="http://schemas.microsoft.com/office/drawing/2014/main" id="{1B2C40DA-FA3B-44F8-BEEC-19AF83D614EF}"/>
              </a:ext>
            </a:extLst>
          </p:cNvPr>
          <p:cNvSpPr>
            <a:spLocks noGrp="1"/>
          </p:cNvSpPr>
          <p:nvPr>
            <p:ph type="ftr" sz="quarter" idx="11"/>
          </p:nvPr>
        </p:nvSpPr>
        <p:spPr/>
        <p:txBody>
          <a:bodyPr/>
          <a:lstStyle/>
          <a:p>
            <a:r>
              <a:rPr lang="tr-TR" dirty="0" err="1"/>
              <a:t>Öğr</a:t>
            </a:r>
            <a:r>
              <a:rPr lang="tr-TR" dirty="0"/>
              <a:t>. Gör. Erhan POLAT</a:t>
            </a:r>
          </a:p>
        </p:txBody>
      </p:sp>
    </p:spTree>
    <p:extLst>
      <p:ext uri="{BB962C8B-B14F-4D97-AF65-F5344CB8AC3E}">
        <p14:creationId xmlns:p14="http://schemas.microsoft.com/office/powerpoint/2010/main" val="896422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E71F3D-0078-427E-90E8-73BDC8A337EF}"/>
              </a:ext>
            </a:extLst>
          </p:cNvPr>
          <p:cNvSpPr>
            <a:spLocks noGrp="1"/>
          </p:cNvSpPr>
          <p:nvPr>
            <p:ph type="title"/>
          </p:nvPr>
        </p:nvSpPr>
        <p:spPr/>
        <p:txBody>
          <a:bodyPr>
            <a:normAutofit/>
          </a:bodyPr>
          <a:lstStyle/>
          <a:p>
            <a:r>
              <a:rPr lang="tr-TR" dirty="0"/>
              <a:t>İlk Gelen Önce Algoritması (First </a:t>
            </a:r>
            <a:r>
              <a:rPr lang="tr-TR" dirty="0" err="1"/>
              <a:t>Come</a:t>
            </a:r>
            <a:r>
              <a:rPr lang="tr-TR" dirty="0"/>
              <a:t> First </a:t>
            </a:r>
            <a:r>
              <a:rPr lang="tr-TR" dirty="0" err="1"/>
              <a:t>Served</a:t>
            </a:r>
            <a:r>
              <a:rPr lang="tr-TR" dirty="0"/>
              <a:t>)</a:t>
            </a:r>
          </a:p>
        </p:txBody>
      </p:sp>
      <p:sp>
        <p:nvSpPr>
          <p:cNvPr id="3" name="İçerik Yer Tutucusu 2">
            <a:extLst>
              <a:ext uri="{FF2B5EF4-FFF2-40B4-BE49-F238E27FC236}">
                <a16:creationId xmlns:a16="http://schemas.microsoft.com/office/drawing/2014/main" id="{7C6D5AD7-198E-40CC-B944-52EF00AA094F}"/>
              </a:ext>
            </a:extLst>
          </p:cNvPr>
          <p:cNvSpPr>
            <a:spLocks noGrp="1"/>
          </p:cNvSpPr>
          <p:nvPr>
            <p:ph idx="1"/>
          </p:nvPr>
        </p:nvSpPr>
        <p:spPr/>
        <p:txBody>
          <a:bodyPr/>
          <a:lstStyle/>
          <a:p>
            <a:r>
              <a:rPr lang="tr-TR" dirty="0"/>
              <a:t>İlk gelen önce algoritması, adından da anlaşılacağı üzere, görevlerin eş öncelikli olarak ele alındığı ve görevlerin, hazır görevler kuyruğuna geliş sırasında işletildiği, çok yalın bir yönetim algoritmasıdır. </a:t>
            </a:r>
          </a:p>
          <a:p>
            <a:endParaRPr lang="tr-TR" dirty="0"/>
          </a:p>
          <a:p>
            <a:endParaRPr lang="tr-TR" dirty="0"/>
          </a:p>
        </p:txBody>
      </p:sp>
      <p:sp>
        <p:nvSpPr>
          <p:cNvPr id="4" name="Alt Bilgi Yer Tutucusu 3">
            <a:extLst>
              <a:ext uri="{FF2B5EF4-FFF2-40B4-BE49-F238E27FC236}">
                <a16:creationId xmlns:a16="http://schemas.microsoft.com/office/drawing/2014/main" id="{024C0424-CDD3-4A2B-B11B-632E22B3D4EC}"/>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856730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normAutofit/>
          </a:bodyPr>
          <a:lstStyle/>
          <a:p>
            <a:r>
              <a:rPr lang="tr-TR" dirty="0"/>
              <a:t>En Kısa İşletim Süresi Kalan Önce (</a:t>
            </a:r>
            <a:r>
              <a:rPr lang="tr-TR" dirty="0" err="1"/>
              <a:t>Shortest</a:t>
            </a:r>
            <a:r>
              <a:rPr lang="tr-TR" dirty="0"/>
              <a:t> </a:t>
            </a:r>
            <a:r>
              <a:rPr lang="tr-TR" dirty="0" err="1"/>
              <a:t>Remaining</a:t>
            </a:r>
            <a:r>
              <a:rPr lang="tr-TR" dirty="0"/>
              <a:t> Time First)</a:t>
            </a:r>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p:txBody>
          <a:bodyPr/>
          <a:lstStyle/>
          <a:p>
            <a:r>
              <a:rPr lang="tr-TR" dirty="0"/>
              <a:t>En kısa işletim süresi kalan önce algoritmasında, görevlerin ana işlem birimine </a:t>
            </a:r>
            <a:r>
              <a:rPr lang="tr-TR" dirty="0" err="1"/>
              <a:t>anahtarlanmasında</a:t>
            </a:r>
            <a:r>
              <a:rPr lang="tr-TR" dirty="0"/>
              <a:t> göz önüne alınan kıstas, görevlerin sonlanabilmeleri için arda kalan işletim süreleridir. En kısa işletim süresi kalan göreve öncelik sağlanarak bir an önce sistemden çıkması ve bu yolla en kısa ortalama bekleme süresinin elde edilmesi amaçlanır. </a:t>
            </a:r>
          </a:p>
        </p:txBody>
      </p:sp>
      <p:sp>
        <p:nvSpPr>
          <p:cNvPr id="4" name="Alt Bilgi Yer Tutucusu 3">
            <a:extLst>
              <a:ext uri="{FF2B5EF4-FFF2-40B4-BE49-F238E27FC236}">
                <a16:creationId xmlns:a16="http://schemas.microsoft.com/office/drawing/2014/main" id="{2EFF5183-7EF7-4128-841D-656408BD8DB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55304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8BBCC-E507-4E3D-B90B-36093D2F114C}"/>
              </a:ext>
            </a:extLst>
          </p:cNvPr>
          <p:cNvSpPr>
            <a:spLocks noGrp="1"/>
          </p:cNvSpPr>
          <p:nvPr>
            <p:ph type="title"/>
          </p:nvPr>
        </p:nvSpPr>
        <p:spPr/>
        <p:txBody>
          <a:bodyPr>
            <a:normAutofit/>
          </a:bodyPr>
          <a:lstStyle/>
          <a:p>
            <a:r>
              <a:rPr lang="tr-TR" dirty="0"/>
              <a:t>Öncelik Tabanlı Algoritma (</a:t>
            </a:r>
            <a:r>
              <a:rPr lang="tr-TR" dirty="0" err="1"/>
              <a:t>Priority</a:t>
            </a:r>
            <a:r>
              <a:rPr lang="tr-TR" dirty="0"/>
              <a:t> </a:t>
            </a:r>
            <a:r>
              <a:rPr lang="tr-TR" dirty="0" err="1"/>
              <a:t>based</a:t>
            </a:r>
            <a:r>
              <a:rPr lang="tr-TR" dirty="0"/>
              <a:t>)</a:t>
            </a:r>
          </a:p>
        </p:txBody>
      </p:sp>
      <p:sp>
        <p:nvSpPr>
          <p:cNvPr id="3" name="İçerik Yer Tutucusu 2">
            <a:extLst>
              <a:ext uri="{FF2B5EF4-FFF2-40B4-BE49-F238E27FC236}">
                <a16:creationId xmlns:a16="http://schemas.microsoft.com/office/drawing/2014/main" id="{FFC8BDE3-FDE5-4034-ADBB-0A658ED2F538}"/>
              </a:ext>
            </a:extLst>
          </p:cNvPr>
          <p:cNvSpPr>
            <a:spLocks noGrp="1"/>
          </p:cNvSpPr>
          <p:nvPr>
            <p:ph idx="1"/>
          </p:nvPr>
        </p:nvSpPr>
        <p:spPr/>
        <p:txBody>
          <a:bodyPr/>
          <a:lstStyle/>
          <a:p>
            <a:r>
              <a:rPr lang="tr-TR" dirty="0"/>
              <a:t>Bu algoritma için her görevin bir önceliği bulunur. Bu öncelik değeri görev iskeleti içinde, öncelik alt alanında tutulur. Görevler genelde, sisteme sunuluşları sırasında 0'dan N'ye kadar değişen bir öncelik değeri alırlar.</a:t>
            </a:r>
          </a:p>
          <a:p>
            <a:r>
              <a:rPr lang="tr-TR" dirty="0"/>
              <a:t>Bu algoritmaya göre, ana işlem birimine yeni bir görev </a:t>
            </a:r>
            <a:r>
              <a:rPr lang="tr-TR" dirty="0" err="1"/>
              <a:t>anahtarlanacağı</a:t>
            </a:r>
            <a:r>
              <a:rPr lang="tr-TR" dirty="0"/>
              <a:t> zaman en yüksek önceliğe sahip görev seçilir. Bunun için hazır görevler kuyruğunun görev önceliği sırasında tutulması ve hep kuyruk başındaki görevin ana işlem birimine </a:t>
            </a:r>
            <a:r>
              <a:rPr lang="tr-TR" dirty="0" err="1"/>
              <a:t>anahtarlanması</a:t>
            </a:r>
            <a:r>
              <a:rPr lang="tr-TR" dirty="0"/>
              <a:t> bir gerçekleştirim yöntemi olarak düşünülebilir. </a:t>
            </a:r>
          </a:p>
        </p:txBody>
      </p:sp>
      <p:sp>
        <p:nvSpPr>
          <p:cNvPr id="4" name="Alt Bilgi Yer Tutucusu 3">
            <a:extLst>
              <a:ext uri="{FF2B5EF4-FFF2-40B4-BE49-F238E27FC236}">
                <a16:creationId xmlns:a16="http://schemas.microsoft.com/office/drawing/2014/main" id="{732504D9-C2F1-46C5-83DB-495C4980B4B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83190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FB03AC-36DA-49C3-B378-70CDAC46C6D2}"/>
              </a:ext>
            </a:extLst>
          </p:cNvPr>
          <p:cNvSpPr>
            <a:spLocks noGrp="1"/>
          </p:cNvSpPr>
          <p:nvPr>
            <p:ph type="title"/>
          </p:nvPr>
        </p:nvSpPr>
        <p:spPr/>
        <p:txBody>
          <a:bodyPr>
            <a:normAutofit/>
          </a:bodyPr>
          <a:lstStyle/>
          <a:p>
            <a:r>
              <a:rPr lang="tr-TR" dirty="0"/>
              <a:t>Zaman Dilimli Algoritma (Time </a:t>
            </a:r>
            <a:r>
              <a:rPr lang="tr-TR" dirty="0" err="1"/>
              <a:t>Sliced</a:t>
            </a:r>
            <a:r>
              <a:rPr lang="tr-TR" dirty="0"/>
              <a:t> - </a:t>
            </a:r>
            <a:r>
              <a:rPr lang="tr-TR" dirty="0" err="1"/>
              <a:t>Round</a:t>
            </a:r>
            <a:r>
              <a:rPr lang="tr-TR" dirty="0"/>
              <a:t> </a:t>
            </a:r>
            <a:r>
              <a:rPr lang="tr-TR" dirty="0" err="1"/>
              <a:t>Robin</a:t>
            </a:r>
            <a:r>
              <a:rPr lang="tr-TR" dirty="0"/>
              <a:t>)</a:t>
            </a:r>
          </a:p>
        </p:txBody>
      </p:sp>
      <p:sp>
        <p:nvSpPr>
          <p:cNvPr id="3" name="İçerik Yer Tutucusu 2">
            <a:extLst>
              <a:ext uri="{FF2B5EF4-FFF2-40B4-BE49-F238E27FC236}">
                <a16:creationId xmlns:a16="http://schemas.microsoft.com/office/drawing/2014/main" id="{F87EF024-08C0-4691-A8B2-4774DEC0E602}"/>
              </a:ext>
            </a:extLst>
          </p:cNvPr>
          <p:cNvSpPr>
            <a:spLocks noGrp="1"/>
          </p:cNvSpPr>
          <p:nvPr>
            <p:ph idx="1"/>
          </p:nvPr>
        </p:nvSpPr>
        <p:spPr/>
        <p:txBody>
          <a:bodyPr/>
          <a:lstStyle/>
          <a:p>
            <a:r>
              <a:rPr lang="tr-TR" dirty="0"/>
              <a:t>Zaman dilimli görev yönetim algoritmasıyla, hazır görevler kuyruğunda bekleyen görevler, eşit uzunluktaki zaman dilimleri içinde ana işlem birimine, sırayla </a:t>
            </a:r>
            <a:r>
              <a:rPr lang="tr-TR" dirty="0" err="1"/>
              <a:t>anahtarlanır</a:t>
            </a:r>
            <a:r>
              <a:rPr lang="tr-TR" dirty="0"/>
              <a:t>. Örneğin, her 5 milisaniyede bir gelen saat uyarılarıyla ana işlem birimine </a:t>
            </a:r>
            <a:r>
              <a:rPr lang="tr-TR" dirty="0" err="1"/>
              <a:t>anahtarlanan</a:t>
            </a:r>
            <a:r>
              <a:rPr lang="tr-TR" dirty="0"/>
              <a:t> görev yönetici, çalışmakta olan görevi, hazır görevler kuyruğunun sonuna ekler. Kuyruk başındaki görevi de, kendisinden sonra çalışmak üzere ana işlem birimine anahtarlar. </a:t>
            </a:r>
          </a:p>
        </p:txBody>
      </p:sp>
      <p:sp>
        <p:nvSpPr>
          <p:cNvPr id="4" name="Alt Bilgi Yer Tutucusu 3">
            <a:extLst>
              <a:ext uri="{FF2B5EF4-FFF2-40B4-BE49-F238E27FC236}">
                <a16:creationId xmlns:a16="http://schemas.microsoft.com/office/drawing/2014/main" id="{370D33AD-CEB5-41D0-90BF-AA00E2CF6E51}"/>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4122479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5DFD47-7834-4CFF-B60B-C5BBDD5B3E49}"/>
              </a:ext>
            </a:extLst>
          </p:cNvPr>
          <p:cNvSpPr>
            <a:spLocks noGrp="1"/>
          </p:cNvSpPr>
          <p:nvPr>
            <p:ph type="title"/>
          </p:nvPr>
        </p:nvSpPr>
        <p:spPr/>
        <p:txBody>
          <a:bodyPr/>
          <a:lstStyle/>
          <a:p>
            <a:r>
              <a:rPr lang="tr-TR" dirty="0"/>
              <a:t>Çok Kuyruklu Algoritma (Multi-</a:t>
            </a:r>
            <a:r>
              <a:rPr lang="tr-TR" dirty="0" err="1"/>
              <a:t>level</a:t>
            </a:r>
            <a:r>
              <a:rPr lang="tr-TR" dirty="0"/>
              <a:t> </a:t>
            </a:r>
            <a:r>
              <a:rPr lang="tr-TR" dirty="0" err="1"/>
              <a:t>Queues</a:t>
            </a:r>
            <a:r>
              <a:rPr lang="tr-TR" dirty="0"/>
              <a:t>)</a:t>
            </a:r>
          </a:p>
        </p:txBody>
      </p:sp>
      <p:sp>
        <p:nvSpPr>
          <p:cNvPr id="3" name="İçerik Yer Tutucusu 2">
            <a:extLst>
              <a:ext uri="{FF2B5EF4-FFF2-40B4-BE49-F238E27FC236}">
                <a16:creationId xmlns:a16="http://schemas.microsoft.com/office/drawing/2014/main" id="{677C2916-7E23-4EEA-874B-B630534ABBA4}"/>
              </a:ext>
            </a:extLst>
          </p:cNvPr>
          <p:cNvSpPr>
            <a:spLocks noGrp="1"/>
          </p:cNvSpPr>
          <p:nvPr>
            <p:ph idx="1"/>
          </p:nvPr>
        </p:nvSpPr>
        <p:spPr/>
        <p:txBody>
          <a:bodyPr/>
          <a:lstStyle/>
          <a:p>
            <a:endParaRPr lang="tr-TR" dirty="0"/>
          </a:p>
        </p:txBody>
      </p:sp>
      <p:sp>
        <p:nvSpPr>
          <p:cNvPr id="4" name="Alt Bilgi Yer Tutucusu 3">
            <a:extLst>
              <a:ext uri="{FF2B5EF4-FFF2-40B4-BE49-F238E27FC236}">
                <a16:creationId xmlns:a16="http://schemas.microsoft.com/office/drawing/2014/main" id="{752AD6D0-C61F-44C0-8CD0-6CAC9300B34E}"/>
              </a:ext>
            </a:extLst>
          </p:cNvPr>
          <p:cNvSpPr>
            <a:spLocks noGrp="1"/>
          </p:cNvSpPr>
          <p:nvPr>
            <p:ph type="ftr" sz="quarter" idx="11"/>
          </p:nvPr>
        </p:nvSpPr>
        <p:spPr/>
        <p:txBody>
          <a:bodyPr/>
          <a:lstStyle/>
          <a:p>
            <a:r>
              <a:rPr lang="tr-TR"/>
              <a:t>Öğr. Gör. Erhan POLAT</a:t>
            </a:r>
          </a:p>
        </p:txBody>
      </p:sp>
      <p:pic>
        <p:nvPicPr>
          <p:cNvPr id="8194" name="Picture 15">
            <a:extLst>
              <a:ext uri="{FF2B5EF4-FFF2-40B4-BE49-F238E27FC236}">
                <a16:creationId xmlns:a16="http://schemas.microsoft.com/office/drawing/2014/main" id="{A1959C98-5B5B-4398-8EC3-093AABE3F5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4324" y="1735931"/>
            <a:ext cx="6623351"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2977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0EFB07-AAF7-4392-AD46-D7E4F74E0B71}"/>
              </a:ext>
            </a:extLst>
          </p:cNvPr>
          <p:cNvSpPr>
            <a:spLocks noGrp="1"/>
          </p:cNvSpPr>
          <p:nvPr>
            <p:ph type="title"/>
          </p:nvPr>
        </p:nvSpPr>
        <p:spPr/>
        <p:txBody>
          <a:bodyPr/>
          <a:lstStyle/>
          <a:p>
            <a:r>
              <a:rPr lang="tr-TR" dirty="0"/>
              <a:t>İşletim Dizileri (</a:t>
            </a:r>
            <a:r>
              <a:rPr lang="tr-TR" dirty="0" err="1"/>
              <a:t>Threads</a:t>
            </a:r>
            <a:r>
              <a:rPr lang="tr-TR" dirty="0"/>
              <a:t>)</a:t>
            </a:r>
          </a:p>
        </p:txBody>
      </p:sp>
      <p:sp>
        <p:nvSpPr>
          <p:cNvPr id="3" name="İçerik Yer Tutucusu 2">
            <a:extLst>
              <a:ext uri="{FF2B5EF4-FFF2-40B4-BE49-F238E27FC236}">
                <a16:creationId xmlns:a16="http://schemas.microsoft.com/office/drawing/2014/main" id="{6D379CF4-AA63-447C-BE98-6B362DF70A4D}"/>
              </a:ext>
            </a:extLst>
          </p:cNvPr>
          <p:cNvSpPr>
            <a:spLocks noGrp="1"/>
          </p:cNvSpPr>
          <p:nvPr>
            <p:ph idx="1"/>
          </p:nvPr>
        </p:nvSpPr>
        <p:spPr/>
        <p:txBody>
          <a:bodyPr/>
          <a:lstStyle/>
          <a:p>
            <a:r>
              <a:rPr lang="tr-TR" dirty="0"/>
              <a:t>Tek bir program içinde birden çok koşut çalıştırılabilir işletim dizisi öngörülebilmesi durumunda bu dizilerin aynı adres evrenini paylaşması ve bu yolla veri alışverişinin kolaylaştırılması sağlanır. Bir program içinde yer alan koşut çalıştırılabilir kesimler işletim dizileri (</a:t>
            </a:r>
            <a:r>
              <a:rPr lang="tr-TR" dirty="0" err="1"/>
              <a:t>threads</a:t>
            </a:r>
            <a:r>
              <a:rPr lang="tr-TR" dirty="0"/>
              <a:t>) olarak adlandırılır. </a:t>
            </a:r>
          </a:p>
        </p:txBody>
      </p:sp>
      <p:sp>
        <p:nvSpPr>
          <p:cNvPr id="4" name="Alt Bilgi Yer Tutucusu 3">
            <a:extLst>
              <a:ext uri="{FF2B5EF4-FFF2-40B4-BE49-F238E27FC236}">
                <a16:creationId xmlns:a16="http://schemas.microsoft.com/office/drawing/2014/main" id="{030A863E-3D52-4E15-A44A-8A5CD7F46DEC}"/>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1290742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2AC4AD-E677-4822-9DE9-E3F43FF66063}"/>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45075BD6-7BB6-4A06-B836-DC7E018A23B4}"/>
              </a:ext>
            </a:extLst>
          </p:cNvPr>
          <p:cNvSpPr>
            <a:spLocks noGrp="1"/>
          </p:cNvSpPr>
          <p:nvPr>
            <p:ph idx="1"/>
          </p:nvPr>
        </p:nvSpPr>
        <p:spPr/>
        <p:txBody>
          <a:bodyPr/>
          <a:lstStyle/>
          <a:p>
            <a:r>
              <a:rPr lang="tr-TR" dirty="0"/>
              <a:t>Saatçi, A., Bilgisayar İşletim Sistemleri, Ankara, 2003.</a:t>
            </a:r>
          </a:p>
          <a:p>
            <a:endParaRPr lang="tr-TR" dirty="0"/>
          </a:p>
        </p:txBody>
      </p:sp>
      <p:sp>
        <p:nvSpPr>
          <p:cNvPr id="4" name="Alt Bilgi Yer Tutucusu 3">
            <a:extLst>
              <a:ext uri="{FF2B5EF4-FFF2-40B4-BE49-F238E27FC236}">
                <a16:creationId xmlns:a16="http://schemas.microsoft.com/office/drawing/2014/main" id="{28438467-8681-43E6-ACEF-585D8634919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20872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4B9197-910F-45FA-8026-E4C3CC4AD767}"/>
              </a:ext>
            </a:extLst>
          </p:cNvPr>
          <p:cNvSpPr>
            <a:spLocks noGrp="1"/>
          </p:cNvSpPr>
          <p:nvPr>
            <p:ph type="title"/>
          </p:nvPr>
        </p:nvSpPr>
        <p:spPr/>
        <p:txBody>
          <a:bodyPr/>
          <a:lstStyle/>
          <a:p>
            <a:r>
              <a:rPr lang="tr-TR" dirty="0"/>
              <a:t>Bu Ünitede Neler Var?</a:t>
            </a:r>
          </a:p>
        </p:txBody>
      </p:sp>
      <p:sp>
        <p:nvSpPr>
          <p:cNvPr id="3" name="İçerik Yer Tutucusu 2">
            <a:extLst>
              <a:ext uri="{FF2B5EF4-FFF2-40B4-BE49-F238E27FC236}">
                <a16:creationId xmlns:a16="http://schemas.microsoft.com/office/drawing/2014/main" id="{A9551F10-475B-4545-ADBA-373C9193C046}"/>
              </a:ext>
            </a:extLst>
          </p:cNvPr>
          <p:cNvSpPr>
            <a:spLocks noGrp="1"/>
          </p:cNvSpPr>
          <p:nvPr>
            <p:ph idx="1"/>
          </p:nvPr>
        </p:nvSpPr>
        <p:spPr/>
        <p:txBody>
          <a:bodyPr>
            <a:normAutofit fontScale="70000" lnSpcReduction="20000"/>
          </a:bodyPr>
          <a:lstStyle/>
          <a:p>
            <a:r>
              <a:rPr lang="tr-TR" dirty="0"/>
              <a:t>GÖREV YÖNETİMİ</a:t>
            </a:r>
          </a:p>
          <a:p>
            <a:r>
              <a:rPr lang="tr-TR" dirty="0"/>
              <a:t>Görevin Tanımı</a:t>
            </a:r>
          </a:p>
          <a:p>
            <a:r>
              <a:rPr lang="tr-TR" dirty="0"/>
              <a:t>Görevlerin İşletim Süresince Bulunduğu Durumlar</a:t>
            </a:r>
          </a:p>
          <a:p>
            <a:r>
              <a:rPr lang="tr-TR" dirty="0"/>
              <a:t>Görevlerle İlgili Sistem Çağrıları</a:t>
            </a:r>
          </a:p>
          <a:p>
            <a:r>
              <a:rPr lang="tr-TR" dirty="0"/>
              <a:t>Görev Yönetimi</a:t>
            </a:r>
          </a:p>
          <a:p>
            <a:pPr lvl="1"/>
            <a:r>
              <a:rPr lang="tr-TR" dirty="0"/>
              <a:t>İş Yönetimi</a:t>
            </a:r>
          </a:p>
          <a:p>
            <a:pPr lvl="1"/>
            <a:r>
              <a:rPr lang="tr-TR" dirty="0"/>
              <a:t>Orta Dönemli Planlama</a:t>
            </a:r>
          </a:p>
          <a:p>
            <a:r>
              <a:rPr lang="tr-TR" dirty="0"/>
              <a:t>Yönetim Algoritmaları</a:t>
            </a:r>
          </a:p>
          <a:p>
            <a:pPr lvl="1"/>
            <a:r>
              <a:rPr lang="tr-TR" dirty="0"/>
              <a:t>İlk Gelen Önce Algoritması (First </a:t>
            </a:r>
            <a:r>
              <a:rPr lang="tr-TR" dirty="0" err="1"/>
              <a:t>Come</a:t>
            </a:r>
            <a:r>
              <a:rPr lang="tr-TR" dirty="0"/>
              <a:t> First </a:t>
            </a:r>
            <a:r>
              <a:rPr lang="tr-TR" dirty="0" err="1"/>
              <a:t>Served</a:t>
            </a:r>
            <a:r>
              <a:rPr lang="tr-TR" dirty="0"/>
              <a:t>)</a:t>
            </a:r>
          </a:p>
          <a:p>
            <a:pPr lvl="1"/>
            <a:r>
              <a:rPr lang="tr-TR" dirty="0"/>
              <a:t>En Kısa İşletim Süresi Kalan Önce (</a:t>
            </a:r>
            <a:r>
              <a:rPr lang="tr-TR" dirty="0" err="1"/>
              <a:t>Shortest</a:t>
            </a:r>
            <a:r>
              <a:rPr lang="tr-TR" dirty="0"/>
              <a:t> </a:t>
            </a:r>
            <a:r>
              <a:rPr lang="tr-TR" dirty="0" err="1"/>
              <a:t>Remaining</a:t>
            </a:r>
            <a:r>
              <a:rPr lang="tr-TR" dirty="0"/>
              <a:t> Time First)</a:t>
            </a:r>
          </a:p>
          <a:p>
            <a:pPr lvl="1"/>
            <a:r>
              <a:rPr lang="tr-TR" dirty="0"/>
              <a:t>Öncelik Tabanlı Algoritma (</a:t>
            </a:r>
            <a:r>
              <a:rPr lang="tr-TR" dirty="0" err="1"/>
              <a:t>Priority</a:t>
            </a:r>
            <a:r>
              <a:rPr lang="tr-TR" dirty="0"/>
              <a:t> </a:t>
            </a:r>
            <a:r>
              <a:rPr lang="tr-TR" dirty="0" err="1"/>
              <a:t>based</a:t>
            </a:r>
            <a:r>
              <a:rPr lang="tr-TR" dirty="0"/>
              <a:t>)</a:t>
            </a:r>
          </a:p>
          <a:p>
            <a:pPr lvl="1"/>
            <a:r>
              <a:rPr lang="tr-TR" dirty="0"/>
              <a:t>Zaman Dilimli Algoritma (Time </a:t>
            </a:r>
            <a:r>
              <a:rPr lang="tr-TR" dirty="0" err="1"/>
              <a:t>Sliced</a:t>
            </a:r>
            <a:r>
              <a:rPr lang="tr-TR" dirty="0"/>
              <a:t> - </a:t>
            </a:r>
            <a:r>
              <a:rPr lang="tr-TR" dirty="0" err="1"/>
              <a:t>Round</a:t>
            </a:r>
            <a:r>
              <a:rPr lang="tr-TR" dirty="0"/>
              <a:t> </a:t>
            </a:r>
            <a:r>
              <a:rPr lang="tr-TR" dirty="0" err="1"/>
              <a:t>Robin</a:t>
            </a:r>
            <a:r>
              <a:rPr lang="tr-TR" dirty="0"/>
              <a:t>)</a:t>
            </a:r>
          </a:p>
          <a:p>
            <a:pPr lvl="1"/>
            <a:r>
              <a:rPr lang="tr-TR" dirty="0"/>
              <a:t>Çok Kuyruklu Algoritma (Multi-</a:t>
            </a:r>
            <a:r>
              <a:rPr lang="tr-TR" dirty="0" err="1"/>
              <a:t>level</a:t>
            </a:r>
            <a:r>
              <a:rPr lang="tr-TR" dirty="0"/>
              <a:t> </a:t>
            </a:r>
            <a:r>
              <a:rPr lang="tr-TR" dirty="0" err="1"/>
              <a:t>Queues</a:t>
            </a:r>
            <a:r>
              <a:rPr lang="tr-TR" dirty="0"/>
              <a:t>)</a:t>
            </a:r>
          </a:p>
          <a:p>
            <a:r>
              <a:rPr lang="tr-TR" dirty="0"/>
              <a:t>İşletim Dizileri (</a:t>
            </a:r>
            <a:r>
              <a:rPr lang="tr-TR" dirty="0" err="1"/>
              <a:t>Threads</a:t>
            </a:r>
            <a:r>
              <a:rPr lang="tr-TR" dirty="0"/>
              <a:t>)</a:t>
            </a:r>
          </a:p>
        </p:txBody>
      </p:sp>
      <p:sp>
        <p:nvSpPr>
          <p:cNvPr id="4" name="Alt Bilgi Yer Tutucusu 3">
            <a:extLst>
              <a:ext uri="{FF2B5EF4-FFF2-40B4-BE49-F238E27FC236}">
                <a16:creationId xmlns:a16="http://schemas.microsoft.com/office/drawing/2014/main" id="{A41025EF-CFBB-4BC6-A446-4D70BA0571B3}"/>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19005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normAutofit/>
          </a:bodyPr>
          <a:lstStyle/>
          <a:p>
            <a:r>
              <a:rPr lang="tr-TR" dirty="0"/>
              <a:t>GÖREV YÖNETİMİ</a:t>
            </a:r>
          </a:p>
        </p:txBody>
      </p:sp>
      <p:sp>
        <p:nvSpPr>
          <p:cNvPr id="3" name="İçerik Yer Tutucusu 2">
            <a:extLst>
              <a:ext uri="{FF2B5EF4-FFF2-40B4-BE49-F238E27FC236}">
                <a16:creationId xmlns:a16="http://schemas.microsoft.com/office/drawing/2014/main" id="{52C15610-3040-40FE-8728-698C83F37497}"/>
              </a:ext>
            </a:extLst>
          </p:cNvPr>
          <p:cNvSpPr>
            <a:spLocks noGrp="1"/>
          </p:cNvSpPr>
          <p:nvPr>
            <p:ph idx="1"/>
          </p:nvPr>
        </p:nvSpPr>
        <p:spPr>
          <a:xfrm>
            <a:off x="838200" y="1825625"/>
            <a:ext cx="10515600" cy="4351338"/>
          </a:xfrm>
        </p:spPr>
        <p:txBody>
          <a:bodyPr/>
          <a:lstStyle/>
          <a:p>
            <a:r>
              <a:rPr lang="tr-TR" dirty="0"/>
              <a:t>Programların ana işlem birimine hangi sıra ve kurallar çerçevesinde </a:t>
            </a:r>
            <a:r>
              <a:rPr lang="tr-TR" dirty="0" err="1"/>
              <a:t>anahtarlanacağı</a:t>
            </a:r>
            <a:r>
              <a:rPr lang="tr-TR" dirty="0"/>
              <a:t>, ana işlem biriminin yönetimi kapsamında ele alınır. Programlar işletimleri sırasında görev olarak adlandırılırlar. Ana işlem biriminin yönetimine, paylaşılan kaynak yerine, bu kaynağı paylaşan görevler yönünden bakılarak görev yönetimi de denir.</a:t>
            </a:r>
          </a:p>
        </p:txBody>
      </p:sp>
      <p:sp>
        <p:nvSpPr>
          <p:cNvPr id="4" name="Alt Bilgi Yer Tutucusu 3">
            <a:extLst>
              <a:ext uri="{FF2B5EF4-FFF2-40B4-BE49-F238E27FC236}">
                <a16:creationId xmlns:a16="http://schemas.microsoft.com/office/drawing/2014/main" id="{BFB4C2B2-7380-4BBD-AD68-CD333A02301D}"/>
              </a:ext>
            </a:extLst>
          </p:cNvPr>
          <p:cNvSpPr>
            <a:spLocks noGrp="1"/>
          </p:cNvSpPr>
          <p:nvPr>
            <p:ph type="ftr" sz="quarter" idx="11"/>
          </p:nvPr>
        </p:nvSpPr>
        <p:spPr/>
        <p:txBody>
          <a:bodyPr/>
          <a:lstStyle/>
          <a:p>
            <a:r>
              <a:rPr lang="tr-TR"/>
              <a:t>Öğr. Gör. Erhan POLAT</a:t>
            </a:r>
          </a:p>
        </p:txBody>
      </p:sp>
      <p:sp>
        <p:nvSpPr>
          <p:cNvPr id="6" name="Rectangle 4">
            <a:extLst>
              <a:ext uri="{FF2B5EF4-FFF2-40B4-BE49-F238E27FC236}">
                <a16:creationId xmlns:a16="http://schemas.microsoft.com/office/drawing/2014/main" id="{9C014F0E-2AEE-4C8B-A66C-DD8DE4267F30}"/>
              </a:ext>
            </a:extLst>
          </p:cNvPr>
          <p:cNvSpPr>
            <a:spLocks noChangeArrowheads="1"/>
          </p:cNvSpPr>
          <p:nvPr/>
        </p:nvSpPr>
        <p:spPr bwMode="auto">
          <a:xfrm>
            <a:off x="4556125" y="39100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1611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930756-6D37-4E02-92DE-3578DCE0133F}"/>
              </a:ext>
            </a:extLst>
          </p:cNvPr>
          <p:cNvSpPr>
            <a:spLocks noGrp="1"/>
          </p:cNvSpPr>
          <p:nvPr>
            <p:ph type="title"/>
          </p:nvPr>
        </p:nvSpPr>
        <p:spPr/>
        <p:txBody>
          <a:bodyPr>
            <a:normAutofit/>
          </a:bodyPr>
          <a:lstStyle/>
          <a:p>
            <a:r>
              <a:rPr lang="tr-TR" dirty="0"/>
              <a:t>Görevin Tanımı</a:t>
            </a:r>
          </a:p>
        </p:txBody>
      </p:sp>
      <p:sp>
        <p:nvSpPr>
          <p:cNvPr id="4" name="Alt Bilgi Yer Tutucusu 3">
            <a:extLst>
              <a:ext uri="{FF2B5EF4-FFF2-40B4-BE49-F238E27FC236}">
                <a16:creationId xmlns:a16="http://schemas.microsoft.com/office/drawing/2014/main" id="{C3FEF969-7F3D-4B67-B25D-D2334C960831}"/>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7E387AD8-C081-4044-8BA4-790C65A3608F}"/>
              </a:ext>
            </a:extLst>
          </p:cNvPr>
          <p:cNvSpPr>
            <a:spLocks noGrp="1"/>
          </p:cNvSpPr>
          <p:nvPr>
            <p:ph idx="1"/>
          </p:nvPr>
        </p:nvSpPr>
        <p:spPr/>
        <p:txBody>
          <a:bodyPr/>
          <a:lstStyle/>
          <a:p>
            <a:r>
              <a:rPr lang="tr-TR" dirty="0"/>
              <a:t>Görev bir programın işletimi sırasında aldığı addır. İşletilen her program için en az bir görev tanımlanır. Çok kullanıcılı bilgisayar sistemlerinde yer alan metin düzenleyici gibi, aynı anda birden çok kullanıcı tarafından yararlanılan programların her kullanıcı için ayrı ayrı sürdürülen her bir işletimine ayrı bir görev karşılık gelir. Program, içerdiği komutlar yönünden biricik iken değişik kullanıcılar için, değişik veri takımları ile yapılan birden çok işletim, başka bir deyişle birden çok görev bulunabilir. Görev, program kavramına işletim boyutunu da katan daha geniş bir kavramdır. Program durgun komut dizisini tanımlarken görev bu komut dizisinin devingen işletimine karşılık gelir.</a:t>
            </a:r>
          </a:p>
        </p:txBody>
      </p:sp>
    </p:spTree>
    <p:extLst>
      <p:ext uri="{BB962C8B-B14F-4D97-AF65-F5344CB8AC3E}">
        <p14:creationId xmlns:p14="http://schemas.microsoft.com/office/powerpoint/2010/main" val="619464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normAutofit/>
          </a:bodyPr>
          <a:lstStyle/>
          <a:p>
            <a:r>
              <a:rPr lang="tr-TR" dirty="0"/>
              <a:t>Görevlerin İşletim Süresince Bulunduğu Durumlar</a:t>
            </a:r>
          </a:p>
        </p:txBody>
      </p:sp>
      <p:sp>
        <p:nvSpPr>
          <p:cNvPr id="4" name="Alt Bilgi Yer Tutucusu 3">
            <a:extLst>
              <a:ext uri="{FF2B5EF4-FFF2-40B4-BE49-F238E27FC236}">
                <a16:creationId xmlns:a16="http://schemas.microsoft.com/office/drawing/2014/main" id="{3F2C81F4-7E63-42B5-8DD6-3E2549DCFC65}"/>
              </a:ext>
            </a:extLst>
          </p:cNvPr>
          <p:cNvSpPr>
            <a:spLocks noGrp="1"/>
          </p:cNvSpPr>
          <p:nvPr>
            <p:ph type="ftr" sz="quarter" idx="11"/>
          </p:nvPr>
        </p:nvSpPr>
        <p:spPr/>
        <p:txBody>
          <a:bodyPr/>
          <a:lstStyle/>
          <a:p>
            <a:r>
              <a:rPr lang="tr-TR"/>
              <a:t>Öğr. Gör. Erhan POLAT</a:t>
            </a:r>
          </a:p>
        </p:txBody>
      </p:sp>
      <p:sp>
        <p:nvSpPr>
          <p:cNvPr id="7" name="Rectangle 3">
            <a:extLst>
              <a:ext uri="{FF2B5EF4-FFF2-40B4-BE49-F238E27FC236}">
                <a16:creationId xmlns:a16="http://schemas.microsoft.com/office/drawing/2014/main" id="{CF7F8054-CDDD-4E78-AE98-A620E5CFF934}"/>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pic>
        <p:nvPicPr>
          <p:cNvPr id="4098" name="Picture 23">
            <a:extLst>
              <a:ext uri="{FF2B5EF4-FFF2-40B4-BE49-F238E27FC236}">
                <a16:creationId xmlns:a16="http://schemas.microsoft.com/office/drawing/2014/main" id="{87CECC91-7B89-40C9-8940-EB877FB3BF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36763"/>
          <a:stretch>
            <a:fillRect/>
          </a:stretch>
        </p:blipFill>
        <p:spPr bwMode="auto">
          <a:xfrm>
            <a:off x="1492685" y="2055812"/>
            <a:ext cx="9206630" cy="4130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5479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normAutofit/>
          </a:bodyPr>
          <a:lstStyle/>
          <a:p>
            <a:r>
              <a:rPr lang="tr-TR" dirty="0"/>
              <a:t>Görevlerle İlgili Sistem Çağrıları</a:t>
            </a:r>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a:xfrm>
            <a:off x="838200" y="1825625"/>
            <a:ext cx="10515600" cy="4351338"/>
          </a:xfrm>
        </p:spPr>
        <p:txBody>
          <a:bodyPr>
            <a:normAutofit lnSpcReduction="10000"/>
          </a:bodyPr>
          <a:lstStyle/>
          <a:p>
            <a:r>
              <a:rPr lang="tr-TR" dirty="0"/>
              <a:t>Sistem çağrıları, gerek derleyiciler gerekse sistem programcıları tarafından, işletim sistemine ilişkin yordamları çağırmak ve bu yolla hizmet almak amacıyla programlara yerleştirilen özel komutlardır. Görevlerle ilgili, işletim sistemi çekirdek katmanında yer alan kimi hizmet yordamlarının üst katmanlardan çağrılması özel sistem çağrıları aracılığıyla olur. </a:t>
            </a:r>
          </a:p>
          <a:p>
            <a:r>
              <a:rPr lang="tr-TR" dirty="0"/>
              <a:t>Görevlerin yaratılması, sonlandırılması; işletimlerinin başlatılması, geciktirilmesi yada kesilmesi; öznitelik bilgilerinin günlenmesi ve sorgulanması gibi amaçlarla kullanılan bu sistem çağrıları </a:t>
            </a:r>
            <a:r>
              <a:rPr lang="tr-TR" dirty="0" err="1"/>
              <a:t>create</a:t>
            </a:r>
            <a:r>
              <a:rPr lang="tr-TR" dirty="0"/>
              <a:t>, </a:t>
            </a:r>
            <a:r>
              <a:rPr lang="tr-TR" dirty="0" err="1"/>
              <a:t>delete</a:t>
            </a:r>
            <a:r>
              <a:rPr lang="tr-TR" dirty="0"/>
              <a:t> (</a:t>
            </a:r>
            <a:r>
              <a:rPr lang="tr-TR" dirty="0" err="1"/>
              <a:t>kill</a:t>
            </a:r>
            <a:r>
              <a:rPr lang="tr-TR" dirty="0"/>
              <a:t>), </a:t>
            </a:r>
            <a:r>
              <a:rPr lang="tr-TR" dirty="0" err="1"/>
              <a:t>suspend</a:t>
            </a:r>
            <a:r>
              <a:rPr lang="tr-TR" dirty="0"/>
              <a:t>, </a:t>
            </a:r>
            <a:r>
              <a:rPr lang="tr-TR" dirty="0" err="1"/>
              <a:t>resume</a:t>
            </a:r>
            <a:r>
              <a:rPr lang="tr-TR" dirty="0"/>
              <a:t>, </a:t>
            </a:r>
            <a:r>
              <a:rPr lang="tr-TR" dirty="0" err="1"/>
              <a:t>delay</a:t>
            </a:r>
            <a:r>
              <a:rPr lang="tr-TR" dirty="0"/>
              <a:t>, </a:t>
            </a:r>
            <a:r>
              <a:rPr lang="tr-TR" dirty="0" err="1"/>
              <a:t>change-priority</a:t>
            </a:r>
            <a:r>
              <a:rPr lang="tr-TR" dirty="0"/>
              <a:t>, </a:t>
            </a:r>
            <a:r>
              <a:rPr lang="tr-TR" dirty="0" err="1"/>
              <a:t>change-attributes</a:t>
            </a:r>
            <a:r>
              <a:rPr lang="tr-TR" dirty="0"/>
              <a:t> gibi İngilizce adlarla anılırlar. Bu çağrılar, birebir işletim sistemi komutlarına karşı geldiklerinde komut olarak da anılırlar.</a:t>
            </a:r>
          </a:p>
        </p:txBody>
      </p:sp>
      <p:sp>
        <p:nvSpPr>
          <p:cNvPr id="4" name="Alt Bilgi Yer Tutucusu 3">
            <a:extLst>
              <a:ext uri="{FF2B5EF4-FFF2-40B4-BE49-F238E27FC236}">
                <a16:creationId xmlns:a16="http://schemas.microsoft.com/office/drawing/2014/main" id="{21292FAA-A5BA-44DA-AA5E-F1490983E4BC}"/>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175592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8BBCC-E507-4E3D-B90B-36093D2F114C}"/>
              </a:ext>
            </a:extLst>
          </p:cNvPr>
          <p:cNvSpPr>
            <a:spLocks noGrp="1"/>
          </p:cNvSpPr>
          <p:nvPr>
            <p:ph type="title"/>
          </p:nvPr>
        </p:nvSpPr>
        <p:spPr/>
        <p:txBody>
          <a:bodyPr>
            <a:normAutofit/>
          </a:bodyPr>
          <a:lstStyle/>
          <a:p>
            <a:r>
              <a:rPr lang="tr-TR" dirty="0"/>
              <a:t>Görev Yönetimi</a:t>
            </a:r>
          </a:p>
        </p:txBody>
      </p:sp>
      <p:sp>
        <p:nvSpPr>
          <p:cNvPr id="3" name="İçerik Yer Tutucusu 2">
            <a:extLst>
              <a:ext uri="{FF2B5EF4-FFF2-40B4-BE49-F238E27FC236}">
                <a16:creationId xmlns:a16="http://schemas.microsoft.com/office/drawing/2014/main" id="{FFC8BDE3-FDE5-4034-ADBB-0A658ED2F538}"/>
              </a:ext>
            </a:extLst>
          </p:cNvPr>
          <p:cNvSpPr>
            <a:spLocks noGrp="1"/>
          </p:cNvSpPr>
          <p:nvPr>
            <p:ph idx="1"/>
          </p:nvPr>
        </p:nvSpPr>
        <p:spPr/>
        <p:txBody>
          <a:bodyPr>
            <a:normAutofit lnSpcReduction="10000"/>
          </a:bodyPr>
          <a:lstStyle/>
          <a:p>
            <a:r>
              <a:rPr lang="tr-TR" dirty="0"/>
              <a:t>Görev yönetiminden, görev yönetici olarak adlandırılan ve işletim sistemi çekirdek katmanında yer alan özel bir yordam sorumludur. Görev yönetici: </a:t>
            </a:r>
          </a:p>
          <a:p>
            <a:pPr marL="457200" lvl="1" indent="0">
              <a:buNone/>
            </a:pPr>
            <a:r>
              <a:rPr lang="tr-TR" dirty="0"/>
              <a:t>- Görevlerin giriş/çıkış ve </a:t>
            </a:r>
            <a:r>
              <a:rPr lang="tr-TR" dirty="0" err="1"/>
              <a:t>zamanuyumlama</a:t>
            </a:r>
            <a:r>
              <a:rPr lang="tr-TR" dirty="0"/>
              <a:t> istemlerinde bulunmaları, sonlanmaları gibi, görevlerin ana işlem birimini bırakmasını gerektiren durumlarda, </a:t>
            </a:r>
          </a:p>
          <a:p>
            <a:pPr marL="457200" lvl="1" indent="0">
              <a:buNone/>
            </a:pPr>
            <a:r>
              <a:rPr lang="tr-TR" dirty="0"/>
              <a:t>- Yeni bir görevin sisteme sunulması, giriş/çıkış ve </a:t>
            </a:r>
            <a:r>
              <a:rPr lang="tr-TR" dirty="0" err="1"/>
              <a:t>zamanuyumlama</a:t>
            </a:r>
            <a:r>
              <a:rPr lang="tr-TR" dirty="0"/>
              <a:t> istemlerinin yerine getirilmesi gibi, hazır görevler kuyruğuna yeni bir görevin eklenmesini gerektiren olaylar sonucunda, ya da, </a:t>
            </a:r>
          </a:p>
          <a:p>
            <a:pPr marL="457200" lvl="1" indent="0">
              <a:buNone/>
            </a:pPr>
            <a:r>
              <a:rPr lang="tr-TR" dirty="0"/>
              <a:t>- Etkileşimli işlem bağlamında, gerçek zaman saati vuruları sonucunda </a:t>
            </a:r>
          </a:p>
          <a:p>
            <a:pPr marL="0" indent="0">
              <a:buNone/>
            </a:pPr>
            <a:r>
              <a:rPr lang="tr-TR" dirty="0"/>
              <a:t>ana işlem birimine </a:t>
            </a:r>
            <a:r>
              <a:rPr lang="tr-TR" dirty="0" err="1"/>
              <a:t>anahtarlanarak</a:t>
            </a:r>
            <a:r>
              <a:rPr lang="tr-TR" dirty="0"/>
              <a:t> kendisinden sonra işletilecek görevin belirlenmesini sağlar. </a:t>
            </a:r>
          </a:p>
        </p:txBody>
      </p:sp>
      <p:sp>
        <p:nvSpPr>
          <p:cNvPr id="4" name="Alt Bilgi Yer Tutucusu 3">
            <a:extLst>
              <a:ext uri="{FF2B5EF4-FFF2-40B4-BE49-F238E27FC236}">
                <a16:creationId xmlns:a16="http://schemas.microsoft.com/office/drawing/2014/main" id="{AB3F6DF6-D65C-4C68-AD90-47D5470F938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714395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normAutofit/>
          </a:bodyPr>
          <a:lstStyle/>
          <a:p>
            <a:r>
              <a:rPr lang="tr-TR" dirty="0"/>
              <a:t>İş Yönetimi</a:t>
            </a:r>
          </a:p>
        </p:txBody>
      </p:sp>
      <p:sp>
        <p:nvSpPr>
          <p:cNvPr id="4" name="Alt Bilgi Yer Tutucusu 3">
            <a:extLst>
              <a:ext uri="{FF2B5EF4-FFF2-40B4-BE49-F238E27FC236}">
                <a16:creationId xmlns:a16="http://schemas.microsoft.com/office/drawing/2014/main" id="{7AF5E08C-65B2-43B7-9CF7-F93B66692C64}"/>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442585F6-A4FE-4985-81F2-2D1FED966768}"/>
              </a:ext>
            </a:extLst>
          </p:cNvPr>
          <p:cNvSpPr>
            <a:spLocks noGrp="1"/>
          </p:cNvSpPr>
          <p:nvPr>
            <p:ph idx="1"/>
          </p:nvPr>
        </p:nvSpPr>
        <p:spPr>
          <a:xfrm>
            <a:off x="838200" y="1825625"/>
            <a:ext cx="10515600" cy="4351338"/>
          </a:xfrm>
        </p:spPr>
        <p:txBody>
          <a:bodyPr/>
          <a:lstStyle/>
          <a:p>
            <a:endParaRPr lang="tr-TR" dirty="0"/>
          </a:p>
        </p:txBody>
      </p:sp>
      <p:pic>
        <p:nvPicPr>
          <p:cNvPr id="6146" name="Picture 17">
            <a:extLst>
              <a:ext uri="{FF2B5EF4-FFF2-40B4-BE49-F238E27FC236}">
                <a16:creationId xmlns:a16="http://schemas.microsoft.com/office/drawing/2014/main" id="{7CB155FB-EC37-4F86-B7D1-6031B0EAEC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3388" y="1690688"/>
            <a:ext cx="5902452" cy="46019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136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8AF6A6-B181-451D-8125-BF077D9C799A}"/>
              </a:ext>
            </a:extLst>
          </p:cNvPr>
          <p:cNvSpPr>
            <a:spLocks noGrp="1"/>
          </p:cNvSpPr>
          <p:nvPr>
            <p:ph type="title"/>
          </p:nvPr>
        </p:nvSpPr>
        <p:spPr/>
        <p:txBody>
          <a:bodyPr>
            <a:normAutofit/>
          </a:bodyPr>
          <a:lstStyle/>
          <a:p>
            <a:r>
              <a:rPr lang="tr-TR" dirty="0"/>
              <a:t>Orta Dönemli Planlama</a:t>
            </a:r>
          </a:p>
        </p:txBody>
      </p:sp>
      <p:sp>
        <p:nvSpPr>
          <p:cNvPr id="4" name="Alt Bilgi Yer Tutucusu 3">
            <a:extLst>
              <a:ext uri="{FF2B5EF4-FFF2-40B4-BE49-F238E27FC236}">
                <a16:creationId xmlns:a16="http://schemas.microsoft.com/office/drawing/2014/main" id="{B3DCD6FA-A292-4C29-A73D-748DC3360AA2}"/>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6280BBCB-4180-4B70-8969-8D3442B3F6B9}"/>
              </a:ext>
            </a:extLst>
          </p:cNvPr>
          <p:cNvSpPr>
            <a:spLocks noGrp="1"/>
          </p:cNvSpPr>
          <p:nvPr>
            <p:ph idx="1"/>
          </p:nvPr>
        </p:nvSpPr>
        <p:spPr/>
        <p:txBody>
          <a:bodyPr/>
          <a:lstStyle/>
          <a:p>
            <a:endParaRPr lang="tr-TR" dirty="0"/>
          </a:p>
        </p:txBody>
      </p:sp>
      <p:pic>
        <p:nvPicPr>
          <p:cNvPr id="7170" name="Picture 16">
            <a:extLst>
              <a:ext uri="{FF2B5EF4-FFF2-40B4-BE49-F238E27FC236}">
                <a16:creationId xmlns:a16="http://schemas.microsoft.com/office/drawing/2014/main" id="{50AF4088-B240-400D-A025-8470F113F5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2369" y="1682266"/>
            <a:ext cx="6367262" cy="4638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44332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6A0E91C0E0C79E41B6DC649C2BCD5735" ma:contentTypeVersion="12" ma:contentTypeDescription="Yeni belge oluşturun." ma:contentTypeScope="" ma:versionID="249a832a6c4d5ec0d206dce7815f90ce">
  <xsd:schema xmlns:xsd="http://www.w3.org/2001/XMLSchema" xmlns:xs="http://www.w3.org/2001/XMLSchema" xmlns:p="http://schemas.microsoft.com/office/2006/metadata/properties" xmlns:ns3="60681cde-9e3c-4437-b4ae-b825dd2a0477" xmlns:ns4="1f7bf0b9-e7cc-4fb0-be60-48d191920426" targetNamespace="http://schemas.microsoft.com/office/2006/metadata/properties" ma:root="true" ma:fieldsID="4fce76586e92c2a614de3fad694db0a0" ns3:_="" ns4:_="">
    <xsd:import namespace="60681cde-9e3c-4437-b4ae-b825dd2a0477"/>
    <xsd:import namespace="1f7bf0b9-e7cc-4fb0-be60-48d191920426"/>
    <xsd:element name="properties">
      <xsd:complexType>
        <xsd:sequence>
          <xsd:element name="documentManagement">
            <xsd:complexType>
              <xsd:all>
                <xsd:element ref="ns3:SharedWithUsers" minOccurs="0"/>
                <xsd:element ref="ns3:SharingHintHash" minOccurs="0"/>
                <xsd:element ref="ns3:SharedWithDetails"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681cde-9e3c-4437-b4ae-b825dd2a0477" elementFormDefault="qualified">
    <xsd:import namespace="http://schemas.microsoft.com/office/2006/documentManagement/types"/>
    <xsd:import namespace="http://schemas.microsoft.com/office/infopath/2007/PartnerControls"/>
    <xsd:element name="SharedWithUsers" ma:index="8"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İpucu Paylaşımı Karması" ma:internalName="SharingHintHash" ma:readOnly="true">
      <xsd:simpleType>
        <xsd:restriction base="dms:Text"/>
      </xsd:simpleType>
    </xsd:element>
    <xsd:element name="SharedWithDetails" ma:index="10" nillable="true" ma:displayName="Ayrıntıları ile Paylaşıld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7bf0b9-e7cc-4fb0-be60-48d1919204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8DED93-5628-41B2-9156-6FA64BAE85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681cde-9e3c-4437-b4ae-b825dd2a0477"/>
    <ds:schemaRef ds:uri="1f7bf0b9-e7cc-4fb0-be60-48d1919204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D395F0-DD2F-452B-BE55-87CB218519D0}">
  <ds:schemaRefs>
    <ds:schemaRef ds:uri="http://schemas.microsoft.com/sharepoint/v3/contenttype/forms"/>
  </ds:schemaRefs>
</ds:datastoreItem>
</file>

<file path=customXml/itemProps3.xml><?xml version="1.0" encoding="utf-8"?>
<ds:datastoreItem xmlns:ds="http://schemas.openxmlformats.org/officeDocument/2006/customXml" ds:itemID="{BD41D574-DBC0-4358-92CD-571E56F91A2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106</TotalTime>
  <Words>937</Words>
  <Application>Microsoft Office PowerPoint</Application>
  <PresentationFormat>Geniş ekran</PresentationFormat>
  <Paragraphs>73</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Office Teması</vt:lpstr>
      <vt:lpstr>ÜNİTE 3</vt:lpstr>
      <vt:lpstr>Bu Ünitede Neler Var?</vt:lpstr>
      <vt:lpstr>GÖREV YÖNETİMİ</vt:lpstr>
      <vt:lpstr>Görevin Tanımı</vt:lpstr>
      <vt:lpstr>Görevlerin İşletim Süresince Bulunduğu Durumlar</vt:lpstr>
      <vt:lpstr>Görevlerle İlgili Sistem Çağrıları</vt:lpstr>
      <vt:lpstr>Görev Yönetimi</vt:lpstr>
      <vt:lpstr>İş Yönetimi</vt:lpstr>
      <vt:lpstr>Orta Dönemli Planlama</vt:lpstr>
      <vt:lpstr>Yönetim Algoritmaları</vt:lpstr>
      <vt:lpstr>İlk Gelen Önce Algoritması (First Come First Served)</vt:lpstr>
      <vt:lpstr>En Kısa İşletim Süresi Kalan Önce (Shortest Remaining Time First)</vt:lpstr>
      <vt:lpstr>Öncelik Tabanlı Algoritma (Priority based)</vt:lpstr>
      <vt:lpstr>Zaman Dilimli Algoritma (Time Sliced - Round Robin)</vt:lpstr>
      <vt:lpstr>Çok Kuyruklu Algoritma (Multi-level Queues)</vt:lpstr>
      <vt:lpstr>İşletim Dizileri (Threads)</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1</dc:title>
  <dc:creator>Erhan Polat</dc:creator>
  <cp:lastModifiedBy>Erhan Polat</cp:lastModifiedBy>
  <cp:revision>4</cp:revision>
  <dcterms:created xsi:type="dcterms:W3CDTF">2020-04-29T13:42:33Z</dcterms:created>
  <dcterms:modified xsi:type="dcterms:W3CDTF">2020-04-29T15:29:12Z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0x0101006A0E91C0E0C79E41B6DC649C2BCD5735</vt:lpwstr>
  </property>
</Properties>
</file>