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CEC9-428D-427D-9D58-0DA55494A05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05CD-2862-4034-8374-2E49E541A84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</a:p>
          <a:p>
            <a:r>
              <a:rPr lang="tr-TR" dirty="0" smtClean="0"/>
              <a:t>PASCAL ÜÇGENİ VEBİNOM AÇILIMI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binom AÇILIMI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38150"/>
            <a:ext cx="9144000" cy="598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nom2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769938" y="0"/>
            <a:ext cx="76041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İNOM 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736600" y="0"/>
            <a:ext cx="76692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nom_sgc4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85763" y="0"/>
            <a:ext cx="83708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BİRLE+PASGAL+ÜÇGENİ+İÇ+İÇE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Özellikleri_+Dış+köşegeni+ünlü+harmonik+serisinden+oluşmaktadır.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MATEMATİK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2020-05-05T20:15:02Z</dcterms:created>
  <dcterms:modified xsi:type="dcterms:W3CDTF">2020-05-05T20:29:41Z</dcterms:modified>
</cp:coreProperties>
</file>