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4" r:id="rId7"/>
    <p:sldId id="265" r:id="rId8"/>
    <p:sldId id="266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2CEC9-428D-427D-9D58-0DA55494A05E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E05CD-2862-4034-8374-2E49E541A84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2CEC9-428D-427D-9D58-0DA55494A05E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E05CD-2862-4034-8374-2E49E541A84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2CEC9-428D-427D-9D58-0DA55494A05E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E05CD-2862-4034-8374-2E49E541A84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2CEC9-428D-427D-9D58-0DA55494A05E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E05CD-2862-4034-8374-2E49E541A84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2CEC9-428D-427D-9D58-0DA55494A05E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E05CD-2862-4034-8374-2E49E541A84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2CEC9-428D-427D-9D58-0DA55494A05E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E05CD-2862-4034-8374-2E49E541A84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2CEC9-428D-427D-9D58-0DA55494A05E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E05CD-2862-4034-8374-2E49E541A84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2CEC9-428D-427D-9D58-0DA55494A05E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E05CD-2862-4034-8374-2E49E541A84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2CEC9-428D-427D-9D58-0DA55494A05E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E05CD-2862-4034-8374-2E49E541A84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2CEC9-428D-427D-9D58-0DA55494A05E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E05CD-2862-4034-8374-2E49E541A84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2CEC9-428D-427D-9D58-0DA55494A05E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E05CD-2862-4034-8374-2E49E541A84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2CEC9-428D-427D-9D58-0DA55494A05E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E05CD-2862-4034-8374-2E49E541A84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MATEMATİK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9. HAFTA</a:t>
            </a:r>
          </a:p>
          <a:p>
            <a:r>
              <a:rPr lang="tr-TR" dirty="0" smtClean="0"/>
              <a:t>PASCAL ÜÇGENİ VEBİNOM AÇILIMI 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_binom AÇILIMI.gif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438150"/>
            <a:ext cx="9144000" cy="5981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inom2.pn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769938" y="0"/>
            <a:ext cx="7604125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İNOM 3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736600" y="0"/>
            <a:ext cx="7669213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inom_sgc4.gif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385763" y="0"/>
            <a:ext cx="8370887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EBİRLE+PASGAL+ÜÇGENİ+İÇ+İÇE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Özellikleri_+Dış+köşegeni+ünlü+harmonik+serisinden+oluşmaktadır.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8</Words>
  <Application>Microsoft Office PowerPoint</Application>
  <PresentationFormat>On-screen Show (4:3)</PresentationFormat>
  <Paragraphs>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MATEMATİK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MATEMATİK</dc:title>
  <dc:creator>Tuğba&amp;Cihan</dc:creator>
  <cp:lastModifiedBy>Tuğba&amp;Cihan</cp:lastModifiedBy>
  <cp:revision>1</cp:revision>
  <dcterms:created xsi:type="dcterms:W3CDTF">2020-05-05T20:15:02Z</dcterms:created>
  <dcterms:modified xsi:type="dcterms:W3CDTF">2020-05-05T20:29:41Z</dcterms:modified>
</cp:coreProperties>
</file>