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2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2CEC9-428D-427D-9D58-0DA55494A05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5CD-2862-4034-8374-2E49E541A84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2CEC9-428D-427D-9D58-0DA55494A05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5CD-2862-4034-8374-2E49E541A84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2CEC9-428D-427D-9D58-0DA55494A05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5CD-2862-4034-8374-2E49E541A84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2CEC9-428D-427D-9D58-0DA55494A05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5CD-2862-4034-8374-2E49E541A84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2CEC9-428D-427D-9D58-0DA55494A05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5CD-2862-4034-8374-2E49E541A84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2CEC9-428D-427D-9D58-0DA55494A05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5CD-2862-4034-8374-2E49E541A84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2CEC9-428D-427D-9D58-0DA55494A05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5CD-2862-4034-8374-2E49E541A84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2CEC9-428D-427D-9D58-0DA55494A05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5CD-2862-4034-8374-2E49E541A84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2CEC9-428D-427D-9D58-0DA55494A05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5CD-2862-4034-8374-2E49E541A84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2CEC9-428D-427D-9D58-0DA55494A05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5CD-2862-4034-8374-2E49E541A84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92CEC9-428D-427D-9D58-0DA55494A05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AE05CD-2862-4034-8374-2E49E541A84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2CEC9-428D-427D-9D58-0DA55494A05E}" type="datetimeFigureOut">
              <a:rPr lang="tr-TR" smtClean="0"/>
              <a:t>05.05.2020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AE05CD-2862-4034-8374-2E49E541A84B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MATEMATİK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9. HAFTA</a:t>
            </a:r>
          </a:p>
          <a:p>
            <a:r>
              <a:rPr lang="tr-TR" dirty="0" smtClean="0"/>
              <a:t>PASCAL ÜÇGENİ VEBİNOM AÇILIMI 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_binom AÇILIMI.gif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438150"/>
            <a:ext cx="9144000" cy="598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nom2.pn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769938" y="0"/>
            <a:ext cx="76041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İNOM 3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736600" y="0"/>
            <a:ext cx="7669213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nom_sgc4.gif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385763" y="0"/>
            <a:ext cx="837088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EBİRLE+PASGAL+ÜÇGENİ+İÇ+İÇE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Özellikleri_+Dış+köşegeni+ünlü+harmonik+serisinden+oluşmaktadır..jpg"/>
          <p:cNvPicPr>
            <a:picLocks noGrp="1" noChangeAspect="1"/>
          </p:cNvPicPr>
          <p:nvPr isPhoto="1"/>
        </p:nvPicPr>
        <p:blipFill>
          <a:blip r:embed="rId2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8</Words>
  <Application>Microsoft Office PowerPoint</Application>
  <PresentationFormat>On-screen Show (4:3)</PresentationFormat>
  <Paragraphs>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MATEMATİK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MATEMATİK</dc:title>
  <dc:creator>Tuğba&amp;Cihan</dc:creator>
  <cp:lastModifiedBy>Tuğba&amp;Cihan</cp:lastModifiedBy>
  <cp:revision>1</cp:revision>
  <dcterms:created xsi:type="dcterms:W3CDTF">2020-05-05T20:15:02Z</dcterms:created>
  <dcterms:modified xsi:type="dcterms:W3CDTF">2020-05-05T20:29:41Z</dcterms:modified>
</cp:coreProperties>
</file>