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8" r:id="rId3"/>
    <p:sldId id="279" r:id="rId4"/>
    <p:sldId id="280" r:id="rId5"/>
    <p:sldId id="273" r:id="rId6"/>
    <p:sldId id="281" r:id="rId7"/>
    <p:sldId id="282" r:id="rId8"/>
    <p:sldId id="283" r:id="rId9"/>
    <p:sldId id="284" r:id="rId10"/>
    <p:sldId id="285" r:id="rId11"/>
    <p:sldId id="286" r:id="rId12"/>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135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CoverOverlay.png"/>
          <p:cNvPicPr>
            <a:picLocks noChangeAspect="1"/>
          </p:cNvPicPr>
          <p:nvPr/>
        </p:nvPicPr>
        <p:blipFill>
          <a:blip r:embed="rId2" cstate="print"/>
          <a:stretch>
            <a:fillRect/>
          </a:stretch>
        </p:blipFill>
        <p:spPr>
          <a:xfrm>
            <a:off x="0" y="0"/>
            <a:ext cx="9144000" cy="6858000"/>
          </a:xfrm>
          <a:prstGeom prst="rect">
            <a:avLst/>
          </a:prstGeom>
        </p:spPr>
      </p:pic>
      <p:sp>
        <p:nvSpPr>
          <p:cNvPr id="4" name="Date Placeholder 3"/>
          <p:cNvSpPr>
            <a:spLocks noGrp="1"/>
          </p:cNvSpPr>
          <p:nvPr>
            <p:ph type="dt" sz="half" idx="10"/>
          </p:nvPr>
        </p:nvSpPr>
        <p:spPr/>
        <p:txBody>
          <a:bodyPr/>
          <a:lstStyle>
            <a:lvl1pPr>
              <a:defRPr>
                <a:solidFill>
                  <a:schemeClr val="tx2"/>
                </a:solidFill>
              </a:defRPr>
            </a:lvl1pPr>
          </a:lstStyle>
          <a:p>
            <a:fld id="{A23720DD-5B6D-40BF-8493-A6B52D484E6B}" type="datetimeFigureOut">
              <a:rPr lang="tr-TR" smtClean="0"/>
              <a:t>04.02.2020</a:t>
            </a:fld>
            <a:endParaRPr lang="tr-TR"/>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F302176B-0E47-46AC-8F43-DAB4B8A37D06}" type="slidenum">
              <a:rPr lang="tr-TR" smtClean="0"/>
              <a:t>‹#›</a:t>
            </a:fld>
            <a:endParaRPr lang="tr-TR"/>
          </a:p>
        </p:txBody>
      </p:sp>
      <p:grpSp>
        <p:nvGrpSpPr>
          <p:cNvPr id="8" name="Group 7"/>
          <p:cNvGrpSpPr/>
          <p:nvPr/>
        </p:nvGrpSpPr>
        <p:grpSpPr>
          <a:xfrm>
            <a:off x="1194101" y="2887530"/>
            <a:ext cx="6779110" cy="923330"/>
            <a:chOff x="1172584" y="1381459"/>
            <a:chExt cx="6779110" cy="923330"/>
          </a:xfrm>
          <a:effectLst>
            <a:outerShdw blurRad="38100" dist="12700" dir="16200000" rotWithShape="0">
              <a:prstClr val="black">
                <a:alpha val="30000"/>
              </a:prstClr>
            </a:outerShdw>
          </a:effectLst>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rPr>
                <a:t></a:t>
              </a:r>
              <a:endParaRPr lang="en-US" sz="5400" dirty="0">
                <a:ln w="3175">
                  <a:solidFill>
                    <a:schemeClr val="tx2">
                      <a:alpha val="60000"/>
                    </a:schemeClr>
                  </a:solidFill>
                </a:ln>
                <a:solidFill>
                  <a:schemeClr val="tx2">
                    <a:lumMod val="90000"/>
                  </a:schemeClr>
                </a:solidFill>
                <a:effectLst>
                  <a:outerShdw blurRad="34925" dist="12700" dir="14400000" algn="ctr" rotWithShape="0">
                    <a:srgbClr val="000000">
                      <a:alpha val="21000"/>
                    </a:srgbClr>
                  </a:outerShdw>
                </a:effectLst>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2930"/>
              <a:ext cx="3119718" cy="1588"/>
            </a:xfrm>
            <a:prstGeom prst="line">
              <a:avLst/>
            </a:prstGeom>
            <a:ln>
              <a:solidFill>
                <a:schemeClr val="tx2">
                  <a:lumMod val="9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183341" y="1387737"/>
            <a:ext cx="6777318" cy="1731982"/>
          </a:xfrm>
        </p:spPr>
        <p:txBody>
          <a:bodyPr anchor="b"/>
          <a:lstStyle>
            <a:lvl1pPr>
              <a:defRPr>
                <a:ln w="3175">
                  <a:solidFill>
                    <a:schemeClr val="tx1">
                      <a:alpha val="65000"/>
                    </a:schemeClr>
                  </a:solidFill>
                </a:ln>
                <a:solidFill>
                  <a:schemeClr val="tx1"/>
                </a:solidFill>
                <a:effectLst>
                  <a:outerShdw blurRad="25400" dist="12700" dir="14220000" rotWithShape="0">
                    <a:prstClr val="black">
                      <a:alpha val="50000"/>
                    </a:prstClr>
                  </a:outerShdw>
                </a:effectLst>
              </a:defRPr>
            </a:lvl1pPr>
          </a:lstStyle>
          <a:p>
            <a:r>
              <a:rPr lang="tr-TR" smtClean="0"/>
              <a:t>Asıl başlık stili için tıklatın</a:t>
            </a:r>
            <a:endParaRPr lang="en-US" dirty="0"/>
          </a:p>
        </p:txBody>
      </p:sp>
      <p:sp>
        <p:nvSpPr>
          <p:cNvPr id="3" name="Subtitle 2"/>
          <p:cNvSpPr>
            <a:spLocks noGrp="1"/>
          </p:cNvSpPr>
          <p:nvPr>
            <p:ph type="subTitle" idx="1"/>
          </p:nvPr>
        </p:nvSpPr>
        <p:spPr>
          <a:xfrm>
            <a:off x="1371600" y="3767862"/>
            <a:ext cx="6400800" cy="1752600"/>
          </a:xfrm>
        </p:spPr>
        <p:txBody>
          <a:bodyPr/>
          <a:lstStyle>
            <a:lvl1pPr marL="0" indent="0" algn="ctr">
              <a:buNone/>
              <a:defRPr>
                <a:solidFill>
                  <a:schemeClr val="tx1"/>
                </a:solidFill>
                <a:effectLst>
                  <a:outerShdw blurRad="34925" dist="12700" dir="14400000" rotWithShape="0">
                    <a:prstClr val="black">
                      <a:alpha val="21000"/>
                    </a:prstClr>
                  </a:outerShdw>
                </a:effectLs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a:off x="1172584" y="1392217"/>
            <a:ext cx="6779110" cy="923330"/>
            <a:chOff x="1172584" y="1381459"/>
            <a:chExt cx="6779110" cy="923330"/>
          </a:xfrm>
        </p:grpSpPr>
        <p:sp>
          <p:nvSpPr>
            <p:cNvPr id="15" name="TextBox 14"/>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6" name="Straight Connector 15"/>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66560" y="559398"/>
            <a:ext cx="1678193" cy="5566765"/>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8488" y="849854"/>
            <a:ext cx="5507917" cy="502382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grpSp>
        <p:nvGrpSpPr>
          <p:cNvPr id="11" name="Group 10"/>
          <p:cNvGrpSpPr/>
          <p:nvPr/>
        </p:nvGrpSpPr>
        <p:grpSpPr>
          <a:xfrm rot="5400000">
            <a:off x="3909050" y="2880823"/>
            <a:ext cx="5480154" cy="923330"/>
            <a:chOff x="1815339" y="1381459"/>
            <a:chExt cx="5480154" cy="923330"/>
          </a:xfrm>
        </p:grpSpPr>
        <p:sp>
          <p:nvSpPr>
            <p:cNvPr id="12" name="TextBox 11"/>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3" name="Straight Connector 12"/>
            <p:cNvCxnSpPr/>
            <p:nvPr/>
          </p:nvCxnSpPr>
          <p:spPr>
            <a:xfrm flipH="1" flipV="1">
              <a:off x="1815339" y="1924709"/>
              <a:ext cx="2468880" cy="2505"/>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10800000">
              <a:off x="4826613" y="1927417"/>
              <a:ext cx="2468880"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
        <p:nvSpPr>
          <p:cNvPr id="11" name="Title 10"/>
          <p:cNvSpPr>
            <a:spLocks noGrp="1"/>
          </p:cNvSpPr>
          <p:nvPr>
            <p:ph type="title"/>
          </p:nvPr>
        </p:nvSpPr>
        <p:spPr/>
        <p:txBody>
          <a:bodyPr/>
          <a:lstStyle/>
          <a:p>
            <a:r>
              <a:rPr lang="tr-TR" smtClean="0"/>
              <a:t>Asıl başlık stili için tıklatın</a:t>
            </a:r>
            <a:endParaRPr lang="en-US"/>
          </a:p>
        </p:txBody>
      </p:sp>
      <p:grpSp>
        <p:nvGrpSpPr>
          <p:cNvPr id="12" name="Group 11"/>
          <p:cNvGrpSpPr/>
          <p:nvPr/>
        </p:nvGrpSpPr>
        <p:grpSpPr>
          <a:xfrm>
            <a:off x="1172584" y="1392217"/>
            <a:ext cx="6779110" cy="923330"/>
            <a:chOff x="1172584" y="1381459"/>
            <a:chExt cx="6779110" cy="923330"/>
          </a:xfrm>
        </p:grpSpPr>
        <p:sp>
          <p:nvSpPr>
            <p:cNvPr id="13" name="TextBox 12"/>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4" name="Straight Connector 13"/>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12" name="Picture 11" descr="CoverOverlay.png"/>
          <p:cNvPicPr>
            <a:picLocks noChangeAspect="1"/>
          </p:cNvPicPr>
          <p:nvPr/>
        </p:nvPicPr>
        <p:blipFill>
          <a:blip r:embed="rId2" cstate="print">
            <a:lum/>
          </a:blip>
          <a:stretch>
            <a:fillRect/>
          </a:stretch>
        </p:blipFill>
        <p:spPr>
          <a:xfrm>
            <a:off x="0" y="0"/>
            <a:ext cx="9144000" cy="6858000"/>
          </a:xfrm>
          <a:prstGeom prst="rect">
            <a:avLst/>
          </a:prstGeom>
        </p:spPr>
      </p:pic>
      <p:grpSp>
        <p:nvGrpSpPr>
          <p:cNvPr id="7" name="Group 7"/>
          <p:cNvGrpSpPr/>
          <p:nvPr/>
        </p:nvGrpSpPr>
        <p:grpSpPr>
          <a:xfrm>
            <a:off x="1172584" y="2887579"/>
            <a:ext cx="6779110" cy="923330"/>
            <a:chOff x="1172584" y="1381459"/>
            <a:chExt cx="6779110" cy="923330"/>
          </a:xfrm>
        </p:grpSpPr>
        <p:sp>
          <p:nvSpPr>
            <p:cNvPr id="9" name="TextBox 8"/>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0" name="Straight Connector 9"/>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10800000">
              <a:off x="4831976" y="1927412"/>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690040" y="1204857"/>
            <a:ext cx="7754713" cy="1910716"/>
          </a:xfrm>
        </p:spPr>
        <p:txBody>
          <a:bodyPr anchor="b"/>
          <a:lstStyle>
            <a:lvl1pPr algn="ctr">
              <a:defRPr sz="5400" b="0" cap="none" baseline="0">
                <a:solidFill>
                  <a:schemeClr val="tx2"/>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699248" y="3767316"/>
            <a:ext cx="7734747" cy="1500187"/>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A23720DD-5B6D-40BF-8493-A6B52D484E6B}" type="datetimeFigureOut">
              <a:rPr lang="tr-TR" smtClean="0"/>
              <a:t>04.02.2020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A23720DD-5B6D-40BF-8493-A6B52D484E6B}" type="datetimeFigureOut">
              <a:rPr lang="tr-TR" smtClean="0"/>
              <a:t>04.02.2020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
        <p:nvSpPr>
          <p:cNvPr id="12" name="Title 11"/>
          <p:cNvSpPr>
            <a:spLocks noGrp="1"/>
          </p:cNvSpPr>
          <p:nvPr>
            <p:ph type="title"/>
          </p:nvPr>
        </p:nvSpPr>
        <p:spPr/>
        <p:txBody>
          <a:bodyPr/>
          <a:lstStyle>
            <a:lvl1pPr>
              <a:defRPr>
                <a:solidFill>
                  <a:schemeClr val="tx2"/>
                </a:solidFill>
              </a:defRPr>
            </a:lvl1pPr>
          </a:lstStyle>
          <a:p>
            <a:r>
              <a:rPr lang="tr-TR" smtClean="0"/>
              <a:t>Asıl başlık stili için tıklatın</a:t>
            </a:r>
            <a:endParaRPr lang="en-US" dirty="0"/>
          </a:p>
        </p:txBody>
      </p:sp>
      <p:grpSp>
        <p:nvGrpSpPr>
          <p:cNvPr id="13" name="Group 12"/>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
        <p:nvSpPr>
          <p:cNvPr id="8" name="Content Placeholder 7"/>
          <p:cNvSpPr>
            <a:spLocks noGrp="1"/>
          </p:cNvSpPr>
          <p:nvPr>
            <p:ph sz="quarter" idx="13"/>
          </p:nvPr>
        </p:nvSpPr>
        <p:spPr>
          <a:xfrm>
            <a:off x="685800"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10" name="Content Placeholder 9"/>
          <p:cNvSpPr>
            <a:spLocks noGrp="1"/>
          </p:cNvSpPr>
          <p:nvPr>
            <p:ph sz="quarter" idx="14"/>
          </p:nvPr>
        </p:nvSpPr>
        <p:spPr>
          <a:xfrm>
            <a:off x="4645151" y="2240280"/>
            <a:ext cx="3803904" cy="3877056"/>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1051560" y="2240280"/>
            <a:ext cx="3442446"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688488" y="2947595"/>
            <a:ext cx="3803904"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002306" y="2240280"/>
            <a:ext cx="3447288" cy="658368"/>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944368"/>
            <a:ext cx="3799728" cy="317296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04.02.2020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02176B-0E47-46AC-8F43-DAB4B8A37D06}" type="slidenum">
              <a:rPr lang="tr-TR" smtClean="0"/>
              <a:t>‹#›</a:t>
            </a:fld>
            <a:endParaRPr lang="tr-TR"/>
          </a:p>
        </p:txBody>
      </p:sp>
      <p:grpSp>
        <p:nvGrpSpPr>
          <p:cNvPr id="14" name="Group 13"/>
          <p:cNvGrpSpPr/>
          <p:nvPr/>
        </p:nvGrpSpPr>
        <p:grpSpPr>
          <a:xfrm>
            <a:off x="1172584" y="1392217"/>
            <a:ext cx="6779110" cy="923330"/>
            <a:chOff x="1172584" y="1381459"/>
            <a:chExt cx="6779110" cy="923330"/>
          </a:xfrm>
        </p:grpSpPr>
        <p:sp>
          <p:nvSpPr>
            <p:cNvPr id="16" name="TextBox 15"/>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7" name="Straight Connector 16"/>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04.02.2020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grpSp>
        <p:nvGrpSpPr>
          <p:cNvPr id="10" name="Group 9"/>
          <p:cNvGrpSpPr/>
          <p:nvPr/>
        </p:nvGrpSpPr>
        <p:grpSpPr>
          <a:xfrm>
            <a:off x="1172584" y="1392217"/>
            <a:ext cx="6779110" cy="923330"/>
            <a:chOff x="1172584" y="1381459"/>
            <a:chExt cx="6779110" cy="923330"/>
          </a:xfrm>
        </p:grpSpPr>
        <p:sp>
          <p:nvSpPr>
            <p:cNvPr id="14" name="TextBox 13"/>
            <p:cNvSpPr txBox="1"/>
            <p:nvPr/>
          </p:nvSpPr>
          <p:spPr>
            <a:xfrm>
              <a:off x="4147073" y="1381459"/>
              <a:ext cx="877163" cy="923330"/>
            </a:xfrm>
            <a:prstGeom prst="rect">
              <a:avLst/>
            </a:prstGeom>
            <a:noFill/>
          </p:spPr>
          <p:txBody>
            <a:bodyPr wrap="none" rtlCol="0">
              <a:spAutoFit/>
            </a:bodyPr>
            <a:lstStyle/>
            <a:p>
              <a:r>
                <a:rPr lang="en-US" sz="5400" dirty="0" smtClean="0">
                  <a:solidFill>
                    <a:schemeClr val="tx2">
                      <a:lumMod val="60000"/>
                      <a:lumOff val="40000"/>
                    </a:schemeClr>
                  </a:solidFill>
                  <a:latin typeface="Wingdings" pitchFamily="2" charset="2"/>
                </a:rPr>
                <a:t></a:t>
              </a:r>
              <a:endParaRPr lang="en-US" sz="5400" dirty="0">
                <a:solidFill>
                  <a:schemeClr val="tx2">
                    <a:lumMod val="60000"/>
                    <a:lumOff val="40000"/>
                  </a:schemeClr>
                </a:solidFill>
                <a:latin typeface="Wingdings" pitchFamily="2" charset="2"/>
              </a:endParaRPr>
            </a:p>
          </p:txBody>
        </p:sp>
        <p:cxnSp>
          <p:nvCxnSpPr>
            <p:cNvPr id="15" name="Straight Connector 14"/>
            <p:cNvCxnSpPr/>
            <p:nvPr/>
          </p:nvCxnSpPr>
          <p:spPr>
            <a:xfrm rot="10800000">
              <a:off x="1172584" y="192562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10800000">
              <a:off x="4831976" y="1922650"/>
              <a:ext cx="3119718" cy="1588"/>
            </a:xfrm>
            <a:prstGeom prst="line">
              <a:avLst/>
            </a:prstGeom>
            <a:ln>
              <a:solidFill>
                <a:schemeClr val="tx2">
                  <a:lumMod val="60000"/>
                  <a:lumOff val="40000"/>
                </a:schemeClr>
              </a:solidFill>
            </a:ln>
            <a:effectLst/>
          </p:spPr>
          <p:style>
            <a:lnRef idx="1">
              <a:schemeClr val="accent1"/>
            </a:lnRef>
            <a:fillRef idx="0">
              <a:schemeClr val="accent1"/>
            </a:fillRef>
            <a:effectRef idx="0">
              <a:schemeClr val="accent1"/>
            </a:effectRef>
            <a:fontRef idx="minor">
              <a:schemeClr val="tx1"/>
            </a:fontRef>
          </p:style>
        </p:cxnSp>
      </p:gr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04.02.2020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5034579" y="1678195"/>
            <a:ext cx="3422483" cy="1886921"/>
          </a:xfrm>
        </p:spPr>
        <p:txBody>
          <a:bodyPr anchor="b"/>
          <a:lstStyle>
            <a:lvl1pPr algn="l">
              <a:defRPr sz="2800" b="0"/>
            </a:lvl1pPr>
          </a:lstStyle>
          <a:p>
            <a:r>
              <a:rPr lang="tr-TR" smtClean="0"/>
              <a:t>Asıl başlık stili için tıklatın</a:t>
            </a:r>
            <a:endParaRPr lang="en-US"/>
          </a:p>
        </p:txBody>
      </p:sp>
      <p:sp>
        <p:nvSpPr>
          <p:cNvPr id="3" name="Content Placeholder 2"/>
          <p:cNvSpPr>
            <a:spLocks noGrp="1"/>
          </p:cNvSpPr>
          <p:nvPr>
            <p:ph idx="1"/>
          </p:nvPr>
        </p:nvSpPr>
        <p:spPr>
          <a:xfrm>
            <a:off x="692001" y="559398"/>
            <a:ext cx="4116667" cy="5566765"/>
          </a:xfrm>
        </p:spPr>
        <p:txBody>
          <a:bodyPr anchor="ct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5034579" y="3603812"/>
            <a:ext cx="3411725" cy="2517289"/>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677731" y="4668818"/>
            <a:ext cx="7767021" cy="644729"/>
          </a:xfrm>
        </p:spPr>
        <p:txBody>
          <a:bodyPr anchor="b"/>
          <a:lstStyle>
            <a:lvl1pPr algn="ctr">
              <a:defRPr sz="2800" b="0"/>
            </a:lvl1pPr>
          </a:lstStyle>
          <a:p>
            <a:r>
              <a:rPr lang="tr-TR" smtClean="0"/>
              <a:t>Asıl başlık stili için tıklatın</a:t>
            </a:r>
            <a:endParaRPr lang="en-US"/>
          </a:p>
        </p:txBody>
      </p:sp>
      <p:sp>
        <p:nvSpPr>
          <p:cNvPr id="3" name="Picture Placeholder 2"/>
          <p:cNvSpPr>
            <a:spLocks noGrp="1"/>
          </p:cNvSpPr>
          <p:nvPr>
            <p:ph type="pic" idx="1"/>
          </p:nvPr>
        </p:nvSpPr>
        <p:spPr>
          <a:xfrm rot="240000">
            <a:off x="2183792" y="666965"/>
            <a:ext cx="4772156" cy="3598016"/>
          </a:xfrm>
          <a:solidFill>
            <a:srgbClr val="FFFFFF">
              <a:shade val="85000"/>
            </a:srgbClr>
          </a:solidFill>
          <a:ln w="190500" cap="sq">
            <a:solidFill>
              <a:srgbClr val="FFFFFF"/>
            </a:solidFill>
            <a:miter lim="800000"/>
          </a:ln>
          <a:effectLst>
            <a:outerShdw blurRad="65000" dist="50800" dir="12900000" kx="195000" ky="145000" algn="tl" rotWithShape="0">
              <a:srgbClr val="000000">
                <a:alpha val="24000"/>
              </a:srgbClr>
            </a:outerShdw>
          </a:effectLst>
          <a:scene3d>
            <a:camera prst="orthographicFront">
              <a:rot lat="0" lon="0" rev="360000"/>
            </a:camera>
            <a:lightRig rig="twoPt" dir="t">
              <a:rot lat="0" lon="0" rev="7200000"/>
            </a:lightRig>
          </a:scene3d>
          <a:sp3d contourW="12700">
            <a:bevelT w="25400" h="19050"/>
            <a:contourClr>
              <a:srgbClr val="969696"/>
            </a:contourClr>
          </a:sp3d>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8489" y="5324306"/>
            <a:ext cx="7756264" cy="804862"/>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A23720DD-5B6D-40BF-8493-A6B52D484E6B}" type="datetimeFigureOut">
              <a:rPr lang="tr-TR" smtClean="0"/>
              <a:t>04.02.2020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100000">
              <a:schemeClr val="accent1">
                <a:lumMod val="45000"/>
                <a:lumOff val="55000"/>
              </a:schemeClr>
            </a:gs>
            <a:gs pos="100000">
              <a:schemeClr val="accent1">
                <a:lumMod val="45000"/>
                <a:lumOff val="5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gradFill flip="none" rotWithShape="1">
            <a:gsLst>
              <a:gs pos="83000">
                <a:schemeClr val="bg1">
                  <a:alpha val="11000"/>
                </a:schemeClr>
              </a:gs>
              <a:gs pos="100000">
                <a:schemeClr val="bg2">
                  <a:lumMod val="75000"/>
                  <a:alpha val="23000"/>
                </a:schemeClr>
              </a:gs>
            </a:gsLst>
            <a:path path="rect">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688490" y="570156"/>
            <a:ext cx="7756263" cy="105425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99247" y="2248347"/>
            <a:ext cx="7745505" cy="3877815"/>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360378" y="6161442"/>
            <a:ext cx="2133600" cy="365125"/>
          </a:xfrm>
          <a:prstGeom prst="rect">
            <a:avLst/>
          </a:prstGeom>
        </p:spPr>
        <p:txBody>
          <a:bodyPr vert="horz" lIns="91440" tIns="45720" rIns="91440" bIns="45720" rtlCol="0" anchor="ctr"/>
          <a:lstStyle>
            <a:lvl1pPr algn="l">
              <a:defRPr sz="1200">
                <a:solidFill>
                  <a:schemeClr val="tx2"/>
                </a:solidFill>
              </a:defRPr>
            </a:lvl1pPr>
          </a:lstStyle>
          <a:p>
            <a:fld id="{A23720DD-5B6D-40BF-8493-A6B52D484E6B}" type="datetimeFigureOut">
              <a:rPr lang="tr-TR" smtClean="0"/>
              <a:t>04.02.2020</a:t>
            </a:fld>
            <a:endParaRPr lang="tr-TR"/>
          </a:p>
        </p:txBody>
      </p:sp>
      <p:sp>
        <p:nvSpPr>
          <p:cNvPr id="5" name="Footer Placeholder 4"/>
          <p:cNvSpPr>
            <a:spLocks noGrp="1"/>
          </p:cNvSpPr>
          <p:nvPr>
            <p:ph type="ftr" sz="quarter" idx="3"/>
          </p:nvPr>
        </p:nvSpPr>
        <p:spPr>
          <a:xfrm>
            <a:off x="3124200" y="6161442"/>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tr-TR"/>
          </a:p>
        </p:txBody>
      </p:sp>
      <p:sp>
        <p:nvSpPr>
          <p:cNvPr id="6" name="Slide Number Placeholder 5"/>
          <p:cNvSpPr>
            <a:spLocks noGrp="1"/>
          </p:cNvSpPr>
          <p:nvPr>
            <p:ph type="sldNum" sz="quarter" idx="4"/>
          </p:nvPr>
        </p:nvSpPr>
        <p:spPr>
          <a:xfrm>
            <a:off x="6639264" y="6161442"/>
            <a:ext cx="2133600" cy="365125"/>
          </a:xfrm>
          <a:prstGeom prst="rect">
            <a:avLst/>
          </a:prstGeom>
        </p:spPr>
        <p:txBody>
          <a:bodyPr vert="horz" lIns="91440" tIns="45720" rIns="91440" bIns="45720" rtlCol="0" anchor="ctr"/>
          <a:lstStyle>
            <a:lvl1pPr algn="r">
              <a:defRPr sz="1200">
                <a:solidFill>
                  <a:schemeClr val="tx2"/>
                </a:solidFill>
              </a:defRPr>
            </a:lvl1pPr>
          </a:lstStyle>
          <a:p>
            <a:fld id="{F302176B-0E47-46AC-8F43-DAB4B8A37D06}"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540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65760" indent="-365760" algn="l" defTabSz="914400" rtl="0" eaLnBrk="1" latinLnBrk="0" hangingPunct="1">
        <a:spcBef>
          <a:spcPct val="20000"/>
        </a:spcBef>
        <a:buClr>
          <a:schemeClr val="accent1"/>
        </a:buClr>
        <a:buFont typeface="Wingdings" pitchFamily="2" charset="2"/>
        <a:buChar char=""/>
        <a:defRPr sz="2400" kern="1200">
          <a:solidFill>
            <a:schemeClr val="tx1">
              <a:lumMod val="85000"/>
              <a:lumOff val="15000"/>
            </a:schemeClr>
          </a:solidFill>
          <a:latin typeface="+mn-lt"/>
          <a:ea typeface="+mn-ea"/>
          <a:cs typeface="+mn-cs"/>
        </a:defRPr>
      </a:lvl1pPr>
      <a:lvl2pPr marL="777240" indent="-365760" algn="l" defTabSz="914400" rtl="0" eaLnBrk="1" latinLnBrk="0" hangingPunct="1">
        <a:spcBef>
          <a:spcPct val="20000"/>
        </a:spcBef>
        <a:buClr>
          <a:schemeClr val="accent1"/>
        </a:buClr>
        <a:buFont typeface="Wingdings" pitchFamily="2" charset="2"/>
        <a:buChar char=""/>
        <a:defRPr sz="2200" kern="1200">
          <a:solidFill>
            <a:schemeClr val="tx1">
              <a:lumMod val="85000"/>
              <a:lumOff val="15000"/>
            </a:schemeClr>
          </a:solidFill>
          <a:latin typeface="+mn-lt"/>
          <a:ea typeface="+mn-ea"/>
          <a:cs typeface="+mn-cs"/>
        </a:defRPr>
      </a:lvl2pPr>
      <a:lvl3pPr marL="1143000" indent="-365760" algn="l" defTabSz="914400" rtl="0" eaLnBrk="1" latinLnBrk="0" hangingPunct="1">
        <a:spcBef>
          <a:spcPct val="20000"/>
        </a:spcBef>
        <a:buClr>
          <a:schemeClr val="accent1"/>
        </a:buClr>
        <a:buFont typeface="Wingdings" pitchFamily="2" charset="2"/>
        <a:buChar char=""/>
        <a:defRPr sz="2000" kern="1200">
          <a:solidFill>
            <a:schemeClr val="tx1">
              <a:lumMod val="85000"/>
              <a:lumOff val="15000"/>
            </a:schemeClr>
          </a:solidFill>
          <a:latin typeface="+mn-lt"/>
          <a:ea typeface="+mn-ea"/>
          <a:cs typeface="+mn-cs"/>
        </a:defRPr>
      </a:lvl3pPr>
      <a:lvl4pPr marL="1508760" indent="-320040" algn="l" defTabSz="914400" rtl="0" eaLnBrk="1" latinLnBrk="0" hangingPunct="1">
        <a:spcBef>
          <a:spcPct val="20000"/>
        </a:spcBef>
        <a:buClr>
          <a:schemeClr val="accent1"/>
        </a:buClr>
        <a:buFont typeface="Wingdings" pitchFamily="2" charset="2"/>
        <a:buChar char=""/>
        <a:defRPr sz="1800" kern="1200">
          <a:solidFill>
            <a:schemeClr val="tx1">
              <a:lumMod val="85000"/>
              <a:lumOff val="15000"/>
            </a:schemeClr>
          </a:solidFill>
          <a:latin typeface="+mn-lt"/>
          <a:ea typeface="+mn-ea"/>
          <a:cs typeface="+mn-cs"/>
        </a:defRPr>
      </a:lvl4pPr>
      <a:lvl5pPr marL="1828800" indent="-320040" algn="l" defTabSz="914400" rtl="0" eaLnBrk="1" latinLnBrk="0" hangingPunct="1">
        <a:spcBef>
          <a:spcPct val="20000"/>
        </a:spcBef>
        <a:buClr>
          <a:schemeClr val="accent1"/>
        </a:buClr>
        <a:buFont typeface="Wingdings" pitchFamily="2" charset="2"/>
        <a:buChar char=""/>
        <a:defRPr sz="1600" kern="1200">
          <a:solidFill>
            <a:schemeClr val="tx1">
              <a:lumMod val="85000"/>
              <a:lumOff val="15000"/>
            </a:schemeClr>
          </a:solidFill>
          <a:latin typeface="+mn-lt"/>
          <a:ea typeface="+mn-ea"/>
          <a:cs typeface="+mn-cs"/>
        </a:defRPr>
      </a:lvl5pPr>
      <a:lvl6pPr marL="214884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6pPr>
      <a:lvl7pPr marL="246888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7pPr>
      <a:lvl8pPr marL="278892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8pPr>
      <a:lvl9pPr marL="3108960" indent="-274320" algn="l" defTabSz="914400" rtl="0" eaLnBrk="1" latinLnBrk="0" hangingPunct="1">
        <a:spcBef>
          <a:spcPts val="400"/>
        </a:spcBef>
        <a:buClr>
          <a:schemeClr val="accent1"/>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solidFill>
                  <a:schemeClr val="tx2">
                    <a:lumMod val="10000"/>
                  </a:schemeClr>
                </a:solidFill>
              </a:rPr>
              <a:t>PROTOKOL NEDİR?</a:t>
            </a:r>
            <a:r>
              <a:rPr lang="tr-TR" dirty="0" smtClean="0">
                <a:solidFill>
                  <a:schemeClr val="tx2">
                    <a:lumMod val="10000"/>
                  </a:schemeClr>
                </a:solidFill>
              </a:rPr>
              <a:t> </a:t>
            </a:r>
            <a:endParaRPr lang="tr-TR" dirty="0">
              <a:solidFill>
                <a:schemeClr val="tx2">
                  <a:lumMod val="10000"/>
                </a:schemeClr>
              </a:solidFill>
            </a:endParaRPr>
          </a:p>
        </p:txBody>
      </p:sp>
    </p:spTree>
    <p:extLst>
      <p:ext uri="{BB962C8B-B14F-4D97-AF65-F5344CB8AC3E}">
        <p14:creationId xmlns:p14="http://schemas.microsoft.com/office/powerpoint/2010/main" val="183976598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lstStyle/>
          <a:p>
            <a:pPr algn="just"/>
            <a:r>
              <a:rPr lang="tr-TR" dirty="0" smtClean="0"/>
              <a:t>Protokolün amacı düzeni bozmak değil, varsa düzensizliğe son vererek toplumsal ilişkilerin gelişmesini sağlayan nezaket ve karşılıklı saygı ortamını yaratmak olduğunun unutulmaması gerekir.</a:t>
            </a:r>
          </a:p>
          <a:p>
            <a:pPr marL="0" indent="0" algn="just">
              <a:buNone/>
            </a:pPr>
            <a:endParaRPr lang="tr-TR" dirty="0" smtClean="0"/>
          </a:p>
          <a:p>
            <a:pPr algn="just"/>
            <a:r>
              <a:rPr lang="tr-TR" dirty="0" smtClean="0"/>
              <a:t>Eğitim almış kişi kendisine saygı duyduğu için başkalarına da daima nazik ve iyi tavır içinde hareket ederek saygı duyar.</a:t>
            </a:r>
            <a:endParaRPr lang="tr-TR" dirty="0"/>
          </a:p>
        </p:txBody>
      </p:sp>
    </p:spTree>
    <p:extLst>
      <p:ext uri="{BB962C8B-B14F-4D97-AF65-F5344CB8AC3E}">
        <p14:creationId xmlns:p14="http://schemas.microsoft.com/office/powerpoint/2010/main" val="237750828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p:txBody>
          <a:bodyPr>
            <a:normAutofit fontScale="92500" lnSpcReduction="10000"/>
          </a:bodyPr>
          <a:lstStyle/>
          <a:p>
            <a:pPr algn="just"/>
            <a:r>
              <a:rPr lang="tr-TR" dirty="0" smtClean="0"/>
              <a:t>Görgü Kuralları karşılıklı saygı ve anlayışa dayanan öğrenilmesi gereken kurallardır. Nerede nasıl davranacağını bilmek önemlidir.</a:t>
            </a:r>
          </a:p>
          <a:p>
            <a:pPr marL="0" indent="0" algn="just">
              <a:buNone/>
            </a:pPr>
            <a:endParaRPr lang="tr-TR" dirty="0" smtClean="0"/>
          </a:p>
          <a:p>
            <a:pPr algn="just"/>
            <a:r>
              <a:rPr lang="tr-TR" dirty="0" smtClean="0"/>
              <a:t>Tanışma ve Tanıştırılmada, yazarken ve konuşurken, hitap etmede, telefonla konuşmada, giyimde, selamlaşmada, karşılama ve uğurlamada, otomobilde, törenlerde, ziyaret ve görüşmelerde, armağan alıp vermede, çiçek göndermede, sanatsal etkinliklerde, sigara içmede, davetlerde, yemeklerde, büfeler vb. etkinliklerde protokol kurallarına titizlikle uyulması ve uygulanması gerekmektedir. </a:t>
            </a:r>
            <a:endParaRPr lang="tr-TR" dirty="0"/>
          </a:p>
        </p:txBody>
      </p:sp>
    </p:spTree>
    <p:extLst>
      <p:ext uri="{BB962C8B-B14F-4D97-AF65-F5344CB8AC3E}">
        <p14:creationId xmlns:p14="http://schemas.microsoft.com/office/powerpoint/2010/main" val="26862272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3068960"/>
            <a:ext cx="7745505" cy="2116757"/>
          </a:xfrm>
        </p:spPr>
        <p:txBody>
          <a:bodyPr>
            <a:noAutofit/>
          </a:bodyPr>
          <a:lstStyle/>
          <a:p>
            <a:pPr algn="just"/>
            <a:r>
              <a:rPr lang="tr-TR" dirty="0" smtClean="0"/>
              <a:t>GENİŞ ANLAMDA:</a:t>
            </a:r>
            <a:r>
              <a:rPr lang="tr-TR" dirty="0"/>
              <a:t> </a:t>
            </a:r>
            <a:r>
              <a:rPr lang="tr-TR" dirty="0" smtClean="0"/>
              <a:t>Devlet geleneklerinde, uluslararası ilişkilerde, sosyal davranış kurallarında, kamu ilişkilerinde, törenlerde, resmi ilişkilerde NEZAKETİ temel alan bir sanatın, bir tekniğin uygulanmasına PROTOKOL denir.</a:t>
            </a:r>
            <a:endParaRPr lang="tr-TR" dirty="0" smtClean="0"/>
          </a:p>
        </p:txBody>
      </p:sp>
    </p:spTree>
    <p:extLst>
      <p:ext uri="{BB962C8B-B14F-4D97-AF65-F5344CB8AC3E}">
        <p14:creationId xmlns:p14="http://schemas.microsoft.com/office/powerpoint/2010/main" val="3738406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3212976"/>
            <a:ext cx="7745505" cy="1468685"/>
          </a:xfrm>
        </p:spPr>
        <p:txBody>
          <a:bodyPr/>
          <a:lstStyle/>
          <a:p>
            <a:pPr algn="just"/>
            <a:r>
              <a:rPr lang="tr-TR" dirty="0" smtClean="0"/>
              <a:t>DAR ANLAMDA: Kamu belgelerinin aslı, uluslararası konferansların, anlaşmaların tutanaklarına PROTOKOL denir.</a:t>
            </a:r>
            <a:endParaRPr lang="tr-TR" dirty="0"/>
          </a:p>
        </p:txBody>
      </p:sp>
    </p:spTree>
    <p:extLst>
      <p:ext uri="{BB962C8B-B14F-4D97-AF65-F5344CB8AC3E}">
        <p14:creationId xmlns:p14="http://schemas.microsoft.com/office/powerpoint/2010/main" val="2727763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2924944"/>
            <a:ext cx="7745505" cy="2692821"/>
          </a:xfrm>
        </p:spPr>
        <p:txBody>
          <a:bodyPr/>
          <a:lstStyle/>
          <a:p>
            <a:pPr algn="just"/>
            <a:r>
              <a:rPr lang="tr-TR" dirty="0" smtClean="0"/>
              <a:t>Türkiye Cumhuriyeti’nin devlet protokolünün sorumluluğu, Atatürk’ün Cumhurbaşkanlığı döneminde Ocak 1927 tarihinde Dışişleri Bakanlığı Protokol Genel Müdürlüğüne verilmiştir.</a:t>
            </a:r>
            <a:endParaRPr lang="tr-TR" dirty="0" smtClean="0"/>
          </a:p>
        </p:txBody>
      </p:sp>
    </p:spTree>
    <p:extLst>
      <p:ext uri="{BB962C8B-B14F-4D97-AF65-F5344CB8AC3E}">
        <p14:creationId xmlns:p14="http://schemas.microsoft.com/office/powerpoint/2010/main" val="18974538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996952"/>
            <a:ext cx="7745505" cy="1512168"/>
          </a:xfrm>
        </p:spPr>
        <p:txBody>
          <a:bodyPr/>
          <a:lstStyle/>
          <a:p>
            <a:pPr algn="just"/>
            <a:r>
              <a:rPr lang="tr-TR" dirty="0" smtClean="0"/>
              <a:t>Sosyal davranışın temelini oluşturan TERBİYE, NEZAKET ve </a:t>
            </a:r>
            <a:r>
              <a:rPr lang="tr-TR" dirty="0" err="1" smtClean="0"/>
              <a:t>ZARAFET’in</a:t>
            </a:r>
            <a:r>
              <a:rPr lang="tr-TR" dirty="0" smtClean="0"/>
              <a:t> içerikleri protokol uygulamalarına yön verir, anlam kazandırır.</a:t>
            </a:r>
            <a:endParaRPr lang="tr-TR" dirty="0"/>
          </a:p>
          <a:p>
            <a:pPr algn="just"/>
            <a:endParaRPr lang="tr-TR" dirty="0"/>
          </a:p>
          <a:p>
            <a:pPr algn="just"/>
            <a:endParaRPr lang="tr-TR" dirty="0"/>
          </a:p>
        </p:txBody>
      </p:sp>
    </p:spTree>
    <p:extLst>
      <p:ext uri="{BB962C8B-B14F-4D97-AF65-F5344CB8AC3E}">
        <p14:creationId xmlns:p14="http://schemas.microsoft.com/office/powerpoint/2010/main" val="22187303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852936"/>
            <a:ext cx="7745505" cy="1468685"/>
          </a:xfrm>
        </p:spPr>
        <p:txBody>
          <a:bodyPr/>
          <a:lstStyle/>
          <a:p>
            <a:pPr algn="just"/>
            <a:r>
              <a:rPr lang="tr-TR" dirty="0" smtClean="0"/>
              <a:t>İnsan ailesi ve toplumu içerisinde eğitilerek toplum </a:t>
            </a:r>
            <a:r>
              <a:rPr lang="tr-TR" dirty="0" err="1" smtClean="0"/>
              <a:t>kuralalrına</a:t>
            </a:r>
            <a:r>
              <a:rPr lang="tr-TR" dirty="0" smtClean="0"/>
              <a:t> uyum göstermede alışkanlık kazanır. Diğer bir deyişle TERBİYELİ olur.</a:t>
            </a:r>
          </a:p>
          <a:p>
            <a:pPr algn="just"/>
            <a:endParaRPr lang="tr-TR" dirty="0"/>
          </a:p>
        </p:txBody>
      </p:sp>
    </p:spTree>
    <p:extLst>
      <p:ext uri="{BB962C8B-B14F-4D97-AF65-F5344CB8AC3E}">
        <p14:creationId xmlns:p14="http://schemas.microsoft.com/office/powerpoint/2010/main" val="659389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683568" y="2492896"/>
            <a:ext cx="7745505" cy="3877815"/>
          </a:xfrm>
        </p:spPr>
        <p:txBody>
          <a:bodyPr/>
          <a:lstStyle/>
          <a:p>
            <a:pPr algn="just"/>
            <a:r>
              <a:rPr lang="tr-TR" dirty="0" smtClean="0"/>
              <a:t>NEZAKET ise bu gelişmelerin ötesinde bir anlayıştır. Geleneklere uygun, saygılı, hoşgörülü, dürüst, haksever, </a:t>
            </a:r>
            <a:r>
              <a:rPr lang="tr-TR" dirty="0" err="1" smtClean="0"/>
              <a:t>hatırsayar</a:t>
            </a:r>
            <a:r>
              <a:rPr lang="tr-TR" dirty="0" smtClean="0"/>
              <a:t>, kadirşinas, minnettar gibi kişisel niteliklerin NAZİK davranan kişilerde var olduğu düşünülür. Örf ve adetlere, zamana, yere, şahsiyetlere, cinsiyet farkına ve sosyal çevre farkına göre BİLGİ ve ERDEM bakımından olgunluğa ulaşan kişilerin davranışlarında görülür. </a:t>
            </a:r>
            <a:endParaRPr lang="tr-TR" dirty="0"/>
          </a:p>
        </p:txBody>
      </p:sp>
    </p:spTree>
    <p:extLst>
      <p:ext uri="{BB962C8B-B14F-4D97-AF65-F5344CB8AC3E}">
        <p14:creationId xmlns:p14="http://schemas.microsoft.com/office/powerpoint/2010/main" val="17723419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780928"/>
            <a:ext cx="7745505" cy="1756717"/>
          </a:xfrm>
        </p:spPr>
        <p:txBody>
          <a:bodyPr/>
          <a:lstStyle/>
          <a:p>
            <a:pPr algn="just"/>
            <a:r>
              <a:rPr lang="tr-TR" dirty="0" smtClean="0"/>
              <a:t>ZARAFET ise zorunluluk olmadan, karşılık beklemeden, geleneklere uygun, güvenli, ölçülü yakışık alan sadelik içinde rahat ve akıcı sözler ve hareketlerle kişinin yarattığı etkidir.</a:t>
            </a:r>
            <a:endParaRPr lang="tr-TR" dirty="0"/>
          </a:p>
        </p:txBody>
      </p:sp>
    </p:spTree>
    <p:extLst>
      <p:ext uri="{BB962C8B-B14F-4D97-AF65-F5344CB8AC3E}">
        <p14:creationId xmlns:p14="http://schemas.microsoft.com/office/powerpoint/2010/main" val="5451555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çerik Yer Tutucusu 1"/>
          <p:cNvSpPr>
            <a:spLocks noGrp="1"/>
          </p:cNvSpPr>
          <p:nvPr>
            <p:ph idx="1"/>
          </p:nvPr>
        </p:nvSpPr>
        <p:spPr>
          <a:xfrm>
            <a:off x="755576" y="2636913"/>
            <a:ext cx="7745505" cy="2088232"/>
          </a:xfrm>
        </p:spPr>
        <p:txBody>
          <a:bodyPr/>
          <a:lstStyle/>
          <a:p>
            <a:pPr algn="just"/>
            <a:r>
              <a:rPr lang="tr-TR" dirty="0" smtClean="0"/>
              <a:t>ESTETİK insan zekası ile duyguları arasında oluşan bir ahenktir. Gelişmiş toplumun temel estetik değerlerine Oda, Salon, Tören Alanı Donatımı, Masa Üstü Süslemelerine, Kıyafet Seçimlerine Saygılı davranılmalıdır. </a:t>
            </a:r>
            <a:endParaRPr lang="tr-TR" dirty="0"/>
          </a:p>
        </p:txBody>
      </p:sp>
    </p:spTree>
    <p:extLst>
      <p:ext uri="{BB962C8B-B14F-4D97-AF65-F5344CB8AC3E}">
        <p14:creationId xmlns:p14="http://schemas.microsoft.com/office/powerpoint/2010/main" val="1568765826"/>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lt">
  <a:themeElements>
    <a:clrScheme name="Cilt">
      <a:dk1>
        <a:sysClr val="windowText" lastClr="000000"/>
      </a:dk1>
      <a:lt1>
        <a:sysClr val="window" lastClr="FFFFFF"/>
      </a:lt1>
      <a:dk2>
        <a:srgbClr val="895D1D"/>
      </a:dk2>
      <a:lt2>
        <a:srgbClr val="ECE9C6"/>
      </a:lt2>
      <a:accent1>
        <a:srgbClr val="873624"/>
      </a:accent1>
      <a:accent2>
        <a:srgbClr val="D6862D"/>
      </a:accent2>
      <a:accent3>
        <a:srgbClr val="D0BE40"/>
      </a:accent3>
      <a:accent4>
        <a:srgbClr val="877F6C"/>
      </a:accent4>
      <a:accent5>
        <a:srgbClr val="972109"/>
      </a:accent5>
      <a:accent6>
        <a:srgbClr val="AEB795"/>
      </a:accent6>
      <a:hlink>
        <a:srgbClr val="CC9900"/>
      </a:hlink>
      <a:folHlink>
        <a:srgbClr val="B2B2B2"/>
      </a:folHlink>
    </a:clrScheme>
    <a:fontScheme name="Cilt">
      <a:majorFont>
        <a:latin typeface="Book Antiqua"/>
        <a:ea typeface=""/>
        <a:cs typeface=""/>
        <a:font script="Grek" typeface="Times New Roman"/>
        <a:font script="Cyrl" typeface="Times New Roman"/>
        <a:font script="Jpan" typeface="HGS明朝E"/>
        <a:font script="Hang" typeface="궁서"/>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Book Antiqua"/>
        <a:ea typeface=""/>
        <a:cs typeface=""/>
        <a:font script="Grek" typeface="Times New Roman"/>
        <a:font script="Cyrl" typeface="Times New Roman"/>
        <a:font script="Jpan" typeface="HGS明朝E"/>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lt">
      <a:fillStyleLst>
        <a:solidFill>
          <a:schemeClr val="phClr"/>
        </a:solidFill>
        <a:solidFill>
          <a:schemeClr val="phClr">
            <a:tint val="68000"/>
            <a:shade val="94000"/>
            <a:satMod val="300000"/>
            <a:lumMod val="110000"/>
          </a:schemeClr>
        </a:solidFill>
        <a:gradFill rotWithShape="1">
          <a:gsLst>
            <a:gs pos="0">
              <a:schemeClr val="phClr">
                <a:tint val="94000"/>
                <a:satMod val="180000"/>
                <a:lumMod val="98000"/>
              </a:schemeClr>
            </a:gs>
            <a:gs pos="100000">
              <a:schemeClr val="phClr">
                <a:satMod val="130000"/>
              </a:schemeClr>
            </a:gs>
          </a:gsLst>
          <a:lin ang="5160000" scaled="0"/>
        </a:gradFill>
      </a:fillStyleLst>
      <a:lnStyleLst>
        <a:ln w="12700" cap="flat" cmpd="sng" algn="ctr">
          <a:solidFill>
            <a:schemeClr val="phClr">
              <a:shade val="90000"/>
              <a:lumMod val="90000"/>
            </a:schemeClr>
          </a:solidFill>
          <a:prstDash val="solid"/>
        </a:ln>
        <a:ln w="19050" cap="flat" cmpd="sng" algn="ctr">
          <a:solidFill>
            <a:schemeClr val="phClr">
              <a:shade val="75000"/>
              <a:lumMod val="90000"/>
            </a:schemeClr>
          </a:solidFill>
          <a:prstDash val="solid"/>
        </a:ln>
        <a:ln w="25400" cap="flat" cmpd="sng" algn="ctr">
          <a:solidFill>
            <a:schemeClr val="phClr"/>
          </a:solidFill>
          <a:prstDash val="solid"/>
        </a:ln>
      </a:lnStyleLst>
      <a:effectStyleLst>
        <a:effectStyle>
          <a:effectLst>
            <a:outerShdw blurRad="38100" dist="12700" dir="5400000" rotWithShape="0">
              <a:srgbClr val="000000">
                <a:alpha val="15000"/>
              </a:srgbClr>
            </a:outerShdw>
          </a:effectLst>
        </a:effectStyle>
        <a:effectStyle>
          <a:effectLst>
            <a:outerShdw blurRad="50800" dist="25400" dir="5400000" rotWithShape="0">
              <a:srgbClr val="000000">
                <a:alpha val="46000"/>
              </a:srgbClr>
            </a:outerShdw>
          </a:effectLst>
        </a:effectStyle>
        <a:effectStyle>
          <a:effectLst>
            <a:outerShdw blurRad="50800" dist="25400" dir="5400000" rotWithShape="0">
              <a:srgbClr val="000000">
                <a:alpha val="48000"/>
              </a:srgbClr>
            </a:outerShdw>
          </a:effectLst>
          <a:scene3d>
            <a:camera prst="orthographicFront">
              <a:rot lat="0" lon="0" rev="0"/>
            </a:camera>
            <a:lightRig rig="threePt" dir="tl">
              <a:rot lat="0" lon="0" rev="2400000"/>
            </a:lightRig>
          </a:scene3d>
          <a:sp3d>
            <a:bevelT w="25400" h="25400"/>
          </a:sp3d>
        </a:effectStyle>
      </a:effectStyleLst>
      <a:bgFillStyleLst>
        <a:solidFill>
          <a:schemeClr val="phClr">
            <a:tint val="96000"/>
            <a:lumMod val="110000"/>
          </a:schemeClr>
        </a:solidFill>
        <a:blipFill rotWithShape="1">
          <a:blip xmlns:r="http://schemas.openxmlformats.org/officeDocument/2006/relationships" r:embed="rId1">
            <a:duotone>
              <a:schemeClr val="phClr">
                <a:tint val="93000"/>
                <a:shade val="20000"/>
              </a:schemeClr>
              <a:schemeClr val="phClr">
                <a:tint val="90000"/>
                <a:shade val="85000"/>
                <a:satMod val="115000"/>
              </a:schemeClr>
            </a:duotone>
          </a:blip>
          <a:tile tx="0" ty="0" sx="60000" sy="60000" flip="none" algn="tl"/>
        </a:blipFill>
        <a:blipFill rotWithShape="1">
          <a:blip xmlns:r="http://schemas.openxmlformats.org/officeDocument/2006/relationships" r:embed="rId2">
            <a:duotone>
              <a:schemeClr val="phClr">
                <a:shade val="50000"/>
                <a:satMod val="340000"/>
                <a:lumMod val="40000"/>
              </a:schemeClr>
              <a:schemeClr val="phClr">
                <a:tint val="92000"/>
                <a:shade val="94000"/>
                <a:hueMod val="110000"/>
                <a:satMod val="236000"/>
                <a:lumMod val="12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Hardcover</Template>
  <TotalTime>70</TotalTime>
  <Words>347</Words>
  <Application>Microsoft Office PowerPoint</Application>
  <PresentationFormat>Ekran Gösterisi (4:3)</PresentationFormat>
  <Paragraphs>15</Paragraphs>
  <Slides>11</Slides>
  <Notes>0</Notes>
  <HiddenSlides>0</HiddenSlides>
  <MMClips>0</MMClips>
  <ScaleCrop>false</ScaleCrop>
  <HeadingPairs>
    <vt:vector size="4" baseType="variant">
      <vt:variant>
        <vt:lpstr>Tema</vt:lpstr>
      </vt:variant>
      <vt:variant>
        <vt:i4>1</vt:i4>
      </vt:variant>
      <vt:variant>
        <vt:lpstr>Slayt Başlıkları</vt:lpstr>
      </vt:variant>
      <vt:variant>
        <vt:i4>11</vt:i4>
      </vt:variant>
    </vt:vector>
  </HeadingPairs>
  <TitlesOfParts>
    <vt:vector size="12" baseType="lpstr">
      <vt:lpstr>Cilt</vt:lpstr>
      <vt:lpstr>PROTOKOL NEDİR?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HİTAP</dc:title>
  <dc:creator>Ali Münüsoğlu</dc:creator>
  <cp:lastModifiedBy>hatice</cp:lastModifiedBy>
  <cp:revision>12</cp:revision>
  <dcterms:created xsi:type="dcterms:W3CDTF">2019-04-14T14:30:27Z</dcterms:created>
  <dcterms:modified xsi:type="dcterms:W3CDTF">2020-02-04T10:12:36Z</dcterms:modified>
</cp:coreProperties>
</file>