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1.xml" ContentType="application/vnd.openxmlformats-officedocument.presentationml.comment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7" r:id="rId2"/>
    <p:sldId id="288" r:id="rId3"/>
    <p:sldId id="287" r:id="rId4"/>
    <p:sldId id="289" r:id="rId5"/>
    <p:sldId id="290" r:id="rId6"/>
    <p:sldId id="291" r:id="rId7"/>
    <p:sldId id="277" r:id="rId8"/>
    <p:sldId id="278" r:id="rId9"/>
    <p:sldId id="293" r:id="rId10"/>
    <p:sldId id="298" r:id="rId11"/>
    <p:sldId id="294" r:id="rId12"/>
    <p:sldId id="295" r:id="rId13"/>
    <p:sldId id="296" r:id="rId14"/>
    <p:sldId id="297" r:id="rId15"/>
    <p:sldId id="281" r:id="rId16"/>
    <p:sldId id="282" r:id="rId17"/>
    <p:sldId id="283" r:id="rId18"/>
    <p:sldId id="284" r:id="rId19"/>
    <p:sldId id="285" r:id="rId20"/>
    <p:sldId id="28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ysem.Yanar" initials="A" lastIdx="1" clrIdx="0">
    <p:extLst>
      <p:ext uri="{19B8F6BF-5375-455C-9EA6-DF929625EA0E}">
        <p15:presenceInfo xmlns:p15="http://schemas.microsoft.com/office/powerpoint/2012/main" userId="Aysem.Yan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5T13:20:31.42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407DD8-52CD-4BAA-9655-FF20D2ABD0CD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4519702-CD9A-4303-844A-BEB29852F390}">
      <dgm:prSet/>
      <dgm:spPr/>
      <dgm:t>
        <a:bodyPr/>
        <a:lstStyle/>
        <a:p>
          <a:r>
            <a:rPr lang="en-US"/>
            <a:t>Kültürel varlıların korunarak gelecek nesillere aktarılması belgeleme ile sağlanmaktadır. Belgeleme, kültürel varlığın arşivlenmesini aynı zamanda günümüzdeki durumuna ilişkin ve geleceğe yönelik alınabilecek önlemleri kapsamaktadır. </a:t>
          </a:r>
        </a:p>
      </dgm:t>
    </dgm:pt>
    <dgm:pt modelId="{5F0CA58B-E8F1-4429-AD0C-C9A3D2CBDE1C}" type="parTrans" cxnId="{1D344E48-C4DF-46EC-B1DB-4B6C862D2315}">
      <dgm:prSet/>
      <dgm:spPr/>
      <dgm:t>
        <a:bodyPr/>
        <a:lstStyle/>
        <a:p>
          <a:endParaRPr lang="en-US"/>
        </a:p>
      </dgm:t>
    </dgm:pt>
    <dgm:pt modelId="{E26F1B89-7664-402E-B032-83F972854B12}" type="sibTrans" cxnId="{1D344E48-C4DF-46EC-B1DB-4B6C862D2315}">
      <dgm:prSet/>
      <dgm:spPr/>
      <dgm:t>
        <a:bodyPr/>
        <a:lstStyle/>
        <a:p>
          <a:endParaRPr lang="en-US"/>
        </a:p>
      </dgm:t>
    </dgm:pt>
    <dgm:pt modelId="{6B604336-D22B-4512-98F8-8EC4B801B89F}">
      <dgm:prSet/>
      <dgm:spPr/>
      <dgm:t>
        <a:bodyPr/>
        <a:lstStyle/>
        <a:p>
          <a:r>
            <a:rPr lang="en-US"/>
            <a:t>Bununla birlikte belgeleme, kültür varlıklarının mevcut durumunun değişik ölçek ve nitelikte çizimler ya da fotoğraflarla saptanması olarak da tanımlanmaktadır. </a:t>
          </a:r>
        </a:p>
      </dgm:t>
    </dgm:pt>
    <dgm:pt modelId="{0FB19996-00B6-4C2B-8A6E-82894CEA1562}" type="parTrans" cxnId="{1272DF74-2A0F-4D48-884D-0EEBD0E4ED21}">
      <dgm:prSet/>
      <dgm:spPr/>
      <dgm:t>
        <a:bodyPr/>
        <a:lstStyle/>
        <a:p>
          <a:endParaRPr lang="en-US"/>
        </a:p>
      </dgm:t>
    </dgm:pt>
    <dgm:pt modelId="{74082162-50CC-44AA-B60B-7087681372CD}" type="sibTrans" cxnId="{1272DF74-2A0F-4D48-884D-0EEBD0E4ED21}">
      <dgm:prSet/>
      <dgm:spPr/>
      <dgm:t>
        <a:bodyPr/>
        <a:lstStyle/>
        <a:p>
          <a:endParaRPr lang="en-US"/>
        </a:p>
      </dgm:t>
    </dgm:pt>
    <dgm:pt modelId="{BB392BCF-F6D4-43AB-88B7-E3D64692F21B}">
      <dgm:prSet/>
      <dgm:spPr/>
      <dgm:t>
        <a:bodyPr/>
        <a:lstStyle/>
        <a:p>
          <a:r>
            <a:rPr lang="en-US"/>
            <a:t>Halı veya düz dokumaların incelendiği zamandaki mevcut durumlarına ilişkin bilgi ve belgenin üretildiği ve kayıt altına alındığı kimlik ve bozulmalarına yönelik hazırlanan belgeler koruma sürecinin temelini oluşturmaktadır. </a:t>
          </a:r>
        </a:p>
      </dgm:t>
    </dgm:pt>
    <dgm:pt modelId="{D9F3345D-4604-40BC-8760-9FB315FAC5F7}" type="parTrans" cxnId="{30FDB7C6-679C-4CEE-B84F-1284EA801DCB}">
      <dgm:prSet/>
      <dgm:spPr/>
      <dgm:t>
        <a:bodyPr/>
        <a:lstStyle/>
        <a:p>
          <a:endParaRPr lang="en-US"/>
        </a:p>
      </dgm:t>
    </dgm:pt>
    <dgm:pt modelId="{97A39288-090D-4E3C-84A8-DC76FE0E0F76}" type="sibTrans" cxnId="{30FDB7C6-679C-4CEE-B84F-1284EA801DCB}">
      <dgm:prSet/>
      <dgm:spPr/>
      <dgm:t>
        <a:bodyPr/>
        <a:lstStyle/>
        <a:p>
          <a:endParaRPr lang="en-US"/>
        </a:p>
      </dgm:t>
    </dgm:pt>
    <dgm:pt modelId="{B8760AB0-F939-4E2D-8BD4-F3269F544FE7}" type="pres">
      <dgm:prSet presAssocID="{AE407DD8-52CD-4BAA-9655-FF20D2ABD0CD}" presName="outerComposite" presStyleCnt="0">
        <dgm:presLayoutVars>
          <dgm:chMax val="5"/>
          <dgm:dir/>
          <dgm:resizeHandles val="exact"/>
        </dgm:presLayoutVars>
      </dgm:prSet>
      <dgm:spPr/>
    </dgm:pt>
    <dgm:pt modelId="{2FEC0C49-5963-4E26-946F-5B0688184142}" type="pres">
      <dgm:prSet presAssocID="{AE407DD8-52CD-4BAA-9655-FF20D2ABD0CD}" presName="dummyMaxCanvas" presStyleCnt="0">
        <dgm:presLayoutVars/>
      </dgm:prSet>
      <dgm:spPr/>
    </dgm:pt>
    <dgm:pt modelId="{ABCA17A1-517A-4557-AF1A-B9B950DB4AD0}" type="pres">
      <dgm:prSet presAssocID="{AE407DD8-52CD-4BAA-9655-FF20D2ABD0CD}" presName="ThreeNodes_1" presStyleLbl="node1" presStyleIdx="0" presStyleCnt="3">
        <dgm:presLayoutVars>
          <dgm:bulletEnabled val="1"/>
        </dgm:presLayoutVars>
      </dgm:prSet>
      <dgm:spPr/>
    </dgm:pt>
    <dgm:pt modelId="{C3C72D3C-F7EC-4B08-B309-757B3A02DD04}" type="pres">
      <dgm:prSet presAssocID="{AE407DD8-52CD-4BAA-9655-FF20D2ABD0CD}" presName="ThreeNodes_2" presStyleLbl="node1" presStyleIdx="1" presStyleCnt="3">
        <dgm:presLayoutVars>
          <dgm:bulletEnabled val="1"/>
        </dgm:presLayoutVars>
      </dgm:prSet>
      <dgm:spPr/>
    </dgm:pt>
    <dgm:pt modelId="{117E1813-9F0F-4A2F-97C2-9B01DF9FE1EB}" type="pres">
      <dgm:prSet presAssocID="{AE407DD8-52CD-4BAA-9655-FF20D2ABD0CD}" presName="ThreeNodes_3" presStyleLbl="node1" presStyleIdx="2" presStyleCnt="3">
        <dgm:presLayoutVars>
          <dgm:bulletEnabled val="1"/>
        </dgm:presLayoutVars>
      </dgm:prSet>
      <dgm:spPr/>
    </dgm:pt>
    <dgm:pt modelId="{260E949F-A613-4B3D-A57C-7AB35BDC5575}" type="pres">
      <dgm:prSet presAssocID="{AE407DD8-52CD-4BAA-9655-FF20D2ABD0CD}" presName="ThreeConn_1-2" presStyleLbl="fgAccFollowNode1" presStyleIdx="0" presStyleCnt="2">
        <dgm:presLayoutVars>
          <dgm:bulletEnabled val="1"/>
        </dgm:presLayoutVars>
      </dgm:prSet>
      <dgm:spPr/>
    </dgm:pt>
    <dgm:pt modelId="{AF5897A6-4C2E-4358-A210-55A83DE3C911}" type="pres">
      <dgm:prSet presAssocID="{AE407DD8-52CD-4BAA-9655-FF20D2ABD0CD}" presName="ThreeConn_2-3" presStyleLbl="fgAccFollowNode1" presStyleIdx="1" presStyleCnt="2">
        <dgm:presLayoutVars>
          <dgm:bulletEnabled val="1"/>
        </dgm:presLayoutVars>
      </dgm:prSet>
      <dgm:spPr/>
    </dgm:pt>
    <dgm:pt modelId="{4212BB2E-771A-4C3C-A0AD-1BA16F529B84}" type="pres">
      <dgm:prSet presAssocID="{AE407DD8-52CD-4BAA-9655-FF20D2ABD0CD}" presName="ThreeNodes_1_text" presStyleLbl="node1" presStyleIdx="2" presStyleCnt="3">
        <dgm:presLayoutVars>
          <dgm:bulletEnabled val="1"/>
        </dgm:presLayoutVars>
      </dgm:prSet>
      <dgm:spPr/>
    </dgm:pt>
    <dgm:pt modelId="{D11748D6-4273-41B2-8AB8-68ECC1F442D0}" type="pres">
      <dgm:prSet presAssocID="{AE407DD8-52CD-4BAA-9655-FF20D2ABD0CD}" presName="ThreeNodes_2_text" presStyleLbl="node1" presStyleIdx="2" presStyleCnt="3">
        <dgm:presLayoutVars>
          <dgm:bulletEnabled val="1"/>
        </dgm:presLayoutVars>
      </dgm:prSet>
      <dgm:spPr/>
    </dgm:pt>
    <dgm:pt modelId="{BC58711E-2A2F-46F0-BC15-D5187AEB62FB}" type="pres">
      <dgm:prSet presAssocID="{AE407DD8-52CD-4BAA-9655-FF20D2ABD0C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82C6203-1796-46C5-AC9B-644E41D97390}" type="presOf" srcId="{E26F1B89-7664-402E-B032-83F972854B12}" destId="{260E949F-A613-4B3D-A57C-7AB35BDC5575}" srcOrd="0" destOrd="0" presId="urn:microsoft.com/office/officeart/2005/8/layout/vProcess5"/>
    <dgm:cxn modelId="{4C30E61F-56EF-424C-A4DB-13A2C9B4E5BB}" type="presOf" srcId="{AE407DD8-52CD-4BAA-9655-FF20D2ABD0CD}" destId="{B8760AB0-F939-4E2D-8BD4-F3269F544FE7}" srcOrd="0" destOrd="0" presId="urn:microsoft.com/office/officeart/2005/8/layout/vProcess5"/>
    <dgm:cxn modelId="{E5A57F2F-841F-4817-9A79-4B7EA392A01C}" type="presOf" srcId="{34519702-CD9A-4303-844A-BEB29852F390}" destId="{4212BB2E-771A-4C3C-A0AD-1BA16F529B84}" srcOrd="1" destOrd="0" presId="urn:microsoft.com/office/officeart/2005/8/layout/vProcess5"/>
    <dgm:cxn modelId="{AE6DED65-8B0B-49E7-AE8A-5872274AA42E}" type="presOf" srcId="{74082162-50CC-44AA-B60B-7087681372CD}" destId="{AF5897A6-4C2E-4358-A210-55A83DE3C911}" srcOrd="0" destOrd="0" presId="urn:microsoft.com/office/officeart/2005/8/layout/vProcess5"/>
    <dgm:cxn modelId="{1D344E48-C4DF-46EC-B1DB-4B6C862D2315}" srcId="{AE407DD8-52CD-4BAA-9655-FF20D2ABD0CD}" destId="{34519702-CD9A-4303-844A-BEB29852F390}" srcOrd="0" destOrd="0" parTransId="{5F0CA58B-E8F1-4429-AD0C-C9A3D2CBDE1C}" sibTransId="{E26F1B89-7664-402E-B032-83F972854B12}"/>
    <dgm:cxn modelId="{1272DF74-2A0F-4D48-884D-0EEBD0E4ED21}" srcId="{AE407DD8-52CD-4BAA-9655-FF20D2ABD0CD}" destId="{6B604336-D22B-4512-98F8-8EC4B801B89F}" srcOrd="1" destOrd="0" parTransId="{0FB19996-00B6-4C2B-8A6E-82894CEA1562}" sibTransId="{74082162-50CC-44AA-B60B-7087681372CD}"/>
    <dgm:cxn modelId="{5CF31D80-2FD5-4C4A-98C1-5A576108CDEE}" type="presOf" srcId="{6B604336-D22B-4512-98F8-8EC4B801B89F}" destId="{D11748D6-4273-41B2-8AB8-68ECC1F442D0}" srcOrd="1" destOrd="0" presId="urn:microsoft.com/office/officeart/2005/8/layout/vProcess5"/>
    <dgm:cxn modelId="{3DD1C582-E62F-4972-B559-27B9D2419EC9}" type="presOf" srcId="{BB392BCF-F6D4-43AB-88B7-E3D64692F21B}" destId="{BC58711E-2A2F-46F0-BC15-D5187AEB62FB}" srcOrd="1" destOrd="0" presId="urn:microsoft.com/office/officeart/2005/8/layout/vProcess5"/>
    <dgm:cxn modelId="{30FDB7C6-679C-4CEE-B84F-1284EA801DCB}" srcId="{AE407DD8-52CD-4BAA-9655-FF20D2ABD0CD}" destId="{BB392BCF-F6D4-43AB-88B7-E3D64692F21B}" srcOrd="2" destOrd="0" parTransId="{D9F3345D-4604-40BC-8760-9FB315FAC5F7}" sibTransId="{97A39288-090D-4E3C-84A8-DC76FE0E0F76}"/>
    <dgm:cxn modelId="{A9AF3CD6-6369-4AED-9AB9-75E7C20DD80A}" type="presOf" srcId="{BB392BCF-F6D4-43AB-88B7-E3D64692F21B}" destId="{117E1813-9F0F-4A2F-97C2-9B01DF9FE1EB}" srcOrd="0" destOrd="0" presId="urn:microsoft.com/office/officeart/2005/8/layout/vProcess5"/>
    <dgm:cxn modelId="{3F3EE6E2-8A0E-43C2-BBAF-6A1CCD9D2B21}" type="presOf" srcId="{6B604336-D22B-4512-98F8-8EC4B801B89F}" destId="{C3C72D3C-F7EC-4B08-B309-757B3A02DD04}" srcOrd="0" destOrd="0" presId="urn:microsoft.com/office/officeart/2005/8/layout/vProcess5"/>
    <dgm:cxn modelId="{833C1AFA-79AD-4BF0-9178-1770C58F95B1}" type="presOf" srcId="{34519702-CD9A-4303-844A-BEB29852F390}" destId="{ABCA17A1-517A-4557-AF1A-B9B950DB4AD0}" srcOrd="0" destOrd="0" presId="urn:microsoft.com/office/officeart/2005/8/layout/vProcess5"/>
    <dgm:cxn modelId="{88EAA447-7959-4851-8098-4F7EF3455AFD}" type="presParOf" srcId="{B8760AB0-F939-4E2D-8BD4-F3269F544FE7}" destId="{2FEC0C49-5963-4E26-946F-5B0688184142}" srcOrd="0" destOrd="0" presId="urn:microsoft.com/office/officeart/2005/8/layout/vProcess5"/>
    <dgm:cxn modelId="{D25F993C-9FE4-4A96-9944-2DD0C4940345}" type="presParOf" srcId="{B8760AB0-F939-4E2D-8BD4-F3269F544FE7}" destId="{ABCA17A1-517A-4557-AF1A-B9B950DB4AD0}" srcOrd="1" destOrd="0" presId="urn:microsoft.com/office/officeart/2005/8/layout/vProcess5"/>
    <dgm:cxn modelId="{933486B9-721E-4CFD-9A7E-D9946455A3E2}" type="presParOf" srcId="{B8760AB0-F939-4E2D-8BD4-F3269F544FE7}" destId="{C3C72D3C-F7EC-4B08-B309-757B3A02DD04}" srcOrd="2" destOrd="0" presId="urn:microsoft.com/office/officeart/2005/8/layout/vProcess5"/>
    <dgm:cxn modelId="{BFC262A1-0007-4C95-B240-DC584A0EC522}" type="presParOf" srcId="{B8760AB0-F939-4E2D-8BD4-F3269F544FE7}" destId="{117E1813-9F0F-4A2F-97C2-9B01DF9FE1EB}" srcOrd="3" destOrd="0" presId="urn:microsoft.com/office/officeart/2005/8/layout/vProcess5"/>
    <dgm:cxn modelId="{6A1A0B70-85BA-4FE4-850F-6B8170EA6AF5}" type="presParOf" srcId="{B8760AB0-F939-4E2D-8BD4-F3269F544FE7}" destId="{260E949F-A613-4B3D-A57C-7AB35BDC5575}" srcOrd="4" destOrd="0" presId="urn:microsoft.com/office/officeart/2005/8/layout/vProcess5"/>
    <dgm:cxn modelId="{53E60676-97FD-4532-89C2-2D99BE9D5A49}" type="presParOf" srcId="{B8760AB0-F939-4E2D-8BD4-F3269F544FE7}" destId="{AF5897A6-4C2E-4358-A210-55A83DE3C911}" srcOrd="5" destOrd="0" presId="urn:microsoft.com/office/officeart/2005/8/layout/vProcess5"/>
    <dgm:cxn modelId="{2728A4D1-3E68-4B95-98F7-8511914B01ED}" type="presParOf" srcId="{B8760AB0-F939-4E2D-8BD4-F3269F544FE7}" destId="{4212BB2E-771A-4C3C-A0AD-1BA16F529B84}" srcOrd="6" destOrd="0" presId="urn:microsoft.com/office/officeart/2005/8/layout/vProcess5"/>
    <dgm:cxn modelId="{E56EAF33-CF74-4BFE-BCA3-3147682077D4}" type="presParOf" srcId="{B8760AB0-F939-4E2D-8BD4-F3269F544FE7}" destId="{D11748D6-4273-41B2-8AB8-68ECC1F442D0}" srcOrd="7" destOrd="0" presId="urn:microsoft.com/office/officeart/2005/8/layout/vProcess5"/>
    <dgm:cxn modelId="{0F5F770E-BB1F-4FAE-A9EF-2A80C40C6FCF}" type="presParOf" srcId="{B8760AB0-F939-4E2D-8BD4-F3269F544FE7}" destId="{BC58711E-2A2F-46F0-BC15-D5187AEB62F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AD6C48-C848-41F2-A283-1336AC993AAE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EE0EBDF-1069-4B05-8FE2-DC642FE5429D}">
      <dgm:prSet/>
      <dgm:spPr/>
      <dgm:t>
        <a:bodyPr/>
        <a:lstStyle/>
        <a:p>
          <a:r>
            <a:rPr lang="en-US"/>
            <a:t>Restitüsyon sözcüğü Türkçeye “yeniden tasarımlama” olarak girmiştir (TDK, 2019).</a:t>
          </a:r>
        </a:p>
      </dgm:t>
    </dgm:pt>
    <dgm:pt modelId="{EE32A76E-31DC-4613-A0F0-A881FA43028F}" type="parTrans" cxnId="{09A15862-6C60-40E5-8CFD-D4DA3DFAC737}">
      <dgm:prSet/>
      <dgm:spPr/>
      <dgm:t>
        <a:bodyPr/>
        <a:lstStyle/>
        <a:p>
          <a:endParaRPr lang="en-US"/>
        </a:p>
      </dgm:t>
    </dgm:pt>
    <dgm:pt modelId="{D5CB56AC-EE8E-4E92-843B-D2A570ACCD4A}" type="sibTrans" cxnId="{09A15862-6C60-40E5-8CFD-D4DA3DFAC737}">
      <dgm:prSet/>
      <dgm:spPr/>
      <dgm:t>
        <a:bodyPr/>
        <a:lstStyle/>
        <a:p>
          <a:endParaRPr lang="en-US"/>
        </a:p>
      </dgm:t>
    </dgm:pt>
    <dgm:pt modelId="{E6E387E6-A50A-4876-B9EB-469CF9D1E593}">
      <dgm:prSet/>
      <dgm:spPr/>
      <dgm:t>
        <a:bodyPr/>
        <a:lstStyle/>
        <a:p>
          <a:r>
            <a:rPr lang="en-US"/>
            <a:t>Restitüsyon kültür varlılarını koruma ve sürdürülebilirliğini sağlama sürecinde başvurulan tekniklerden biridir. </a:t>
          </a:r>
        </a:p>
      </dgm:t>
    </dgm:pt>
    <dgm:pt modelId="{431E7C98-00B2-41E5-8F6A-D57A4664CEB7}" type="parTrans" cxnId="{637FC8D5-B259-4F6D-839C-03C504425035}">
      <dgm:prSet/>
      <dgm:spPr/>
      <dgm:t>
        <a:bodyPr/>
        <a:lstStyle/>
        <a:p>
          <a:endParaRPr lang="en-US"/>
        </a:p>
      </dgm:t>
    </dgm:pt>
    <dgm:pt modelId="{AAF51FA2-8D95-4C41-9753-DF76305FB1FF}" type="sibTrans" cxnId="{637FC8D5-B259-4F6D-839C-03C504425035}">
      <dgm:prSet/>
      <dgm:spPr/>
      <dgm:t>
        <a:bodyPr/>
        <a:lstStyle/>
        <a:p>
          <a:endParaRPr lang="en-US"/>
        </a:p>
      </dgm:t>
    </dgm:pt>
    <dgm:pt modelId="{6EE45F37-CE1A-4BAB-BE3F-5E26B3F9829D}">
      <dgm:prSet/>
      <dgm:spPr/>
      <dgm:t>
        <a:bodyPr/>
        <a:lstStyle/>
        <a:p>
          <a:r>
            <a:rPr lang="en-US"/>
            <a:t>Restitüsyon, arşiv kayıtları taranarak sonradan değişikliğe uğramış ya da kısmen yok olmuş ögelere ilişkin çizim, fotoğraf gibi belgelerden yararlanılarak dokumanın görünüş ve benzeri çizimlerle anlatım tekniğidir. </a:t>
          </a:r>
        </a:p>
      </dgm:t>
    </dgm:pt>
    <dgm:pt modelId="{A4ACB53C-A4C4-4702-89A1-380FAE8F9E06}" type="parTrans" cxnId="{3CB559F4-0316-4C3D-94D5-092BBD0D907C}">
      <dgm:prSet/>
      <dgm:spPr/>
      <dgm:t>
        <a:bodyPr/>
        <a:lstStyle/>
        <a:p>
          <a:endParaRPr lang="en-US"/>
        </a:p>
      </dgm:t>
    </dgm:pt>
    <dgm:pt modelId="{EB92BF67-8B12-44B4-A818-498B02609153}" type="sibTrans" cxnId="{3CB559F4-0316-4C3D-94D5-092BBD0D907C}">
      <dgm:prSet/>
      <dgm:spPr/>
      <dgm:t>
        <a:bodyPr/>
        <a:lstStyle/>
        <a:p>
          <a:endParaRPr lang="en-US"/>
        </a:p>
      </dgm:t>
    </dgm:pt>
    <dgm:pt modelId="{FD8879DF-B8A8-4081-9BF3-57B1A86653E0}" type="pres">
      <dgm:prSet presAssocID="{BBAD6C48-C848-41F2-A283-1336AC993AAE}" presName="outerComposite" presStyleCnt="0">
        <dgm:presLayoutVars>
          <dgm:chMax val="5"/>
          <dgm:dir/>
          <dgm:resizeHandles val="exact"/>
        </dgm:presLayoutVars>
      </dgm:prSet>
      <dgm:spPr/>
    </dgm:pt>
    <dgm:pt modelId="{AE6E1AB9-7087-490F-B2B3-93290264E017}" type="pres">
      <dgm:prSet presAssocID="{BBAD6C48-C848-41F2-A283-1336AC993AAE}" presName="dummyMaxCanvas" presStyleCnt="0">
        <dgm:presLayoutVars/>
      </dgm:prSet>
      <dgm:spPr/>
    </dgm:pt>
    <dgm:pt modelId="{E492191A-5F29-4A64-AE95-9DC54C6A1171}" type="pres">
      <dgm:prSet presAssocID="{BBAD6C48-C848-41F2-A283-1336AC993AAE}" presName="ThreeNodes_1" presStyleLbl="node1" presStyleIdx="0" presStyleCnt="3">
        <dgm:presLayoutVars>
          <dgm:bulletEnabled val="1"/>
        </dgm:presLayoutVars>
      </dgm:prSet>
      <dgm:spPr/>
    </dgm:pt>
    <dgm:pt modelId="{2DFF1DD5-9A59-48CA-AAE3-81D00D34D55E}" type="pres">
      <dgm:prSet presAssocID="{BBAD6C48-C848-41F2-A283-1336AC993AAE}" presName="ThreeNodes_2" presStyleLbl="node1" presStyleIdx="1" presStyleCnt="3">
        <dgm:presLayoutVars>
          <dgm:bulletEnabled val="1"/>
        </dgm:presLayoutVars>
      </dgm:prSet>
      <dgm:spPr/>
    </dgm:pt>
    <dgm:pt modelId="{AC5D4A85-FA64-43FA-B02C-7CBDB3622246}" type="pres">
      <dgm:prSet presAssocID="{BBAD6C48-C848-41F2-A283-1336AC993AAE}" presName="ThreeNodes_3" presStyleLbl="node1" presStyleIdx="2" presStyleCnt="3">
        <dgm:presLayoutVars>
          <dgm:bulletEnabled val="1"/>
        </dgm:presLayoutVars>
      </dgm:prSet>
      <dgm:spPr/>
    </dgm:pt>
    <dgm:pt modelId="{DE25274A-9EEB-4529-95C7-38C8390C778A}" type="pres">
      <dgm:prSet presAssocID="{BBAD6C48-C848-41F2-A283-1336AC993AAE}" presName="ThreeConn_1-2" presStyleLbl="fgAccFollowNode1" presStyleIdx="0" presStyleCnt="2">
        <dgm:presLayoutVars>
          <dgm:bulletEnabled val="1"/>
        </dgm:presLayoutVars>
      </dgm:prSet>
      <dgm:spPr/>
    </dgm:pt>
    <dgm:pt modelId="{9785C06F-0B8A-4FED-A468-0F6D332F7E80}" type="pres">
      <dgm:prSet presAssocID="{BBAD6C48-C848-41F2-A283-1336AC993AAE}" presName="ThreeConn_2-3" presStyleLbl="fgAccFollowNode1" presStyleIdx="1" presStyleCnt="2">
        <dgm:presLayoutVars>
          <dgm:bulletEnabled val="1"/>
        </dgm:presLayoutVars>
      </dgm:prSet>
      <dgm:spPr/>
    </dgm:pt>
    <dgm:pt modelId="{467A2152-478A-4A2D-901A-4E1E327E4ADB}" type="pres">
      <dgm:prSet presAssocID="{BBAD6C48-C848-41F2-A283-1336AC993AAE}" presName="ThreeNodes_1_text" presStyleLbl="node1" presStyleIdx="2" presStyleCnt="3">
        <dgm:presLayoutVars>
          <dgm:bulletEnabled val="1"/>
        </dgm:presLayoutVars>
      </dgm:prSet>
      <dgm:spPr/>
    </dgm:pt>
    <dgm:pt modelId="{83561351-F4FD-44A3-BA22-D8101C01554D}" type="pres">
      <dgm:prSet presAssocID="{BBAD6C48-C848-41F2-A283-1336AC993AAE}" presName="ThreeNodes_2_text" presStyleLbl="node1" presStyleIdx="2" presStyleCnt="3">
        <dgm:presLayoutVars>
          <dgm:bulletEnabled val="1"/>
        </dgm:presLayoutVars>
      </dgm:prSet>
      <dgm:spPr/>
    </dgm:pt>
    <dgm:pt modelId="{022A5205-5304-4E8E-99F8-1115250E3934}" type="pres">
      <dgm:prSet presAssocID="{BBAD6C48-C848-41F2-A283-1336AC993AA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A964135-3CE6-476B-B827-F917432224D6}" type="presOf" srcId="{6EE45F37-CE1A-4BAB-BE3F-5E26B3F9829D}" destId="{AC5D4A85-FA64-43FA-B02C-7CBDB3622246}" srcOrd="0" destOrd="0" presId="urn:microsoft.com/office/officeart/2005/8/layout/vProcess5"/>
    <dgm:cxn modelId="{E1810C61-D9FC-4253-9229-87B6F79F6B5A}" type="presOf" srcId="{D5CB56AC-EE8E-4E92-843B-D2A570ACCD4A}" destId="{DE25274A-9EEB-4529-95C7-38C8390C778A}" srcOrd="0" destOrd="0" presId="urn:microsoft.com/office/officeart/2005/8/layout/vProcess5"/>
    <dgm:cxn modelId="{09A15862-6C60-40E5-8CFD-D4DA3DFAC737}" srcId="{BBAD6C48-C848-41F2-A283-1336AC993AAE}" destId="{5EE0EBDF-1069-4B05-8FE2-DC642FE5429D}" srcOrd="0" destOrd="0" parTransId="{EE32A76E-31DC-4613-A0F0-A881FA43028F}" sibTransId="{D5CB56AC-EE8E-4E92-843B-D2A570ACCD4A}"/>
    <dgm:cxn modelId="{09033854-14C6-4AB5-9867-532ADD4C8C04}" type="presOf" srcId="{5EE0EBDF-1069-4B05-8FE2-DC642FE5429D}" destId="{E492191A-5F29-4A64-AE95-9DC54C6A1171}" srcOrd="0" destOrd="0" presId="urn:microsoft.com/office/officeart/2005/8/layout/vProcess5"/>
    <dgm:cxn modelId="{6920A57E-0C5E-44C4-8AB9-58F6FFE32BF6}" type="presOf" srcId="{AAF51FA2-8D95-4C41-9753-DF76305FB1FF}" destId="{9785C06F-0B8A-4FED-A468-0F6D332F7E80}" srcOrd="0" destOrd="0" presId="urn:microsoft.com/office/officeart/2005/8/layout/vProcess5"/>
    <dgm:cxn modelId="{7E969891-A3D0-44CB-8D04-87FD034FCC82}" type="presOf" srcId="{E6E387E6-A50A-4876-B9EB-469CF9D1E593}" destId="{83561351-F4FD-44A3-BA22-D8101C01554D}" srcOrd="1" destOrd="0" presId="urn:microsoft.com/office/officeart/2005/8/layout/vProcess5"/>
    <dgm:cxn modelId="{B128ACB1-0922-4D31-899F-BFE6454DC794}" type="presOf" srcId="{5EE0EBDF-1069-4B05-8FE2-DC642FE5429D}" destId="{467A2152-478A-4A2D-901A-4E1E327E4ADB}" srcOrd="1" destOrd="0" presId="urn:microsoft.com/office/officeart/2005/8/layout/vProcess5"/>
    <dgm:cxn modelId="{8ED32DC2-072F-4E4B-AD45-2DE45CCB35E2}" type="presOf" srcId="{BBAD6C48-C848-41F2-A283-1336AC993AAE}" destId="{FD8879DF-B8A8-4081-9BF3-57B1A86653E0}" srcOrd="0" destOrd="0" presId="urn:microsoft.com/office/officeart/2005/8/layout/vProcess5"/>
    <dgm:cxn modelId="{1B3BC3CE-0F5E-4A3D-885C-0C89A498ED9E}" type="presOf" srcId="{E6E387E6-A50A-4876-B9EB-469CF9D1E593}" destId="{2DFF1DD5-9A59-48CA-AAE3-81D00D34D55E}" srcOrd="0" destOrd="0" presId="urn:microsoft.com/office/officeart/2005/8/layout/vProcess5"/>
    <dgm:cxn modelId="{637FC8D5-B259-4F6D-839C-03C504425035}" srcId="{BBAD6C48-C848-41F2-A283-1336AC993AAE}" destId="{E6E387E6-A50A-4876-B9EB-469CF9D1E593}" srcOrd="1" destOrd="0" parTransId="{431E7C98-00B2-41E5-8F6A-D57A4664CEB7}" sibTransId="{AAF51FA2-8D95-4C41-9753-DF76305FB1FF}"/>
    <dgm:cxn modelId="{2DD8FFE9-0A25-4543-B248-B698FE9B64B9}" type="presOf" srcId="{6EE45F37-CE1A-4BAB-BE3F-5E26B3F9829D}" destId="{022A5205-5304-4E8E-99F8-1115250E3934}" srcOrd="1" destOrd="0" presId="urn:microsoft.com/office/officeart/2005/8/layout/vProcess5"/>
    <dgm:cxn modelId="{3CB559F4-0316-4C3D-94D5-092BBD0D907C}" srcId="{BBAD6C48-C848-41F2-A283-1336AC993AAE}" destId="{6EE45F37-CE1A-4BAB-BE3F-5E26B3F9829D}" srcOrd="2" destOrd="0" parTransId="{A4ACB53C-A4C4-4702-89A1-380FAE8F9E06}" sibTransId="{EB92BF67-8B12-44B4-A818-498B02609153}"/>
    <dgm:cxn modelId="{E5FEF4F1-100E-409A-9722-6597D39D3A42}" type="presParOf" srcId="{FD8879DF-B8A8-4081-9BF3-57B1A86653E0}" destId="{AE6E1AB9-7087-490F-B2B3-93290264E017}" srcOrd="0" destOrd="0" presId="urn:microsoft.com/office/officeart/2005/8/layout/vProcess5"/>
    <dgm:cxn modelId="{756BBBB4-2544-4920-958E-1E88B72419CB}" type="presParOf" srcId="{FD8879DF-B8A8-4081-9BF3-57B1A86653E0}" destId="{E492191A-5F29-4A64-AE95-9DC54C6A1171}" srcOrd="1" destOrd="0" presId="urn:microsoft.com/office/officeart/2005/8/layout/vProcess5"/>
    <dgm:cxn modelId="{7AE57E2E-E084-4E9D-B1B3-298E0E2966CC}" type="presParOf" srcId="{FD8879DF-B8A8-4081-9BF3-57B1A86653E0}" destId="{2DFF1DD5-9A59-48CA-AAE3-81D00D34D55E}" srcOrd="2" destOrd="0" presId="urn:microsoft.com/office/officeart/2005/8/layout/vProcess5"/>
    <dgm:cxn modelId="{628B2776-2A47-4746-BF9F-21125E50DB0F}" type="presParOf" srcId="{FD8879DF-B8A8-4081-9BF3-57B1A86653E0}" destId="{AC5D4A85-FA64-43FA-B02C-7CBDB3622246}" srcOrd="3" destOrd="0" presId="urn:microsoft.com/office/officeart/2005/8/layout/vProcess5"/>
    <dgm:cxn modelId="{2A6E213C-DBDC-4B2C-872D-633AA65F692E}" type="presParOf" srcId="{FD8879DF-B8A8-4081-9BF3-57B1A86653E0}" destId="{DE25274A-9EEB-4529-95C7-38C8390C778A}" srcOrd="4" destOrd="0" presId="urn:microsoft.com/office/officeart/2005/8/layout/vProcess5"/>
    <dgm:cxn modelId="{CB218488-CD6E-4359-92C6-9B19E6F446CE}" type="presParOf" srcId="{FD8879DF-B8A8-4081-9BF3-57B1A86653E0}" destId="{9785C06F-0B8A-4FED-A468-0F6D332F7E80}" srcOrd="5" destOrd="0" presId="urn:microsoft.com/office/officeart/2005/8/layout/vProcess5"/>
    <dgm:cxn modelId="{E6AF433A-2D22-4C8B-9B61-A5928FF9D7B2}" type="presParOf" srcId="{FD8879DF-B8A8-4081-9BF3-57B1A86653E0}" destId="{467A2152-478A-4A2D-901A-4E1E327E4ADB}" srcOrd="6" destOrd="0" presId="urn:microsoft.com/office/officeart/2005/8/layout/vProcess5"/>
    <dgm:cxn modelId="{2BEE1CAD-C4AE-42F7-9AF3-7C577DE22BB2}" type="presParOf" srcId="{FD8879DF-B8A8-4081-9BF3-57B1A86653E0}" destId="{83561351-F4FD-44A3-BA22-D8101C01554D}" srcOrd="7" destOrd="0" presId="urn:microsoft.com/office/officeart/2005/8/layout/vProcess5"/>
    <dgm:cxn modelId="{437DAB16-89F2-455F-8B92-ACFE5C3B2A9F}" type="presParOf" srcId="{FD8879DF-B8A8-4081-9BF3-57B1A86653E0}" destId="{022A5205-5304-4E8E-99F8-1115250E393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9713C2-435E-43D7-9C06-0A2087558689}" type="doc">
      <dgm:prSet loTypeId="urn:microsoft.com/office/officeart/2005/8/layout/hierarchy1" loCatId="hierarchy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2BD7208-42FE-4749-803B-4ACBC342FE07}">
      <dgm:prSet/>
      <dgm:spPr/>
      <dgm:t>
        <a:bodyPr/>
        <a:lstStyle/>
        <a:p>
          <a:r>
            <a:rPr lang="en-US"/>
            <a:t>Restitüsyon işlemine başlamadan önce dokuma hakkında sözü edilen analizlerin yapılması gerekir. </a:t>
          </a:r>
        </a:p>
      </dgm:t>
    </dgm:pt>
    <dgm:pt modelId="{E6B03146-B123-472E-909E-D4D6B5C1F4B1}" type="parTrans" cxnId="{988095B7-39DC-4DDB-9D76-51E26B2F7161}">
      <dgm:prSet/>
      <dgm:spPr/>
      <dgm:t>
        <a:bodyPr/>
        <a:lstStyle/>
        <a:p>
          <a:endParaRPr lang="en-US"/>
        </a:p>
      </dgm:t>
    </dgm:pt>
    <dgm:pt modelId="{052D5455-544D-438A-94F1-1179027041BC}" type="sibTrans" cxnId="{988095B7-39DC-4DDB-9D76-51E26B2F7161}">
      <dgm:prSet/>
      <dgm:spPr/>
      <dgm:t>
        <a:bodyPr/>
        <a:lstStyle/>
        <a:p>
          <a:endParaRPr lang="en-US"/>
        </a:p>
      </dgm:t>
    </dgm:pt>
    <dgm:pt modelId="{59F52AF7-B36A-4E1A-ACD6-25D7E615CC7F}">
      <dgm:prSet/>
      <dgm:spPr/>
      <dgm:t>
        <a:bodyPr/>
        <a:lstStyle/>
        <a:p>
          <a:r>
            <a:rPr lang="en-US"/>
            <a:t>Dokumanın kendisi ve fotoğrafları incelenerek dokuma hakkında bilgi edinilir.</a:t>
          </a:r>
        </a:p>
      </dgm:t>
    </dgm:pt>
    <dgm:pt modelId="{D4765E06-5086-44C1-9048-795DFDECD5F7}" type="parTrans" cxnId="{AD9C242D-12B5-4AAE-93EC-B4F27D7A2324}">
      <dgm:prSet/>
      <dgm:spPr/>
      <dgm:t>
        <a:bodyPr/>
        <a:lstStyle/>
        <a:p>
          <a:endParaRPr lang="en-US"/>
        </a:p>
      </dgm:t>
    </dgm:pt>
    <dgm:pt modelId="{C42935AC-425A-46ED-84E5-4AECE5946F00}" type="sibTrans" cxnId="{AD9C242D-12B5-4AAE-93EC-B4F27D7A2324}">
      <dgm:prSet/>
      <dgm:spPr/>
      <dgm:t>
        <a:bodyPr/>
        <a:lstStyle/>
        <a:p>
          <a:endParaRPr lang="en-US"/>
        </a:p>
      </dgm:t>
    </dgm:pt>
    <dgm:pt modelId="{EF3D8861-1877-48B5-A161-929E44D06434}">
      <dgm:prSet/>
      <dgm:spPr/>
      <dgm:t>
        <a:bodyPr/>
        <a:lstStyle/>
        <a:p>
          <a:r>
            <a:rPr lang="en-US"/>
            <a:t>Bu bilgiler içinde dikkat edilmesi gereken hususlardan biri dokumanın tasarım ve kompozisyon özellikleridir. Bu işlem sonrasında dokumanın teknik çizimi, tasarım ve kompozisyon özellikleri esas alınarak yapılır.</a:t>
          </a:r>
        </a:p>
      </dgm:t>
    </dgm:pt>
    <dgm:pt modelId="{C6DD83FF-BD8E-4604-AB13-6016C59109D1}" type="parTrans" cxnId="{4DC4B318-D2C6-4D20-A283-DA7082CB9EC3}">
      <dgm:prSet/>
      <dgm:spPr/>
      <dgm:t>
        <a:bodyPr/>
        <a:lstStyle/>
        <a:p>
          <a:endParaRPr lang="en-US"/>
        </a:p>
      </dgm:t>
    </dgm:pt>
    <dgm:pt modelId="{247B0660-9706-4FD7-BAC7-60FA5537500B}" type="sibTrans" cxnId="{4DC4B318-D2C6-4D20-A283-DA7082CB9EC3}">
      <dgm:prSet/>
      <dgm:spPr/>
      <dgm:t>
        <a:bodyPr/>
        <a:lstStyle/>
        <a:p>
          <a:endParaRPr lang="en-US"/>
        </a:p>
      </dgm:t>
    </dgm:pt>
    <dgm:pt modelId="{56489858-6D1F-442E-BDFF-625BAC13C244}" type="pres">
      <dgm:prSet presAssocID="{1F9713C2-435E-43D7-9C06-0A208755868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5D194B0-7FA4-4BC3-88FA-28A3BF9B0344}" type="pres">
      <dgm:prSet presAssocID="{52BD7208-42FE-4749-803B-4ACBC342FE07}" presName="hierRoot1" presStyleCnt="0"/>
      <dgm:spPr/>
    </dgm:pt>
    <dgm:pt modelId="{79D96567-59B7-4E1E-9B71-EB10E0732379}" type="pres">
      <dgm:prSet presAssocID="{52BD7208-42FE-4749-803B-4ACBC342FE07}" presName="composite" presStyleCnt="0"/>
      <dgm:spPr/>
    </dgm:pt>
    <dgm:pt modelId="{5846DC1D-A728-4759-B2E1-0479D5BF6172}" type="pres">
      <dgm:prSet presAssocID="{52BD7208-42FE-4749-803B-4ACBC342FE07}" presName="background" presStyleLbl="node0" presStyleIdx="0" presStyleCnt="3"/>
      <dgm:spPr/>
    </dgm:pt>
    <dgm:pt modelId="{DF75EB66-3974-46EF-8603-2B3D44EF1CD5}" type="pres">
      <dgm:prSet presAssocID="{52BD7208-42FE-4749-803B-4ACBC342FE07}" presName="text" presStyleLbl="fgAcc0" presStyleIdx="0" presStyleCnt="3">
        <dgm:presLayoutVars>
          <dgm:chPref val="3"/>
        </dgm:presLayoutVars>
      </dgm:prSet>
      <dgm:spPr/>
    </dgm:pt>
    <dgm:pt modelId="{A0F0BB5E-5211-4684-A67C-DA44C3553BB6}" type="pres">
      <dgm:prSet presAssocID="{52BD7208-42FE-4749-803B-4ACBC342FE07}" presName="hierChild2" presStyleCnt="0"/>
      <dgm:spPr/>
    </dgm:pt>
    <dgm:pt modelId="{4D97E40C-CE54-436B-872B-13A8386CB7A7}" type="pres">
      <dgm:prSet presAssocID="{59F52AF7-B36A-4E1A-ACD6-25D7E615CC7F}" presName="hierRoot1" presStyleCnt="0"/>
      <dgm:spPr/>
    </dgm:pt>
    <dgm:pt modelId="{9F4EFB03-DF27-47AA-A1E4-677DBFDB75D0}" type="pres">
      <dgm:prSet presAssocID="{59F52AF7-B36A-4E1A-ACD6-25D7E615CC7F}" presName="composite" presStyleCnt="0"/>
      <dgm:spPr/>
    </dgm:pt>
    <dgm:pt modelId="{329B9D0A-BF0A-4FD4-97A2-1C5A46EAFC77}" type="pres">
      <dgm:prSet presAssocID="{59F52AF7-B36A-4E1A-ACD6-25D7E615CC7F}" presName="background" presStyleLbl="node0" presStyleIdx="1" presStyleCnt="3"/>
      <dgm:spPr/>
    </dgm:pt>
    <dgm:pt modelId="{193DFFF1-1579-4281-9353-FAD9FB03EE75}" type="pres">
      <dgm:prSet presAssocID="{59F52AF7-B36A-4E1A-ACD6-25D7E615CC7F}" presName="text" presStyleLbl="fgAcc0" presStyleIdx="1" presStyleCnt="3">
        <dgm:presLayoutVars>
          <dgm:chPref val="3"/>
        </dgm:presLayoutVars>
      </dgm:prSet>
      <dgm:spPr/>
    </dgm:pt>
    <dgm:pt modelId="{C6189170-89E1-433F-A84E-F463F808F472}" type="pres">
      <dgm:prSet presAssocID="{59F52AF7-B36A-4E1A-ACD6-25D7E615CC7F}" presName="hierChild2" presStyleCnt="0"/>
      <dgm:spPr/>
    </dgm:pt>
    <dgm:pt modelId="{4DFBB1CE-D551-4639-BD0F-00C390A5FF6F}" type="pres">
      <dgm:prSet presAssocID="{EF3D8861-1877-48B5-A161-929E44D06434}" presName="hierRoot1" presStyleCnt="0"/>
      <dgm:spPr/>
    </dgm:pt>
    <dgm:pt modelId="{FFAE9D16-150F-49A4-947D-D450B28E2BC4}" type="pres">
      <dgm:prSet presAssocID="{EF3D8861-1877-48B5-A161-929E44D06434}" presName="composite" presStyleCnt="0"/>
      <dgm:spPr/>
    </dgm:pt>
    <dgm:pt modelId="{728BEC45-9125-49C6-8B12-00F1B62CFD17}" type="pres">
      <dgm:prSet presAssocID="{EF3D8861-1877-48B5-A161-929E44D06434}" presName="background" presStyleLbl="node0" presStyleIdx="2" presStyleCnt="3"/>
      <dgm:spPr/>
    </dgm:pt>
    <dgm:pt modelId="{DF33E6D5-C433-44A9-8502-53334E381E30}" type="pres">
      <dgm:prSet presAssocID="{EF3D8861-1877-48B5-A161-929E44D06434}" presName="text" presStyleLbl="fgAcc0" presStyleIdx="2" presStyleCnt="3">
        <dgm:presLayoutVars>
          <dgm:chPref val="3"/>
        </dgm:presLayoutVars>
      </dgm:prSet>
      <dgm:spPr/>
    </dgm:pt>
    <dgm:pt modelId="{ED385D98-F53F-42A1-9DFF-049F7905A3EB}" type="pres">
      <dgm:prSet presAssocID="{EF3D8861-1877-48B5-A161-929E44D06434}" presName="hierChild2" presStyleCnt="0"/>
      <dgm:spPr/>
    </dgm:pt>
  </dgm:ptLst>
  <dgm:cxnLst>
    <dgm:cxn modelId="{4DC4B318-D2C6-4D20-A283-DA7082CB9EC3}" srcId="{1F9713C2-435E-43D7-9C06-0A2087558689}" destId="{EF3D8861-1877-48B5-A161-929E44D06434}" srcOrd="2" destOrd="0" parTransId="{C6DD83FF-BD8E-4604-AB13-6016C59109D1}" sibTransId="{247B0660-9706-4FD7-BAC7-60FA5537500B}"/>
    <dgm:cxn modelId="{AD9C242D-12B5-4AAE-93EC-B4F27D7A2324}" srcId="{1F9713C2-435E-43D7-9C06-0A2087558689}" destId="{59F52AF7-B36A-4E1A-ACD6-25D7E615CC7F}" srcOrd="1" destOrd="0" parTransId="{D4765E06-5086-44C1-9048-795DFDECD5F7}" sibTransId="{C42935AC-425A-46ED-84E5-4AECE5946F00}"/>
    <dgm:cxn modelId="{B8821A6F-1320-4592-AEE1-6E9CF4FDD2EB}" type="presOf" srcId="{1F9713C2-435E-43D7-9C06-0A2087558689}" destId="{56489858-6D1F-442E-BDFF-625BAC13C244}" srcOrd="0" destOrd="0" presId="urn:microsoft.com/office/officeart/2005/8/layout/hierarchy1"/>
    <dgm:cxn modelId="{F3C9F4B5-26FC-441C-9751-29226DD33508}" type="presOf" srcId="{EF3D8861-1877-48B5-A161-929E44D06434}" destId="{DF33E6D5-C433-44A9-8502-53334E381E30}" srcOrd="0" destOrd="0" presId="urn:microsoft.com/office/officeart/2005/8/layout/hierarchy1"/>
    <dgm:cxn modelId="{988095B7-39DC-4DDB-9D76-51E26B2F7161}" srcId="{1F9713C2-435E-43D7-9C06-0A2087558689}" destId="{52BD7208-42FE-4749-803B-4ACBC342FE07}" srcOrd="0" destOrd="0" parTransId="{E6B03146-B123-472E-909E-D4D6B5C1F4B1}" sibTransId="{052D5455-544D-438A-94F1-1179027041BC}"/>
    <dgm:cxn modelId="{C8B091BD-F1ED-4746-A2D1-0306AD35C58B}" type="presOf" srcId="{52BD7208-42FE-4749-803B-4ACBC342FE07}" destId="{DF75EB66-3974-46EF-8603-2B3D44EF1CD5}" srcOrd="0" destOrd="0" presId="urn:microsoft.com/office/officeart/2005/8/layout/hierarchy1"/>
    <dgm:cxn modelId="{656093C4-B28A-4A92-8077-BB9E38695F86}" type="presOf" srcId="{59F52AF7-B36A-4E1A-ACD6-25D7E615CC7F}" destId="{193DFFF1-1579-4281-9353-FAD9FB03EE75}" srcOrd="0" destOrd="0" presId="urn:microsoft.com/office/officeart/2005/8/layout/hierarchy1"/>
    <dgm:cxn modelId="{92531C91-78D5-4B7E-9D0B-C31BA47B97B8}" type="presParOf" srcId="{56489858-6D1F-442E-BDFF-625BAC13C244}" destId="{65D194B0-7FA4-4BC3-88FA-28A3BF9B0344}" srcOrd="0" destOrd="0" presId="urn:microsoft.com/office/officeart/2005/8/layout/hierarchy1"/>
    <dgm:cxn modelId="{BC6F77FF-BDDA-4EEF-8779-E7557A0005F6}" type="presParOf" srcId="{65D194B0-7FA4-4BC3-88FA-28A3BF9B0344}" destId="{79D96567-59B7-4E1E-9B71-EB10E0732379}" srcOrd="0" destOrd="0" presId="urn:microsoft.com/office/officeart/2005/8/layout/hierarchy1"/>
    <dgm:cxn modelId="{F5981165-21CF-4F33-98E2-5CD6B3263483}" type="presParOf" srcId="{79D96567-59B7-4E1E-9B71-EB10E0732379}" destId="{5846DC1D-A728-4759-B2E1-0479D5BF6172}" srcOrd="0" destOrd="0" presId="urn:microsoft.com/office/officeart/2005/8/layout/hierarchy1"/>
    <dgm:cxn modelId="{550776DF-4401-4AE5-9D42-D45DB3F8D00B}" type="presParOf" srcId="{79D96567-59B7-4E1E-9B71-EB10E0732379}" destId="{DF75EB66-3974-46EF-8603-2B3D44EF1CD5}" srcOrd="1" destOrd="0" presId="urn:microsoft.com/office/officeart/2005/8/layout/hierarchy1"/>
    <dgm:cxn modelId="{F3930A08-BF17-484D-A29A-B75A97B29D1C}" type="presParOf" srcId="{65D194B0-7FA4-4BC3-88FA-28A3BF9B0344}" destId="{A0F0BB5E-5211-4684-A67C-DA44C3553BB6}" srcOrd="1" destOrd="0" presId="urn:microsoft.com/office/officeart/2005/8/layout/hierarchy1"/>
    <dgm:cxn modelId="{B7DB976C-4F7D-4AA5-A0D3-E8DDD2427F1F}" type="presParOf" srcId="{56489858-6D1F-442E-BDFF-625BAC13C244}" destId="{4D97E40C-CE54-436B-872B-13A8386CB7A7}" srcOrd="1" destOrd="0" presId="urn:microsoft.com/office/officeart/2005/8/layout/hierarchy1"/>
    <dgm:cxn modelId="{2F5860CA-B849-4509-80B4-F69084BB02A8}" type="presParOf" srcId="{4D97E40C-CE54-436B-872B-13A8386CB7A7}" destId="{9F4EFB03-DF27-47AA-A1E4-677DBFDB75D0}" srcOrd="0" destOrd="0" presId="urn:microsoft.com/office/officeart/2005/8/layout/hierarchy1"/>
    <dgm:cxn modelId="{695A18D1-7DA2-475A-81C4-7C594CE5EDFF}" type="presParOf" srcId="{9F4EFB03-DF27-47AA-A1E4-677DBFDB75D0}" destId="{329B9D0A-BF0A-4FD4-97A2-1C5A46EAFC77}" srcOrd="0" destOrd="0" presId="urn:microsoft.com/office/officeart/2005/8/layout/hierarchy1"/>
    <dgm:cxn modelId="{FC521445-8850-48AC-A574-1F6C3D469B1E}" type="presParOf" srcId="{9F4EFB03-DF27-47AA-A1E4-677DBFDB75D0}" destId="{193DFFF1-1579-4281-9353-FAD9FB03EE75}" srcOrd="1" destOrd="0" presId="urn:microsoft.com/office/officeart/2005/8/layout/hierarchy1"/>
    <dgm:cxn modelId="{00D26B22-3D1F-4811-B565-F5524BC76E3F}" type="presParOf" srcId="{4D97E40C-CE54-436B-872B-13A8386CB7A7}" destId="{C6189170-89E1-433F-A84E-F463F808F472}" srcOrd="1" destOrd="0" presId="urn:microsoft.com/office/officeart/2005/8/layout/hierarchy1"/>
    <dgm:cxn modelId="{80944766-71E1-4BD4-B8EA-AABC8652AB3F}" type="presParOf" srcId="{56489858-6D1F-442E-BDFF-625BAC13C244}" destId="{4DFBB1CE-D551-4639-BD0F-00C390A5FF6F}" srcOrd="2" destOrd="0" presId="urn:microsoft.com/office/officeart/2005/8/layout/hierarchy1"/>
    <dgm:cxn modelId="{5D9A25F3-3F5B-4553-8408-089D6C8724A2}" type="presParOf" srcId="{4DFBB1CE-D551-4639-BD0F-00C390A5FF6F}" destId="{FFAE9D16-150F-49A4-947D-D450B28E2BC4}" srcOrd="0" destOrd="0" presId="urn:microsoft.com/office/officeart/2005/8/layout/hierarchy1"/>
    <dgm:cxn modelId="{6E2092C8-4DEE-49CE-BCCB-E28117045C08}" type="presParOf" srcId="{FFAE9D16-150F-49A4-947D-D450B28E2BC4}" destId="{728BEC45-9125-49C6-8B12-00F1B62CFD17}" srcOrd="0" destOrd="0" presId="urn:microsoft.com/office/officeart/2005/8/layout/hierarchy1"/>
    <dgm:cxn modelId="{EE96085B-23C6-42AC-9649-543B121DC660}" type="presParOf" srcId="{FFAE9D16-150F-49A4-947D-D450B28E2BC4}" destId="{DF33E6D5-C433-44A9-8502-53334E381E30}" srcOrd="1" destOrd="0" presId="urn:microsoft.com/office/officeart/2005/8/layout/hierarchy1"/>
    <dgm:cxn modelId="{2B956482-1563-47AF-BB06-45B45C3ADF67}" type="presParOf" srcId="{4DFBB1CE-D551-4639-BD0F-00C390A5FF6F}" destId="{ED385D98-F53F-42A1-9DFF-049F7905A3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6364DF-BF73-43B3-B9AE-E159F8D47FC2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E196D7A-FE49-45D4-BD17-7CDCE4C1C2DB}">
      <dgm:prSet/>
      <dgm:spPr/>
      <dgm:t>
        <a:bodyPr/>
        <a:lstStyle/>
        <a:p>
          <a:r>
            <a:rPr lang="en-US"/>
            <a:t>Tarihi halı veya düz dokumaların motif ve kompozisyon özelliklerinin doğrudan korunması hatta yeniden dokunarak kültürel mirasta sürdürülebilirliğin sağlanması açısından önemlidir.</a:t>
          </a:r>
        </a:p>
      </dgm:t>
    </dgm:pt>
    <dgm:pt modelId="{91E6D9EE-72A5-4363-AFD9-913D8C38C999}" type="parTrans" cxnId="{CE90B9D5-99B2-4C35-9DBB-38A38D0443F5}">
      <dgm:prSet/>
      <dgm:spPr/>
      <dgm:t>
        <a:bodyPr/>
        <a:lstStyle/>
        <a:p>
          <a:endParaRPr lang="en-US"/>
        </a:p>
      </dgm:t>
    </dgm:pt>
    <dgm:pt modelId="{E3F57E1F-516C-49EC-8EF6-F36CE529B2A1}" type="sibTrans" cxnId="{CE90B9D5-99B2-4C35-9DBB-38A38D0443F5}">
      <dgm:prSet/>
      <dgm:spPr/>
      <dgm:t>
        <a:bodyPr/>
        <a:lstStyle/>
        <a:p>
          <a:endParaRPr lang="en-US"/>
        </a:p>
      </dgm:t>
    </dgm:pt>
    <dgm:pt modelId="{33274EBE-D0CE-438C-B44F-F91D76A0B832}">
      <dgm:prSet/>
      <dgm:spPr/>
      <dgm:t>
        <a:bodyPr/>
        <a:lstStyle/>
        <a:p>
          <a:r>
            <a:rPr lang="en-US" dirty="0" err="1"/>
            <a:t>Halılar</a:t>
          </a:r>
          <a:r>
            <a:rPr lang="en-US" dirty="0"/>
            <a:t>, </a:t>
          </a:r>
          <a:r>
            <a:rPr lang="en-US" dirty="0" err="1"/>
            <a:t>dokuyan</a:t>
          </a:r>
          <a:r>
            <a:rPr lang="en-US" dirty="0"/>
            <a:t> </a:t>
          </a:r>
          <a:r>
            <a:rPr lang="en-US" dirty="0" err="1"/>
            <a:t>kişinin</a:t>
          </a:r>
          <a:r>
            <a:rPr lang="en-US" dirty="0"/>
            <a:t> </a:t>
          </a:r>
          <a:r>
            <a:rPr lang="en-US" dirty="0" err="1"/>
            <a:t>duygu</a:t>
          </a:r>
          <a:r>
            <a:rPr lang="en-US" dirty="0"/>
            <a:t>, </a:t>
          </a:r>
          <a:r>
            <a:rPr lang="en-US" dirty="0" err="1"/>
            <a:t>düşünce</a:t>
          </a:r>
          <a:r>
            <a:rPr lang="en-US" dirty="0"/>
            <a:t>, </a:t>
          </a:r>
          <a:r>
            <a:rPr lang="en-US" dirty="0" err="1"/>
            <a:t>gelenek</a:t>
          </a:r>
          <a:r>
            <a:rPr lang="en-US" dirty="0"/>
            <a:t> </a:t>
          </a:r>
          <a:r>
            <a:rPr lang="en-US" dirty="0" err="1"/>
            <a:t>ve</a:t>
          </a:r>
          <a:r>
            <a:rPr lang="en-US" dirty="0"/>
            <a:t> </a:t>
          </a:r>
          <a:r>
            <a:rPr lang="en-US" dirty="0" err="1"/>
            <a:t>göreneklerini</a:t>
          </a:r>
          <a:r>
            <a:rPr lang="en-US" dirty="0"/>
            <a:t> </a:t>
          </a:r>
          <a:r>
            <a:rPr lang="en-US" dirty="0" err="1"/>
            <a:t>yansıttığından</a:t>
          </a:r>
          <a:r>
            <a:rPr lang="en-US" dirty="0"/>
            <a:t> </a:t>
          </a:r>
          <a:r>
            <a:rPr lang="en-US" dirty="0" err="1"/>
            <a:t>toplumun</a:t>
          </a:r>
          <a:r>
            <a:rPr lang="en-US" dirty="0"/>
            <a:t> da </a:t>
          </a:r>
          <a:r>
            <a:rPr lang="en-US" dirty="0" err="1"/>
            <a:t>kültürel</a:t>
          </a:r>
          <a:r>
            <a:rPr lang="en-US" dirty="0"/>
            <a:t> </a:t>
          </a:r>
          <a:r>
            <a:rPr lang="en-US" dirty="0" err="1"/>
            <a:t>değerlerini</a:t>
          </a:r>
          <a:r>
            <a:rPr lang="en-US" dirty="0"/>
            <a:t> </a:t>
          </a:r>
          <a:r>
            <a:rPr lang="en-US" dirty="0" err="1"/>
            <a:t>ifade</a:t>
          </a:r>
          <a:r>
            <a:rPr lang="en-US" dirty="0"/>
            <a:t> </a:t>
          </a:r>
          <a:r>
            <a:rPr lang="en-US" dirty="0" err="1"/>
            <a:t>etmektedir</a:t>
          </a:r>
          <a:r>
            <a:rPr lang="en-US" dirty="0"/>
            <a:t>. </a:t>
          </a:r>
        </a:p>
      </dgm:t>
    </dgm:pt>
    <dgm:pt modelId="{24F692CF-8359-4856-BE56-CCF023024412}" type="parTrans" cxnId="{A7868635-0555-423E-B41A-B0BF320068DE}">
      <dgm:prSet/>
      <dgm:spPr/>
      <dgm:t>
        <a:bodyPr/>
        <a:lstStyle/>
        <a:p>
          <a:endParaRPr lang="en-US"/>
        </a:p>
      </dgm:t>
    </dgm:pt>
    <dgm:pt modelId="{00521E72-2D66-4CC7-B0F0-4B43AB5B6EF4}" type="sibTrans" cxnId="{A7868635-0555-423E-B41A-B0BF320068DE}">
      <dgm:prSet/>
      <dgm:spPr/>
      <dgm:t>
        <a:bodyPr/>
        <a:lstStyle/>
        <a:p>
          <a:endParaRPr lang="en-US"/>
        </a:p>
      </dgm:t>
    </dgm:pt>
    <dgm:pt modelId="{18ECDC0F-E025-45CC-9CF1-032A8CF701BC}">
      <dgm:prSet/>
      <dgm:spPr/>
      <dgm:t>
        <a:bodyPr/>
        <a:lstStyle/>
        <a:p>
          <a:r>
            <a:rPr lang="en-US"/>
            <a:t>Geçmişte üretilen halılar somut olmayan kültürel miras kapsamında değerlendirilmekte ve koruma altına alınması önem taşımaktadır. </a:t>
          </a:r>
        </a:p>
      </dgm:t>
    </dgm:pt>
    <dgm:pt modelId="{4716D24D-FC29-421F-AB28-6D182CB1D642}" type="parTrans" cxnId="{224F92D6-4D20-4EFB-B4E0-A0686C29DF3B}">
      <dgm:prSet/>
      <dgm:spPr/>
      <dgm:t>
        <a:bodyPr/>
        <a:lstStyle/>
        <a:p>
          <a:endParaRPr lang="en-US"/>
        </a:p>
      </dgm:t>
    </dgm:pt>
    <dgm:pt modelId="{73178F16-8A11-4A6B-AAC9-DF86442A345A}" type="sibTrans" cxnId="{224F92D6-4D20-4EFB-B4E0-A0686C29DF3B}">
      <dgm:prSet/>
      <dgm:spPr/>
      <dgm:t>
        <a:bodyPr/>
        <a:lstStyle/>
        <a:p>
          <a:endParaRPr lang="en-US"/>
        </a:p>
      </dgm:t>
    </dgm:pt>
    <dgm:pt modelId="{B13E34D7-C2DE-4FFF-A78B-5F01BBC999DB}" type="pres">
      <dgm:prSet presAssocID="{826364DF-BF73-43B3-B9AE-E159F8D47FC2}" presName="vert0" presStyleCnt="0">
        <dgm:presLayoutVars>
          <dgm:dir/>
          <dgm:animOne val="branch"/>
          <dgm:animLvl val="lvl"/>
        </dgm:presLayoutVars>
      </dgm:prSet>
      <dgm:spPr/>
    </dgm:pt>
    <dgm:pt modelId="{0A31362F-ED35-4452-9ED7-0B774BBF80CF}" type="pres">
      <dgm:prSet presAssocID="{9E196D7A-FE49-45D4-BD17-7CDCE4C1C2DB}" presName="thickLine" presStyleLbl="alignNode1" presStyleIdx="0" presStyleCnt="3"/>
      <dgm:spPr/>
    </dgm:pt>
    <dgm:pt modelId="{A0598043-ABE0-40F3-A424-8D96FDCE3A9B}" type="pres">
      <dgm:prSet presAssocID="{9E196D7A-FE49-45D4-BD17-7CDCE4C1C2DB}" presName="horz1" presStyleCnt="0"/>
      <dgm:spPr/>
    </dgm:pt>
    <dgm:pt modelId="{C7A8A26A-3551-4336-9DE2-CBF21C0ED587}" type="pres">
      <dgm:prSet presAssocID="{9E196D7A-FE49-45D4-BD17-7CDCE4C1C2DB}" presName="tx1" presStyleLbl="revTx" presStyleIdx="0" presStyleCnt="3"/>
      <dgm:spPr/>
    </dgm:pt>
    <dgm:pt modelId="{0AE65F73-458F-4741-9446-F1A990B97824}" type="pres">
      <dgm:prSet presAssocID="{9E196D7A-FE49-45D4-BD17-7CDCE4C1C2DB}" presName="vert1" presStyleCnt="0"/>
      <dgm:spPr/>
    </dgm:pt>
    <dgm:pt modelId="{DB051525-BE6F-4ACD-A770-F9FC1CAD683D}" type="pres">
      <dgm:prSet presAssocID="{33274EBE-D0CE-438C-B44F-F91D76A0B832}" presName="thickLine" presStyleLbl="alignNode1" presStyleIdx="1" presStyleCnt="3"/>
      <dgm:spPr/>
    </dgm:pt>
    <dgm:pt modelId="{823DDC79-D61A-498D-B113-C7DE14073DC6}" type="pres">
      <dgm:prSet presAssocID="{33274EBE-D0CE-438C-B44F-F91D76A0B832}" presName="horz1" presStyleCnt="0"/>
      <dgm:spPr/>
    </dgm:pt>
    <dgm:pt modelId="{91CF1177-604D-4484-A25D-BCC8A682DAAD}" type="pres">
      <dgm:prSet presAssocID="{33274EBE-D0CE-438C-B44F-F91D76A0B832}" presName="tx1" presStyleLbl="revTx" presStyleIdx="1" presStyleCnt="3"/>
      <dgm:spPr/>
    </dgm:pt>
    <dgm:pt modelId="{51833CBC-BE41-4CAB-A1BA-6F51C59EF923}" type="pres">
      <dgm:prSet presAssocID="{33274EBE-D0CE-438C-B44F-F91D76A0B832}" presName="vert1" presStyleCnt="0"/>
      <dgm:spPr/>
    </dgm:pt>
    <dgm:pt modelId="{02AF90A4-75A0-4B58-ACCC-351269AA6FCA}" type="pres">
      <dgm:prSet presAssocID="{18ECDC0F-E025-45CC-9CF1-032A8CF701BC}" presName="thickLine" presStyleLbl="alignNode1" presStyleIdx="2" presStyleCnt="3"/>
      <dgm:spPr/>
    </dgm:pt>
    <dgm:pt modelId="{5245939B-0F8B-4E24-A044-BEF63B83F5DA}" type="pres">
      <dgm:prSet presAssocID="{18ECDC0F-E025-45CC-9CF1-032A8CF701BC}" presName="horz1" presStyleCnt="0"/>
      <dgm:spPr/>
    </dgm:pt>
    <dgm:pt modelId="{E739DA52-A0B9-4489-A1F8-783D2839EEA6}" type="pres">
      <dgm:prSet presAssocID="{18ECDC0F-E025-45CC-9CF1-032A8CF701BC}" presName="tx1" presStyleLbl="revTx" presStyleIdx="2" presStyleCnt="3"/>
      <dgm:spPr/>
    </dgm:pt>
    <dgm:pt modelId="{045ED7D8-74CD-4CFF-B86D-36AFA5D0844B}" type="pres">
      <dgm:prSet presAssocID="{18ECDC0F-E025-45CC-9CF1-032A8CF701BC}" presName="vert1" presStyleCnt="0"/>
      <dgm:spPr/>
    </dgm:pt>
  </dgm:ptLst>
  <dgm:cxnLst>
    <dgm:cxn modelId="{A7868635-0555-423E-B41A-B0BF320068DE}" srcId="{826364DF-BF73-43B3-B9AE-E159F8D47FC2}" destId="{33274EBE-D0CE-438C-B44F-F91D76A0B832}" srcOrd="1" destOrd="0" parTransId="{24F692CF-8359-4856-BE56-CCF023024412}" sibTransId="{00521E72-2D66-4CC7-B0F0-4B43AB5B6EF4}"/>
    <dgm:cxn modelId="{F3A1535C-BD08-429C-92FC-2D3EF3090FD7}" type="presOf" srcId="{9E196D7A-FE49-45D4-BD17-7CDCE4C1C2DB}" destId="{C7A8A26A-3551-4336-9DE2-CBF21C0ED587}" srcOrd="0" destOrd="0" presId="urn:microsoft.com/office/officeart/2008/layout/LinedList"/>
    <dgm:cxn modelId="{F693B278-29A5-4DDB-9437-B024FC9C30D4}" type="presOf" srcId="{826364DF-BF73-43B3-B9AE-E159F8D47FC2}" destId="{B13E34D7-C2DE-4FFF-A78B-5F01BBC999DB}" srcOrd="0" destOrd="0" presId="urn:microsoft.com/office/officeart/2008/layout/LinedList"/>
    <dgm:cxn modelId="{CE90B9D5-99B2-4C35-9DBB-38A38D0443F5}" srcId="{826364DF-BF73-43B3-B9AE-E159F8D47FC2}" destId="{9E196D7A-FE49-45D4-BD17-7CDCE4C1C2DB}" srcOrd="0" destOrd="0" parTransId="{91E6D9EE-72A5-4363-AFD9-913D8C38C999}" sibTransId="{E3F57E1F-516C-49EC-8EF6-F36CE529B2A1}"/>
    <dgm:cxn modelId="{224F92D6-4D20-4EFB-B4E0-A0686C29DF3B}" srcId="{826364DF-BF73-43B3-B9AE-E159F8D47FC2}" destId="{18ECDC0F-E025-45CC-9CF1-032A8CF701BC}" srcOrd="2" destOrd="0" parTransId="{4716D24D-FC29-421F-AB28-6D182CB1D642}" sibTransId="{73178F16-8A11-4A6B-AAC9-DF86442A345A}"/>
    <dgm:cxn modelId="{C9394FE8-DEE6-448D-87B4-8B495DB2076C}" type="presOf" srcId="{33274EBE-D0CE-438C-B44F-F91D76A0B832}" destId="{91CF1177-604D-4484-A25D-BCC8A682DAAD}" srcOrd="0" destOrd="0" presId="urn:microsoft.com/office/officeart/2008/layout/LinedList"/>
    <dgm:cxn modelId="{4EB4CEEA-92B4-4A14-9517-BFD24788F348}" type="presOf" srcId="{18ECDC0F-E025-45CC-9CF1-032A8CF701BC}" destId="{E739DA52-A0B9-4489-A1F8-783D2839EEA6}" srcOrd="0" destOrd="0" presId="urn:microsoft.com/office/officeart/2008/layout/LinedList"/>
    <dgm:cxn modelId="{B22B4294-39EF-42C3-B6E1-3B2C6C1A4E5F}" type="presParOf" srcId="{B13E34D7-C2DE-4FFF-A78B-5F01BBC999DB}" destId="{0A31362F-ED35-4452-9ED7-0B774BBF80CF}" srcOrd="0" destOrd="0" presId="urn:microsoft.com/office/officeart/2008/layout/LinedList"/>
    <dgm:cxn modelId="{874D63FA-04D7-47A3-BFE8-B667A3323BF8}" type="presParOf" srcId="{B13E34D7-C2DE-4FFF-A78B-5F01BBC999DB}" destId="{A0598043-ABE0-40F3-A424-8D96FDCE3A9B}" srcOrd="1" destOrd="0" presId="urn:microsoft.com/office/officeart/2008/layout/LinedList"/>
    <dgm:cxn modelId="{ED672A7B-63F8-4BCE-A5D7-0F04E381BD4F}" type="presParOf" srcId="{A0598043-ABE0-40F3-A424-8D96FDCE3A9B}" destId="{C7A8A26A-3551-4336-9DE2-CBF21C0ED587}" srcOrd="0" destOrd="0" presId="urn:microsoft.com/office/officeart/2008/layout/LinedList"/>
    <dgm:cxn modelId="{F5CD7A61-9938-470C-8166-1EEB144F03CB}" type="presParOf" srcId="{A0598043-ABE0-40F3-A424-8D96FDCE3A9B}" destId="{0AE65F73-458F-4741-9446-F1A990B97824}" srcOrd="1" destOrd="0" presId="urn:microsoft.com/office/officeart/2008/layout/LinedList"/>
    <dgm:cxn modelId="{18DE7421-4C36-4F5B-82E9-DE9CCADB4C38}" type="presParOf" srcId="{B13E34D7-C2DE-4FFF-A78B-5F01BBC999DB}" destId="{DB051525-BE6F-4ACD-A770-F9FC1CAD683D}" srcOrd="2" destOrd="0" presId="urn:microsoft.com/office/officeart/2008/layout/LinedList"/>
    <dgm:cxn modelId="{1762BBA6-1697-422E-BF8C-57DD8668656B}" type="presParOf" srcId="{B13E34D7-C2DE-4FFF-A78B-5F01BBC999DB}" destId="{823DDC79-D61A-498D-B113-C7DE14073DC6}" srcOrd="3" destOrd="0" presId="urn:microsoft.com/office/officeart/2008/layout/LinedList"/>
    <dgm:cxn modelId="{1590D4B9-8A17-4603-9250-C47237B1EFF4}" type="presParOf" srcId="{823DDC79-D61A-498D-B113-C7DE14073DC6}" destId="{91CF1177-604D-4484-A25D-BCC8A682DAAD}" srcOrd="0" destOrd="0" presId="urn:microsoft.com/office/officeart/2008/layout/LinedList"/>
    <dgm:cxn modelId="{15339B02-FA15-4DCE-A455-878C24C6EDE7}" type="presParOf" srcId="{823DDC79-D61A-498D-B113-C7DE14073DC6}" destId="{51833CBC-BE41-4CAB-A1BA-6F51C59EF923}" srcOrd="1" destOrd="0" presId="urn:microsoft.com/office/officeart/2008/layout/LinedList"/>
    <dgm:cxn modelId="{9EEA8B4F-38C4-4821-85EC-E7A8C4DBC2A9}" type="presParOf" srcId="{B13E34D7-C2DE-4FFF-A78B-5F01BBC999DB}" destId="{02AF90A4-75A0-4B58-ACCC-351269AA6FCA}" srcOrd="4" destOrd="0" presId="urn:microsoft.com/office/officeart/2008/layout/LinedList"/>
    <dgm:cxn modelId="{8C970AFE-EBEA-4823-B40A-659C85D4BEE2}" type="presParOf" srcId="{B13E34D7-C2DE-4FFF-A78B-5F01BBC999DB}" destId="{5245939B-0F8B-4E24-A044-BEF63B83F5DA}" srcOrd="5" destOrd="0" presId="urn:microsoft.com/office/officeart/2008/layout/LinedList"/>
    <dgm:cxn modelId="{AF4BACC0-9D8F-48D1-BBA4-BAE96F2B4E6E}" type="presParOf" srcId="{5245939B-0F8B-4E24-A044-BEF63B83F5DA}" destId="{E739DA52-A0B9-4489-A1F8-783D2839EEA6}" srcOrd="0" destOrd="0" presId="urn:microsoft.com/office/officeart/2008/layout/LinedList"/>
    <dgm:cxn modelId="{994DAB7F-E2C4-470B-AE23-BFAD9DE48734}" type="presParOf" srcId="{5245939B-0F8B-4E24-A044-BEF63B83F5DA}" destId="{045ED7D8-74CD-4CFF-B86D-36AFA5D0844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CB1108-359D-473B-82AD-534683B1F24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9D26570-4CA6-45BE-8B31-F060E7DB18B4}">
      <dgm:prSet/>
      <dgm:spPr/>
      <dgm:t>
        <a:bodyPr/>
        <a:lstStyle/>
        <a:p>
          <a:r>
            <a:rPr lang="tr-TR"/>
            <a:t>Tekstil eseri mevcut hali ile gösterilerek, mevcut bulunan eksiklikler ve</a:t>
          </a:r>
          <a:br>
            <a:rPr lang="tr-TR"/>
          </a:br>
          <a:r>
            <a:rPr lang="tr-TR"/>
            <a:t>hasarlar düzeltilmez ve boş bırakılır.</a:t>
          </a:r>
          <a:endParaRPr lang="en-US"/>
        </a:p>
      </dgm:t>
    </dgm:pt>
    <dgm:pt modelId="{50244B3D-C3B8-470B-98B8-FE78C1FF6B54}" type="parTrans" cxnId="{E3B6B5C4-BBE4-4148-8C3B-077B78C387FE}">
      <dgm:prSet/>
      <dgm:spPr/>
      <dgm:t>
        <a:bodyPr/>
        <a:lstStyle/>
        <a:p>
          <a:endParaRPr lang="en-US"/>
        </a:p>
      </dgm:t>
    </dgm:pt>
    <dgm:pt modelId="{617FDB49-A0A7-403C-9FED-D446760998C1}" type="sibTrans" cxnId="{E3B6B5C4-BBE4-4148-8C3B-077B78C387FE}">
      <dgm:prSet/>
      <dgm:spPr/>
      <dgm:t>
        <a:bodyPr/>
        <a:lstStyle/>
        <a:p>
          <a:endParaRPr lang="en-US"/>
        </a:p>
      </dgm:t>
    </dgm:pt>
    <dgm:pt modelId="{C7E4DFC7-B526-4A47-AF55-D446E4CA82EB}">
      <dgm:prSet/>
      <dgm:spPr/>
      <dgm:t>
        <a:bodyPr/>
        <a:lstStyle/>
        <a:p>
          <a:r>
            <a:rPr lang="tr-TR"/>
            <a:t>Hasarlı ve eksik bölge kompozisyon özelliklerine göre tamamlanarak çizilir ve</a:t>
          </a:r>
          <a:br>
            <a:rPr lang="tr-TR"/>
          </a:br>
          <a:r>
            <a:rPr lang="tr-TR"/>
            <a:t>alanda yer alması gereken motifler kontur şeklinde çizilerek bırakılır.</a:t>
          </a:r>
          <a:endParaRPr lang="en-US"/>
        </a:p>
      </dgm:t>
    </dgm:pt>
    <dgm:pt modelId="{4E2DC005-7F00-4C5A-A0FA-C73356721609}" type="parTrans" cxnId="{57CFCE60-CBD5-4FBE-B989-192973BFDCB5}">
      <dgm:prSet/>
      <dgm:spPr/>
      <dgm:t>
        <a:bodyPr/>
        <a:lstStyle/>
        <a:p>
          <a:endParaRPr lang="en-US"/>
        </a:p>
      </dgm:t>
    </dgm:pt>
    <dgm:pt modelId="{A6754E5D-3AD3-48F9-B528-C2FD2562A5BD}" type="sibTrans" cxnId="{57CFCE60-CBD5-4FBE-B989-192973BFDCB5}">
      <dgm:prSet/>
      <dgm:spPr/>
      <dgm:t>
        <a:bodyPr/>
        <a:lstStyle/>
        <a:p>
          <a:endParaRPr lang="en-US"/>
        </a:p>
      </dgm:t>
    </dgm:pt>
    <dgm:pt modelId="{1FA7CC6F-3358-41C4-9560-02B10D6CB600}">
      <dgm:prSet/>
      <dgm:spPr/>
      <dgm:t>
        <a:bodyPr/>
        <a:lstStyle/>
        <a:p>
          <a:r>
            <a:rPr lang="tr-TR"/>
            <a:t>Hasarlı ve eksik kısımları tamamlanan eser orijinal renklerinden ayırt edilecek</a:t>
          </a:r>
          <a:br>
            <a:rPr lang="tr-TR"/>
          </a:br>
          <a:r>
            <a:rPr lang="tr-TR"/>
            <a:t>şekilde daha açık tonda boyanarak böylece orijinalinden ayırt edilir </a:t>
          </a:r>
          <a:br>
            <a:rPr lang="tr-TR"/>
          </a:br>
          <a:endParaRPr lang="en-US"/>
        </a:p>
      </dgm:t>
    </dgm:pt>
    <dgm:pt modelId="{9D56FFBD-D860-44A1-99FA-C07591E7C82D}" type="parTrans" cxnId="{300B09C2-C39A-47DB-9877-2537C125143E}">
      <dgm:prSet/>
      <dgm:spPr/>
      <dgm:t>
        <a:bodyPr/>
        <a:lstStyle/>
        <a:p>
          <a:endParaRPr lang="en-US"/>
        </a:p>
      </dgm:t>
    </dgm:pt>
    <dgm:pt modelId="{D79570F8-0AB4-4090-8CCB-BF83C699B376}" type="sibTrans" cxnId="{300B09C2-C39A-47DB-9877-2537C125143E}">
      <dgm:prSet/>
      <dgm:spPr/>
      <dgm:t>
        <a:bodyPr/>
        <a:lstStyle/>
        <a:p>
          <a:endParaRPr lang="en-US"/>
        </a:p>
      </dgm:t>
    </dgm:pt>
    <dgm:pt modelId="{67AF7244-19F5-40A3-833F-E65D4CB970C4}" type="pres">
      <dgm:prSet presAssocID="{1ECB1108-359D-473B-82AD-534683B1F243}" presName="linear" presStyleCnt="0">
        <dgm:presLayoutVars>
          <dgm:animLvl val="lvl"/>
          <dgm:resizeHandles val="exact"/>
        </dgm:presLayoutVars>
      </dgm:prSet>
      <dgm:spPr/>
    </dgm:pt>
    <dgm:pt modelId="{ED415DCE-B425-4D7E-A564-8C7E10315D2B}" type="pres">
      <dgm:prSet presAssocID="{49D26570-4CA6-45BE-8B31-F060E7DB18B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A209022-78BD-4704-81E5-17B3EDFCADAD}" type="pres">
      <dgm:prSet presAssocID="{617FDB49-A0A7-403C-9FED-D446760998C1}" presName="spacer" presStyleCnt="0"/>
      <dgm:spPr/>
    </dgm:pt>
    <dgm:pt modelId="{687EA0B0-5897-46B2-8153-5592AF78F355}" type="pres">
      <dgm:prSet presAssocID="{C7E4DFC7-B526-4A47-AF55-D446E4CA82E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BD73FB8-9CFA-4FE8-A0D3-17CFDD89B84A}" type="pres">
      <dgm:prSet presAssocID="{A6754E5D-3AD3-48F9-B528-C2FD2562A5BD}" presName="spacer" presStyleCnt="0"/>
      <dgm:spPr/>
    </dgm:pt>
    <dgm:pt modelId="{A3ADCC57-4017-45DF-8E90-7F9B2BD6A942}" type="pres">
      <dgm:prSet presAssocID="{1FA7CC6F-3358-41C4-9560-02B10D6CB60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681AA1F-8B93-45FF-B88F-B0F3A014C77E}" type="presOf" srcId="{1ECB1108-359D-473B-82AD-534683B1F243}" destId="{67AF7244-19F5-40A3-833F-E65D4CB970C4}" srcOrd="0" destOrd="0" presId="urn:microsoft.com/office/officeart/2005/8/layout/vList2"/>
    <dgm:cxn modelId="{57CFCE60-CBD5-4FBE-B989-192973BFDCB5}" srcId="{1ECB1108-359D-473B-82AD-534683B1F243}" destId="{C7E4DFC7-B526-4A47-AF55-D446E4CA82EB}" srcOrd="1" destOrd="0" parTransId="{4E2DC005-7F00-4C5A-A0FA-C73356721609}" sibTransId="{A6754E5D-3AD3-48F9-B528-C2FD2562A5BD}"/>
    <dgm:cxn modelId="{1260BB41-5DC8-4A3C-B46E-75867A28EE7C}" type="presOf" srcId="{49D26570-4CA6-45BE-8B31-F060E7DB18B4}" destId="{ED415DCE-B425-4D7E-A564-8C7E10315D2B}" srcOrd="0" destOrd="0" presId="urn:microsoft.com/office/officeart/2005/8/layout/vList2"/>
    <dgm:cxn modelId="{32E7C059-E0CB-4E93-AEE4-C84284C4EFD3}" type="presOf" srcId="{1FA7CC6F-3358-41C4-9560-02B10D6CB600}" destId="{A3ADCC57-4017-45DF-8E90-7F9B2BD6A942}" srcOrd="0" destOrd="0" presId="urn:microsoft.com/office/officeart/2005/8/layout/vList2"/>
    <dgm:cxn modelId="{5C03A382-E452-4D72-A407-06443BA9C30B}" type="presOf" srcId="{C7E4DFC7-B526-4A47-AF55-D446E4CA82EB}" destId="{687EA0B0-5897-46B2-8153-5592AF78F355}" srcOrd="0" destOrd="0" presId="urn:microsoft.com/office/officeart/2005/8/layout/vList2"/>
    <dgm:cxn modelId="{300B09C2-C39A-47DB-9877-2537C125143E}" srcId="{1ECB1108-359D-473B-82AD-534683B1F243}" destId="{1FA7CC6F-3358-41C4-9560-02B10D6CB600}" srcOrd="2" destOrd="0" parTransId="{9D56FFBD-D860-44A1-99FA-C07591E7C82D}" sibTransId="{D79570F8-0AB4-4090-8CCB-BF83C699B376}"/>
    <dgm:cxn modelId="{E3B6B5C4-BBE4-4148-8C3B-077B78C387FE}" srcId="{1ECB1108-359D-473B-82AD-534683B1F243}" destId="{49D26570-4CA6-45BE-8B31-F060E7DB18B4}" srcOrd="0" destOrd="0" parTransId="{50244B3D-C3B8-470B-98B8-FE78C1FF6B54}" sibTransId="{617FDB49-A0A7-403C-9FED-D446760998C1}"/>
    <dgm:cxn modelId="{5D1C6351-3403-4681-9EF1-E86F5082B9F1}" type="presParOf" srcId="{67AF7244-19F5-40A3-833F-E65D4CB970C4}" destId="{ED415DCE-B425-4D7E-A564-8C7E10315D2B}" srcOrd="0" destOrd="0" presId="urn:microsoft.com/office/officeart/2005/8/layout/vList2"/>
    <dgm:cxn modelId="{1AC8D3B9-657A-4DA4-8606-3FB4B7AD83B7}" type="presParOf" srcId="{67AF7244-19F5-40A3-833F-E65D4CB970C4}" destId="{2A209022-78BD-4704-81E5-17B3EDFCADAD}" srcOrd="1" destOrd="0" presId="urn:microsoft.com/office/officeart/2005/8/layout/vList2"/>
    <dgm:cxn modelId="{C51DE2E9-3C20-4D93-925E-28D1785D62CC}" type="presParOf" srcId="{67AF7244-19F5-40A3-833F-E65D4CB970C4}" destId="{687EA0B0-5897-46B2-8153-5592AF78F355}" srcOrd="2" destOrd="0" presId="urn:microsoft.com/office/officeart/2005/8/layout/vList2"/>
    <dgm:cxn modelId="{FCF0B680-D514-4F07-91FD-78449BF61091}" type="presParOf" srcId="{67AF7244-19F5-40A3-833F-E65D4CB970C4}" destId="{2BD73FB8-9CFA-4FE8-A0D3-17CFDD89B84A}" srcOrd="3" destOrd="0" presId="urn:microsoft.com/office/officeart/2005/8/layout/vList2"/>
    <dgm:cxn modelId="{99E9F7F6-ACA6-45EE-8D08-33920163B0C7}" type="presParOf" srcId="{67AF7244-19F5-40A3-833F-E65D4CB970C4}" destId="{A3ADCC57-4017-45DF-8E90-7F9B2BD6A94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A17A1-517A-4557-AF1A-B9B950DB4AD0}">
      <dsp:nvSpPr>
        <dsp:cNvPr id="0" name=""/>
        <dsp:cNvSpPr/>
      </dsp:nvSpPr>
      <dsp:spPr>
        <a:xfrm>
          <a:off x="0" y="0"/>
          <a:ext cx="8549640" cy="11176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Kültürel varlıların korunarak gelecek nesillere aktarılması belgeleme ile sağlanmaktadır. Belgeleme, kültürel varlığın arşivlenmesini aynı zamanda günümüzdeki durumuna ilişkin ve geleceğe yönelik alınabilecek önlemleri kapsamaktadır. </a:t>
          </a:r>
        </a:p>
      </dsp:txBody>
      <dsp:txXfrm>
        <a:off x="32736" y="32736"/>
        <a:ext cx="7343571" cy="1052211"/>
      </dsp:txXfrm>
    </dsp:sp>
    <dsp:sp modelId="{C3C72D3C-F7EC-4B08-B309-757B3A02DD04}">
      <dsp:nvSpPr>
        <dsp:cNvPr id="0" name=""/>
        <dsp:cNvSpPr/>
      </dsp:nvSpPr>
      <dsp:spPr>
        <a:xfrm>
          <a:off x="754379" y="1303964"/>
          <a:ext cx="8549640" cy="11176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Bununla birlikte belgeleme, kültür varlıklarının mevcut durumunun değişik ölçek ve nitelikte çizimler ya da fotoğraflarla saptanması olarak da tanımlanmaktadır. </a:t>
          </a:r>
        </a:p>
      </dsp:txBody>
      <dsp:txXfrm>
        <a:off x="787115" y="1336700"/>
        <a:ext cx="7003293" cy="1052211"/>
      </dsp:txXfrm>
    </dsp:sp>
    <dsp:sp modelId="{117E1813-9F0F-4A2F-97C2-9B01DF9FE1EB}">
      <dsp:nvSpPr>
        <dsp:cNvPr id="0" name=""/>
        <dsp:cNvSpPr/>
      </dsp:nvSpPr>
      <dsp:spPr>
        <a:xfrm>
          <a:off x="1508759" y="2607928"/>
          <a:ext cx="8549640" cy="11176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Halı veya düz dokumaların incelendiği zamandaki mevcut durumlarına ilişkin bilgi ve belgenin üretildiği ve kayıt altına alındığı kimlik ve bozulmalarına yönelik hazırlanan belgeler koruma sürecinin temelini oluşturmaktadır. </a:t>
          </a:r>
        </a:p>
      </dsp:txBody>
      <dsp:txXfrm>
        <a:off x="1541495" y="2640664"/>
        <a:ext cx="7003293" cy="1052211"/>
      </dsp:txXfrm>
    </dsp:sp>
    <dsp:sp modelId="{260E949F-A613-4B3D-A57C-7AB35BDC5575}">
      <dsp:nvSpPr>
        <dsp:cNvPr id="0" name=""/>
        <dsp:cNvSpPr/>
      </dsp:nvSpPr>
      <dsp:spPr>
        <a:xfrm>
          <a:off x="7823145" y="847576"/>
          <a:ext cx="726494" cy="72649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986606" y="847576"/>
        <a:ext cx="399572" cy="546687"/>
      </dsp:txXfrm>
    </dsp:sp>
    <dsp:sp modelId="{AF5897A6-4C2E-4358-A210-55A83DE3C911}">
      <dsp:nvSpPr>
        <dsp:cNvPr id="0" name=""/>
        <dsp:cNvSpPr/>
      </dsp:nvSpPr>
      <dsp:spPr>
        <a:xfrm>
          <a:off x="8577525" y="2144089"/>
          <a:ext cx="726494" cy="72649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8740986" y="2144089"/>
        <a:ext cx="399572" cy="546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2191A-5F29-4A64-AE95-9DC54C6A1171}">
      <dsp:nvSpPr>
        <dsp:cNvPr id="0" name=""/>
        <dsp:cNvSpPr/>
      </dsp:nvSpPr>
      <dsp:spPr>
        <a:xfrm>
          <a:off x="0" y="0"/>
          <a:ext cx="5309310" cy="15623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Restitüsyon sözcüğü Türkçeye “yeniden tasarımlama” olarak girmiştir (TDK, 2019).</a:t>
          </a:r>
        </a:p>
      </dsp:txBody>
      <dsp:txXfrm>
        <a:off x="45761" y="45761"/>
        <a:ext cx="3623369" cy="1470868"/>
      </dsp:txXfrm>
    </dsp:sp>
    <dsp:sp modelId="{2DFF1DD5-9A59-48CA-AAE3-81D00D34D55E}">
      <dsp:nvSpPr>
        <dsp:cNvPr id="0" name=""/>
        <dsp:cNvSpPr/>
      </dsp:nvSpPr>
      <dsp:spPr>
        <a:xfrm>
          <a:off x="468468" y="1822788"/>
          <a:ext cx="5309310" cy="15623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Restitüsyon kültür varlılarını koruma ve sürdürülebilirliğini sağlama sürecinde başvurulan tekniklerden biridir. </a:t>
          </a:r>
        </a:p>
      </dsp:txBody>
      <dsp:txXfrm>
        <a:off x="514229" y="1868549"/>
        <a:ext cx="3733766" cy="1470868"/>
      </dsp:txXfrm>
    </dsp:sp>
    <dsp:sp modelId="{AC5D4A85-FA64-43FA-B02C-7CBDB3622246}">
      <dsp:nvSpPr>
        <dsp:cNvPr id="0" name=""/>
        <dsp:cNvSpPr/>
      </dsp:nvSpPr>
      <dsp:spPr>
        <a:xfrm>
          <a:off x="936937" y="3645576"/>
          <a:ext cx="5309310" cy="15623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Restitüsyon, arşiv kayıtları taranarak sonradan değişikliğe uğramış ya da kısmen yok olmuş ögelere ilişkin çizim, fotoğraf gibi belgelerden yararlanılarak dokumanın görünüş ve benzeri çizimlerle anlatım tekniğidir. </a:t>
          </a:r>
        </a:p>
      </dsp:txBody>
      <dsp:txXfrm>
        <a:off x="982698" y="3691337"/>
        <a:ext cx="3733766" cy="1470868"/>
      </dsp:txXfrm>
    </dsp:sp>
    <dsp:sp modelId="{DE25274A-9EEB-4529-95C7-38C8390C778A}">
      <dsp:nvSpPr>
        <dsp:cNvPr id="0" name=""/>
        <dsp:cNvSpPr/>
      </dsp:nvSpPr>
      <dsp:spPr>
        <a:xfrm>
          <a:off x="4293757" y="1184812"/>
          <a:ext cx="1015553" cy="1015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522256" y="1184812"/>
        <a:ext cx="558555" cy="764204"/>
      </dsp:txXfrm>
    </dsp:sp>
    <dsp:sp modelId="{9785C06F-0B8A-4FED-A468-0F6D332F7E80}">
      <dsp:nvSpPr>
        <dsp:cNvPr id="0" name=""/>
        <dsp:cNvSpPr/>
      </dsp:nvSpPr>
      <dsp:spPr>
        <a:xfrm>
          <a:off x="4762225" y="2997185"/>
          <a:ext cx="1015553" cy="1015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990724" y="2997185"/>
        <a:ext cx="558555" cy="7642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6DC1D-A728-4759-B2E1-0479D5BF6172}">
      <dsp:nvSpPr>
        <dsp:cNvPr id="0" name=""/>
        <dsp:cNvSpPr/>
      </dsp:nvSpPr>
      <dsp:spPr>
        <a:xfrm>
          <a:off x="0" y="918471"/>
          <a:ext cx="2828924" cy="1796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75EB66-3974-46EF-8603-2B3D44EF1CD5}">
      <dsp:nvSpPr>
        <dsp:cNvPr id="0" name=""/>
        <dsp:cNvSpPr/>
      </dsp:nvSpPr>
      <dsp:spPr>
        <a:xfrm>
          <a:off x="314325" y="121708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Restitüsyon işlemine başlamadan önce dokuma hakkında sözü edilen analizlerin yapılması gerekir. </a:t>
          </a:r>
        </a:p>
      </dsp:txBody>
      <dsp:txXfrm>
        <a:off x="366939" y="1269694"/>
        <a:ext cx="2723696" cy="1691139"/>
      </dsp:txXfrm>
    </dsp:sp>
    <dsp:sp modelId="{329B9D0A-BF0A-4FD4-97A2-1C5A46EAFC77}">
      <dsp:nvSpPr>
        <dsp:cNvPr id="0" name=""/>
        <dsp:cNvSpPr/>
      </dsp:nvSpPr>
      <dsp:spPr>
        <a:xfrm>
          <a:off x="3457574" y="918471"/>
          <a:ext cx="2828924" cy="1796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3DFFF1-1579-4281-9353-FAD9FB03EE75}">
      <dsp:nvSpPr>
        <dsp:cNvPr id="0" name=""/>
        <dsp:cNvSpPr/>
      </dsp:nvSpPr>
      <dsp:spPr>
        <a:xfrm>
          <a:off x="3771900" y="121708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Dokumanın kendisi ve fotoğrafları incelenerek dokuma hakkında bilgi edinilir.</a:t>
          </a:r>
        </a:p>
      </dsp:txBody>
      <dsp:txXfrm>
        <a:off x="3824514" y="1269694"/>
        <a:ext cx="2723696" cy="1691139"/>
      </dsp:txXfrm>
    </dsp:sp>
    <dsp:sp modelId="{728BEC45-9125-49C6-8B12-00F1B62CFD17}">
      <dsp:nvSpPr>
        <dsp:cNvPr id="0" name=""/>
        <dsp:cNvSpPr/>
      </dsp:nvSpPr>
      <dsp:spPr>
        <a:xfrm>
          <a:off x="6915149" y="918471"/>
          <a:ext cx="2828924" cy="1796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33E6D5-C433-44A9-8502-53334E381E30}">
      <dsp:nvSpPr>
        <dsp:cNvPr id="0" name=""/>
        <dsp:cNvSpPr/>
      </dsp:nvSpPr>
      <dsp:spPr>
        <a:xfrm>
          <a:off x="7229475" y="121708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Bu bilgiler içinde dikkat edilmesi gereken hususlardan biri dokumanın tasarım ve kompozisyon özellikleridir. Bu işlem sonrasında dokumanın teknik çizimi, tasarım ve kompozisyon özellikleri esas alınarak yapılır.</a:t>
          </a:r>
        </a:p>
      </dsp:txBody>
      <dsp:txXfrm>
        <a:off x="7282089" y="1269694"/>
        <a:ext cx="2723696" cy="16911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1362F-ED35-4452-9ED7-0B774BBF80CF}">
      <dsp:nvSpPr>
        <dsp:cNvPr id="0" name=""/>
        <dsp:cNvSpPr/>
      </dsp:nvSpPr>
      <dsp:spPr>
        <a:xfrm>
          <a:off x="0" y="2542"/>
          <a:ext cx="624624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A8A26A-3551-4336-9DE2-CBF21C0ED587}">
      <dsp:nvSpPr>
        <dsp:cNvPr id="0" name=""/>
        <dsp:cNvSpPr/>
      </dsp:nvSpPr>
      <dsp:spPr>
        <a:xfrm>
          <a:off x="0" y="2542"/>
          <a:ext cx="6246248" cy="1734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Tarihi halı veya düz dokumaların motif ve kompozisyon özelliklerinin doğrudan korunması hatta yeniden dokunarak kültürel mirasta sürdürülebilirliğin sağlanması açısından önemlidir.</a:t>
          </a:r>
        </a:p>
      </dsp:txBody>
      <dsp:txXfrm>
        <a:off x="0" y="2542"/>
        <a:ext cx="6246248" cy="1734293"/>
      </dsp:txXfrm>
    </dsp:sp>
    <dsp:sp modelId="{DB051525-BE6F-4ACD-A770-F9FC1CAD683D}">
      <dsp:nvSpPr>
        <dsp:cNvPr id="0" name=""/>
        <dsp:cNvSpPr/>
      </dsp:nvSpPr>
      <dsp:spPr>
        <a:xfrm>
          <a:off x="0" y="1736836"/>
          <a:ext cx="624624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CF1177-604D-4484-A25D-BCC8A682DAAD}">
      <dsp:nvSpPr>
        <dsp:cNvPr id="0" name=""/>
        <dsp:cNvSpPr/>
      </dsp:nvSpPr>
      <dsp:spPr>
        <a:xfrm>
          <a:off x="0" y="1736836"/>
          <a:ext cx="6246248" cy="1734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Halılar</a:t>
          </a:r>
          <a:r>
            <a:rPr lang="en-US" sz="2200" kern="1200" dirty="0"/>
            <a:t>, </a:t>
          </a:r>
          <a:r>
            <a:rPr lang="en-US" sz="2200" kern="1200" dirty="0" err="1"/>
            <a:t>dokuyan</a:t>
          </a:r>
          <a:r>
            <a:rPr lang="en-US" sz="2200" kern="1200" dirty="0"/>
            <a:t> </a:t>
          </a:r>
          <a:r>
            <a:rPr lang="en-US" sz="2200" kern="1200" dirty="0" err="1"/>
            <a:t>kişinin</a:t>
          </a:r>
          <a:r>
            <a:rPr lang="en-US" sz="2200" kern="1200" dirty="0"/>
            <a:t> </a:t>
          </a:r>
          <a:r>
            <a:rPr lang="en-US" sz="2200" kern="1200" dirty="0" err="1"/>
            <a:t>duygu</a:t>
          </a:r>
          <a:r>
            <a:rPr lang="en-US" sz="2200" kern="1200" dirty="0"/>
            <a:t>, </a:t>
          </a:r>
          <a:r>
            <a:rPr lang="en-US" sz="2200" kern="1200" dirty="0" err="1"/>
            <a:t>düşünce</a:t>
          </a:r>
          <a:r>
            <a:rPr lang="en-US" sz="2200" kern="1200" dirty="0"/>
            <a:t>, </a:t>
          </a:r>
          <a:r>
            <a:rPr lang="en-US" sz="2200" kern="1200" dirty="0" err="1"/>
            <a:t>gelenek</a:t>
          </a:r>
          <a:r>
            <a:rPr lang="en-US" sz="2200" kern="1200" dirty="0"/>
            <a:t> </a:t>
          </a:r>
          <a:r>
            <a:rPr lang="en-US" sz="2200" kern="1200" dirty="0" err="1"/>
            <a:t>ve</a:t>
          </a:r>
          <a:r>
            <a:rPr lang="en-US" sz="2200" kern="1200" dirty="0"/>
            <a:t> </a:t>
          </a:r>
          <a:r>
            <a:rPr lang="en-US" sz="2200" kern="1200" dirty="0" err="1"/>
            <a:t>göreneklerini</a:t>
          </a:r>
          <a:r>
            <a:rPr lang="en-US" sz="2200" kern="1200" dirty="0"/>
            <a:t> </a:t>
          </a:r>
          <a:r>
            <a:rPr lang="en-US" sz="2200" kern="1200" dirty="0" err="1"/>
            <a:t>yansıttığından</a:t>
          </a:r>
          <a:r>
            <a:rPr lang="en-US" sz="2200" kern="1200" dirty="0"/>
            <a:t> </a:t>
          </a:r>
          <a:r>
            <a:rPr lang="en-US" sz="2200" kern="1200" dirty="0" err="1"/>
            <a:t>toplumun</a:t>
          </a:r>
          <a:r>
            <a:rPr lang="en-US" sz="2200" kern="1200" dirty="0"/>
            <a:t> da </a:t>
          </a:r>
          <a:r>
            <a:rPr lang="en-US" sz="2200" kern="1200" dirty="0" err="1"/>
            <a:t>kültürel</a:t>
          </a:r>
          <a:r>
            <a:rPr lang="en-US" sz="2200" kern="1200" dirty="0"/>
            <a:t> </a:t>
          </a:r>
          <a:r>
            <a:rPr lang="en-US" sz="2200" kern="1200" dirty="0" err="1"/>
            <a:t>değerlerini</a:t>
          </a:r>
          <a:r>
            <a:rPr lang="en-US" sz="2200" kern="1200" dirty="0"/>
            <a:t> </a:t>
          </a:r>
          <a:r>
            <a:rPr lang="en-US" sz="2200" kern="1200" dirty="0" err="1"/>
            <a:t>ifade</a:t>
          </a:r>
          <a:r>
            <a:rPr lang="en-US" sz="2200" kern="1200" dirty="0"/>
            <a:t> </a:t>
          </a:r>
          <a:r>
            <a:rPr lang="en-US" sz="2200" kern="1200" dirty="0" err="1"/>
            <a:t>etmektedir</a:t>
          </a:r>
          <a:r>
            <a:rPr lang="en-US" sz="2200" kern="1200" dirty="0"/>
            <a:t>. </a:t>
          </a:r>
        </a:p>
      </dsp:txBody>
      <dsp:txXfrm>
        <a:off x="0" y="1736836"/>
        <a:ext cx="6246248" cy="1734293"/>
      </dsp:txXfrm>
    </dsp:sp>
    <dsp:sp modelId="{02AF90A4-75A0-4B58-ACCC-351269AA6FCA}">
      <dsp:nvSpPr>
        <dsp:cNvPr id="0" name=""/>
        <dsp:cNvSpPr/>
      </dsp:nvSpPr>
      <dsp:spPr>
        <a:xfrm>
          <a:off x="0" y="3471130"/>
          <a:ext cx="624624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39DA52-A0B9-4489-A1F8-783D2839EEA6}">
      <dsp:nvSpPr>
        <dsp:cNvPr id="0" name=""/>
        <dsp:cNvSpPr/>
      </dsp:nvSpPr>
      <dsp:spPr>
        <a:xfrm>
          <a:off x="0" y="3471130"/>
          <a:ext cx="6246248" cy="1734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Geçmişte üretilen halılar somut olmayan kültürel miras kapsamında değerlendirilmekte ve koruma altına alınması önem taşımaktadır. </a:t>
          </a:r>
        </a:p>
      </dsp:txBody>
      <dsp:txXfrm>
        <a:off x="0" y="3471130"/>
        <a:ext cx="6246248" cy="17342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15DCE-B425-4D7E-A564-8C7E10315D2B}">
      <dsp:nvSpPr>
        <dsp:cNvPr id="0" name=""/>
        <dsp:cNvSpPr/>
      </dsp:nvSpPr>
      <dsp:spPr>
        <a:xfrm>
          <a:off x="0" y="49951"/>
          <a:ext cx="6246248" cy="16662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Tekstil eseri mevcut hali ile gösterilerek, mevcut bulunan eksiklikler ve</a:t>
          </a:r>
          <a:br>
            <a:rPr lang="tr-TR" sz="1900" kern="1200"/>
          </a:br>
          <a:r>
            <a:rPr lang="tr-TR" sz="1900" kern="1200"/>
            <a:t>hasarlar düzeltilmez ve boş bırakılır.</a:t>
          </a:r>
          <a:endParaRPr lang="en-US" sz="1900" kern="1200"/>
        </a:p>
      </dsp:txBody>
      <dsp:txXfrm>
        <a:off x="81338" y="131289"/>
        <a:ext cx="6083572" cy="1503531"/>
      </dsp:txXfrm>
    </dsp:sp>
    <dsp:sp modelId="{687EA0B0-5897-46B2-8153-5592AF78F355}">
      <dsp:nvSpPr>
        <dsp:cNvPr id="0" name=""/>
        <dsp:cNvSpPr/>
      </dsp:nvSpPr>
      <dsp:spPr>
        <a:xfrm>
          <a:off x="0" y="1770879"/>
          <a:ext cx="6246248" cy="1666207"/>
        </a:xfrm>
        <a:prstGeom prst="roundRect">
          <a:avLst/>
        </a:prstGeom>
        <a:gradFill rotWithShape="0">
          <a:gsLst>
            <a:gs pos="0">
              <a:schemeClr val="accent2">
                <a:hueOff val="-723100"/>
                <a:satOff val="-4962"/>
                <a:lumOff val="2549"/>
                <a:alphaOff val="0"/>
                <a:satMod val="100000"/>
                <a:lumMod val="100000"/>
              </a:schemeClr>
            </a:gs>
            <a:gs pos="50000">
              <a:schemeClr val="accent2">
                <a:hueOff val="-723100"/>
                <a:satOff val="-4962"/>
                <a:lumOff val="2549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723100"/>
                <a:satOff val="-4962"/>
                <a:lumOff val="2549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Hasarlı ve eksik bölge kompozisyon özelliklerine göre tamamlanarak çizilir ve</a:t>
          </a:r>
          <a:br>
            <a:rPr lang="tr-TR" sz="1900" kern="1200"/>
          </a:br>
          <a:r>
            <a:rPr lang="tr-TR" sz="1900" kern="1200"/>
            <a:t>alanda yer alması gereken motifler kontur şeklinde çizilerek bırakılır.</a:t>
          </a:r>
          <a:endParaRPr lang="en-US" sz="1900" kern="1200"/>
        </a:p>
      </dsp:txBody>
      <dsp:txXfrm>
        <a:off x="81338" y="1852217"/>
        <a:ext cx="6083572" cy="1503531"/>
      </dsp:txXfrm>
    </dsp:sp>
    <dsp:sp modelId="{A3ADCC57-4017-45DF-8E90-7F9B2BD6A942}">
      <dsp:nvSpPr>
        <dsp:cNvPr id="0" name=""/>
        <dsp:cNvSpPr/>
      </dsp:nvSpPr>
      <dsp:spPr>
        <a:xfrm>
          <a:off x="0" y="3491807"/>
          <a:ext cx="6246248" cy="1666207"/>
        </a:xfrm>
        <a:prstGeom prst="roundRect">
          <a:avLst/>
        </a:prstGeom>
        <a:gradFill rotWithShape="0">
          <a:gsLst>
            <a:gs pos="0">
              <a:schemeClr val="accent2">
                <a:hueOff val="-1446200"/>
                <a:satOff val="-9924"/>
                <a:lumOff val="5098"/>
                <a:alphaOff val="0"/>
                <a:satMod val="100000"/>
                <a:lumMod val="100000"/>
              </a:schemeClr>
            </a:gs>
            <a:gs pos="50000">
              <a:schemeClr val="accent2">
                <a:hueOff val="-1446200"/>
                <a:satOff val="-9924"/>
                <a:lumOff val="5098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1446200"/>
                <a:satOff val="-9924"/>
                <a:lumOff val="5098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Hasarlı ve eksik kısımları tamamlanan eser orijinal renklerinden ayırt edilecek</a:t>
          </a:r>
          <a:br>
            <a:rPr lang="tr-TR" sz="1900" kern="1200"/>
          </a:br>
          <a:r>
            <a:rPr lang="tr-TR" sz="1900" kern="1200"/>
            <a:t>şekilde daha açık tonda boyanarak böylece orijinalinden ayırt edilir </a:t>
          </a:r>
          <a:br>
            <a:rPr lang="tr-TR" sz="1900" kern="1200"/>
          </a:br>
          <a:endParaRPr lang="en-US" sz="1900" kern="1200"/>
        </a:p>
      </dsp:txBody>
      <dsp:txXfrm>
        <a:off x="81338" y="3573145"/>
        <a:ext cx="6083572" cy="1503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527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3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3E88-2D66-4D17-B0FA-EA13CB20B2FF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8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7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0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0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38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1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8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7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205CAA-4E5A-4223-BD55-C5D2841AC9EF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889135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1091" y="2693987"/>
            <a:ext cx="7772400" cy="1470025"/>
          </a:xfrm>
        </p:spPr>
        <p:txBody>
          <a:bodyPr/>
          <a:lstStyle/>
          <a:p>
            <a:r>
              <a:rPr lang="tr-TR" dirty="0"/>
              <a:t>Halı ve Kilimde restitüsyon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1664" y="4509120"/>
            <a:ext cx="6400800" cy="1752600"/>
          </a:xfrm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DF4C-637C-4F56-8455-8B313984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A64D47-74C4-41D7-8B62-724997307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150" y="541681"/>
            <a:ext cx="10086621" cy="56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5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E765D6-F21E-4552-9597-BC5A3ECAB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25" y="600074"/>
            <a:ext cx="7210425" cy="589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4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7BA646-2EF7-49B9-A315-4D5114E5D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275" y="447675"/>
            <a:ext cx="721042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5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A5C471-6A26-46BB-BF50-4A3BD6322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850" y="485775"/>
            <a:ext cx="687705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05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F29A6D-3FB0-425C-A702-6AE3274A3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450" y="457200"/>
            <a:ext cx="686752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2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DELL\Desktop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23521" y="1718971"/>
            <a:ext cx="7944959" cy="41820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DELL\Desktop\Untitle2222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75889" y="1809471"/>
            <a:ext cx="8040223" cy="40010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C:\Users\DELL\Desktop\Untccccccitle2222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47310" y="2071445"/>
            <a:ext cx="8097381" cy="3477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 descr="C:\Users\DELL\Desktop\Untitbbbbbbb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620689"/>
            <a:ext cx="3600450" cy="5591175"/>
          </a:xfrm>
          <a:prstGeom prst="rect">
            <a:avLst/>
          </a:prstGeom>
          <a:noFill/>
        </p:spPr>
      </p:pic>
      <p:pic>
        <p:nvPicPr>
          <p:cNvPr id="4099" name="Picture 3" descr="C:\Users\DELL\Desktop\Untitbbbvvvvvbbbb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992" y="692697"/>
            <a:ext cx="3486150" cy="5400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 descr="C:\Users\DELL\Desktop\777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1988840"/>
            <a:ext cx="3752850" cy="3638550"/>
          </a:xfrm>
          <a:prstGeom prst="rect">
            <a:avLst/>
          </a:prstGeom>
          <a:noFill/>
        </p:spPr>
      </p:pic>
      <p:pic>
        <p:nvPicPr>
          <p:cNvPr id="5123" name="Picture 3" descr="C:\Users\DELL\Desktop\88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988840"/>
            <a:ext cx="3788824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1E98-74E7-4DD5-BACE-D580E8875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EC5A69-58B2-4B12-BB4B-17066EB199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88213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4093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7" name="Picture 3" descr="C:\Users\DELL\Desktop\888559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836712"/>
            <a:ext cx="3758234" cy="5544616"/>
          </a:xfrm>
          <a:prstGeom prst="rect">
            <a:avLst/>
          </a:prstGeom>
          <a:noFill/>
        </p:spPr>
      </p:pic>
      <p:pic>
        <p:nvPicPr>
          <p:cNvPr id="6146" name="Picture 2" descr="C:\Users\DELL\Desktop\888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908720"/>
            <a:ext cx="3714750" cy="5429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57E5DB9-047E-4B99-96C4-E508AF14C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6C4C32-613C-4BB8-9DBD-314668DFA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78373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2873D-8563-4291-88F9-EF33EF821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42" y="689472"/>
            <a:ext cx="3765200" cy="5479056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Restitüsyon nedir?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973FA6-2A55-4BD8-A266-8F0F39355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7837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B32BC358-4310-4910-A88A-D03569FABC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7565469"/>
              </p:ext>
            </p:extLst>
          </p:nvPr>
        </p:nvGraphicFramePr>
        <p:xfrm>
          <a:off x="5138058" y="800947"/>
          <a:ext cx="6246248" cy="5207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809170-FE1E-4870-A7CE-D6B5D007C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856" y="544639"/>
            <a:ext cx="4111524" cy="57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7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E499DDB0-F27A-44CC-8E62-15E86AF9E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811" y="403509"/>
            <a:ext cx="4087368" cy="6050982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3DCAF-11EA-4764-AEAE-09E0038F7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72" b="6723"/>
          <a:stretch/>
        </p:blipFill>
        <p:spPr>
          <a:xfrm>
            <a:off x="560449" y="1054433"/>
            <a:ext cx="3678176" cy="48605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EDCB-E496-4C65-B9C7-6507409D1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700" dirty="0" err="1"/>
              <a:t>Halı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düz</a:t>
            </a:r>
            <a:r>
              <a:rPr lang="en-US" sz="1700" dirty="0"/>
              <a:t> </a:t>
            </a:r>
            <a:r>
              <a:rPr lang="en-US" sz="1700" dirty="0" err="1"/>
              <a:t>dokumalarda</a:t>
            </a:r>
            <a:r>
              <a:rPr lang="en-US" sz="1700" dirty="0"/>
              <a:t> </a:t>
            </a:r>
            <a:r>
              <a:rPr lang="en-US" sz="1700" dirty="0" err="1"/>
              <a:t>yürütülen</a:t>
            </a:r>
            <a:r>
              <a:rPr lang="en-US" sz="1700" dirty="0"/>
              <a:t> </a:t>
            </a:r>
            <a:r>
              <a:rPr lang="en-US" sz="1700" dirty="0" err="1"/>
              <a:t>koruma</a:t>
            </a:r>
            <a:r>
              <a:rPr lang="en-US" sz="1700" dirty="0"/>
              <a:t> </a:t>
            </a:r>
            <a:r>
              <a:rPr lang="en-US" sz="1700" dirty="0" err="1"/>
              <a:t>onarım</a:t>
            </a:r>
            <a:r>
              <a:rPr lang="en-US" sz="1700" dirty="0"/>
              <a:t> </a:t>
            </a:r>
            <a:r>
              <a:rPr lang="en-US" sz="1700" dirty="0" err="1"/>
              <a:t>çalışmaları</a:t>
            </a:r>
            <a:r>
              <a:rPr lang="en-US" sz="1700" dirty="0"/>
              <a:t> </a:t>
            </a:r>
            <a:r>
              <a:rPr lang="en-US" sz="1700" dirty="0" err="1"/>
              <a:t>kapsamında</a:t>
            </a:r>
            <a:r>
              <a:rPr lang="en-US" sz="1700" dirty="0"/>
              <a:t> </a:t>
            </a:r>
            <a:r>
              <a:rPr lang="en-US" sz="1700" dirty="0" err="1"/>
              <a:t>desen</a:t>
            </a:r>
            <a:r>
              <a:rPr lang="en-US" sz="1700" dirty="0"/>
              <a:t> </a:t>
            </a:r>
            <a:r>
              <a:rPr lang="en-US" sz="1700" dirty="0" err="1"/>
              <a:t>çizimleri</a:t>
            </a:r>
            <a:r>
              <a:rPr lang="en-US" sz="1700" dirty="0"/>
              <a:t> </a:t>
            </a:r>
            <a:r>
              <a:rPr lang="en-US" sz="1700" dirty="0" err="1"/>
              <a:t>belgeleme</a:t>
            </a:r>
            <a:r>
              <a:rPr lang="en-US" sz="1700" dirty="0"/>
              <a:t> </a:t>
            </a:r>
            <a:r>
              <a:rPr lang="en-US" sz="1700" dirty="0" err="1"/>
              <a:t>açısından</a:t>
            </a:r>
            <a:r>
              <a:rPr lang="en-US" sz="1700" dirty="0"/>
              <a:t> </a:t>
            </a:r>
            <a:r>
              <a:rPr lang="en-US" sz="1700" dirty="0" err="1"/>
              <a:t>önemlidir</a:t>
            </a:r>
            <a:r>
              <a:rPr lang="en-US" sz="1700" dirty="0"/>
              <a:t>. </a:t>
            </a:r>
            <a:endParaRPr lang="tr-TR" sz="1700" dirty="0"/>
          </a:p>
          <a:p>
            <a:pPr>
              <a:lnSpc>
                <a:spcPct val="90000"/>
              </a:lnSpc>
            </a:pPr>
            <a:endParaRPr lang="tr-TR" sz="1700" dirty="0"/>
          </a:p>
          <a:p>
            <a:pPr>
              <a:lnSpc>
                <a:spcPct val="90000"/>
              </a:lnSpc>
            </a:pPr>
            <a:r>
              <a:rPr lang="en-US" sz="1700" dirty="0" err="1"/>
              <a:t>Dokumalardaki</a:t>
            </a:r>
            <a:r>
              <a:rPr lang="en-US" sz="1700" dirty="0"/>
              <a:t> </a:t>
            </a:r>
            <a:r>
              <a:rPr lang="en-US" sz="1700" dirty="0" err="1"/>
              <a:t>bozulmaların</a:t>
            </a:r>
            <a:r>
              <a:rPr lang="en-US" sz="1700" dirty="0"/>
              <a:t> </a:t>
            </a:r>
            <a:r>
              <a:rPr lang="en-US" sz="1700" dirty="0" err="1"/>
              <a:t>tespiti</a:t>
            </a:r>
            <a:r>
              <a:rPr lang="en-US" sz="1700" dirty="0"/>
              <a:t> </a:t>
            </a:r>
            <a:r>
              <a:rPr lang="en-US" sz="1700" dirty="0" err="1"/>
              <a:t>fotoğraflama</a:t>
            </a:r>
            <a:r>
              <a:rPr lang="en-US" sz="1700" dirty="0"/>
              <a:t> </a:t>
            </a:r>
            <a:r>
              <a:rPr lang="en-US" sz="1700" dirty="0" err="1"/>
              <a:t>yoluyla</a:t>
            </a:r>
            <a:r>
              <a:rPr lang="en-US" sz="1700" dirty="0"/>
              <a:t> </a:t>
            </a:r>
            <a:r>
              <a:rPr lang="en-US" sz="1700" dirty="0" err="1"/>
              <a:t>yapılır</a:t>
            </a:r>
            <a:r>
              <a:rPr lang="en-US" sz="1700" dirty="0"/>
              <a:t>. </a:t>
            </a:r>
            <a:endParaRPr lang="tr-TR" sz="1700" dirty="0"/>
          </a:p>
          <a:p>
            <a:pPr>
              <a:lnSpc>
                <a:spcPct val="90000"/>
              </a:lnSpc>
            </a:pPr>
            <a:endParaRPr lang="tr-TR" sz="1700" dirty="0"/>
          </a:p>
          <a:p>
            <a:pPr>
              <a:lnSpc>
                <a:spcPct val="90000"/>
              </a:lnSpc>
            </a:pPr>
            <a:r>
              <a:rPr lang="en-US" sz="1700" dirty="0" err="1"/>
              <a:t>Bozulmaların</a:t>
            </a:r>
            <a:r>
              <a:rPr lang="en-US" sz="1700" dirty="0"/>
              <a:t> </a:t>
            </a:r>
            <a:r>
              <a:rPr lang="en-US" sz="1700" dirty="0" err="1"/>
              <a:t>tespitinin</a:t>
            </a:r>
            <a:r>
              <a:rPr lang="en-US" sz="1700" dirty="0"/>
              <a:t> </a:t>
            </a:r>
            <a:r>
              <a:rPr lang="en-US" sz="1700" dirty="0" err="1"/>
              <a:t>ardından</a:t>
            </a:r>
            <a:r>
              <a:rPr lang="en-US" sz="1700" dirty="0"/>
              <a:t> </a:t>
            </a:r>
            <a:r>
              <a:rPr lang="en-US" sz="1700" dirty="0" err="1"/>
              <a:t>uygun</a:t>
            </a:r>
            <a:r>
              <a:rPr lang="en-US" sz="1700" dirty="0"/>
              <a:t> </a:t>
            </a:r>
            <a:r>
              <a:rPr lang="en-US" sz="1700" dirty="0" err="1"/>
              <a:t>koruma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onarım</a:t>
            </a:r>
            <a:r>
              <a:rPr lang="en-US" sz="1700" dirty="0"/>
              <a:t> </a:t>
            </a:r>
            <a:r>
              <a:rPr lang="en-US" sz="1700" dirty="0" err="1"/>
              <a:t>çalışmaları</a:t>
            </a:r>
            <a:r>
              <a:rPr lang="en-US" sz="1700" dirty="0"/>
              <a:t> </a:t>
            </a:r>
            <a:r>
              <a:rPr lang="en-US" sz="1700" dirty="0" err="1"/>
              <a:t>planlanır</a:t>
            </a:r>
            <a:r>
              <a:rPr lang="en-US" sz="1700" dirty="0"/>
              <a:t>.</a:t>
            </a:r>
            <a:endParaRPr lang="tr-TR" sz="1700" dirty="0"/>
          </a:p>
          <a:p>
            <a:pPr>
              <a:lnSpc>
                <a:spcPct val="90000"/>
              </a:lnSpc>
            </a:pPr>
            <a:endParaRPr lang="tr-TR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 </a:t>
            </a:r>
            <a:r>
              <a:rPr lang="en-US" sz="1700" dirty="0" err="1"/>
              <a:t>Belgeleme</a:t>
            </a:r>
            <a:r>
              <a:rPr lang="en-US" sz="1700" dirty="0"/>
              <a:t> </a:t>
            </a:r>
            <a:r>
              <a:rPr lang="en-US" sz="1700" dirty="0" err="1"/>
              <a:t>çalışması</a:t>
            </a:r>
            <a:r>
              <a:rPr lang="en-US" sz="1700" dirty="0"/>
              <a:t> </a:t>
            </a:r>
            <a:r>
              <a:rPr lang="en-US" sz="1700" dirty="0" err="1"/>
              <a:t>sonrasında</a:t>
            </a:r>
            <a:r>
              <a:rPr lang="en-US" sz="1700" dirty="0"/>
              <a:t> </a:t>
            </a:r>
            <a:r>
              <a:rPr lang="en-US" sz="1700" dirty="0" err="1"/>
              <a:t>dokuma</a:t>
            </a:r>
            <a:r>
              <a:rPr lang="en-US" sz="1700" dirty="0"/>
              <a:t> </a:t>
            </a:r>
            <a:r>
              <a:rPr lang="en-US" sz="1700" dirty="0" err="1"/>
              <a:t>üzerinde</a:t>
            </a:r>
            <a:r>
              <a:rPr lang="en-US" sz="1700" dirty="0"/>
              <a:t> </a:t>
            </a:r>
            <a:r>
              <a:rPr lang="en-US" sz="1700" dirty="0" err="1"/>
              <a:t>çeşitli</a:t>
            </a:r>
            <a:r>
              <a:rPr lang="en-US" sz="1700" dirty="0"/>
              <a:t> </a:t>
            </a:r>
            <a:r>
              <a:rPr lang="en-US" sz="1700" dirty="0" err="1"/>
              <a:t>analiz</a:t>
            </a:r>
            <a:r>
              <a:rPr lang="en-US" sz="1700" dirty="0"/>
              <a:t> </a:t>
            </a:r>
            <a:r>
              <a:rPr lang="en-US" sz="1700" dirty="0" err="1"/>
              <a:t>yapılmaktadır</a:t>
            </a:r>
            <a:r>
              <a:rPr lang="en-US" sz="1700" dirty="0"/>
              <a:t>. </a:t>
            </a:r>
            <a:r>
              <a:rPr lang="en-US" sz="1700" dirty="0" err="1"/>
              <a:t>Analiz</a:t>
            </a:r>
            <a:r>
              <a:rPr lang="en-US" sz="1700" dirty="0"/>
              <a:t> </a:t>
            </a:r>
            <a:r>
              <a:rPr lang="en-US" sz="1700" dirty="0" err="1"/>
              <a:t>dokumayı</a:t>
            </a:r>
            <a:r>
              <a:rPr lang="en-US" sz="1700" dirty="0"/>
              <a:t> </a:t>
            </a:r>
            <a:r>
              <a:rPr lang="en-US" sz="1700" dirty="0" err="1"/>
              <a:t>tanımaya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değerlendirmeye</a:t>
            </a:r>
            <a:r>
              <a:rPr lang="en-US" sz="1700" dirty="0"/>
              <a:t> </a:t>
            </a:r>
            <a:r>
              <a:rPr lang="en-US" sz="1700" dirty="0" err="1"/>
              <a:t>yöneliktir</a:t>
            </a:r>
            <a:r>
              <a:rPr lang="en-US" sz="1700" dirty="0"/>
              <a:t>. </a:t>
            </a:r>
            <a:endParaRPr lang="tr-TR" sz="1700" dirty="0"/>
          </a:p>
          <a:p>
            <a:pPr>
              <a:lnSpc>
                <a:spcPct val="90000"/>
              </a:lnSpc>
            </a:pPr>
            <a:endParaRPr lang="tr-TR" sz="1700" dirty="0"/>
          </a:p>
          <a:p>
            <a:pPr>
              <a:lnSpc>
                <a:spcPct val="90000"/>
              </a:lnSpc>
            </a:pPr>
            <a:r>
              <a:rPr lang="en-US" sz="1700" dirty="0" err="1"/>
              <a:t>Analiz</a:t>
            </a:r>
            <a:r>
              <a:rPr lang="en-US" sz="1700" dirty="0"/>
              <a:t> </a:t>
            </a:r>
            <a:r>
              <a:rPr lang="en-US" sz="1700" dirty="0" err="1"/>
              <a:t>sırasında</a:t>
            </a:r>
            <a:r>
              <a:rPr lang="en-US" sz="1700" dirty="0"/>
              <a:t> </a:t>
            </a:r>
            <a:r>
              <a:rPr lang="en-US" sz="1700" dirty="0" err="1"/>
              <a:t>eğer</a:t>
            </a:r>
            <a:r>
              <a:rPr lang="en-US" sz="1700" dirty="0"/>
              <a:t> </a:t>
            </a:r>
            <a:r>
              <a:rPr lang="en-US" sz="1700" dirty="0" err="1"/>
              <a:t>biliniyor</a:t>
            </a:r>
            <a:r>
              <a:rPr lang="en-US" sz="1700" dirty="0"/>
              <a:t> </a:t>
            </a:r>
            <a:r>
              <a:rPr lang="en-US" sz="1700" dirty="0" err="1"/>
              <a:t>ise</a:t>
            </a:r>
            <a:r>
              <a:rPr lang="en-US" sz="1700" dirty="0"/>
              <a:t> </a:t>
            </a:r>
            <a:r>
              <a:rPr lang="en-US" sz="1700" dirty="0" err="1"/>
              <a:t>dokumanın</a:t>
            </a:r>
            <a:r>
              <a:rPr lang="en-US" sz="1700" dirty="0"/>
              <a:t> </a:t>
            </a:r>
            <a:r>
              <a:rPr lang="en-US" sz="1700" dirty="0" err="1"/>
              <a:t>yapım</a:t>
            </a:r>
            <a:r>
              <a:rPr lang="en-US" sz="1700" dirty="0"/>
              <a:t> </a:t>
            </a:r>
            <a:r>
              <a:rPr lang="en-US" sz="1700" dirty="0" err="1"/>
              <a:t>tarihi</a:t>
            </a:r>
            <a:r>
              <a:rPr lang="en-US" sz="1700" dirty="0"/>
              <a:t>, </a:t>
            </a:r>
            <a:r>
              <a:rPr lang="en-US" sz="1700" dirty="0" err="1"/>
              <a:t>kullanılan</a:t>
            </a:r>
            <a:r>
              <a:rPr lang="en-US" sz="1700" dirty="0"/>
              <a:t> </a:t>
            </a:r>
            <a:r>
              <a:rPr lang="en-US" sz="1700" dirty="0" err="1"/>
              <a:t>dokuma</a:t>
            </a:r>
            <a:r>
              <a:rPr lang="en-US" sz="1700" dirty="0"/>
              <a:t> </a:t>
            </a:r>
            <a:r>
              <a:rPr lang="en-US" sz="1700" dirty="0" err="1"/>
              <a:t>tekniği</a:t>
            </a:r>
            <a:r>
              <a:rPr lang="en-US" sz="1700" dirty="0"/>
              <a:t>, </a:t>
            </a:r>
            <a:r>
              <a:rPr lang="en-US" sz="1700" dirty="0" err="1"/>
              <a:t>atkı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çözgü</a:t>
            </a:r>
            <a:r>
              <a:rPr lang="en-US" sz="1700" dirty="0"/>
              <a:t> </a:t>
            </a:r>
            <a:r>
              <a:rPr lang="en-US" sz="1700" dirty="0" err="1"/>
              <a:t>ipliklerinin</a:t>
            </a:r>
            <a:r>
              <a:rPr lang="en-US" sz="1700" dirty="0"/>
              <a:t> </a:t>
            </a:r>
            <a:r>
              <a:rPr lang="en-US" sz="1700" dirty="0" err="1"/>
              <a:t>hammaddesi</a:t>
            </a:r>
            <a:r>
              <a:rPr lang="en-US" sz="1700" dirty="0"/>
              <a:t> (</a:t>
            </a:r>
            <a:r>
              <a:rPr lang="en-US" sz="1700" dirty="0" err="1"/>
              <a:t>lif</a:t>
            </a:r>
            <a:r>
              <a:rPr lang="en-US" sz="1700" dirty="0"/>
              <a:t> </a:t>
            </a:r>
            <a:r>
              <a:rPr lang="en-US" sz="1700" dirty="0" err="1"/>
              <a:t>cinsi</a:t>
            </a:r>
            <a:r>
              <a:rPr lang="en-US" sz="1700" dirty="0"/>
              <a:t>), </a:t>
            </a:r>
            <a:r>
              <a:rPr lang="en-US" sz="1700" dirty="0" err="1"/>
              <a:t>dokuma</a:t>
            </a:r>
            <a:r>
              <a:rPr lang="en-US" sz="1700" dirty="0"/>
              <a:t> </a:t>
            </a:r>
            <a:r>
              <a:rPr lang="en-US" sz="1700" dirty="0" err="1"/>
              <a:t>sıklığı</a:t>
            </a:r>
            <a:r>
              <a:rPr lang="en-US" sz="1700" dirty="0"/>
              <a:t>, </a:t>
            </a:r>
            <a:r>
              <a:rPr lang="en-US" sz="1700" dirty="0" err="1"/>
              <a:t>dokuma</a:t>
            </a:r>
            <a:r>
              <a:rPr lang="en-US" sz="1700" dirty="0"/>
              <a:t> </a:t>
            </a:r>
            <a:r>
              <a:rPr lang="en-US" sz="1700" dirty="0" err="1"/>
              <a:t>kalınlığı</a:t>
            </a:r>
            <a:r>
              <a:rPr lang="en-US" sz="1700" dirty="0"/>
              <a:t>, </a:t>
            </a:r>
            <a:r>
              <a:rPr lang="en-US" sz="1700" dirty="0" err="1"/>
              <a:t>dokuma</a:t>
            </a:r>
            <a:r>
              <a:rPr lang="en-US" sz="1700" dirty="0"/>
              <a:t> </a:t>
            </a:r>
            <a:r>
              <a:rPr lang="en-US" sz="1700" dirty="0" err="1"/>
              <a:t>örgüsü</a:t>
            </a:r>
            <a:r>
              <a:rPr lang="en-US" sz="1700" dirty="0"/>
              <a:t>, </a:t>
            </a:r>
            <a:r>
              <a:rPr lang="en-US" sz="1700" dirty="0" err="1"/>
              <a:t>iplik</a:t>
            </a:r>
            <a:r>
              <a:rPr lang="en-US" sz="1700" dirty="0"/>
              <a:t> </a:t>
            </a:r>
            <a:r>
              <a:rPr lang="en-US" sz="1700" dirty="0" err="1"/>
              <a:t>büküm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kat</a:t>
            </a:r>
            <a:r>
              <a:rPr lang="en-US" sz="1700" dirty="0"/>
              <a:t> </a:t>
            </a:r>
            <a:r>
              <a:rPr lang="en-US" sz="1700" dirty="0" err="1"/>
              <a:t>sayısı</a:t>
            </a:r>
            <a:r>
              <a:rPr lang="en-US" sz="1700" dirty="0"/>
              <a:t>, </a:t>
            </a:r>
            <a:r>
              <a:rPr lang="en-US" sz="1700" dirty="0" err="1"/>
              <a:t>kullanılan</a:t>
            </a:r>
            <a:r>
              <a:rPr lang="en-US" sz="1700" dirty="0"/>
              <a:t> </a:t>
            </a:r>
            <a:r>
              <a:rPr lang="en-US" sz="1700" dirty="0" err="1"/>
              <a:t>düğüm</a:t>
            </a:r>
            <a:r>
              <a:rPr lang="en-US" sz="1700" dirty="0"/>
              <a:t> tipi, </a:t>
            </a:r>
            <a:r>
              <a:rPr lang="en-US" sz="1700" dirty="0" err="1"/>
              <a:t>renk</a:t>
            </a:r>
            <a:r>
              <a:rPr lang="en-US" sz="1700" dirty="0"/>
              <a:t>, motif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kompozisyon</a:t>
            </a:r>
            <a:r>
              <a:rPr lang="en-US" sz="1700" dirty="0"/>
              <a:t> </a:t>
            </a:r>
            <a:r>
              <a:rPr lang="en-US" sz="1700" dirty="0" err="1"/>
              <a:t>gibi</a:t>
            </a:r>
            <a:r>
              <a:rPr lang="en-US" sz="1700" dirty="0"/>
              <a:t> </a:t>
            </a:r>
            <a:r>
              <a:rPr lang="en-US" sz="1700" dirty="0" err="1"/>
              <a:t>fiziksel</a:t>
            </a:r>
            <a:r>
              <a:rPr lang="en-US" sz="1700" dirty="0"/>
              <a:t> </a:t>
            </a:r>
            <a:r>
              <a:rPr lang="en-US" sz="1700" dirty="0" err="1"/>
              <a:t>özellikleri</a:t>
            </a:r>
            <a:r>
              <a:rPr lang="en-US" sz="1700" dirty="0"/>
              <a:t> </a:t>
            </a:r>
            <a:r>
              <a:rPr lang="en-US" sz="1700" dirty="0" err="1"/>
              <a:t>tespit</a:t>
            </a:r>
            <a:r>
              <a:rPr lang="en-US" sz="1700" dirty="0"/>
              <a:t> </a:t>
            </a:r>
            <a:r>
              <a:rPr lang="en-US" sz="1700" dirty="0" err="1"/>
              <a:t>edilmektedir</a:t>
            </a:r>
            <a:r>
              <a:rPr lang="en-US" sz="17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0485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BB3AA-6411-462F-9A00-C64238229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7593" r="1" b="397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8FDB26-3E12-4BDD-BF2F-D9D8EEF9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DAAF63-2669-4EB5-B4E6-D0C7B77A14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2735673"/>
              </p:ext>
            </p:extLst>
          </p:nvPr>
        </p:nvGraphicFramePr>
        <p:xfrm>
          <a:off x="1066800" y="2103120"/>
          <a:ext cx="1005840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3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7E5DB9-047E-4B99-96C4-E508AF14C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C4C32-613C-4BB8-9DBD-314668DFA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78373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0FDEF-3FDC-45F1-B95D-3A85515D4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63" y="515197"/>
            <a:ext cx="3831701" cy="23704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973FA6-2A55-4BD8-A266-8F0F39355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7837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9A8010-914E-44BF-94D2-D736984504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392837"/>
              </p:ext>
            </p:extLst>
          </p:nvPr>
        </p:nvGraphicFramePr>
        <p:xfrm>
          <a:off x="5138058" y="800947"/>
          <a:ext cx="6246248" cy="5207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86180A-220E-4D56-B0FE-4DC5D5280FCC}"/>
              </a:ext>
            </a:extLst>
          </p:cNvPr>
          <p:cNvSpPr txBox="1"/>
          <p:nvPr/>
        </p:nvSpPr>
        <p:spPr>
          <a:xfrm>
            <a:off x="498664" y="3404930"/>
            <a:ext cx="4256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Elibelinde</a:t>
            </a:r>
            <a:r>
              <a:rPr lang="tr-TR" dirty="0"/>
              <a:t> motifi dişiliği doğurganlığı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Muska motifi nazara karşı korunma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Koç boynuzu motifi güç kuvvet </a:t>
            </a:r>
            <a:r>
              <a:rPr lang="tr-TR" dirty="0" err="1"/>
              <a:t>vb</a:t>
            </a:r>
            <a:r>
              <a:rPr lang="tr-TR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33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Fingerprint">
            <a:extLst>
              <a:ext uri="{FF2B5EF4-FFF2-40B4-BE49-F238E27FC236}">
                <a16:creationId xmlns:a16="http://schemas.microsoft.com/office/drawing/2014/main" id="{29B53FC2-9B23-4AA9-A553-5ED21D4A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535" y="782052"/>
            <a:ext cx="5257801" cy="52578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438150"/>
            <a:ext cx="4957554" cy="559688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tr-TR" sz="2400" dirty="0"/>
              <a:t>Restitüsyon işlemine başlanmadan önce dokuma hakkında araştırmaların</a:t>
            </a:r>
            <a:br>
              <a:rPr lang="tr-TR" sz="2400" dirty="0"/>
            </a:br>
            <a:r>
              <a:rPr lang="tr-TR" sz="2400" dirty="0"/>
              <a:t>yapılması gerekmektedir.</a:t>
            </a:r>
          </a:p>
          <a:p>
            <a:pPr>
              <a:lnSpc>
                <a:spcPct val="90000"/>
              </a:lnSpc>
            </a:pPr>
            <a:r>
              <a:rPr lang="tr-TR" sz="2400" dirty="0"/>
              <a:t> Dokumanın önceden çekilmiş fotoğraflarına ve dokumanın</a:t>
            </a:r>
            <a:br>
              <a:rPr lang="tr-TR" sz="2400" dirty="0"/>
            </a:br>
            <a:r>
              <a:rPr lang="tr-TR" sz="2400" dirty="0"/>
              <a:t>kendi üzerinden bakılarak dokuma hakkında bilgilere ulaşılmaya çalışılır. </a:t>
            </a:r>
          </a:p>
          <a:p>
            <a:pPr>
              <a:lnSpc>
                <a:spcPct val="90000"/>
              </a:lnSpc>
            </a:pPr>
            <a:r>
              <a:rPr lang="tr-TR" sz="2400" dirty="0"/>
              <a:t>Bu bilgiler</a:t>
            </a:r>
            <a:br>
              <a:rPr lang="tr-TR" sz="2400" dirty="0"/>
            </a:br>
            <a:r>
              <a:rPr lang="tr-TR" sz="2400" dirty="0"/>
              <a:t>içinde dikkat edilmesi hususlar arasında dokumanın tasarım ve kompozisyon özellikleri</a:t>
            </a:r>
            <a:br>
              <a:rPr lang="tr-TR" sz="2400" dirty="0"/>
            </a:br>
            <a:r>
              <a:rPr lang="tr-TR" sz="2400" dirty="0"/>
              <a:t>yer almalıdır. Daha sonra dokumanın teknik çizimi kendi tasarım ve kompozisyon</a:t>
            </a:r>
            <a:br>
              <a:rPr lang="tr-TR" sz="2400" dirty="0"/>
            </a:br>
            <a:r>
              <a:rPr lang="tr-TR" sz="2400" dirty="0"/>
              <a:t>özelliklerine göre yapılır. </a:t>
            </a:r>
            <a:br>
              <a:rPr lang="tr-TR" sz="1500" dirty="0"/>
            </a:br>
            <a:endParaRPr lang="tr-TR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7E5DB9-047E-4B99-96C4-E508AF14C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C4C32-613C-4BB8-9DBD-314668DFA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78373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442" y="689472"/>
            <a:ext cx="3765200" cy="5479056"/>
          </a:xfrm>
        </p:spPr>
        <p:txBody>
          <a:bodyPr>
            <a:normAutofit/>
          </a:bodyPr>
          <a:lstStyle/>
          <a:p>
            <a:pPr algn="ctr"/>
            <a:r>
              <a:rPr lang="tr-TR"/>
              <a:t>Restitüsyon Teknikleri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973FA6-2A55-4BD8-A266-8F0F39355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7837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F6D06F4-521C-4B9E-B424-8646D62469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712080"/>
              </p:ext>
            </p:extLst>
          </p:nvPr>
        </p:nvGraphicFramePr>
        <p:xfrm>
          <a:off x="5138058" y="800947"/>
          <a:ext cx="6246248" cy="5207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7474D6-D12E-45CA-A354-84ECA62C5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6EA05-A3E8-4CC7-8FE3-44942629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7327CB-FFE1-473C-9250-7A02C83B3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61E25C-125D-41D9-A67D-F6608686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9" y="640080"/>
            <a:ext cx="5056652" cy="557784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0A6138-0D4A-492A-BCC9-B54BFB7E4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20" y="809471"/>
            <a:ext cx="4713890" cy="5239058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1C9C50-12F6-4C5F-9D53-4A3558DA9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343" y="875955"/>
            <a:ext cx="4113657" cy="485694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3FD5E5-4CBB-4AC0-B576-394E4BDCB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Kareli kağıtlarla elde çizim yoluyla yapılabilir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/>
              <a:t>Carpet</a:t>
            </a:r>
            <a:r>
              <a:rPr lang="tr-TR" dirty="0"/>
              <a:t> </a:t>
            </a:r>
            <a:r>
              <a:rPr lang="tr-TR" dirty="0" err="1"/>
              <a:t>designer</a:t>
            </a:r>
            <a:r>
              <a:rPr lang="tr-TR" dirty="0"/>
              <a:t> programları kullanılabilir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3F5873-E56D-4836-8C82-DC56E6309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2365" y="374904"/>
            <a:ext cx="5117780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6945065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412</Words>
  <Application>Microsoft Office PowerPoint</Application>
  <PresentationFormat>Widescreen</PresentationFormat>
  <Paragraphs>41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Century Gothic</vt:lpstr>
      <vt:lpstr>Savon</vt:lpstr>
      <vt:lpstr>Halı ve Kilimde restitüsyon</vt:lpstr>
      <vt:lpstr>PowerPoint Presentation</vt:lpstr>
      <vt:lpstr>Restitüsyon nedir?</vt:lpstr>
      <vt:lpstr>PowerPoint Presentation</vt:lpstr>
      <vt:lpstr>PowerPoint Presentation</vt:lpstr>
      <vt:lpstr>PowerPoint Presentation</vt:lpstr>
      <vt:lpstr>PowerPoint Presentation</vt:lpstr>
      <vt:lpstr>Restitüsyon Teknikleri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Halı ve Kilimde restitüsyon</dc:title>
  <dc:creator>Aysem.Yanar</dc:creator>
  <cp:lastModifiedBy>Aysem.Yanar</cp:lastModifiedBy>
  <cp:revision>2</cp:revision>
  <dcterms:created xsi:type="dcterms:W3CDTF">2020-03-25T10:24:15Z</dcterms:created>
  <dcterms:modified xsi:type="dcterms:W3CDTF">2020-03-25T10:29:47Z</dcterms:modified>
</cp:coreProperties>
</file>