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256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574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739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31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216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644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5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6244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9823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3438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6418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A3A1B-0575-4CF8-B907-51FD556E3098}" type="datetimeFigureOut">
              <a:rPr lang="tr-TR" smtClean="0"/>
              <a:t>30.03.2020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3A8C1-3A90-4A29-9F4C-B9149D086E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513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4704" y="1481069"/>
            <a:ext cx="9573296" cy="2028893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+mn-lt"/>
              </a:rPr>
              <a:t>Yetişkinlerin Öğenme Özellikleri</a:t>
            </a:r>
            <a:r>
              <a:rPr lang="tr-TR" b="1" dirty="0" smtClean="0">
                <a:latin typeface="+mn-lt"/>
              </a:rPr>
              <a:t/>
            </a:r>
            <a:br>
              <a:rPr lang="tr-TR" b="1" dirty="0" smtClean="0">
                <a:latin typeface="+mn-lt"/>
              </a:rPr>
            </a:br>
            <a:endParaRPr lang="tr-TR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13430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036"/>
          </a:xfrm>
        </p:spPr>
        <p:txBody>
          <a:bodyPr/>
          <a:lstStyle/>
          <a:p>
            <a:r>
              <a:rPr lang="tr-TR" b="1" dirty="0" smtClean="0">
                <a:latin typeface="+mn-lt"/>
              </a:rPr>
              <a:t>Sağlık Eğitimi Hizmeti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169" y="1983345"/>
            <a:ext cx="10515600" cy="43610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Eğitim; </a:t>
            </a:r>
            <a:r>
              <a:rPr lang="tr-TR" sz="3200" dirty="0"/>
              <a:t>s</a:t>
            </a:r>
            <a:r>
              <a:rPr lang="en-US" sz="3200" dirty="0" err="1" smtClean="0"/>
              <a:t>ağlık</a:t>
            </a:r>
            <a:r>
              <a:rPr lang="en-US" sz="3200" dirty="0" smtClean="0"/>
              <a:t> </a:t>
            </a:r>
            <a:r>
              <a:rPr lang="en-US" sz="3200" dirty="0" err="1" smtClean="0"/>
              <a:t>personelinin</a:t>
            </a:r>
            <a:r>
              <a:rPr lang="en-US" sz="3200" dirty="0" smtClean="0"/>
              <a:t>, </a:t>
            </a:r>
            <a:r>
              <a:rPr lang="en-US" sz="3200" dirty="0" err="1" smtClean="0"/>
              <a:t>halka</a:t>
            </a:r>
            <a:r>
              <a:rPr lang="en-US" sz="3200" dirty="0" smtClean="0"/>
              <a:t> </a:t>
            </a:r>
            <a:r>
              <a:rPr lang="en-US" sz="3200" dirty="0" err="1" smtClean="0"/>
              <a:t>sağlık</a:t>
            </a:r>
            <a:r>
              <a:rPr lang="en-US" sz="3200" dirty="0" smtClean="0"/>
              <a:t> </a:t>
            </a:r>
            <a:r>
              <a:rPr lang="en-US" sz="3200" dirty="0" err="1" smtClean="0"/>
              <a:t>hizmeti</a:t>
            </a:r>
            <a:r>
              <a:rPr lang="en-US" sz="3200" dirty="0" smtClean="0"/>
              <a:t> </a:t>
            </a:r>
            <a:r>
              <a:rPr lang="en-US" sz="3200" dirty="0" err="1" smtClean="0"/>
              <a:t>sunabilmesi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halkın</a:t>
            </a:r>
            <a:r>
              <a:rPr lang="en-US" sz="3200" dirty="0" smtClean="0"/>
              <a:t> </a:t>
            </a:r>
            <a:r>
              <a:rPr lang="en-US" sz="3200" dirty="0" err="1" smtClean="0"/>
              <a:t>bu</a:t>
            </a:r>
            <a:r>
              <a:rPr lang="en-US" sz="3200" dirty="0" smtClean="0"/>
              <a:t> </a:t>
            </a:r>
            <a:r>
              <a:rPr lang="en-US" sz="3200" dirty="0" err="1" smtClean="0"/>
              <a:t>hizmetten</a:t>
            </a:r>
            <a:r>
              <a:rPr lang="en-US" sz="3200" dirty="0" smtClean="0"/>
              <a:t> </a:t>
            </a:r>
            <a:r>
              <a:rPr lang="en-US" sz="3200" dirty="0" err="1" smtClean="0"/>
              <a:t>yararlanabilmesi</a:t>
            </a:r>
            <a:r>
              <a:rPr lang="en-US" sz="3200" dirty="0" smtClean="0"/>
              <a:t> </a:t>
            </a:r>
            <a:r>
              <a:rPr lang="en-US" sz="3200" dirty="0" err="1" smtClean="0"/>
              <a:t>için</a:t>
            </a:r>
            <a:r>
              <a:rPr lang="en-US" sz="3200" dirty="0" smtClean="0"/>
              <a:t> her </a:t>
            </a:r>
            <a:r>
              <a:rPr lang="en-US" sz="3200" dirty="0" err="1" smtClean="0"/>
              <a:t>fırsatta</a:t>
            </a:r>
            <a:r>
              <a:rPr lang="en-US" sz="3200" dirty="0" smtClean="0"/>
              <a:t> </a:t>
            </a:r>
            <a:r>
              <a:rPr lang="en-US" sz="3200" dirty="0" err="1" smtClean="0"/>
              <a:t>yapması</a:t>
            </a:r>
            <a:r>
              <a:rPr lang="en-US" sz="3200" dirty="0" smtClean="0"/>
              <a:t> </a:t>
            </a:r>
            <a:r>
              <a:rPr lang="en-US" sz="3200" dirty="0" err="1" smtClean="0"/>
              <a:t>gereken</a:t>
            </a:r>
            <a:r>
              <a:rPr lang="en-US" sz="3200" dirty="0" smtClean="0"/>
              <a:t> </a:t>
            </a:r>
            <a:r>
              <a:rPr lang="en-US" sz="3200" dirty="0" err="1" smtClean="0"/>
              <a:t>temel</a:t>
            </a:r>
            <a:r>
              <a:rPr lang="en-US" sz="3200" dirty="0" smtClean="0"/>
              <a:t> </a:t>
            </a:r>
            <a:r>
              <a:rPr lang="en-US" sz="3200" dirty="0" err="1" smtClean="0"/>
              <a:t>bir</a:t>
            </a:r>
            <a:r>
              <a:rPr lang="en-US" sz="3200" dirty="0" smtClean="0"/>
              <a:t> </a:t>
            </a:r>
            <a:r>
              <a:rPr lang="en-US" sz="3200" dirty="0" err="1" smtClean="0"/>
              <a:t>görevdir</a:t>
            </a:r>
            <a:r>
              <a:rPr lang="en-US" sz="3200" dirty="0" smtClean="0"/>
              <a:t>. </a:t>
            </a:r>
            <a:endParaRPr lang="tr-TR" sz="3200" dirty="0"/>
          </a:p>
        </p:txBody>
      </p:sp>
      <p:sp>
        <p:nvSpPr>
          <p:cNvPr id="4" name="Oval 3"/>
          <p:cNvSpPr/>
          <p:nvPr/>
        </p:nvSpPr>
        <p:spPr>
          <a:xfrm>
            <a:off x="1738647" y="3696237"/>
            <a:ext cx="8358389" cy="197845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</a:rPr>
              <a:t>Sağlık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personeli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görevi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yürütürken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halk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eğitiminin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özelliklerini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iyi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bilmeli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kurallarına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uymalıdır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endParaRPr lang="tr-T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393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867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dirty="0" smtClean="0">
                <a:latin typeface="+mn-lt"/>
              </a:rPr>
              <a:t>Sağlık Eğitimi = </a:t>
            </a:r>
            <a:r>
              <a:rPr lang="en-US" b="1" dirty="0" err="1" smtClean="0">
                <a:latin typeface="+mn-lt"/>
              </a:rPr>
              <a:t>Davranış</a:t>
            </a:r>
            <a:r>
              <a:rPr lang="en-US" b="1" dirty="0" smtClean="0">
                <a:latin typeface="+mn-lt"/>
              </a:rPr>
              <a:t> </a:t>
            </a:r>
            <a:r>
              <a:rPr lang="tr-TR" b="1" dirty="0" err="1">
                <a:latin typeface="+mn-lt"/>
              </a:rPr>
              <a:t>D</a:t>
            </a:r>
            <a:r>
              <a:rPr lang="en-US" b="1" dirty="0" err="1" smtClean="0">
                <a:latin typeface="+mn-lt"/>
              </a:rPr>
              <a:t>eğişikliği</a:t>
            </a:r>
            <a:r>
              <a:rPr lang="en-US" b="1" dirty="0" smtClean="0">
                <a:latin typeface="+mn-lt"/>
              </a:rPr>
              <a:t> </a:t>
            </a:r>
            <a:r>
              <a:rPr lang="tr-TR" b="1" dirty="0" smtClean="0">
                <a:latin typeface="+mn-lt"/>
              </a:rPr>
              <a:t>O</a:t>
            </a:r>
            <a:r>
              <a:rPr lang="en-US" b="1" dirty="0" err="1" smtClean="0">
                <a:latin typeface="+mn-lt"/>
              </a:rPr>
              <a:t>luşturma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98501"/>
            <a:ext cx="10515600" cy="3992450"/>
          </a:xfrm>
        </p:spPr>
        <p:txBody>
          <a:bodyPr/>
          <a:lstStyle/>
          <a:p>
            <a:pPr marL="0" indent="0">
              <a:buNone/>
            </a:pPr>
            <a:r>
              <a:rPr lang="tr-TR" sz="3200" b="1" u="sng" dirty="0" smtClean="0"/>
              <a:t>Davranış değişikliği oluşturma bireylerin:</a:t>
            </a:r>
          </a:p>
          <a:p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düzeyi</a:t>
            </a:r>
            <a:endParaRPr lang="tr-TR" dirty="0"/>
          </a:p>
          <a:p>
            <a:r>
              <a:rPr lang="en-US" dirty="0" err="1" smtClean="0"/>
              <a:t>Konu</a:t>
            </a:r>
            <a:r>
              <a:rPr lang="en-US" dirty="0" smtClean="0"/>
              <a:t>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bilgi</a:t>
            </a:r>
            <a:r>
              <a:rPr lang="en-US" dirty="0" smtClean="0"/>
              <a:t> </a:t>
            </a:r>
            <a:r>
              <a:rPr lang="en-US" dirty="0" err="1" smtClean="0"/>
              <a:t>düzeyi</a:t>
            </a:r>
            <a:endParaRPr lang="tr-TR" dirty="0"/>
          </a:p>
          <a:p>
            <a:r>
              <a:rPr lang="en-US" dirty="0" err="1" smtClean="0"/>
              <a:t>Sosyokültürel</a:t>
            </a:r>
            <a:r>
              <a:rPr lang="en-US" dirty="0" smtClean="0"/>
              <a:t> </a:t>
            </a:r>
            <a:r>
              <a:rPr lang="en-US" dirty="0" err="1" smtClean="0"/>
              <a:t>faktör</a:t>
            </a:r>
            <a:endParaRPr lang="tr-TR" dirty="0"/>
          </a:p>
          <a:p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 smtClean="0"/>
              <a:t>davranış</a:t>
            </a:r>
            <a:r>
              <a:rPr lang="en-US" dirty="0" smtClean="0"/>
              <a:t> (</a:t>
            </a:r>
            <a:r>
              <a:rPr lang="en-US" dirty="0" err="1" smtClean="0"/>
              <a:t>sağlığı</a:t>
            </a:r>
            <a:r>
              <a:rPr lang="en-US" dirty="0" smtClean="0"/>
              <a:t> </a:t>
            </a:r>
            <a:r>
              <a:rPr lang="en-US" dirty="0" err="1" smtClean="0"/>
              <a:t>algılama,hastalığın</a:t>
            </a:r>
            <a:r>
              <a:rPr lang="en-US" dirty="0" smtClean="0"/>
              <a:t> </a:t>
            </a:r>
            <a:r>
              <a:rPr lang="en-US" dirty="0" err="1" smtClean="0"/>
              <a:t>ciddiyeti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tr-TR" dirty="0"/>
              <a:t>D</a:t>
            </a:r>
            <a:r>
              <a:rPr lang="en-US" dirty="0" err="1" smtClean="0"/>
              <a:t>avranış</a:t>
            </a:r>
            <a:r>
              <a:rPr lang="en-US" dirty="0" smtClean="0"/>
              <a:t> </a:t>
            </a:r>
            <a:r>
              <a:rPr lang="en-US" dirty="0" err="1" smtClean="0"/>
              <a:t>değişikliğinden</a:t>
            </a:r>
            <a:r>
              <a:rPr lang="en-US" dirty="0" smtClean="0"/>
              <a:t> </a:t>
            </a:r>
            <a:r>
              <a:rPr lang="en-US" dirty="0" err="1" smtClean="0"/>
              <a:t>beklenen</a:t>
            </a:r>
            <a:r>
              <a:rPr lang="en-US" dirty="0" smtClean="0"/>
              <a:t> </a:t>
            </a:r>
            <a:r>
              <a:rPr lang="en-US" dirty="0" err="1" smtClean="0"/>
              <a:t>yarar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değişiklik</a:t>
            </a:r>
            <a:r>
              <a:rPr lang="en-US" dirty="0" smtClean="0"/>
              <a:t> </a:t>
            </a:r>
            <a:r>
              <a:rPr lang="en-US" dirty="0" err="1" smtClean="0"/>
              <a:t>kolay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</a:t>
            </a:r>
            <a:endParaRPr lang="tr-TR" dirty="0"/>
          </a:p>
        </p:txBody>
      </p:sp>
      <p:sp>
        <p:nvSpPr>
          <p:cNvPr id="4" name="Down Arrow 3"/>
          <p:cNvSpPr/>
          <p:nvPr/>
        </p:nvSpPr>
        <p:spPr>
          <a:xfrm>
            <a:off x="5611368" y="1520093"/>
            <a:ext cx="484632" cy="978408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7067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Yetişkinlerin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öğrenme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özellikleri</a:t>
            </a:r>
            <a:r>
              <a:rPr lang="en-US" b="1" dirty="0" smtClean="0">
                <a:latin typeface="+mn-lt"/>
              </a:rPr>
              <a:t>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48749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Uygun</a:t>
            </a:r>
            <a:r>
              <a:rPr lang="en-US" sz="3200" dirty="0" smtClean="0"/>
              <a:t> </a:t>
            </a:r>
            <a:r>
              <a:rPr lang="en-US" sz="3200" dirty="0" err="1" smtClean="0"/>
              <a:t>ortam</a:t>
            </a:r>
            <a:r>
              <a:rPr lang="en-US" sz="3200" dirty="0" smtClean="0"/>
              <a:t> </a:t>
            </a:r>
            <a:r>
              <a:rPr lang="en-US" sz="3200" dirty="0" err="1" smtClean="0"/>
              <a:t>hazırlanmalı</a:t>
            </a:r>
            <a:r>
              <a:rPr lang="en-US" sz="3200" dirty="0" smtClean="0"/>
              <a:t> </a:t>
            </a:r>
            <a:endParaRPr lang="tr-TR" sz="3200" dirty="0" smtClean="0"/>
          </a:p>
          <a:p>
            <a:r>
              <a:rPr lang="en-US" sz="3200" dirty="0" err="1" smtClean="0"/>
              <a:t>İlgi</a:t>
            </a:r>
            <a:r>
              <a:rPr lang="en-US" sz="3200" dirty="0" smtClean="0"/>
              <a:t>, </a:t>
            </a:r>
            <a:r>
              <a:rPr lang="en-US" sz="3200" dirty="0" err="1" smtClean="0"/>
              <a:t>yetenek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gereksinimlerine</a:t>
            </a:r>
            <a:r>
              <a:rPr lang="en-US" sz="3200" dirty="0" smtClean="0"/>
              <a:t> </a:t>
            </a:r>
            <a:r>
              <a:rPr lang="en-US" sz="3200" dirty="0" err="1" smtClean="0"/>
              <a:t>dayalı</a:t>
            </a:r>
            <a:r>
              <a:rPr lang="en-US" sz="3200" dirty="0" smtClean="0"/>
              <a:t> </a:t>
            </a:r>
            <a:r>
              <a:rPr lang="en-US" sz="3200" dirty="0" err="1" smtClean="0"/>
              <a:t>olmalı</a:t>
            </a:r>
            <a:endParaRPr lang="tr-TR" sz="3200" dirty="0"/>
          </a:p>
          <a:p>
            <a:r>
              <a:rPr lang="en-US" sz="3200" dirty="0" err="1" smtClean="0"/>
              <a:t>Öğrenme</a:t>
            </a:r>
            <a:r>
              <a:rPr lang="en-US" sz="3200" dirty="0" smtClean="0"/>
              <a:t> </a:t>
            </a:r>
            <a:r>
              <a:rPr lang="en-US" sz="3200" dirty="0" err="1" smtClean="0"/>
              <a:t>hızı</a:t>
            </a:r>
            <a:r>
              <a:rPr lang="en-US" sz="3200" dirty="0" smtClean="0"/>
              <a:t> </a:t>
            </a:r>
            <a:r>
              <a:rPr lang="en-US" sz="3200" dirty="0" err="1" smtClean="0"/>
              <a:t>zorlanmamalı</a:t>
            </a:r>
            <a:r>
              <a:rPr lang="en-US" sz="3200" dirty="0" smtClean="0"/>
              <a:t>, </a:t>
            </a:r>
            <a:r>
              <a:rPr lang="en-US" sz="3200" dirty="0" err="1" smtClean="0"/>
              <a:t>yeterli</a:t>
            </a:r>
            <a:r>
              <a:rPr lang="en-US" sz="3200" dirty="0" smtClean="0"/>
              <a:t> </a:t>
            </a:r>
            <a:r>
              <a:rPr lang="en-US" sz="3200" dirty="0" err="1" smtClean="0"/>
              <a:t>zaman</a:t>
            </a:r>
            <a:r>
              <a:rPr lang="en-US" sz="3200" dirty="0" smtClean="0"/>
              <a:t> </a:t>
            </a:r>
            <a:r>
              <a:rPr lang="en-US" sz="3200" dirty="0" err="1" smtClean="0"/>
              <a:t>verilmeli</a:t>
            </a:r>
            <a:endParaRPr lang="tr-TR" sz="3200" dirty="0"/>
          </a:p>
          <a:p>
            <a:r>
              <a:rPr lang="en-US" sz="3200" dirty="0" err="1" smtClean="0"/>
              <a:t>Öğrenme</a:t>
            </a:r>
            <a:r>
              <a:rPr lang="en-US" sz="3200" dirty="0" smtClean="0"/>
              <a:t> </a:t>
            </a:r>
            <a:r>
              <a:rPr lang="en-US" sz="3200" dirty="0" err="1" smtClean="0"/>
              <a:t>yaşam</a:t>
            </a:r>
            <a:r>
              <a:rPr lang="en-US" sz="3200" dirty="0" smtClean="0"/>
              <a:t> </a:t>
            </a:r>
            <a:r>
              <a:rPr lang="en-US" sz="3200" dirty="0" err="1" smtClean="0"/>
              <a:t>durumunu</a:t>
            </a:r>
            <a:r>
              <a:rPr lang="en-US" sz="3200" dirty="0" smtClean="0"/>
              <a:t> </a:t>
            </a:r>
            <a:r>
              <a:rPr lang="en-US" sz="3200" dirty="0" err="1" smtClean="0"/>
              <a:t>sosyal</a:t>
            </a:r>
            <a:r>
              <a:rPr lang="en-US" sz="3200" dirty="0" smtClean="0"/>
              <a:t> </a:t>
            </a:r>
            <a:r>
              <a:rPr lang="en-US" sz="3200" dirty="0" err="1" smtClean="0"/>
              <a:t>rollerindeki</a:t>
            </a:r>
            <a:r>
              <a:rPr lang="en-US" sz="3200" dirty="0" smtClean="0"/>
              <a:t> </a:t>
            </a:r>
            <a:r>
              <a:rPr lang="en-US" sz="3200" dirty="0" err="1" smtClean="0"/>
              <a:t>yeteneklerini</a:t>
            </a:r>
            <a:r>
              <a:rPr lang="en-US" sz="3200" dirty="0" smtClean="0"/>
              <a:t> </a:t>
            </a:r>
            <a:r>
              <a:rPr lang="en-US" sz="3200" dirty="0" err="1" smtClean="0"/>
              <a:t>geliştirici</a:t>
            </a:r>
            <a:r>
              <a:rPr lang="en-US" sz="3200" dirty="0" smtClean="0"/>
              <a:t> </a:t>
            </a:r>
            <a:r>
              <a:rPr lang="en-US" sz="3200" dirty="0" err="1" smtClean="0"/>
              <a:t>olmalı</a:t>
            </a:r>
            <a:endParaRPr lang="tr-TR" sz="3200" dirty="0"/>
          </a:p>
          <a:p>
            <a:r>
              <a:rPr lang="en-US" sz="3200" dirty="0" err="1" smtClean="0"/>
              <a:t>Bilgi</a:t>
            </a:r>
            <a:r>
              <a:rPr lang="en-US" sz="3200" dirty="0" smtClean="0"/>
              <a:t> </a:t>
            </a:r>
            <a:r>
              <a:rPr lang="en-US" sz="3200" dirty="0" err="1" smtClean="0"/>
              <a:t>bilinçlendirici</a:t>
            </a:r>
            <a:r>
              <a:rPr lang="en-US" sz="3200" dirty="0" smtClean="0"/>
              <a:t> </a:t>
            </a:r>
            <a:r>
              <a:rPr lang="en-US" sz="3200" dirty="0" err="1" smtClean="0"/>
              <a:t>olmalı</a:t>
            </a:r>
            <a:endParaRPr lang="tr-TR" sz="3200" dirty="0"/>
          </a:p>
          <a:p>
            <a:r>
              <a:rPr lang="en-US" sz="3200" dirty="0" err="1" smtClean="0"/>
              <a:t>Öğrenme</a:t>
            </a:r>
            <a:r>
              <a:rPr lang="en-US" sz="3200" dirty="0" smtClean="0"/>
              <a:t> </a:t>
            </a:r>
            <a:r>
              <a:rPr lang="en-US" sz="3200" dirty="0" err="1" smtClean="0"/>
              <a:t>süreci</a:t>
            </a:r>
            <a:r>
              <a:rPr lang="en-US" sz="3200" dirty="0" smtClean="0"/>
              <a:t> </a:t>
            </a:r>
            <a:r>
              <a:rPr lang="en-US" sz="3200" dirty="0" err="1" smtClean="0"/>
              <a:t>etkin</a:t>
            </a:r>
            <a:r>
              <a:rPr lang="en-US" sz="3200" dirty="0" smtClean="0"/>
              <a:t> </a:t>
            </a:r>
            <a:r>
              <a:rPr lang="en-US" sz="3200" dirty="0" err="1" smtClean="0"/>
              <a:t>olmalı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196354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Yetişkinlerin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öğrenme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özellikleri</a:t>
            </a:r>
            <a:r>
              <a:rPr lang="en-US" b="1" dirty="0" smtClean="0">
                <a:latin typeface="+mn-lt"/>
              </a:rPr>
              <a:t>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Beceri</a:t>
            </a:r>
            <a:r>
              <a:rPr lang="en-US" sz="3200" dirty="0" smtClean="0"/>
              <a:t> </a:t>
            </a:r>
            <a:r>
              <a:rPr lang="en-US" sz="3200" dirty="0" err="1" smtClean="0"/>
              <a:t>kazanımında</a:t>
            </a:r>
            <a:r>
              <a:rPr lang="en-US" sz="3200" dirty="0" smtClean="0"/>
              <a:t> </a:t>
            </a:r>
            <a:r>
              <a:rPr lang="en-US" sz="3200" dirty="0" err="1" smtClean="0"/>
              <a:t>tekrar</a:t>
            </a:r>
            <a:r>
              <a:rPr lang="en-US" sz="3200" dirty="0" smtClean="0"/>
              <a:t> </a:t>
            </a:r>
            <a:r>
              <a:rPr lang="en-US" sz="3200" dirty="0" err="1" smtClean="0"/>
              <a:t>önemli</a:t>
            </a:r>
            <a:endParaRPr lang="tr-TR" sz="3200" dirty="0"/>
          </a:p>
          <a:p>
            <a:r>
              <a:rPr lang="en-US" sz="3200" dirty="0" err="1" smtClean="0"/>
              <a:t>Doğru</a:t>
            </a:r>
            <a:r>
              <a:rPr lang="en-US" sz="3200" dirty="0" smtClean="0"/>
              <a:t> </a:t>
            </a:r>
            <a:r>
              <a:rPr lang="en-US" sz="3200" dirty="0" err="1" smtClean="0"/>
              <a:t>davranışlar</a:t>
            </a:r>
            <a:r>
              <a:rPr lang="en-US" sz="3200" dirty="0" smtClean="0"/>
              <a:t> </a:t>
            </a:r>
            <a:r>
              <a:rPr lang="en-US" sz="3200" dirty="0" err="1" smtClean="0"/>
              <a:t>pekiştirilmeli</a:t>
            </a:r>
            <a:endParaRPr lang="tr-TR" sz="3200" dirty="0"/>
          </a:p>
          <a:p>
            <a:r>
              <a:rPr lang="en-US" sz="3200" dirty="0" err="1" smtClean="0"/>
              <a:t>Öğrenilecek</a:t>
            </a:r>
            <a:r>
              <a:rPr lang="en-US" sz="3200" dirty="0" smtClean="0"/>
              <a:t> </a:t>
            </a:r>
            <a:r>
              <a:rPr lang="en-US" sz="3200" dirty="0" err="1" smtClean="0"/>
              <a:t>konu</a:t>
            </a:r>
            <a:r>
              <a:rPr lang="en-US" sz="3200" dirty="0" smtClean="0"/>
              <a:t> </a:t>
            </a:r>
            <a:r>
              <a:rPr lang="en-US" sz="3200" dirty="0" err="1" smtClean="0"/>
              <a:t>yada</a:t>
            </a:r>
            <a:r>
              <a:rPr lang="en-US" sz="3200" dirty="0" smtClean="0"/>
              <a:t> </a:t>
            </a:r>
            <a:r>
              <a:rPr lang="en-US" sz="3200" dirty="0" err="1" smtClean="0"/>
              <a:t>sorun</a:t>
            </a:r>
            <a:r>
              <a:rPr lang="en-US" sz="3200" dirty="0" smtClean="0"/>
              <a:t> </a:t>
            </a:r>
            <a:r>
              <a:rPr lang="en-US" sz="3200" dirty="0" err="1" smtClean="0"/>
              <a:t>temel</a:t>
            </a:r>
            <a:r>
              <a:rPr lang="en-US" sz="3200" dirty="0" smtClean="0"/>
              <a:t> </a:t>
            </a:r>
            <a:r>
              <a:rPr lang="en-US" sz="3200" dirty="0" err="1" smtClean="0"/>
              <a:t>öğeleri</a:t>
            </a:r>
            <a:r>
              <a:rPr lang="en-US" sz="3200" dirty="0" smtClean="0"/>
              <a:t> </a:t>
            </a:r>
            <a:r>
              <a:rPr lang="en-US" sz="3200" dirty="0" err="1" smtClean="0"/>
              <a:t>ve</a:t>
            </a:r>
            <a:r>
              <a:rPr lang="en-US" sz="3200" dirty="0" smtClean="0"/>
              <a:t> </a:t>
            </a:r>
            <a:r>
              <a:rPr lang="en-US" sz="3200" dirty="0" err="1" smtClean="0"/>
              <a:t>bunlar</a:t>
            </a:r>
            <a:r>
              <a:rPr lang="en-US" sz="3200" dirty="0" smtClean="0"/>
              <a:t> </a:t>
            </a:r>
            <a:r>
              <a:rPr lang="en-US" sz="3200" dirty="0" err="1" smtClean="0"/>
              <a:t>arasındaki</a:t>
            </a:r>
            <a:r>
              <a:rPr lang="en-US" sz="3200" dirty="0" smtClean="0"/>
              <a:t> </a:t>
            </a:r>
            <a:r>
              <a:rPr lang="en-US" sz="3200" dirty="0" err="1" smtClean="0"/>
              <a:t>ilişki</a:t>
            </a:r>
            <a:r>
              <a:rPr lang="en-US" sz="3200" dirty="0" smtClean="0"/>
              <a:t> en </a:t>
            </a:r>
            <a:r>
              <a:rPr lang="en-US" sz="3200" dirty="0" err="1" smtClean="0"/>
              <a:t>ince</a:t>
            </a:r>
            <a:r>
              <a:rPr lang="en-US" sz="3200" dirty="0" smtClean="0"/>
              <a:t> </a:t>
            </a:r>
            <a:r>
              <a:rPr lang="en-US" sz="3200" dirty="0" err="1" smtClean="0"/>
              <a:t>ayrıntısına</a:t>
            </a:r>
            <a:r>
              <a:rPr lang="en-US" sz="3200" dirty="0" smtClean="0"/>
              <a:t> </a:t>
            </a:r>
            <a:r>
              <a:rPr lang="en-US" sz="3200" dirty="0" err="1" smtClean="0"/>
              <a:t>kadar</a:t>
            </a:r>
            <a:r>
              <a:rPr lang="en-US" sz="3200" dirty="0" smtClean="0"/>
              <a:t> </a:t>
            </a:r>
            <a:r>
              <a:rPr lang="en-US" sz="3200" dirty="0" err="1" smtClean="0"/>
              <a:t>yapısallaştırılmalı</a:t>
            </a:r>
            <a:endParaRPr lang="tr-TR" sz="3200" dirty="0"/>
          </a:p>
          <a:p>
            <a:r>
              <a:rPr lang="en-US" sz="3200" dirty="0" err="1" smtClean="0"/>
              <a:t>Konular</a:t>
            </a:r>
            <a:r>
              <a:rPr lang="en-US" sz="3200" dirty="0" smtClean="0"/>
              <a:t> </a:t>
            </a:r>
            <a:r>
              <a:rPr lang="en-US" sz="3200" dirty="0" err="1" smtClean="0"/>
              <a:t>basitten</a:t>
            </a:r>
            <a:r>
              <a:rPr lang="en-US" sz="3200" dirty="0" smtClean="0"/>
              <a:t> </a:t>
            </a:r>
            <a:r>
              <a:rPr lang="en-US" sz="3200" dirty="0" err="1" smtClean="0"/>
              <a:t>karmaşığa</a:t>
            </a:r>
            <a:r>
              <a:rPr lang="en-US" sz="3200" dirty="0" smtClean="0"/>
              <a:t> </a:t>
            </a:r>
            <a:r>
              <a:rPr lang="en-US" sz="3200" dirty="0" err="1" smtClean="0"/>
              <a:t>doğru</a:t>
            </a:r>
            <a:r>
              <a:rPr lang="en-US" sz="3200" dirty="0" smtClean="0"/>
              <a:t> </a:t>
            </a:r>
            <a:r>
              <a:rPr lang="en-US" sz="3200" dirty="0" err="1" smtClean="0"/>
              <a:t>sıralanmalı</a:t>
            </a:r>
            <a:endParaRPr lang="tr-TR" sz="3200" dirty="0"/>
          </a:p>
          <a:p>
            <a:r>
              <a:rPr lang="en-US" sz="3200" dirty="0" err="1" smtClean="0"/>
              <a:t>Kavrayarak</a:t>
            </a:r>
            <a:r>
              <a:rPr lang="en-US" sz="3200" dirty="0" smtClean="0"/>
              <a:t> </a:t>
            </a:r>
            <a:r>
              <a:rPr lang="en-US" sz="3200" dirty="0" err="1" smtClean="0"/>
              <a:t>öğrenme</a:t>
            </a:r>
            <a:r>
              <a:rPr lang="en-US" sz="3200" dirty="0" smtClean="0"/>
              <a:t> </a:t>
            </a:r>
            <a:r>
              <a:rPr lang="en-US" sz="3200" dirty="0" err="1" smtClean="0"/>
              <a:t>daha</a:t>
            </a:r>
            <a:r>
              <a:rPr lang="en-US" sz="3200" dirty="0" smtClean="0"/>
              <a:t> </a:t>
            </a:r>
            <a:r>
              <a:rPr lang="en-US" sz="3200" dirty="0" err="1" smtClean="0"/>
              <a:t>kalıcıdır</a:t>
            </a:r>
            <a:endParaRPr lang="tr-TR" sz="3200" dirty="0" smtClean="0"/>
          </a:p>
          <a:p>
            <a:r>
              <a:rPr lang="en-US" sz="3200" dirty="0" smtClean="0"/>
              <a:t>Geri </a:t>
            </a:r>
            <a:r>
              <a:rPr lang="en-US" sz="3200" dirty="0" err="1" smtClean="0"/>
              <a:t>bildirimler</a:t>
            </a:r>
            <a:r>
              <a:rPr lang="en-US" sz="3200" dirty="0" smtClean="0"/>
              <a:t> </a:t>
            </a:r>
            <a:r>
              <a:rPr lang="en-US" sz="3200" dirty="0" err="1" smtClean="0"/>
              <a:t>yetişkinin</a:t>
            </a:r>
            <a:r>
              <a:rPr lang="en-US" sz="3200" dirty="0" smtClean="0"/>
              <a:t> </a:t>
            </a:r>
            <a:r>
              <a:rPr lang="en-US" sz="3200" dirty="0" err="1" smtClean="0"/>
              <a:t>öğrenmeye</a:t>
            </a:r>
            <a:r>
              <a:rPr lang="en-US" sz="3200" dirty="0" smtClean="0"/>
              <a:t> </a:t>
            </a:r>
            <a:r>
              <a:rPr lang="en-US" sz="3200" dirty="0" err="1" smtClean="0"/>
              <a:t>karşı</a:t>
            </a:r>
            <a:r>
              <a:rPr lang="en-US" sz="3200" dirty="0" smtClean="0"/>
              <a:t> </a:t>
            </a:r>
            <a:r>
              <a:rPr lang="en-US" sz="3200" dirty="0" err="1" smtClean="0"/>
              <a:t>olumlu</a:t>
            </a:r>
            <a:r>
              <a:rPr lang="en-US" sz="3200" dirty="0" smtClean="0"/>
              <a:t> </a:t>
            </a:r>
            <a:r>
              <a:rPr lang="en-US" sz="3200" dirty="0" err="1" smtClean="0"/>
              <a:t>tutum</a:t>
            </a:r>
            <a:r>
              <a:rPr lang="en-US" sz="3200" dirty="0" smtClean="0"/>
              <a:t> </a:t>
            </a:r>
            <a:r>
              <a:rPr lang="en-US" sz="3200" dirty="0" err="1" smtClean="0"/>
              <a:t>geliştirmesini</a:t>
            </a:r>
            <a:r>
              <a:rPr lang="en-US" sz="3200" dirty="0" smtClean="0"/>
              <a:t> </a:t>
            </a:r>
            <a:r>
              <a:rPr lang="en-US" sz="3200" dirty="0" err="1" smtClean="0"/>
              <a:t>sağlar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02673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Yetişkinlerin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öğrenme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özellikleri</a:t>
            </a:r>
            <a:r>
              <a:rPr lang="en-US" b="1" dirty="0" smtClean="0">
                <a:latin typeface="+mn-lt"/>
              </a:rPr>
              <a:t> 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Yetişkinin</a:t>
            </a:r>
            <a:r>
              <a:rPr lang="en-US" dirty="0" smtClean="0"/>
              <a:t> </a:t>
            </a:r>
            <a:r>
              <a:rPr lang="en-US" dirty="0" err="1" smtClean="0"/>
              <a:t>başarılı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öğrenme</a:t>
            </a:r>
            <a:r>
              <a:rPr lang="en-US" dirty="0" smtClean="0"/>
              <a:t> </a:t>
            </a:r>
            <a:r>
              <a:rPr lang="en-US" dirty="0" err="1" smtClean="0"/>
              <a:t>sürecin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amaçları</a:t>
            </a:r>
            <a:r>
              <a:rPr lang="en-US" dirty="0" smtClean="0"/>
              <a:t> </a:t>
            </a:r>
            <a:r>
              <a:rPr lang="en-US" dirty="0" err="1" smtClean="0"/>
              <a:t>olmalıdır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err="1" smtClean="0"/>
              <a:t>Yetişkinin</a:t>
            </a:r>
            <a:r>
              <a:rPr lang="en-US" dirty="0" smtClean="0"/>
              <a:t> </a:t>
            </a:r>
            <a:r>
              <a:rPr lang="en-US" dirty="0" err="1" smtClean="0"/>
              <a:t>kültürüne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güdülenme</a:t>
            </a:r>
            <a:r>
              <a:rPr lang="en-US" dirty="0" smtClean="0"/>
              <a:t> </a:t>
            </a:r>
            <a:r>
              <a:rPr lang="en-US" dirty="0" err="1" smtClean="0"/>
              <a:t>önemlidir</a:t>
            </a:r>
            <a:endParaRPr lang="tr-TR" dirty="0"/>
          </a:p>
          <a:p>
            <a:r>
              <a:rPr lang="en-US" dirty="0" err="1" smtClean="0"/>
              <a:t>Yetişkinin</a:t>
            </a:r>
            <a:r>
              <a:rPr lang="en-US" dirty="0" smtClean="0"/>
              <a:t> </a:t>
            </a:r>
            <a:r>
              <a:rPr lang="en-US" dirty="0" err="1" smtClean="0"/>
              <a:t>değerleri</a:t>
            </a:r>
            <a:r>
              <a:rPr lang="en-US" dirty="0" smtClean="0"/>
              <a:t> </a:t>
            </a:r>
            <a:r>
              <a:rPr lang="en-US" dirty="0" err="1" smtClean="0"/>
              <a:t>göz</a:t>
            </a:r>
            <a:r>
              <a:rPr lang="en-US" dirty="0" smtClean="0"/>
              <a:t> </a:t>
            </a:r>
            <a:r>
              <a:rPr lang="en-US" dirty="0" err="1" smtClean="0"/>
              <a:t>önünde</a:t>
            </a:r>
            <a:r>
              <a:rPr lang="en-US" dirty="0" smtClean="0"/>
              <a:t> </a:t>
            </a:r>
            <a:r>
              <a:rPr lang="en-US" dirty="0" err="1" smtClean="0"/>
              <a:t>alınmalıdır</a:t>
            </a:r>
            <a:endParaRPr lang="tr-TR" dirty="0"/>
          </a:p>
          <a:p>
            <a:r>
              <a:rPr lang="en-US" dirty="0" err="1" smtClean="0"/>
              <a:t>Kaygı</a:t>
            </a:r>
            <a:r>
              <a:rPr lang="en-US" dirty="0" smtClean="0"/>
              <a:t> </a:t>
            </a:r>
            <a:r>
              <a:rPr lang="en-US" dirty="0" err="1" smtClean="0"/>
              <a:t>düzeyi</a:t>
            </a:r>
            <a:r>
              <a:rPr lang="en-US" dirty="0" smtClean="0"/>
              <a:t> </a:t>
            </a:r>
            <a:r>
              <a:rPr lang="en-US" dirty="0" err="1" smtClean="0"/>
              <a:t>göz</a:t>
            </a:r>
            <a:r>
              <a:rPr lang="en-US" dirty="0" smtClean="0"/>
              <a:t> </a:t>
            </a:r>
            <a:r>
              <a:rPr lang="en-US" dirty="0" err="1" smtClean="0"/>
              <a:t>önüne</a:t>
            </a:r>
            <a:r>
              <a:rPr lang="en-US" dirty="0" smtClean="0"/>
              <a:t> </a:t>
            </a:r>
            <a:r>
              <a:rPr lang="en-US" dirty="0" err="1" smtClean="0"/>
              <a:t>alınmalıdır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cesaretlendirme</a:t>
            </a:r>
            <a:r>
              <a:rPr lang="en-US" dirty="0" smtClean="0"/>
              <a:t> </a:t>
            </a:r>
            <a:r>
              <a:rPr lang="en-US" dirty="0" err="1" smtClean="0"/>
              <a:t>yönlendirme</a:t>
            </a:r>
            <a:r>
              <a:rPr lang="en-US" dirty="0" smtClean="0"/>
              <a:t> </a:t>
            </a:r>
            <a:r>
              <a:rPr lang="en-US" dirty="0" err="1" smtClean="0"/>
              <a:t>yapılmalıdır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1179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+mn-lt"/>
              </a:rPr>
              <a:t>Yetişkinin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öğrenme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engelleri</a:t>
            </a:r>
            <a:endParaRPr lang="tr-TR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u="sng" dirty="0" smtClean="0"/>
              <a:t>Fiziksel Engeller:</a:t>
            </a:r>
          </a:p>
          <a:p>
            <a:pPr marL="0" indent="0">
              <a:buNone/>
            </a:pPr>
            <a:endParaRPr lang="tr-TR" b="1" u="sng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 </a:t>
            </a:r>
            <a:r>
              <a:rPr lang="en-US" dirty="0" err="1" smtClean="0"/>
              <a:t>görme</a:t>
            </a:r>
            <a:r>
              <a:rPr lang="tr-TR" dirty="0" smtClean="0"/>
              <a:t> kaybı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İ</a:t>
            </a:r>
            <a:r>
              <a:rPr lang="en-US" dirty="0" err="1" smtClean="0"/>
              <a:t>şitme</a:t>
            </a:r>
            <a:r>
              <a:rPr lang="en-US" dirty="0" smtClean="0"/>
              <a:t> </a:t>
            </a:r>
            <a:r>
              <a:rPr lang="en-US" dirty="0" err="1" smtClean="0"/>
              <a:t>kaybı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Ö</a:t>
            </a:r>
            <a:r>
              <a:rPr lang="en-US" dirty="0" err="1" smtClean="0"/>
              <a:t>ğrenmeye</a:t>
            </a:r>
            <a:r>
              <a:rPr lang="en-US" dirty="0" smtClean="0"/>
              <a:t> </a:t>
            </a:r>
            <a:r>
              <a:rPr lang="en-US" dirty="0" err="1" smtClean="0"/>
              <a:t>uyum</a:t>
            </a:r>
            <a:r>
              <a:rPr lang="en-US" dirty="0" smtClean="0"/>
              <a:t> </a:t>
            </a:r>
            <a:r>
              <a:rPr lang="en-US" dirty="0" err="1" smtClean="0"/>
              <a:t>sağlayamama</a:t>
            </a:r>
            <a:r>
              <a:rPr lang="en-US" dirty="0" smtClean="0"/>
              <a:t> </a:t>
            </a:r>
            <a:endParaRPr lang="tr-TR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782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u="sng" dirty="0" err="1" smtClean="0"/>
              <a:t>Psikolojik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engeller</a:t>
            </a:r>
            <a:r>
              <a:rPr lang="tr-TR" b="1" dirty="0" smtClean="0"/>
              <a:t>:</a:t>
            </a:r>
            <a:endParaRPr lang="tr-TR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/>
              <a:t>Y</a:t>
            </a:r>
            <a:r>
              <a:rPr lang="en-US" dirty="0" err="1" smtClean="0"/>
              <a:t>ararına</a:t>
            </a:r>
            <a:r>
              <a:rPr lang="en-US" dirty="0" smtClean="0"/>
              <a:t> </a:t>
            </a:r>
            <a:r>
              <a:rPr lang="en-US" dirty="0" err="1" smtClean="0"/>
              <a:t>inanmama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Ö</a:t>
            </a:r>
            <a:r>
              <a:rPr lang="en-US" dirty="0" err="1" smtClean="0"/>
              <a:t>ğrenme</a:t>
            </a:r>
            <a:r>
              <a:rPr lang="en-US" dirty="0" smtClean="0"/>
              <a:t> </a:t>
            </a:r>
            <a:r>
              <a:rPr lang="en-US" dirty="0" err="1" smtClean="0"/>
              <a:t>hızının</a:t>
            </a:r>
            <a:r>
              <a:rPr lang="en-US" dirty="0" smtClean="0"/>
              <a:t> </a:t>
            </a:r>
            <a:r>
              <a:rPr lang="en-US" dirty="0" err="1" smtClean="0"/>
              <a:t>zorlanması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S</a:t>
            </a:r>
            <a:r>
              <a:rPr lang="en-US" dirty="0" err="1" smtClean="0"/>
              <a:t>osyal</a:t>
            </a:r>
            <a:r>
              <a:rPr lang="en-US" dirty="0" smtClean="0"/>
              <a:t> </a:t>
            </a:r>
            <a:r>
              <a:rPr lang="en-US" dirty="0" err="1" smtClean="0"/>
              <a:t>statüsü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Ö</a:t>
            </a:r>
            <a:r>
              <a:rPr lang="en-US" dirty="0" err="1" smtClean="0"/>
              <a:t>fke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K</a:t>
            </a:r>
            <a:r>
              <a:rPr lang="en-US" dirty="0" err="1" smtClean="0"/>
              <a:t>orku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U</a:t>
            </a:r>
            <a:r>
              <a:rPr lang="en-US" dirty="0" err="1" smtClean="0"/>
              <a:t>tanma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Ç</a:t>
            </a:r>
            <a:r>
              <a:rPr lang="en-US" dirty="0" err="1" smtClean="0"/>
              <a:t>ekinme</a:t>
            </a:r>
            <a:endParaRPr lang="tr-TR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 err="1"/>
              <a:t>İ</a:t>
            </a:r>
            <a:r>
              <a:rPr lang="en-US" dirty="0" err="1" smtClean="0"/>
              <a:t>lgisiz</a:t>
            </a:r>
            <a:r>
              <a:rPr lang="en-US" dirty="0" smtClean="0"/>
              <a:t> </a:t>
            </a:r>
            <a:r>
              <a:rPr lang="en-US" dirty="0" err="1" smtClean="0"/>
              <a:t>kalma</a:t>
            </a: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A</a:t>
            </a:r>
            <a:r>
              <a:rPr lang="en-US" dirty="0" err="1" smtClean="0"/>
              <a:t>şağılanma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5900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234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Yetişkinlerin Öğenme Özellikleri </vt:lpstr>
      <vt:lpstr>Sağlık Eğitimi Hizmeti</vt:lpstr>
      <vt:lpstr>Sağlık Eğitimi = Davranış Değişikliği Oluşturma</vt:lpstr>
      <vt:lpstr>Yetişkinlerin öğrenme özellikleri </vt:lpstr>
      <vt:lpstr>Yetişkinlerin öğrenme özellikleri </vt:lpstr>
      <vt:lpstr>Yetişkinlerin öğrenme özellikleri </vt:lpstr>
      <vt:lpstr>Yetişkinin öğrenme engelleri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Eğitimi</dc:title>
  <dc:creator>MaryaM</dc:creator>
  <cp:lastModifiedBy>MaryaM</cp:lastModifiedBy>
  <cp:revision>68</cp:revision>
  <dcterms:created xsi:type="dcterms:W3CDTF">2020-03-27T05:49:04Z</dcterms:created>
  <dcterms:modified xsi:type="dcterms:W3CDTF">2020-03-30T12:35:09Z</dcterms:modified>
</cp:coreProperties>
</file>