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E40025-5C14-4DC0-976B-8CC5BDE71305}" type="datetimeFigureOut">
              <a:rPr lang="tr-TR" smtClean="0"/>
              <a:t>27.09.2018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420605-2E82-4288-A863-978F3229751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ARA SINAV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Zengin</vt:lpstr>
      <vt:lpstr>ARA SINAV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syncretic</dc:creator>
  <cp:lastModifiedBy>syncretic</cp:lastModifiedBy>
  <cp:revision>1</cp:revision>
  <dcterms:created xsi:type="dcterms:W3CDTF">2018-09-27T06:26:16Z</dcterms:created>
  <dcterms:modified xsi:type="dcterms:W3CDTF">2018-09-27T06:27:00Z</dcterms:modified>
</cp:coreProperties>
</file>