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9D643-4859-FE4D-9517-23F5E30B994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025CDA7-D2A2-A244-8CC2-DEACB9C0F9AF}">
      <dgm:prSet phldrT="[Metin]"/>
      <dgm:spPr/>
      <dgm:t>
        <a:bodyPr/>
        <a:lstStyle/>
        <a:p>
          <a:r>
            <a:rPr lang="tr-TR" dirty="0"/>
            <a:t>Astım</a:t>
          </a:r>
        </a:p>
      </dgm:t>
    </dgm:pt>
    <dgm:pt modelId="{F3A7F067-3248-CB40-B23D-CAB04ED03803}" type="parTrans" cxnId="{CB338E8C-BADD-0547-BF0D-5AFE4A29B7B3}">
      <dgm:prSet/>
      <dgm:spPr/>
      <dgm:t>
        <a:bodyPr/>
        <a:lstStyle/>
        <a:p>
          <a:endParaRPr lang="tr-TR"/>
        </a:p>
      </dgm:t>
    </dgm:pt>
    <dgm:pt modelId="{9BD19ABA-6CFD-2F46-94EE-6064C499960A}" type="sibTrans" cxnId="{CB338E8C-BADD-0547-BF0D-5AFE4A29B7B3}">
      <dgm:prSet/>
      <dgm:spPr/>
      <dgm:t>
        <a:bodyPr/>
        <a:lstStyle/>
        <a:p>
          <a:endParaRPr lang="tr-TR"/>
        </a:p>
      </dgm:t>
    </dgm:pt>
    <dgm:pt modelId="{E0CBE3B7-5572-0C41-B21D-E396F216F936}">
      <dgm:prSet phldrT="[Metin]"/>
      <dgm:spPr/>
      <dgm:t>
        <a:bodyPr/>
        <a:lstStyle/>
        <a:p>
          <a:r>
            <a:rPr lang="tr-TR" dirty="0" err="1"/>
            <a:t>Obezite</a:t>
          </a:r>
          <a:endParaRPr lang="tr-TR" dirty="0"/>
        </a:p>
      </dgm:t>
    </dgm:pt>
    <dgm:pt modelId="{78FB7225-E3B3-994B-84B2-8FEC2C64C1BE}" type="parTrans" cxnId="{3882AC7A-B95D-5B40-9307-B285253AC348}">
      <dgm:prSet/>
      <dgm:spPr/>
      <dgm:t>
        <a:bodyPr/>
        <a:lstStyle/>
        <a:p>
          <a:endParaRPr lang="tr-TR"/>
        </a:p>
      </dgm:t>
    </dgm:pt>
    <dgm:pt modelId="{4D55D3B0-158F-C14D-8B62-84898371B13A}" type="sibTrans" cxnId="{3882AC7A-B95D-5B40-9307-B285253AC348}">
      <dgm:prSet/>
      <dgm:spPr/>
      <dgm:t>
        <a:bodyPr/>
        <a:lstStyle/>
        <a:p>
          <a:endParaRPr lang="tr-TR"/>
        </a:p>
      </dgm:t>
    </dgm:pt>
    <dgm:pt modelId="{206E9050-83DE-B645-B9A3-24AD5FECA3B3}">
      <dgm:prSet phldrT="[Metin]"/>
      <dgm:spPr/>
      <dgm:t>
        <a:bodyPr/>
        <a:lstStyle/>
        <a:p>
          <a:r>
            <a:rPr lang="tr-TR" dirty="0" err="1"/>
            <a:t>Diyabetes</a:t>
          </a:r>
          <a:r>
            <a:rPr lang="tr-TR" dirty="0"/>
            <a:t> </a:t>
          </a:r>
          <a:r>
            <a:rPr lang="tr-TR" dirty="0" err="1"/>
            <a:t>Mellitus</a:t>
          </a:r>
          <a:endParaRPr lang="tr-TR" dirty="0"/>
        </a:p>
      </dgm:t>
    </dgm:pt>
    <dgm:pt modelId="{C0D6FF84-563E-1640-BB56-57862316D7D0}" type="parTrans" cxnId="{DA50F0A4-8CE4-3E42-93D7-0E76028B00E6}">
      <dgm:prSet/>
      <dgm:spPr/>
      <dgm:t>
        <a:bodyPr/>
        <a:lstStyle/>
        <a:p>
          <a:endParaRPr lang="tr-TR"/>
        </a:p>
      </dgm:t>
    </dgm:pt>
    <dgm:pt modelId="{A5CC4741-8CA1-CB4B-AA30-62A01D028BFA}" type="sibTrans" cxnId="{DA50F0A4-8CE4-3E42-93D7-0E76028B00E6}">
      <dgm:prSet/>
      <dgm:spPr/>
      <dgm:t>
        <a:bodyPr/>
        <a:lstStyle/>
        <a:p>
          <a:endParaRPr lang="tr-TR"/>
        </a:p>
      </dgm:t>
    </dgm:pt>
    <dgm:pt modelId="{601C2519-04C1-0A4E-9330-345DC9BE2A27}" type="pres">
      <dgm:prSet presAssocID="{9E39D643-4859-FE4D-9517-23F5E30B9944}" presName="linear" presStyleCnt="0">
        <dgm:presLayoutVars>
          <dgm:dir/>
          <dgm:animLvl val="lvl"/>
          <dgm:resizeHandles val="exact"/>
        </dgm:presLayoutVars>
      </dgm:prSet>
      <dgm:spPr/>
    </dgm:pt>
    <dgm:pt modelId="{10FD30FB-8C92-BA44-8F09-EBE6ABDF2DAD}" type="pres">
      <dgm:prSet presAssocID="{0025CDA7-D2A2-A244-8CC2-DEACB9C0F9AF}" presName="parentLin" presStyleCnt="0"/>
      <dgm:spPr/>
    </dgm:pt>
    <dgm:pt modelId="{83C6329E-23E4-EF4E-99CF-1EDA52BED3C3}" type="pres">
      <dgm:prSet presAssocID="{0025CDA7-D2A2-A244-8CC2-DEACB9C0F9AF}" presName="parentLeftMargin" presStyleLbl="node1" presStyleIdx="0" presStyleCnt="3"/>
      <dgm:spPr/>
    </dgm:pt>
    <dgm:pt modelId="{21B6D4CC-3A7B-884F-80B4-11D1CD82C1FB}" type="pres">
      <dgm:prSet presAssocID="{0025CDA7-D2A2-A244-8CC2-DEACB9C0F9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DB6DAE-9FE7-5C47-88A5-EABC51112732}" type="pres">
      <dgm:prSet presAssocID="{0025CDA7-D2A2-A244-8CC2-DEACB9C0F9AF}" presName="negativeSpace" presStyleCnt="0"/>
      <dgm:spPr/>
    </dgm:pt>
    <dgm:pt modelId="{054FF0A7-7F4E-1745-8D57-E72F8A4A37E1}" type="pres">
      <dgm:prSet presAssocID="{0025CDA7-D2A2-A244-8CC2-DEACB9C0F9AF}" presName="childText" presStyleLbl="conFgAcc1" presStyleIdx="0" presStyleCnt="3">
        <dgm:presLayoutVars>
          <dgm:bulletEnabled val="1"/>
        </dgm:presLayoutVars>
      </dgm:prSet>
      <dgm:spPr/>
    </dgm:pt>
    <dgm:pt modelId="{CC973048-9DBE-7C4A-AD7E-AD65C0D2F6AF}" type="pres">
      <dgm:prSet presAssocID="{9BD19ABA-6CFD-2F46-94EE-6064C499960A}" presName="spaceBetweenRectangles" presStyleCnt="0"/>
      <dgm:spPr/>
    </dgm:pt>
    <dgm:pt modelId="{2E27209D-B7A0-A448-B829-BA68C3C9799E}" type="pres">
      <dgm:prSet presAssocID="{E0CBE3B7-5572-0C41-B21D-E396F216F936}" presName="parentLin" presStyleCnt="0"/>
      <dgm:spPr/>
    </dgm:pt>
    <dgm:pt modelId="{7C4890D8-587B-D14F-93FB-A7C0FC1BCA67}" type="pres">
      <dgm:prSet presAssocID="{E0CBE3B7-5572-0C41-B21D-E396F216F936}" presName="parentLeftMargin" presStyleLbl="node1" presStyleIdx="0" presStyleCnt="3"/>
      <dgm:spPr/>
    </dgm:pt>
    <dgm:pt modelId="{41368714-C59E-954C-BD42-9D65E4BA1574}" type="pres">
      <dgm:prSet presAssocID="{E0CBE3B7-5572-0C41-B21D-E396F216F9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99E21B-3C88-5D4A-942B-6EB0E10C769A}" type="pres">
      <dgm:prSet presAssocID="{E0CBE3B7-5572-0C41-B21D-E396F216F936}" presName="negativeSpace" presStyleCnt="0"/>
      <dgm:spPr/>
    </dgm:pt>
    <dgm:pt modelId="{F48441E9-D59D-554F-ACCE-1593B5D5B729}" type="pres">
      <dgm:prSet presAssocID="{E0CBE3B7-5572-0C41-B21D-E396F216F936}" presName="childText" presStyleLbl="conFgAcc1" presStyleIdx="1" presStyleCnt="3">
        <dgm:presLayoutVars>
          <dgm:bulletEnabled val="1"/>
        </dgm:presLayoutVars>
      </dgm:prSet>
      <dgm:spPr/>
    </dgm:pt>
    <dgm:pt modelId="{6C00F24F-F3AC-EE4F-8EAC-FECCE488F2A0}" type="pres">
      <dgm:prSet presAssocID="{4D55D3B0-158F-C14D-8B62-84898371B13A}" presName="spaceBetweenRectangles" presStyleCnt="0"/>
      <dgm:spPr/>
    </dgm:pt>
    <dgm:pt modelId="{19A0D060-08FB-324A-B91B-13AA43F580E3}" type="pres">
      <dgm:prSet presAssocID="{206E9050-83DE-B645-B9A3-24AD5FECA3B3}" presName="parentLin" presStyleCnt="0"/>
      <dgm:spPr/>
    </dgm:pt>
    <dgm:pt modelId="{05957961-EC51-3D41-B34C-9FB5C865FD40}" type="pres">
      <dgm:prSet presAssocID="{206E9050-83DE-B645-B9A3-24AD5FECA3B3}" presName="parentLeftMargin" presStyleLbl="node1" presStyleIdx="1" presStyleCnt="3"/>
      <dgm:spPr/>
    </dgm:pt>
    <dgm:pt modelId="{31CA6EFF-11EC-694C-9DBA-F8A0DA931F31}" type="pres">
      <dgm:prSet presAssocID="{206E9050-83DE-B645-B9A3-24AD5FECA3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D12DDA0-0A07-CF4F-903D-59013961DC08}" type="pres">
      <dgm:prSet presAssocID="{206E9050-83DE-B645-B9A3-24AD5FECA3B3}" presName="negativeSpace" presStyleCnt="0"/>
      <dgm:spPr/>
    </dgm:pt>
    <dgm:pt modelId="{A93A26D3-75CB-0447-B401-243E7812682A}" type="pres">
      <dgm:prSet presAssocID="{206E9050-83DE-B645-B9A3-24AD5FECA3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23B404-DAA0-C041-9A1D-2BAE5F64A481}" type="presOf" srcId="{E0CBE3B7-5572-0C41-B21D-E396F216F936}" destId="{7C4890D8-587B-D14F-93FB-A7C0FC1BCA67}" srcOrd="0" destOrd="0" presId="urn:microsoft.com/office/officeart/2005/8/layout/list1"/>
    <dgm:cxn modelId="{1004D43C-E85C-E445-845A-B72DEC86154E}" type="presOf" srcId="{0025CDA7-D2A2-A244-8CC2-DEACB9C0F9AF}" destId="{21B6D4CC-3A7B-884F-80B4-11D1CD82C1FB}" srcOrd="1" destOrd="0" presId="urn:microsoft.com/office/officeart/2005/8/layout/list1"/>
    <dgm:cxn modelId="{7F617148-6B1F-3042-90B9-AF6D07DCFD68}" type="presOf" srcId="{206E9050-83DE-B645-B9A3-24AD5FECA3B3}" destId="{05957961-EC51-3D41-B34C-9FB5C865FD40}" srcOrd="0" destOrd="0" presId="urn:microsoft.com/office/officeart/2005/8/layout/list1"/>
    <dgm:cxn modelId="{23DC0276-F7D5-C045-B96B-6D3525A95F46}" type="presOf" srcId="{206E9050-83DE-B645-B9A3-24AD5FECA3B3}" destId="{31CA6EFF-11EC-694C-9DBA-F8A0DA931F31}" srcOrd="1" destOrd="0" presId="urn:microsoft.com/office/officeart/2005/8/layout/list1"/>
    <dgm:cxn modelId="{3882AC7A-B95D-5B40-9307-B285253AC348}" srcId="{9E39D643-4859-FE4D-9517-23F5E30B9944}" destId="{E0CBE3B7-5572-0C41-B21D-E396F216F936}" srcOrd="1" destOrd="0" parTransId="{78FB7225-E3B3-994B-84B2-8FEC2C64C1BE}" sibTransId="{4D55D3B0-158F-C14D-8B62-84898371B13A}"/>
    <dgm:cxn modelId="{CB338E8C-BADD-0547-BF0D-5AFE4A29B7B3}" srcId="{9E39D643-4859-FE4D-9517-23F5E30B9944}" destId="{0025CDA7-D2A2-A244-8CC2-DEACB9C0F9AF}" srcOrd="0" destOrd="0" parTransId="{F3A7F067-3248-CB40-B23D-CAB04ED03803}" sibTransId="{9BD19ABA-6CFD-2F46-94EE-6064C499960A}"/>
    <dgm:cxn modelId="{DA50F0A4-8CE4-3E42-93D7-0E76028B00E6}" srcId="{9E39D643-4859-FE4D-9517-23F5E30B9944}" destId="{206E9050-83DE-B645-B9A3-24AD5FECA3B3}" srcOrd="2" destOrd="0" parTransId="{C0D6FF84-563E-1640-BB56-57862316D7D0}" sibTransId="{A5CC4741-8CA1-CB4B-AA30-62A01D028BFA}"/>
    <dgm:cxn modelId="{F80A5BB4-9BC3-E049-B525-CF10BAF96194}" type="presOf" srcId="{0025CDA7-D2A2-A244-8CC2-DEACB9C0F9AF}" destId="{83C6329E-23E4-EF4E-99CF-1EDA52BED3C3}" srcOrd="0" destOrd="0" presId="urn:microsoft.com/office/officeart/2005/8/layout/list1"/>
    <dgm:cxn modelId="{059E9DD5-7DD4-144C-9678-9F9C12E4F391}" type="presOf" srcId="{E0CBE3B7-5572-0C41-B21D-E396F216F936}" destId="{41368714-C59E-954C-BD42-9D65E4BA1574}" srcOrd="1" destOrd="0" presId="urn:microsoft.com/office/officeart/2005/8/layout/list1"/>
    <dgm:cxn modelId="{ECE56CE0-7A0F-F543-A896-8022E94C7D73}" type="presOf" srcId="{9E39D643-4859-FE4D-9517-23F5E30B9944}" destId="{601C2519-04C1-0A4E-9330-345DC9BE2A27}" srcOrd="0" destOrd="0" presId="urn:microsoft.com/office/officeart/2005/8/layout/list1"/>
    <dgm:cxn modelId="{21E6B862-353A-6845-8209-9A4DD490B29C}" type="presParOf" srcId="{601C2519-04C1-0A4E-9330-345DC9BE2A27}" destId="{10FD30FB-8C92-BA44-8F09-EBE6ABDF2DAD}" srcOrd="0" destOrd="0" presId="urn:microsoft.com/office/officeart/2005/8/layout/list1"/>
    <dgm:cxn modelId="{3607EA23-07C1-CC46-8A94-BB57BF3F01E5}" type="presParOf" srcId="{10FD30FB-8C92-BA44-8F09-EBE6ABDF2DAD}" destId="{83C6329E-23E4-EF4E-99CF-1EDA52BED3C3}" srcOrd="0" destOrd="0" presId="urn:microsoft.com/office/officeart/2005/8/layout/list1"/>
    <dgm:cxn modelId="{5510E4DB-B4C3-2842-96CD-4EEEE2D43C49}" type="presParOf" srcId="{10FD30FB-8C92-BA44-8F09-EBE6ABDF2DAD}" destId="{21B6D4CC-3A7B-884F-80B4-11D1CD82C1FB}" srcOrd="1" destOrd="0" presId="urn:microsoft.com/office/officeart/2005/8/layout/list1"/>
    <dgm:cxn modelId="{419E4B99-C03D-EA48-8EDB-998BE4751608}" type="presParOf" srcId="{601C2519-04C1-0A4E-9330-345DC9BE2A27}" destId="{4CDB6DAE-9FE7-5C47-88A5-EABC51112732}" srcOrd="1" destOrd="0" presId="urn:microsoft.com/office/officeart/2005/8/layout/list1"/>
    <dgm:cxn modelId="{C71F2B69-8B7D-7E4C-B29D-4A99EDF952A4}" type="presParOf" srcId="{601C2519-04C1-0A4E-9330-345DC9BE2A27}" destId="{054FF0A7-7F4E-1745-8D57-E72F8A4A37E1}" srcOrd="2" destOrd="0" presId="urn:microsoft.com/office/officeart/2005/8/layout/list1"/>
    <dgm:cxn modelId="{25072034-B7F7-D04A-810D-EB52228454CC}" type="presParOf" srcId="{601C2519-04C1-0A4E-9330-345DC9BE2A27}" destId="{CC973048-9DBE-7C4A-AD7E-AD65C0D2F6AF}" srcOrd="3" destOrd="0" presId="urn:microsoft.com/office/officeart/2005/8/layout/list1"/>
    <dgm:cxn modelId="{3483C66C-07CF-FF4E-9292-EDCD7198C949}" type="presParOf" srcId="{601C2519-04C1-0A4E-9330-345DC9BE2A27}" destId="{2E27209D-B7A0-A448-B829-BA68C3C9799E}" srcOrd="4" destOrd="0" presId="urn:microsoft.com/office/officeart/2005/8/layout/list1"/>
    <dgm:cxn modelId="{BF2A33D9-CE49-2949-B39E-D9E705D9D723}" type="presParOf" srcId="{2E27209D-B7A0-A448-B829-BA68C3C9799E}" destId="{7C4890D8-587B-D14F-93FB-A7C0FC1BCA67}" srcOrd="0" destOrd="0" presId="urn:microsoft.com/office/officeart/2005/8/layout/list1"/>
    <dgm:cxn modelId="{7A7A650B-2B0D-1349-9F4E-E8C6237AA2C1}" type="presParOf" srcId="{2E27209D-B7A0-A448-B829-BA68C3C9799E}" destId="{41368714-C59E-954C-BD42-9D65E4BA1574}" srcOrd="1" destOrd="0" presId="urn:microsoft.com/office/officeart/2005/8/layout/list1"/>
    <dgm:cxn modelId="{EED4A59A-EEEB-B64F-92B7-1DB4EEEFE0DC}" type="presParOf" srcId="{601C2519-04C1-0A4E-9330-345DC9BE2A27}" destId="{E899E21B-3C88-5D4A-942B-6EB0E10C769A}" srcOrd="5" destOrd="0" presId="urn:microsoft.com/office/officeart/2005/8/layout/list1"/>
    <dgm:cxn modelId="{29ECA203-E4BA-BB4F-954D-4C092586C01F}" type="presParOf" srcId="{601C2519-04C1-0A4E-9330-345DC9BE2A27}" destId="{F48441E9-D59D-554F-ACCE-1593B5D5B729}" srcOrd="6" destOrd="0" presId="urn:microsoft.com/office/officeart/2005/8/layout/list1"/>
    <dgm:cxn modelId="{006A1EBC-2FDE-934A-AB22-C0F62BF6571B}" type="presParOf" srcId="{601C2519-04C1-0A4E-9330-345DC9BE2A27}" destId="{6C00F24F-F3AC-EE4F-8EAC-FECCE488F2A0}" srcOrd="7" destOrd="0" presId="urn:microsoft.com/office/officeart/2005/8/layout/list1"/>
    <dgm:cxn modelId="{20022669-41F2-FC43-87EC-B322AB256D76}" type="presParOf" srcId="{601C2519-04C1-0A4E-9330-345DC9BE2A27}" destId="{19A0D060-08FB-324A-B91B-13AA43F580E3}" srcOrd="8" destOrd="0" presId="urn:microsoft.com/office/officeart/2005/8/layout/list1"/>
    <dgm:cxn modelId="{181447FE-BFB7-1743-8305-015FD992A157}" type="presParOf" srcId="{19A0D060-08FB-324A-B91B-13AA43F580E3}" destId="{05957961-EC51-3D41-B34C-9FB5C865FD40}" srcOrd="0" destOrd="0" presId="urn:microsoft.com/office/officeart/2005/8/layout/list1"/>
    <dgm:cxn modelId="{D13927CC-AD9A-1148-977A-4BD85D33081C}" type="presParOf" srcId="{19A0D060-08FB-324A-B91B-13AA43F580E3}" destId="{31CA6EFF-11EC-694C-9DBA-F8A0DA931F31}" srcOrd="1" destOrd="0" presId="urn:microsoft.com/office/officeart/2005/8/layout/list1"/>
    <dgm:cxn modelId="{9C70A925-3FD3-0D46-B75B-2D179527E973}" type="presParOf" srcId="{601C2519-04C1-0A4E-9330-345DC9BE2A27}" destId="{0D12DDA0-0A07-CF4F-903D-59013961DC08}" srcOrd="9" destOrd="0" presId="urn:microsoft.com/office/officeart/2005/8/layout/list1"/>
    <dgm:cxn modelId="{5E814865-B252-864A-B0FA-90310CA29FC7}" type="presParOf" srcId="{601C2519-04C1-0A4E-9330-345DC9BE2A27}" destId="{A93A26D3-75CB-0447-B401-243E781268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9D643-4859-FE4D-9517-23F5E30B994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025CDA7-D2A2-A244-8CC2-DEACB9C0F9AF}">
      <dgm:prSet phldrT="[Metin]"/>
      <dgm:spPr/>
      <dgm:t>
        <a:bodyPr/>
        <a:lstStyle/>
        <a:p>
          <a:r>
            <a:rPr lang="tr-TR" dirty="0" err="1"/>
            <a:t>Konjenitel</a:t>
          </a:r>
          <a:r>
            <a:rPr lang="tr-TR" dirty="0"/>
            <a:t> kalp hastalıkları</a:t>
          </a:r>
        </a:p>
      </dgm:t>
    </dgm:pt>
    <dgm:pt modelId="{F3A7F067-3248-CB40-B23D-CAB04ED03803}" type="parTrans" cxnId="{CB338E8C-BADD-0547-BF0D-5AFE4A29B7B3}">
      <dgm:prSet/>
      <dgm:spPr/>
      <dgm:t>
        <a:bodyPr/>
        <a:lstStyle/>
        <a:p>
          <a:endParaRPr lang="tr-TR"/>
        </a:p>
      </dgm:t>
    </dgm:pt>
    <dgm:pt modelId="{9BD19ABA-6CFD-2F46-94EE-6064C499960A}" type="sibTrans" cxnId="{CB338E8C-BADD-0547-BF0D-5AFE4A29B7B3}">
      <dgm:prSet/>
      <dgm:spPr/>
      <dgm:t>
        <a:bodyPr/>
        <a:lstStyle/>
        <a:p>
          <a:endParaRPr lang="tr-TR"/>
        </a:p>
      </dgm:t>
    </dgm:pt>
    <dgm:pt modelId="{E0CBE3B7-5572-0C41-B21D-E396F216F936}">
      <dgm:prSet phldrT="[Metin]"/>
      <dgm:spPr/>
      <dgm:t>
        <a:bodyPr/>
        <a:lstStyle/>
        <a:p>
          <a:r>
            <a:rPr lang="tr-TR" dirty="0"/>
            <a:t>Epilepsi</a:t>
          </a:r>
        </a:p>
      </dgm:t>
    </dgm:pt>
    <dgm:pt modelId="{78FB7225-E3B3-994B-84B2-8FEC2C64C1BE}" type="parTrans" cxnId="{3882AC7A-B95D-5B40-9307-B285253AC348}">
      <dgm:prSet/>
      <dgm:spPr/>
      <dgm:t>
        <a:bodyPr/>
        <a:lstStyle/>
        <a:p>
          <a:endParaRPr lang="tr-TR"/>
        </a:p>
      </dgm:t>
    </dgm:pt>
    <dgm:pt modelId="{4D55D3B0-158F-C14D-8B62-84898371B13A}" type="sibTrans" cxnId="{3882AC7A-B95D-5B40-9307-B285253AC348}">
      <dgm:prSet/>
      <dgm:spPr/>
      <dgm:t>
        <a:bodyPr/>
        <a:lstStyle/>
        <a:p>
          <a:endParaRPr lang="tr-TR"/>
        </a:p>
      </dgm:t>
    </dgm:pt>
    <dgm:pt modelId="{206E9050-83DE-B645-B9A3-24AD5FECA3B3}">
      <dgm:prSet phldrT="[Metin]"/>
      <dgm:spPr/>
      <dgm:t>
        <a:bodyPr/>
        <a:lstStyle/>
        <a:p>
          <a:r>
            <a:rPr lang="tr-TR" dirty="0"/>
            <a:t>Kronik böbrek yetmezliği</a:t>
          </a:r>
        </a:p>
      </dgm:t>
    </dgm:pt>
    <dgm:pt modelId="{C0D6FF84-563E-1640-BB56-57862316D7D0}" type="parTrans" cxnId="{DA50F0A4-8CE4-3E42-93D7-0E76028B00E6}">
      <dgm:prSet/>
      <dgm:spPr/>
      <dgm:t>
        <a:bodyPr/>
        <a:lstStyle/>
        <a:p>
          <a:endParaRPr lang="tr-TR"/>
        </a:p>
      </dgm:t>
    </dgm:pt>
    <dgm:pt modelId="{A5CC4741-8CA1-CB4B-AA30-62A01D028BFA}" type="sibTrans" cxnId="{DA50F0A4-8CE4-3E42-93D7-0E76028B00E6}">
      <dgm:prSet/>
      <dgm:spPr/>
      <dgm:t>
        <a:bodyPr/>
        <a:lstStyle/>
        <a:p>
          <a:endParaRPr lang="tr-TR"/>
        </a:p>
      </dgm:t>
    </dgm:pt>
    <dgm:pt modelId="{601C2519-04C1-0A4E-9330-345DC9BE2A27}" type="pres">
      <dgm:prSet presAssocID="{9E39D643-4859-FE4D-9517-23F5E30B9944}" presName="linear" presStyleCnt="0">
        <dgm:presLayoutVars>
          <dgm:dir/>
          <dgm:animLvl val="lvl"/>
          <dgm:resizeHandles val="exact"/>
        </dgm:presLayoutVars>
      </dgm:prSet>
      <dgm:spPr/>
    </dgm:pt>
    <dgm:pt modelId="{10FD30FB-8C92-BA44-8F09-EBE6ABDF2DAD}" type="pres">
      <dgm:prSet presAssocID="{0025CDA7-D2A2-A244-8CC2-DEACB9C0F9AF}" presName="parentLin" presStyleCnt="0"/>
      <dgm:spPr/>
    </dgm:pt>
    <dgm:pt modelId="{83C6329E-23E4-EF4E-99CF-1EDA52BED3C3}" type="pres">
      <dgm:prSet presAssocID="{0025CDA7-D2A2-A244-8CC2-DEACB9C0F9AF}" presName="parentLeftMargin" presStyleLbl="node1" presStyleIdx="0" presStyleCnt="3"/>
      <dgm:spPr/>
    </dgm:pt>
    <dgm:pt modelId="{21B6D4CC-3A7B-884F-80B4-11D1CD82C1FB}" type="pres">
      <dgm:prSet presAssocID="{0025CDA7-D2A2-A244-8CC2-DEACB9C0F9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DB6DAE-9FE7-5C47-88A5-EABC51112732}" type="pres">
      <dgm:prSet presAssocID="{0025CDA7-D2A2-A244-8CC2-DEACB9C0F9AF}" presName="negativeSpace" presStyleCnt="0"/>
      <dgm:spPr/>
    </dgm:pt>
    <dgm:pt modelId="{054FF0A7-7F4E-1745-8D57-E72F8A4A37E1}" type="pres">
      <dgm:prSet presAssocID="{0025CDA7-D2A2-A244-8CC2-DEACB9C0F9AF}" presName="childText" presStyleLbl="conFgAcc1" presStyleIdx="0" presStyleCnt="3">
        <dgm:presLayoutVars>
          <dgm:bulletEnabled val="1"/>
        </dgm:presLayoutVars>
      </dgm:prSet>
      <dgm:spPr/>
    </dgm:pt>
    <dgm:pt modelId="{CC973048-9DBE-7C4A-AD7E-AD65C0D2F6AF}" type="pres">
      <dgm:prSet presAssocID="{9BD19ABA-6CFD-2F46-94EE-6064C499960A}" presName="spaceBetweenRectangles" presStyleCnt="0"/>
      <dgm:spPr/>
    </dgm:pt>
    <dgm:pt modelId="{2E27209D-B7A0-A448-B829-BA68C3C9799E}" type="pres">
      <dgm:prSet presAssocID="{E0CBE3B7-5572-0C41-B21D-E396F216F936}" presName="parentLin" presStyleCnt="0"/>
      <dgm:spPr/>
    </dgm:pt>
    <dgm:pt modelId="{7C4890D8-587B-D14F-93FB-A7C0FC1BCA67}" type="pres">
      <dgm:prSet presAssocID="{E0CBE3B7-5572-0C41-B21D-E396F216F936}" presName="parentLeftMargin" presStyleLbl="node1" presStyleIdx="0" presStyleCnt="3"/>
      <dgm:spPr/>
    </dgm:pt>
    <dgm:pt modelId="{41368714-C59E-954C-BD42-9D65E4BA1574}" type="pres">
      <dgm:prSet presAssocID="{E0CBE3B7-5572-0C41-B21D-E396F216F9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99E21B-3C88-5D4A-942B-6EB0E10C769A}" type="pres">
      <dgm:prSet presAssocID="{E0CBE3B7-5572-0C41-B21D-E396F216F936}" presName="negativeSpace" presStyleCnt="0"/>
      <dgm:spPr/>
    </dgm:pt>
    <dgm:pt modelId="{F48441E9-D59D-554F-ACCE-1593B5D5B729}" type="pres">
      <dgm:prSet presAssocID="{E0CBE3B7-5572-0C41-B21D-E396F216F936}" presName="childText" presStyleLbl="conFgAcc1" presStyleIdx="1" presStyleCnt="3">
        <dgm:presLayoutVars>
          <dgm:bulletEnabled val="1"/>
        </dgm:presLayoutVars>
      </dgm:prSet>
      <dgm:spPr/>
    </dgm:pt>
    <dgm:pt modelId="{6C00F24F-F3AC-EE4F-8EAC-FECCE488F2A0}" type="pres">
      <dgm:prSet presAssocID="{4D55D3B0-158F-C14D-8B62-84898371B13A}" presName="spaceBetweenRectangles" presStyleCnt="0"/>
      <dgm:spPr/>
    </dgm:pt>
    <dgm:pt modelId="{19A0D060-08FB-324A-B91B-13AA43F580E3}" type="pres">
      <dgm:prSet presAssocID="{206E9050-83DE-B645-B9A3-24AD5FECA3B3}" presName="parentLin" presStyleCnt="0"/>
      <dgm:spPr/>
    </dgm:pt>
    <dgm:pt modelId="{05957961-EC51-3D41-B34C-9FB5C865FD40}" type="pres">
      <dgm:prSet presAssocID="{206E9050-83DE-B645-B9A3-24AD5FECA3B3}" presName="parentLeftMargin" presStyleLbl="node1" presStyleIdx="1" presStyleCnt="3"/>
      <dgm:spPr/>
    </dgm:pt>
    <dgm:pt modelId="{31CA6EFF-11EC-694C-9DBA-F8A0DA931F31}" type="pres">
      <dgm:prSet presAssocID="{206E9050-83DE-B645-B9A3-24AD5FECA3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D12DDA0-0A07-CF4F-903D-59013961DC08}" type="pres">
      <dgm:prSet presAssocID="{206E9050-83DE-B645-B9A3-24AD5FECA3B3}" presName="negativeSpace" presStyleCnt="0"/>
      <dgm:spPr/>
    </dgm:pt>
    <dgm:pt modelId="{A93A26D3-75CB-0447-B401-243E7812682A}" type="pres">
      <dgm:prSet presAssocID="{206E9050-83DE-B645-B9A3-24AD5FECA3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23B404-DAA0-C041-9A1D-2BAE5F64A481}" type="presOf" srcId="{E0CBE3B7-5572-0C41-B21D-E396F216F936}" destId="{7C4890D8-587B-D14F-93FB-A7C0FC1BCA67}" srcOrd="0" destOrd="0" presId="urn:microsoft.com/office/officeart/2005/8/layout/list1"/>
    <dgm:cxn modelId="{1004D43C-E85C-E445-845A-B72DEC86154E}" type="presOf" srcId="{0025CDA7-D2A2-A244-8CC2-DEACB9C0F9AF}" destId="{21B6D4CC-3A7B-884F-80B4-11D1CD82C1FB}" srcOrd="1" destOrd="0" presId="urn:microsoft.com/office/officeart/2005/8/layout/list1"/>
    <dgm:cxn modelId="{7F617148-6B1F-3042-90B9-AF6D07DCFD68}" type="presOf" srcId="{206E9050-83DE-B645-B9A3-24AD5FECA3B3}" destId="{05957961-EC51-3D41-B34C-9FB5C865FD40}" srcOrd="0" destOrd="0" presId="urn:microsoft.com/office/officeart/2005/8/layout/list1"/>
    <dgm:cxn modelId="{23DC0276-F7D5-C045-B96B-6D3525A95F46}" type="presOf" srcId="{206E9050-83DE-B645-B9A3-24AD5FECA3B3}" destId="{31CA6EFF-11EC-694C-9DBA-F8A0DA931F31}" srcOrd="1" destOrd="0" presId="urn:microsoft.com/office/officeart/2005/8/layout/list1"/>
    <dgm:cxn modelId="{3882AC7A-B95D-5B40-9307-B285253AC348}" srcId="{9E39D643-4859-FE4D-9517-23F5E30B9944}" destId="{E0CBE3B7-5572-0C41-B21D-E396F216F936}" srcOrd="1" destOrd="0" parTransId="{78FB7225-E3B3-994B-84B2-8FEC2C64C1BE}" sibTransId="{4D55D3B0-158F-C14D-8B62-84898371B13A}"/>
    <dgm:cxn modelId="{CB338E8C-BADD-0547-BF0D-5AFE4A29B7B3}" srcId="{9E39D643-4859-FE4D-9517-23F5E30B9944}" destId="{0025CDA7-D2A2-A244-8CC2-DEACB9C0F9AF}" srcOrd="0" destOrd="0" parTransId="{F3A7F067-3248-CB40-B23D-CAB04ED03803}" sibTransId="{9BD19ABA-6CFD-2F46-94EE-6064C499960A}"/>
    <dgm:cxn modelId="{DA50F0A4-8CE4-3E42-93D7-0E76028B00E6}" srcId="{9E39D643-4859-FE4D-9517-23F5E30B9944}" destId="{206E9050-83DE-B645-B9A3-24AD5FECA3B3}" srcOrd="2" destOrd="0" parTransId="{C0D6FF84-563E-1640-BB56-57862316D7D0}" sibTransId="{A5CC4741-8CA1-CB4B-AA30-62A01D028BFA}"/>
    <dgm:cxn modelId="{F80A5BB4-9BC3-E049-B525-CF10BAF96194}" type="presOf" srcId="{0025CDA7-D2A2-A244-8CC2-DEACB9C0F9AF}" destId="{83C6329E-23E4-EF4E-99CF-1EDA52BED3C3}" srcOrd="0" destOrd="0" presId="urn:microsoft.com/office/officeart/2005/8/layout/list1"/>
    <dgm:cxn modelId="{059E9DD5-7DD4-144C-9678-9F9C12E4F391}" type="presOf" srcId="{E0CBE3B7-5572-0C41-B21D-E396F216F936}" destId="{41368714-C59E-954C-BD42-9D65E4BA1574}" srcOrd="1" destOrd="0" presId="urn:microsoft.com/office/officeart/2005/8/layout/list1"/>
    <dgm:cxn modelId="{ECE56CE0-7A0F-F543-A896-8022E94C7D73}" type="presOf" srcId="{9E39D643-4859-FE4D-9517-23F5E30B9944}" destId="{601C2519-04C1-0A4E-9330-345DC9BE2A27}" srcOrd="0" destOrd="0" presId="urn:microsoft.com/office/officeart/2005/8/layout/list1"/>
    <dgm:cxn modelId="{21E6B862-353A-6845-8209-9A4DD490B29C}" type="presParOf" srcId="{601C2519-04C1-0A4E-9330-345DC9BE2A27}" destId="{10FD30FB-8C92-BA44-8F09-EBE6ABDF2DAD}" srcOrd="0" destOrd="0" presId="urn:microsoft.com/office/officeart/2005/8/layout/list1"/>
    <dgm:cxn modelId="{3607EA23-07C1-CC46-8A94-BB57BF3F01E5}" type="presParOf" srcId="{10FD30FB-8C92-BA44-8F09-EBE6ABDF2DAD}" destId="{83C6329E-23E4-EF4E-99CF-1EDA52BED3C3}" srcOrd="0" destOrd="0" presId="urn:microsoft.com/office/officeart/2005/8/layout/list1"/>
    <dgm:cxn modelId="{5510E4DB-B4C3-2842-96CD-4EEEE2D43C49}" type="presParOf" srcId="{10FD30FB-8C92-BA44-8F09-EBE6ABDF2DAD}" destId="{21B6D4CC-3A7B-884F-80B4-11D1CD82C1FB}" srcOrd="1" destOrd="0" presId="urn:microsoft.com/office/officeart/2005/8/layout/list1"/>
    <dgm:cxn modelId="{419E4B99-C03D-EA48-8EDB-998BE4751608}" type="presParOf" srcId="{601C2519-04C1-0A4E-9330-345DC9BE2A27}" destId="{4CDB6DAE-9FE7-5C47-88A5-EABC51112732}" srcOrd="1" destOrd="0" presId="urn:microsoft.com/office/officeart/2005/8/layout/list1"/>
    <dgm:cxn modelId="{C71F2B69-8B7D-7E4C-B29D-4A99EDF952A4}" type="presParOf" srcId="{601C2519-04C1-0A4E-9330-345DC9BE2A27}" destId="{054FF0A7-7F4E-1745-8D57-E72F8A4A37E1}" srcOrd="2" destOrd="0" presId="urn:microsoft.com/office/officeart/2005/8/layout/list1"/>
    <dgm:cxn modelId="{25072034-B7F7-D04A-810D-EB52228454CC}" type="presParOf" srcId="{601C2519-04C1-0A4E-9330-345DC9BE2A27}" destId="{CC973048-9DBE-7C4A-AD7E-AD65C0D2F6AF}" srcOrd="3" destOrd="0" presId="urn:microsoft.com/office/officeart/2005/8/layout/list1"/>
    <dgm:cxn modelId="{3483C66C-07CF-FF4E-9292-EDCD7198C949}" type="presParOf" srcId="{601C2519-04C1-0A4E-9330-345DC9BE2A27}" destId="{2E27209D-B7A0-A448-B829-BA68C3C9799E}" srcOrd="4" destOrd="0" presId="urn:microsoft.com/office/officeart/2005/8/layout/list1"/>
    <dgm:cxn modelId="{BF2A33D9-CE49-2949-B39E-D9E705D9D723}" type="presParOf" srcId="{2E27209D-B7A0-A448-B829-BA68C3C9799E}" destId="{7C4890D8-587B-D14F-93FB-A7C0FC1BCA67}" srcOrd="0" destOrd="0" presId="urn:microsoft.com/office/officeart/2005/8/layout/list1"/>
    <dgm:cxn modelId="{7A7A650B-2B0D-1349-9F4E-E8C6237AA2C1}" type="presParOf" srcId="{2E27209D-B7A0-A448-B829-BA68C3C9799E}" destId="{41368714-C59E-954C-BD42-9D65E4BA1574}" srcOrd="1" destOrd="0" presId="urn:microsoft.com/office/officeart/2005/8/layout/list1"/>
    <dgm:cxn modelId="{EED4A59A-EEEB-B64F-92B7-1DB4EEEFE0DC}" type="presParOf" srcId="{601C2519-04C1-0A4E-9330-345DC9BE2A27}" destId="{E899E21B-3C88-5D4A-942B-6EB0E10C769A}" srcOrd="5" destOrd="0" presId="urn:microsoft.com/office/officeart/2005/8/layout/list1"/>
    <dgm:cxn modelId="{29ECA203-E4BA-BB4F-954D-4C092586C01F}" type="presParOf" srcId="{601C2519-04C1-0A4E-9330-345DC9BE2A27}" destId="{F48441E9-D59D-554F-ACCE-1593B5D5B729}" srcOrd="6" destOrd="0" presId="urn:microsoft.com/office/officeart/2005/8/layout/list1"/>
    <dgm:cxn modelId="{006A1EBC-2FDE-934A-AB22-C0F62BF6571B}" type="presParOf" srcId="{601C2519-04C1-0A4E-9330-345DC9BE2A27}" destId="{6C00F24F-F3AC-EE4F-8EAC-FECCE488F2A0}" srcOrd="7" destOrd="0" presId="urn:microsoft.com/office/officeart/2005/8/layout/list1"/>
    <dgm:cxn modelId="{20022669-41F2-FC43-87EC-B322AB256D76}" type="presParOf" srcId="{601C2519-04C1-0A4E-9330-345DC9BE2A27}" destId="{19A0D060-08FB-324A-B91B-13AA43F580E3}" srcOrd="8" destOrd="0" presId="urn:microsoft.com/office/officeart/2005/8/layout/list1"/>
    <dgm:cxn modelId="{181447FE-BFB7-1743-8305-015FD992A157}" type="presParOf" srcId="{19A0D060-08FB-324A-B91B-13AA43F580E3}" destId="{05957961-EC51-3D41-B34C-9FB5C865FD40}" srcOrd="0" destOrd="0" presId="urn:microsoft.com/office/officeart/2005/8/layout/list1"/>
    <dgm:cxn modelId="{D13927CC-AD9A-1148-977A-4BD85D33081C}" type="presParOf" srcId="{19A0D060-08FB-324A-B91B-13AA43F580E3}" destId="{31CA6EFF-11EC-694C-9DBA-F8A0DA931F31}" srcOrd="1" destOrd="0" presId="urn:microsoft.com/office/officeart/2005/8/layout/list1"/>
    <dgm:cxn modelId="{9C70A925-3FD3-0D46-B75B-2D179527E973}" type="presParOf" srcId="{601C2519-04C1-0A4E-9330-345DC9BE2A27}" destId="{0D12DDA0-0A07-CF4F-903D-59013961DC08}" srcOrd="9" destOrd="0" presId="urn:microsoft.com/office/officeart/2005/8/layout/list1"/>
    <dgm:cxn modelId="{5E814865-B252-864A-B0FA-90310CA29FC7}" type="presParOf" srcId="{601C2519-04C1-0A4E-9330-345DC9BE2A27}" destId="{A93A26D3-75CB-0447-B401-243E781268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39D643-4859-FE4D-9517-23F5E30B994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025CDA7-D2A2-A244-8CC2-DEACB9C0F9AF}">
      <dgm:prSet phldrT="[Metin]"/>
      <dgm:spPr/>
      <dgm:t>
        <a:bodyPr/>
        <a:lstStyle/>
        <a:p>
          <a:r>
            <a:rPr lang="tr-TR" dirty="0"/>
            <a:t>Kanserler</a:t>
          </a:r>
        </a:p>
      </dgm:t>
    </dgm:pt>
    <dgm:pt modelId="{F3A7F067-3248-CB40-B23D-CAB04ED03803}" type="parTrans" cxnId="{CB338E8C-BADD-0547-BF0D-5AFE4A29B7B3}">
      <dgm:prSet/>
      <dgm:spPr/>
      <dgm:t>
        <a:bodyPr/>
        <a:lstStyle/>
        <a:p>
          <a:endParaRPr lang="tr-TR"/>
        </a:p>
      </dgm:t>
    </dgm:pt>
    <dgm:pt modelId="{9BD19ABA-6CFD-2F46-94EE-6064C499960A}" type="sibTrans" cxnId="{CB338E8C-BADD-0547-BF0D-5AFE4A29B7B3}">
      <dgm:prSet/>
      <dgm:spPr/>
      <dgm:t>
        <a:bodyPr/>
        <a:lstStyle/>
        <a:p>
          <a:endParaRPr lang="tr-TR"/>
        </a:p>
      </dgm:t>
    </dgm:pt>
    <dgm:pt modelId="{E0CBE3B7-5572-0C41-B21D-E396F216F936}">
      <dgm:prSet phldrT="[Metin]"/>
      <dgm:spPr/>
      <dgm:t>
        <a:bodyPr/>
        <a:lstStyle/>
        <a:p>
          <a:r>
            <a:rPr lang="tr-TR" dirty="0"/>
            <a:t>Hemofili</a:t>
          </a:r>
        </a:p>
      </dgm:t>
    </dgm:pt>
    <dgm:pt modelId="{78FB7225-E3B3-994B-84B2-8FEC2C64C1BE}" type="parTrans" cxnId="{3882AC7A-B95D-5B40-9307-B285253AC348}">
      <dgm:prSet/>
      <dgm:spPr/>
      <dgm:t>
        <a:bodyPr/>
        <a:lstStyle/>
        <a:p>
          <a:endParaRPr lang="tr-TR"/>
        </a:p>
      </dgm:t>
    </dgm:pt>
    <dgm:pt modelId="{4D55D3B0-158F-C14D-8B62-84898371B13A}" type="sibTrans" cxnId="{3882AC7A-B95D-5B40-9307-B285253AC348}">
      <dgm:prSet/>
      <dgm:spPr/>
      <dgm:t>
        <a:bodyPr/>
        <a:lstStyle/>
        <a:p>
          <a:endParaRPr lang="tr-TR"/>
        </a:p>
      </dgm:t>
    </dgm:pt>
    <dgm:pt modelId="{206E9050-83DE-B645-B9A3-24AD5FECA3B3}">
      <dgm:prSet phldrT="[Metin]"/>
      <dgm:spPr/>
      <dgm:t>
        <a:bodyPr/>
        <a:lstStyle/>
        <a:p>
          <a:r>
            <a:rPr lang="tr-TR" dirty="0"/>
            <a:t>Ortopedik sorunlar</a:t>
          </a:r>
        </a:p>
      </dgm:t>
    </dgm:pt>
    <dgm:pt modelId="{C0D6FF84-563E-1640-BB56-57862316D7D0}" type="parTrans" cxnId="{DA50F0A4-8CE4-3E42-93D7-0E76028B00E6}">
      <dgm:prSet/>
      <dgm:spPr/>
      <dgm:t>
        <a:bodyPr/>
        <a:lstStyle/>
        <a:p>
          <a:endParaRPr lang="tr-TR"/>
        </a:p>
      </dgm:t>
    </dgm:pt>
    <dgm:pt modelId="{A5CC4741-8CA1-CB4B-AA30-62A01D028BFA}" type="sibTrans" cxnId="{DA50F0A4-8CE4-3E42-93D7-0E76028B00E6}">
      <dgm:prSet/>
      <dgm:spPr/>
      <dgm:t>
        <a:bodyPr/>
        <a:lstStyle/>
        <a:p>
          <a:endParaRPr lang="tr-TR"/>
        </a:p>
      </dgm:t>
    </dgm:pt>
    <dgm:pt modelId="{1A490F61-D357-EB43-8B1C-AD0420BA002E}">
      <dgm:prSet/>
      <dgm:spPr/>
      <dgm:t>
        <a:bodyPr/>
        <a:lstStyle/>
        <a:p>
          <a:r>
            <a:rPr lang="tr-TR" dirty="0"/>
            <a:t>Görme ve işitme ile ilgili sorunlar</a:t>
          </a:r>
        </a:p>
      </dgm:t>
    </dgm:pt>
    <dgm:pt modelId="{A7A24B68-F393-7D43-9F9B-7FFBB5729F82}" type="parTrans" cxnId="{770E71BB-CA88-E341-A24D-464B8EF9DC8B}">
      <dgm:prSet/>
      <dgm:spPr/>
    </dgm:pt>
    <dgm:pt modelId="{30DCEDD2-BF3C-C14F-864C-F1FB43D332C6}" type="sibTrans" cxnId="{770E71BB-CA88-E341-A24D-464B8EF9DC8B}">
      <dgm:prSet/>
      <dgm:spPr/>
    </dgm:pt>
    <dgm:pt modelId="{601C2519-04C1-0A4E-9330-345DC9BE2A27}" type="pres">
      <dgm:prSet presAssocID="{9E39D643-4859-FE4D-9517-23F5E30B9944}" presName="linear" presStyleCnt="0">
        <dgm:presLayoutVars>
          <dgm:dir/>
          <dgm:animLvl val="lvl"/>
          <dgm:resizeHandles val="exact"/>
        </dgm:presLayoutVars>
      </dgm:prSet>
      <dgm:spPr/>
    </dgm:pt>
    <dgm:pt modelId="{10FD30FB-8C92-BA44-8F09-EBE6ABDF2DAD}" type="pres">
      <dgm:prSet presAssocID="{0025CDA7-D2A2-A244-8CC2-DEACB9C0F9AF}" presName="parentLin" presStyleCnt="0"/>
      <dgm:spPr/>
    </dgm:pt>
    <dgm:pt modelId="{83C6329E-23E4-EF4E-99CF-1EDA52BED3C3}" type="pres">
      <dgm:prSet presAssocID="{0025CDA7-D2A2-A244-8CC2-DEACB9C0F9AF}" presName="parentLeftMargin" presStyleLbl="node1" presStyleIdx="0" presStyleCnt="4"/>
      <dgm:spPr/>
    </dgm:pt>
    <dgm:pt modelId="{21B6D4CC-3A7B-884F-80B4-11D1CD82C1FB}" type="pres">
      <dgm:prSet presAssocID="{0025CDA7-D2A2-A244-8CC2-DEACB9C0F9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DB6DAE-9FE7-5C47-88A5-EABC51112732}" type="pres">
      <dgm:prSet presAssocID="{0025CDA7-D2A2-A244-8CC2-DEACB9C0F9AF}" presName="negativeSpace" presStyleCnt="0"/>
      <dgm:spPr/>
    </dgm:pt>
    <dgm:pt modelId="{054FF0A7-7F4E-1745-8D57-E72F8A4A37E1}" type="pres">
      <dgm:prSet presAssocID="{0025CDA7-D2A2-A244-8CC2-DEACB9C0F9AF}" presName="childText" presStyleLbl="conFgAcc1" presStyleIdx="0" presStyleCnt="4">
        <dgm:presLayoutVars>
          <dgm:bulletEnabled val="1"/>
        </dgm:presLayoutVars>
      </dgm:prSet>
      <dgm:spPr/>
    </dgm:pt>
    <dgm:pt modelId="{CC973048-9DBE-7C4A-AD7E-AD65C0D2F6AF}" type="pres">
      <dgm:prSet presAssocID="{9BD19ABA-6CFD-2F46-94EE-6064C499960A}" presName="spaceBetweenRectangles" presStyleCnt="0"/>
      <dgm:spPr/>
    </dgm:pt>
    <dgm:pt modelId="{2E27209D-B7A0-A448-B829-BA68C3C9799E}" type="pres">
      <dgm:prSet presAssocID="{E0CBE3B7-5572-0C41-B21D-E396F216F936}" presName="parentLin" presStyleCnt="0"/>
      <dgm:spPr/>
    </dgm:pt>
    <dgm:pt modelId="{7C4890D8-587B-D14F-93FB-A7C0FC1BCA67}" type="pres">
      <dgm:prSet presAssocID="{E0CBE3B7-5572-0C41-B21D-E396F216F936}" presName="parentLeftMargin" presStyleLbl="node1" presStyleIdx="0" presStyleCnt="4"/>
      <dgm:spPr/>
    </dgm:pt>
    <dgm:pt modelId="{41368714-C59E-954C-BD42-9D65E4BA1574}" type="pres">
      <dgm:prSet presAssocID="{E0CBE3B7-5572-0C41-B21D-E396F216F93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99E21B-3C88-5D4A-942B-6EB0E10C769A}" type="pres">
      <dgm:prSet presAssocID="{E0CBE3B7-5572-0C41-B21D-E396F216F936}" presName="negativeSpace" presStyleCnt="0"/>
      <dgm:spPr/>
    </dgm:pt>
    <dgm:pt modelId="{F48441E9-D59D-554F-ACCE-1593B5D5B729}" type="pres">
      <dgm:prSet presAssocID="{E0CBE3B7-5572-0C41-B21D-E396F216F936}" presName="childText" presStyleLbl="conFgAcc1" presStyleIdx="1" presStyleCnt="4">
        <dgm:presLayoutVars>
          <dgm:bulletEnabled val="1"/>
        </dgm:presLayoutVars>
      </dgm:prSet>
      <dgm:spPr/>
    </dgm:pt>
    <dgm:pt modelId="{6C00F24F-F3AC-EE4F-8EAC-FECCE488F2A0}" type="pres">
      <dgm:prSet presAssocID="{4D55D3B0-158F-C14D-8B62-84898371B13A}" presName="spaceBetweenRectangles" presStyleCnt="0"/>
      <dgm:spPr/>
    </dgm:pt>
    <dgm:pt modelId="{07E733F1-D52B-B944-BC1B-A9BB0775D60D}" type="pres">
      <dgm:prSet presAssocID="{1A490F61-D357-EB43-8B1C-AD0420BA002E}" presName="parentLin" presStyleCnt="0"/>
      <dgm:spPr/>
    </dgm:pt>
    <dgm:pt modelId="{6F3B0A93-C3B4-CA4E-AEDF-19F9C8C31CD2}" type="pres">
      <dgm:prSet presAssocID="{1A490F61-D357-EB43-8B1C-AD0420BA002E}" presName="parentLeftMargin" presStyleLbl="node1" presStyleIdx="1" presStyleCnt="4"/>
      <dgm:spPr/>
    </dgm:pt>
    <dgm:pt modelId="{4F2AA29D-CA44-AA43-8E1C-4588F9AD164E}" type="pres">
      <dgm:prSet presAssocID="{1A490F61-D357-EB43-8B1C-AD0420BA00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21CB1B-40CD-B542-B022-72B584B131AE}" type="pres">
      <dgm:prSet presAssocID="{1A490F61-D357-EB43-8B1C-AD0420BA002E}" presName="negativeSpace" presStyleCnt="0"/>
      <dgm:spPr/>
    </dgm:pt>
    <dgm:pt modelId="{D33ED9F5-0FC0-B441-88C8-0E7C8A7F1735}" type="pres">
      <dgm:prSet presAssocID="{1A490F61-D357-EB43-8B1C-AD0420BA002E}" presName="childText" presStyleLbl="conFgAcc1" presStyleIdx="2" presStyleCnt="4">
        <dgm:presLayoutVars>
          <dgm:bulletEnabled val="1"/>
        </dgm:presLayoutVars>
      </dgm:prSet>
      <dgm:spPr/>
    </dgm:pt>
    <dgm:pt modelId="{76A3F905-A5A4-9740-AE3F-B57CCA3C5D67}" type="pres">
      <dgm:prSet presAssocID="{30DCEDD2-BF3C-C14F-864C-F1FB43D332C6}" presName="spaceBetweenRectangles" presStyleCnt="0"/>
      <dgm:spPr/>
    </dgm:pt>
    <dgm:pt modelId="{19A0D060-08FB-324A-B91B-13AA43F580E3}" type="pres">
      <dgm:prSet presAssocID="{206E9050-83DE-B645-B9A3-24AD5FECA3B3}" presName="parentLin" presStyleCnt="0"/>
      <dgm:spPr/>
    </dgm:pt>
    <dgm:pt modelId="{05957961-EC51-3D41-B34C-9FB5C865FD40}" type="pres">
      <dgm:prSet presAssocID="{206E9050-83DE-B645-B9A3-24AD5FECA3B3}" presName="parentLeftMargin" presStyleLbl="node1" presStyleIdx="2" presStyleCnt="4"/>
      <dgm:spPr/>
    </dgm:pt>
    <dgm:pt modelId="{31CA6EFF-11EC-694C-9DBA-F8A0DA931F31}" type="pres">
      <dgm:prSet presAssocID="{206E9050-83DE-B645-B9A3-24AD5FECA3B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12DDA0-0A07-CF4F-903D-59013961DC08}" type="pres">
      <dgm:prSet presAssocID="{206E9050-83DE-B645-B9A3-24AD5FECA3B3}" presName="negativeSpace" presStyleCnt="0"/>
      <dgm:spPr/>
    </dgm:pt>
    <dgm:pt modelId="{A93A26D3-75CB-0447-B401-243E7812682A}" type="pres">
      <dgm:prSet presAssocID="{206E9050-83DE-B645-B9A3-24AD5FECA3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523B404-DAA0-C041-9A1D-2BAE5F64A481}" type="presOf" srcId="{E0CBE3B7-5572-0C41-B21D-E396F216F936}" destId="{7C4890D8-587B-D14F-93FB-A7C0FC1BCA67}" srcOrd="0" destOrd="0" presId="urn:microsoft.com/office/officeart/2005/8/layout/list1"/>
    <dgm:cxn modelId="{1004D43C-E85C-E445-845A-B72DEC86154E}" type="presOf" srcId="{0025CDA7-D2A2-A244-8CC2-DEACB9C0F9AF}" destId="{21B6D4CC-3A7B-884F-80B4-11D1CD82C1FB}" srcOrd="1" destOrd="0" presId="urn:microsoft.com/office/officeart/2005/8/layout/list1"/>
    <dgm:cxn modelId="{7F617148-6B1F-3042-90B9-AF6D07DCFD68}" type="presOf" srcId="{206E9050-83DE-B645-B9A3-24AD5FECA3B3}" destId="{05957961-EC51-3D41-B34C-9FB5C865FD40}" srcOrd="0" destOrd="0" presId="urn:microsoft.com/office/officeart/2005/8/layout/list1"/>
    <dgm:cxn modelId="{23DC0276-F7D5-C045-B96B-6D3525A95F46}" type="presOf" srcId="{206E9050-83DE-B645-B9A3-24AD5FECA3B3}" destId="{31CA6EFF-11EC-694C-9DBA-F8A0DA931F31}" srcOrd="1" destOrd="0" presId="urn:microsoft.com/office/officeart/2005/8/layout/list1"/>
    <dgm:cxn modelId="{3882AC7A-B95D-5B40-9307-B285253AC348}" srcId="{9E39D643-4859-FE4D-9517-23F5E30B9944}" destId="{E0CBE3B7-5572-0C41-B21D-E396F216F936}" srcOrd="1" destOrd="0" parTransId="{78FB7225-E3B3-994B-84B2-8FEC2C64C1BE}" sibTransId="{4D55D3B0-158F-C14D-8B62-84898371B13A}"/>
    <dgm:cxn modelId="{CB338E8C-BADD-0547-BF0D-5AFE4A29B7B3}" srcId="{9E39D643-4859-FE4D-9517-23F5E30B9944}" destId="{0025CDA7-D2A2-A244-8CC2-DEACB9C0F9AF}" srcOrd="0" destOrd="0" parTransId="{F3A7F067-3248-CB40-B23D-CAB04ED03803}" sibTransId="{9BD19ABA-6CFD-2F46-94EE-6064C499960A}"/>
    <dgm:cxn modelId="{C1FEF99F-BD4C-B44E-A17B-C2FB6E19F193}" type="presOf" srcId="{1A490F61-D357-EB43-8B1C-AD0420BA002E}" destId="{6F3B0A93-C3B4-CA4E-AEDF-19F9C8C31CD2}" srcOrd="0" destOrd="0" presId="urn:microsoft.com/office/officeart/2005/8/layout/list1"/>
    <dgm:cxn modelId="{DA50F0A4-8CE4-3E42-93D7-0E76028B00E6}" srcId="{9E39D643-4859-FE4D-9517-23F5E30B9944}" destId="{206E9050-83DE-B645-B9A3-24AD5FECA3B3}" srcOrd="3" destOrd="0" parTransId="{C0D6FF84-563E-1640-BB56-57862316D7D0}" sibTransId="{A5CC4741-8CA1-CB4B-AA30-62A01D028BFA}"/>
    <dgm:cxn modelId="{F80A5BB4-9BC3-E049-B525-CF10BAF96194}" type="presOf" srcId="{0025CDA7-D2A2-A244-8CC2-DEACB9C0F9AF}" destId="{83C6329E-23E4-EF4E-99CF-1EDA52BED3C3}" srcOrd="0" destOrd="0" presId="urn:microsoft.com/office/officeart/2005/8/layout/list1"/>
    <dgm:cxn modelId="{770E71BB-CA88-E341-A24D-464B8EF9DC8B}" srcId="{9E39D643-4859-FE4D-9517-23F5E30B9944}" destId="{1A490F61-D357-EB43-8B1C-AD0420BA002E}" srcOrd="2" destOrd="0" parTransId="{A7A24B68-F393-7D43-9F9B-7FFBB5729F82}" sibTransId="{30DCEDD2-BF3C-C14F-864C-F1FB43D332C6}"/>
    <dgm:cxn modelId="{5D3FF4CC-884B-5844-A24D-33A39BB09019}" type="presOf" srcId="{1A490F61-D357-EB43-8B1C-AD0420BA002E}" destId="{4F2AA29D-CA44-AA43-8E1C-4588F9AD164E}" srcOrd="1" destOrd="0" presId="urn:microsoft.com/office/officeart/2005/8/layout/list1"/>
    <dgm:cxn modelId="{059E9DD5-7DD4-144C-9678-9F9C12E4F391}" type="presOf" srcId="{E0CBE3B7-5572-0C41-B21D-E396F216F936}" destId="{41368714-C59E-954C-BD42-9D65E4BA1574}" srcOrd="1" destOrd="0" presId="urn:microsoft.com/office/officeart/2005/8/layout/list1"/>
    <dgm:cxn modelId="{ECE56CE0-7A0F-F543-A896-8022E94C7D73}" type="presOf" srcId="{9E39D643-4859-FE4D-9517-23F5E30B9944}" destId="{601C2519-04C1-0A4E-9330-345DC9BE2A27}" srcOrd="0" destOrd="0" presId="urn:microsoft.com/office/officeart/2005/8/layout/list1"/>
    <dgm:cxn modelId="{21E6B862-353A-6845-8209-9A4DD490B29C}" type="presParOf" srcId="{601C2519-04C1-0A4E-9330-345DC9BE2A27}" destId="{10FD30FB-8C92-BA44-8F09-EBE6ABDF2DAD}" srcOrd="0" destOrd="0" presId="urn:microsoft.com/office/officeart/2005/8/layout/list1"/>
    <dgm:cxn modelId="{3607EA23-07C1-CC46-8A94-BB57BF3F01E5}" type="presParOf" srcId="{10FD30FB-8C92-BA44-8F09-EBE6ABDF2DAD}" destId="{83C6329E-23E4-EF4E-99CF-1EDA52BED3C3}" srcOrd="0" destOrd="0" presId="urn:microsoft.com/office/officeart/2005/8/layout/list1"/>
    <dgm:cxn modelId="{5510E4DB-B4C3-2842-96CD-4EEEE2D43C49}" type="presParOf" srcId="{10FD30FB-8C92-BA44-8F09-EBE6ABDF2DAD}" destId="{21B6D4CC-3A7B-884F-80B4-11D1CD82C1FB}" srcOrd="1" destOrd="0" presId="urn:microsoft.com/office/officeart/2005/8/layout/list1"/>
    <dgm:cxn modelId="{419E4B99-C03D-EA48-8EDB-998BE4751608}" type="presParOf" srcId="{601C2519-04C1-0A4E-9330-345DC9BE2A27}" destId="{4CDB6DAE-9FE7-5C47-88A5-EABC51112732}" srcOrd="1" destOrd="0" presId="urn:microsoft.com/office/officeart/2005/8/layout/list1"/>
    <dgm:cxn modelId="{C71F2B69-8B7D-7E4C-B29D-4A99EDF952A4}" type="presParOf" srcId="{601C2519-04C1-0A4E-9330-345DC9BE2A27}" destId="{054FF0A7-7F4E-1745-8D57-E72F8A4A37E1}" srcOrd="2" destOrd="0" presId="urn:microsoft.com/office/officeart/2005/8/layout/list1"/>
    <dgm:cxn modelId="{25072034-B7F7-D04A-810D-EB52228454CC}" type="presParOf" srcId="{601C2519-04C1-0A4E-9330-345DC9BE2A27}" destId="{CC973048-9DBE-7C4A-AD7E-AD65C0D2F6AF}" srcOrd="3" destOrd="0" presId="urn:microsoft.com/office/officeart/2005/8/layout/list1"/>
    <dgm:cxn modelId="{3483C66C-07CF-FF4E-9292-EDCD7198C949}" type="presParOf" srcId="{601C2519-04C1-0A4E-9330-345DC9BE2A27}" destId="{2E27209D-B7A0-A448-B829-BA68C3C9799E}" srcOrd="4" destOrd="0" presId="urn:microsoft.com/office/officeart/2005/8/layout/list1"/>
    <dgm:cxn modelId="{BF2A33D9-CE49-2949-B39E-D9E705D9D723}" type="presParOf" srcId="{2E27209D-B7A0-A448-B829-BA68C3C9799E}" destId="{7C4890D8-587B-D14F-93FB-A7C0FC1BCA67}" srcOrd="0" destOrd="0" presId="urn:microsoft.com/office/officeart/2005/8/layout/list1"/>
    <dgm:cxn modelId="{7A7A650B-2B0D-1349-9F4E-E8C6237AA2C1}" type="presParOf" srcId="{2E27209D-B7A0-A448-B829-BA68C3C9799E}" destId="{41368714-C59E-954C-BD42-9D65E4BA1574}" srcOrd="1" destOrd="0" presId="urn:microsoft.com/office/officeart/2005/8/layout/list1"/>
    <dgm:cxn modelId="{EED4A59A-EEEB-B64F-92B7-1DB4EEEFE0DC}" type="presParOf" srcId="{601C2519-04C1-0A4E-9330-345DC9BE2A27}" destId="{E899E21B-3C88-5D4A-942B-6EB0E10C769A}" srcOrd="5" destOrd="0" presId="urn:microsoft.com/office/officeart/2005/8/layout/list1"/>
    <dgm:cxn modelId="{29ECA203-E4BA-BB4F-954D-4C092586C01F}" type="presParOf" srcId="{601C2519-04C1-0A4E-9330-345DC9BE2A27}" destId="{F48441E9-D59D-554F-ACCE-1593B5D5B729}" srcOrd="6" destOrd="0" presId="urn:microsoft.com/office/officeart/2005/8/layout/list1"/>
    <dgm:cxn modelId="{006A1EBC-2FDE-934A-AB22-C0F62BF6571B}" type="presParOf" srcId="{601C2519-04C1-0A4E-9330-345DC9BE2A27}" destId="{6C00F24F-F3AC-EE4F-8EAC-FECCE488F2A0}" srcOrd="7" destOrd="0" presId="urn:microsoft.com/office/officeart/2005/8/layout/list1"/>
    <dgm:cxn modelId="{AB401DEB-D233-BA48-9555-2D8428F168EB}" type="presParOf" srcId="{601C2519-04C1-0A4E-9330-345DC9BE2A27}" destId="{07E733F1-D52B-B944-BC1B-A9BB0775D60D}" srcOrd="8" destOrd="0" presId="urn:microsoft.com/office/officeart/2005/8/layout/list1"/>
    <dgm:cxn modelId="{F59F70A8-62E4-D940-8C87-C07D2622C711}" type="presParOf" srcId="{07E733F1-D52B-B944-BC1B-A9BB0775D60D}" destId="{6F3B0A93-C3B4-CA4E-AEDF-19F9C8C31CD2}" srcOrd="0" destOrd="0" presId="urn:microsoft.com/office/officeart/2005/8/layout/list1"/>
    <dgm:cxn modelId="{B6E4C6BA-F641-C34D-8A4B-F8961E540A87}" type="presParOf" srcId="{07E733F1-D52B-B944-BC1B-A9BB0775D60D}" destId="{4F2AA29D-CA44-AA43-8E1C-4588F9AD164E}" srcOrd="1" destOrd="0" presId="urn:microsoft.com/office/officeart/2005/8/layout/list1"/>
    <dgm:cxn modelId="{3CC1E507-0B5C-2A4E-B4B1-AAFE0A1AF1A2}" type="presParOf" srcId="{601C2519-04C1-0A4E-9330-345DC9BE2A27}" destId="{5221CB1B-40CD-B542-B022-72B584B131AE}" srcOrd="9" destOrd="0" presId="urn:microsoft.com/office/officeart/2005/8/layout/list1"/>
    <dgm:cxn modelId="{2AE00CAD-F125-D742-AEAE-490CC549B4C1}" type="presParOf" srcId="{601C2519-04C1-0A4E-9330-345DC9BE2A27}" destId="{D33ED9F5-0FC0-B441-88C8-0E7C8A7F1735}" srcOrd="10" destOrd="0" presId="urn:microsoft.com/office/officeart/2005/8/layout/list1"/>
    <dgm:cxn modelId="{6CBD5067-2B93-9A4B-B0FA-A4F4BF96CA0F}" type="presParOf" srcId="{601C2519-04C1-0A4E-9330-345DC9BE2A27}" destId="{76A3F905-A5A4-9740-AE3F-B57CCA3C5D67}" srcOrd="11" destOrd="0" presId="urn:microsoft.com/office/officeart/2005/8/layout/list1"/>
    <dgm:cxn modelId="{20022669-41F2-FC43-87EC-B322AB256D76}" type="presParOf" srcId="{601C2519-04C1-0A4E-9330-345DC9BE2A27}" destId="{19A0D060-08FB-324A-B91B-13AA43F580E3}" srcOrd="12" destOrd="0" presId="urn:microsoft.com/office/officeart/2005/8/layout/list1"/>
    <dgm:cxn modelId="{181447FE-BFB7-1743-8305-015FD992A157}" type="presParOf" srcId="{19A0D060-08FB-324A-B91B-13AA43F580E3}" destId="{05957961-EC51-3D41-B34C-9FB5C865FD40}" srcOrd="0" destOrd="0" presId="urn:microsoft.com/office/officeart/2005/8/layout/list1"/>
    <dgm:cxn modelId="{D13927CC-AD9A-1148-977A-4BD85D33081C}" type="presParOf" srcId="{19A0D060-08FB-324A-B91B-13AA43F580E3}" destId="{31CA6EFF-11EC-694C-9DBA-F8A0DA931F31}" srcOrd="1" destOrd="0" presId="urn:microsoft.com/office/officeart/2005/8/layout/list1"/>
    <dgm:cxn modelId="{9C70A925-3FD3-0D46-B75B-2D179527E973}" type="presParOf" srcId="{601C2519-04C1-0A4E-9330-345DC9BE2A27}" destId="{0D12DDA0-0A07-CF4F-903D-59013961DC08}" srcOrd="13" destOrd="0" presId="urn:microsoft.com/office/officeart/2005/8/layout/list1"/>
    <dgm:cxn modelId="{5E814865-B252-864A-B0FA-90310CA29FC7}" type="presParOf" srcId="{601C2519-04C1-0A4E-9330-345DC9BE2A27}" destId="{A93A26D3-75CB-0447-B401-243E7812682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FF0A7-7F4E-1745-8D57-E72F8A4A37E1}">
      <dsp:nvSpPr>
        <dsp:cNvPr id="0" name=""/>
        <dsp:cNvSpPr/>
      </dsp:nvSpPr>
      <dsp:spPr>
        <a:xfrm>
          <a:off x="0" y="457669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6D4CC-3A7B-884F-80B4-11D1CD82C1FB}">
      <dsp:nvSpPr>
        <dsp:cNvPr id="0" name=""/>
        <dsp:cNvSpPr/>
      </dsp:nvSpPr>
      <dsp:spPr>
        <a:xfrm>
          <a:off x="502920" y="109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Astım</a:t>
          </a:r>
        </a:p>
      </dsp:txBody>
      <dsp:txXfrm>
        <a:off x="547592" y="44781"/>
        <a:ext cx="6951536" cy="825776"/>
      </dsp:txXfrm>
    </dsp:sp>
    <dsp:sp modelId="{F48441E9-D59D-554F-ACCE-1593B5D5B729}">
      <dsp:nvSpPr>
        <dsp:cNvPr id="0" name=""/>
        <dsp:cNvSpPr/>
      </dsp:nvSpPr>
      <dsp:spPr>
        <a:xfrm>
          <a:off x="0" y="1863830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68714-C59E-954C-BD42-9D65E4BA1574}">
      <dsp:nvSpPr>
        <dsp:cNvPr id="0" name=""/>
        <dsp:cNvSpPr/>
      </dsp:nvSpPr>
      <dsp:spPr>
        <a:xfrm>
          <a:off x="502920" y="1406269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 err="1"/>
            <a:t>Obezite</a:t>
          </a:r>
          <a:endParaRPr lang="tr-TR" sz="3100" kern="1200" dirty="0"/>
        </a:p>
      </dsp:txBody>
      <dsp:txXfrm>
        <a:off x="547592" y="1450941"/>
        <a:ext cx="6951536" cy="825776"/>
      </dsp:txXfrm>
    </dsp:sp>
    <dsp:sp modelId="{A93A26D3-75CB-0447-B401-243E7812682A}">
      <dsp:nvSpPr>
        <dsp:cNvPr id="0" name=""/>
        <dsp:cNvSpPr/>
      </dsp:nvSpPr>
      <dsp:spPr>
        <a:xfrm>
          <a:off x="0" y="3269990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A6EFF-11EC-694C-9DBA-F8A0DA931F31}">
      <dsp:nvSpPr>
        <dsp:cNvPr id="0" name=""/>
        <dsp:cNvSpPr/>
      </dsp:nvSpPr>
      <dsp:spPr>
        <a:xfrm>
          <a:off x="502920" y="2812430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 err="1"/>
            <a:t>Diyabetes</a:t>
          </a:r>
          <a:r>
            <a:rPr lang="tr-TR" sz="3100" kern="1200" dirty="0"/>
            <a:t> </a:t>
          </a:r>
          <a:r>
            <a:rPr lang="tr-TR" sz="3100" kern="1200" dirty="0" err="1"/>
            <a:t>Mellitus</a:t>
          </a:r>
          <a:endParaRPr lang="tr-TR" sz="3100" kern="1200" dirty="0"/>
        </a:p>
      </dsp:txBody>
      <dsp:txXfrm>
        <a:off x="547592" y="2857102"/>
        <a:ext cx="695153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FF0A7-7F4E-1745-8D57-E72F8A4A37E1}">
      <dsp:nvSpPr>
        <dsp:cNvPr id="0" name=""/>
        <dsp:cNvSpPr/>
      </dsp:nvSpPr>
      <dsp:spPr>
        <a:xfrm>
          <a:off x="0" y="457669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6D4CC-3A7B-884F-80B4-11D1CD82C1FB}">
      <dsp:nvSpPr>
        <dsp:cNvPr id="0" name=""/>
        <dsp:cNvSpPr/>
      </dsp:nvSpPr>
      <dsp:spPr>
        <a:xfrm>
          <a:off x="502920" y="109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 err="1"/>
            <a:t>Konjenitel</a:t>
          </a:r>
          <a:r>
            <a:rPr lang="tr-TR" sz="3100" kern="1200" dirty="0"/>
            <a:t> kalp hastalıkları</a:t>
          </a:r>
        </a:p>
      </dsp:txBody>
      <dsp:txXfrm>
        <a:off x="547592" y="44781"/>
        <a:ext cx="6951536" cy="825776"/>
      </dsp:txXfrm>
    </dsp:sp>
    <dsp:sp modelId="{F48441E9-D59D-554F-ACCE-1593B5D5B729}">
      <dsp:nvSpPr>
        <dsp:cNvPr id="0" name=""/>
        <dsp:cNvSpPr/>
      </dsp:nvSpPr>
      <dsp:spPr>
        <a:xfrm>
          <a:off x="0" y="1863830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68714-C59E-954C-BD42-9D65E4BA1574}">
      <dsp:nvSpPr>
        <dsp:cNvPr id="0" name=""/>
        <dsp:cNvSpPr/>
      </dsp:nvSpPr>
      <dsp:spPr>
        <a:xfrm>
          <a:off x="502920" y="1406269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Epilepsi</a:t>
          </a:r>
        </a:p>
      </dsp:txBody>
      <dsp:txXfrm>
        <a:off x="547592" y="1450941"/>
        <a:ext cx="6951536" cy="825776"/>
      </dsp:txXfrm>
    </dsp:sp>
    <dsp:sp modelId="{A93A26D3-75CB-0447-B401-243E7812682A}">
      <dsp:nvSpPr>
        <dsp:cNvPr id="0" name=""/>
        <dsp:cNvSpPr/>
      </dsp:nvSpPr>
      <dsp:spPr>
        <a:xfrm>
          <a:off x="0" y="3269990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A6EFF-11EC-694C-9DBA-F8A0DA931F31}">
      <dsp:nvSpPr>
        <dsp:cNvPr id="0" name=""/>
        <dsp:cNvSpPr/>
      </dsp:nvSpPr>
      <dsp:spPr>
        <a:xfrm>
          <a:off x="502920" y="2812430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Kronik böbrek yetmezliği</a:t>
          </a:r>
        </a:p>
      </dsp:txBody>
      <dsp:txXfrm>
        <a:off x="547592" y="2857102"/>
        <a:ext cx="695153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FF0A7-7F4E-1745-8D57-E72F8A4A37E1}">
      <dsp:nvSpPr>
        <dsp:cNvPr id="0" name=""/>
        <dsp:cNvSpPr/>
      </dsp:nvSpPr>
      <dsp:spPr>
        <a:xfrm>
          <a:off x="0" y="340670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6D4CC-3A7B-884F-80B4-11D1CD82C1FB}">
      <dsp:nvSpPr>
        <dsp:cNvPr id="0" name=""/>
        <dsp:cNvSpPr/>
      </dsp:nvSpPr>
      <dsp:spPr>
        <a:xfrm>
          <a:off x="502920" y="1190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Kanserler</a:t>
          </a:r>
        </a:p>
      </dsp:txBody>
      <dsp:txXfrm>
        <a:off x="536064" y="34334"/>
        <a:ext cx="6974592" cy="612672"/>
      </dsp:txXfrm>
    </dsp:sp>
    <dsp:sp modelId="{F48441E9-D59D-554F-ACCE-1593B5D5B729}">
      <dsp:nvSpPr>
        <dsp:cNvPr id="0" name=""/>
        <dsp:cNvSpPr/>
      </dsp:nvSpPr>
      <dsp:spPr>
        <a:xfrm>
          <a:off x="0" y="1383950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68714-C59E-954C-BD42-9D65E4BA1574}">
      <dsp:nvSpPr>
        <dsp:cNvPr id="0" name=""/>
        <dsp:cNvSpPr/>
      </dsp:nvSpPr>
      <dsp:spPr>
        <a:xfrm>
          <a:off x="502920" y="1044470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Hemofili</a:t>
          </a:r>
        </a:p>
      </dsp:txBody>
      <dsp:txXfrm>
        <a:off x="536064" y="1077614"/>
        <a:ext cx="6974592" cy="612672"/>
      </dsp:txXfrm>
    </dsp:sp>
    <dsp:sp modelId="{D33ED9F5-0FC0-B441-88C8-0E7C8A7F1735}">
      <dsp:nvSpPr>
        <dsp:cNvPr id="0" name=""/>
        <dsp:cNvSpPr/>
      </dsp:nvSpPr>
      <dsp:spPr>
        <a:xfrm>
          <a:off x="0" y="2427229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AA29D-CA44-AA43-8E1C-4588F9AD164E}">
      <dsp:nvSpPr>
        <dsp:cNvPr id="0" name=""/>
        <dsp:cNvSpPr/>
      </dsp:nvSpPr>
      <dsp:spPr>
        <a:xfrm>
          <a:off x="502920" y="2087750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Görme ve işitme ile ilgili sorunlar</a:t>
          </a:r>
        </a:p>
      </dsp:txBody>
      <dsp:txXfrm>
        <a:off x="536064" y="2120894"/>
        <a:ext cx="6974592" cy="612672"/>
      </dsp:txXfrm>
    </dsp:sp>
    <dsp:sp modelId="{A93A26D3-75CB-0447-B401-243E7812682A}">
      <dsp:nvSpPr>
        <dsp:cNvPr id="0" name=""/>
        <dsp:cNvSpPr/>
      </dsp:nvSpPr>
      <dsp:spPr>
        <a:xfrm>
          <a:off x="0" y="3470510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A6EFF-11EC-694C-9DBA-F8A0DA931F31}">
      <dsp:nvSpPr>
        <dsp:cNvPr id="0" name=""/>
        <dsp:cNvSpPr/>
      </dsp:nvSpPr>
      <dsp:spPr>
        <a:xfrm>
          <a:off x="502920" y="3131030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Ortopedik sorunlar</a:t>
          </a:r>
        </a:p>
      </dsp:txBody>
      <dsp:txXfrm>
        <a:off x="536064" y="3164174"/>
        <a:ext cx="69745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47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31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3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20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1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5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72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74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4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77C73B3-57FA-034E-8375-3D4E019E01B9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64EFD7-40CF-DF46-AB59-4E8AECADB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6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BAE2F5-F3FE-1D4B-957B-5B6CD8C35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577069"/>
          </a:xfrm>
        </p:spPr>
        <p:txBody>
          <a:bodyPr/>
          <a:lstStyle/>
          <a:p>
            <a:r>
              <a:rPr lang="tr-TR" dirty="0"/>
              <a:t>Kronik Hastalığı Olan Çocuklar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4435A5-FFEB-8246-B5F5-A2A826C84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Dr. Öğretim Üyesi Gökçe Karaman Benli</a:t>
            </a:r>
          </a:p>
          <a:p>
            <a:r>
              <a:rPr lang="tr-TR" dirty="0"/>
              <a:t>Ankara Üniversitesi Eğitim Bilimleri Fakültesi</a:t>
            </a:r>
          </a:p>
          <a:p>
            <a:r>
              <a:rPr lang="tr-TR" dirty="0"/>
              <a:t>Okul Öncesi Eğitim Anabilim Dalı</a:t>
            </a:r>
          </a:p>
        </p:txBody>
      </p:sp>
    </p:spTree>
    <p:extLst>
      <p:ext uri="{BB962C8B-B14F-4D97-AF65-F5344CB8AC3E}">
        <p14:creationId xmlns:p14="http://schemas.microsoft.com/office/powerpoint/2010/main" val="92625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3E96BA-D70B-2B43-875F-428F9767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09F843-9CD5-564E-9091-6A4E4923F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/>
          </a:p>
          <a:p>
            <a:pPr algn="just"/>
            <a:r>
              <a:rPr lang="tr-TR" dirty="0"/>
              <a:t>Kronik bir hastalığı olan bir çocuğun yaşamına doktor ( </a:t>
            </a:r>
            <a:r>
              <a:rPr lang="tr-TR" dirty="0" err="1"/>
              <a:t>pediatrist</a:t>
            </a:r>
            <a:r>
              <a:rPr lang="tr-TR" dirty="0"/>
              <a:t>, hematolog, </a:t>
            </a:r>
            <a:r>
              <a:rPr lang="tr-TR" dirty="0" err="1"/>
              <a:t>onkolog</a:t>
            </a:r>
            <a:r>
              <a:rPr lang="tr-TR" dirty="0"/>
              <a:t>, nörolog, radyolog, ortopedist, endokrinolog, psikiyatrist, vb.) , sağlık uzmanları (hemşire, çocuk gelişimci, fizyoterapist, konuşma terapisti, vb.) ve müzik-sanat terapisti, drama-dans terapisti, öğretmenler gibi profesyoneller girebilir.</a:t>
            </a:r>
          </a:p>
        </p:txBody>
      </p:sp>
    </p:spTree>
    <p:extLst>
      <p:ext uri="{BB962C8B-B14F-4D97-AF65-F5344CB8AC3E}">
        <p14:creationId xmlns:p14="http://schemas.microsoft.com/office/powerpoint/2010/main" val="429490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96AA66-BC7B-AB49-838A-05855F44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B613EF-0D18-E341-870F-C9D46675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Çocuklara hastalıkla başa çıkma eğitimleri verilmeli, bu süreç de aile en önemli destekçi olarak görülmelidir. </a:t>
            </a:r>
          </a:p>
          <a:p>
            <a:endParaRPr lang="tr-TR" dirty="0"/>
          </a:p>
          <a:p>
            <a:r>
              <a:rPr lang="tr-TR" dirty="0"/>
              <a:t>Anne-babalar genellikle bu duruma çok hazırlıksız yakalanmakta ve destek bulmada zorlanmaktadır. </a:t>
            </a:r>
          </a:p>
          <a:p>
            <a:endParaRPr lang="tr-TR" dirty="0"/>
          </a:p>
          <a:p>
            <a:r>
              <a:rPr lang="tr-TR" dirty="0"/>
              <a:t>Bugün ülkemizde sağlık kuruluşlarında pek çok çocuk gelişimci görev yapmaktadır. Hastanede bir çocuğa kronik hastalık teşhisi konulduğunda aile mutlaka çocuk gelişimcilere yönlendirilmelidir. </a:t>
            </a:r>
          </a:p>
        </p:txBody>
      </p:sp>
    </p:spTree>
    <p:extLst>
      <p:ext uri="{BB962C8B-B14F-4D97-AF65-F5344CB8AC3E}">
        <p14:creationId xmlns:p14="http://schemas.microsoft.com/office/powerpoint/2010/main" val="164806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828486-7DB9-2C45-AFA3-D63DC2C3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CD95C2-BDCF-B849-ACBB-E91B42C0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Artan, İ. (2018). Kronik Hastalığı Olan Çocuklar. İçinde (Sağlık Kuruluşlarında Çocuk). Editörler: Pınar Bayhan ve </a:t>
            </a:r>
            <a:r>
              <a:rPr lang="tr-TR" dirty="0" err="1"/>
              <a:t>İsmihan</a:t>
            </a:r>
            <a:r>
              <a:rPr lang="tr-TR" dirty="0"/>
              <a:t> Artan. Hedef Yayıncılık </a:t>
            </a:r>
            <a:r>
              <a:rPr lang="tr-TR"/>
              <a:t>, Ankara.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49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337CFF-B57B-954B-BC50-BA8A50CF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53552C-282C-8A40-9582-AD9DC905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Kronik hastalık, Dünya Sağlık Örgütü’ne göre bulaşıcı olmayan, yavaş ilerleyen ve uzun süren hastalıklardır. </a:t>
            </a:r>
          </a:p>
          <a:p>
            <a:endParaRPr lang="tr-TR" dirty="0"/>
          </a:p>
          <a:p>
            <a:r>
              <a:rPr lang="tr-TR" dirty="0"/>
              <a:t>Türkiye Ulusal Hastalık Yükü Çalışması verilerine göre ülkemizdeki ölümlerin %71’i kronik hastalıklar nedeniyle oluşmakta ve ulusal düzeyde ölüme neden olan ilk yirmi hastalık içinde kronik hastalıklar ilk sıralarda yer almakta ve önemli hastalık yükü oluşturmaktadır (Başara, 2011).</a:t>
            </a:r>
          </a:p>
        </p:txBody>
      </p:sp>
    </p:spTree>
    <p:extLst>
      <p:ext uri="{BB962C8B-B14F-4D97-AF65-F5344CB8AC3E}">
        <p14:creationId xmlns:p14="http://schemas.microsoft.com/office/powerpoint/2010/main" val="142650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DF0C1C-051F-F746-80DA-207E0F6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çocuk hastalıkları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B5A1D98-5463-6E4D-93BD-035A27C78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286471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5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DF0C1C-051F-F746-80DA-207E0F6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çocuk hastalıkları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B5A1D98-5463-6E4D-93BD-035A27C78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61774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74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DF0C1C-051F-F746-80DA-207E0F6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çocuk hastalıkları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B5A1D98-5463-6E4D-93BD-035A27C78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342413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12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D43585-3930-724D-9064-C84B754A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Çocuklar üzerindeki etkileri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8AAB5E-5000-F94F-B346-3308DC1C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Kronik hastalığı olan çocuklar bir yandan hastalıkla başa çıkmak zorunda kalırken diğer yandan da okullarına devam etme durumları söz konusudur.</a:t>
            </a:r>
          </a:p>
          <a:p>
            <a:endParaRPr lang="tr-TR" dirty="0"/>
          </a:p>
          <a:p>
            <a:r>
              <a:rPr lang="tr-TR" dirty="0"/>
              <a:t>Çocukların bilişsel, fiziksel ve psikolojik nedenlerle yeteri kadar okulda başarı gösteremedikleri görülmektedir.</a:t>
            </a:r>
          </a:p>
          <a:p>
            <a:endParaRPr lang="tr-TR" dirty="0"/>
          </a:p>
          <a:p>
            <a:r>
              <a:rPr lang="tr-TR" dirty="0"/>
              <a:t>Kronik hastalığı olan çocukların %40’ında dikkat eksikliği, okumada güçlük, öğrenme sorunları, matematik işlemlerini yapamama ve tedavi nedeniyle okula devamsızlık gibi durumlar yaşadığı bilinmektedir.</a:t>
            </a:r>
          </a:p>
        </p:txBody>
      </p:sp>
    </p:spTree>
    <p:extLst>
      <p:ext uri="{BB962C8B-B14F-4D97-AF65-F5344CB8AC3E}">
        <p14:creationId xmlns:p14="http://schemas.microsoft.com/office/powerpoint/2010/main" val="264608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EB2B2B-DD9C-E24B-A622-64A0F431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Hastalığa uyumu etkileyen faktörler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2FDA00-3D0C-C043-8C55-BDBFBB295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Hastalığın tanısı</a:t>
            </a:r>
          </a:p>
          <a:p>
            <a:r>
              <a:rPr lang="tr-TR" dirty="0"/>
              <a:t>Hastalığa yakalanma yaşı</a:t>
            </a:r>
          </a:p>
          <a:p>
            <a:r>
              <a:rPr lang="tr-TR" dirty="0"/>
              <a:t>Şartlar</a:t>
            </a:r>
          </a:p>
          <a:p>
            <a:r>
              <a:rPr lang="tr-TR" dirty="0"/>
              <a:t>Dış destekler</a:t>
            </a:r>
          </a:p>
          <a:p>
            <a:r>
              <a:rPr lang="tr-TR" dirty="0"/>
              <a:t>Çocuğun ve ailenin bilişsel düzeyi (çocuğun hastalığı anlayabilme kapasitesi)</a:t>
            </a:r>
          </a:p>
        </p:txBody>
      </p:sp>
    </p:spTree>
    <p:extLst>
      <p:ext uri="{BB962C8B-B14F-4D97-AF65-F5344CB8AC3E}">
        <p14:creationId xmlns:p14="http://schemas.microsoft.com/office/powerpoint/2010/main" val="280215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486AE4-C3E0-244F-9258-581BF024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hastalık ve ağrı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09535D-D9CA-0142-9059-6E822A7F3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Uluslararası Ağrı Araştırmaları Derneği ağrıyı; doku </a:t>
            </a:r>
            <a:r>
              <a:rPr lang="tr-TR" dirty="0" err="1"/>
              <a:t>harabiyetine</a:t>
            </a:r>
            <a:r>
              <a:rPr lang="tr-TR" dirty="0"/>
              <a:t> bağlı olan veya olmayan, hoş olmayan, duyusal/duygusal bir deneyim olarak tanımlamaktadır.</a:t>
            </a:r>
          </a:p>
          <a:p>
            <a:endParaRPr lang="tr-TR" dirty="0"/>
          </a:p>
          <a:p>
            <a:r>
              <a:rPr lang="tr-TR" dirty="0"/>
              <a:t>Ağrının değerlendirilmesi her yaşta çok zordur. Çünkü ağrı </a:t>
            </a:r>
            <a:r>
              <a:rPr lang="tr-TR" dirty="0" err="1"/>
              <a:t>subjektiftir</a:t>
            </a:r>
            <a:r>
              <a:rPr lang="tr-TR" dirty="0"/>
              <a:t> ve tanımlanmasında değişkenlik vardır. </a:t>
            </a:r>
          </a:p>
        </p:txBody>
      </p:sp>
    </p:spTree>
    <p:extLst>
      <p:ext uri="{BB962C8B-B14F-4D97-AF65-F5344CB8AC3E}">
        <p14:creationId xmlns:p14="http://schemas.microsoft.com/office/powerpoint/2010/main" val="133541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3CB721D-7C12-0D41-800C-E489C3B8D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387" y="175148"/>
            <a:ext cx="6068502" cy="6092599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A8FF738-2388-F04D-89C3-566EF221CFA8}"/>
              </a:ext>
            </a:extLst>
          </p:cNvPr>
          <p:cNvSpPr txBox="1"/>
          <p:nvPr/>
        </p:nvSpPr>
        <p:spPr>
          <a:xfrm>
            <a:off x="3318387" y="6267747"/>
            <a:ext cx="639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Bu görsel «Sağlık Kuruluşlarında Çocuk» isimli kitabın 35. sayfasından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1141957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{C684280F-5FAA-5B41-ADF1-229E173D88BA}tf10001070</Template>
  <TotalTime>1463</TotalTime>
  <Words>395</Words>
  <Application>Microsoft Macintosh PowerPoint</Application>
  <PresentationFormat>Geniş ekran</PresentationFormat>
  <Paragraphs>46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Tahta Yazı</vt:lpstr>
      <vt:lpstr>Kronik Hastalığı Olan Çocuklar</vt:lpstr>
      <vt:lpstr>PowerPoint Sunusu</vt:lpstr>
      <vt:lpstr>Kronik çocuk hastalıkları</vt:lpstr>
      <vt:lpstr>Kronik çocuk hastalıkları</vt:lpstr>
      <vt:lpstr>Kronik çocuk hastalıkları</vt:lpstr>
      <vt:lpstr>Çocuklar üzerindeki etkileri</vt:lpstr>
      <vt:lpstr>Hastalığa uyumu etkileyen faktörler</vt:lpstr>
      <vt:lpstr>Kronik hastalık ve ağrı</vt:lpstr>
      <vt:lpstr>PowerPoint Sunusu</vt:lpstr>
      <vt:lpstr>PowerPoint Sunusu</vt:lpstr>
      <vt:lpstr>PowerPoint Sunusu</vt:lpstr>
      <vt:lpstr>Kaynak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 Hastalığı Olan Çocuklar</dc:title>
  <dc:creator>Microsoft Office User</dc:creator>
  <cp:lastModifiedBy>Microsoft Office User</cp:lastModifiedBy>
  <cp:revision>12</cp:revision>
  <dcterms:created xsi:type="dcterms:W3CDTF">2020-05-09T13:36:46Z</dcterms:created>
  <dcterms:modified xsi:type="dcterms:W3CDTF">2020-05-10T14:00:31Z</dcterms:modified>
</cp:coreProperties>
</file>