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68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ULS234 </a:t>
            </a:r>
            <a:br>
              <a:rPr lang="tr-TR" sz="4000" dirty="0" smtClean="0">
                <a:latin typeface="Garamond" panose="02020404030301010803" pitchFamily="18" charset="0"/>
              </a:rPr>
            </a:br>
            <a:r>
              <a:rPr lang="tr-TR" sz="4000" dirty="0" err="1" smtClean="0">
                <a:latin typeface="Garamond" panose="02020404030301010803" pitchFamily="18" charset="0"/>
              </a:rPr>
              <a:t>UluslararasI</a:t>
            </a:r>
            <a:r>
              <a:rPr lang="tr-TR" sz="4000" dirty="0" smtClean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-II</a:t>
            </a:r>
            <a:endParaRPr lang="tr-TR" sz="4000" dirty="0">
              <a:latin typeface="Garamond" panose="020204040303010108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tr-TR" sz="2000" i="0" dirty="0" smtClean="0">
                <a:latin typeface="Garamond" panose="02020404030301010803" pitchFamily="18" charset="0"/>
              </a:rPr>
              <a:t>Atay Akdevelioğlu</a:t>
            </a:r>
          </a:p>
          <a:p>
            <a:r>
              <a:rPr lang="tr-TR" sz="2000" i="0" dirty="0" smtClean="0">
                <a:latin typeface="Garamond" panose="02020404030301010803" pitchFamily="18" charset="0"/>
              </a:rPr>
              <a:t>Ankara Ü. Siyasal Bilgiler F.</a:t>
            </a:r>
          </a:p>
        </p:txBody>
      </p:sp>
    </p:spTree>
    <p:extLst>
      <p:ext uri="{BB962C8B-B14F-4D97-AF65-F5344CB8AC3E}">
        <p14:creationId xmlns:p14="http://schemas.microsoft.com/office/powerpoint/2010/main" val="145491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IX.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000" dirty="0" smtClean="0"/>
          </a:p>
          <a:p>
            <a:pPr indent="0" algn="ctr">
              <a:buNone/>
            </a:pPr>
            <a:endParaRPr lang="tr-TR" sz="3600" dirty="0" smtClean="0"/>
          </a:p>
          <a:p>
            <a:pPr indent="0" algn="ctr">
              <a:buNone/>
            </a:pPr>
            <a:r>
              <a:rPr lang="tr-TR" sz="3600" smtClean="0"/>
              <a:t>ARA</a:t>
            </a:r>
            <a:r>
              <a:rPr lang="tr-TR" sz="3600" smtClean="0"/>
              <a:t> SINAV</a:t>
            </a:r>
            <a:endParaRPr lang="tr-TR" sz="3600" dirty="0" smtClean="0"/>
          </a:p>
          <a:p>
            <a:pPr indent="0" algn="ctr">
              <a:buNone/>
            </a:pPr>
            <a:endParaRPr lang="tr-TR" sz="3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0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666</TotalTime>
  <Words>15</Words>
  <Application>Microsoft Office PowerPoint</Application>
  <PresentationFormat>Ekran Gösterisi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Moda Tasarımı</vt:lpstr>
      <vt:lpstr>ULS234  UluslararasI Polİtİka-II</vt:lpstr>
      <vt:lpstr>IX. hafta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173</cp:revision>
  <dcterms:created xsi:type="dcterms:W3CDTF">2018-02-05T17:47:31Z</dcterms:created>
  <dcterms:modified xsi:type="dcterms:W3CDTF">2018-02-15T20:11:33Z</dcterms:modified>
</cp:coreProperties>
</file>