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93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37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7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2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66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59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78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33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88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61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4F46-3B76-451C-8268-AF23FD27A3F5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29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3528244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CA9-8B38-4A37-B624-9EB86BA68E32}" type="slidenum">
              <a:rPr lang="tr-TR"/>
              <a:pPr/>
              <a:t>10</a:t>
            </a:fld>
            <a:endParaRPr lang="tr-TR"/>
          </a:p>
        </p:txBody>
      </p:sp>
      <p:sp>
        <p:nvSpPr>
          <p:cNvPr id="2304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TKY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Takım çalışmasını gerektirir,takımda denetim üst kademeden alt kademeye kadar iner,orta düzey yöneticiler kolaylaştırıcı olurlar ve katılımı özendirirler,takım çalışması sorumluluk almayı özendirirler.</a:t>
            </a:r>
          </a:p>
        </p:txBody>
      </p:sp>
    </p:spTree>
    <p:extLst>
      <p:ext uri="{BB962C8B-B14F-4D97-AF65-F5344CB8AC3E}">
        <p14:creationId xmlns:p14="http://schemas.microsoft.com/office/powerpoint/2010/main" val="2464917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5244-5BE5-4E0C-9F57-6A70A9B923E7}" type="slidenum">
              <a:rPr lang="tr-TR"/>
              <a:pPr/>
              <a:t>11</a:t>
            </a:fld>
            <a:endParaRPr lang="tr-TR"/>
          </a:p>
        </p:txBody>
      </p:sp>
      <p:sp>
        <p:nvSpPr>
          <p:cNvPr id="2314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kontrolü 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Standartlara uymayan ürünü fark etme ve onu yok etme sürecidir.</a:t>
            </a:r>
          </a:p>
        </p:txBody>
      </p:sp>
    </p:spTree>
    <p:extLst>
      <p:ext uri="{BB962C8B-B14F-4D97-AF65-F5344CB8AC3E}">
        <p14:creationId xmlns:p14="http://schemas.microsoft.com/office/powerpoint/2010/main" val="101444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9E7A-B203-422D-BCFC-74C62FADB235}" type="slidenum">
              <a:rPr lang="tr-TR"/>
              <a:pPr/>
              <a:t>12</a:t>
            </a:fld>
            <a:endParaRPr lang="tr-TR"/>
          </a:p>
        </p:txBody>
      </p:sp>
      <p:sp>
        <p:nvSpPr>
          <p:cNvPr id="2324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güvencesi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Süreç öncesi ve süreç anındaki kontrolü ifade eder.ilk anda oluşan hataları engellemekle ilgilidir.</a:t>
            </a:r>
          </a:p>
        </p:txBody>
      </p:sp>
    </p:spTree>
    <p:extLst>
      <p:ext uri="{BB962C8B-B14F-4D97-AF65-F5344CB8AC3E}">
        <p14:creationId xmlns:p14="http://schemas.microsoft.com/office/powerpoint/2010/main" val="376856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6F43-C830-479C-9E24-CD4AFAD8DEDF}" type="slidenum">
              <a:rPr lang="tr-TR"/>
              <a:pPr/>
              <a:t>2</a:t>
            </a:fld>
            <a:endParaRPr lang="tr-TR"/>
          </a:p>
        </p:txBody>
      </p:sp>
      <p:sp>
        <p:nvSpPr>
          <p:cNvPr id="2222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Kalitenin gerekleri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Örgütlerin kaliteye ilgi duymalarının gerekçelerini sıralamak istersek</a:t>
            </a:r>
          </a:p>
        </p:txBody>
      </p:sp>
    </p:spTree>
    <p:extLst>
      <p:ext uri="{BB962C8B-B14F-4D97-AF65-F5344CB8AC3E}">
        <p14:creationId xmlns:p14="http://schemas.microsoft.com/office/powerpoint/2010/main" val="413495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4484-6BD2-43AF-BCC1-F5752ED9142F}" type="slidenum">
              <a:rPr lang="tr-TR"/>
              <a:pPr/>
              <a:t>3</a:t>
            </a:fld>
            <a:endParaRPr lang="tr-TR"/>
          </a:p>
        </p:txBody>
      </p:sp>
      <p:sp>
        <p:nvSpPr>
          <p:cNvPr id="2232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1-moral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 gereklilik müşteri ve tüketicinin mümkün olan en iyi kalitede hizmet veya ürüne layık olduklarını ifade eder.bu bağlamda işgören ve yöneticilerin moral seviyeleri yüksek ve el birliği içinde olmaları gerekir.</a:t>
            </a:r>
          </a:p>
        </p:txBody>
      </p:sp>
    </p:spTree>
    <p:extLst>
      <p:ext uri="{BB962C8B-B14F-4D97-AF65-F5344CB8AC3E}">
        <p14:creationId xmlns:p14="http://schemas.microsoft.com/office/powerpoint/2010/main" val="261561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F550-7321-4D2D-AA6D-990F75C3ABB3}" type="slidenum">
              <a:rPr lang="tr-TR"/>
              <a:pPr/>
              <a:t>4</a:t>
            </a:fld>
            <a:endParaRPr lang="tr-TR"/>
          </a:p>
        </p:txBody>
      </p:sp>
      <p:sp>
        <p:nvSpPr>
          <p:cNvPr id="2242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2-Mesleki yeterlilik (profesyonellik)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Çalışanların kendi mesleki rolleri ile bağlantı kurmayı gerektirir.meslekleşmede müşteri ihtiyaçlarına bağlılığı ve optimal uygulamalar ile bu ihtiyacı karşılama zorunluluğuna işaret eder.</a:t>
            </a:r>
          </a:p>
        </p:txBody>
      </p:sp>
    </p:spTree>
    <p:extLst>
      <p:ext uri="{BB962C8B-B14F-4D97-AF65-F5344CB8AC3E}">
        <p14:creationId xmlns:p14="http://schemas.microsoft.com/office/powerpoint/2010/main" val="4771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F7E99-CC44-4841-A537-371DE5B64269}" type="slidenum">
              <a:rPr lang="tr-TR"/>
              <a:pPr/>
              <a:t>5</a:t>
            </a:fld>
            <a:endParaRPr lang="tr-TR"/>
          </a:p>
        </p:txBody>
      </p:sp>
      <p:sp>
        <p:nvSpPr>
          <p:cNvPr id="2252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3-rekabet 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Rekabet hemen her sektörde geçerli olan bir olgudur.örgütler ürünün yanı sıra bu ürünü dağıtım ve hizmetlerini daha üst seviyeye çıkararak rekabeti arttırırlar,buda kalitenin yükselmesini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81307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88B8-D854-427E-A9FA-74FB1B5E574F}" type="slidenum">
              <a:rPr lang="tr-TR"/>
              <a:pPr/>
              <a:t>6</a:t>
            </a:fld>
            <a:endParaRPr lang="tr-TR"/>
          </a:p>
        </p:txBody>
      </p:sp>
      <p:sp>
        <p:nvSpPr>
          <p:cNvPr id="2263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4-Hesap verme 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Örgütler toplumun parçalarıdır.bu nedenle yapılan işlerde topluma hesap verme zorunluluğu hisseder. Bu gereklilik aynı zamanda ürünlerin yüksek kalitede çımasını sağlar.bu bağlamda örgütler topluma kaliteli ürün ve hizmet verdiklerini göstermelidirler.</a:t>
            </a:r>
          </a:p>
        </p:txBody>
      </p:sp>
    </p:spTree>
    <p:extLst>
      <p:ext uri="{BB962C8B-B14F-4D97-AF65-F5344CB8AC3E}">
        <p14:creationId xmlns:p14="http://schemas.microsoft.com/office/powerpoint/2010/main" val="260235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890B-640D-42C0-829D-EA3A36C2A268}" type="slidenum">
              <a:rPr lang="tr-TR"/>
              <a:pPr/>
              <a:t>7</a:t>
            </a:fld>
            <a:endParaRPr lang="tr-TR"/>
          </a:p>
        </p:txBody>
      </p:sp>
      <p:sp>
        <p:nvSpPr>
          <p:cNvPr id="2273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standartları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1-ürün –hizmet standartları</a:t>
            </a:r>
          </a:p>
          <a:p>
            <a:r>
              <a:rPr lang="tr-TR"/>
              <a:t>Sopesifikleşmeye uyma</a:t>
            </a:r>
          </a:p>
          <a:p>
            <a:r>
              <a:rPr lang="tr-TR"/>
              <a:t>Amaca ver kullanıma uyumluluk</a:t>
            </a:r>
          </a:p>
          <a:p>
            <a:r>
              <a:rPr lang="tr-TR"/>
              <a:t>Sıfır hata –sıfır eksiklik</a:t>
            </a:r>
          </a:p>
          <a:p>
            <a:r>
              <a:rPr lang="tr-TR"/>
              <a:t>İlk ve her denemede doğruluk</a:t>
            </a:r>
          </a:p>
        </p:txBody>
      </p:sp>
    </p:spTree>
    <p:extLst>
      <p:ext uri="{BB962C8B-B14F-4D97-AF65-F5344CB8AC3E}">
        <p14:creationId xmlns:p14="http://schemas.microsoft.com/office/powerpoint/2010/main" val="295269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D118-531B-40AD-B944-239BF734FE15}" type="slidenum">
              <a:rPr lang="tr-TR"/>
              <a:pPr/>
              <a:t>8</a:t>
            </a:fld>
            <a:endParaRPr lang="tr-TR"/>
          </a:p>
        </p:txBody>
      </p:sp>
      <p:sp>
        <p:nvSpPr>
          <p:cNvPr id="2283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2-tüketici-müşteri standartları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Tüketici tatmini</a:t>
            </a:r>
          </a:p>
          <a:p>
            <a:r>
              <a:rPr lang="tr-TR"/>
              <a:t>Tüketici beklentilerini aşma</a:t>
            </a:r>
          </a:p>
          <a:p>
            <a:r>
              <a:rPr lang="tr-TR"/>
              <a:t>Tüketiciyi hoş tutma</a:t>
            </a:r>
          </a:p>
        </p:txBody>
      </p:sp>
    </p:spTree>
    <p:extLst>
      <p:ext uri="{BB962C8B-B14F-4D97-AF65-F5344CB8AC3E}">
        <p14:creationId xmlns:p14="http://schemas.microsoft.com/office/powerpoint/2010/main" val="1969248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364-CAFE-4873-A88E-E837BD43CBA2}" type="slidenum">
              <a:rPr lang="tr-TR"/>
              <a:pPr/>
              <a:t>9</a:t>
            </a:fld>
            <a:endParaRPr lang="tr-TR"/>
          </a:p>
        </p:txBody>
      </p:sp>
      <p:sp>
        <p:nvSpPr>
          <p:cNvPr id="2293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Çalışanların katılımı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TKY de çalışanların katılımı temeldir.her iş gören üzerine düşen sorumluluğu sıfır hata ve eksiklikle yapar ve üretime direkt olarak katılır,üretilen hizmet veya ürün de bu doğrultuda yüksek kalitede olur.</a:t>
            </a:r>
          </a:p>
        </p:txBody>
      </p:sp>
    </p:spTree>
    <p:extLst>
      <p:ext uri="{BB962C8B-B14F-4D97-AF65-F5344CB8AC3E}">
        <p14:creationId xmlns:p14="http://schemas.microsoft.com/office/powerpoint/2010/main" val="263270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Ekran Gösterisi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BEDEN EĞİTİMİNDE YÖNETİM VE ORGANİZASYON</vt:lpstr>
      <vt:lpstr>Kalitenin gerekleri</vt:lpstr>
      <vt:lpstr>1-moral</vt:lpstr>
      <vt:lpstr>2-Mesleki yeterlilik (profesyonellik)</vt:lpstr>
      <vt:lpstr>3-rekabet </vt:lpstr>
      <vt:lpstr>4-Hesap verme </vt:lpstr>
      <vt:lpstr>Kalite standartları </vt:lpstr>
      <vt:lpstr>2-tüketici-müşteri standartları</vt:lpstr>
      <vt:lpstr>Çalışanların katılımı</vt:lpstr>
      <vt:lpstr>TKY</vt:lpstr>
      <vt:lpstr>Kalite kontrolü </vt:lpstr>
      <vt:lpstr>Kalite güvencesi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Öğretmenlik</cp:lastModifiedBy>
  <cp:revision>1</cp:revision>
  <dcterms:created xsi:type="dcterms:W3CDTF">2017-11-30T11:55:30Z</dcterms:created>
  <dcterms:modified xsi:type="dcterms:W3CDTF">2017-11-30T11:56:03Z</dcterms:modified>
</cp:coreProperties>
</file>