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301 PETROGRAFİ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57" y="365125"/>
            <a:ext cx="12030891" cy="1325563"/>
          </a:xfrm>
        </p:spPr>
        <p:txBody>
          <a:bodyPr>
            <a:normAutofit/>
          </a:bodyPr>
          <a:lstStyle/>
          <a:p>
            <a:r>
              <a:rPr lang="tr-TR" sz="2400" b="1" dirty="0" err="1"/>
              <a:t>Piroklastik</a:t>
            </a:r>
            <a:r>
              <a:rPr lang="tr-TR" sz="2400" b="1" dirty="0"/>
              <a:t> (</a:t>
            </a:r>
            <a:r>
              <a:rPr lang="tr-TR" sz="2400" b="1" dirty="0" err="1"/>
              <a:t>Volkanoklastik</a:t>
            </a:r>
            <a:r>
              <a:rPr lang="tr-TR" sz="2400" b="1" dirty="0"/>
              <a:t>) Kayaların Sınıflandırılması</a:t>
            </a: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b="1" dirty="0"/>
          </a:p>
        </p:txBody>
      </p:sp>
      <p:pic>
        <p:nvPicPr>
          <p:cNvPr id="4" name="Resim 18" descr="C:\Users\YBM\Desktop\gş\prklstk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972" y="1825625"/>
            <a:ext cx="7944394" cy="45545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HALİTLER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200850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tr-TR" dirty="0"/>
              <a:t>Grubu : </a:t>
            </a:r>
            <a:r>
              <a:rPr lang="en-US" dirty="0"/>
              <a:t>H</a:t>
            </a:r>
            <a:r>
              <a:rPr lang="tr-TR" dirty="0" err="1"/>
              <a:t>alitler</a:t>
            </a:r>
            <a:endParaRPr lang="tr-TR" dirty="0"/>
          </a:p>
          <a:p>
            <a:pPr lvl="0" fontAlgn="base"/>
            <a:r>
              <a:rPr lang="tr-TR" dirty="0" err="1"/>
              <a:t>Kristalik</a:t>
            </a:r>
            <a:r>
              <a:rPr lang="tr-TR" dirty="0"/>
              <a:t> Sistem :kübik</a:t>
            </a:r>
          </a:p>
          <a:p>
            <a:pPr lvl="0" fontAlgn="base"/>
            <a:r>
              <a:rPr lang="tr-TR" dirty="0"/>
              <a:t>Kimyasal Formülü  :</a:t>
            </a:r>
            <a:r>
              <a:rPr lang="tr-TR" dirty="0" err="1"/>
              <a:t>NaCl</a:t>
            </a:r>
            <a:endParaRPr lang="tr-TR" dirty="0"/>
          </a:p>
          <a:p>
            <a:pPr lvl="0" fontAlgn="base"/>
            <a:r>
              <a:rPr lang="tr-TR" dirty="0"/>
              <a:t>Sertlik : 2</a:t>
            </a:r>
          </a:p>
          <a:p>
            <a:pPr lvl="0" fontAlgn="base"/>
            <a:r>
              <a:rPr lang="tr-TR" dirty="0"/>
              <a:t>Yoğunluk : 2.16</a:t>
            </a:r>
          </a:p>
          <a:p>
            <a:pPr lvl="0" fontAlgn="base"/>
            <a:r>
              <a:rPr lang="tr-TR" dirty="0"/>
              <a:t>Bölünüm : mükemmel</a:t>
            </a:r>
          </a:p>
          <a:p>
            <a:pPr lvl="0" fontAlgn="base"/>
            <a:r>
              <a:rPr lang="tr-TR" dirty="0"/>
              <a:t>Kırılma  : </a:t>
            </a:r>
            <a:r>
              <a:rPr lang="tr-TR" dirty="0" err="1"/>
              <a:t>Konkodial</a:t>
            </a:r>
            <a:endParaRPr lang="tr-TR" dirty="0"/>
          </a:p>
          <a:p>
            <a:pPr lvl="0" fontAlgn="base"/>
            <a:r>
              <a:rPr lang="tr-TR" dirty="0"/>
              <a:t>Renk  : renksiz</a:t>
            </a:r>
          </a:p>
          <a:p>
            <a:pPr lvl="0" fontAlgn="base"/>
            <a:r>
              <a:rPr lang="tr-TR" dirty="0"/>
              <a:t>Damar : beyaz</a:t>
            </a:r>
          </a:p>
          <a:p>
            <a:pPr lvl="0" fontAlgn="base"/>
            <a:r>
              <a:rPr lang="tr-TR" dirty="0"/>
              <a:t>Parlaklık : Camlı</a:t>
            </a:r>
          </a:p>
          <a:p>
            <a:pPr lvl="0" fontAlgn="base"/>
            <a:r>
              <a:rPr lang="tr-TR" dirty="0" err="1"/>
              <a:t>Işınırlık</a:t>
            </a:r>
            <a:r>
              <a:rPr lang="tr-TR" dirty="0"/>
              <a:t> : yeşil turuncu yada kırmızı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482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79" y="0"/>
            <a:ext cx="12620897" cy="3950335"/>
          </a:xfrm>
        </p:spPr>
        <p:txBody>
          <a:bodyPr>
            <a:noAutofit/>
          </a:bodyPr>
          <a:lstStyle/>
          <a:p>
            <a:r>
              <a:rPr lang="tr-TR" sz="2000" b="1" dirty="0"/>
              <a:t>Magmatik Kayalarda Sınıflama</a:t>
            </a:r>
            <a:endParaRPr lang="tr-TR" sz="2000" dirty="0"/>
          </a:p>
          <a:p>
            <a:pPr lvl="0"/>
            <a:r>
              <a:rPr lang="tr-TR" sz="2000" b="1" dirty="0"/>
              <a:t>Kuvars mineralince zengin kayalar</a:t>
            </a:r>
            <a:endParaRPr lang="tr-TR" sz="2000" dirty="0"/>
          </a:p>
          <a:p>
            <a:pPr lvl="0"/>
            <a:r>
              <a:rPr lang="tr-TR" sz="2000" dirty="0" err="1"/>
              <a:t>Kuvarsolit</a:t>
            </a:r>
            <a:endParaRPr lang="tr-TR" sz="2000" dirty="0"/>
          </a:p>
          <a:p>
            <a:pPr lvl="0"/>
            <a:r>
              <a:rPr lang="tr-TR" sz="2000" dirty="0"/>
              <a:t>Alkali </a:t>
            </a:r>
            <a:r>
              <a:rPr lang="tr-TR" sz="2000" dirty="0" err="1"/>
              <a:t>Feldispat</a:t>
            </a:r>
            <a:r>
              <a:rPr lang="tr-TR" sz="2000" dirty="0"/>
              <a:t> Granit</a:t>
            </a:r>
          </a:p>
          <a:p>
            <a:pPr lvl="0"/>
            <a:r>
              <a:rPr lang="tr-TR" sz="2000" dirty="0" err="1"/>
              <a:t>Siyenogranit</a:t>
            </a:r>
            <a:endParaRPr lang="tr-TR" sz="2000" dirty="0"/>
          </a:p>
          <a:p>
            <a:pPr lvl="0"/>
            <a:r>
              <a:rPr lang="tr-TR" sz="2000" dirty="0" err="1"/>
              <a:t>Monzogranit</a:t>
            </a:r>
            <a:endParaRPr lang="tr-TR" sz="2000" dirty="0"/>
          </a:p>
          <a:p>
            <a:pPr lvl="0"/>
            <a:r>
              <a:rPr lang="tr-TR" sz="2000" dirty="0" err="1"/>
              <a:t>Granodiyorit</a:t>
            </a:r>
            <a:endParaRPr lang="tr-TR" sz="2000" dirty="0"/>
          </a:p>
          <a:p>
            <a:pPr lvl="0"/>
            <a:r>
              <a:rPr lang="tr-TR" sz="2000" dirty="0" err="1"/>
              <a:t>Tonalit</a:t>
            </a:r>
            <a:r>
              <a:rPr lang="tr-TR" sz="2000" dirty="0"/>
              <a:t> (</a:t>
            </a:r>
            <a:r>
              <a:rPr lang="tr-TR" sz="2000" dirty="0" err="1"/>
              <a:t>Plajiyogranit</a:t>
            </a:r>
            <a:r>
              <a:rPr lang="tr-TR" sz="2000" dirty="0"/>
              <a:t>-Kuvarslı Diyorit)</a:t>
            </a:r>
          </a:p>
          <a:p>
            <a:pPr lvl="0"/>
            <a:r>
              <a:rPr lang="tr-TR" sz="2000" b="1" dirty="0"/>
              <a:t>Kuvars mineralince fakir kayalar</a:t>
            </a:r>
            <a:endParaRPr lang="tr-TR" sz="2000" dirty="0"/>
          </a:p>
          <a:p>
            <a:pPr lvl="0"/>
            <a:r>
              <a:rPr lang="tr-TR" sz="2000" dirty="0"/>
              <a:t>Alkali </a:t>
            </a:r>
            <a:r>
              <a:rPr lang="tr-TR" sz="2000" dirty="0" err="1"/>
              <a:t>feldispat</a:t>
            </a:r>
            <a:r>
              <a:rPr lang="tr-TR" sz="2000" dirty="0"/>
              <a:t> siyenit</a:t>
            </a:r>
          </a:p>
          <a:p>
            <a:pPr lvl="0"/>
            <a:r>
              <a:rPr lang="tr-TR" sz="2000" dirty="0"/>
              <a:t>Siyenit</a:t>
            </a:r>
          </a:p>
          <a:p>
            <a:pPr lvl="0"/>
            <a:r>
              <a:rPr lang="tr-TR" sz="2000" dirty="0" err="1"/>
              <a:t>Monzonit</a:t>
            </a:r>
            <a:endParaRPr lang="tr-TR" sz="2000" dirty="0"/>
          </a:p>
          <a:p>
            <a:pPr lvl="0"/>
            <a:r>
              <a:rPr lang="tr-TR" sz="2000" dirty="0" err="1"/>
              <a:t>Monzogabro</a:t>
            </a:r>
            <a:endParaRPr lang="tr-TR" sz="2000" dirty="0"/>
          </a:p>
          <a:p>
            <a:pPr lvl="0"/>
            <a:r>
              <a:rPr lang="tr-TR" sz="2000" dirty="0"/>
              <a:t>Diyorit</a:t>
            </a:r>
          </a:p>
          <a:p>
            <a:pPr lvl="0"/>
            <a:r>
              <a:rPr lang="tr-TR" sz="2000" dirty="0"/>
              <a:t>Gabro</a:t>
            </a:r>
          </a:p>
          <a:p>
            <a:pPr lvl="0"/>
            <a:r>
              <a:rPr lang="tr-TR" sz="2000" dirty="0" err="1"/>
              <a:t>Anortozit</a:t>
            </a:r>
            <a:endParaRPr lang="tr-TR" sz="2000" dirty="0"/>
          </a:p>
          <a:p>
            <a:pPr lvl="0"/>
            <a:r>
              <a:rPr lang="tr-TR" sz="2000" dirty="0" err="1"/>
              <a:t>Troktolit</a:t>
            </a: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0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tr-TR" sz="2200" b="1" dirty="0"/>
              <a:t>Kuvars minerali içermeyen kayalar</a:t>
            </a:r>
            <a:endParaRPr lang="tr-TR" sz="2200" dirty="0"/>
          </a:p>
          <a:p>
            <a:pPr lvl="0"/>
            <a:r>
              <a:rPr lang="tr-TR" sz="2200" dirty="0"/>
              <a:t>Foid(</a:t>
            </a:r>
            <a:r>
              <a:rPr lang="tr-TR" sz="2200" dirty="0" err="1"/>
              <a:t>feldispatoid</a:t>
            </a:r>
            <a:r>
              <a:rPr lang="tr-TR" sz="2200" dirty="0"/>
              <a:t>) içeren kayalar</a:t>
            </a:r>
          </a:p>
          <a:p>
            <a:pPr lvl="0"/>
            <a:r>
              <a:rPr lang="tr-TR" sz="2200" dirty="0" err="1"/>
              <a:t>Dunit</a:t>
            </a:r>
            <a:endParaRPr lang="tr-TR" sz="2200" dirty="0"/>
          </a:p>
          <a:p>
            <a:pPr lvl="0"/>
            <a:r>
              <a:rPr lang="tr-TR" sz="2200" dirty="0" err="1"/>
              <a:t>Lerzolit</a:t>
            </a:r>
            <a:endParaRPr lang="tr-TR" sz="2200" dirty="0"/>
          </a:p>
          <a:p>
            <a:pPr lvl="0"/>
            <a:r>
              <a:rPr lang="tr-TR" sz="2200" dirty="0" err="1"/>
              <a:t>Verlit</a:t>
            </a:r>
            <a:endParaRPr lang="tr-TR" sz="2200" dirty="0"/>
          </a:p>
          <a:p>
            <a:pPr lvl="0"/>
            <a:r>
              <a:rPr lang="tr-TR" sz="2200" dirty="0" err="1"/>
              <a:t>Harzburjit</a:t>
            </a:r>
            <a:endParaRPr lang="tr-TR" sz="2200" dirty="0"/>
          </a:p>
          <a:p>
            <a:pPr lvl="0"/>
            <a:r>
              <a:rPr lang="tr-TR" sz="2200" dirty="0" err="1"/>
              <a:t>Piroksenit</a:t>
            </a:r>
            <a:endParaRPr lang="tr-TR" sz="2200" dirty="0"/>
          </a:p>
          <a:p>
            <a:pPr lvl="0"/>
            <a:r>
              <a:rPr lang="tr-TR" sz="2200" dirty="0" err="1"/>
              <a:t>Amfibolit</a:t>
            </a:r>
            <a:endParaRPr lang="tr-TR" sz="2200" dirty="0"/>
          </a:p>
          <a:p>
            <a:pPr lvl="0"/>
            <a:r>
              <a:rPr lang="tr-TR" sz="2200" b="1" dirty="0"/>
              <a:t>Geçiş kayaları</a:t>
            </a:r>
            <a:endParaRPr lang="tr-TR" sz="2200" dirty="0"/>
          </a:p>
          <a:p>
            <a:pPr lvl="0"/>
            <a:r>
              <a:rPr lang="tr-TR" sz="2200" dirty="0" err="1"/>
              <a:t>Serpantinit</a:t>
            </a:r>
            <a:endParaRPr lang="tr-TR" sz="2200" dirty="0"/>
          </a:p>
          <a:p>
            <a:pPr lvl="0"/>
            <a:r>
              <a:rPr lang="tr-TR" sz="2200" dirty="0" err="1"/>
              <a:t>Lisvenit</a:t>
            </a:r>
            <a:endParaRPr lang="tr-TR" sz="2200" dirty="0"/>
          </a:p>
          <a:p>
            <a:pPr lvl="0"/>
            <a:r>
              <a:rPr lang="tr-TR" sz="2200" dirty="0" err="1"/>
              <a:t>Rodonjit</a:t>
            </a:r>
            <a:endParaRPr lang="tr-TR" sz="2200" dirty="0"/>
          </a:p>
          <a:p>
            <a:pPr lvl="0"/>
            <a:r>
              <a:rPr lang="tr-TR" sz="2200" b="1" dirty="0"/>
              <a:t>Hem magmatik hem metamorfik olan aynı isimli kayalar</a:t>
            </a:r>
            <a:endParaRPr lang="tr-TR" sz="2200" dirty="0"/>
          </a:p>
          <a:p>
            <a:pPr lvl="0"/>
            <a:r>
              <a:rPr lang="tr-TR" sz="2200" dirty="0" err="1"/>
              <a:t>Amfibolit</a:t>
            </a:r>
            <a:endParaRPr lang="tr-TR" sz="2200" dirty="0"/>
          </a:p>
          <a:p>
            <a:pPr lvl="0"/>
            <a:r>
              <a:rPr lang="tr-TR" sz="2200" dirty="0"/>
              <a:t>Kuvarsit</a:t>
            </a:r>
          </a:p>
          <a:p>
            <a:pPr lvl="0"/>
            <a:r>
              <a:rPr lang="tr-TR" sz="2200" dirty="0" err="1"/>
              <a:t>Piroksenit</a:t>
            </a:r>
            <a:endParaRPr lang="tr-TR" sz="2200" dirty="0"/>
          </a:p>
          <a:p>
            <a:pPr marL="0" indent="0">
              <a:buNone/>
            </a:pP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767924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74</Words>
  <Application>Microsoft Office PowerPoint</Application>
  <PresentationFormat>Widescreen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JEM 301 PETROGRAFİ</vt:lpstr>
      <vt:lpstr>Piroklastik (Volkanoklastik) Kayaların Sınıflandırılması </vt:lpstr>
      <vt:lpstr>HALİTLER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12</cp:revision>
  <dcterms:created xsi:type="dcterms:W3CDTF">2018-02-08T13:34:19Z</dcterms:created>
  <dcterms:modified xsi:type="dcterms:W3CDTF">2018-02-10T14:04:20Z</dcterms:modified>
</cp:coreProperties>
</file>