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387" r:id="rId3"/>
    <p:sldId id="388" r:id="rId4"/>
    <p:sldId id="390" r:id="rId5"/>
    <p:sldId id="38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50B4-0778-4AC1-AE6F-9B90E19C02E1}" type="datetimeFigureOut">
              <a:rPr lang="tr-TR" smtClean="0"/>
              <a:pPr/>
              <a:t>26.1.2017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4B4F1-806B-4DF8-B4AE-A61CD16387B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prstClr val="black"/>
              </a:solidFill>
              <a:latin typeface="Verdana"/>
              <a:ea typeface="ＭＳ Ｐゴシック" charset="-128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14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Techniques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in </a:t>
            </a: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Cell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Biology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2051720" y="1124744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Techniques in Cell Biology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95536" y="1556792"/>
            <a:ext cx="82089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Microscopy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/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Different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types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of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microscopes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different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applications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</a:p>
          <a:p>
            <a:pPr lvl="2"/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Ligt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microscope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Inverted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microscope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Fluorescence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microscope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Laser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scanning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confocal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microscope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Electron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microscope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(SEM/TEM)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2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Techniques in Cell Biology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95536" y="1556792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Immunostaining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Used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tissues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Important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steps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include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Blocking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Primary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secondary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antibodies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Detection</a:t>
            </a:r>
            <a:r>
              <a:rPr lang="tr-TR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systems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2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Techniques in Cell Biology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None/>
            </a:pPr>
            <a:r>
              <a:rPr lang="tr-TR" dirty="0" smtClean="0">
                <a:latin typeface="Verdana" charset="0"/>
              </a:rPr>
              <a:t>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Flow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cytometry</a:t>
            </a:r>
            <a:endParaRPr lang="tr-TR" dirty="0" smtClean="0">
              <a:latin typeface="Verdana" charset="0"/>
            </a:endParaRPr>
          </a:p>
          <a:p>
            <a:pPr lvl="3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cycle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analysis</a:t>
            </a:r>
            <a:endParaRPr lang="tr-TR" dirty="0" smtClean="0">
              <a:latin typeface="Verdana" charset="0"/>
            </a:endParaRPr>
          </a:p>
          <a:p>
            <a:pPr lvl="3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Quantification</a:t>
            </a:r>
            <a:r>
              <a:rPr lang="tr-TR" dirty="0" smtClean="0">
                <a:latin typeface="Verdana" charset="0"/>
              </a:rPr>
              <a:t> of </a:t>
            </a:r>
            <a:r>
              <a:rPr lang="tr-TR" dirty="0" err="1" smtClean="0">
                <a:latin typeface="Verdana" charset="0"/>
              </a:rPr>
              <a:t>antigen</a:t>
            </a:r>
            <a:r>
              <a:rPr lang="tr-TR" dirty="0" smtClean="0">
                <a:latin typeface="Verdana" charset="0"/>
              </a:rPr>
              <a:t>-</a:t>
            </a:r>
            <a:r>
              <a:rPr lang="tr-TR" dirty="0" err="1" smtClean="0">
                <a:latin typeface="Verdana" charset="0"/>
              </a:rPr>
              <a:t>positive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cells</a:t>
            </a:r>
            <a:endParaRPr lang="tr-TR" dirty="0" smtClean="0">
              <a:latin typeface="Verdana" charset="0"/>
            </a:endParaRPr>
          </a:p>
          <a:p>
            <a:pPr lvl="3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Live</a:t>
            </a:r>
            <a:r>
              <a:rPr lang="tr-TR" dirty="0" smtClean="0">
                <a:latin typeface="Verdana" charset="0"/>
              </a:rPr>
              <a:t>/</a:t>
            </a:r>
            <a:r>
              <a:rPr lang="tr-TR" dirty="0" err="1" smtClean="0">
                <a:latin typeface="Verdana" charset="0"/>
              </a:rPr>
              <a:t>dead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analysis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culture</a:t>
            </a:r>
            <a:endParaRPr lang="tr-TR" dirty="0" smtClean="0">
              <a:latin typeface="Verdana" charset="0"/>
            </a:endParaRPr>
          </a:p>
          <a:p>
            <a:pPr lvl="3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Human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or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animal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cells</a:t>
            </a:r>
            <a:endParaRPr lang="tr-TR" dirty="0" smtClean="0">
              <a:latin typeface="Verdana" charset="0"/>
            </a:endParaRPr>
          </a:p>
          <a:p>
            <a:pPr lvl="3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In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vitro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characterization</a:t>
            </a:r>
            <a:endParaRPr lang="tr-TR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6700</TotalTime>
  <Words>98</Words>
  <Application>Microsoft Office PowerPoint</Application>
  <PresentationFormat>Ekran Gösterisi (4:3)</PresentationFormat>
  <Paragraphs>38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2_Blank Presentation</vt:lpstr>
      <vt:lpstr>1_Office Theme</vt:lpstr>
      <vt:lpstr>Slayt 1</vt:lpstr>
      <vt:lpstr>Techniques in Cell Biology</vt:lpstr>
      <vt:lpstr>Techniques in Cell Biology</vt:lpstr>
      <vt:lpstr>Techniques in Cell Biology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455</cp:revision>
  <dcterms:created xsi:type="dcterms:W3CDTF">2011-08-23T14:43:42Z</dcterms:created>
  <dcterms:modified xsi:type="dcterms:W3CDTF">2017-01-26T20:09:22Z</dcterms:modified>
</cp:coreProperties>
</file>